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sldIdLst>
    <p:sldId id="510" r:id="rId2"/>
    <p:sldId id="745" r:id="rId3"/>
    <p:sldId id="746" r:id="rId4"/>
    <p:sldId id="744" r:id="rId5"/>
    <p:sldId id="412" r:id="rId6"/>
    <p:sldId id="641" r:id="rId7"/>
    <p:sldId id="741" r:id="rId8"/>
    <p:sldId id="585" r:id="rId9"/>
    <p:sldId id="747" r:id="rId10"/>
    <p:sldId id="388" r:id="rId11"/>
    <p:sldId id="603" r:id="rId12"/>
    <p:sldId id="324" r:id="rId13"/>
    <p:sldId id="673" r:id="rId14"/>
    <p:sldId id="310" r:id="rId15"/>
    <p:sldId id="582" r:id="rId16"/>
    <p:sldId id="282" r:id="rId17"/>
    <p:sldId id="630" r:id="rId18"/>
    <p:sldId id="387" r:id="rId19"/>
    <p:sldId id="579" r:id="rId20"/>
    <p:sldId id="280" r:id="rId21"/>
    <p:sldId id="581" r:id="rId22"/>
    <p:sldId id="349" r:id="rId23"/>
    <p:sldId id="661" r:id="rId24"/>
    <p:sldId id="274" r:id="rId25"/>
    <p:sldId id="639" r:id="rId26"/>
    <p:sldId id="416" r:id="rId27"/>
    <p:sldId id="595" r:id="rId28"/>
    <p:sldId id="748" r:id="rId29"/>
    <p:sldId id="395" r:id="rId30"/>
    <p:sldId id="589" r:id="rId31"/>
    <p:sldId id="749" r:id="rId32"/>
    <p:sldId id="538" r:id="rId33"/>
    <p:sldId id="740" r:id="rId34"/>
    <p:sldId id="355" r:id="rId35"/>
    <p:sldId id="622" r:id="rId36"/>
    <p:sldId id="271" r:id="rId37"/>
    <p:sldId id="702" r:id="rId38"/>
    <p:sldId id="340" r:id="rId39"/>
    <p:sldId id="608" r:id="rId40"/>
    <p:sldId id="406" r:id="rId41"/>
    <p:sldId id="729" r:id="rId42"/>
    <p:sldId id="750" r:id="rId43"/>
    <p:sldId id="350" r:id="rId44"/>
    <p:sldId id="605" r:id="rId45"/>
    <p:sldId id="333" r:id="rId46"/>
    <p:sldId id="723" r:id="rId47"/>
    <p:sldId id="601" r:id="rId48"/>
    <p:sldId id="407" r:id="rId49"/>
    <p:sldId id="533" r:id="rId50"/>
    <p:sldId id="655" r:id="rId51"/>
    <p:sldId id="308" r:id="rId52"/>
    <p:sldId id="697" r:id="rId53"/>
    <p:sldId id="322" r:id="rId54"/>
    <p:sldId id="675" r:id="rId55"/>
    <p:sldId id="275" r:id="rId56"/>
    <p:sldId id="656" r:id="rId57"/>
    <p:sldId id="276" r:id="rId58"/>
    <p:sldId id="698" r:id="rId59"/>
    <p:sldId id="266" r:id="rId60"/>
    <p:sldId id="708" r:id="rId61"/>
    <p:sldId id="751" r:id="rId62"/>
    <p:sldId id="352" r:id="rId63"/>
    <p:sldId id="637" r:id="rId64"/>
    <p:sldId id="311" r:id="rId65"/>
    <p:sldId id="635" r:id="rId66"/>
    <p:sldId id="257" r:id="rId67"/>
    <p:sldId id="654" r:id="rId68"/>
    <p:sldId id="313" r:id="rId69"/>
    <p:sldId id="591" r:id="rId70"/>
    <p:sldId id="345" r:id="rId71"/>
    <p:sldId id="717" r:id="rId72"/>
    <p:sldId id="752" r:id="rId73"/>
    <p:sldId id="279" r:id="rId74"/>
    <p:sldId id="660" r:id="rId75"/>
    <p:sldId id="307" r:id="rId76"/>
    <p:sldId id="670" r:id="rId77"/>
    <p:sldId id="399" r:id="rId78"/>
    <p:sldId id="596" r:id="rId79"/>
    <p:sldId id="742" r:id="rId80"/>
    <p:sldId id="743" r:id="rId81"/>
    <p:sldId id="403" r:id="rId82"/>
    <p:sldId id="588" r:id="rId83"/>
    <p:sldId id="316" r:id="rId84"/>
    <p:sldId id="672" r:id="rId85"/>
    <p:sldId id="306" r:id="rId86"/>
    <p:sldId id="671" r:id="rId87"/>
    <p:sldId id="535" r:id="rId88"/>
    <p:sldId id="616" r:id="rId89"/>
    <p:sldId id="753" r:id="rId90"/>
    <p:sldId id="353" r:id="rId91"/>
    <p:sldId id="629" r:id="rId92"/>
    <p:sldId id="541" r:id="rId93"/>
    <p:sldId id="649" r:id="rId94"/>
    <p:sldId id="331" r:id="rId95"/>
    <p:sldId id="598" r:id="rId96"/>
    <p:sldId id="291" r:id="rId97"/>
    <p:sldId id="734" r:id="rId98"/>
    <p:sldId id="259" r:id="rId99"/>
    <p:sldId id="677" r:id="rId100"/>
    <p:sldId id="520" r:id="rId101"/>
    <p:sldId id="609" r:id="rId102"/>
    <p:sldId id="540" r:id="rId103"/>
    <p:sldId id="612" r:id="rId104"/>
    <p:sldId id="270" r:id="rId105"/>
    <p:sldId id="614" r:id="rId106"/>
    <p:sldId id="332" r:id="rId107"/>
    <p:sldId id="691" r:id="rId108"/>
    <p:sldId id="269" r:id="rId109"/>
    <p:sldId id="625" r:id="rId110"/>
    <p:sldId id="343" r:id="rId111"/>
    <p:sldId id="693" r:id="rId1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638" autoAdjust="0"/>
    <p:restoredTop sz="94660"/>
  </p:normalViewPr>
  <p:slideViewPr>
    <p:cSldViewPr snapToGrid="0">
      <p:cViewPr varScale="1">
        <p:scale>
          <a:sx n="45" d="100"/>
          <a:sy n="45" d="100"/>
        </p:scale>
        <p:origin x="34" y="10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77F58-D9F7-42DC-96AC-2EEA1F168F4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C16B6-02DF-485C-85AC-C7D34B9FFF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6545D83-47C0-4A03-BC07-B413F4149E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4C76BAC-E852-46D3-B8C4-19256BF8A9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DC1E8C4-6601-4D61-B343-FE10BAC5B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376C4-E1F9-4027-BFE8-288613C8E53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72E5AE2-D78E-47B5-B282-31E521B8D0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A81050-B992-4D89-AC61-C01F801A5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A59634D-E4A0-4910-85D9-1EB353960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418C7-96D1-4B24-96D2-08F8A3F9DC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6256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C4F8555-C3EB-4D6A-8398-1681321441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D55109-7C2E-4226-B0ED-AFA756BF1B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0FABFFB-11D8-438B-8DB4-4FDD2F5D7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5227-3866-407B-9D94-B77C8DC249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597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F6EDCF0-C893-4B9D-944A-7AF9A230A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61719B-FB14-47E7-A0FD-D8C64ADE8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E8A7BF5-2AE3-4130-965A-1B8EA744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3638E-779A-4898-AB62-D1AFAAA56F8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F6EDCF0-C893-4B9D-944A-7AF9A230A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61719B-FB14-47E7-A0FD-D8C64ADE83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E8A7BF5-2AE3-4130-965A-1B8EA744E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3638E-779A-4898-AB62-D1AFAAA56F8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0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8AA2C59-08CA-4830-A62F-F8CA87E5D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81B9C74-735C-4292-9948-69F9B965C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E111BDD-CC5F-4462-8A3E-3B1A789D6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92C45-8399-499D-A8C2-D21E784F861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8AA2C59-08CA-4830-A62F-F8CA87E5D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81B9C74-735C-4292-9948-69F9B965C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E111BDD-CC5F-4462-8A3E-3B1A789D6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92C45-8399-499D-A8C2-D21E784F861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5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211395C-B514-450C-B151-353422541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4E30199-1464-4192-ACF3-35615EBFED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BF8B0B7-72E1-476D-BEAF-4239FD99F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81020-044A-4FE4-A34E-1D5B61AF2CF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211395C-B514-450C-B151-3534225410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4E30199-1464-4192-ACF3-35615EBFED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BF8B0B7-72E1-476D-BEAF-4239FD99F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81020-044A-4FE4-A34E-1D5B61AF2CF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358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2CC25B3-C696-44E1-B704-61F3935F3D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589ACE6-0E30-4181-B594-2E182132F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CF3D94-D783-40E8-936E-F63269EDE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899D0-EF97-4459-B762-4CF8E092DB9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2CC25B3-C696-44E1-B704-61F3935F3D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589ACE6-0E30-4181-B594-2E182132F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CF3D94-D783-40E8-936E-F63269EDE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899D0-EF97-4459-B762-4CF8E092DB9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860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0A54441-3382-469C-A541-0ACDC4FBC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2D09C9D-90F4-4C27-AAA5-31A082EF4D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3E16FD0-4120-4478-B8AB-98171AA75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2A01C-4CC0-4B6E-97D1-06F32A174F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6545D83-47C0-4A03-BC07-B413F4149E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4C76BAC-E852-46D3-B8C4-19256BF8A9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DC1E8C4-6601-4D61-B343-FE10BAC5B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376C4-E1F9-4027-BFE8-288613C8E53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51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0A54441-3382-469C-A541-0ACDC4FBC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2D09C9D-90F4-4C27-AAA5-31A082EF4D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3E16FD0-4120-4478-B8AB-98171AA75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2A01C-4CC0-4B6E-97D1-06F32A174F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538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9A27D20-285B-4D87-9F7A-346C991844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C335313-8ABE-4798-99AA-5CC5A6F5A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5BA4DE5-164B-4D60-85F5-F63AE7AD6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3CB6F-0CE3-4541-8102-87412AE00DE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9A27D20-285B-4D87-9F7A-346C991844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C335313-8ABE-4798-99AA-5CC5A6F5A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5BA4DE5-164B-4D60-85F5-F63AE7AD6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3CB6F-0CE3-4541-8102-87412AE00DE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7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78966AD-6098-42E2-B7B7-9263F712A3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68FA511-A9B6-40B7-B5AD-C8E2E110D6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24EA475-57C5-4FBB-977F-B8920B1FF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2B29F-1661-49DE-B76F-8D2D7BC06CF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78966AD-6098-42E2-B7B7-9263F712A3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68FA511-A9B6-40B7-B5AD-C8E2E110D6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24EA475-57C5-4FBB-977F-B8920B1FF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2B29F-1661-49DE-B76F-8D2D7BC06CF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570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D8737EB-FFB1-42A4-A933-28A5182BD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D8F61D9-243D-48BF-85EC-E686089FAD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87F8325-C909-4F24-A14C-DC6472D4E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B1097-B8B3-426B-B48D-676B289BB5D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75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D8737EB-FFB1-42A4-A933-28A5182BD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D8F61D9-243D-48BF-85EC-E686089FAD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87F8325-C909-4F24-A14C-DC6472D4E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B1097-B8B3-426B-B48D-676B289BB5D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990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EF89849-7952-470A-9C0F-03A2406FE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F2F3AFB-A423-4202-940C-1AF10A718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BF08934-3886-44D7-8ACB-9B69FA9E3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718CA-79DF-4415-B818-770753EB4AA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EF89849-7952-470A-9C0F-03A2406FE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F2F3AFB-A423-4202-940C-1AF10A7180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BF08934-3886-44D7-8ACB-9B69FA9E3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718CA-79DF-4415-B818-770753EB4AA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790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C0B001A-0D15-4701-93CB-390D3A0245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36AD751-FE63-4D60-A12F-FDD43D4F1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5E2BF95-44BE-4B28-B395-CD8212F73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0BE2F-3E49-4FBB-9789-95CB62B1397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2A1FE77-5E52-497D-B768-1981026257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375CCE-F0A2-4426-B6C5-EB799C2021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41049C4-AEBB-4C7A-A21B-614E4629D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DB844-00E9-45B4-88D3-325D5AF5BFF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C0B001A-0D15-4701-93CB-390D3A0245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36AD751-FE63-4D60-A12F-FDD43D4F1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5E2BF95-44BE-4B28-B395-CD8212F73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0BE2F-3E49-4FBB-9789-95CB62B1397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33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525D84D-2922-41E4-8F4F-D81237DBBB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8BB100-8DDF-44BA-B05E-484192474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3CC6C2E-EEC8-4282-B8E8-CB9BD6395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82EAB-E3FD-441C-A912-F847928958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525D84D-2922-41E4-8F4F-D81237DBBB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88BB100-8DDF-44BA-B05E-484192474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3CC6C2E-EEC8-4282-B8E8-CB9BD6395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82EAB-E3FD-441C-A912-F847928958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000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3BE6AFF-443B-42D4-8428-0474364931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A32F571-A013-46D7-B2A0-6878C20747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9C33F1B-ABD0-464B-A979-882F64EFC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DEF84-1D15-4521-A01D-54E98F1F11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12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3BE6AFF-443B-42D4-8428-0474364931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A32F571-A013-46D7-B2A0-6878C20747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9C33F1B-ABD0-464B-A979-882F64EFC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DEF84-1D15-4521-A01D-54E98F1F11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2714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AE6248D-60B2-4E1C-9B9D-B7308EB434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2BA3347-06A6-4534-BB60-01F7C326D2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593EDF6-C625-4599-AD1C-66C8AFC41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E668E-62D4-4ABD-851B-FB6E0A35B2D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AE6248D-60B2-4E1C-9B9D-B7308EB434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2BA3347-06A6-4534-BB60-01F7C326D2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593EDF6-C625-4599-AD1C-66C8AFC41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E668E-62D4-4ABD-851B-FB6E0A35B2D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228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64A2146-838F-4262-B08E-7966209DF7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9D8C4E3-0AB0-4C87-A1DE-30DE6D770F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126F3B3-7328-49D9-8C25-66AC058B1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B1365-035C-4C45-9ABA-64DEEA53F8C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64A2146-838F-4262-B08E-7966209DF7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9D8C4E3-0AB0-4C87-A1DE-30DE6D770F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126F3B3-7328-49D9-8C25-66AC058B1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B1365-035C-4C45-9ABA-64DEEA53F8C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349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FF3A12D-90DC-4F25-8C50-8D6484D78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A77E703-9DC0-4B9D-9C2A-377AE8638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4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B4DD3F0-393A-4A1F-A44D-D943CB390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D508C-3A2C-4CDE-B1F5-7823CF0CB7F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9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3463C16-EA1F-44F4-8FA3-68C84DE4CC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661DD94-139B-4884-AA28-70AC21EF5B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D9A7D01-8DAD-449E-A27B-460776829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AAA15-76F3-4010-8351-B4C4AB5704C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100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FF3A12D-90DC-4F25-8C50-8D6484D78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A77E703-9DC0-4B9D-9C2A-377AE8638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B4DD3F0-393A-4A1F-A44D-D943CB390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D508C-3A2C-4CDE-B1F5-7823CF0CB7F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C12B6B8-4789-43F3-A4DC-BACD54B33E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8779F0-CF56-48C2-BA64-DB934C0D5A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D3E1722-F43B-4EC0-8624-191908813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10AF0-7CE6-4E9F-9AA9-8FAC2000926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724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C12B6B8-4789-43F3-A4DC-BACD54B33E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8779F0-CF56-48C2-BA64-DB934C0D5A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D3E1722-F43B-4EC0-8624-191908813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10AF0-7CE6-4E9F-9AA9-8FAC2000926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4261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BAA6FFD-885A-4D5D-A534-5EB6033FC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CCDAADF-F5C5-4C64-A1EE-CA8F8FFF6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397C500-91D7-4E38-95D3-706CFD094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AC842-0068-4B2E-8843-0EBAAFF23C6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BAA6FFD-885A-4D5D-A534-5EB6033FC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CCDAADF-F5C5-4C64-A1EE-CA8F8FFF6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397C500-91D7-4E38-95D3-706CFD094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AC842-0068-4B2E-8843-0EBAAFF23C6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50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C4202F5-E45D-4388-8FD4-73AC56F426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5A0BA19-2BD1-4DAE-BEA3-F328ECE62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22AD2FE-38FE-4A78-B071-627DF75CF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01C-B568-4DF9-A9C6-D30A9D984C2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C4202F5-E45D-4388-8FD4-73AC56F426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5A0BA19-2BD1-4DAE-BEA3-F328ECE62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22AD2FE-38FE-4A78-B071-627DF75CF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01C-B568-4DF9-A9C6-D30A9D984C2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1457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57A8AA6-EF34-426B-A430-E794518C63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5DBAFB0-C60E-4F4D-9FDB-B3B6CA171A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6E818B-C8F0-40BA-8533-4E59466FC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5C618-8A2A-4AA8-8D46-E959988E184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57A8AA6-EF34-426B-A430-E794518C63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5DBAFB0-C60E-4F4D-9FDB-B3B6CA171A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6E818B-C8F0-40BA-8533-4E59466FC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5C618-8A2A-4AA8-8D46-E959988E184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583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1FC4E6C-DC77-4AA6-8AED-CD8810863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3100F6-8A36-4617-8E6C-9621147C9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F68C237-20BB-41E5-AF16-2936F7C94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69F2E-B800-47DA-AD92-1360F3C21F7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6B837D8-DB20-48AD-96DD-600DF26947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3D715D9-3406-4EBD-A2F4-5A5D0A14B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341C469-4D41-4A3F-8385-4B440E50C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E99E5-1761-4DC2-836B-A4242DEDA81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1FC4E6C-DC77-4AA6-8AED-CD8810863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3100F6-8A36-4617-8E6C-9621147C9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F68C237-20BB-41E5-AF16-2936F7C94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69F2E-B800-47DA-AD92-1360F3C21F7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401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CD04DF-9C02-433A-97D0-6F7FB9062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1BF5BF-83D6-4332-85D1-CF1237AE8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188EC20-EF72-43D1-9402-4B08F66D2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010DB-47AE-43B4-B911-FA623442C9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CD04DF-9C02-433A-97D0-6F7FB9062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1BF5BF-83D6-4332-85D1-CF1237AE8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188EC20-EF72-43D1-9402-4B08F66D2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010DB-47AE-43B4-B911-FA623442C9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5738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F561C69-9EA6-4DFE-82FA-16F364C15D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D21BA91-341D-4DAA-876D-CC9F8A6AC1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B4750F9-988E-43CD-AC45-83DE74D3F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28E2-404E-4758-81A1-E57F79CD865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F561C69-9EA6-4DFE-82FA-16F364C15D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D21BA91-341D-4DAA-876D-CC9F8A6AC1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B4750F9-988E-43CD-AC45-83DE74D3F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A28E2-404E-4758-81A1-E57F79CD865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520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EEE4474-7C5F-4134-A25F-125450C6A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21C7D44-790F-41FF-A705-9FA176B3F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BC3C847-1B3A-419F-93C7-8F3863693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BD44C-1A04-4023-A806-8D14A421027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EEE4474-7C5F-4134-A25F-125450C6A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21C7D44-790F-41FF-A705-9FA176B3F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BC3C847-1B3A-419F-93C7-8F3863693C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BD44C-1A04-4023-A806-8D14A421027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826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40307DC-B384-4E55-99E4-3D845ABE71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B706ADF-54D2-435F-9705-FA75548332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807E731-08ED-439F-9495-89F896C40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D1CCC-BD07-418C-8235-6A107B28430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40307DC-B384-4E55-99E4-3D845ABE71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B706ADF-54D2-435F-9705-FA75548332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807E731-08ED-439F-9495-89F896C40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D1CCC-BD07-418C-8235-6A107B28430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432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770EFB6-35F2-4021-853D-98DCFE34C8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B2FABF5-E9D7-4B71-A315-B4AB27994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5AE4E9-3BD2-4E12-A602-0C2E1FC39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2B53B-015D-49BA-9164-768A26C2ACD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6B837D8-DB20-48AD-96DD-600DF26947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3D715D9-3406-4EBD-A2F4-5A5D0A14B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341C469-4D41-4A3F-8385-4B440E50C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E99E5-1761-4DC2-836B-A4242DEDA81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781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770EFB6-35F2-4021-853D-98DCFE34C8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B2FABF5-E9D7-4B71-A315-B4AB27994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5AE4E9-3BD2-4E12-A602-0C2E1FC39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2B53B-015D-49BA-9164-768A26C2ACD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762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0B74B2E-2A4D-46E2-844B-51A1045FD9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C52AEF-9434-4EB8-9B0B-7F4A1DA64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2F3E5F1-D835-4C45-88C7-18AF37A2F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DD9D7-B69B-4A9E-82CD-E1A8DF7208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0B74B2E-2A4D-46E2-844B-51A1045FD9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C52AEF-9434-4EB8-9B0B-7F4A1DA64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2F3E5F1-D835-4C45-88C7-18AF37A2F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DD9D7-B69B-4A9E-82CD-E1A8DF7208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0837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3727545-BF06-4C0F-9C60-52B07F18E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0CC42CE-9071-44EE-BC44-1E304B5919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24D724B-A1C9-4A66-AC0F-06FA09F87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9C03F-DB7B-4363-9F82-D044788E79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3727545-BF06-4C0F-9C60-52B07F18EF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0CC42CE-9071-44EE-BC44-1E304B5919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24D724B-A1C9-4A66-AC0F-06FA09F87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9C03F-DB7B-4363-9F82-D044788E79F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786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D9EDBCF-5AE3-422B-BCA5-8147636918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8A6DCB7-3F13-4795-9463-2F12D50996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3878A82-A3E7-4A53-B345-274775314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3FDAA-D5F6-4E3B-A5F2-B5BF634DCA9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D9EDBCF-5AE3-422B-BCA5-8147636918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8A6DCB7-3F13-4795-9463-2F12D50996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3878A82-A3E7-4A53-B345-274775314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3FDAA-D5F6-4E3B-A5F2-B5BF634DCA9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0970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8E8EBE5-32BE-4F4D-B453-E13A555F9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572870C-3D71-4F9A-A78C-814C186A0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E226FC5-E2B4-430B-8E6B-E2DB9D0AD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D08FD-C899-4727-A122-E63FD81ECAF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8E8EBE5-32BE-4F4D-B453-E13A555F9B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572870C-3D71-4F9A-A78C-814C186A0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E226FC5-E2B4-430B-8E6B-E2DB9D0AD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D08FD-C899-4727-A122-E63FD81ECAF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9400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62F43B-A281-48EE-8081-3D51FDF257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1342BD7-05EB-4A4D-B827-E0FDB5E05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5AF327-3B2C-4CBC-B3EE-57CF510BF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83A730-1AEB-48A7-B575-A87F80C8DA7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41EFAE6-4E64-4D32-B367-51059CAB63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0D5FAE7-8F63-4D67-858D-97500B9A79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3E36FEF-EF38-4C46-98D1-914A27138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93BAB-A1FF-4374-AE45-25E1633374B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62F43B-A281-48EE-8081-3D51FDF257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1342BD7-05EB-4A4D-B827-E0FDB5E05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5AF327-3B2C-4CBC-B3EE-57CF510BF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683A730-1AEB-48A7-B575-A87F80C8DA74}" type="slidenum">
              <a:rPr lang="ja-JP" altLang="en-US"/>
              <a:pPr eaLnBrk="1" hangingPunct="1"/>
              <a:t>80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07900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AD29F86-FAF0-4A9E-92CF-1BE8BA4852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34B1357-B29A-4FB3-8C4D-28CD5C3756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589F388-C409-415B-B06D-24118E924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75470-F58D-4D83-AD9B-7DEFBCEBEE7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AD29F86-FAF0-4A9E-92CF-1BE8BA4852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34B1357-B29A-4FB3-8C4D-28CD5C3756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589F388-C409-415B-B06D-24118E924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75470-F58D-4D83-AD9B-7DEFBCEBEE7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87346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19EEC73-88A7-468D-A9A8-02CF9094B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9E0F64-904E-4913-BEB5-D33103706D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FEF42DE-842C-4949-A178-0CE138505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4CCEB-3528-47E9-B0F5-52344DE1DD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19EEC73-88A7-468D-A9A8-02CF9094B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9E0F64-904E-4913-BEB5-D33103706D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FEF42DE-842C-4949-A178-0CE138505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4CCEB-3528-47E9-B0F5-52344DE1DD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23755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65E61AB-D06B-4156-AA1D-71CAD3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37F23D4-20FE-4C8C-B180-6A30CA223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D778BA-5C67-4994-A338-FBB9868DF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63854-E372-4F7F-8EAE-6D560CF02D4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65E61AB-D06B-4156-AA1D-71CAD3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37F23D4-20FE-4C8C-B180-6A30CA223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D778BA-5C67-4994-A338-FBB9868DF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63854-E372-4F7F-8EAE-6D560CF02D4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411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BFAFE62-58D3-4DD9-973D-45490D07C6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0CE91D-D289-4F58-80FE-BBBC9FB07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485090-CCE1-466C-922B-B750BD090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3FDEE-892E-4B28-8158-7BF82D3316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51292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BFAFE62-58D3-4DD9-973D-45490D07C6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0CE91D-D289-4F58-80FE-BBBC9FB07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485090-CCE1-466C-922B-B750BD090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3FDEE-892E-4B28-8158-7BF82D3316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397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8A1DCF4-B5C7-48CC-88E3-ADA90CC52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FE163AB-6B99-4C83-ADD5-771A1EF6E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A7713AF-D7A6-4EFC-9AF2-78A1732F1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67074-F879-4687-AC10-D4CCAC3B17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41EFAE6-4E64-4D32-B367-51059CAB63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0D5FAE7-8F63-4D67-858D-97500B9A79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3E36FEF-EF38-4C46-98D1-914A27138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93BAB-A1FF-4374-AE45-25E1633374B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3660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8A1DCF4-B5C7-48CC-88E3-ADA90CC52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FE163AB-6B99-4C83-ADD5-771A1EF6E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A7713AF-D7A6-4EFC-9AF2-78A1732F16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67074-F879-4687-AC10-D4CCAC3B174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78614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2C7EF66-ACBC-4B96-AA8F-783CBCFD1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2B07239-0BE3-4B94-A59F-8697914455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1C1781A-923A-4EB1-9784-E1B0D93D9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993D-9610-46E5-9179-B29F2820400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77996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2C7EF66-ACBC-4B96-AA8F-783CBCFD1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2B07239-0BE3-4B94-A59F-8697914455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1C1781A-923A-4EB1-9784-E1B0D93D9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993D-9610-46E5-9179-B29F2820400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56253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8D4BE05-5828-44C8-8B09-A3EF361917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545C467-F74B-4BD8-BF61-3C5120A568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CF8B18-7558-4AF7-91B1-FCAFC5301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E9CE3-8A8E-4AE8-B5C1-810E9A70DF5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8D4BE05-5828-44C8-8B09-A3EF361917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545C467-F74B-4BD8-BF61-3C5120A568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CF8B18-7558-4AF7-91B1-FCAFC5301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E9CE3-8A8E-4AE8-B5C1-810E9A70DF5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7030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48E56D5-E772-4CB0-990D-E2D689767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CA1EAC-2C46-46B3-8153-794BD940C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46E4B8A-F3DB-4AB5-B3BC-13E952B18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0A801-4994-44A6-91BD-ED47449CC4A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48E56D5-E772-4CB0-990D-E2D689767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CA1EAC-2C46-46B3-8153-794BD940C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46E4B8A-F3DB-4AB5-B3BC-13E952B18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0A801-4994-44A6-91BD-ED47449CC4A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8057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9D992DB-9EF2-49B0-B26E-BEC1F4DE1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5BB036-3932-4D76-8810-F7F5F09C22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5488FF6-F30C-42ED-A118-2BDD2E604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7CE75-A20F-404B-A7C9-63FF8CE7FDC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9D992DB-9EF2-49B0-B26E-BEC1F4DE1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5BB036-3932-4D76-8810-F7F5F09C22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5488FF6-F30C-42ED-A118-2BDD2E604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7CE75-A20F-404B-A7C9-63FF8CE7FDC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0911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D7C114E-1E1E-415E-9DF2-FEBD2714DE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94F5C77-9120-4CC4-B3F3-11F511942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FB7744C-D98C-4570-94FF-6EA99A638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97284-B757-443E-BE00-C4F45355B14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129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72E5AE2-D78E-47B5-B282-31E521B8D0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A81050-B992-4D89-AC61-C01F801A5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A59634D-E4A0-4910-85D9-1EB353960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418C7-96D1-4B24-96D2-08F8A3F9DC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D7C114E-1E1E-415E-9DF2-FEBD2714DE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94F5C77-9120-4CC4-B3F3-11F511942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FB7744C-D98C-4570-94FF-6EA99A638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97284-B757-443E-BE00-C4F45355B14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04631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ECE3E45-07C1-49CC-B1E6-D82F035A2E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70A118-E23C-40D5-AFCA-DA464E9EE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B6768AD-4680-4204-9174-FFFD67CF3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F9C0-E984-4D7C-AA54-C997F29A956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1870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ECE3E45-07C1-49CC-B1E6-D82F035A2E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70A118-E23C-40D5-AFCA-DA464E9EE7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B6768AD-4680-4204-9174-FFFD67CF3B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BF9C0-E984-4D7C-AA54-C997F29A956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50427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0328DE0-4C87-4FB5-9EFB-865EA92C8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EDB9FE7-A1D3-4EBD-AEBA-2ACDE1C80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D4C1479-8D06-4FB7-A435-A660067C0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70DC9-9610-46C9-AF93-CE1D3C0663A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0328DE0-4C87-4FB5-9EFB-865EA92C8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EDB9FE7-A1D3-4EBD-AEBA-2ACDE1C80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D4C1479-8D06-4FB7-A435-A660067C0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70DC9-9610-46C9-AF93-CE1D3C0663A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9086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3A9CA67-FE6E-416A-832A-D0C15E038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BCC4BE4-33E7-4C10-9947-F880349B7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326236B-943F-469A-9757-702D323BE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6395D-AD49-46FD-B3B0-8216C2A68EB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85943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3A9CA67-FE6E-416A-832A-D0C15E038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BCC4BE4-33E7-4C10-9947-F880349B7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326236B-943F-469A-9757-702D323BE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C6395D-AD49-46FD-B3B0-8216C2A68EB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40742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4E9094-A173-4660-A76B-ECD25F2E54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B8D4710-14DA-4FE3-9B25-1744E49A0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A7BBB1-06E9-43CB-BA42-5D1D1CE00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3F093-295A-4C0B-AE5F-CAEBB401CAB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4E9094-A173-4660-A76B-ECD25F2E54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B8D4710-14DA-4FE3-9B25-1744E49A0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A7BBB1-06E9-43CB-BA42-5D1D1CE00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3F093-295A-4C0B-AE5F-CAEBB401CAB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9806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C4F8555-C3EB-4D6A-8398-1681321441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D55109-7C2E-4226-B0ED-AFA756BF1B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0FABFFB-11D8-438B-8DB4-4FDD2F5D7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5227-3866-407B-9D94-B77C8DC249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71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8E07CD-B6FE-421A-AAA5-04E57E171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84E3F5-DCB5-480E-B248-94D22E82E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4EB2D1-7672-44D9-95AA-7141424F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C09839-71AE-4751-B8F0-9F60BB17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3CAA53-34E1-4902-8FE8-77499524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26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A7D32F-D0BC-4A2A-9B95-1D321941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B9DD817-C9C9-4AE5-B6BD-CDE46E36E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68B57D-B593-4786-8F8E-38123632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A9B4A7-D3C9-404D-A7CF-DDAEE2DA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AC6DE0-C260-451B-B546-F8C458FC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14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5C07A1-863D-4E5D-AABB-C194C677A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E89C57-97C0-4BB3-B58D-9DEC80993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D64CB8-0D6A-4345-B257-D4591ED1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6A508A-91ED-41B5-9FEE-FF3C92AC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2ECB87-3827-490D-A1B4-138D992E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32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6949CA-EE5D-4BE8-852B-0F4B3EFE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5D95E6-4F52-40C2-804D-AF70DDF4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B64965-2ED1-44BA-8F54-2E40EC01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69ECCF-D68A-4D88-BB4F-0D98912C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73767E-052E-4097-B72C-25EE49F88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16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76365-DF8A-49B5-B5AB-C5FA5384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FCCF12-3E10-41E1-9494-DDB9C4FC5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5F3E91-39C6-4CBA-8223-A545D82C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F3D3CF-2B83-47D3-A103-43180DA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29D46-9DB7-4EE5-A3D5-9D27D647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9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4F5F2-C4A2-4484-9660-C8B89CED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50882A-3E9D-4901-B804-1C69C8CB2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70016A-2338-408D-A14C-A1E3011F3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3D17AA-45D1-4E34-8BFE-4480BD77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949B41-7AB8-47FF-B245-9A7EBE75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A4390B-42F8-4CCE-A31C-69F1A1E1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95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0BEFD2-1195-4E97-9942-14C53B3C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63E7DC-C147-4610-A629-9D9FB07CA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DEBF47-BA80-4B36-9482-F2B3B8401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5F4AB3-E0F8-4014-8535-5C0256DEC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4A86BE1-9E7D-4DDB-95C2-9849F4BAB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82BC9B5-2072-4DDD-B139-3A7BA812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6D78ADD-7A0D-4D10-A4D3-4AA615B5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CB994E7-6052-44F0-93CF-7F73317E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99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F1AB05-4692-492D-BCA1-69EE4FB5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BA891F-65B6-4E23-8E0E-00B297C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749E6E-E362-441A-8CFF-68084C9D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282E35-6F53-46DC-80B8-85041428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68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A3CC7A-246B-44E6-BC2A-DAD682C1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034F822-0DEC-4555-9199-51449C37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2212E6-B453-4552-B4F8-2AAF486B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00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06A96F-5024-4D88-83FB-3B32ED8E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A2BCB7-1FF4-47C1-9975-A72A85DB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0F377E-8153-4885-901D-FD6A34580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79044C-4B07-4F52-A44D-9BF92245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8ECD33-8C94-4651-9FA6-4C3EA300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90108B-94E7-4A39-A67F-113B5852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24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2A1E4A-D374-463B-A975-A1BBC54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24D755-F1C0-49D4-9E2D-A66B575F6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A4F303-1801-4B54-BD32-4909865AC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59B97F-2A65-4DD2-B322-44C10EDB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28490-9DCB-4071-8233-A1F3EDEB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0D9AB6-BE0C-4C82-BEC2-6ED245BD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54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FF99D15-B963-4D6E-8850-7F67BBAB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459785-2461-4C5F-BE2B-55BB210CD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65D666-763C-47AB-B4EB-4D2DCF3F1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54F4-888A-4AA4-9ECC-2DD2D783C4D7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E9868E-1DEA-4303-9E88-A737D0BF4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93F752-0FD0-49BD-9631-B18830AF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A67E-5E44-43E5-BF00-DEEC4D82D4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17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85834EB-5603-43B7-A496-4122F117E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2130426"/>
            <a:ext cx="84201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D3E74E-CB29-4CAA-B6C5-F033BFC4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8825322-9F0D-4B22-A769-803958EF3081}"/>
              </a:ext>
            </a:extLst>
          </p:cNvPr>
          <p:cNvSpPr/>
          <p:nvPr/>
        </p:nvSpPr>
        <p:spPr>
          <a:xfrm>
            <a:off x="3760789" y="2270126"/>
            <a:ext cx="814387" cy="3406775"/>
          </a:xfrm>
          <a:custGeom>
            <a:avLst/>
            <a:gdLst>
              <a:gd name="connsiteX0" fmla="*/ 810393 w 814726"/>
              <a:gd name="connsiteY0" fmla="*/ 1074745 h 3406249"/>
              <a:gd name="connsiteX1" fmla="*/ 814726 w 814726"/>
              <a:gd name="connsiteY1" fmla="*/ 663049 h 3406249"/>
              <a:gd name="connsiteX2" fmla="*/ 810393 w 814726"/>
              <a:gd name="connsiteY2" fmla="*/ 381361 h 3406249"/>
              <a:gd name="connsiteX3" fmla="*/ 810393 w 814726"/>
              <a:gd name="connsiteY3" fmla="*/ 264353 h 3406249"/>
              <a:gd name="connsiteX4" fmla="*/ 806059 w 814726"/>
              <a:gd name="connsiteY4" fmla="*/ 234017 h 3406249"/>
              <a:gd name="connsiteX5" fmla="*/ 788724 w 814726"/>
              <a:gd name="connsiteY5" fmla="*/ 186347 h 3406249"/>
              <a:gd name="connsiteX6" fmla="*/ 702051 w 814726"/>
              <a:gd name="connsiteY6" fmla="*/ 47670 h 3406249"/>
              <a:gd name="connsiteX7" fmla="*/ 667382 w 814726"/>
              <a:gd name="connsiteY7" fmla="*/ 43337 h 3406249"/>
              <a:gd name="connsiteX8" fmla="*/ 546040 w 814726"/>
              <a:gd name="connsiteY8" fmla="*/ 30336 h 3406249"/>
              <a:gd name="connsiteX9" fmla="*/ 442032 w 814726"/>
              <a:gd name="connsiteY9" fmla="*/ 17335 h 3406249"/>
              <a:gd name="connsiteX10" fmla="*/ 359693 w 814726"/>
              <a:gd name="connsiteY10" fmla="*/ 4334 h 3406249"/>
              <a:gd name="connsiteX11" fmla="*/ 325024 w 814726"/>
              <a:gd name="connsiteY11" fmla="*/ 0 h 3406249"/>
              <a:gd name="connsiteX12" fmla="*/ 281687 w 814726"/>
              <a:gd name="connsiteY12" fmla="*/ 4334 h 3406249"/>
              <a:gd name="connsiteX13" fmla="*/ 264353 w 814726"/>
              <a:gd name="connsiteY13" fmla="*/ 8668 h 3406249"/>
              <a:gd name="connsiteX14" fmla="*/ 260019 w 814726"/>
              <a:gd name="connsiteY14" fmla="*/ 21668 h 3406249"/>
              <a:gd name="connsiteX15" fmla="*/ 277354 w 814726"/>
              <a:gd name="connsiteY15" fmla="*/ 47670 h 3406249"/>
              <a:gd name="connsiteX16" fmla="*/ 312023 w 814726"/>
              <a:gd name="connsiteY16" fmla="*/ 73672 h 3406249"/>
              <a:gd name="connsiteX17" fmla="*/ 364027 w 814726"/>
              <a:gd name="connsiteY17" fmla="*/ 112675 h 3406249"/>
              <a:gd name="connsiteX18" fmla="*/ 433365 w 814726"/>
              <a:gd name="connsiteY18" fmla="*/ 190681 h 3406249"/>
              <a:gd name="connsiteX19" fmla="*/ 485369 w 814726"/>
              <a:gd name="connsiteY19" fmla="*/ 260019 h 3406249"/>
              <a:gd name="connsiteX20" fmla="*/ 520038 w 814726"/>
              <a:gd name="connsiteY20" fmla="*/ 342359 h 3406249"/>
              <a:gd name="connsiteX21" fmla="*/ 546040 w 814726"/>
              <a:gd name="connsiteY21" fmla="*/ 446366 h 3406249"/>
              <a:gd name="connsiteX22" fmla="*/ 563375 w 814726"/>
              <a:gd name="connsiteY22" fmla="*/ 676050 h 3406249"/>
              <a:gd name="connsiteX23" fmla="*/ 563375 w 814726"/>
              <a:gd name="connsiteY23" fmla="*/ 1109414 h 3406249"/>
              <a:gd name="connsiteX24" fmla="*/ 546040 w 814726"/>
              <a:gd name="connsiteY24" fmla="*/ 1590450 h 3406249"/>
              <a:gd name="connsiteX25" fmla="*/ 520038 w 814726"/>
              <a:gd name="connsiteY25" fmla="*/ 1885138 h 3406249"/>
              <a:gd name="connsiteX26" fmla="*/ 485369 w 814726"/>
              <a:gd name="connsiteY26" fmla="*/ 2153824 h 3406249"/>
              <a:gd name="connsiteX27" fmla="*/ 446366 w 814726"/>
              <a:gd name="connsiteY27" fmla="*/ 2361839 h 3406249"/>
              <a:gd name="connsiteX28" fmla="*/ 394362 w 814726"/>
              <a:gd name="connsiteY28" fmla="*/ 2543852 h 3406249"/>
              <a:gd name="connsiteX29" fmla="*/ 290355 w 814726"/>
              <a:gd name="connsiteY29" fmla="*/ 2808205 h 3406249"/>
              <a:gd name="connsiteX30" fmla="*/ 169012 w 814726"/>
              <a:gd name="connsiteY30" fmla="*/ 3063890 h 3406249"/>
              <a:gd name="connsiteX31" fmla="*/ 43337 w 814726"/>
              <a:gd name="connsiteY31" fmla="*/ 3284906 h 3406249"/>
              <a:gd name="connsiteX32" fmla="*/ 4334 w 814726"/>
              <a:gd name="connsiteY32" fmla="*/ 3345577 h 3406249"/>
              <a:gd name="connsiteX33" fmla="*/ 0 w 814726"/>
              <a:gd name="connsiteY33" fmla="*/ 3375913 h 3406249"/>
              <a:gd name="connsiteX34" fmla="*/ 8667 w 814726"/>
              <a:gd name="connsiteY34" fmla="*/ 3406249 h 3406249"/>
              <a:gd name="connsiteX35" fmla="*/ 26002 w 814726"/>
              <a:gd name="connsiteY35" fmla="*/ 3406249 h 3406249"/>
              <a:gd name="connsiteX36" fmla="*/ 73672 w 814726"/>
              <a:gd name="connsiteY36" fmla="*/ 3371579 h 3406249"/>
              <a:gd name="connsiteX37" fmla="*/ 156012 w 814726"/>
              <a:gd name="connsiteY37" fmla="*/ 3267572 h 3406249"/>
              <a:gd name="connsiteX38" fmla="*/ 264353 w 814726"/>
              <a:gd name="connsiteY38" fmla="*/ 3133229 h 3406249"/>
              <a:gd name="connsiteX39" fmla="*/ 364027 w 814726"/>
              <a:gd name="connsiteY39" fmla="*/ 2977217 h 3406249"/>
              <a:gd name="connsiteX40" fmla="*/ 455033 w 814726"/>
              <a:gd name="connsiteY40" fmla="*/ 2812539 h 3406249"/>
              <a:gd name="connsiteX41" fmla="*/ 528705 w 814726"/>
              <a:gd name="connsiteY41" fmla="*/ 2656527 h 3406249"/>
              <a:gd name="connsiteX42" fmla="*/ 593710 w 814726"/>
              <a:gd name="connsiteY42" fmla="*/ 2487515 h 3406249"/>
              <a:gd name="connsiteX43" fmla="*/ 654381 w 814726"/>
              <a:gd name="connsiteY43" fmla="*/ 2292501 h 3406249"/>
              <a:gd name="connsiteX44" fmla="*/ 710719 w 814726"/>
              <a:gd name="connsiteY44" fmla="*/ 2019481 h 3406249"/>
              <a:gd name="connsiteX45" fmla="*/ 754055 w 814726"/>
              <a:gd name="connsiteY45" fmla="*/ 1776796 h 3406249"/>
              <a:gd name="connsiteX46" fmla="*/ 784391 w 814726"/>
              <a:gd name="connsiteY46" fmla="*/ 1534112 h 3406249"/>
              <a:gd name="connsiteX47" fmla="*/ 806059 w 814726"/>
              <a:gd name="connsiteY47" fmla="*/ 1191754 h 3406249"/>
              <a:gd name="connsiteX48" fmla="*/ 810393 w 814726"/>
              <a:gd name="connsiteY48" fmla="*/ 1074745 h 340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14726" h="3406249">
                <a:moveTo>
                  <a:pt x="810393" y="1074745"/>
                </a:moveTo>
                <a:cubicBezTo>
                  <a:pt x="811837" y="937513"/>
                  <a:pt x="813282" y="800281"/>
                  <a:pt x="814726" y="663049"/>
                </a:cubicBezTo>
                <a:cubicBezTo>
                  <a:pt x="813282" y="569153"/>
                  <a:pt x="811837" y="475257"/>
                  <a:pt x="810393" y="381361"/>
                </a:cubicBezTo>
                <a:lnTo>
                  <a:pt x="810393" y="264353"/>
                </a:lnTo>
                <a:lnTo>
                  <a:pt x="806059" y="234017"/>
                </a:lnTo>
                <a:lnTo>
                  <a:pt x="788724" y="186347"/>
                </a:lnTo>
                <a:lnTo>
                  <a:pt x="702051" y="47670"/>
                </a:lnTo>
                <a:lnTo>
                  <a:pt x="667382" y="43337"/>
                </a:lnTo>
                <a:lnTo>
                  <a:pt x="546040" y="30336"/>
                </a:lnTo>
                <a:lnTo>
                  <a:pt x="442032" y="17335"/>
                </a:lnTo>
                <a:lnTo>
                  <a:pt x="359693" y="4334"/>
                </a:lnTo>
                <a:lnTo>
                  <a:pt x="325024" y="0"/>
                </a:lnTo>
                <a:lnTo>
                  <a:pt x="281687" y="4334"/>
                </a:lnTo>
                <a:lnTo>
                  <a:pt x="264353" y="8668"/>
                </a:lnTo>
                <a:lnTo>
                  <a:pt x="260019" y="21668"/>
                </a:lnTo>
                <a:lnTo>
                  <a:pt x="277354" y="47670"/>
                </a:lnTo>
                <a:lnTo>
                  <a:pt x="312023" y="73672"/>
                </a:lnTo>
                <a:lnTo>
                  <a:pt x="364027" y="112675"/>
                </a:lnTo>
                <a:lnTo>
                  <a:pt x="433365" y="190681"/>
                </a:lnTo>
                <a:lnTo>
                  <a:pt x="485369" y="260019"/>
                </a:lnTo>
                <a:lnTo>
                  <a:pt x="520038" y="342359"/>
                </a:lnTo>
                <a:lnTo>
                  <a:pt x="546040" y="446366"/>
                </a:lnTo>
                <a:lnTo>
                  <a:pt x="563375" y="676050"/>
                </a:lnTo>
                <a:lnTo>
                  <a:pt x="563375" y="1109414"/>
                </a:lnTo>
                <a:lnTo>
                  <a:pt x="546040" y="1590450"/>
                </a:lnTo>
                <a:lnTo>
                  <a:pt x="520038" y="1885138"/>
                </a:lnTo>
                <a:lnTo>
                  <a:pt x="485369" y="2153824"/>
                </a:lnTo>
                <a:lnTo>
                  <a:pt x="446366" y="2361839"/>
                </a:lnTo>
                <a:lnTo>
                  <a:pt x="394362" y="2543852"/>
                </a:lnTo>
                <a:lnTo>
                  <a:pt x="290355" y="2808205"/>
                </a:lnTo>
                <a:lnTo>
                  <a:pt x="169012" y="3063890"/>
                </a:lnTo>
                <a:lnTo>
                  <a:pt x="43337" y="3284906"/>
                </a:lnTo>
                <a:lnTo>
                  <a:pt x="4334" y="3345577"/>
                </a:lnTo>
                <a:lnTo>
                  <a:pt x="0" y="3375913"/>
                </a:lnTo>
                <a:lnTo>
                  <a:pt x="8667" y="3406249"/>
                </a:lnTo>
                <a:lnTo>
                  <a:pt x="26002" y="3406249"/>
                </a:lnTo>
                <a:lnTo>
                  <a:pt x="73672" y="3371579"/>
                </a:lnTo>
                <a:lnTo>
                  <a:pt x="156012" y="3267572"/>
                </a:lnTo>
                <a:lnTo>
                  <a:pt x="264353" y="3133229"/>
                </a:lnTo>
                <a:lnTo>
                  <a:pt x="364027" y="2977217"/>
                </a:lnTo>
                <a:lnTo>
                  <a:pt x="455033" y="2812539"/>
                </a:lnTo>
                <a:lnTo>
                  <a:pt x="528705" y="2656527"/>
                </a:lnTo>
                <a:lnTo>
                  <a:pt x="593710" y="2487515"/>
                </a:lnTo>
                <a:lnTo>
                  <a:pt x="654381" y="2292501"/>
                </a:lnTo>
                <a:lnTo>
                  <a:pt x="710719" y="2019481"/>
                </a:lnTo>
                <a:lnTo>
                  <a:pt x="754055" y="1776796"/>
                </a:lnTo>
                <a:lnTo>
                  <a:pt x="784391" y="1534112"/>
                </a:lnTo>
                <a:lnTo>
                  <a:pt x="806059" y="1191754"/>
                </a:lnTo>
                <a:lnTo>
                  <a:pt x="810393" y="107474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F8BA012E-0D51-4325-AA3D-C03E8654456D}"/>
              </a:ext>
            </a:extLst>
          </p:cNvPr>
          <p:cNvSpPr/>
          <p:nvPr/>
        </p:nvSpPr>
        <p:spPr>
          <a:xfrm>
            <a:off x="4791075" y="2262188"/>
            <a:ext cx="1938338" cy="812800"/>
          </a:xfrm>
          <a:custGeom>
            <a:avLst/>
            <a:gdLst>
              <a:gd name="connsiteX0" fmla="*/ 1176338 w 1938338"/>
              <a:gd name="connsiteY0" fmla="*/ 364331 h 812006"/>
              <a:gd name="connsiteX1" fmla="*/ 1007269 w 1938338"/>
              <a:gd name="connsiteY1" fmla="*/ 442912 h 812006"/>
              <a:gd name="connsiteX2" fmla="*/ 823913 w 1938338"/>
              <a:gd name="connsiteY2" fmla="*/ 514350 h 812006"/>
              <a:gd name="connsiteX3" fmla="*/ 611981 w 1938338"/>
              <a:gd name="connsiteY3" fmla="*/ 585787 h 812006"/>
              <a:gd name="connsiteX4" fmla="*/ 416719 w 1938338"/>
              <a:gd name="connsiteY4" fmla="*/ 647700 h 812006"/>
              <a:gd name="connsiteX5" fmla="*/ 207169 w 1938338"/>
              <a:gd name="connsiteY5" fmla="*/ 709612 h 812006"/>
              <a:gd name="connsiteX6" fmla="*/ 71438 w 1938338"/>
              <a:gd name="connsiteY6" fmla="*/ 745331 h 812006"/>
              <a:gd name="connsiteX7" fmla="*/ 14288 w 1938338"/>
              <a:gd name="connsiteY7" fmla="*/ 764381 h 812006"/>
              <a:gd name="connsiteX8" fmla="*/ 4763 w 1938338"/>
              <a:gd name="connsiteY8" fmla="*/ 771525 h 812006"/>
              <a:gd name="connsiteX9" fmla="*/ 0 w 1938338"/>
              <a:gd name="connsiteY9" fmla="*/ 781050 h 812006"/>
              <a:gd name="connsiteX10" fmla="*/ 0 w 1938338"/>
              <a:gd name="connsiteY10" fmla="*/ 795337 h 812006"/>
              <a:gd name="connsiteX11" fmla="*/ 11906 w 1938338"/>
              <a:gd name="connsiteY11" fmla="*/ 807243 h 812006"/>
              <a:gd name="connsiteX12" fmla="*/ 42863 w 1938338"/>
              <a:gd name="connsiteY12" fmla="*/ 812006 h 812006"/>
              <a:gd name="connsiteX13" fmla="*/ 126206 w 1938338"/>
              <a:gd name="connsiteY13" fmla="*/ 800100 h 812006"/>
              <a:gd name="connsiteX14" fmla="*/ 400050 w 1938338"/>
              <a:gd name="connsiteY14" fmla="*/ 754856 h 812006"/>
              <a:gd name="connsiteX15" fmla="*/ 671513 w 1938338"/>
              <a:gd name="connsiteY15" fmla="*/ 707231 h 812006"/>
              <a:gd name="connsiteX16" fmla="*/ 750094 w 1938338"/>
              <a:gd name="connsiteY16" fmla="*/ 692943 h 812006"/>
              <a:gd name="connsiteX17" fmla="*/ 900113 w 1938338"/>
              <a:gd name="connsiteY17" fmla="*/ 657225 h 812006"/>
              <a:gd name="connsiteX18" fmla="*/ 1147763 w 1938338"/>
              <a:gd name="connsiteY18" fmla="*/ 581025 h 812006"/>
              <a:gd name="connsiteX19" fmla="*/ 1388269 w 1938338"/>
              <a:gd name="connsiteY19" fmla="*/ 495300 h 812006"/>
              <a:gd name="connsiteX20" fmla="*/ 1495425 w 1938338"/>
              <a:gd name="connsiteY20" fmla="*/ 454818 h 812006"/>
              <a:gd name="connsiteX21" fmla="*/ 1545431 w 1938338"/>
              <a:gd name="connsiteY21" fmla="*/ 433387 h 812006"/>
              <a:gd name="connsiteX22" fmla="*/ 1593056 w 1938338"/>
              <a:gd name="connsiteY22" fmla="*/ 421481 h 812006"/>
              <a:gd name="connsiteX23" fmla="*/ 1662113 w 1938338"/>
              <a:gd name="connsiteY23" fmla="*/ 409575 h 812006"/>
              <a:gd name="connsiteX24" fmla="*/ 1740694 w 1938338"/>
              <a:gd name="connsiteY24" fmla="*/ 402431 h 812006"/>
              <a:gd name="connsiteX25" fmla="*/ 1738313 w 1938338"/>
              <a:gd name="connsiteY25" fmla="*/ 402431 h 812006"/>
              <a:gd name="connsiteX26" fmla="*/ 1800225 w 1938338"/>
              <a:gd name="connsiteY26" fmla="*/ 404812 h 812006"/>
              <a:gd name="connsiteX27" fmla="*/ 1854994 w 1938338"/>
              <a:gd name="connsiteY27" fmla="*/ 409575 h 812006"/>
              <a:gd name="connsiteX28" fmla="*/ 1900238 w 1938338"/>
              <a:gd name="connsiteY28" fmla="*/ 402431 h 812006"/>
              <a:gd name="connsiteX29" fmla="*/ 1926431 w 1938338"/>
              <a:gd name="connsiteY29" fmla="*/ 388143 h 812006"/>
              <a:gd name="connsiteX30" fmla="*/ 1938338 w 1938338"/>
              <a:gd name="connsiteY30" fmla="*/ 366712 h 812006"/>
              <a:gd name="connsiteX31" fmla="*/ 1928813 w 1938338"/>
              <a:gd name="connsiteY31" fmla="*/ 333375 h 812006"/>
              <a:gd name="connsiteX32" fmla="*/ 1902619 w 1938338"/>
              <a:gd name="connsiteY32" fmla="*/ 295275 h 812006"/>
              <a:gd name="connsiteX33" fmla="*/ 1854994 w 1938338"/>
              <a:gd name="connsiteY33" fmla="*/ 250031 h 812006"/>
              <a:gd name="connsiteX34" fmla="*/ 1776413 w 1938338"/>
              <a:gd name="connsiteY34" fmla="*/ 185737 h 812006"/>
              <a:gd name="connsiteX35" fmla="*/ 1674019 w 1938338"/>
              <a:gd name="connsiteY35" fmla="*/ 111918 h 812006"/>
              <a:gd name="connsiteX36" fmla="*/ 1566863 w 1938338"/>
              <a:gd name="connsiteY36" fmla="*/ 45243 h 812006"/>
              <a:gd name="connsiteX37" fmla="*/ 1504950 w 1938338"/>
              <a:gd name="connsiteY37" fmla="*/ 7143 h 812006"/>
              <a:gd name="connsiteX38" fmla="*/ 1488281 w 1938338"/>
              <a:gd name="connsiteY38" fmla="*/ 2381 h 812006"/>
              <a:gd name="connsiteX39" fmla="*/ 1462088 w 1938338"/>
              <a:gd name="connsiteY39" fmla="*/ 0 h 812006"/>
              <a:gd name="connsiteX40" fmla="*/ 1447800 w 1938338"/>
              <a:gd name="connsiteY40" fmla="*/ 7143 h 812006"/>
              <a:gd name="connsiteX41" fmla="*/ 1447800 w 1938338"/>
              <a:gd name="connsiteY41" fmla="*/ 26193 h 812006"/>
              <a:gd name="connsiteX42" fmla="*/ 1457325 w 1938338"/>
              <a:gd name="connsiteY42" fmla="*/ 54768 h 812006"/>
              <a:gd name="connsiteX43" fmla="*/ 1485900 w 1938338"/>
              <a:gd name="connsiteY43" fmla="*/ 85725 h 812006"/>
              <a:gd name="connsiteX44" fmla="*/ 1509713 w 1938338"/>
              <a:gd name="connsiteY44" fmla="*/ 123825 h 812006"/>
              <a:gd name="connsiteX45" fmla="*/ 1526381 w 1938338"/>
              <a:gd name="connsiteY45" fmla="*/ 159543 h 812006"/>
              <a:gd name="connsiteX46" fmla="*/ 1521619 w 1938338"/>
              <a:gd name="connsiteY46" fmla="*/ 180975 h 812006"/>
              <a:gd name="connsiteX47" fmla="*/ 1500188 w 1938338"/>
              <a:gd name="connsiteY47" fmla="*/ 202406 h 812006"/>
              <a:gd name="connsiteX48" fmla="*/ 1423988 w 1938338"/>
              <a:gd name="connsiteY48" fmla="*/ 242887 h 812006"/>
              <a:gd name="connsiteX49" fmla="*/ 1335881 w 1938338"/>
              <a:gd name="connsiteY49" fmla="*/ 290512 h 812006"/>
              <a:gd name="connsiteX50" fmla="*/ 1176338 w 1938338"/>
              <a:gd name="connsiteY50" fmla="*/ 364331 h 81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938338" h="812006">
                <a:moveTo>
                  <a:pt x="1176338" y="364331"/>
                </a:moveTo>
                <a:lnTo>
                  <a:pt x="1007269" y="442912"/>
                </a:lnTo>
                <a:lnTo>
                  <a:pt x="823913" y="514350"/>
                </a:lnTo>
                <a:lnTo>
                  <a:pt x="611981" y="585787"/>
                </a:lnTo>
                <a:lnTo>
                  <a:pt x="416719" y="647700"/>
                </a:lnTo>
                <a:lnTo>
                  <a:pt x="207169" y="709612"/>
                </a:lnTo>
                <a:lnTo>
                  <a:pt x="71438" y="745331"/>
                </a:lnTo>
                <a:lnTo>
                  <a:pt x="14288" y="764381"/>
                </a:lnTo>
                <a:lnTo>
                  <a:pt x="4763" y="771525"/>
                </a:lnTo>
                <a:lnTo>
                  <a:pt x="0" y="781050"/>
                </a:lnTo>
                <a:lnTo>
                  <a:pt x="0" y="795337"/>
                </a:lnTo>
                <a:lnTo>
                  <a:pt x="11906" y="807243"/>
                </a:lnTo>
                <a:lnTo>
                  <a:pt x="42863" y="812006"/>
                </a:lnTo>
                <a:lnTo>
                  <a:pt x="126206" y="800100"/>
                </a:lnTo>
                <a:lnTo>
                  <a:pt x="400050" y="754856"/>
                </a:lnTo>
                <a:lnTo>
                  <a:pt x="671513" y="707231"/>
                </a:lnTo>
                <a:lnTo>
                  <a:pt x="750094" y="692943"/>
                </a:lnTo>
                <a:lnTo>
                  <a:pt x="900113" y="657225"/>
                </a:lnTo>
                <a:lnTo>
                  <a:pt x="1147763" y="581025"/>
                </a:lnTo>
                <a:lnTo>
                  <a:pt x="1388269" y="495300"/>
                </a:lnTo>
                <a:lnTo>
                  <a:pt x="1495425" y="454818"/>
                </a:lnTo>
                <a:lnTo>
                  <a:pt x="1545431" y="433387"/>
                </a:lnTo>
                <a:lnTo>
                  <a:pt x="1593056" y="421481"/>
                </a:lnTo>
                <a:lnTo>
                  <a:pt x="1662113" y="409575"/>
                </a:lnTo>
                <a:lnTo>
                  <a:pt x="1740694" y="402431"/>
                </a:lnTo>
                <a:cubicBezTo>
                  <a:pt x="1741484" y="402357"/>
                  <a:pt x="1739107" y="402431"/>
                  <a:pt x="1738313" y="402431"/>
                </a:cubicBezTo>
                <a:lnTo>
                  <a:pt x="1800225" y="404812"/>
                </a:lnTo>
                <a:lnTo>
                  <a:pt x="1854994" y="409575"/>
                </a:lnTo>
                <a:lnTo>
                  <a:pt x="1900238" y="402431"/>
                </a:lnTo>
                <a:lnTo>
                  <a:pt x="1926431" y="388143"/>
                </a:lnTo>
                <a:lnTo>
                  <a:pt x="1938338" y="366712"/>
                </a:lnTo>
                <a:lnTo>
                  <a:pt x="1928813" y="333375"/>
                </a:lnTo>
                <a:lnTo>
                  <a:pt x="1902619" y="295275"/>
                </a:lnTo>
                <a:lnTo>
                  <a:pt x="1854994" y="250031"/>
                </a:lnTo>
                <a:lnTo>
                  <a:pt x="1776413" y="185737"/>
                </a:lnTo>
                <a:lnTo>
                  <a:pt x="1674019" y="111918"/>
                </a:lnTo>
                <a:lnTo>
                  <a:pt x="1566863" y="45243"/>
                </a:lnTo>
                <a:lnTo>
                  <a:pt x="1504950" y="7143"/>
                </a:lnTo>
                <a:lnTo>
                  <a:pt x="1488281" y="2381"/>
                </a:lnTo>
                <a:lnTo>
                  <a:pt x="1462088" y="0"/>
                </a:lnTo>
                <a:lnTo>
                  <a:pt x="1447800" y="7143"/>
                </a:lnTo>
                <a:lnTo>
                  <a:pt x="1447800" y="26193"/>
                </a:lnTo>
                <a:lnTo>
                  <a:pt x="1457325" y="54768"/>
                </a:lnTo>
                <a:lnTo>
                  <a:pt x="1485900" y="85725"/>
                </a:lnTo>
                <a:lnTo>
                  <a:pt x="1509713" y="123825"/>
                </a:lnTo>
                <a:lnTo>
                  <a:pt x="1526381" y="159543"/>
                </a:lnTo>
                <a:lnTo>
                  <a:pt x="1521619" y="180975"/>
                </a:lnTo>
                <a:lnTo>
                  <a:pt x="1500188" y="202406"/>
                </a:lnTo>
                <a:lnTo>
                  <a:pt x="1423988" y="242887"/>
                </a:lnTo>
                <a:lnTo>
                  <a:pt x="1335881" y="290512"/>
                </a:lnTo>
                <a:lnTo>
                  <a:pt x="1176338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78B3B835-6D11-4F04-AF0C-6C04B53EE7EF}"/>
              </a:ext>
            </a:extLst>
          </p:cNvPr>
          <p:cNvSpPr/>
          <p:nvPr/>
        </p:nvSpPr>
        <p:spPr>
          <a:xfrm>
            <a:off x="4687889" y="3600450"/>
            <a:ext cx="460375" cy="952500"/>
          </a:xfrm>
          <a:custGeom>
            <a:avLst/>
            <a:gdLst>
              <a:gd name="connsiteX0" fmla="*/ 192882 w 459582"/>
              <a:gd name="connsiteY0" fmla="*/ 459581 h 952500"/>
              <a:gd name="connsiteX1" fmla="*/ 183357 w 459582"/>
              <a:gd name="connsiteY1" fmla="*/ 378619 h 952500"/>
              <a:gd name="connsiteX2" fmla="*/ 171450 w 459582"/>
              <a:gd name="connsiteY2" fmla="*/ 323850 h 952500"/>
              <a:gd name="connsiteX3" fmla="*/ 145257 w 459582"/>
              <a:gd name="connsiteY3" fmla="*/ 247650 h 952500"/>
              <a:gd name="connsiteX4" fmla="*/ 109538 w 459582"/>
              <a:gd name="connsiteY4" fmla="*/ 169069 h 952500"/>
              <a:gd name="connsiteX5" fmla="*/ 73819 w 459582"/>
              <a:gd name="connsiteY5" fmla="*/ 114300 h 952500"/>
              <a:gd name="connsiteX6" fmla="*/ 45244 w 459582"/>
              <a:gd name="connsiteY6" fmla="*/ 76200 h 952500"/>
              <a:gd name="connsiteX7" fmla="*/ 23813 w 459582"/>
              <a:gd name="connsiteY7" fmla="*/ 59531 h 952500"/>
              <a:gd name="connsiteX8" fmla="*/ 9525 w 459582"/>
              <a:gd name="connsiteY8" fmla="*/ 45244 h 952500"/>
              <a:gd name="connsiteX9" fmla="*/ 0 w 459582"/>
              <a:gd name="connsiteY9" fmla="*/ 23813 h 952500"/>
              <a:gd name="connsiteX10" fmla="*/ 2382 w 459582"/>
              <a:gd name="connsiteY10" fmla="*/ 9525 h 952500"/>
              <a:gd name="connsiteX11" fmla="*/ 11907 w 459582"/>
              <a:gd name="connsiteY11" fmla="*/ 0 h 952500"/>
              <a:gd name="connsiteX12" fmla="*/ 40482 w 459582"/>
              <a:gd name="connsiteY12" fmla="*/ 0 h 952500"/>
              <a:gd name="connsiteX13" fmla="*/ 119063 w 459582"/>
              <a:gd name="connsiteY13" fmla="*/ 14288 h 952500"/>
              <a:gd name="connsiteX14" fmla="*/ 252413 w 459582"/>
              <a:gd name="connsiteY14" fmla="*/ 40481 h 952500"/>
              <a:gd name="connsiteX15" fmla="*/ 307182 w 459582"/>
              <a:gd name="connsiteY15" fmla="*/ 50006 h 952500"/>
              <a:gd name="connsiteX16" fmla="*/ 323850 w 459582"/>
              <a:gd name="connsiteY16" fmla="*/ 54769 h 952500"/>
              <a:gd name="connsiteX17" fmla="*/ 359569 w 459582"/>
              <a:gd name="connsiteY17" fmla="*/ 254794 h 952500"/>
              <a:gd name="connsiteX18" fmla="*/ 445294 w 459582"/>
              <a:gd name="connsiteY18" fmla="*/ 673894 h 952500"/>
              <a:gd name="connsiteX19" fmla="*/ 459582 w 459582"/>
              <a:gd name="connsiteY19" fmla="*/ 809625 h 952500"/>
              <a:gd name="connsiteX20" fmla="*/ 442913 w 459582"/>
              <a:gd name="connsiteY20" fmla="*/ 888206 h 952500"/>
              <a:gd name="connsiteX21" fmla="*/ 431007 w 459582"/>
              <a:gd name="connsiteY21" fmla="*/ 916781 h 952500"/>
              <a:gd name="connsiteX22" fmla="*/ 407194 w 459582"/>
              <a:gd name="connsiteY22" fmla="*/ 938213 h 952500"/>
              <a:gd name="connsiteX23" fmla="*/ 378619 w 459582"/>
              <a:gd name="connsiteY23" fmla="*/ 952500 h 952500"/>
              <a:gd name="connsiteX24" fmla="*/ 350044 w 459582"/>
              <a:gd name="connsiteY24" fmla="*/ 952500 h 952500"/>
              <a:gd name="connsiteX25" fmla="*/ 323850 w 459582"/>
              <a:gd name="connsiteY25" fmla="*/ 942975 h 952500"/>
              <a:gd name="connsiteX26" fmla="*/ 292894 w 459582"/>
              <a:gd name="connsiteY26" fmla="*/ 909638 h 952500"/>
              <a:gd name="connsiteX27" fmla="*/ 240507 w 459582"/>
              <a:gd name="connsiteY27" fmla="*/ 821531 h 952500"/>
              <a:gd name="connsiteX28" fmla="*/ 216694 w 459582"/>
              <a:gd name="connsiteY28" fmla="*/ 769144 h 952500"/>
              <a:gd name="connsiteX29" fmla="*/ 216694 w 459582"/>
              <a:gd name="connsiteY29" fmla="*/ 745331 h 952500"/>
              <a:gd name="connsiteX30" fmla="*/ 197644 w 459582"/>
              <a:gd name="connsiteY30" fmla="*/ 547688 h 952500"/>
              <a:gd name="connsiteX31" fmla="*/ 192882 w 459582"/>
              <a:gd name="connsiteY31" fmla="*/ 459581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9582" h="952500">
                <a:moveTo>
                  <a:pt x="192882" y="459581"/>
                </a:moveTo>
                <a:lnTo>
                  <a:pt x="183357" y="378619"/>
                </a:lnTo>
                <a:lnTo>
                  <a:pt x="171450" y="323850"/>
                </a:lnTo>
                <a:lnTo>
                  <a:pt x="145257" y="247650"/>
                </a:lnTo>
                <a:lnTo>
                  <a:pt x="109538" y="169069"/>
                </a:lnTo>
                <a:lnTo>
                  <a:pt x="73819" y="114300"/>
                </a:lnTo>
                <a:lnTo>
                  <a:pt x="45244" y="76200"/>
                </a:lnTo>
                <a:lnTo>
                  <a:pt x="23813" y="59531"/>
                </a:lnTo>
                <a:lnTo>
                  <a:pt x="9525" y="45244"/>
                </a:lnTo>
                <a:lnTo>
                  <a:pt x="0" y="23813"/>
                </a:lnTo>
                <a:lnTo>
                  <a:pt x="2382" y="9525"/>
                </a:lnTo>
                <a:lnTo>
                  <a:pt x="11907" y="0"/>
                </a:lnTo>
                <a:lnTo>
                  <a:pt x="40482" y="0"/>
                </a:lnTo>
                <a:lnTo>
                  <a:pt x="119063" y="14288"/>
                </a:lnTo>
                <a:lnTo>
                  <a:pt x="252413" y="40481"/>
                </a:lnTo>
                <a:lnTo>
                  <a:pt x="307182" y="50006"/>
                </a:lnTo>
                <a:lnTo>
                  <a:pt x="323850" y="54769"/>
                </a:lnTo>
                <a:lnTo>
                  <a:pt x="359569" y="254794"/>
                </a:lnTo>
                <a:lnTo>
                  <a:pt x="445294" y="673894"/>
                </a:lnTo>
                <a:lnTo>
                  <a:pt x="459582" y="809625"/>
                </a:lnTo>
                <a:lnTo>
                  <a:pt x="442913" y="888206"/>
                </a:lnTo>
                <a:lnTo>
                  <a:pt x="431007" y="916781"/>
                </a:lnTo>
                <a:lnTo>
                  <a:pt x="407194" y="938213"/>
                </a:lnTo>
                <a:lnTo>
                  <a:pt x="378619" y="952500"/>
                </a:lnTo>
                <a:lnTo>
                  <a:pt x="350044" y="952500"/>
                </a:lnTo>
                <a:lnTo>
                  <a:pt x="323850" y="942975"/>
                </a:lnTo>
                <a:lnTo>
                  <a:pt x="292894" y="909638"/>
                </a:lnTo>
                <a:lnTo>
                  <a:pt x="240507" y="821531"/>
                </a:lnTo>
                <a:lnTo>
                  <a:pt x="216694" y="769144"/>
                </a:lnTo>
                <a:lnTo>
                  <a:pt x="216694" y="745331"/>
                </a:lnTo>
                <a:lnTo>
                  <a:pt x="197644" y="547688"/>
                </a:lnTo>
                <a:lnTo>
                  <a:pt x="192882" y="459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F1CFDA28-2C48-45BE-98F3-564EC2EC0378}"/>
              </a:ext>
            </a:extLst>
          </p:cNvPr>
          <p:cNvSpPr/>
          <p:nvPr/>
        </p:nvSpPr>
        <p:spPr>
          <a:xfrm>
            <a:off x="4243389" y="1889126"/>
            <a:ext cx="4314825" cy="3998913"/>
          </a:xfrm>
          <a:custGeom>
            <a:avLst/>
            <a:gdLst>
              <a:gd name="connsiteX0" fmla="*/ 1225899 w 4315768"/>
              <a:gd name="connsiteY0" fmla="*/ 211015 h 3999244"/>
              <a:gd name="connsiteX1" fmla="*/ 944546 w 4315768"/>
              <a:gd name="connsiteY1" fmla="*/ 261257 h 3999244"/>
              <a:gd name="connsiteX2" fmla="*/ 622998 w 4315768"/>
              <a:gd name="connsiteY2" fmla="*/ 326572 h 3999244"/>
              <a:gd name="connsiteX3" fmla="*/ 321548 w 4315768"/>
              <a:gd name="connsiteY3" fmla="*/ 396910 h 3999244"/>
              <a:gd name="connsiteX4" fmla="*/ 165798 w 4315768"/>
              <a:gd name="connsiteY4" fmla="*/ 437103 h 3999244"/>
              <a:gd name="connsiteX5" fmla="*/ 0 w 4315768"/>
              <a:gd name="connsiteY5" fmla="*/ 497394 h 3999244"/>
              <a:gd name="connsiteX6" fmla="*/ 231113 w 4315768"/>
              <a:gd name="connsiteY6" fmla="*/ 602901 h 3999244"/>
              <a:gd name="connsiteX7" fmla="*/ 341644 w 4315768"/>
              <a:gd name="connsiteY7" fmla="*/ 572756 h 3999244"/>
              <a:gd name="connsiteX8" fmla="*/ 552660 w 4315768"/>
              <a:gd name="connsiteY8" fmla="*/ 522514 h 3999244"/>
              <a:gd name="connsiteX9" fmla="*/ 783772 w 4315768"/>
              <a:gd name="connsiteY9" fmla="*/ 467248 h 3999244"/>
              <a:gd name="connsiteX10" fmla="*/ 1004836 w 4315768"/>
              <a:gd name="connsiteY10" fmla="*/ 422031 h 3999244"/>
              <a:gd name="connsiteX11" fmla="*/ 1261069 w 4315768"/>
              <a:gd name="connsiteY11" fmla="*/ 371789 h 3999244"/>
              <a:gd name="connsiteX12" fmla="*/ 1532374 w 4315768"/>
              <a:gd name="connsiteY12" fmla="*/ 326572 h 3999244"/>
              <a:gd name="connsiteX13" fmla="*/ 1803680 w 4315768"/>
              <a:gd name="connsiteY13" fmla="*/ 296426 h 3999244"/>
              <a:gd name="connsiteX14" fmla="*/ 2080009 w 4315768"/>
              <a:gd name="connsiteY14" fmla="*/ 261257 h 3999244"/>
              <a:gd name="connsiteX15" fmla="*/ 2376436 w 4315768"/>
              <a:gd name="connsiteY15" fmla="*/ 236136 h 3999244"/>
              <a:gd name="connsiteX16" fmla="*/ 2677886 w 4315768"/>
              <a:gd name="connsiteY16" fmla="*/ 221064 h 3999244"/>
              <a:gd name="connsiteX17" fmla="*/ 2818563 w 4315768"/>
              <a:gd name="connsiteY17" fmla="*/ 221064 h 3999244"/>
              <a:gd name="connsiteX18" fmla="*/ 2924071 w 4315768"/>
              <a:gd name="connsiteY18" fmla="*/ 231112 h 3999244"/>
              <a:gd name="connsiteX19" fmla="*/ 2959240 w 4315768"/>
              <a:gd name="connsiteY19" fmla="*/ 246185 h 3999244"/>
              <a:gd name="connsiteX20" fmla="*/ 2979337 w 4315768"/>
              <a:gd name="connsiteY20" fmla="*/ 261257 h 3999244"/>
              <a:gd name="connsiteX21" fmla="*/ 2994409 w 4315768"/>
              <a:gd name="connsiteY21" fmla="*/ 311499 h 3999244"/>
              <a:gd name="connsiteX22" fmla="*/ 3004458 w 4315768"/>
              <a:gd name="connsiteY22" fmla="*/ 346668 h 3999244"/>
              <a:gd name="connsiteX23" fmla="*/ 3004458 w 4315768"/>
              <a:gd name="connsiteY23" fmla="*/ 371789 h 3999244"/>
              <a:gd name="connsiteX24" fmla="*/ 2984361 w 4315768"/>
              <a:gd name="connsiteY24" fmla="*/ 522514 h 3999244"/>
              <a:gd name="connsiteX25" fmla="*/ 2954216 w 4315768"/>
              <a:gd name="connsiteY25" fmla="*/ 738554 h 3999244"/>
              <a:gd name="connsiteX26" fmla="*/ 2944168 w 4315768"/>
              <a:gd name="connsiteY26" fmla="*/ 894303 h 3999244"/>
              <a:gd name="connsiteX27" fmla="*/ 2929095 w 4315768"/>
              <a:gd name="connsiteY27" fmla="*/ 1075174 h 3999244"/>
              <a:gd name="connsiteX28" fmla="*/ 2919047 w 4315768"/>
              <a:gd name="connsiteY28" fmla="*/ 1311310 h 3999244"/>
              <a:gd name="connsiteX29" fmla="*/ 2919047 w 4315768"/>
              <a:gd name="connsiteY29" fmla="*/ 1562519 h 3999244"/>
              <a:gd name="connsiteX30" fmla="*/ 2929095 w 4315768"/>
              <a:gd name="connsiteY30" fmla="*/ 1788607 h 3999244"/>
              <a:gd name="connsiteX31" fmla="*/ 2954216 w 4315768"/>
              <a:gd name="connsiteY31" fmla="*/ 2085033 h 3999244"/>
              <a:gd name="connsiteX32" fmla="*/ 2989385 w 4315768"/>
              <a:gd name="connsiteY32" fmla="*/ 2346290 h 3999244"/>
              <a:gd name="connsiteX33" fmla="*/ 3014506 w 4315768"/>
              <a:gd name="connsiteY33" fmla="*/ 2476919 h 3999244"/>
              <a:gd name="connsiteX34" fmla="*/ 3059724 w 4315768"/>
              <a:gd name="connsiteY34" fmla="*/ 2682910 h 3999244"/>
              <a:gd name="connsiteX35" fmla="*/ 3114989 w 4315768"/>
              <a:gd name="connsiteY35" fmla="*/ 2873829 h 3999244"/>
              <a:gd name="connsiteX36" fmla="*/ 3170255 w 4315768"/>
              <a:gd name="connsiteY36" fmla="*/ 3029578 h 3999244"/>
              <a:gd name="connsiteX37" fmla="*/ 3250642 w 4315768"/>
              <a:gd name="connsiteY37" fmla="*/ 3220497 h 3999244"/>
              <a:gd name="connsiteX38" fmla="*/ 3331029 w 4315768"/>
              <a:gd name="connsiteY38" fmla="*/ 3376246 h 3999244"/>
              <a:gd name="connsiteX39" fmla="*/ 3446585 w 4315768"/>
              <a:gd name="connsiteY39" fmla="*/ 3557117 h 3999244"/>
              <a:gd name="connsiteX40" fmla="*/ 3521948 w 4315768"/>
              <a:gd name="connsiteY40" fmla="*/ 3657600 h 3999244"/>
              <a:gd name="connsiteX41" fmla="*/ 3612383 w 4315768"/>
              <a:gd name="connsiteY41" fmla="*/ 3748035 h 3999244"/>
              <a:gd name="connsiteX42" fmla="*/ 3717891 w 4315768"/>
              <a:gd name="connsiteY42" fmla="*/ 3838470 h 3999244"/>
              <a:gd name="connsiteX43" fmla="*/ 3823398 w 4315768"/>
              <a:gd name="connsiteY43" fmla="*/ 3913833 h 3999244"/>
              <a:gd name="connsiteX44" fmla="*/ 3913833 w 4315768"/>
              <a:gd name="connsiteY44" fmla="*/ 3954026 h 3999244"/>
              <a:gd name="connsiteX45" fmla="*/ 3999244 w 4315768"/>
              <a:gd name="connsiteY45" fmla="*/ 3984172 h 3999244"/>
              <a:gd name="connsiteX46" fmla="*/ 4089680 w 4315768"/>
              <a:gd name="connsiteY46" fmla="*/ 3999244 h 3999244"/>
              <a:gd name="connsiteX47" fmla="*/ 4170066 w 4315768"/>
              <a:gd name="connsiteY47" fmla="*/ 3999244 h 3999244"/>
              <a:gd name="connsiteX48" fmla="*/ 4230357 w 4315768"/>
              <a:gd name="connsiteY48" fmla="*/ 3989196 h 3999244"/>
              <a:gd name="connsiteX49" fmla="*/ 4295671 w 4315768"/>
              <a:gd name="connsiteY49" fmla="*/ 3964075 h 3999244"/>
              <a:gd name="connsiteX50" fmla="*/ 4315768 w 4315768"/>
              <a:gd name="connsiteY50" fmla="*/ 3938954 h 3999244"/>
              <a:gd name="connsiteX51" fmla="*/ 4315768 w 4315768"/>
              <a:gd name="connsiteY51" fmla="*/ 3903785 h 3999244"/>
              <a:gd name="connsiteX52" fmla="*/ 4305719 w 4315768"/>
              <a:gd name="connsiteY52" fmla="*/ 3868615 h 3999244"/>
              <a:gd name="connsiteX53" fmla="*/ 3632480 w 4315768"/>
              <a:gd name="connsiteY53" fmla="*/ 3356150 h 3999244"/>
              <a:gd name="connsiteX54" fmla="*/ 3562141 w 4315768"/>
              <a:gd name="connsiteY54" fmla="*/ 3280787 h 3999244"/>
              <a:gd name="connsiteX55" fmla="*/ 3471706 w 4315768"/>
              <a:gd name="connsiteY55" fmla="*/ 3140110 h 3999244"/>
              <a:gd name="connsiteX56" fmla="*/ 3406392 w 4315768"/>
              <a:gd name="connsiteY56" fmla="*/ 3014506 h 3999244"/>
              <a:gd name="connsiteX57" fmla="*/ 3336053 w 4315768"/>
              <a:gd name="connsiteY57" fmla="*/ 2833635 h 3999244"/>
              <a:gd name="connsiteX58" fmla="*/ 3280787 w 4315768"/>
              <a:gd name="connsiteY58" fmla="*/ 2667837 h 3999244"/>
              <a:gd name="connsiteX59" fmla="*/ 3220497 w 4315768"/>
              <a:gd name="connsiteY59" fmla="*/ 2441750 h 3999244"/>
              <a:gd name="connsiteX60" fmla="*/ 3175280 w 4315768"/>
              <a:gd name="connsiteY60" fmla="*/ 2205613 h 3999244"/>
              <a:gd name="connsiteX61" fmla="*/ 3145135 w 4315768"/>
              <a:gd name="connsiteY61" fmla="*/ 1964453 h 3999244"/>
              <a:gd name="connsiteX62" fmla="*/ 3125038 w 4315768"/>
              <a:gd name="connsiteY62" fmla="*/ 1743389 h 3999244"/>
              <a:gd name="connsiteX63" fmla="*/ 3120014 w 4315768"/>
              <a:gd name="connsiteY63" fmla="*/ 1572567 h 3999244"/>
              <a:gd name="connsiteX64" fmla="*/ 3125038 w 4315768"/>
              <a:gd name="connsiteY64" fmla="*/ 1356528 h 3999244"/>
              <a:gd name="connsiteX65" fmla="*/ 3130062 w 4315768"/>
              <a:gd name="connsiteY65" fmla="*/ 1200778 h 3999244"/>
              <a:gd name="connsiteX66" fmla="*/ 3145135 w 4315768"/>
              <a:gd name="connsiteY66" fmla="*/ 1019908 h 3999244"/>
              <a:gd name="connsiteX67" fmla="*/ 3175280 w 4315768"/>
              <a:gd name="connsiteY67" fmla="*/ 839037 h 3999244"/>
              <a:gd name="connsiteX68" fmla="*/ 3200400 w 4315768"/>
              <a:gd name="connsiteY68" fmla="*/ 708409 h 3999244"/>
              <a:gd name="connsiteX69" fmla="*/ 3240594 w 4315768"/>
              <a:gd name="connsiteY69" fmla="*/ 587829 h 3999244"/>
              <a:gd name="connsiteX70" fmla="*/ 3300884 w 4315768"/>
              <a:gd name="connsiteY70" fmla="*/ 472273 h 3999244"/>
              <a:gd name="connsiteX71" fmla="*/ 3361174 w 4315768"/>
              <a:gd name="connsiteY71" fmla="*/ 401934 h 3999244"/>
              <a:gd name="connsiteX72" fmla="*/ 3406392 w 4315768"/>
              <a:gd name="connsiteY72" fmla="*/ 371789 h 3999244"/>
              <a:gd name="connsiteX73" fmla="*/ 3441561 w 4315768"/>
              <a:gd name="connsiteY73" fmla="*/ 331596 h 3999244"/>
              <a:gd name="connsiteX74" fmla="*/ 3446585 w 4315768"/>
              <a:gd name="connsiteY74" fmla="*/ 291402 h 3999244"/>
              <a:gd name="connsiteX75" fmla="*/ 3421464 w 4315768"/>
              <a:gd name="connsiteY75" fmla="*/ 241161 h 3999244"/>
              <a:gd name="connsiteX76" fmla="*/ 3346102 w 4315768"/>
              <a:gd name="connsiteY76" fmla="*/ 165798 h 3999244"/>
              <a:gd name="connsiteX77" fmla="*/ 3205425 w 4315768"/>
              <a:gd name="connsiteY77" fmla="*/ 55266 h 3999244"/>
              <a:gd name="connsiteX78" fmla="*/ 3130062 w 4315768"/>
              <a:gd name="connsiteY78" fmla="*/ 15073 h 3999244"/>
              <a:gd name="connsiteX79" fmla="*/ 3099917 w 4315768"/>
              <a:gd name="connsiteY79" fmla="*/ 0 h 3999244"/>
              <a:gd name="connsiteX80" fmla="*/ 3064748 w 4315768"/>
              <a:gd name="connsiteY80" fmla="*/ 0 h 3999244"/>
              <a:gd name="connsiteX81" fmla="*/ 2969288 w 4315768"/>
              <a:gd name="connsiteY81" fmla="*/ 40194 h 3999244"/>
              <a:gd name="connsiteX82" fmla="*/ 2914022 w 4315768"/>
              <a:gd name="connsiteY82" fmla="*/ 65314 h 3999244"/>
              <a:gd name="connsiteX83" fmla="*/ 2863781 w 4315768"/>
              <a:gd name="connsiteY83" fmla="*/ 70339 h 3999244"/>
              <a:gd name="connsiteX84" fmla="*/ 2708031 w 4315768"/>
              <a:gd name="connsiteY84" fmla="*/ 80387 h 3999244"/>
              <a:gd name="connsiteX85" fmla="*/ 2311121 w 4315768"/>
              <a:gd name="connsiteY85" fmla="*/ 100484 h 3999244"/>
              <a:gd name="connsiteX86" fmla="*/ 1909187 w 4315768"/>
              <a:gd name="connsiteY86" fmla="*/ 125605 h 3999244"/>
              <a:gd name="connsiteX87" fmla="*/ 1512277 w 4315768"/>
              <a:gd name="connsiteY87" fmla="*/ 165798 h 3999244"/>
              <a:gd name="connsiteX88" fmla="*/ 1225899 w 4315768"/>
              <a:gd name="connsiteY88" fmla="*/ 211015 h 399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315768" h="3999244">
                <a:moveTo>
                  <a:pt x="1225899" y="211015"/>
                </a:moveTo>
                <a:lnTo>
                  <a:pt x="944546" y="261257"/>
                </a:lnTo>
                <a:lnTo>
                  <a:pt x="622998" y="326572"/>
                </a:lnTo>
                <a:lnTo>
                  <a:pt x="321548" y="396910"/>
                </a:lnTo>
                <a:lnTo>
                  <a:pt x="165798" y="437103"/>
                </a:lnTo>
                <a:lnTo>
                  <a:pt x="0" y="497394"/>
                </a:lnTo>
                <a:lnTo>
                  <a:pt x="231113" y="602901"/>
                </a:lnTo>
                <a:lnTo>
                  <a:pt x="341644" y="572756"/>
                </a:lnTo>
                <a:lnTo>
                  <a:pt x="552660" y="522514"/>
                </a:lnTo>
                <a:lnTo>
                  <a:pt x="783772" y="467248"/>
                </a:lnTo>
                <a:lnTo>
                  <a:pt x="1004836" y="422031"/>
                </a:lnTo>
                <a:lnTo>
                  <a:pt x="1261069" y="371789"/>
                </a:lnTo>
                <a:lnTo>
                  <a:pt x="1532374" y="326572"/>
                </a:lnTo>
                <a:lnTo>
                  <a:pt x="1803680" y="296426"/>
                </a:lnTo>
                <a:lnTo>
                  <a:pt x="2080009" y="261257"/>
                </a:lnTo>
                <a:lnTo>
                  <a:pt x="2376436" y="236136"/>
                </a:lnTo>
                <a:lnTo>
                  <a:pt x="2677886" y="221064"/>
                </a:lnTo>
                <a:lnTo>
                  <a:pt x="2818563" y="221064"/>
                </a:lnTo>
                <a:lnTo>
                  <a:pt x="2924071" y="231112"/>
                </a:lnTo>
                <a:lnTo>
                  <a:pt x="2959240" y="246185"/>
                </a:lnTo>
                <a:lnTo>
                  <a:pt x="2979337" y="261257"/>
                </a:lnTo>
                <a:lnTo>
                  <a:pt x="2994409" y="311499"/>
                </a:lnTo>
                <a:lnTo>
                  <a:pt x="3004458" y="346668"/>
                </a:lnTo>
                <a:lnTo>
                  <a:pt x="3004458" y="371789"/>
                </a:lnTo>
                <a:lnTo>
                  <a:pt x="2984361" y="522514"/>
                </a:lnTo>
                <a:lnTo>
                  <a:pt x="2954216" y="738554"/>
                </a:lnTo>
                <a:lnTo>
                  <a:pt x="2944168" y="894303"/>
                </a:lnTo>
                <a:lnTo>
                  <a:pt x="2929095" y="1075174"/>
                </a:lnTo>
                <a:lnTo>
                  <a:pt x="2919047" y="1311310"/>
                </a:lnTo>
                <a:lnTo>
                  <a:pt x="2919047" y="1562519"/>
                </a:lnTo>
                <a:lnTo>
                  <a:pt x="2929095" y="1788607"/>
                </a:lnTo>
                <a:lnTo>
                  <a:pt x="2954216" y="2085033"/>
                </a:lnTo>
                <a:lnTo>
                  <a:pt x="2989385" y="2346290"/>
                </a:lnTo>
                <a:lnTo>
                  <a:pt x="3014506" y="2476919"/>
                </a:lnTo>
                <a:lnTo>
                  <a:pt x="3059724" y="2682910"/>
                </a:lnTo>
                <a:lnTo>
                  <a:pt x="3114989" y="2873829"/>
                </a:lnTo>
                <a:lnTo>
                  <a:pt x="3170255" y="3029578"/>
                </a:lnTo>
                <a:lnTo>
                  <a:pt x="3250642" y="3220497"/>
                </a:lnTo>
                <a:lnTo>
                  <a:pt x="3331029" y="3376246"/>
                </a:lnTo>
                <a:lnTo>
                  <a:pt x="3446585" y="3557117"/>
                </a:lnTo>
                <a:lnTo>
                  <a:pt x="3521948" y="3657600"/>
                </a:lnTo>
                <a:lnTo>
                  <a:pt x="3612383" y="3748035"/>
                </a:lnTo>
                <a:lnTo>
                  <a:pt x="3717891" y="3838470"/>
                </a:lnTo>
                <a:lnTo>
                  <a:pt x="3823398" y="3913833"/>
                </a:lnTo>
                <a:lnTo>
                  <a:pt x="3913833" y="3954026"/>
                </a:lnTo>
                <a:lnTo>
                  <a:pt x="3999244" y="3984172"/>
                </a:lnTo>
                <a:lnTo>
                  <a:pt x="4089680" y="3999244"/>
                </a:lnTo>
                <a:lnTo>
                  <a:pt x="4170066" y="3999244"/>
                </a:lnTo>
                <a:lnTo>
                  <a:pt x="4230357" y="3989196"/>
                </a:lnTo>
                <a:lnTo>
                  <a:pt x="4295671" y="3964075"/>
                </a:lnTo>
                <a:lnTo>
                  <a:pt x="4315768" y="3938954"/>
                </a:lnTo>
                <a:lnTo>
                  <a:pt x="4315768" y="3903785"/>
                </a:lnTo>
                <a:lnTo>
                  <a:pt x="4305719" y="3868615"/>
                </a:lnTo>
                <a:lnTo>
                  <a:pt x="3632480" y="3356150"/>
                </a:lnTo>
                <a:lnTo>
                  <a:pt x="3562141" y="3280787"/>
                </a:lnTo>
                <a:lnTo>
                  <a:pt x="3471706" y="3140110"/>
                </a:lnTo>
                <a:lnTo>
                  <a:pt x="3406392" y="3014506"/>
                </a:lnTo>
                <a:lnTo>
                  <a:pt x="3336053" y="2833635"/>
                </a:lnTo>
                <a:lnTo>
                  <a:pt x="3280787" y="2667837"/>
                </a:lnTo>
                <a:lnTo>
                  <a:pt x="3220497" y="2441750"/>
                </a:lnTo>
                <a:lnTo>
                  <a:pt x="3175280" y="2205613"/>
                </a:lnTo>
                <a:lnTo>
                  <a:pt x="3145135" y="1964453"/>
                </a:lnTo>
                <a:lnTo>
                  <a:pt x="3125038" y="1743389"/>
                </a:lnTo>
                <a:lnTo>
                  <a:pt x="3120014" y="1572567"/>
                </a:lnTo>
                <a:lnTo>
                  <a:pt x="3125038" y="1356528"/>
                </a:lnTo>
                <a:lnTo>
                  <a:pt x="3130062" y="1200778"/>
                </a:lnTo>
                <a:lnTo>
                  <a:pt x="3145135" y="1019908"/>
                </a:lnTo>
                <a:lnTo>
                  <a:pt x="3175280" y="839037"/>
                </a:lnTo>
                <a:lnTo>
                  <a:pt x="3200400" y="708409"/>
                </a:lnTo>
                <a:lnTo>
                  <a:pt x="3240594" y="587829"/>
                </a:lnTo>
                <a:lnTo>
                  <a:pt x="3300884" y="472273"/>
                </a:lnTo>
                <a:lnTo>
                  <a:pt x="3361174" y="401934"/>
                </a:lnTo>
                <a:lnTo>
                  <a:pt x="3406392" y="371789"/>
                </a:lnTo>
                <a:lnTo>
                  <a:pt x="3441561" y="331596"/>
                </a:lnTo>
                <a:lnTo>
                  <a:pt x="3446585" y="291402"/>
                </a:lnTo>
                <a:lnTo>
                  <a:pt x="3421464" y="241161"/>
                </a:lnTo>
                <a:lnTo>
                  <a:pt x="3346102" y="165798"/>
                </a:lnTo>
                <a:lnTo>
                  <a:pt x="3205425" y="55266"/>
                </a:lnTo>
                <a:lnTo>
                  <a:pt x="3130062" y="15073"/>
                </a:lnTo>
                <a:lnTo>
                  <a:pt x="3099917" y="0"/>
                </a:lnTo>
                <a:lnTo>
                  <a:pt x="3064748" y="0"/>
                </a:lnTo>
                <a:lnTo>
                  <a:pt x="2969288" y="40194"/>
                </a:lnTo>
                <a:lnTo>
                  <a:pt x="2914022" y="65314"/>
                </a:lnTo>
                <a:lnTo>
                  <a:pt x="2863781" y="70339"/>
                </a:lnTo>
                <a:lnTo>
                  <a:pt x="2708031" y="80387"/>
                </a:lnTo>
                <a:lnTo>
                  <a:pt x="2311121" y="100484"/>
                </a:lnTo>
                <a:lnTo>
                  <a:pt x="1909187" y="125605"/>
                </a:lnTo>
                <a:lnTo>
                  <a:pt x="1512277" y="165798"/>
                </a:lnTo>
                <a:lnTo>
                  <a:pt x="1225899" y="21101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9B465F02-969B-4077-AE2A-F86D2FF49006}"/>
              </a:ext>
            </a:extLst>
          </p:cNvPr>
          <p:cNvSpPr/>
          <p:nvPr/>
        </p:nvSpPr>
        <p:spPr>
          <a:xfrm>
            <a:off x="7896226" y="4486276"/>
            <a:ext cx="657225" cy="1300163"/>
          </a:xfrm>
          <a:custGeom>
            <a:avLst/>
            <a:gdLst>
              <a:gd name="connsiteX0" fmla="*/ 533400 w 657225"/>
              <a:gd name="connsiteY0" fmla="*/ 176213 h 1300163"/>
              <a:gd name="connsiteX1" fmla="*/ 435769 w 657225"/>
              <a:gd name="connsiteY1" fmla="*/ 490538 h 1300163"/>
              <a:gd name="connsiteX2" fmla="*/ 392906 w 657225"/>
              <a:gd name="connsiteY2" fmla="*/ 607219 h 1300163"/>
              <a:gd name="connsiteX3" fmla="*/ 359569 w 657225"/>
              <a:gd name="connsiteY3" fmla="*/ 707231 h 1300163"/>
              <a:gd name="connsiteX4" fmla="*/ 326231 w 657225"/>
              <a:gd name="connsiteY4" fmla="*/ 773906 h 1300163"/>
              <a:gd name="connsiteX5" fmla="*/ 302419 w 657225"/>
              <a:gd name="connsiteY5" fmla="*/ 807244 h 1300163"/>
              <a:gd name="connsiteX6" fmla="*/ 271463 w 657225"/>
              <a:gd name="connsiteY6" fmla="*/ 842963 h 1300163"/>
              <a:gd name="connsiteX7" fmla="*/ 247650 w 657225"/>
              <a:gd name="connsiteY7" fmla="*/ 857250 h 1300163"/>
              <a:gd name="connsiteX8" fmla="*/ 219075 w 657225"/>
              <a:gd name="connsiteY8" fmla="*/ 864394 h 1300163"/>
              <a:gd name="connsiteX9" fmla="*/ 190500 w 657225"/>
              <a:gd name="connsiteY9" fmla="*/ 864394 h 1300163"/>
              <a:gd name="connsiteX10" fmla="*/ 147638 w 657225"/>
              <a:gd name="connsiteY10" fmla="*/ 857250 h 1300163"/>
              <a:gd name="connsiteX11" fmla="*/ 104775 w 657225"/>
              <a:gd name="connsiteY11" fmla="*/ 840581 h 1300163"/>
              <a:gd name="connsiteX12" fmla="*/ 42863 w 657225"/>
              <a:gd name="connsiteY12" fmla="*/ 812006 h 1300163"/>
              <a:gd name="connsiteX13" fmla="*/ 0 w 657225"/>
              <a:gd name="connsiteY13" fmla="*/ 800100 h 1300163"/>
              <a:gd name="connsiteX14" fmla="*/ 300038 w 657225"/>
              <a:gd name="connsiteY14" fmla="*/ 1126331 h 1300163"/>
              <a:gd name="connsiteX15" fmla="*/ 657225 w 657225"/>
              <a:gd name="connsiteY15" fmla="*/ 1300163 h 1300163"/>
              <a:gd name="connsiteX16" fmla="*/ 650081 w 657225"/>
              <a:gd name="connsiteY16" fmla="*/ 1262063 h 1300163"/>
              <a:gd name="connsiteX17" fmla="*/ 616744 w 657225"/>
              <a:gd name="connsiteY17" fmla="*/ 1212056 h 1300163"/>
              <a:gd name="connsiteX18" fmla="*/ 588169 w 657225"/>
              <a:gd name="connsiteY18" fmla="*/ 1152525 h 1300163"/>
              <a:gd name="connsiteX19" fmla="*/ 569119 w 657225"/>
              <a:gd name="connsiteY19" fmla="*/ 1107281 h 1300163"/>
              <a:gd name="connsiteX20" fmla="*/ 547688 w 657225"/>
              <a:gd name="connsiteY20" fmla="*/ 1038225 h 1300163"/>
              <a:gd name="connsiteX21" fmla="*/ 538163 w 657225"/>
              <a:gd name="connsiteY21" fmla="*/ 992981 h 1300163"/>
              <a:gd name="connsiteX22" fmla="*/ 538163 w 657225"/>
              <a:gd name="connsiteY22" fmla="*/ 959644 h 1300163"/>
              <a:gd name="connsiteX23" fmla="*/ 547688 w 657225"/>
              <a:gd name="connsiteY23" fmla="*/ 847725 h 1300163"/>
              <a:gd name="connsiteX24" fmla="*/ 576263 w 657225"/>
              <a:gd name="connsiteY24" fmla="*/ 578644 h 1300163"/>
              <a:gd name="connsiteX25" fmla="*/ 607219 w 657225"/>
              <a:gd name="connsiteY25" fmla="*/ 261938 h 1300163"/>
              <a:gd name="connsiteX26" fmla="*/ 628650 w 657225"/>
              <a:gd name="connsiteY26" fmla="*/ 45244 h 1300163"/>
              <a:gd name="connsiteX27" fmla="*/ 628650 w 657225"/>
              <a:gd name="connsiteY27" fmla="*/ 23813 h 1300163"/>
              <a:gd name="connsiteX28" fmla="*/ 623888 w 657225"/>
              <a:gd name="connsiteY28" fmla="*/ 4763 h 1300163"/>
              <a:gd name="connsiteX29" fmla="*/ 602456 w 657225"/>
              <a:gd name="connsiteY29" fmla="*/ 0 h 1300163"/>
              <a:gd name="connsiteX30" fmla="*/ 578644 w 657225"/>
              <a:gd name="connsiteY30" fmla="*/ 9525 h 1300163"/>
              <a:gd name="connsiteX31" fmla="*/ 564356 w 657225"/>
              <a:gd name="connsiteY31" fmla="*/ 52388 h 1300163"/>
              <a:gd name="connsiteX32" fmla="*/ 533400 w 657225"/>
              <a:gd name="connsiteY32" fmla="*/ 176213 h 1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7225" h="1300163">
                <a:moveTo>
                  <a:pt x="533400" y="176213"/>
                </a:moveTo>
                <a:lnTo>
                  <a:pt x="435769" y="490538"/>
                </a:lnTo>
                <a:lnTo>
                  <a:pt x="392906" y="607219"/>
                </a:lnTo>
                <a:lnTo>
                  <a:pt x="359569" y="707231"/>
                </a:lnTo>
                <a:lnTo>
                  <a:pt x="326231" y="773906"/>
                </a:lnTo>
                <a:lnTo>
                  <a:pt x="302419" y="807244"/>
                </a:lnTo>
                <a:lnTo>
                  <a:pt x="271463" y="842963"/>
                </a:lnTo>
                <a:lnTo>
                  <a:pt x="247650" y="857250"/>
                </a:lnTo>
                <a:lnTo>
                  <a:pt x="219075" y="864394"/>
                </a:lnTo>
                <a:lnTo>
                  <a:pt x="190500" y="864394"/>
                </a:lnTo>
                <a:lnTo>
                  <a:pt x="147638" y="857250"/>
                </a:lnTo>
                <a:lnTo>
                  <a:pt x="104775" y="840581"/>
                </a:lnTo>
                <a:lnTo>
                  <a:pt x="42863" y="812006"/>
                </a:lnTo>
                <a:lnTo>
                  <a:pt x="0" y="800100"/>
                </a:lnTo>
                <a:lnTo>
                  <a:pt x="300038" y="1126331"/>
                </a:lnTo>
                <a:lnTo>
                  <a:pt x="657225" y="1300163"/>
                </a:lnTo>
                <a:lnTo>
                  <a:pt x="650081" y="1262063"/>
                </a:lnTo>
                <a:lnTo>
                  <a:pt x="616744" y="1212056"/>
                </a:lnTo>
                <a:lnTo>
                  <a:pt x="588169" y="1152525"/>
                </a:lnTo>
                <a:lnTo>
                  <a:pt x="569119" y="1107281"/>
                </a:lnTo>
                <a:lnTo>
                  <a:pt x="547688" y="1038225"/>
                </a:lnTo>
                <a:lnTo>
                  <a:pt x="538163" y="992981"/>
                </a:lnTo>
                <a:lnTo>
                  <a:pt x="538163" y="959644"/>
                </a:lnTo>
                <a:lnTo>
                  <a:pt x="547688" y="847725"/>
                </a:lnTo>
                <a:lnTo>
                  <a:pt x="576263" y="578644"/>
                </a:lnTo>
                <a:lnTo>
                  <a:pt x="607219" y="261938"/>
                </a:lnTo>
                <a:lnTo>
                  <a:pt x="628650" y="45244"/>
                </a:lnTo>
                <a:lnTo>
                  <a:pt x="628650" y="23813"/>
                </a:lnTo>
                <a:lnTo>
                  <a:pt x="623888" y="4763"/>
                </a:lnTo>
                <a:lnTo>
                  <a:pt x="602456" y="0"/>
                </a:lnTo>
                <a:lnTo>
                  <a:pt x="578644" y="9525"/>
                </a:lnTo>
                <a:lnTo>
                  <a:pt x="564356" y="52388"/>
                </a:lnTo>
                <a:lnTo>
                  <a:pt x="533400" y="17621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1AD58AE8-AAF4-4A9C-BB3C-79B03AD2C948}"/>
              </a:ext>
            </a:extLst>
          </p:cNvPr>
          <p:cNvSpPr/>
          <p:nvPr/>
        </p:nvSpPr>
        <p:spPr>
          <a:xfrm>
            <a:off x="4827588" y="3332163"/>
            <a:ext cx="2095500" cy="939800"/>
          </a:xfrm>
          <a:custGeom>
            <a:avLst/>
            <a:gdLst>
              <a:gd name="connsiteX0" fmla="*/ 611981 w 2095500"/>
              <a:gd name="connsiteY0" fmla="*/ 238125 h 940594"/>
              <a:gd name="connsiteX1" fmla="*/ 271462 w 2095500"/>
              <a:gd name="connsiteY1" fmla="*/ 304800 h 940594"/>
              <a:gd name="connsiteX2" fmla="*/ 104775 w 2095500"/>
              <a:gd name="connsiteY2" fmla="*/ 330994 h 940594"/>
              <a:gd name="connsiteX3" fmla="*/ 0 w 2095500"/>
              <a:gd name="connsiteY3" fmla="*/ 371475 h 940594"/>
              <a:gd name="connsiteX4" fmla="*/ 202406 w 2095500"/>
              <a:gd name="connsiteY4" fmla="*/ 483394 h 940594"/>
              <a:gd name="connsiteX5" fmla="*/ 357187 w 2095500"/>
              <a:gd name="connsiteY5" fmla="*/ 450056 h 940594"/>
              <a:gd name="connsiteX6" fmla="*/ 695325 w 2095500"/>
              <a:gd name="connsiteY6" fmla="*/ 376237 h 940594"/>
              <a:gd name="connsiteX7" fmla="*/ 885825 w 2095500"/>
              <a:gd name="connsiteY7" fmla="*/ 342900 h 940594"/>
              <a:gd name="connsiteX8" fmla="*/ 1104900 w 2095500"/>
              <a:gd name="connsiteY8" fmla="*/ 297656 h 940594"/>
              <a:gd name="connsiteX9" fmla="*/ 1478756 w 2095500"/>
              <a:gd name="connsiteY9" fmla="*/ 254794 h 940594"/>
              <a:gd name="connsiteX10" fmla="*/ 1662112 w 2095500"/>
              <a:gd name="connsiteY10" fmla="*/ 233362 h 940594"/>
              <a:gd name="connsiteX11" fmla="*/ 1681162 w 2095500"/>
              <a:gd name="connsiteY11" fmla="*/ 235744 h 940594"/>
              <a:gd name="connsiteX12" fmla="*/ 1700212 w 2095500"/>
              <a:gd name="connsiteY12" fmla="*/ 245269 h 940594"/>
              <a:gd name="connsiteX13" fmla="*/ 1716881 w 2095500"/>
              <a:gd name="connsiteY13" fmla="*/ 259556 h 940594"/>
              <a:gd name="connsiteX14" fmla="*/ 1724025 w 2095500"/>
              <a:gd name="connsiteY14" fmla="*/ 271462 h 940594"/>
              <a:gd name="connsiteX15" fmla="*/ 1728787 w 2095500"/>
              <a:gd name="connsiteY15" fmla="*/ 292894 h 940594"/>
              <a:gd name="connsiteX16" fmla="*/ 1728787 w 2095500"/>
              <a:gd name="connsiteY16" fmla="*/ 333375 h 940594"/>
              <a:gd name="connsiteX17" fmla="*/ 1683544 w 2095500"/>
              <a:gd name="connsiteY17" fmla="*/ 738187 h 940594"/>
              <a:gd name="connsiteX18" fmla="*/ 1688306 w 2095500"/>
              <a:gd name="connsiteY18" fmla="*/ 852487 h 940594"/>
              <a:gd name="connsiteX19" fmla="*/ 1704975 w 2095500"/>
              <a:gd name="connsiteY19" fmla="*/ 888206 h 940594"/>
              <a:gd name="connsiteX20" fmla="*/ 1716881 w 2095500"/>
              <a:gd name="connsiteY20" fmla="*/ 904875 h 940594"/>
              <a:gd name="connsiteX21" fmla="*/ 1743075 w 2095500"/>
              <a:gd name="connsiteY21" fmla="*/ 926306 h 940594"/>
              <a:gd name="connsiteX22" fmla="*/ 1774031 w 2095500"/>
              <a:gd name="connsiteY22" fmla="*/ 940594 h 940594"/>
              <a:gd name="connsiteX23" fmla="*/ 1795462 w 2095500"/>
              <a:gd name="connsiteY23" fmla="*/ 940594 h 940594"/>
              <a:gd name="connsiteX24" fmla="*/ 1812131 w 2095500"/>
              <a:gd name="connsiteY24" fmla="*/ 933450 h 940594"/>
              <a:gd name="connsiteX25" fmla="*/ 1828800 w 2095500"/>
              <a:gd name="connsiteY25" fmla="*/ 909637 h 940594"/>
              <a:gd name="connsiteX26" fmla="*/ 1862137 w 2095500"/>
              <a:gd name="connsiteY26" fmla="*/ 826294 h 940594"/>
              <a:gd name="connsiteX27" fmla="*/ 1907381 w 2095500"/>
              <a:gd name="connsiteY27" fmla="*/ 688181 h 940594"/>
              <a:gd name="connsiteX28" fmla="*/ 1955006 w 2095500"/>
              <a:gd name="connsiteY28" fmla="*/ 502444 h 940594"/>
              <a:gd name="connsiteX29" fmla="*/ 1985962 w 2095500"/>
              <a:gd name="connsiteY29" fmla="*/ 392906 h 940594"/>
              <a:gd name="connsiteX30" fmla="*/ 2007394 w 2095500"/>
              <a:gd name="connsiteY30" fmla="*/ 350044 h 940594"/>
              <a:gd name="connsiteX31" fmla="*/ 2026444 w 2095500"/>
              <a:gd name="connsiteY31" fmla="*/ 321469 h 940594"/>
              <a:gd name="connsiteX32" fmla="*/ 2047875 w 2095500"/>
              <a:gd name="connsiteY32" fmla="*/ 297656 h 940594"/>
              <a:gd name="connsiteX33" fmla="*/ 2069306 w 2095500"/>
              <a:gd name="connsiteY33" fmla="*/ 278606 h 940594"/>
              <a:gd name="connsiteX34" fmla="*/ 2085975 w 2095500"/>
              <a:gd name="connsiteY34" fmla="*/ 259556 h 940594"/>
              <a:gd name="connsiteX35" fmla="*/ 2095500 w 2095500"/>
              <a:gd name="connsiteY35" fmla="*/ 233362 h 940594"/>
              <a:gd name="connsiteX36" fmla="*/ 2093119 w 2095500"/>
              <a:gd name="connsiteY36" fmla="*/ 211931 h 940594"/>
              <a:gd name="connsiteX37" fmla="*/ 2069306 w 2095500"/>
              <a:gd name="connsiteY37" fmla="*/ 188119 h 940594"/>
              <a:gd name="connsiteX38" fmla="*/ 1909762 w 2095500"/>
              <a:gd name="connsiteY38" fmla="*/ 78581 h 940594"/>
              <a:gd name="connsiteX39" fmla="*/ 1816894 w 2095500"/>
              <a:gd name="connsiteY39" fmla="*/ 16669 h 940594"/>
              <a:gd name="connsiteX40" fmla="*/ 1793081 w 2095500"/>
              <a:gd name="connsiteY40" fmla="*/ 4762 h 940594"/>
              <a:gd name="connsiteX41" fmla="*/ 1769269 w 2095500"/>
              <a:gd name="connsiteY41" fmla="*/ 0 h 940594"/>
              <a:gd name="connsiteX42" fmla="*/ 1735931 w 2095500"/>
              <a:gd name="connsiteY42" fmla="*/ 7144 h 940594"/>
              <a:gd name="connsiteX43" fmla="*/ 1688306 w 2095500"/>
              <a:gd name="connsiteY43" fmla="*/ 26194 h 940594"/>
              <a:gd name="connsiteX44" fmla="*/ 1633537 w 2095500"/>
              <a:gd name="connsiteY44" fmla="*/ 54769 h 940594"/>
              <a:gd name="connsiteX45" fmla="*/ 1614487 w 2095500"/>
              <a:gd name="connsiteY45" fmla="*/ 54769 h 940594"/>
              <a:gd name="connsiteX46" fmla="*/ 1545431 w 2095500"/>
              <a:gd name="connsiteY46" fmla="*/ 71437 h 940594"/>
              <a:gd name="connsiteX47" fmla="*/ 1462087 w 2095500"/>
              <a:gd name="connsiteY47" fmla="*/ 100012 h 940594"/>
              <a:gd name="connsiteX48" fmla="*/ 1321594 w 2095500"/>
              <a:gd name="connsiteY48" fmla="*/ 116681 h 940594"/>
              <a:gd name="connsiteX49" fmla="*/ 1088231 w 2095500"/>
              <a:gd name="connsiteY49" fmla="*/ 145256 h 940594"/>
              <a:gd name="connsiteX50" fmla="*/ 723900 w 2095500"/>
              <a:gd name="connsiteY50" fmla="*/ 214312 h 940594"/>
              <a:gd name="connsiteX51" fmla="*/ 611981 w 2095500"/>
              <a:gd name="connsiteY51" fmla="*/ 238125 h 94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95500" h="940594">
                <a:moveTo>
                  <a:pt x="611981" y="238125"/>
                </a:moveTo>
                <a:lnTo>
                  <a:pt x="271462" y="304800"/>
                </a:lnTo>
                <a:lnTo>
                  <a:pt x="104775" y="330994"/>
                </a:lnTo>
                <a:lnTo>
                  <a:pt x="0" y="371475"/>
                </a:lnTo>
                <a:lnTo>
                  <a:pt x="202406" y="483394"/>
                </a:lnTo>
                <a:lnTo>
                  <a:pt x="357187" y="450056"/>
                </a:lnTo>
                <a:lnTo>
                  <a:pt x="695325" y="376237"/>
                </a:lnTo>
                <a:lnTo>
                  <a:pt x="885825" y="342900"/>
                </a:lnTo>
                <a:lnTo>
                  <a:pt x="1104900" y="297656"/>
                </a:lnTo>
                <a:lnTo>
                  <a:pt x="1478756" y="254794"/>
                </a:lnTo>
                <a:lnTo>
                  <a:pt x="1662112" y="233362"/>
                </a:lnTo>
                <a:lnTo>
                  <a:pt x="1681162" y="235744"/>
                </a:lnTo>
                <a:lnTo>
                  <a:pt x="1700212" y="245269"/>
                </a:lnTo>
                <a:lnTo>
                  <a:pt x="1716881" y="259556"/>
                </a:lnTo>
                <a:lnTo>
                  <a:pt x="1724025" y="271462"/>
                </a:lnTo>
                <a:lnTo>
                  <a:pt x="1728787" y="292894"/>
                </a:lnTo>
                <a:lnTo>
                  <a:pt x="1728787" y="333375"/>
                </a:lnTo>
                <a:lnTo>
                  <a:pt x="1683544" y="738187"/>
                </a:lnTo>
                <a:lnTo>
                  <a:pt x="1688306" y="852487"/>
                </a:lnTo>
                <a:lnTo>
                  <a:pt x="1704975" y="888206"/>
                </a:lnTo>
                <a:lnTo>
                  <a:pt x="1716881" y="904875"/>
                </a:lnTo>
                <a:lnTo>
                  <a:pt x="1743075" y="926306"/>
                </a:lnTo>
                <a:lnTo>
                  <a:pt x="1774031" y="940594"/>
                </a:lnTo>
                <a:lnTo>
                  <a:pt x="1795462" y="940594"/>
                </a:lnTo>
                <a:lnTo>
                  <a:pt x="1812131" y="933450"/>
                </a:lnTo>
                <a:lnTo>
                  <a:pt x="1828800" y="909637"/>
                </a:lnTo>
                <a:lnTo>
                  <a:pt x="1862137" y="826294"/>
                </a:lnTo>
                <a:lnTo>
                  <a:pt x="1907381" y="688181"/>
                </a:lnTo>
                <a:lnTo>
                  <a:pt x="1955006" y="502444"/>
                </a:lnTo>
                <a:lnTo>
                  <a:pt x="1985962" y="392906"/>
                </a:lnTo>
                <a:lnTo>
                  <a:pt x="2007394" y="350044"/>
                </a:lnTo>
                <a:lnTo>
                  <a:pt x="2026444" y="321469"/>
                </a:lnTo>
                <a:lnTo>
                  <a:pt x="2047875" y="297656"/>
                </a:lnTo>
                <a:lnTo>
                  <a:pt x="2069306" y="278606"/>
                </a:lnTo>
                <a:lnTo>
                  <a:pt x="2085975" y="259556"/>
                </a:lnTo>
                <a:lnTo>
                  <a:pt x="2095500" y="233362"/>
                </a:lnTo>
                <a:lnTo>
                  <a:pt x="2093119" y="211931"/>
                </a:lnTo>
                <a:lnTo>
                  <a:pt x="2069306" y="188119"/>
                </a:lnTo>
                <a:lnTo>
                  <a:pt x="1909762" y="78581"/>
                </a:lnTo>
                <a:lnTo>
                  <a:pt x="1816894" y="16669"/>
                </a:lnTo>
                <a:lnTo>
                  <a:pt x="1793081" y="4762"/>
                </a:lnTo>
                <a:lnTo>
                  <a:pt x="1769269" y="0"/>
                </a:lnTo>
                <a:lnTo>
                  <a:pt x="1735931" y="7144"/>
                </a:lnTo>
                <a:lnTo>
                  <a:pt x="1688306" y="26194"/>
                </a:lnTo>
                <a:lnTo>
                  <a:pt x="1633537" y="54769"/>
                </a:lnTo>
                <a:lnTo>
                  <a:pt x="1614487" y="54769"/>
                </a:lnTo>
                <a:lnTo>
                  <a:pt x="1545431" y="71437"/>
                </a:lnTo>
                <a:lnTo>
                  <a:pt x="1462087" y="100012"/>
                </a:lnTo>
                <a:lnTo>
                  <a:pt x="1321594" y="116681"/>
                </a:lnTo>
                <a:lnTo>
                  <a:pt x="1088231" y="145256"/>
                </a:lnTo>
                <a:lnTo>
                  <a:pt x="723900" y="214312"/>
                </a:lnTo>
                <a:lnTo>
                  <a:pt x="611981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080F69B0-3223-4292-B40B-7D371D964408}"/>
              </a:ext>
            </a:extLst>
          </p:cNvPr>
          <p:cNvSpPr/>
          <p:nvPr/>
        </p:nvSpPr>
        <p:spPr>
          <a:xfrm>
            <a:off x="4953000" y="4037013"/>
            <a:ext cx="1697038" cy="387350"/>
          </a:xfrm>
          <a:custGeom>
            <a:avLst/>
            <a:gdLst>
              <a:gd name="connsiteX0" fmla="*/ 666750 w 1697831"/>
              <a:gd name="connsiteY0" fmla="*/ 116681 h 388144"/>
              <a:gd name="connsiteX1" fmla="*/ 411956 w 1697831"/>
              <a:gd name="connsiteY1" fmla="*/ 161925 h 388144"/>
              <a:gd name="connsiteX2" fmla="*/ 214313 w 1697831"/>
              <a:gd name="connsiteY2" fmla="*/ 204787 h 388144"/>
              <a:gd name="connsiteX3" fmla="*/ 161925 w 1697831"/>
              <a:gd name="connsiteY3" fmla="*/ 221456 h 388144"/>
              <a:gd name="connsiteX4" fmla="*/ 0 w 1697831"/>
              <a:gd name="connsiteY4" fmla="*/ 278606 h 388144"/>
              <a:gd name="connsiteX5" fmla="*/ 152400 w 1697831"/>
              <a:gd name="connsiteY5" fmla="*/ 388144 h 388144"/>
              <a:gd name="connsiteX6" fmla="*/ 333375 w 1697831"/>
              <a:gd name="connsiteY6" fmla="*/ 345281 h 388144"/>
              <a:gd name="connsiteX7" fmla="*/ 635794 w 1697831"/>
              <a:gd name="connsiteY7" fmla="*/ 283369 h 388144"/>
              <a:gd name="connsiteX8" fmla="*/ 762000 w 1697831"/>
              <a:gd name="connsiteY8" fmla="*/ 261937 h 388144"/>
              <a:gd name="connsiteX9" fmla="*/ 919163 w 1697831"/>
              <a:gd name="connsiteY9" fmla="*/ 223837 h 388144"/>
              <a:gd name="connsiteX10" fmla="*/ 1154906 w 1697831"/>
              <a:gd name="connsiteY10" fmla="*/ 197644 h 388144"/>
              <a:gd name="connsiteX11" fmla="*/ 1416844 w 1697831"/>
              <a:gd name="connsiteY11" fmla="*/ 171450 h 388144"/>
              <a:gd name="connsiteX12" fmla="*/ 1574006 w 1697831"/>
              <a:gd name="connsiteY12" fmla="*/ 152400 h 388144"/>
              <a:gd name="connsiteX13" fmla="*/ 1697831 w 1697831"/>
              <a:gd name="connsiteY13" fmla="*/ 78581 h 388144"/>
              <a:gd name="connsiteX14" fmla="*/ 1574006 w 1697831"/>
              <a:gd name="connsiteY14" fmla="*/ 0 h 388144"/>
              <a:gd name="connsiteX15" fmla="*/ 1447800 w 1697831"/>
              <a:gd name="connsiteY15" fmla="*/ 9525 h 388144"/>
              <a:gd name="connsiteX16" fmla="*/ 1019175 w 1697831"/>
              <a:gd name="connsiteY16" fmla="*/ 54769 h 388144"/>
              <a:gd name="connsiteX17" fmla="*/ 666750 w 1697831"/>
              <a:gd name="connsiteY17" fmla="*/ 116681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7831" h="388144">
                <a:moveTo>
                  <a:pt x="666750" y="116681"/>
                </a:moveTo>
                <a:lnTo>
                  <a:pt x="411956" y="161925"/>
                </a:lnTo>
                <a:lnTo>
                  <a:pt x="214313" y="204787"/>
                </a:lnTo>
                <a:lnTo>
                  <a:pt x="161925" y="221456"/>
                </a:lnTo>
                <a:lnTo>
                  <a:pt x="0" y="278606"/>
                </a:lnTo>
                <a:lnTo>
                  <a:pt x="152400" y="388144"/>
                </a:lnTo>
                <a:lnTo>
                  <a:pt x="333375" y="345281"/>
                </a:lnTo>
                <a:lnTo>
                  <a:pt x="635794" y="283369"/>
                </a:lnTo>
                <a:lnTo>
                  <a:pt x="762000" y="261937"/>
                </a:lnTo>
                <a:lnTo>
                  <a:pt x="919163" y="223837"/>
                </a:lnTo>
                <a:lnTo>
                  <a:pt x="1154906" y="197644"/>
                </a:lnTo>
                <a:lnTo>
                  <a:pt x="1416844" y="171450"/>
                </a:lnTo>
                <a:lnTo>
                  <a:pt x="1574006" y="152400"/>
                </a:lnTo>
                <a:lnTo>
                  <a:pt x="1697831" y="78581"/>
                </a:lnTo>
                <a:lnTo>
                  <a:pt x="1574006" y="0"/>
                </a:lnTo>
                <a:lnTo>
                  <a:pt x="1447800" y="9525"/>
                </a:lnTo>
                <a:lnTo>
                  <a:pt x="1019175" y="54769"/>
                </a:lnTo>
                <a:lnTo>
                  <a:pt x="666750" y="1166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110055B4-5F37-4308-966F-39C5BD355394}"/>
              </a:ext>
            </a:extLst>
          </p:cNvPr>
          <p:cNvSpPr/>
          <p:nvPr/>
        </p:nvSpPr>
        <p:spPr>
          <a:xfrm>
            <a:off x="5438776" y="2870200"/>
            <a:ext cx="549275" cy="2171700"/>
          </a:xfrm>
          <a:custGeom>
            <a:avLst/>
            <a:gdLst>
              <a:gd name="connsiteX0" fmla="*/ 247650 w 549275"/>
              <a:gd name="connsiteY0" fmla="*/ 574675 h 2171700"/>
              <a:gd name="connsiteX1" fmla="*/ 247650 w 549275"/>
              <a:gd name="connsiteY1" fmla="*/ 1089025 h 2171700"/>
              <a:gd name="connsiteX2" fmla="*/ 247650 w 549275"/>
              <a:gd name="connsiteY2" fmla="*/ 1431925 h 2171700"/>
              <a:gd name="connsiteX3" fmla="*/ 257175 w 549275"/>
              <a:gd name="connsiteY3" fmla="*/ 1606550 h 2171700"/>
              <a:gd name="connsiteX4" fmla="*/ 273050 w 549275"/>
              <a:gd name="connsiteY4" fmla="*/ 2120900 h 2171700"/>
              <a:gd name="connsiteX5" fmla="*/ 352425 w 549275"/>
              <a:gd name="connsiteY5" fmla="*/ 2171700 h 2171700"/>
              <a:gd name="connsiteX6" fmla="*/ 450850 w 549275"/>
              <a:gd name="connsiteY6" fmla="*/ 2079625 h 2171700"/>
              <a:gd name="connsiteX7" fmla="*/ 450850 w 549275"/>
              <a:gd name="connsiteY7" fmla="*/ 1806575 h 2171700"/>
              <a:gd name="connsiteX8" fmla="*/ 447675 w 549275"/>
              <a:gd name="connsiteY8" fmla="*/ 1384300 h 2171700"/>
              <a:gd name="connsiteX9" fmla="*/ 469900 w 549275"/>
              <a:gd name="connsiteY9" fmla="*/ 1238250 h 2171700"/>
              <a:gd name="connsiteX10" fmla="*/ 473075 w 549275"/>
              <a:gd name="connsiteY10" fmla="*/ 746125 h 2171700"/>
              <a:gd name="connsiteX11" fmla="*/ 492125 w 549275"/>
              <a:gd name="connsiteY11" fmla="*/ 609600 h 2171700"/>
              <a:gd name="connsiteX12" fmla="*/ 498475 w 549275"/>
              <a:gd name="connsiteY12" fmla="*/ 501650 h 2171700"/>
              <a:gd name="connsiteX13" fmla="*/ 511175 w 549275"/>
              <a:gd name="connsiteY13" fmla="*/ 431800 h 2171700"/>
              <a:gd name="connsiteX14" fmla="*/ 527050 w 549275"/>
              <a:gd name="connsiteY14" fmla="*/ 377825 h 2171700"/>
              <a:gd name="connsiteX15" fmla="*/ 546100 w 549275"/>
              <a:gd name="connsiteY15" fmla="*/ 339725 h 2171700"/>
              <a:gd name="connsiteX16" fmla="*/ 549275 w 549275"/>
              <a:gd name="connsiteY16" fmla="*/ 330200 h 2171700"/>
              <a:gd name="connsiteX17" fmla="*/ 549275 w 549275"/>
              <a:gd name="connsiteY17" fmla="*/ 307975 h 2171700"/>
              <a:gd name="connsiteX18" fmla="*/ 539750 w 549275"/>
              <a:gd name="connsiteY18" fmla="*/ 282575 h 2171700"/>
              <a:gd name="connsiteX19" fmla="*/ 517525 w 549275"/>
              <a:gd name="connsiteY19" fmla="*/ 250825 h 2171700"/>
              <a:gd name="connsiteX20" fmla="*/ 428625 w 549275"/>
              <a:gd name="connsiteY20" fmla="*/ 190500 h 2171700"/>
              <a:gd name="connsiteX21" fmla="*/ 336550 w 549275"/>
              <a:gd name="connsiteY21" fmla="*/ 136525 h 2171700"/>
              <a:gd name="connsiteX22" fmla="*/ 234950 w 549275"/>
              <a:gd name="connsiteY22" fmla="*/ 85725 h 2171700"/>
              <a:gd name="connsiteX23" fmla="*/ 130175 w 549275"/>
              <a:gd name="connsiteY23" fmla="*/ 31750 h 2171700"/>
              <a:gd name="connsiteX24" fmla="*/ 0 w 549275"/>
              <a:gd name="connsiteY24" fmla="*/ 0 h 2171700"/>
              <a:gd name="connsiteX25" fmla="*/ 69850 w 549275"/>
              <a:gd name="connsiteY25" fmla="*/ 85725 h 2171700"/>
              <a:gd name="connsiteX26" fmla="*/ 111125 w 549275"/>
              <a:gd name="connsiteY26" fmla="*/ 136525 h 2171700"/>
              <a:gd name="connsiteX27" fmla="*/ 155575 w 549275"/>
              <a:gd name="connsiteY27" fmla="*/ 196850 h 2171700"/>
              <a:gd name="connsiteX28" fmla="*/ 200025 w 549275"/>
              <a:gd name="connsiteY28" fmla="*/ 276225 h 2171700"/>
              <a:gd name="connsiteX29" fmla="*/ 234950 w 549275"/>
              <a:gd name="connsiteY29" fmla="*/ 371475 h 2171700"/>
              <a:gd name="connsiteX30" fmla="*/ 247650 w 549275"/>
              <a:gd name="connsiteY30" fmla="*/ 419100 h 2171700"/>
              <a:gd name="connsiteX31" fmla="*/ 247650 w 549275"/>
              <a:gd name="connsiteY31" fmla="*/ 574675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9275" h="2171700">
                <a:moveTo>
                  <a:pt x="247650" y="574675"/>
                </a:moveTo>
                <a:lnTo>
                  <a:pt x="247650" y="1089025"/>
                </a:lnTo>
                <a:lnTo>
                  <a:pt x="247650" y="1431925"/>
                </a:lnTo>
                <a:lnTo>
                  <a:pt x="257175" y="1606550"/>
                </a:lnTo>
                <a:lnTo>
                  <a:pt x="273050" y="2120900"/>
                </a:lnTo>
                <a:lnTo>
                  <a:pt x="352425" y="2171700"/>
                </a:lnTo>
                <a:lnTo>
                  <a:pt x="450850" y="2079625"/>
                </a:lnTo>
                <a:lnTo>
                  <a:pt x="450850" y="1806575"/>
                </a:lnTo>
                <a:cubicBezTo>
                  <a:pt x="449792" y="1665817"/>
                  <a:pt x="448733" y="1525058"/>
                  <a:pt x="447675" y="1384300"/>
                </a:cubicBezTo>
                <a:lnTo>
                  <a:pt x="469900" y="1238250"/>
                </a:lnTo>
                <a:cubicBezTo>
                  <a:pt x="470958" y="1074208"/>
                  <a:pt x="472017" y="910167"/>
                  <a:pt x="473075" y="746125"/>
                </a:cubicBezTo>
                <a:lnTo>
                  <a:pt x="492125" y="609600"/>
                </a:lnTo>
                <a:lnTo>
                  <a:pt x="498475" y="501650"/>
                </a:lnTo>
                <a:lnTo>
                  <a:pt x="511175" y="431800"/>
                </a:lnTo>
                <a:lnTo>
                  <a:pt x="527050" y="377825"/>
                </a:lnTo>
                <a:lnTo>
                  <a:pt x="546100" y="339725"/>
                </a:lnTo>
                <a:lnTo>
                  <a:pt x="549275" y="330200"/>
                </a:lnTo>
                <a:lnTo>
                  <a:pt x="549275" y="307975"/>
                </a:lnTo>
                <a:lnTo>
                  <a:pt x="539750" y="282575"/>
                </a:lnTo>
                <a:lnTo>
                  <a:pt x="517525" y="250825"/>
                </a:lnTo>
                <a:lnTo>
                  <a:pt x="428625" y="190500"/>
                </a:lnTo>
                <a:lnTo>
                  <a:pt x="336550" y="136525"/>
                </a:lnTo>
                <a:lnTo>
                  <a:pt x="234950" y="85725"/>
                </a:lnTo>
                <a:lnTo>
                  <a:pt x="130175" y="31750"/>
                </a:lnTo>
                <a:lnTo>
                  <a:pt x="0" y="0"/>
                </a:lnTo>
                <a:lnTo>
                  <a:pt x="69850" y="85725"/>
                </a:lnTo>
                <a:lnTo>
                  <a:pt x="111125" y="136525"/>
                </a:lnTo>
                <a:lnTo>
                  <a:pt x="155575" y="196850"/>
                </a:lnTo>
                <a:lnTo>
                  <a:pt x="200025" y="276225"/>
                </a:lnTo>
                <a:lnTo>
                  <a:pt x="234950" y="371475"/>
                </a:lnTo>
                <a:lnTo>
                  <a:pt x="247650" y="419100"/>
                </a:lnTo>
                <a:lnTo>
                  <a:pt x="247650" y="574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05D6B374-9AB4-44DE-B71E-33A5BEA49140}"/>
              </a:ext>
            </a:extLst>
          </p:cNvPr>
          <p:cNvSpPr/>
          <p:nvPr/>
        </p:nvSpPr>
        <p:spPr>
          <a:xfrm>
            <a:off x="4573589" y="4838701"/>
            <a:ext cx="2333625" cy="608013"/>
          </a:xfrm>
          <a:custGeom>
            <a:avLst/>
            <a:gdLst>
              <a:gd name="connsiteX0" fmla="*/ 976313 w 2333625"/>
              <a:gd name="connsiteY0" fmla="*/ 164306 h 607219"/>
              <a:gd name="connsiteX1" fmla="*/ 740569 w 2333625"/>
              <a:gd name="connsiteY1" fmla="*/ 214313 h 607219"/>
              <a:gd name="connsiteX2" fmla="*/ 557213 w 2333625"/>
              <a:gd name="connsiteY2" fmla="*/ 250031 h 607219"/>
              <a:gd name="connsiteX3" fmla="*/ 397669 w 2333625"/>
              <a:gd name="connsiteY3" fmla="*/ 276225 h 607219"/>
              <a:gd name="connsiteX4" fmla="*/ 333375 w 2333625"/>
              <a:gd name="connsiteY4" fmla="*/ 288131 h 607219"/>
              <a:gd name="connsiteX5" fmla="*/ 283369 w 2333625"/>
              <a:gd name="connsiteY5" fmla="*/ 288131 h 607219"/>
              <a:gd name="connsiteX6" fmla="*/ 204788 w 2333625"/>
              <a:gd name="connsiteY6" fmla="*/ 278606 h 607219"/>
              <a:gd name="connsiteX7" fmla="*/ 152400 w 2333625"/>
              <a:gd name="connsiteY7" fmla="*/ 264319 h 607219"/>
              <a:gd name="connsiteX8" fmla="*/ 100013 w 2333625"/>
              <a:gd name="connsiteY8" fmla="*/ 238125 h 607219"/>
              <a:gd name="connsiteX9" fmla="*/ 61913 w 2333625"/>
              <a:gd name="connsiteY9" fmla="*/ 202406 h 607219"/>
              <a:gd name="connsiteX10" fmla="*/ 42863 w 2333625"/>
              <a:gd name="connsiteY10" fmla="*/ 178594 h 607219"/>
              <a:gd name="connsiteX11" fmla="*/ 19050 w 2333625"/>
              <a:gd name="connsiteY11" fmla="*/ 166688 h 607219"/>
              <a:gd name="connsiteX12" fmla="*/ 7144 w 2333625"/>
              <a:gd name="connsiteY12" fmla="*/ 173831 h 607219"/>
              <a:gd name="connsiteX13" fmla="*/ 0 w 2333625"/>
              <a:gd name="connsiteY13" fmla="*/ 200025 h 607219"/>
              <a:gd name="connsiteX14" fmla="*/ 2382 w 2333625"/>
              <a:gd name="connsiteY14" fmla="*/ 228600 h 607219"/>
              <a:gd name="connsiteX15" fmla="*/ 35719 w 2333625"/>
              <a:gd name="connsiteY15" fmla="*/ 302419 h 607219"/>
              <a:gd name="connsiteX16" fmla="*/ 78582 w 2333625"/>
              <a:gd name="connsiteY16" fmla="*/ 373856 h 607219"/>
              <a:gd name="connsiteX17" fmla="*/ 135732 w 2333625"/>
              <a:gd name="connsiteY17" fmla="*/ 450056 h 607219"/>
              <a:gd name="connsiteX18" fmla="*/ 195263 w 2333625"/>
              <a:gd name="connsiteY18" fmla="*/ 514350 h 607219"/>
              <a:gd name="connsiteX19" fmla="*/ 242888 w 2333625"/>
              <a:gd name="connsiteY19" fmla="*/ 554831 h 607219"/>
              <a:gd name="connsiteX20" fmla="*/ 276225 w 2333625"/>
              <a:gd name="connsiteY20" fmla="*/ 581025 h 607219"/>
              <a:gd name="connsiteX21" fmla="*/ 297657 w 2333625"/>
              <a:gd name="connsiteY21" fmla="*/ 595313 h 607219"/>
              <a:gd name="connsiteX22" fmla="*/ 314325 w 2333625"/>
              <a:gd name="connsiteY22" fmla="*/ 602456 h 607219"/>
              <a:gd name="connsiteX23" fmla="*/ 335757 w 2333625"/>
              <a:gd name="connsiteY23" fmla="*/ 607219 h 607219"/>
              <a:gd name="connsiteX24" fmla="*/ 359569 w 2333625"/>
              <a:gd name="connsiteY24" fmla="*/ 607219 h 607219"/>
              <a:gd name="connsiteX25" fmla="*/ 395288 w 2333625"/>
              <a:gd name="connsiteY25" fmla="*/ 600075 h 607219"/>
              <a:gd name="connsiteX26" fmla="*/ 433388 w 2333625"/>
              <a:gd name="connsiteY26" fmla="*/ 581025 h 607219"/>
              <a:gd name="connsiteX27" fmla="*/ 471488 w 2333625"/>
              <a:gd name="connsiteY27" fmla="*/ 552450 h 607219"/>
              <a:gd name="connsiteX28" fmla="*/ 502444 w 2333625"/>
              <a:gd name="connsiteY28" fmla="*/ 519113 h 607219"/>
              <a:gd name="connsiteX29" fmla="*/ 569119 w 2333625"/>
              <a:gd name="connsiteY29" fmla="*/ 483394 h 607219"/>
              <a:gd name="connsiteX30" fmla="*/ 709613 w 2333625"/>
              <a:gd name="connsiteY30" fmla="*/ 426244 h 607219"/>
              <a:gd name="connsiteX31" fmla="*/ 862013 w 2333625"/>
              <a:gd name="connsiteY31" fmla="*/ 373856 h 607219"/>
              <a:gd name="connsiteX32" fmla="*/ 1050132 w 2333625"/>
              <a:gd name="connsiteY32" fmla="*/ 316706 h 607219"/>
              <a:gd name="connsiteX33" fmla="*/ 1247775 w 2333625"/>
              <a:gd name="connsiteY33" fmla="*/ 261938 h 607219"/>
              <a:gd name="connsiteX34" fmla="*/ 1433513 w 2333625"/>
              <a:gd name="connsiteY34" fmla="*/ 221456 h 607219"/>
              <a:gd name="connsiteX35" fmla="*/ 1624013 w 2333625"/>
              <a:gd name="connsiteY35" fmla="*/ 180975 h 607219"/>
              <a:gd name="connsiteX36" fmla="*/ 1890713 w 2333625"/>
              <a:gd name="connsiteY36" fmla="*/ 133350 h 607219"/>
              <a:gd name="connsiteX37" fmla="*/ 2045494 w 2333625"/>
              <a:gd name="connsiteY37" fmla="*/ 114300 h 607219"/>
              <a:gd name="connsiteX38" fmla="*/ 2138363 w 2333625"/>
              <a:gd name="connsiteY38" fmla="*/ 104775 h 607219"/>
              <a:gd name="connsiteX39" fmla="*/ 2333625 w 2333625"/>
              <a:gd name="connsiteY39" fmla="*/ 19050 h 607219"/>
              <a:gd name="connsiteX40" fmla="*/ 2069307 w 2333625"/>
              <a:gd name="connsiteY40" fmla="*/ 0 h 607219"/>
              <a:gd name="connsiteX41" fmla="*/ 1840707 w 2333625"/>
              <a:gd name="connsiteY41" fmla="*/ 23813 h 607219"/>
              <a:gd name="connsiteX42" fmla="*/ 1421607 w 2333625"/>
              <a:gd name="connsiteY42" fmla="*/ 76200 h 607219"/>
              <a:gd name="connsiteX43" fmla="*/ 1290638 w 2333625"/>
              <a:gd name="connsiteY43" fmla="*/ 92869 h 607219"/>
              <a:gd name="connsiteX44" fmla="*/ 1140619 w 2333625"/>
              <a:gd name="connsiteY44" fmla="*/ 130969 h 607219"/>
              <a:gd name="connsiteX45" fmla="*/ 976313 w 2333625"/>
              <a:gd name="connsiteY45" fmla="*/ 164306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33625" h="607219">
                <a:moveTo>
                  <a:pt x="976313" y="164306"/>
                </a:moveTo>
                <a:lnTo>
                  <a:pt x="740569" y="214313"/>
                </a:lnTo>
                <a:lnTo>
                  <a:pt x="557213" y="250031"/>
                </a:lnTo>
                <a:lnTo>
                  <a:pt x="397669" y="276225"/>
                </a:lnTo>
                <a:lnTo>
                  <a:pt x="333375" y="288131"/>
                </a:lnTo>
                <a:lnTo>
                  <a:pt x="283369" y="288131"/>
                </a:lnTo>
                <a:lnTo>
                  <a:pt x="204788" y="278606"/>
                </a:lnTo>
                <a:lnTo>
                  <a:pt x="152400" y="264319"/>
                </a:lnTo>
                <a:lnTo>
                  <a:pt x="100013" y="238125"/>
                </a:lnTo>
                <a:lnTo>
                  <a:pt x="61913" y="202406"/>
                </a:lnTo>
                <a:lnTo>
                  <a:pt x="42863" y="178594"/>
                </a:lnTo>
                <a:lnTo>
                  <a:pt x="19050" y="166688"/>
                </a:lnTo>
                <a:lnTo>
                  <a:pt x="7144" y="173831"/>
                </a:lnTo>
                <a:lnTo>
                  <a:pt x="0" y="200025"/>
                </a:lnTo>
                <a:lnTo>
                  <a:pt x="2382" y="228600"/>
                </a:lnTo>
                <a:lnTo>
                  <a:pt x="35719" y="302419"/>
                </a:lnTo>
                <a:lnTo>
                  <a:pt x="78582" y="373856"/>
                </a:lnTo>
                <a:lnTo>
                  <a:pt x="135732" y="450056"/>
                </a:lnTo>
                <a:lnTo>
                  <a:pt x="195263" y="514350"/>
                </a:lnTo>
                <a:lnTo>
                  <a:pt x="242888" y="554831"/>
                </a:lnTo>
                <a:lnTo>
                  <a:pt x="276225" y="581025"/>
                </a:lnTo>
                <a:lnTo>
                  <a:pt x="297657" y="595313"/>
                </a:lnTo>
                <a:lnTo>
                  <a:pt x="314325" y="602456"/>
                </a:lnTo>
                <a:lnTo>
                  <a:pt x="335757" y="607219"/>
                </a:lnTo>
                <a:lnTo>
                  <a:pt x="359569" y="607219"/>
                </a:lnTo>
                <a:lnTo>
                  <a:pt x="395288" y="600075"/>
                </a:lnTo>
                <a:lnTo>
                  <a:pt x="433388" y="581025"/>
                </a:lnTo>
                <a:lnTo>
                  <a:pt x="471488" y="552450"/>
                </a:lnTo>
                <a:lnTo>
                  <a:pt x="502444" y="519113"/>
                </a:lnTo>
                <a:lnTo>
                  <a:pt x="569119" y="483394"/>
                </a:lnTo>
                <a:lnTo>
                  <a:pt x="709613" y="426244"/>
                </a:lnTo>
                <a:lnTo>
                  <a:pt x="862013" y="373856"/>
                </a:lnTo>
                <a:lnTo>
                  <a:pt x="1050132" y="316706"/>
                </a:lnTo>
                <a:lnTo>
                  <a:pt x="1247775" y="261938"/>
                </a:lnTo>
                <a:lnTo>
                  <a:pt x="1433513" y="221456"/>
                </a:lnTo>
                <a:lnTo>
                  <a:pt x="1624013" y="180975"/>
                </a:lnTo>
                <a:lnTo>
                  <a:pt x="1890713" y="133350"/>
                </a:lnTo>
                <a:lnTo>
                  <a:pt x="2045494" y="114300"/>
                </a:lnTo>
                <a:lnTo>
                  <a:pt x="2138363" y="104775"/>
                </a:lnTo>
                <a:lnTo>
                  <a:pt x="2333625" y="19050"/>
                </a:lnTo>
                <a:lnTo>
                  <a:pt x="2069307" y="0"/>
                </a:lnTo>
                <a:lnTo>
                  <a:pt x="1840707" y="23813"/>
                </a:lnTo>
                <a:lnTo>
                  <a:pt x="1421607" y="76200"/>
                </a:lnTo>
                <a:lnTo>
                  <a:pt x="1290638" y="92869"/>
                </a:lnTo>
                <a:lnTo>
                  <a:pt x="1140619" y="130969"/>
                </a:lnTo>
                <a:lnTo>
                  <a:pt x="976313" y="164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867D55B7-4915-44BF-8FCD-CAFD23F4070F}"/>
              </a:ext>
            </a:extLst>
          </p:cNvPr>
          <p:cNvSpPr/>
          <p:nvPr/>
        </p:nvSpPr>
        <p:spPr>
          <a:xfrm>
            <a:off x="6367463" y="4465638"/>
            <a:ext cx="728662" cy="933450"/>
          </a:xfrm>
          <a:custGeom>
            <a:avLst/>
            <a:gdLst>
              <a:gd name="connsiteX0" fmla="*/ 171450 w 728662"/>
              <a:gd name="connsiteY0" fmla="*/ 230981 h 933450"/>
              <a:gd name="connsiteX1" fmla="*/ 240506 w 728662"/>
              <a:gd name="connsiteY1" fmla="*/ 342900 h 933450"/>
              <a:gd name="connsiteX2" fmla="*/ 273843 w 728662"/>
              <a:gd name="connsiteY2" fmla="*/ 397669 h 933450"/>
              <a:gd name="connsiteX3" fmla="*/ 333375 w 728662"/>
              <a:gd name="connsiteY3" fmla="*/ 502444 h 933450"/>
              <a:gd name="connsiteX4" fmla="*/ 433387 w 728662"/>
              <a:gd name="connsiteY4" fmla="*/ 723900 h 933450"/>
              <a:gd name="connsiteX5" fmla="*/ 495300 w 728662"/>
              <a:gd name="connsiteY5" fmla="*/ 845344 h 933450"/>
              <a:gd name="connsiteX6" fmla="*/ 519112 w 728662"/>
              <a:gd name="connsiteY6" fmla="*/ 892969 h 933450"/>
              <a:gd name="connsiteX7" fmla="*/ 531018 w 728662"/>
              <a:gd name="connsiteY7" fmla="*/ 909637 h 933450"/>
              <a:gd name="connsiteX8" fmla="*/ 547687 w 728662"/>
              <a:gd name="connsiteY8" fmla="*/ 926306 h 933450"/>
              <a:gd name="connsiteX9" fmla="*/ 561975 w 728662"/>
              <a:gd name="connsiteY9" fmla="*/ 931069 h 933450"/>
              <a:gd name="connsiteX10" fmla="*/ 585787 w 728662"/>
              <a:gd name="connsiteY10" fmla="*/ 933450 h 933450"/>
              <a:gd name="connsiteX11" fmla="*/ 621506 w 728662"/>
              <a:gd name="connsiteY11" fmla="*/ 923925 h 933450"/>
              <a:gd name="connsiteX12" fmla="*/ 654843 w 728662"/>
              <a:gd name="connsiteY12" fmla="*/ 890587 h 933450"/>
              <a:gd name="connsiteX13" fmla="*/ 702468 w 728662"/>
              <a:gd name="connsiteY13" fmla="*/ 823912 h 933450"/>
              <a:gd name="connsiteX14" fmla="*/ 728662 w 728662"/>
              <a:gd name="connsiteY14" fmla="*/ 766762 h 933450"/>
              <a:gd name="connsiteX15" fmla="*/ 728662 w 728662"/>
              <a:gd name="connsiteY15" fmla="*/ 692944 h 933450"/>
              <a:gd name="connsiteX16" fmla="*/ 723900 w 728662"/>
              <a:gd name="connsiteY16" fmla="*/ 602456 h 933450"/>
              <a:gd name="connsiteX17" fmla="*/ 714375 w 728662"/>
              <a:gd name="connsiteY17" fmla="*/ 564356 h 933450"/>
              <a:gd name="connsiteX18" fmla="*/ 688181 w 728662"/>
              <a:gd name="connsiteY18" fmla="*/ 500062 h 933450"/>
              <a:gd name="connsiteX19" fmla="*/ 647700 w 728662"/>
              <a:gd name="connsiteY19" fmla="*/ 442912 h 933450"/>
              <a:gd name="connsiteX20" fmla="*/ 600075 w 728662"/>
              <a:gd name="connsiteY20" fmla="*/ 388144 h 933450"/>
              <a:gd name="connsiteX21" fmla="*/ 542925 w 728662"/>
              <a:gd name="connsiteY21" fmla="*/ 330994 h 933450"/>
              <a:gd name="connsiteX22" fmla="*/ 438150 w 728662"/>
              <a:gd name="connsiteY22" fmla="*/ 242887 h 933450"/>
              <a:gd name="connsiteX23" fmla="*/ 290512 w 728662"/>
              <a:gd name="connsiteY23" fmla="*/ 147637 h 933450"/>
              <a:gd name="connsiteX24" fmla="*/ 128587 w 728662"/>
              <a:gd name="connsiteY24" fmla="*/ 52387 h 933450"/>
              <a:gd name="connsiteX25" fmla="*/ 54768 w 728662"/>
              <a:gd name="connsiteY25" fmla="*/ 14287 h 933450"/>
              <a:gd name="connsiteX26" fmla="*/ 21431 w 728662"/>
              <a:gd name="connsiteY26" fmla="*/ 0 h 933450"/>
              <a:gd name="connsiteX27" fmla="*/ 7143 w 728662"/>
              <a:gd name="connsiteY27" fmla="*/ 0 h 933450"/>
              <a:gd name="connsiteX28" fmla="*/ 0 w 728662"/>
              <a:gd name="connsiteY28" fmla="*/ 14287 h 933450"/>
              <a:gd name="connsiteX29" fmla="*/ 4762 w 728662"/>
              <a:gd name="connsiteY29" fmla="*/ 40481 h 933450"/>
              <a:gd name="connsiteX30" fmla="*/ 21431 w 728662"/>
              <a:gd name="connsiteY30" fmla="*/ 69056 h 933450"/>
              <a:gd name="connsiteX31" fmla="*/ 57150 w 728662"/>
              <a:gd name="connsiteY31" fmla="*/ 95250 h 933450"/>
              <a:gd name="connsiteX32" fmla="*/ 111918 w 728662"/>
              <a:gd name="connsiteY32" fmla="*/ 154781 h 933450"/>
              <a:gd name="connsiteX33" fmla="*/ 171450 w 728662"/>
              <a:gd name="connsiteY33" fmla="*/ 230981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8662" h="933450">
                <a:moveTo>
                  <a:pt x="171450" y="230981"/>
                </a:moveTo>
                <a:lnTo>
                  <a:pt x="240506" y="342900"/>
                </a:lnTo>
                <a:lnTo>
                  <a:pt x="273843" y="397669"/>
                </a:lnTo>
                <a:lnTo>
                  <a:pt x="333375" y="502444"/>
                </a:lnTo>
                <a:lnTo>
                  <a:pt x="433387" y="723900"/>
                </a:lnTo>
                <a:lnTo>
                  <a:pt x="495300" y="845344"/>
                </a:lnTo>
                <a:lnTo>
                  <a:pt x="519112" y="892969"/>
                </a:lnTo>
                <a:lnTo>
                  <a:pt x="531018" y="909637"/>
                </a:lnTo>
                <a:lnTo>
                  <a:pt x="547687" y="926306"/>
                </a:lnTo>
                <a:lnTo>
                  <a:pt x="561975" y="931069"/>
                </a:lnTo>
                <a:lnTo>
                  <a:pt x="585787" y="933450"/>
                </a:lnTo>
                <a:lnTo>
                  <a:pt x="621506" y="923925"/>
                </a:lnTo>
                <a:lnTo>
                  <a:pt x="654843" y="890587"/>
                </a:lnTo>
                <a:lnTo>
                  <a:pt x="702468" y="823912"/>
                </a:lnTo>
                <a:lnTo>
                  <a:pt x="728662" y="766762"/>
                </a:lnTo>
                <a:lnTo>
                  <a:pt x="728662" y="692944"/>
                </a:lnTo>
                <a:lnTo>
                  <a:pt x="723900" y="602456"/>
                </a:lnTo>
                <a:lnTo>
                  <a:pt x="714375" y="564356"/>
                </a:lnTo>
                <a:lnTo>
                  <a:pt x="688181" y="500062"/>
                </a:lnTo>
                <a:lnTo>
                  <a:pt x="647700" y="442912"/>
                </a:lnTo>
                <a:lnTo>
                  <a:pt x="600075" y="388144"/>
                </a:lnTo>
                <a:lnTo>
                  <a:pt x="542925" y="330994"/>
                </a:lnTo>
                <a:lnTo>
                  <a:pt x="438150" y="242887"/>
                </a:lnTo>
                <a:lnTo>
                  <a:pt x="290512" y="147637"/>
                </a:lnTo>
                <a:lnTo>
                  <a:pt x="128587" y="52387"/>
                </a:lnTo>
                <a:lnTo>
                  <a:pt x="54768" y="14287"/>
                </a:lnTo>
                <a:lnTo>
                  <a:pt x="21431" y="0"/>
                </a:lnTo>
                <a:lnTo>
                  <a:pt x="7143" y="0"/>
                </a:lnTo>
                <a:lnTo>
                  <a:pt x="0" y="14287"/>
                </a:lnTo>
                <a:lnTo>
                  <a:pt x="4762" y="40481"/>
                </a:lnTo>
                <a:lnTo>
                  <a:pt x="21431" y="69056"/>
                </a:lnTo>
                <a:lnTo>
                  <a:pt x="57150" y="95250"/>
                </a:lnTo>
                <a:lnTo>
                  <a:pt x="111918" y="154781"/>
                </a:lnTo>
                <a:lnTo>
                  <a:pt x="171450" y="230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87096B7-2ACA-4C34-9981-76B5428B4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789" y="1888716"/>
            <a:ext cx="4797968" cy="399932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FC90F2-073B-46C6-BBEA-748A640F1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876" y="1888716"/>
            <a:ext cx="4804064" cy="400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3" grpId="0" animBg="1"/>
      <p:bldP spid="204" grpId="0" animBg="1"/>
      <p:bldP spid="201" grpId="0" animBg="1"/>
      <p:bldP spid="202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CD00E9F-0A73-4635-8843-1446030D4BEF}"/>
              </a:ext>
            </a:extLst>
          </p:cNvPr>
          <p:cNvSpPr/>
          <p:nvPr/>
        </p:nvSpPr>
        <p:spPr>
          <a:xfrm>
            <a:off x="5016500" y="2444751"/>
            <a:ext cx="3130550" cy="581025"/>
          </a:xfrm>
          <a:custGeom>
            <a:avLst/>
            <a:gdLst>
              <a:gd name="connsiteX0" fmla="*/ 990600 w 3130550"/>
              <a:gd name="connsiteY0" fmla="*/ 441325 h 581025"/>
              <a:gd name="connsiteX1" fmla="*/ 701675 w 3130550"/>
              <a:gd name="connsiteY1" fmla="*/ 492125 h 581025"/>
              <a:gd name="connsiteX2" fmla="*/ 476250 w 3130550"/>
              <a:gd name="connsiteY2" fmla="*/ 549275 h 581025"/>
              <a:gd name="connsiteX3" fmla="*/ 438150 w 3130550"/>
              <a:gd name="connsiteY3" fmla="*/ 568325 h 581025"/>
              <a:gd name="connsiteX4" fmla="*/ 409575 w 3130550"/>
              <a:gd name="connsiteY4" fmla="*/ 581025 h 581025"/>
              <a:gd name="connsiteX5" fmla="*/ 371475 w 3130550"/>
              <a:gd name="connsiteY5" fmla="*/ 581025 h 581025"/>
              <a:gd name="connsiteX6" fmla="*/ 330200 w 3130550"/>
              <a:gd name="connsiteY6" fmla="*/ 568325 h 581025"/>
              <a:gd name="connsiteX7" fmla="*/ 234950 w 3130550"/>
              <a:gd name="connsiteY7" fmla="*/ 504825 h 581025"/>
              <a:gd name="connsiteX8" fmla="*/ 107950 w 3130550"/>
              <a:gd name="connsiteY8" fmla="*/ 387350 h 581025"/>
              <a:gd name="connsiteX9" fmla="*/ 25400 w 3130550"/>
              <a:gd name="connsiteY9" fmla="*/ 301625 h 581025"/>
              <a:gd name="connsiteX10" fmla="*/ 12700 w 3130550"/>
              <a:gd name="connsiteY10" fmla="*/ 273050 h 581025"/>
              <a:gd name="connsiteX11" fmla="*/ 0 w 3130550"/>
              <a:gd name="connsiteY11" fmla="*/ 238125 h 581025"/>
              <a:gd name="connsiteX12" fmla="*/ 0 w 3130550"/>
              <a:gd name="connsiteY12" fmla="*/ 219075 h 581025"/>
              <a:gd name="connsiteX13" fmla="*/ 6350 w 3130550"/>
              <a:gd name="connsiteY13" fmla="*/ 196850 h 581025"/>
              <a:gd name="connsiteX14" fmla="*/ 25400 w 3130550"/>
              <a:gd name="connsiteY14" fmla="*/ 190500 h 581025"/>
              <a:gd name="connsiteX15" fmla="*/ 63500 w 3130550"/>
              <a:gd name="connsiteY15" fmla="*/ 206375 h 581025"/>
              <a:gd name="connsiteX16" fmla="*/ 142875 w 3130550"/>
              <a:gd name="connsiteY16" fmla="*/ 250825 h 581025"/>
              <a:gd name="connsiteX17" fmla="*/ 203200 w 3130550"/>
              <a:gd name="connsiteY17" fmla="*/ 279400 h 581025"/>
              <a:gd name="connsiteX18" fmla="*/ 257175 w 3130550"/>
              <a:gd name="connsiteY18" fmla="*/ 295275 h 581025"/>
              <a:gd name="connsiteX19" fmla="*/ 330200 w 3130550"/>
              <a:gd name="connsiteY19" fmla="*/ 307975 h 581025"/>
              <a:gd name="connsiteX20" fmla="*/ 400050 w 3130550"/>
              <a:gd name="connsiteY20" fmla="*/ 314325 h 581025"/>
              <a:gd name="connsiteX21" fmla="*/ 498475 w 3130550"/>
              <a:gd name="connsiteY21" fmla="*/ 307975 h 581025"/>
              <a:gd name="connsiteX22" fmla="*/ 1006475 w 3130550"/>
              <a:gd name="connsiteY22" fmla="*/ 250825 h 581025"/>
              <a:gd name="connsiteX23" fmla="*/ 1406525 w 3130550"/>
              <a:gd name="connsiteY23" fmla="*/ 203200 h 581025"/>
              <a:gd name="connsiteX24" fmla="*/ 1676400 w 3130550"/>
              <a:gd name="connsiteY24" fmla="*/ 155575 h 581025"/>
              <a:gd name="connsiteX25" fmla="*/ 2060575 w 3130550"/>
              <a:gd name="connsiteY25" fmla="*/ 107950 h 581025"/>
              <a:gd name="connsiteX26" fmla="*/ 2514600 w 3130550"/>
              <a:gd name="connsiteY26" fmla="*/ 53975 h 581025"/>
              <a:gd name="connsiteX27" fmla="*/ 2632075 w 3130550"/>
              <a:gd name="connsiteY27" fmla="*/ 34925 h 581025"/>
              <a:gd name="connsiteX28" fmla="*/ 2701925 w 3130550"/>
              <a:gd name="connsiteY28" fmla="*/ 9525 h 581025"/>
              <a:gd name="connsiteX29" fmla="*/ 2736850 w 3130550"/>
              <a:gd name="connsiteY29" fmla="*/ 0 h 581025"/>
              <a:gd name="connsiteX30" fmla="*/ 2803525 w 3130550"/>
              <a:gd name="connsiteY30" fmla="*/ 3175 h 581025"/>
              <a:gd name="connsiteX31" fmla="*/ 2901950 w 3130550"/>
              <a:gd name="connsiteY31" fmla="*/ 25400 h 581025"/>
              <a:gd name="connsiteX32" fmla="*/ 2978150 w 3130550"/>
              <a:gd name="connsiteY32" fmla="*/ 53975 h 581025"/>
              <a:gd name="connsiteX33" fmla="*/ 3044825 w 3130550"/>
              <a:gd name="connsiteY33" fmla="*/ 95250 h 581025"/>
              <a:gd name="connsiteX34" fmla="*/ 3089275 w 3130550"/>
              <a:gd name="connsiteY34" fmla="*/ 133350 h 581025"/>
              <a:gd name="connsiteX35" fmla="*/ 3114675 w 3130550"/>
              <a:gd name="connsiteY35" fmla="*/ 168275 h 581025"/>
              <a:gd name="connsiteX36" fmla="*/ 3127375 w 3130550"/>
              <a:gd name="connsiteY36" fmla="*/ 200025 h 581025"/>
              <a:gd name="connsiteX37" fmla="*/ 3130550 w 3130550"/>
              <a:gd name="connsiteY37" fmla="*/ 215900 h 581025"/>
              <a:gd name="connsiteX38" fmla="*/ 3127375 w 3130550"/>
              <a:gd name="connsiteY38" fmla="*/ 228600 h 581025"/>
              <a:gd name="connsiteX39" fmla="*/ 3111500 w 3130550"/>
              <a:gd name="connsiteY39" fmla="*/ 260350 h 581025"/>
              <a:gd name="connsiteX40" fmla="*/ 3086100 w 3130550"/>
              <a:gd name="connsiteY40" fmla="*/ 276225 h 581025"/>
              <a:gd name="connsiteX41" fmla="*/ 3038475 w 3130550"/>
              <a:gd name="connsiteY41" fmla="*/ 285750 h 581025"/>
              <a:gd name="connsiteX42" fmla="*/ 2921000 w 3130550"/>
              <a:gd name="connsiteY42" fmla="*/ 282575 h 581025"/>
              <a:gd name="connsiteX43" fmla="*/ 2613025 w 3130550"/>
              <a:gd name="connsiteY43" fmla="*/ 273050 h 581025"/>
              <a:gd name="connsiteX44" fmla="*/ 2057400 w 3130550"/>
              <a:gd name="connsiteY44" fmla="*/ 298450 h 581025"/>
              <a:gd name="connsiteX45" fmla="*/ 1676400 w 3130550"/>
              <a:gd name="connsiteY45" fmla="*/ 330200 h 581025"/>
              <a:gd name="connsiteX46" fmla="*/ 1257300 w 3130550"/>
              <a:gd name="connsiteY46" fmla="*/ 403225 h 581025"/>
              <a:gd name="connsiteX47" fmla="*/ 990600 w 3130550"/>
              <a:gd name="connsiteY47" fmla="*/ 4413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130550" h="581025">
                <a:moveTo>
                  <a:pt x="990600" y="441325"/>
                </a:moveTo>
                <a:lnTo>
                  <a:pt x="701675" y="492125"/>
                </a:lnTo>
                <a:lnTo>
                  <a:pt x="476250" y="549275"/>
                </a:lnTo>
                <a:lnTo>
                  <a:pt x="438150" y="568325"/>
                </a:lnTo>
                <a:lnTo>
                  <a:pt x="409575" y="581025"/>
                </a:lnTo>
                <a:lnTo>
                  <a:pt x="371475" y="581025"/>
                </a:lnTo>
                <a:lnTo>
                  <a:pt x="330200" y="568325"/>
                </a:lnTo>
                <a:lnTo>
                  <a:pt x="234950" y="504825"/>
                </a:lnTo>
                <a:lnTo>
                  <a:pt x="107950" y="387350"/>
                </a:lnTo>
                <a:lnTo>
                  <a:pt x="25400" y="301625"/>
                </a:lnTo>
                <a:lnTo>
                  <a:pt x="12700" y="273050"/>
                </a:lnTo>
                <a:lnTo>
                  <a:pt x="0" y="238125"/>
                </a:lnTo>
                <a:lnTo>
                  <a:pt x="0" y="219075"/>
                </a:lnTo>
                <a:lnTo>
                  <a:pt x="6350" y="196850"/>
                </a:lnTo>
                <a:lnTo>
                  <a:pt x="25400" y="190500"/>
                </a:lnTo>
                <a:lnTo>
                  <a:pt x="63500" y="206375"/>
                </a:lnTo>
                <a:lnTo>
                  <a:pt x="142875" y="250825"/>
                </a:lnTo>
                <a:lnTo>
                  <a:pt x="203200" y="279400"/>
                </a:lnTo>
                <a:lnTo>
                  <a:pt x="257175" y="295275"/>
                </a:lnTo>
                <a:lnTo>
                  <a:pt x="330200" y="307975"/>
                </a:lnTo>
                <a:lnTo>
                  <a:pt x="400050" y="314325"/>
                </a:lnTo>
                <a:lnTo>
                  <a:pt x="498475" y="307975"/>
                </a:lnTo>
                <a:lnTo>
                  <a:pt x="1006475" y="250825"/>
                </a:lnTo>
                <a:lnTo>
                  <a:pt x="1406525" y="203200"/>
                </a:lnTo>
                <a:lnTo>
                  <a:pt x="1676400" y="155575"/>
                </a:lnTo>
                <a:lnTo>
                  <a:pt x="2060575" y="107950"/>
                </a:lnTo>
                <a:lnTo>
                  <a:pt x="2514600" y="53975"/>
                </a:lnTo>
                <a:lnTo>
                  <a:pt x="2632075" y="34925"/>
                </a:lnTo>
                <a:lnTo>
                  <a:pt x="2701925" y="9525"/>
                </a:lnTo>
                <a:lnTo>
                  <a:pt x="2736850" y="0"/>
                </a:lnTo>
                <a:lnTo>
                  <a:pt x="2803525" y="3175"/>
                </a:lnTo>
                <a:lnTo>
                  <a:pt x="2901950" y="25400"/>
                </a:lnTo>
                <a:lnTo>
                  <a:pt x="2978150" y="53975"/>
                </a:lnTo>
                <a:lnTo>
                  <a:pt x="3044825" y="95250"/>
                </a:lnTo>
                <a:lnTo>
                  <a:pt x="3089275" y="133350"/>
                </a:lnTo>
                <a:lnTo>
                  <a:pt x="3114675" y="168275"/>
                </a:lnTo>
                <a:lnTo>
                  <a:pt x="3127375" y="200025"/>
                </a:lnTo>
                <a:lnTo>
                  <a:pt x="3130550" y="215900"/>
                </a:lnTo>
                <a:lnTo>
                  <a:pt x="3127375" y="228600"/>
                </a:lnTo>
                <a:lnTo>
                  <a:pt x="3111500" y="260350"/>
                </a:lnTo>
                <a:lnTo>
                  <a:pt x="3086100" y="276225"/>
                </a:lnTo>
                <a:lnTo>
                  <a:pt x="3038475" y="285750"/>
                </a:lnTo>
                <a:lnTo>
                  <a:pt x="2921000" y="282575"/>
                </a:lnTo>
                <a:lnTo>
                  <a:pt x="2613025" y="273050"/>
                </a:lnTo>
                <a:lnTo>
                  <a:pt x="2057400" y="298450"/>
                </a:lnTo>
                <a:lnTo>
                  <a:pt x="1676400" y="330200"/>
                </a:lnTo>
                <a:lnTo>
                  <a:pt x="1257300" y="403225"/>
                </a:lnTo>
                <a:lnTo>
                  <a:pt x="990600" y="441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41F6715-AA86-451A-BDCF-1CD8C7DA1DBF}"/>
              </a:ext>
            </a:extLst>
          </p:cNvPr>
          <p:cNvSpPr/>
          <p:nvPr/>
        </p:nvSpPr>
        <p:spPr>
          <a:xfrm rot="16200000">
            <a:off x="3021807" y="2156619"/>
            <a:ext cx="2498725" cy="1544638"/>
          </a:xfrm>
          <a:custGeom>
            <a:avLst/>
            <a:gdLst>
              <a:gd name="connsiteX0" fmla="*/ 1617327 w 2498963"/>
              <a:gd name="connsiteY0" fmla="*/ 979927 h 1545843"/>
              <a:gd name="connsiteX1" fmla="*/ 1900284 w 2498963"/>
              <a:gd name="connsiteY1" fmla="*/ 1096089 h 1545843"/>
              <a:gd name="connsiteX2" fmla="*/ 2111758 w 2498963"/>
              <a:gd name="connsiteY2" fmla="*/ 1173530 h 1545843"/>
              <a:gd name="connsiteX3" fmla="*/ 2159414 w 2498963"/>
              <a:gd name="connsiteY3" fmla="*/ 1182466 h 1545843"/>
              <a:gd name="connsiteX4" fmla="*/ 2213027 w 2498963"/>
              <a:gd name="connsiteY4" fmla="*/ 1185444 h 1545843"/>
              <a:gd name="connsiteX5" fmla="*/ 2260683 w 2498963"/>
              <a:gd name="connsiteY5" fmla="*/ 1179487 h 1545843"/>
              <a:gd name="connsiteX6" fmla="*/ 2314296 w 2498963"/>
              <a:gd name="connsiteY6" fmla="*/ 1152681 h 1545843"/>
              <a:gd name="connsiteX7" fmla="*/ 2385780 w 2498963"/>
              <a:gd name="connsiteY7" fmla="*/ 1090132 h 1545843"/>
              <a:gd name="connsiteX8" fmla="*/ 2433436 w 2498963"/>
              <a:gd name="connsiteY8" fmla="*/ 1054390 h 1545843"/>
              <a:gd name="connsiteX9" fmla="*/ 2454286 w 2498963"/>
              <a:gd name="connsiteY9" fmla="*/ 1045454 h 1545843"/>
              <a:gd name="connsiteX10" fmla="*/ 2484071 w 2498963"/>
              <a:gd name="connsiteY10" fmla="*/ 1048433 h 1545843"/>
              <a:gd name="connsiteX11" fmla="*/ 2493006 w 2498963"/>
              <a:gd name="connsiteY11" fmla="*/ 1057368 h 1545843"/>
              <a:gd name="connsiteX12" fmla="*/ 2498963 w 2498963"/>
              <a:gd name="connsiteY12" fmla="*/ 1084175 h 1545843"/>
              <a:gd name="connsiteX13" fmla="*/ 2493006 w 2498963"/>
              <a:gd name="connsiteY13" fmla="*/ 1140767 h 1545843"/>
              <a:gd name="connsiteX14" fmla="*/ 2472157 w 2498963"/>
              <a:gd name="connsiteY14" fmla="*/ 1209272 h 1545843"/>
              <a:gd name="connsiteX15" fmla="*/ 2436415 w 2498963"/>
              <a:gd name="connsiteY15" fmla="*/ 1277778 h 1545843"/>
              <a:gd name="connsiteX16" fmla="*/ 2364931 w 2498963"/>
              <a:gd name="connsiteY16" fmla="*/ 1387982 h 1545843"/>
              <a:gd name="connsiteX17" fmla="*/ 2314296 w 2498963"/>
              <a:gd name="connsiteY17" fmla="*/ 1447552 h 1545843"/>
              <a:gd name="connsiteX18" fmla="*/ 2257705 w 2498963"/>
              <a:gd name="connsiteY18" fmla="*/ 1501165 h 1545843"/>
              <a:gd name="connsiteX19" fmla="*/ 2216005 w 2498963"/>
              <a:gd name="connsiteY19" fmla="*/ 1533929 h 1545843"/>
              <a:gd name="connsiteX20" fmla="*/ 2189199 w 2498963"/>
              <a:gd name="connsiteY20" fmla="*/ 1542864 h 1545843"/>
              <a:gd name="connsiteX21" fmla="*/ 2159414 w 2498963"/>
              <a:gd name="connsiteY21" fmla="*/ 1545843 h 1545843"/>
              <a:gd name="connsiteX22" fmla="*/ 2123672 w 2498963"/>
              <a:gd name="connsiteY22" fmla="*/ 1539886 h 1545843"/>
              <a:gd name="connsiteX23" fmla="*/ 2090908 w 2498963"/>
              <a:gd name="connsiteY23" fmla="*/ 1510101 h 1545843"/>
              <a:gd name="connsiteX24" fmla="*/ 2016446 w 2498963"/>
              <a:gd name="connsiteY24" fmla="*/ 1438617 h 1545843"/>
              <a:gd name="connsiteX25" fmla="*/ 1980704 w 2498963"/>
              <a:gd name="connsiteY25" fmla="*/ 1414789 h 1545843"/>
              <a:gd name="connsiteX26" fmla="*/ 1825822 w 2498963"/>
              <a:gd name="connsiteY26" fmla="*/ 1343305 h 1545843"/>
              <a:gd name="connsiteX27" fmla="*/ 1572649 w 2498963"/>
              <a:gd name="connsiteY27" fmla="*/ 1224165 h 1545843"/>
              <a:gd name="connsiteX28" fmla="*/ 1313519 w 2498963"/>
              <a:gd name="connsiteY28" fmla="*/ 1084175 h 1545843"/>
              <a:gd name="connsiteX29" fmla="*/ 1069282 w 2498963"/>
              <a:gd name="connsiteY29" fmla="*/ 944185 h 1545843"/>
              <a:gd name="connsiteX30" fmla="*/ 935250 w 2498963"/>
              <a:gd name="connsiteY30" fmla="*/ 869723 h 1545843"/>
              <a:gd name="connsiteX31" fmla="*/ 693991 w 2498963"/>
              <a:gd name="connsiteY31" fmla="*/ 699948 h 1545843"/>
              <a:gd name="connsiteX32" fmla="*/ 485496 w 2498963"/>
              <a:gd name="connsiteY32" fmla="*/ 533152 h 1545843"/>
              <a:gd name="connsiteX33" fmla="*/ 315721 w 2498963"/>
              <a:gd name="connsiteY33" fmla="*/ 381249 h 1545843"/>
              <a:gd name="connsiteX34" fmla="*/ 139990 w 2498963"/>
              <a:gd name="connsiteY34" fmla="*/ 208496 h 1545843"/>
              <a:gd name="connsiteX35" fmla="*/ 26807 w 2498963"/>
              <a:gd name="connsiteY35" fmla="*/ 92334 h 1545843"/>
              <a:gd name="connsiteX36" fmla="*/ 17871 w 2498963"/>
              <a:gd name="connsiteY36" fmla="*/ 80420 h 1545843"/>
              <a:gd name="connsiteX37" fmla="*/ 5957 w 2498963"/>
              <a:gd name="connsiteY37" fmla="*/ 56592 h 1545843"/>
              <a:gd name="connsiteX38" fmla="*/ 2979 w 2498963"/>
              <a:gd name="connsiteY38" fmla="*/ 44678 h 1545843"/>
              <a:gd name="connsiteX39" fmla="*/ 0 w 2498963"/>
              <a:gd name="connsiteY39" fmla="*/ 23828 h 1545843"/>
              <a:gd name="connsiteX40" fmla="*/ 5957 w 2498963"/>
              <a:gd name="connsiteY40" fmla="*/ 8936 h 1545843"/>
              <a:gd name="connsiteX41" fmla="*/ 14893 w 2498963"/>
              <a:gd name="connsiteY41" fmla="*/ 0 h 1545843"/>
              <a:gd name="connsiteX42" fmla="*/ 41699 w 2498963"/>
              <a:gd name="connsiteY42" fmla="*/ 5957 h 1545843"/>
              <a:gd name="connsiteX43" fmla="*/ 68506 w 2498963"/>
              <a:gd name="connsiteY43" fmla="*/ 20850 h 1545843"/>
              <a:gd name="connsiteX44" fmla="*/ 229345 w 2498963"/>
              <a:gd name="connsiteY44" fmla="*/ 163818 h 1545843"/>
              <a:gd name="connsiteX45" fmla="*/ 327635 w 2498963"/>
              <a:gd name="connsiteY45" fmla="*/ 235302 h 1545843"/>
              <a:gd name="connsiteX46" fmla="*/ 554002 w 2498963"/>
              <a:gd name="connsiteY46" fmla="*/ 405077 h 1545843"/>
              <a:gd name="connsiteX47" fmla="*/ 798239 w 2498963"/>
              <a:gd name="connsiteY47" fmla="*/ 559959 h 1545843"/>
              <a:gd name="connsiteX48" fmla="*/ 1119917 w 2498963"/>
              <a:gd name="connsiteY48" fmla="*/ 744626 h 1545843"/>
              <a:gd name="connsiteX49" fmla="*/ 1337348 w 2498963"/>
              <a:gd name="connsiteY49" fmla="*/ 854830 h 1545843"/>
              <a:gd name="connsiteX50" fmla="*/ 1617327 w 2498963"/>
              <a:gd name="connsiteY50" fmla="*/ 979927 h 154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498963" h="1545843">
                <a:moveTo>
                  <a:pt x="1617327" y="979927"/>
                </a:moveTo>
                <a:lnTo>
                  <a:pt x="1900284" y="1096089"/>
                </a:lnTo>
                <a:lnTo>
                  <a:pt x="2111758" y="1173530"/>
                </a:lnTo>
                <a:lnTo>
                  <a:pt x="2159414" y="1182466"/>
                </a:lnTo>
                <a:lnTo>
                  <a:pt x="2213027" y="1185444"/>
                </a:lnTo>
                <a:lnTo>
                  <a:pt x="2260683" y="1179487"/>
                </a:lnTo>
                <a:lnTo>
                  <a:pt x="2314296" y="1152681"/>
                </a:lnTo>
                <a:lnTo>
                  <a:pt x="2385780" y="1090132"/>
                </a:lnTo>
                <a:lnTo>
                  <a:pt x="2433436" y="1054390"/>
                </a:lnTo>
                <a:lnTo>
                  <a:pt x="2454286" y="1045454"/>
                </a:lnTo>
                <a:lnTo>
                  <a:pt x="2484071" y="1048433"/>
                </a:lnTo>
                <a:lnTo>
                  <a:pt x="2493006" y="1057368"/>
                </a:lnTo>
                <a:lnTo>
                  <a:pt x="2498963" y="1084175"/>
                </a:lnTo>
                <a:lnTo>
                  <a:pt x="2493006" y="1140767"/>
                </a:lnTo>
                <a:lnTo>
                  <a:pt x="2472157" y="1209272"/>
                </a:lnTo>
                <a:lnTo>
                  <a:pt x="2436415" y="1277778"/>
                </a:lnTo>
                <a:lnTo>
                  <a:pt x="2364931" y="1387982"/>
                </a:lnTo>
                <a:lnTo>
                  <a:pt x="2314296" y="1447552"/>
                </a:lnTo>
                <a:lnTo>
                  <a:pt x="2257705" y="1501165"/>
                </a:lnTo>
                <a:lnTo>
                  <a:pt x="2216005" y="1533929"/>
                </a:lnTo>
                <a:lnTo>
                  <a:pt x="2189199" y="1542864"/>
                </a:lnTo>
                <a:lnTo>
                  <a:pt x="2159414" y="1545843"/>
                </a:lnTo>
                <a:lnTo>
                  <a:pt x="2123672" y="1539886"/>
                </a:lnTo>
                <a:lnTo>
                  <a:pt x="2090908" y="1510101"/>
                </a:lnTo>
                <a:lnTo>
                  <a:pt x="2016446" y="1438617"/>
                </a:lnTo>
                <a:lnTo>
                  <a:pt x="1980704" y="1414789"/>
                </a:lnTo>
                <a:lnTo>
                  <a:pt x="1825822" y="1343305"/>
                </a:lnTo>
                <a:lnTo>
                  <a:pt x="1572649" y="1224165"/>
                </a:lnTo>
                <a:lnTo>
                  <a:pt x="1313519" y="1084175"/>
                </a:lnTo>
                <a:lnTo>
                  <a:pt x="1069282" y="944185"/>
                </a:lnTo>
                <a:lnTo>
                  <a:pt x="935250" y="869723"/>
                </a:lnTo>
                <a:lnTo>
                  <a:pt x="693991" y="699948"/>
                </a:lnTo>
                <a:lnTo>
                  <a:pt x="485496" y="533152"/>
                </a:lnTo>
                <a:lnTo>
                  <a:pt x="315721" y="381249"/>
                </a:lnTo>
                <a:lnTo>
                  <a:pt x="139990" y="208496"/>
                </a:lnTo>
                <a:lnTo>
                  <a:pt x="26807" y="92334"/>
                </a:lnTo>
                <a:lnTo>
                  <a:pt x="17871" y="80420"/>
                </a:lnTo>
                <a:lnTo>
                  <a:pt x="5957" y="56592"/>
                </a:lnTo>
                <a:lnTo>
                  <a:pt x="2979" y="44678"/>
                </a:lnTo>
                <a:lnTo>
                  <a:pt x="0" y="23828"/>
                </a:lnTo>
                <a:lnTo>
                  <a:pt x="5957" y="8936"/>
                </a:lnTo>
                <a:lnTo>
                  <a:pt x="14893" y="0"/>
                </a:lnTo>
                <a:lnTo>
                  <a:pt x="41699" y="5957"/>
                </a:lnTo>
                <a:lnTo>
                  <a:pt x="68506" y="20850"/>
                </a:lnTo>
                <a:lnTo>
                  <a:pt x="229345" y="163818"/>
                </a:lnTo>
                <a:lnTo>
                  <a:pt x="327635" y="235302"/>
                </a:lnTo>
                <a:lnTo>
                  <a:pt x="554002" y="405077"/>
                </a:lnTo>
                <a:lnTo>
                  <a:pt x="798239" y="559959"/>
                </a:lnTo>
                <a:lnTo>
                  <a:pt x="1119917" y="744626"/>
                </a:lnTo>
                <a:lnTo>
                  <a:pt x="1337348" y="854830"/>
                </a:lnTo>
                <a:lnTo>
                  <a:pt x="1617327" y="97992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3C3B4EA-237A-4B22-A3C1-43C15CDA9188}"/>
              </a:ext>
            </a:extLst>
          </p:cNvPr>
          <p:cNvSpPr/>
          <p:nvPr/>
        </p:nvSpPr>
        <p:spPr>
          <a:xfrm rot="16200000">
            <a:off x="3051176" y="4362451"/>
            <a:ext cx="2906713" cy="411163"/>
          </a:xfrm>
          <a:custGeom>
            <a:avLst/>
            <a:gdLst>
              <a:gd name="connsiteX0" fmla="*/ 1432659 w 2907017"/>
              <a:gd name="connsiteY0" fmla="*/ 107226 h 411034"/>
              <a:gd name="connsiteX1" fmla="*/ 2061123 w 2907017"/>
              <a:gd name="connsiteY1" fmla="*/ 139990 h 411034"/>
              <a:gd name="connsiteX2" fmla="*/ 2615124 w 2907017"/>
              <a:gd name="connsiteY2" fmla="*/ 160839 h 411034"/>
              <a:gd name="connsiteX3" fmla="*/ 2656823 w 2907017"/>
              <a:gd name="connsiteY3" fmla="*/ 160839 h 411034"/>
              <a:gd name="connsiteX4" fmla="*/ 2686608 w 2907017"/>
              <a:gd name="connsiteY4" fmla="*/ 157861 h 411034"/>
              <a:gd name="connsiteX5" fmla="*/ 2725329 w 2907017"/>
              <a:gd name="connsiteY5" fmla="*/ 139990 h 411034"/>
              <a:gd name="connsiteX6" fmla="*/ 2784899 w 2907017"/>
              <a:gd name="connsiteY6" fmla="*/ 80420 h 411034"/>
              <a:gd name="connsiteX7" fmla="*/ 2838512 w 2907017"/>
              <a:gd name="connsiteY7" fmla="*/ 2979 h 411034"/>
              <a:gd name="connsiteX8" fmla="*/ 2907017 w 2907017"/>
              <a:gd name="connsiteY8" fmla="*/ 134033 h 411034"/>
              <a:gd name="connsiteX9" fmla="*/ 2877232 w 2907017"/>
              <a:gd name="connsiteY9" fmla="*/ 193603 h 411034"/>
              <a:gd name="connsiteX10" fmla="*/ 2844469 w 2907017"/>
              <a:gd name="connsiteY10" fmla="*/ 241259 h 411034"/>
              <a:gd name="connsiteX11" fmla="*/ 2799791 w 2907017"/>
              <a:gd name="connsiteY11" fmla="*/ 291894 h 411034"/>
              <a:gd name="connsiteX12" fmla="*/ 2772985 w 2907017"/>
              <a:gd name="connsiteY12" fmla="*/ 318700 h 411034"/>
              <a:gd name="connsiteX13" fmla="*/ 2719372 w 2907017"/>
              <a:gd name="connsiteY13" fmla="*/ 354442 h 411034"/>
              <a:gd name="connsiteX14" fmla="*/ 2677673 w 2907017"/>
              <a:gd name="connsiteY14" fmla="*/ 381249 h 411034"/>
              <a:gd name="connsiteX15" fmla="*/ 2644909 w 2907017"/>
              <a:gd name="connsiteY15" fmla="*/ 396141 h 411034"/>
              <a:gd name="connsiteX16" fmla="*/ 2606189 w 2907017"/>
              <a:gd name="connsiteY16" fmla="*/ 405077 h 411034"/>
              <a:gd name="connsiteX17" fmla="*/ 2558533 w 2907017"/>
              <a:gd name="connsiteY17" fmla="*/ 411034 h 411034"/>
              <a:gd name="connsiteX18" fmla="*/ 2472156 w 2907017"/>
              <a:gd name="connsiteY18" fmla="*/ 402098 h 411034"/>
              <a:gd name="connsiteX19" fmla="*/ 2400672 w 2907017"/>
              <a:gd name="connsiteY19" fmla="*/ 390184 h 411034"/>
              <a:gd name="connsiteX20" fmla="*/ 2093886 w 2907017"/>
              <a:gd name="connsiteY20" fmla="*/ 360399 h 411034"/>
              <a:gd name="connsiteX21" fmla="*/ 1533928 w 2907017"/>
              <a:gd name="connsiteY21" fmla="*/ 336571 h 411034"/>
              <a:gd name="connsiteX22" fmla="*/ 831002 w 2907017"/>
              <a:gd name="connsiteY22" fmla="*/ 318700 h 411034"/>
              <a:gd name="connsiteX23" fmla="*/ 533152 w 2907017"/>
              <a:gd name="connsiteY23" fmla="*/ 312743 h 411034"/>
              <a:gd name="connsiteX24" fmla="*/ 324656 w 2907017"/>
              <a:gd name="connsiteY24" fmla="*/ 300829 h 411034"/>
              <a:gd name="connsiteX25" fmla="*/ 169774 w 2907017"/>
              <a:gd name="connsiteY25" fmla="*/ 285937 h 411034"/>
              <a:gd name="connsiteX26" fmla="*/ 83398 w 2907017"/>
              <a:gd name="connsiteY26" fmla="*/ 265087 h 411034"/>
              <a:gd name="connsiteX27" fmla="*/ 38720 w 2907017"/>
              <a:gd name="connsiteY27" fmla="*/ 244237 h 411034"/>
              <a:gd name="connsiteX28" fmla="*/ 8935 w 2907017"/>
              <a:gd name="connsiteY28" fmla="*/ 211474 h 411034"/>
              <a:gd name="connsiteX29" fmla="*/ 0 w 2907017"/>
              <a:gd name="connsiteY29" fmla="*/ 184667 h 411034"/>
              <a:gd name="connsiteX30" fmla="*/ 5957 w 2907017"/>
              <a:gd name="connsiteY30" fmla="*/ 148925 h 411034"/>
              <a:gd name="connsiteX31" fmla="*/ 20849 w 2907017"/>
              <a:gd name="connsiteY31" fmla="*/ 119140 h 411034"/>
              <a:gd name="connsiteX32" fmla="*/ 56591 w 2907017"/>
              <a:gd name="connsiteY32" fmla="*/ 89355 h 411034"/>
              <a:gd name="connsiteX33" fmla="*/ 95312 w 2907017"/>
              <a:gd name="connsiteY33" fmla="*/ 71484 h 411034"/>
              <a:gd name="connsiteX34" fmla="*/ 208495 w 2907017"/>
              <a:gd name="connsiteY34" fmla="*/ 35742 h 411034"/>
              <a:gd name="connsiteX35" fmla="*/ 357420 w 2907017"/>
              <a:gd name="connsiteY35" fmla="*/ 8936 h 411034"/>
              <a:gd name="connsiteX36" fmla="*/ 422947 w 2907017"/>
              <a:gd name="connsiteY36" fmla="*/ 0 h 411034"/>
              <a:gd name="connsiteX37" fmla="*/ 434861 w 2907017"/>
              <a:gd name="connsiteY37" fmla="*/ 2979 h 411034"/>
              <a:gd name="connsiteX38" fmla="*/ 455711 w 2907017"/>
              <a:gd name="connsiteY38" fmla="*/ 11914 h 411034"/>
              <a:gd name="connsiteX39" fmla="*/ 554001 w 2907017"/>
              <a:gd name="connsiteY39" fmla="*/ 41699 h 411034"/>
              <a:gd name="connsiteX40" fmla="*/ 693991 w 2907017"/>
              <a:gd name="connsiteY40" fmla="*/ 68506 h 411034"/>
              <a:gd name="connsiteX41" fmla="*/ 833980 w 2907017"/>
              <a:gd name="connsiteY41" fmla="*/ 83398 h 411034"/>
              <a:gd name="connsiteX42" fmla="*/ 1179486 w 2907017"/>
              <a:gd name="connsiteY42" fmla="*/ 101269 h 411034"/>
              <a:gd name="connsiteX43" fmla="*/ 1432659 w 2907017"/>
              <a:gd name="connsiteY43" fmla="*/ 107226 h 41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907017" h="411034">
                <a:moveTo>
                  <a:pt x="1432659" y="107226"/>
                </a:moveTo>
                <a:lnTo>
                  <a:pt x="2061123" y="139990"/>
                </a:lnTo>
                <a:lnTo>
                  <a:pt x="2615124" y="160839"/>
                </a:lnTo>
                <a:lnTo>
                  <a:pt x="2656823" y="160839"/>
                </a:lnTo>
                <a:lnTo>
                  <a:pt x="2686608" y="157861"/>
                </a:lnTo>
                <a:lnTo>
                  <a:pt x="2725329" y="139990"/>
                </a:lnTo>
                <a:lnTo>
                  <a:pt x="2784899" y="80420"/>
                </a:lnTo>
                <a:lnTo>
                  <a:pt x="2838512" y="2979"/>
                </a:lnTo>
                <a:lnTo>
                  <a:pt x="2907017" y="134033"/>
                </a:lnTo>
                <a:lnTo>
                  <a:pt x="2877232" y="193603"/>
                </a:lnTo>
                <a:lnTo>
                  <a:pt x="2844469" y="241259"/>
                </a:lnTo>
                <a:lnTo>
                  <a:pt x="2799791" y="291894"/>
                </a:lnTo>
                <a:lnTo>
                  <a:pt x="2772985" y="318700"/>
                </a:lnTo>
                <a:lnTo>
                  <a:pt x="2719372" y="354442"/>
                </a:lnTo>
                <a:lnTo>
                  <a:pt x="2677673" y="381249"/>
                </a:lnTo>
                <a:lnTo>
                  <a:pt x="2644909" y="396141"/>
                </a:lnTo>
                <a:lnTo>
                  <a:pt x="2606189" y="405077"/>
                </a:lnTo>
                <a:lnTo>
                  <a:pt x="2558533" y="411034"/>
                </a:lnTo>
                <a:lnTo>
                  <a:pt x="2472156" y="402098"/>
                </a:lnTo>
                <a:lnTo>
                  <a:pt x="2400672" y="390184"/>
                </a:lnTo>
                <a:lnTo>
                  <a:pt x="2093886" y="360399"/>
                </a:lnTo>
                <a:lnTo>
                  <a:pt x="1533928" y="336571"/>
                </a:lnTo>
                <a:lnTo>
                  <a:pt x="831002" y="318700"/>
                </a:lnTo>
                <a:lnTo>
                  <a:pt x="533152" y="312743"/>
                </a:lnTo>
                <a:lnTo>
                  <a:pt x="324656" y="300829"/>
                </a:lnTo>
                <a:lnTo>
                  <a:pt x="169774" y="285937"/>
                </a:lnTo>
                <a:lnTo>
                  <a:pt x="83398" y="265087"/>
                </a:lnTo>
                <a:lnTo>
                  <a:pt x="38720" y="244237"/>
                </a:lnTo>
                <a:lnTo>
                  <a:pt x="8935" y="211474"/>
                </a:lnTo>
                <a:lnTo>
                  <a:pt x="0" y="184667"/>
                </a:lnTo>
                <a:lnTo>
                  <a:pt x="5957" y="148925"/>
                </a:lnTo>
                <a:lnTo>
                  <a:pt x="20849" y="119140"/>
                </a:lnTo>
                <a:lnTo>
                  <a:pt x="56591" y="89355"/>
                </a:lnTo>
                <a:lnTo>
                  <a:pt x="95312" y="71484"/>
                </a:lnTo>
                <a:lnTo>
                  <a:pt x="208495" y="35742"/>
                </a:lnTo>
                <a:lnTo>
                  <a:pt x="357420" y="8936"/>
                </a:lnTo>
                <a:lnTo>
                  <a:pt x="422947" y="0"/>
                </a:lnTo>
                <a:lnTo>
                  <a:pt x="434861" y="2979"/>
                </a:lnTo>
                <a:lnTo>
                  <a:pt x="455711" y="11914"/>
                </a:lnTo>
                <a:lnTo>
                  <a:pt x="554001" y="41699"/>
                </a:lnTo>
                <a:lnTo>
                  <a:pt x="693991" y="68506"/>
                </a:lnTo>
                <a:lnTo>
                  <a:pt x="833980" y="83398"/>
                </a:lnTo>
                <a:lnTo>
                  <a:pt x="1179486" y="101269"/>
                </a:lnTo>
                <a:lnTo>
                  <a:pt x="1432659" y="10722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F23AD02-9DB4-43BF-BAA2-132ECCACA03A}"/>
              </a:ext>
            </a:extLst>
          </p:cNvPr>
          <p:cNvSpPr/>
          <p:nvPr/>
        </p:nvSpPr>
        <p:spPr>
          <a:xfrm rot="16200000">
            <a:off x="4278313" y="3479801"/>
            <a:ext cx="4459288" cy="560387"/>
          </a:xfrm>
          <a:custGeom>
            <a:avLst/>
            <a:gdLst>
              <a:gd name="connsiteX0" fmla="*/ 2254313 w 4458831"/>
              <a:gd name="connsiteY0" fmla="*/ 217283 h 561315"/>
              <a:gd name="connsiteX1" fmla="*/ 2670772 w 4458831"/>
              <a:gd name="connsiteY1" fmla="*/ 221810 h 561315"/>
              <a:gd name="connsiteX2" fmla="*/ 2915216 w 4458831"/>
              <a:gd name="connsiteY2" fmla="*/ 221810 h 561315"/>
              <a:gd name="connsiteX3" fmla="*/ 3318095 w 4458831"/>
              <a:gd name="connsiteY3" fmla="*/ 194650 h 561315"/>
              <a:gd name="connsiteX4" fmla="*/ 3539905 w 4458831"/>
              <a:gd name="connsiteY4" fmla="*/ 194650 h 561315"/>
              <a:gd name="connsiteX5" fmla="*/ 3924677 w 4458831"/>
              <a:gd name="connsiteY5" fmla="*/ 199176 h 561315"/>
              <a:gd name="connsiteX6" fmla="*/ 4074059 w 4458831"/>
              <a:gd name="connsiteY6" fmla="*/ 194650 h 561315"/>
              <a:gd name="connsiteX7" fmla="*/ 4101220 w 4458831"/>
              <a:gd name="connsiteY7" fmla="*/ 194650 h 561315"/>
              <a:gd name="connsiteX8" fmla="*/ 4196281 w 4458831"/>
              <a:gd name="connsiteY8" fmla="*/ 172016 h 561315"/>
              <a:gd name="connsiteX9" fmla="*/ 4282289 w 4458831"/>
              <a:gd name="connsiteY9" fmla="*/ 126749 h 561315"/>
              <a:gd name="connsiteX10" fmla="*/ 4341136 w 4458831"/>
              <a:gd name="connsiteY10" fmla="*/ 67901 h 561315"/>
              <a:gd name="connsiteX11" fmla="*/ 4390930 w 4458831"/>
              <a:gd name="connsiteY11" fmla="*/ 22634 h 561315"/>
              <a:gd name="connsiteX12" fmla="*/ 4418091 w 4458831"/>
              <a:gd name="connsiteY12" fmla="*/ 4527 h 561315"/>
              <a:gd name="connsiteX13" fmla="*/ 4440725 w 4458831"/>
              <a:gd name="connsiteY13" fmla="*/ 0 h 561315"/>
              <a:gd name="connsiteX14" fmla="*/ 4454305 w 4458831"/>
              <a:gd name="connsiteY14" fmla="*/ 13580 h 561315"/>
              <a:gd name="connsiteX15" fmla="*/ 4458831 w 4458831"/>
              <a:gd name="connsiteY15" fmla="*/ 45267 h 561315"/>
              <a:gd name="connsiteX16" fmla="*/ 4449778 w 4458831"/>
              <a:gd name="connsiteY16" fmla="*/ 135802 h 561315"/>
              <a:gd name="connsiteX17" fmla="*/ 4404511 w 4458831"/>
              <a:gd name="connsiteY17" fmla="*/ 298765 h 561315"/>
              <a:gd name="connsiteX18" fmla="*/ 4368297 w 4458831"/>
              <a:gd name="connsiteY18" fmla="*/ 393826 h 561315"/>
              <a:gd name="connsiteX19" fmla="*/ 4327556 w 4458831"/>
              <a:gd name="connsiteY19" fmla="*/ 479834 h 561315"/>
              <a:gd name="connsiteX20" fmla="*/ 4277762 w 4458831"/>
              <a:gd name="connsiteY20" fmla="*/ 543208 h 561315"/>
              <a:gd name="connsiteX21" fmla="*/ 4232495 w 4458831"/>
              <a:gd name="connsiteY21" fmla="*/ 561315 h 561315"/>
              <a:gd name="connsiteX22" fmla="*/ 4187228 w 4458831"/>
              <a:gd name="connsiteY22" fmla="*/ 561315 h 561315"/>
              <a:gd name="connsiteX23" fmla="*/ 4141960 w 4458831"/>
              <a:gd name="connsiteY23" fmla="*/ 547735 h 561315"/>
              <a:gd name="connsiteX24" fmla="*/ 4110273 w 4458831"/>
              <a:gd name="connsiteY24" fmla="*/ 534155 h 561315"/>
              <a:gd name="connsiteX25" fmla="*/ 4060479 w 4458831"/>
              <a:gd name="connsiteY25" fmla="*/ 511521 h 561315"/>
              <a:gd name="connsiteX26" fmla="*/ 3992578 w 4458831"/>
              <a:gd name="connsiteY26" fmla="*/ 493414 h 561315"/>
              <a:gd name="connsiteX27" fmla="*/ 3938257 w 4458831"/>
              <a:gd name="connsiteY27" fmla="*/ 484361 h 561315"/>
              <a:gd name="connsiteX28" fmla="*/ 3852249 w 4458831"/>
              <a:gd name="connsiteY28" fmla="*/ 470780 h 561315"/>
              <a:gd name="connsiteX29" fmla="*/ 3385996 w 4458831"/>
              <a:gd name="connsiteY29" fmla="*/ 470780 h 561315"/>
              <a:gd name="connsiteX30" fmla="*/ 3127972 w 4458831"/>
              <a:gd name="connsiteY30" fmla="*/ 461727 h 561315"/>
              <a:gd name="connsiteX31" fmla="*/ 2924269 w 4458831"/>
              <a:gd name="connsiteY31" fmla="*/ 443620 h 561315"/>
              <a:gd name="connsiteX32" fmla="*/ 2403695 w 4458831"/>
              <a:gd name="connsiteY32" fmla="*/ 443620 h 561315"/>
              <a:gd name="connsiteX33" fmla="*/ 1742792 w 4458831"/>
              <a:gd name="connsiteY33" fmla="*/ 439093 h 561315"/>
              <a:gd name="connsiteX34" fmla="*/ 1353493 w 4458831"/>
              <a:gd name="connsiteY34" fmla="*/ 443620 h 561315"/>
              <a:gd name="connsiteX35" fmla="*/ 1181477 w 4458831"/>
              <a:gd name="connsiteY35" fmla="*/ 443620 h 561315"/>
              <a:gd name="connsiteX36" fmla="*/ 366665 w 4458831"/>
              <a:gd name="connsiteY36" fmla="*/ 461727 h 561315"/>
              <a:gd name="connsiteX37" fmla="*/ 226336 w 4458831"/>
              <a:gd name="connsiteY37" fmla="*/ 466254 h 561315"/>
              <a:gd name="connsiteX38" fmla="*/ 190123 w 4458831"/>
              <a:gd name="connsiteY38" fmla="*/ 466254 h 561315"/>
              <a:gd name="connsiteX39" fmla="*/ 122222 w 4458831"/>
              <a:gd name="connsiteY39" fmla="*/ 452673 h 561315"/>
              <a:gd name="connsiteX40" fmla="*/ 54321 w 4458831"/>
              <a:gd name="connsiteY40" fmla="*/ 420986 h 561315"/>
              <a:gd name="connsiteX41" fmla="*/ 0 w 4458831"/>
              <a:gd name="connsiteY41" fmla="*/ 371192 h 561315"/>
              <a:gd name="connsiteX42" fmla="*/ 0 w 4458831"/>
              <a:gd name="connsiteY42" fmla="*/ 353085 h 561315"/>
              <a:gd name="connsiteX43" fmla="*/ 0 w 4458831"/>
              <a:gd name="connsiteY43" fmla="*/ 325925 h 561315"/>
              <a:gd name="connsiteX44" fmla="*/ 18107 w 4458831"/>
              <a:gd name="connsiteY44" fmla="*/ 294238 h 561315"/>
              <a:gd name="connsiteX45" fmla="*/ 49794 w 4458831"/>
              <a:gd name="connsiteY45" fmla="*/ 271604 h 561315"/>
              <a:gd name="connsiteX46" fmla="*/ 117695 w 4458831"/>
              <a:gd name="connsiteY46" fmla="*/ 244444 h 561315"/>
              <a:gd name="connsiteX47" fmla="*/ 258024 w 4458831"/>
              <a:gd name="connsiteY47" fmla="*/ 208230 h 561315"/>
              <a:gd name="connsiteX48" fmla="*/ 443620 w 4458831"/>
              <a:gd name="connsiteY48" fmla="*/ 176543 h 561315"/>
              <a:gd name="connsiteX49" fmla="*/ 525101 w 4458831"/>
              <a:gd name="connsiteY49" fmla="*/ 190123 h 561315"/>
              <a:gd name="connsiteX50" fmla="*/ 588475 w 4458831"/>
              <a:gd name="connsiteY50" fmla="*/ 199176 h 561315"/>
              <a:gd name="connsiteX51" fmla="*/ 878186 w 4458831"/>
              <a:gd name="connsiteY51" fmla="*/ 221810 h 561315"/>
              <a:gd name="connsiteX52" fmla="*/ 1145263 w 4458831"/>
              <a:gd name="connsiteY52" fmla="*/ 217283 h 561315"/>
              <a:gd name="connsiteX53" fmla="*/ 1348966 w 4458831"/>
              <a:gd name="connsiteY53" fmla="*/ 217283 h 561315"/>
              <a:gd name="connsiteX54" fmla="*/ 2254313 w 4458831"/>
              <a:gd name="connsiteY54" fmla="*/ 217283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458831" h="561315">
                <a:moveTo>
                  <a:pt x="2254313" y="217283"/>
                </a:moveTo>
                <a:lnTo>
                  <a:pt x="2670772" y="221810"/>
                </a:lnTo>
                <a:lnTo>
                  <a:pt x="2915216" y="221810"/>
                </a:lnTo>
                <a:lnTo>
                  <a:pt x="3318095" y="194650"/>
                </a:lnTo>
                <a:lnTo>
                  <a:pt x="3539905" y="194650"/>
                </a:lnTo>
                <a:lnTo>
                  <a:pt x="3924677" y="199176"/>
                </a:lnTo>
                <a:lnTo>
                  <a:pt x="4074059" y="194650"/>
                </a:lnTo>
                <a:lnTo>
                  <a:pt x="4101220" y="194650"/>
                </a:lnTo>
                <a:lnTo>
                  <a:pt x="4196281" y="172016"/>
                </a:lnTo>
                <a:lnTo>
                  <a:pt x="4282289" y="126749"/>
                </a:lnTo>
                <a:lnTo>
                  <a:pt x="4341136" y="67901"/>
                </a:lnTo>
                <a:lnTo>
                  <a:pt x="4390930" y="22634"/>
                </a:lnTo>
                <a:lnTo>
                  <a:pt x="4418091" y="4527"/>
                </a:lnTo>
                <a:lnTo>
                  <a:pt x="4440725" y="0"/>
                </a:lnTo>
                <a:lnTo>
                  <a:pt x="4454305" y="13580"/>
                </a:lnTo>
                <a:lnTo>
                  <a:pt x="4458831" y="45267"/>
                </a:lnTo>
                <a:lnTo>
                  <a:pt x="4449778" y="135802"/>
                </a:lnTo>
                <a:lnTo>
                  <a:pt x="4404511" y="298765"/>
                </a:lnTo>
                <a:lnTo>
                  <a:pt x="4368297" y="393826"/>
                </a:lnTo>
                <a:lnTo>
                  <a:pt x="4327556" y="479834"/>
                </a:lnTo>
                <a:lnTo>
                  <a:pt x="4277762" y="543208"/>
                </a:lnTo>
                <a:lnTo>
                  <a:pt x="4232495" y="561315"/>
                </a:lnTo>
                <a:lnTo>
                  <a:pt x="4187228" y="561315"/>
                </a:lnTo>
                <a:lnTo>
                  <a:pt x="4141960" y="547735"/>
                </a:lnTo>
                <a:lnTo>
                  <a:pt x="4110273" y="534155"/>
                </a:lnTo>
                <a:lnTo>
                  <a:pt x="4060479" y="511521"/>
                </a:lnTo>
                <a:lnTo>
                  <a:pt x="3992578" y="493414"/>
                </a:lnTo>
                <a:lnTo>
                  <a:pt x="3938257" y="484361"/>
                </a:lnTo>
                <a:lnTo>
                  <a:pt x="3852249" y="470780"/>
                </a:lnTo>
                <a:lnTo>
                  <a:pt x="3385996" y="470780"/>
                </a:lnTo>
                <a:lnTo>
                  <a:pt x="3127972" y="461727"/>
                </a:lnTo>
                <a:lnTo>
                  <a:pt x="2924269" y="443620"/>
                </a:lnTo>
                <a:lnTo>
                  <a:pt x="2403695" y="443620"/>
                </a:lnTo>
                <a:lnTo>
                  <a:pt x="1742792" y="439093"/>
                </a:lnTo>
                <a:lnTo>
                  <a:pt x="1353493" y="443620"/>
                </a:lnTo>
                <a:lnTo>
                  <a:pt x="1181477" y="443620"/>
                </a:lnTo>
                <a:lnTo>
                  <a:pt x="366665" y="461727"/>
                </a:lnTo>
                <a:lnTo>
                  <a:pt x="226336" y="466254"/>
                </a:lnTo>
                <a:lnTo>
                  <a:pt x="190123" y="466254"/>
                </a:lnTo>
                <a:lnTo>
                  <a:pt x="122222" y="452673"/>
                </a:lnTo>
                <a:lnTo>
                  <a:pt x="54321" y="420986"/>
                </a:lnTo>
                <a:lnTo>
                  <a:pt x="0" y="371192"/>
                </a:lnTo>
                <a:lnTo>
                  <a:pt x="0" y="353085"/>
                </a:lnTo>
                <a:lnTo>
                  <a:pt x="0" y="325925"/>
                </a:lnTo>
                <a:lnTo>
                  <a:pt x="18107" y="294238"/>
                </a:lnTo>
                <a:lnTo>
                  <a:pt x="49794" y="271604"/>
                </a:lnTo>
                <a:lnTo>
                  <a:pt x="117695" y="244444"/>
                </a:lnTo>
                <a:lnTo>
                  <a:pt x="258024" y="208230"/>
                </a:lnTo>
                <a:lnTo>
                  <a:pt x="443620" y="176543"/>
                </a:lnTo>
                <a:lnTo>
                  <a:pt x="525101" y="190123"/>
                </a:lnTo>
                <a:lnTo>
                  <a:pt x="588475" y="199176"/>
                </a:lnTo>
                <a:lnTo>
                  <a:pt x="878186" y="221810"/>
                </a:lnTo>
                <a:lnTo>
                  <a:pt x="1145263" y="217283"/>
                </a:lnTo>
                <a:lnTo>
                  <a:pt x="1348966" y="217283"/>
                </a:lnTo>
                <a:lnTo>
                  <a:pt x="2254313" y="2172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9C1AB79-DC73-41B7-8EE5-ACECEDDEFF3A}"/>
              </a:ext>
            </a:extLst>
          </p:cNvPr>
          <p:cNvSpPr/>
          <p:nvPr/>
        </p:nvSpPr>
        <p:spPr>
          <a:xfrm rot="16200000">
            <a:off x="4641851" y="2954338"/>
            <a:ext cx="2025650" cy="1660525"/>
          </a:xfrm>
          <a:custGeom>
            <a:avLst/>
            <a:gdLst>
              <a:gd name="connsiteX0" fmla="*/ 868351 w 2026153"/>
              <a:gd name="connsiteY0" fmla="*/ 838748 h 1661050"/>
              <a:gd name="connsiteX1" fmla="*/ 970317 w 2026153"/>
              <a:gd name="connsiteY1" fmla="*/ 914400 h 1661050"/>
              <a:gd name="connsiteX2" fmla="*/ 1131488 w 2026153"/>
              <a:gd name="connsiteY2" fmla="*/ 1026233 h 1661050"/>
              <a:gd name="connsiteX3" fmla="*/ 1302527 w 2026153"/>
              <a:gd name="connsiteY3" fmla="*/ 1138066 h 1661050"/>
              <a:gd name="connsiteX4" fmla="*/ 1539350 w 2026153"/>
              <a:gd name="connsiteY4" fmla="*/ 1269635 h 1661050"/>
              <a:gd name="connsiteX5" fmla="*/ 1832089 w 2026153"/>
              <a:gd name="connsiteY5" fmla="*/ 1417649 h 1661050"/>
              <a:gd name="connsiteX6" fmla="*/ 2026153 w 2026153"/>
              <a:gd name="connsiteY6" fmla="*/ 1496590 h 1661050"/>
              <a:gd name="connsiteX7" fmla="*/ 2026153 w 2026153"/>
              <a:gd name="connsiteY7" fmla="*/ 1651183 h 1661050"/>
              <a:gd name="connsiteX8" fmla="*/ 1756437 w 2026153"/>
              <a:gd name="connsiteY8" fmla="*/ 1661050 h 1661050"/>
              <a:gd name="connsiteX9" fmla="*/ 1644604 w 2026153"/>
              <a:gd name="connsiteY9" fmla="*/ 1588688 h 1661050"/>
              <a:gd name="connsiteX10" fmla="*/ 1453830 w 2026153"/>
              <a:gd name="connsiteY10" fmla="*/ 1480144 h 1661050"/>
              <a:gd name="connsiteX11" fmla="*/ 1292659 w 2026153"/>
              <a:gd name="connsiteY11" fmla="*/ 1388046 h 1661050"/>
              <a:gd name="connsiteX12" fmla="*/ 1154512 w 2026153"/>
              <a:gd name="connsiteY12" fmla="*/ 1299237 h 1661050"/>
              <a:gd name="connsiteX13" fmla="*/ 1042679 w 2026153"/>
              <a:gd name="connsiteY13" fmla="*/ 1213718 h 1661050"/>
              <a:gd name="connsiteX14" fmla="*/ 897954 w 2026153"/>
              <a:gd name="connsiteY14" fmla="*/ 1101885 h 1661050"/>
              <a:gd name="connsiteX15" fmla="*/ 746650 w 2026153"/>
              <a:gd name="connsiteY15" fmla="*/ 960449 h 1661050"/>
              <a:gd name="connsiteX16" fmla="*/ 615082 w 2026153"/>
              <a:gd name="connsiteY16" fmla="*/ 835459 h 1661050"/>
              <a:gd name="connsiteX17" fmla="*/ 503249 w 2026153"/>
              <a:gd name="connsiteY17" fmla="*/ 720337 h 1661050"/>
              <a:gd name="connsiteX18" fmla="*/ 371681 w 2026153"/>
              <a:gd name="connsiteY18" fmla="*/ 565744 h 1661050"/>
              <a:gd name="connsiteX19" fmla="*/ 200642 w 2026153"/>
              <a:gd name="connsiteY19" fmla="*/ 345367 h 1661050"/>
              <a:gd name="connsiteX20" fmla="*/ 69073 w 2026153"/>
              <a:gd name="connsiteY20" fmla="*/ 157882 h 1661050"/>
              <a:gd name="connsiteX21" fmla="*/ 6578 w 2026153"/>
              <a:gd name="connsiteY21" fmla="*/ 55917 h 1661050"/>
              <a:gd name="connsiteX22" fmla="*/ 0 w 2026153"/>
              <a:gd name="connsiteY22" fmla="*/ 39471 h 1661050"/>
              <a:gd name="connsiteX23" fmla="*/ 0 w 2026153"/>
              <a:gd name="connsiteY23" fmla="*/ 19735 h 1661050"/>
              <a:gd name="connsiteX24" fmla="*/ 6578 w 2026153"/>
              <a:gd name="connsiteY24" fmla="*/ 3289 h 1661050"/>
              <a:gd name="connsiteX25" fmla="*/ 29603 w 2026153"/>
              <a:gd name="connsiteY25" fmla="*/ 0 h 1661050"/>
              <a:gd name="connsiteX26" fmla="*/ 46049 w 2026153"/>
              <a:gd name="connsiteY26" fmla="*/ 9868 h 1661050"/>
              <a:gd name="connsiteX27" fmla="*/ 98676 w 2026153"/>
              <a:gd name="connsiteY27" fmla="*/ 75652 h 1661050"/>
              <a:gd name="connsiteX28" fmla="*/ 217088 w 2026153"/>
              <a:gd name="connsiteY28" fmla="*/ 210509 h 1661050"/>
              <a:gd name="connsiteX29" fmla="*/ 467068 w 2026153"/>
              <a:gd name="connsiteY29" fmla="*/ 476935 h 1661050"/>
              <a:gd name="connsiteX30" fmla="*/ 690734 w 2026153"/>
              <a:gd name="connsiteY30" fmla="*/ 690734 h 1661050"/>
              <a:gd name="connsiteX31" fmla="*/ 868351 w 2026153"/>
              <a:gd name="connsiteY31" fmla="*/ 838748 h 166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26153" h="1661050">
                <a:moveTo>
                  <a:pt x="868351" y="838748"/>
                </a:moveTo>
                <a:lnTo>
                  <a:pt x="970317" y="914400"/>
                </a:lnTo>
                <a:lnTo>
                  <a:pt x="1131488" y="1026233"/>
                </a:lnTo>
                <a:lnTo>
                  <a:pt x="1302527" y="1138066"/>
                </a:lnTo>
                <a:lnTo>
                  <a:pt x="1539350" y="1269635"/>
                </a:lnTo>
                <a:lnTo>
                  <a:pt x="1832089" y="1417649"/>
                </a:lnTo>
                <a:lnTo>
                  <a:pt x="2026153" y="1496590"/>
                </a:lnTo>
                <a:lnTo>
                  <a:pt x="2026153" y="1651183"/>
                </a:lnTo>
                <a:lnTo>
                  <a:pt x="1756437" y="1661050"/>
                </a:lnTo>
                <a:lnTo>
                  <a:pt x="1644604" y="1588688"/>
                </a:lnTo>
                <a:lnTo>
                  <a:pt x="1453830" y="1480144"/>
                </a:lnTo>
                <a:lnTo>
                  <a:pt x="1292659" y="1388046"/>
                </a:lnTo>
                <a:lnTo>
                  <a:pt x="1154512" y="1299237"/>
                </a:lnTo>
                <a:lnTo>
                  <a:pt x="1042679" y="1213718"/>
                </a:lnTo>
                <a:lnTo>
                  <a:pt x="897954" y="1101885"/>
                </a:lnTo>
                <a:lnTo>
                  <a:pt x="746650" y="960449"/>
                </a:lnTo>
                <a:lnTo>
                  <a:pt x="615082" y="835459"/>
                </a:lnTo>
                <a:lnTo>
                  <a:pt x="503249" y="720337"/>
                </a:lnTo>
                <a:lnTo>
                  <a:pt x="371681" y="565744"/>
                </a:lnTo>
                <a:lnTo>
                  <a:pt x="200642" y="345367"/>
                </a:lnTo>
                <a:lnTo>
                  <a:pt x="69073" y="157882"/>
                </a:lnTo>
                <a:lnTo>
                  <a:pt x="6578" y="55917"/>
                </a:lnTo>
                <a:lnTo>
                  <a:pt x="0" y="39471"/>
                </a:lnTo>
                <a:lnTo>
                  <a:pt x="0" y="19735"/>
                </a:lnTo>
                <a:lnTo>
                  <a:pt x="6578" y="3289"/>
                </a:lnTo>
                <a:lnTo>
                  <a:pt x="29603" y="0"/>
                </a:lnTo>
                <a:lnTo>
                  <a:pt x="46049" y="9868"/>
                </a:lnTo>
                <a:lnTo>
                  <a:pt x="98676" y="75652"/>
                </a:lnTo>
                <a:lnTo>
                  <a:pt x="217088" y="210509"/>
                </a:lnTo>
                <a:lnTo>
                  <a:pt x="467068" y="476935"/>
                </a:lnTo>
                <a:lnTo>
                  <a:pt x="690734" y="690734"/>
                </a:lnTo>
                <a:lnTo>
                  <a:pt x="868351" y="8387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275BD86-E3EF-4BD3-952E-1615EA850889}"/>
              </a:ext>
            </a:extLst>
          </p:cNvPr>
          <p:cNvSpPr/>
          <p:nvPr/>
        </p:nvSpPr>
        <p:spPr>
          <a:xfrm rot="16200000">
            <a:off x="6647657" y="2751932"/>
            <a:ext cx="1911350" cy="2043113"/>
          </a:xfrm>
          <a:custGeom>
            <a:avLst/>
            <a:gdLst>
              <a:gd name="connsiteX0" fmla="*/ 632460 w 1912620"/>
              <a:gd name="connsiteY0" fmla="*/ 876300 h 2042160"/>
              <a:gd name="connsiteX1" fmla="*/ 883920 w 1912620"/>
              <a:gd name="connsiteY1" fmla="*/ 701040 h 2042160"/>
              <a:gd name="connsiteX2" fmla="*/ 1200150 w 1912620"/>
              <a:gd name="connsiteY2" fmla="*/ 464820 h 2042160"/>
              <a:gd name="connsiteX3" fmla="*/ 1463040 w 1912620"/>
              <a:gd name="connsiteY3" fmla="*/ 266700 h 2042160"/>
              <a:gd name="connsiteX4" fmla="*/ 1558290 w 1912620"/>
              <a:gd name="connsiteY4" fmla="*/ 198120 h 2042160"/>
              <a:gd name="connsiteX5" fmla="*/ 1691640 w 1912620"/>
              <a:gd name="connsiteY5" fmla="*/ 87630 h 2042160"/>
              <a:gd name="connsiteX6" fmla="*/ 1809750 w 1912620"/>
              <a:gd name="connsiteY6" fmla="*/ 0 h 2042160"/>
              <a:gd name="connsiteX7" fmla="*/ 1912620 w 1912620"/>
              <a:gd name="connsiteY7" fmla="*/ 72390 h 2042160"/>
              <a:gd name="connsiteX8" fmla="*/ 1786890 w 1912620"/>
              <a:gd name="connsiteY8" fmla="*/ 179070 h 2042160"/>
              <a:gd name="connsiteX9" fmla="*/ 1501140 w 1912620"/>
              <a:gd name="connsiteY9" fmla="*/ 419100 h 2042160"/>
              <a:gd name="connsiteX10" fmla="*/ 1165860 w 1912620"/>
              <a:gd name="connsiteY10" fmla="*/ 704850 h 2042160"/>
              <a:gd name="connsiteX11" fmla="*/ 849630 w 1912620"/>
              <a:gd name="connsiteY11" fmla="*/ 975360 h 2042160"/>
              <a:gd name="connsiteX12" fmla="*/ 708660 w 1912620"/>
              <a:gd name="connsiteY12" fmla="*/ 1116330 h 2042160"/>
              <a:gd name="connsiteX13" fmla="*/ 621030 w 1912620"/>
              <a:gd name="connsiteY13" fmla="*/ 1207770 h 2042160"/>
              <a:gd name="connsiteX14" fmla="*/ 525780 w 1912620"/>
              <a:gd name="connsiteY14" fmla="*/ 1306830 h 2042160"/>
              <a:gd name="connsiteX15" fmla="*/ 403860 w 1912620"/>
              <a:gd name="connsiteY15" fmla="*/ 1455420 h 2042160"/>
              <a:gd name="connsiteX16" fmla="*/ 300990 w 1912620"/>
              <a:gd name="connsiteY16" fmla="*/ 1607820 h 2042160"/>
              <a:gd name="connsiteX17" fmla="*/ 209550 w 1912620"/>
              <a:gd name="connsiteY17" fmla="*/ 1748790 h 2042160"/>
              <a:gd name="connsiteX18" fmla="*/ 129540 w 1912620"/>
              <a:gd name="connsiteY18" fmla="*/ 1901190 h 2042160"/>
              <a:gd name="connsiteX19" fmla="*/ 87630 w 1912620"/>
              <a:gd name="connsiteY19" fmla="*/ 1992630 h 2042160"/>
              <a:gd name="connsiteX20" fmla="*/ 64770 w 1912620"/>
              <a:gd name="connsiteY20" fmla="*/ 2023110 h 2042160"/>
              <a:gd name="connsiteX21" fmla="*/ 26670 w 1912620"/>
              <a:gd name="connsiteY21" fmla="*/ 2042160 h 2042160"/>
              <a:gd name="connsiteX22" fmla="*/ 11430 w 1912620"/>
              <a:gd name="connsiteY22" fmla="*/ 2034540 h 2042160"/>
              <a:gd name="connsiteX23" fmla="*/ 0 w 1912620"/>
              <a:gd name="connsiteY23" fmla="*/ 2023110 h 2042160"/>
              <a:gd name="connsiteX24" fmla="*/ 0 w 1912620"/>
              <a:gd name="connsiteY24" fmla="*/ 1973580 h 2042160"/>
              <a:gd name="connsiteX25" fmla="*/ 0 w 1912620"/>
              <a:gd name="connsiteY25" fmla="*/ 1543050 h 2042160"/>
              <a:gd name="connsiteX26" fmla="*/ 7620 w 1912620"/>
              <a:gd name="connsiteY26" fmla="*/ 1409700 h 2042160"/>
              <a:gd name="connsiteX27" fmla="*/ 41910 w 1912620"/>
              <a:gd name="connsiteY27" fmla="*/ 1325880 h 2042160"/>
              <a:gd name="connsiteX28" fmla="*/ 114300 w 1912620"/>
              <a:gd name="connsiteY28" fmla="*/ 1238250 h 2042160"/>
              <a:gd name="connsiteX29" fmla="*/ 281940 w 1912620"/>
              <a:gd name="connsiteY29" fmla="*/ 1116330 h 2042160"/>
              <a:gd name="connsiteX30" fmla="*/ 632460 w 1912620"/>
              <a:gd name="connsiteY30" fmla="*/ 876300 h 204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912620" h="2042160">
                <a:moveTo>
                  <a:pt x="632460" y="876300"/>
                </a:moveTo>
                <a:lnTo>
                  <a:pt x="883920" y="701040"/>
                </a:lnTo>
                <a:lnTo>
                  <a:pt x="1200150" y="464820"/>
                </a:lnTo>
                <a:lnTo>
                  <a:pt x="1463040" y="266700"/>
                </a:lnTo>
                <a:lnTo>
                  <a:pt x="1558290" y="198120"/>
                </a:lnTo>
                <a:lnTo>
                  <a:pt x="1691640" y="87630"/>
                </a:lnTo>
                <a:lnTo>
                  <a:pt x="1809750" y="0"/>
                </a:lnTo>
                <a:lnTo>
                  <a:pt x="1912620" y="72390"/>
                </a:lnTo>
                <a:lnTo>
                  <a:pt x="1786890" y="179070"/>
                </a:lnTo>
                <a:lnTo>
                  <a:pt x="1501140" y="419100"/>
                </a:lnTo>
                <a:lnTo>
                  <a:pt x="1165860" y="704850"/>
                </a:lnTo>
                <a:lnTo>
                  <a:pt x="849630" y="975360"/>
                </a:lnTo>
                <a:lnTo>
                  <a:pt x="708660" y="1116330"/>
                </a:lnTo>
                <a:lnTo>
                  <a:pt x="621030" y="1207770"/>
                </a:lnTo>
                <a:lnTo>
                  <a:pt x="525780" y="1306830"/>
                </a:lnTo>
                <a:lnTo>
                  <a:pt x="403860" y="1455420"/>
                </a:lnTo>
                <a:lnTo>
                  <a:pt x="300990" y="1607820"/>
                </a:lnTo>
                <a:lnTo>
                  <a:pt x="209550" y="1748790"/>
                </a:lnTo>
                <a:lnTo>
                  <a:pt x="129540" y="1901190"/>
                </a:lnTo>
                <a:lnTo>
                  <a:pt x="87630" y="1992630"/>
                </a:lnTo>
                <a:lnTo>
                  <a:pt x="64770" y="2023110"/>
                </a:lnTo>
                <a:lnTo>
                  <a:pt x="26670" y="2042160"/>
                </a:lnTo>
                <a:lnTo>
                  <a:pt x="11430" y="2034540"/>
                </a:lnTo>
                <a:lnTo>
                  <a:pt x="0" y="2023110"/>
                </a:lnTo>
                <a:lnTo>
                  <a:pt x="0" y="1973580"/>
                </a:lnTo>
                <a:lnTo>
                  <a:pt x="0" y="1543050"/>
                </a:lnTo>
                <a:lnTo>
                  <a:pt x="7620" y="1409700"/>
                </a:lnTo>
                <a:lnTo>
                  <a:pt x="41910" y="1325880"/>
                </a:lnTo>
                <a:lnTo>
                  <a:pt x="114300" y="1238250"/>
                </a:lnTo>
                <a:lnTo>
                  <a:pt x="281940" y="1116330"/>
                </a:lnTo>
                <a:lnTo>
                  <a:pt x="632460" y="876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447219F-29C5-472C-97AF-651B8827E392}"/>
              </a:ext>
            </a:extLst>
          </p:cNvPr>
          <p:cNvSpPr/>
          <p:nvPr/>
        </p:nvSpPr>
        <p:spPr>
          <a:xfrm>
            <a:off x="5472113" y="4481514"/>
            <a:ext cx="2100262" cy="441325"/>
          </a:xfrm>
          <a:custGeom>
            <a:avLst/>
            <a:gdLst>
              <a:gd name="connsiteX0" fmla="*/ 628650 w 2100262"/>
              <a:gd name="connsiteY0" fmla="*/ 397668 h 440531"/>
              <a:gd name="connsiteX1" fmla="*/ 369093 w 2100262"/>
              <a:gd name="connsiteY1" fmla="*/ 438150 h 440531"/>
              <a:gd name="connsiteX2" fmla="*/ 323850 w 2100262"/>
              <a:gd name="connsiteY2" fmla="*/ 440531 h 440531"/>
              <a:gd name="connsiteX3" fmla="*/ 273843 w 2100262"/>
              <a:gd name="connsiteY3" fmla="*/ 428625 h 440531"/>
              <a:gd name="connsiteX4" fmla="*/ 226218 w 2100262"/>
              <a:gd name="connsiteY4" fmla="*/ 409575 h 440531"/>
              <a:gd name="connsiteX5" fmla="*/ 142875 w 2100262"/>
              <a:gd name="connsiteY5" fmla="*/ 357187 h 440531"/>
              <a:gd name="connsiteX6" fmla="*/ 107156 w 2100262"/>
              <a:gd name="connsiteY6" fmla="*/ 328612 h 440531"/>
              <a:gd name="connsiteX7" fmla="*/ 66675 w 2100262"/>
              <a:gd name="connsiteY7" fmla="*/ 285750 h 440531"/>
              <a:gd name="connsiteX8" fmla="*/ 16668 w 2100262"/>
              <a:gd name="connsiteY8" fmla="*/ 223837 h 440531"/>
              <a:gd name="connsiteX9" fmla="*/ 2381 w 2100262"/>
              <a:gd name="connsiteY9" fmla="*/ 200025 h 440531"/>
              <a:gd name="connsiteX10" fmla="*/ 0 w 2100262"/>
              <a:gd name="connsiteY10" fmla="*/ 183356 h 440531"/>
              <a:gd name="connsiteX11" fmla="*/ 4762 w 2100262"/>
              <a:gd name="connsiteY11" fmla="*/ 164306 h 440531"/>
              <a:gd name="connsiteX12" fmla="*/ 11906 w 2100262"/>
              <a:gd name="connsiteY12" fmla="*/ 157162 h 440531"/>
              <a:gd name="connsiteX13" fmla="*/ 40481 w 2100262"/>
              <a:gd name="connsiteY13" fmla="*/ 157162 h 440531"/>
              <a:gd name="connsiteX14" fmla="*/ 107156 w 2100262"/>
              <a:gd name="connsiteY14" fmla="*/ 180975 h 440531"/>
              <a:gd name="connsiteX15" fmla="*/ 183356 w 2100262"/>
              <a:gd name="connsiteY15" fmla="*/ 202406 h 440531"/>
              <a:gd name="connsiteX16" fmla="*/ 300037 w 2100262"/>
              <a:gd name="connsiteY16" fmla="*/ 214312 h 440531"/>
              <a:gd name="connsiteX17" fmla="*/ 431006 w 2100262"/>
              <a:gd name="connsiteY17" fmla="*/ 214312 h 440531"/>
              <a:gd name="connsiteX18" fmla="*/ 583406 w 2100262"/>
              <a:gd name="connsiteY18" fmla="*/ 204787 h 440531"/>
              <a:gd name="connsiteX19" fmla="*/ 852487 w 2100262"/>
              <a:gd name="connsiteY19" fmla="*/ 183356 h 440531"/>
              <a:gd name="connsiteX20" fmla="*/ 976312 w 2100262"/>
              <a:gd name="connsiteY20" fmla="*/ 169068 h 440531"/>
              <a:gd name="connsiteX21" fmla="*/ 1202531 w 2100262"/>
              <a:gd name="connsiteY21" fmla="*/ 130968 h 440531"/>
              <a:gd name="connsiteX22" fmla="*/ 1385887 w 2100262"/>
              <a:gd name="connsiteY22" fmla="*/ 107156 h 440531"/>
              <a:gd name="connsiteX23" fmla="*/ 1550193 w 2100262"/>
              <a:gd name="connsiteY23" fmla="*/ 80962 h 440531"/>
              <a:gd name="connsiteX24" fmla="*/ 1621631 w 2100262"/>
              <a:gd name="connsiteY24" fmla="*/ 61912 h 440531"/>
              <a:gd name="connsiteX25" fmla="*/ 1688306 w 2100262"/>
              <a:gd name="connsiteY25" fmla="*/ 21431 h 440531"/>
              <a:gd name="connsiteX26" fmla="*/ 1721643 w 2100262"/>
              <a:gd name="connsiteY26" fmla="*/ 0 h 440531"/>
              <a:gd name="connsiteX27" fmla="*/ 1747837 w 2100262"/>
              <a:gd name="connsiteY27" fmla="*/ 0 h 440531"/>
              <a:gd name="connsiteX28" fmla="*/ 1897856 w 2100262"/>
              <a:gd name="connsiteY28" fmla="*/ 52387 h 440531"/>
              <a:gd name="connsiteX29" fmla="*/ 2012156 w 2100262"/>
              <a:gd name="connsiteY29" fmla="*/ 92868 h 440531"/>
              <a:gd name="connsiteX30" fmla="*/ 2040731 w 2100262"/>
              <a:gd name="connsiteY30" fmla="*/ 104775 h 440531"/>
              <a:gd name="connsiteX31" fmla="*/ 2069306 w 2100262"/>
              <a:gd name="connsiteY31" fmla="*/ 128587 h 440531"/>
              <a:gd name="connsiteX32" fmla="*/ 2093118 w 2100262"/>
              <a:gd name="connsiteY32" fmla="*/ 161925 h 440531"/>
              <a:gd name="connsiteX33" fmla="*/ 2100262 w 2100262"/>
              <a:gd name="connsiteY33" fmla="*/ 190500 h 440531"/>
              <a:gd name="connsiteX34" fmla="*/ 2095500 w 2100262"/>
              <a:gd name="connsiteY34" fmla="*/ 228600 h 440531"/>
              <a:gd name="connsiteX35" fmla="*/ 2081212 w 2100262"/>
              <a:gd name="connsiteY35" fmla="*/ 247650 h 440531"/>
              <a:gd name="connsiteX36" fmla="*/ 2040731 w 2100262"/>
              <a:gd name="connsiteY36" fmla="*/ 269081 h 440531"/>
              <a:gd name="connsiteX37" fmla="*/ 1985962 w 2100262"/>
              <a:gd name="connsiteY37" fmla="*/ 285750 h 440531"/>
              <a:gd name="connsiteX38" fmla="*/ 1688306 w 2100262"/>
              <a:gd name="connsiteY38" fmla="*/ 280987 h 440531"/>
              <a:gd name="connsiteX39" fmla="*/ 1197768 w 2100262"/>
              <a:gd name="connsiteY39" fmla="*/ 311943 h 440531"/>
              <a:gd name="connsiteX40" fmla="*/ 969168 w 2100262"/>
              <a:gd name="connsiteY40" fmla="*/ 354806 h 440531"/>
              <a:gd name="connsiteX41" fmla="*/ 628650 w 2100262"/>
              <a:gd name="connsiteY41" fmla="*/ 397668 h 44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00262" h="440531">
                <a:moveTo>
                  <a:pt x="628650" y="397668"/>
                </a:moveTo>
                <a:lnTo>
                  <a:pt x="369093" y="438150"/>
                </a:lnTo>
                <a:lnTo>
                  <a:pt x="323850" y="440531"/>
                </a:lnTo>
                <a:lnTo>
                  <a:pt x="273843" y="428625"/>
                </a:lnTo>
                <a:lnTo>
                  <a:pt x="226218" y="409575"/>
                </a:lnTo>
                <a:lnTo>
                  <a:pt x="142875" y="357187"/>
                </a:lnTo>
                <a:lnTo>
                  <a:pt x="107156" y="328612"/>
                </a:lnTo>
                <a:lnTo>
                  <a:pt x="66675" y="285750"/>
                </a:lnTo>
                <a:lnTo>
                  <a:pt x="16668" y="223837"/>
                </a:lnTo>
                <a:lnTo>
                  <a:pt x="2381" y="200025"/>
                </a:lnTo>
                <a:lnTo>
                  <a:pt x="0" y="183356"/>
                </a:lnTo>
                <a:lnTo>
                  <a:pt x="4762" y="164306"/>
                </a:lnTo>
                <a:lnTo>
                  <a:pt x="11906" y="157162"/>
                </a:lnTo>
                <a:lnTo>
                  <a:pt x="40481" y="157162"/>
                </a:lnTo>
                <a:lnTo>
                  <a:pt x="107156" y="180975"/>
                </a:lnTo>
                <a:lnTo>
                  <a:pt x="183356" y="202406"/>
                </a:lnTo>
                <a:lnTo>
                  <a:pt x="300037" y="214312"/>
                </a:lnTo>
                <a:lnTo>
                  <a:pt x="431006" y="214312"/>
                </a:lnTo>
                <a:lnTo>
                  <a:pt x="583406" y="204787"/>
                </a:lnTo>
                <a:lnTo>
                  <a:pt x="852487" y="183356"/>
                </a:lnTo>
                <a:lnTo>
                  <a:pt x="976312" y="169068"/>
                </a:lnTo>
                <a:lnTo>
                  <a:pt x="1202531" y="130968"/>
                </a:lnTo>
                <a:lnTo>
                  <a:pt x="1385887" y="107156"/>
                </a:lnTo>
                <a:lnTo>
                  <a:pt x="1550193" y="80962"/>
                </a:lnTo>
                <a:lnTo>
                  <a:pt x="1621631" y="61912"/>
                </a:lnTo>
                <a:lnTo>
                  <a:pt x="1688306" y="21431"/>
                </a:lnTo>
                <a:lnTo>
                  <a:pt x="1721643" y="0"/>
                </a:lnTo>
                <a:lnTo>
                  <a:pt x="1747837" y="0"/>
                </a:lnTo>
                <a:lnTo>
                  <a:pt x="1897856" y="52387"/>
                </a:lnTo>
                <a:lnTo>
                  <a:pt x="2012156" y="92868"/>
                </a:lnTo>
                <a:lnTo>
                  <a:pt x="2040731" y="104775"/>
                </a:lnTo>
                <a:lnTo>
                  <a:pt x="2069306" y="128587"/>
                </a:lnTo>
                <a:lnTo>
                  <a:pt x="2093118" y="161925"/>
                </a:lnTo>
                <a:lnTo>
                  <a:pt x="2100262" y="190500"/>
                </a:lnTo>
                <a:lnTo>
                  <a:pt x="2095500" y="228600"/>
                </a:lnTo>
                <a:lnTo>
                  <a:pt x="2081212" y="247650"/>
                </a:lnTo>
                <a:lnTo>
                  <a:pt x="2040731" y="269081"/>
                </a:lnTo>
                <a:lnTo>
                  <a:pt x="1985962" y="285750"/>
                </a:lnTo>
                <a:lnTo>
                  <a:pt x="1688306" y="280987"/>
                </a:lnTo>
                <a:lnTo>
                  <a:pt x="1197768" y="311943"/>
                </a:lnTo>
                <a:lnTo>
                  <a:pt x="969168" y="354806"/>
                </a:lnTo>
                <a:lnTo>
                  <a:pt x="628650" y="3976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124F20B-A298-4CFB-8977-B5FAD25C2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410" y="1513423"/>
            <a:ext cx="5127180" cy="449314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DA8836F-A81F-4394-B92C-140C813FA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410" y="1496498"/>
            <a:ext cx="5133277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D50DCDB-11FC-4954-94CB-51F1D5C0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410" y="1182429"/>
            <a:ext cx="5127180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998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DB925B15-0C35-4C9C-B4CA-057895D1F851}"/>
              </a:ext>
            </a:extLst>
          </p:cNvPr>
          <p:cNvSpPr/>
          <p:nvPr/>
        </p:nvSpPr>
        <p:spPr>
          <a:xfrm>
            <a:off x="3997326" y="1819275"/>
            <a:ext cx="466725" cy="3873500"/>
          </a:xfrm>
          <a:custGeom>
            <a:avLst/>
            <a:gdLst>
              <a:gd name="connsiteX0" fmla="*/ 427055 w 467248"/>
              <a:gd name="connsiteY0" fmla="*/ 869182 h 3873639"/>
              <a:gd name="connsiteX1" fmla="*/ 442127 w 467248"/>
              <a:gd name="connsiteY1" fmla="*/ 396910 h 3873639"/>
              <a:gd name="connsiteX2" fmla="*/ 447152 w 467248"/>
              <a:gd name="connsiteY2" fmla="*/ 276329 h 3873639"/>
              <a:gd name="connsiteX3" fmla="*/ 467248 w 467248"/>
              <a:gd name="connsiteY3" fmla="*/ 195943 h 3873639"/>
              <a:gd name="connsiteX4" fmla="*/ 437103 w 467248"/>
              <a:gd name="connsiteY4" fmla="*/ 120580 h 3873639"/>
              <a:gd name="connsiteX5" fmla="*/ 376813 w 467248"/>
              <a:gd name="connsiteY5" fmla="*/ 80386 h 3873639"/>
              <a:gd name="connsiteX6" fmla="*/ 261257 w 467248"/>
              <a:gd name="connsiteY6" fmla="*/ 35169 h 3873639"/>
              <a:gd name="connsiteX7" fmla="*/ 155749 w 467248"/>
              <a:gd name="connsiteY7" fmla="*/ 10048 h 3873639"/>
              <a:gd name="connsiteX8" fmla="*/ 85411 w 467248"/>
              <a:gd name="connsiteY8" fmla="*/ 5024 h 3873639"/>
              <a:gd name="connsiteX9" fmla="*/ 25121 w 467248"/>
              <a:gd name="connsiteY9" fmla="*/ 0 h 3873639"/>
              <a:gd name="connsiteX10" fmla="*/ 0 w 467248"/>
              <a:gd name="connsiteY10" fmla="*/ 20096 h 3873639"/>
              <a:gd name="connsiteX11" fmla="*/ 10048 w 467248"/>
              <a:gd name="connsiteY11" fmla="*/ 40193 h 3873639"/>
              <a:gd name="connsiteX12" fmla="*/ 30145 w 467248"/>
              <a:gd name="connsiteY12" fmla="*/ 65314 h 3873639"/>
              <a:gd name="connsiteX13" fmla="*/ 65314 w 467248"/>
              <a:gd name="connsiteY13" fmla="*/ 105507 h 3873639"/>
              <a:gd name="connsiteX14" fmla="*/ 115556 w 467248"/>
              <a:gd name="connsiteY14" fmla="*/ 180870 h 3873639"/>
              <a:gd name="connsiteX15" fmla="*/ 140677 w 467248"/>
              <a:gd name="connsiteY15" fmla="*/ 241160 h 3873639"/>
              <a:gd name="connsiteX16" fmla="*/ 165798 w 467248"/>
              <a:gd name="connsiteY16" fmla="*/ 331595 h 3873639"/>
              <a:gd name="connsiteX17" fmla="*/ 175846 w 467248"/>
              <a:gd name="connsiteY17" fmla="*/ 376813 h 3873639"/>
              <a:gd name="connsiteX18" fmla="*/ 170822 w 467248"/>
              <a:gd name="connsiteY18" fmla="*/ 698360 h 3873639"/>
              <a:gd name="connsiteX19" fmla="*/ 175846 w 467248"/>
              <a:gd name="connsiteY19" fmla="*/ 1055077 h 3873639"/>
              <a:gd name="connsiteX20" fmla="*/ 170822 w 467248"/>
              <a:gd name="connsiteY20" fmla="*/ 1743389 h 3873639"/>
              <a:gd name="connsiteX21" fmla="*/ 150725 w 467248"/>
              <a:gd name="connsiteY21" fmla="*/ 2230734 h 3873639"/>
              <a:gd name="connsiteX22" fmla="*/ 135653 w 467248"/>
              <a:gd name="connsiteY22" fmla="*/ 2788417 h 3873639"/>
              <a:gd name="connsiteX23" fmla="*/ 125604 w 467248"/>
              <a:gd name="connsiteY23" fmla="*/ 3120013 h 3873639"/>
              <a:gd name="connsiteX24" fmla="*/ 75363 w 467248"/>
              <a:gd name="connsiteY24" fmla="*/ 3381270 h 3873639"/>
              <a:gd name="connsiteX25" fmla="*/ 65314 w 467248"/>
              <a:gd name="connsiteY25" fmla="*/ 3426488 h 3873639"/>
              <a:gd name="connsiteX26" fmla="*/ 75363 w 467248"/>
              <a:gd name="connsiteY26" fmla="*/ 3516923 h 3873639"/>
              <a:gd name="connsiteX27" fmla="*/ 115556 w 467248"/>
              <a:gd name="connsiteY27" fmla="*/ 3657600 h 3873639"/>
              <a:gd name="connsiteX28" fmla="*/ 155749 w 467248"/>
              <a:gd name="connsiteY28" fmla="*/ 3768132 h 3873639"/>
              <a:gd name="connsiteX29" fmla="*/ 195943 w 467248"/>
              <a:gd name="connsiteY29" fmla="*/ 3838470 h 3873639"/>
              <a:gd name="connsiteX30" fmla="*/ 231112 w 467248"/>
              <a:gd name="connsiteY30" fmla="*/ 3863591 h 3873639"/>
              <a:gd name="connsiteX31" fmla="*/ 266281 w 467248"/>
              <a:gd name="connsiteY31" fmla="*/ 3873639 h 3873639"/>
              <a:gd name="connsiteX32" fmla="*/ 296426 w 467248"/>
              <a:gd name="connsiteY32" fmla="*/ 3858567 h 3873639"/>
              <a:gd name="connsiteX33" fmla="*/ 331595 w 467248"/>
              <a:gd name="connsiteY33" fmla="*/ 3803301 h 3873639"/>
              <a:gd name="connsiteX34" fmla="*/ 351692 w 467248"/>
              <a:gd name="connsiteY34" fmla="*/ 3722914 h 3873639"/>
              <a:gd name="connsiteX35" fmla="*/ 366765 w 467248"/>
              <a:gd name="connsiteY35" fmla="*/ 3642527 h 3873639"/>
              <a:gd name="connsiteX36" fmla="*/ 371789 w 467248"/>
              <a:gd name="connsiteY36" fmla="*/ 3496826 h 3873639"/>
              <a:gd name="connsiteX37" fmla="*/ 381837 w 467248"/>
              <a:gd name="connsiteY37" fmla="*/ 3064747 h 3873639"/>
              <a:gd name="connsiteX38" fmla="*/ 396910 w 467248"/>
              <a:gd name="connsiteY38" fmla="*/ 2406580 h 3873639"/>
              <a:gd name="connsiteX39" fmla="*/ 427055 w 467248"/>
              <a:gd name="connsiteY39" fmla="*/ 869182 h 387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7248" h="3873639">
                <a:moveTo>
                  <a:pt x="427055" y="869182"/>
                </a:moveTo>
                <a:lnTo>
                  <a:pt x="442127" y="396910"/>
                </a:lnTo>
                <a:lnTo>
                  <a:pt x="447152" y="276329"/>
                </a:lnTo>
                <a:lnTo>
                  <a:pt x="467248" y="195943"/>
                </a:lnTo>
                <a:lnTo>
                  <a:pt x="437103" y="120580"/>
                </a:lnTo>
                <a:lnTo>
                  <a:pt x="376813" y="80386"/>
                </a:lnTo>
                <a:lnTo>
                  <a:pt x="261257" y="35169"/>
                </a:lnTo>
                <a:lnTo>
                  <a:pt x="155749" y="10048"/>
                </a:lnTo>
                <a:lnTo>
                  <a:pt x="85411" y="5024"/>
                </a:lnTo>
                <a:lnTo>
                  <a:pt x="25121" y="0"/>
                </a:lnTo>
                <a:lnTo>
                  <a:pt x="0" y="20096"/>
                </a:lnTo>
                <a:lnTo>
                  <a:pt x="10048" y="40193"/>
                </a:lnTo>
                <a:lnTo>
                  <a:pt x="30145" y="65314"/>
                </a:lnTo>
                <a:lnTo>
                  <a:pt x="65314" y="105507"/>
                </a:lnTo>
                <a:lnTo>
                  <a:pt x="115556" y="180870"/>
                </a:lnTo>
                <a:lnTo>
                  <a:pt x="140677" y="241160"/>
                </a:lnTo>
                <a:lnTo>
                  <a:pt x="165798" y="331595"/>
                </a:lnTo>
                <a:lnTo>
                  <a:pt x="175846" y="376813"/>
                </a:lnTo>
                <a:cubicBezTo>
                  <a:pt x="174171" y="483995"/>
                  <a:pt x="172497" y="591178"/>
                  <a:pt x="170822" y="698360"/>
                </a:cubicBezTo>
                <a:cubicBezTo>
                  <a:pt x="172497" y="817266"/>
                  <a:pt x="174171" y="936171"/>
                  <a:pt x="175846" y="1055077"/>
                </a:cubicBezTo>
                <a:cubicBezTo>
                  <a:pt x="174171" y="1284514"/>
                  <a:pt x="172497" y="1513952"/>
                  <a:pt x="170822" y="1743389"/>
                </a:cubicBezTo>
                <a:lnTo>
                  <a:pt x="150725" y="2230734"/>
                </a:lnTo>
                <a:lnTo>
                  <a:pt x="135653" y="2788417"/>
                </a:lnTo>
                <a:lnTo>
                  <a:pt x="125604" y="3120013"/>
                </a:lnTo>
                <a:lnTo>
                  <a:pt x="75363" y="3381270"/>
                </a:lnTo>
                <a:lnTo>
                  <a:pt x="65314" y="3426488"/>
                </a:lnTo>
                <a:lnTo>
                  <a:pt x="75363" y="3516923"/>
                </a:lnTo>
                <a:lnTo>
                  <a:pt x="115556" y="3657600"/>
                </a:lnTo>
                <a:lnTo>
                  <a:pt x="155749" y="3768132"/>
                </a:lnTo>
                <a:lnTo>
                  <a:pt x="195943" y="3838470"/>
                </a:lnTo>
                <a:lnTo>
                  <a:pt x="231112" y="3863591"/>
                </a:lnTo>
                <a:lnTo>
                  <a:pt x="266281" y="3873639"/>
                </a:lnTo>
                <a:lnTo>
                  <a:pt x="296426" y="3858567"/>
                </a:lnTo>
                <a:lnTo>
                  <a:pt x="331595" y="3803301"/>
                </a:lnTo>
                <a:lnTo>
                  <a:pt x="351692" y="3722914"/>
                </a:lnTo>
                <a:lnTo>
                  <a:pt x="366765" y="3642527"/>
                </a:lnTo>
                <a:lnTo>
                  <a:pt x="371789" y="3496826"/>
                </a:lnTo>
                <a:lnTo>
                  <a:pt x="381837" y="3064747"/>
                </a:lnTo>
                <a:lnTo>
                  <a:pt x="396910" y="2406580"/>
                </a:lnTo>
                <a:lnTo>
                  <a:pt x="427055" y="8691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4B453DEC-E7B5-4D8A-A35F-4FB673C89BEF}"/>
              </a:ext>
            </a:extLst>
          </p:cNvPr>
          <p:cNvSpPr/>
          <p:nvPr/>
        </p:nvSpPr>
        <p:spPr>
          <a:xfrm>
            <a:off x="4884739" y="2490788"/>
            <a:ext cx="2116137" cy="404812"/>
          </a:xfrm>
          <a:custGeom>
            <a:avLst/>
            <a:gdLst>
              <a:gd name="connsiteX0" fmla="*/ 1009650 w 2116931"/>
              <a:gd name="connsiteY0" fmla="*/ 326495 h 405076"/>
              <a:gd name="connsiteX1" fmla="*/ 609600 w 2116931"/>
              <a:gd name="connsiteY1" fmla="*/ 371739 h 405076"/>
              <a:gd name="connsiteX2" fmla="*/ 495300 w 2116931"/>
              <a:gd name="connsiteY2" fmla="*/ 381264 h 405076"/>
              <a:gd name="connsiteX3" fmla="*/ 459581 w 2116931"/>
              <a:gd name="connsiteY3" fmla="*/ 393170 h 405076"/>
              <a:gd name="connsiteX4" fmla="*/ 416719 w 2116931"/>
              <a:gd name="connsiteY4" fmla="*/ 405076 h 405076"/>
              <a:gd name="connsiteX5" fmla="*/ 373856 w 2116931"/>
              <a:gd name="connsiteY5" fmla="*/ 402695 h 405076"/>
              <a:gd name="connsiteX6" fmla="*/ 314325 w 2116931"/>
              <a:gd name="connsiteY6" fmla="*/ 390789 h 405076"/>
              <a:gd name="connsiteX7" fmla="*/ 257175 w 2116931"/>
              <a:gd name="connsiteY7" fmla="*/ 364595 h 405076"/>
              <a:gd name="connsiteX8" fmla="*/ 190500 w 2116931"/>
              <a:gd name="connsiteY8" fmla="*/ 319351 h 405076"/>
              <a:gd name="connsiteX9" fmla="*/ 130969 w 2116931"/>
              <a:gd name="connsiteY9" fmla="*/ 269345 h 405076"/>
              <a:gd name="connsiteX10" fmla="*/ 50006 w 2116931"/>
              <a:gd name="connsiteY10" fmla="*/ 190764 h 405076"/>
              <a:gd name="connsiteX11" fmla="*/ 11906 w 2116931"/>
              <a:gd name="connsiteY11" fmla="*/ 138376 h 405076"/>
              <a:gd name="connsiteX12" fmla="*/ 0 w 2116931"/>
              <a:gd name="connsiteY12" fmla="*/ 112182 h 405076"/>
              <a:gd name="connsiteX13" fmla="*/ 4762 w 2116931"/>
              <a:gd name="connsiteY13" fmla="*/ 97895 h 405076"/>
              <a:gd name="connsiteX14" fmla="*/ 23812 w 2116931"/>
              <a:gd name="connsiteY14" fmla="*/ 90751 h 405076"/>
              <a:gd name="connsiteX15" fmla="*/ 64294 w 2116931"/>
              <a:gd name="connsiteY15" fmla="*/ 97895 h 405076"/>
              <a:gd name="connsiteX16" fmla="*/ 140494 w 2116931"/>
              <a:gd name="connsiteY16" fmla="*/ 138376 h 405076"/>
              <a:gd name="connsiteX17" fmla="*/ 192881 w 2116931"/>
              <a:gd name="connsiteY17" fmla="*/ 162189 h 405076"/>
              <a:gd name="connsiteX18" fmla="*/ 254794 w 2116931"/>
              <a:gd name="connsiteY18" fmla="*/ 183620 h 405076"/>
              <a:gd name="connsiteX19" fmla="*/ 311944 w 2116931"/>
              <a:gd name="connsiteY19" fmla="*/ 197907 h 405076"/>
              <a:gd name="connsiteX20" fmla="*/ 350044 w 2116931"/>
              <a:gd name="connsiteY20" fmla="*/ 202670 h 405076"/>
              <a:gd name="connsiteX21" fmla="*/ 466725 w 2116931"/>
              <a:gd name="connsiteY21" fmla="*/ 202670 h 405076"/>
              <a:gd name="connsiteX22" fmla="*/ 545306 w 2116931"/>
              <a:gd name="connsiteY22" fmla="*/ 200289 h 405076"/>
              <a:gd name="connsiteX23" fmla="*/ 804862 w 2116931"/>
              <a:gd name="connsiteY23" fmla="*/ 174095 h 405076"/>
              <a:gd name="connsiteX24" fmla="*/ 1143000 w 2116931"/>
              <a:gd name="connsiteY24" fmla="*/ 133614 h 405076"/>
              <a:gd name="connsiteX25" fmla="*/ 1383506 w 2116931"/>
              <a:gd name="connsiteY25" fmla="*/ 97895 h 405076"/>
              <a:gd name="connsiteX26" fmla="*/ 1466850 w 2116931"/>
              <a:gd name="connsiteY26" fmla="*/ 85989 h 405076"/>
              <a:gd name="connsiteX27" fmla="*/ 1545431 w 2116931"/>
              <a:gd name="connsiteY27" fmla="*/ 59795 h 405076"/>
              <a:gd name="connsiteX28" fmla="*/ 1664494 w 2116931"/>
              <a:gd name="connsiteY28" fmla="*/ 14551 h 405076"/>
              <a:gd name="connsiteX29" fmla="*/ 1707356 w 2116931"/>
              <a:gd name="connsiteY29" fmla="*/ 264 h 405076"/>
              <a:gd name="connsiteX30" fmla="*/ 1764506 w 2116931"/>
              <a:gd name="connsiteY30" fmla="*/ 264 h 405076"/>
              <a:gd name="connsiteX31" fmla="*/ 1840706 w 2116931"/>
              <a:gd name="connsiteY31" fmla="*/ 7407 h 405076"/>
              <a:gd name="connsiteX32" fmla="*/ 1921669 w 2116931"/>
              <a:gd name="connsiteY32" fmla="*/ 28839 h 405076"/>
              <a:gd name="connsiteX33" fmla="*/ 1985962 w 2116931"/>
              <a:gd name="connsiteY33" fmla="*/ 50270 h 405076"/>
              <a:gd name="connsiteX34" fmla="*/ 2055019 w 2116931"/>
              <a:gd name="connsiteY34" fmla="*/ 78845 h 405076"/>
              <a:gd name="connsiteX35" fmla="*/ 2078831 w 2116931"/>
              <a:gd name="connsiteY35" fmla="*/ 93132 h 405076"/>
              <a:gd name="connsiteX36" fmla="*/ 2105025 w 2116931"/>
              <a:gd name="connsiteY36" fmla="*/ 114564 h 405076"/>
              <a:gd name="connsiteX37" fmla="*/ 2114550 w 2116931"/>
              <a:gd name="connsiteY37" fmla="*/ 135995 h 405076"/>
              <a:gd name="connsiteX38" fmla="*/ 2116931 w 2116931"/>
              <a:gd name="connsiteY38" fmla="*/ 152664 h 405076"/>
              <a:gd name="connsiteX39" fmla="*/ 2107406 w 2116931"/>
              <a:gd name="connsiteY39" fmla="*/ 171714 h 405076"/>
              <a:gd name="connsiteX40" fmla="*/ 2081212 w 2116931"/>
              <a:gd name="connsiteY40" fmla="*/ 190764 h 405076"/>
              <a:gd name="connsiteX41" fmla="*/ 2033587 w 2116931"/>
              <a:gd name="connsiteY41" fmla="*/ 209814 h 405076"/>
              <a:gd name="connsiteX42" fmla="*/ 1966912 w 2116931"/>
              <a:gd name="connsiteY42" fmla="*/ 216957 h 405076"/>
              <a:gd name="connsiteX43" fmla="*/ 1826419 w 2116931"/>
              <a:gd name="connsiteY43" fmla="*/ 233626 h 405076"/>
              <a:gd name="connsiteX44" fmla="*/ 1359694 w 2116931"/>
              <a:gd name="connsiteY44" fmla="*/ 290776 h 405076"/>
              <a:gd name="connsiteX45" fmla="*/ 1009650 w 2116931"/>
              <a:gd name="connsiteY45" fmla="*/ 326495 h 4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16931" h="405076">
                <a:moveTo>
                  <a:pt x="1009650" y="326495"/>
                </a:moveTo>
                <a:lnTo>
                  <a:pt x="609600" y="371739"/>
                </a:lnTo>
                <a:lnTo>
                  <a:pt x="495300" y="381264"/>
                </a:lnTo>
                <a:lnTo>
                  <a:pt x="459581" y="393170"/>
                </a:lnTo>
                <a:lnTo>
                  <a:pt x="416719" y="405076"/>
                </a:lnTo>
                <a:lnTo>
                  <a:pt x="373856" y="402695"/>
                </a:lnTo>
                <a:lnTo>
                  <a:pt x="314325" y="390789"/>
                </a:lnTo>
                <a:lnTo>
                  <a:pt x="257175" y="364595"/>
                </a:lnTo>
                <a:lnTo>
                  <a:pt x="190500" y="319351"/>
                </a:lnTo>
                <a:lnTo>
                  <a:pt x="130969" y="269345"/>
                </a:lnTo>
                <a:lnTo>
                  <a:pt x="50006" y="190764"/>
                </a:lnTo>
                <a:lnTo>
                  <a:pt x="11906" y="138376"/>
                </a:lnTo>
                <a:lnTo>
                  <a:pt x="0" y="112182"/>
                </a:lnTo>
                <a:lnTo>
                  <a:pt x="4762" y="97895"/>
                </a:lnTo>
                <a:lnTo>
                  <a:pt x="23812" y="90751"/>
                </a:lnTo>
                <a:lnTo>
                  <a:pt x="64294" y="97895"/>
                </a:lnTo>
                <a:lnTo>
                  <a:pt x="140494" y="138376"/>
                </a:lnTo>
                <a:lnTo>
                  <a:pt x="192881" y="162189"/>
                </a:lnTo>
                <a:lnTo>
                  <a:pt x="254794" y="183620"/>
                </a:lnTo>
                <a:lnTo>
                  <a:pt x="311944" y="197907"/>
                </a:lnTo>
                <a:lnTo>
                  <a:pt x="350044" y="202670"/>
                </a:lnTo>
                <a:lnTo>
                  <a:pt x="466725" y="202670"/>
                </a:lnTo>
                <a:lnTo>
                  <a:pt x="545306" y="200289"/>
                </a:lnTo>
                <a:lnTo>
                  <a:pt x="804862" y="174095"/>
                </a:lnTo>
                <a:lnTo>
                  <a:pt x="1143000" y="133614"/>
                </a:lnTo>
                <a:lnTo>
                  <a:pt x="1383506" y="97895"/>
                </a:lnTo>
                <a:lnTo>
                  <a:pt x="1466850" y="85989"/>
                </a:lnTo>
                <a:lnTo>
                  <a:pt x="1545431" y="59795"/>
                </a:lnTo>
                <a:lnTo>
                  <a:pt x="1664494" y="14551"/>
                </a:lnTo>
                <a:cubicBezTo>
                  <a:pt x="1705723" y="0"/>
                  <a:pt x="1690666" y="264"/>
                  <a:pt x="1707356" y="264"/>
                </a:cubicBezTo>
                <a:lnTo>
                  <a:pt x="1764506" y="264"/>
                </a:lnTo>
                <a:lnTo>
                  <a:pt x="1840706" y="7407"/>
                </a:lnTo>
                <a:lnTo>
                  <a:pt x="1921669" y="28839"/>
                </a:lnTo>
                <a:lnTo>
                  <a:pt x="1985962" y="50270"/>
                </a:lnTo>
                <a:lnTo>
                  <a:pt x="2055019" y="78845"/>
                </a:lnTo>
                <a:lnTo>
                  <a:pt x="2078831" y="93132"/>
                </a:lnTo>
                <a:lnTo>
                  <a:pt x="2105025" y="114564"/>
                </a:lnTo>
                <a:lnTo>
                  <a:pt x="2114550" y="135995"/>
                </a:lnTo>
                <a:lnTo>
                  <a:pt x="2116931" y="152664"/>
                </a:lnTo>
                <a:lnTo>
                  <a:pt x="2107406" y="171714"/>
                </a:lnTo>
                <a:lnTo>
                  <a:pt x="2081212" y="190764"/>
                </a:lnTo>
                <a:lnTo>
                  <a:pt x="2033587" y="209814"/>
                </a:lnTo>
                <a:lnTo>
                  <a:pt x="1966912" y="216957"/>
                </a:lnTo>
                <a:lnTo>
                  <a:pt x="1826419" y="233626"/>
                </a:lnTo>
                <a:lnTo>
                  <a:pt x="1359694" y="290776"/>
                </a:lnTo>
                <a:lnTo>
                  <a:pt x="1009650" y="32649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340BBCB9-765D-403C-B7F4-5B7F7D8D931B}"/>
              </a:ext>
            </a:extLst>
          </p:cNvPr>
          <p:cNvSpPr/>
          <p:nvPr/>
        </p:nvSpPr>
        <p:spPr>
          <a:xfrm>
            <a:off x="4981575" y="3427414"/>
            <a:ext cx="573088" cy="1430337"/>
          </a:xfrm>
          <a:custGeom>
            <a:avLst/>
            <a:gdLst>
              <a:gd name="connsiteX0" fmla="*/ 473869 w 573881"/>
              <a:gd name="connsiteY0" fmla="*/ 511969 h 1431131"/>
              <a:gd name="connsiteX1" fmla="*/ 445294 w 573881"/>
              <a:gd name="connsiteY1" fmla="*/ 302419 h 1431131"/>
              <a:gd name="connsiteX2" fmla="*/ 435769 w 573881"/>
              <a:gd name="connsiteY2" fmla="*/ 247650 h 1431131"/>
              <a:gd name="connsiteX3" fmla="*/ 416719 w 573881"/>
              <a:gd name="connsiteY3" fmla="*/ 159544 h 1431131"/>
              <a:gd name="connsiteX4" fmla="*/ 388144 w 573881"/>
              <a:gd name="connsiteY4" fmla="*/ 92869 h 1431131"/>
              <a:gd name="connsiteX5" fmla="*/ 328613 w 573881"/>
              <a:gd name="connsiteY5" fmla="*/ 64294 h 1431131"/>
              <a:gd name="connsiteX6" fmla="*/ 242888 w 573881"/>
              <a:gd name="connsiteY6" fmla="*/ 30956 h 1431131"/>
              <a:gd name="connsiteX7" fmla="*/ 157163 w 573881"/>
              <a:gd name="connsiteY7" fmla="*/ 11906 h 1431131"/>
              <a:gd name="connsiteX8" fmla="*/ 80963 w 573881"/>
              <a:gd name="connsiteY8" fmla="*/ 2381 h 1431131"/>
              <a:gd name="connsiteX9" fmla="*/ 28575 w 573881"/>
              <a:gd name="connsiteY9" fmla="*/ 0 h 1431131"/>
              <a:gd name="connsiteX10" fmla="*/ 2381 w 573881"/>
              <a:gd name="connsiteY10" fmla="*/ 9525 h 1431131"/>
              <a:gd name="connsiteX11" fmla="*/ 0 w 573881"/>
              <a:gd name="connsiteY11" fmla="*/ 28575 h 1431131"/>
              <a:gd name="connsiteX12" fmla="*/ 19050 w 573881"/>
              <a:gd name="connsiteY12" fmla="*/ 57150 h 1431131"/>
              <a:gd name="connsiteX13" fmla="*/ 69056 w 573881"/>
              <a:gd name="connsiteY13" fmla="*/ 100012 h 1431131"/>
              <a:gd name="connsiteX14" fmla="*/ 109538 w 573881"/>
              <a:gd name="connsiteY14" fmla="*/ 142875 h 1431131"/>
              <a:gd name="connsiteX15" fmla="*/ 147638 w 573881"/>
              <a:gd name="connsiteY15" fmla="*/ 200025 h 1431131"/>
              <a:gd name="connsiteX16" fmla="*/ 176213 w 573881"/>
              <a:gd name="connsiteY16" fmla="*/ 254794 h 1431131"/>
              <a:gd name="connsiteX17" fmla="*/ 207169 w 573881"/>
              <a:gd name="connsiteY17" fmla="*/ 335756 h 1431131"/>
              <a:gd name="connsiteX18" fmla="*/ 230981 w 573881"/>
              <a:gd name="connsiteY18" fmla="*/ 435769 h 1431131"/>
              <a:gd name="connsiteX19" fmla="*/ 261938 w 573881"/>
              <a:gd name="connsiteY19" fmla="*/ 645319 h 1431131"/>
              <a:gd name="connsiteX20" fmla="*/ 285750 w 573881"/>
              <a:gd name="connsiteY20" fmla="*/ 854869 h 1431131"/>
              <a:gd name="connsiteX21" fmla="*/ 302419 w 573881"/>
              <a:gd name="connsiteY21" fmla="*/ 1078706 h 1431131"/>
              <a:gd name="connsiteX22" fmla="*/ 304800 w 573881"/>
              <a:gd name="connsiteY22" fmla="*/ 1138237 h 1431131"/>
              <a:gd name="connsiteX23" fmla="*/ 319088 w 573881"/>
              <a:gd name="connsiteY23" fmla="*/ 1216819 h 1431131"/>
              <a:gd name="connsiteX24" fmla="*/ 345281 w 573881"/>
              <a:gd name="connsiteY24" fmla="*/ 1295400 h 1431131"/>
              <a:gd name="connsiteX25" fmla="*/ 369094 w 573881"/>
              <a:gd name="connsiteY25" fmla="*/ 1357312 h 1431131"/>
              <a:gd name="connsiteX26" fmla="*/ 390525 w 573881"/>
              <a:gd name="connsiteY26" fmla="*/ 1390650 h 1431131"/>
              <a:gd name="connsiteX27" fmla="*/ 416719 w 573881"/>
              <a:gd name="connsiteY27" fmla="*/ 1416844 h 1431131"/>
              <a:gd name="connsiteX28" fmla="*/ 435769 w 573881"/>
              <a:gd name="connsiteY28" fmla="*/ 1423987 h 1431131"/>
              <a:gd name="connsiteX29" fmla="*/ 459581 w 573881"/>
              <a:gd name="connsiteY29" fmla="*/ 1431131 h 1431131"/>
              <a:gd name="connsiteX30" fmla="*/ 488156 w 573881"/>
              <a:gd name="connsiteY30" fmla="*/ 1426369 h 1431131"/>
              <a:gd name="connsiteX31" fmla="*/ 521494 w 573881"/>
              <a:gd name="connsiteY31" fmla="*/ 1407319 h 1431131"/>
              <a:gd name="connsiteX32" fmla="*/ 540544 w 573881"/>
              <a:gd name="connsiteY32" fmla="*/ 1378744 h 1431131"/>
              <a:gd name="connsiteX33" fmla="*/ 557213 w 573881"/>
              <a:gd name="connsiteY33" fmla="*/ 1345406 h 1431131"/>
              <a:gd name="connsiteX34" fmla="*/ 569119 w 573881"/>
              <a:gd name="connsiteY34" fmla="*/ 1304925 h 1431131"/>
              <a:gd name="connsiteX35" fmla="*/ 573881 w 573881"/>
              <a:gd name="connsiteY35" fmla="*/ 1264444 h 1431131"/>
              <a:gd name="connsiteX36" fmla="*/ 573881 w 573881"/>
              <a:gd name="connsiteY36" fmla="*/ 1214437 h 1431131"/>
              <a:gd name="connsiteX37" fmla="*/ 545306 w 573881"/>
              <a:gd name="connsiteY37" fmla="*/ 1026319 h 1431131"/>
              <a:gd name="connsiteX38" fmla="*/ 492919 w 573881"/>
              <a:gd name="connsiteY38" fmla="*/ 661987 h 1431131"/>
              <a:gd name="connsiteX39" fmla="*/ 473869 w 573881"/>
              <a:gd name="connsiteY39" fmla="*/ 511969 h 143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881" h="1431131">
                <a:moveTo>
                  <a:pt x="473869" y="511969"/>
                </a:moveTo>
                <a:lnTo>
                  <a:pt x="445294" y="302419"/>
                </a:lnTo>
                <a:lnTo>
                  <a:pt x="435769" y="247650"/>
                </a:lnTo>
                <a:lnTo>
                  <a:pt x="416719" y="159544"/>
                </a:lnTo>
                <a:lnTo>
                  <a:pt x="388144" y="92869"/>
                </a:lnTo>
                <a:lnTo>
                  <a:pt x="328613" y="64294"/>
                </a:lnTo>
                <a:lnTo>
                  <a:pt x="242888" y="30956"/>
                </a:lnTo>
                <a:lnTo>
                  <a:pt x="157163" y="11906"/>
                </a:lnTo>
                <a:lnTo>
                  <a:pt x="80963" y="2381"/>
                </a:lnTo>
                <a:lnTo>
                  <a:pt x="28575" y="0"/>
                </a:lnTo>
                <a:lnTo>
                  <a:pt x="2381" y="9525"/>
                </a:lnTo>
                <a:lnTo>
                  <a:pt x="0" y="28575"/>
                </a:lnTo>
                <a:lnTo>
                  <a:pt x="19050" y="57150"/>
                </a:lnTo>
                <a:lnTo>
                  <a:pt x="69056" y="100012"/>
                </a:lnTo>
                <a:lnTo>
                  <a:pt x="109538" y="142875"/>
                </a:lnTo>
                <a:lnTo>
                  <a:pt x="147638" y="200025"/>
                </a:lnTo>
                <a:lnTo>
                  <a:pt x="176213" y="254794"/>
                </a:lnTo>
                <a:lnTo>
                  <a:pt x="207169" y="335756"/>
                </a:lnTo>
                <a:lnTo>
                  <a:pt x="230981" y="435769"/>
                </a:lnTo>
                <a:lnTo>
                  <a:pt x="261938" y="645319"/>
                </a:lnTo>
                <a:lnTo>
                  <a:pt x="285750" y="854869"/>
                </a:lnTo>
                <a:lnTo>
                  <a:pt x="302419" y="1078706"/>
                </a:lnTo>
                <a:cubicBezTo>
                  <a:pt x="303213" y="1098550"/>
                  <a:pt x="304006" y="1118393"/>
                  <a:pt x="304800" y="1138237"/>
                </a:cubicBezTo>
                <a:lnTo>
                  <a:pt x="319088" y="1216819"/>
                </a:lnTo>
                <a:lnTo>
                  <a:pt x="345281" y="1295400"/>
                </a:lnTo>
                <a:lnTo>
                  <a:pt x="369094" y="1357312"/>
                </a:lnTo>
                <a:lnTo>
                  <a:pt x="390525" y="1390650"/>
                </a:lnTo>
                <a:lnTo>
                  <a:pt x="416719" y="1416844"/>
                </a:lnTo>
                <a:lnTo>
                  <a:pt x="435769" y="1423987"/>
                </a:lnTo>
                <a:lnTo>
                  <a:pt x="459581" y="1431131"/>
                </a:lnTo>
                <a:lnTo>
                  <a:pt x="488156" y="1426369"/>
                </a:lnTo>
                <a:lnTo>
                  <a:pt x="521494" y="1407319"/>
                </a:lnTo>
                <a:lnTo>
                  <a:pt x="540544" y="1378744"/>
                </a:lnTo>
                <a:lnTo>
                  <a:pt x="557213" y="1345406"/>
                </a:lnTo>
                <a:lnTo>
                  <a:pt x="569119" y="1304925"/>
                </a:lnTo>
                <a:lnTo>
                  <a:pt x="573881" y="1264444"/>
                </a:lnTo>
                <a:lnTo>
                  <a:pt x="573881" y="1214437"/>
                </a:lnTo>
                <a:lnTo>
                  <a:pt x="545306" y="1026319"/>
                </a:lnTo>
                <a:lnTo>
                  <a:pt x="492919" y="661987"/>
                </a:lnTo>
                <a:lnTo>
                  <a:pt x="473869" y="5119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90EB1EB-D5D6-49B6-AB23-1CAC5FC40BED}"/>
              </a:ext>
            </a:extLst>
          </p:cNvPr>
          <p:cNvSpPr/>
          <p:nvPr/>
        </p:nvSpPr>
        <p:spPr>
          <a:xfrm>
            <a:off x="4233863" y="1582739"/>
            <a:ext cx="3803650" cy="4452937"/>
          </a:xfrm>
          <a:custGeom>
            <a:avLst/>
            <a:gdLst>
              <a:gd name="connsiteX0" fmla="*/ 3444427 w 3803719"/>
              <a:gd name="connsiteY0" fmla="*/ 774155 h 4454194"/>
              <a:gd name="connsiteX1" fmla="*/ 3438817 w 3803719"/>
              <a:gd name="connsiteY1" fmla="*/ 359028 h 4454194"/>
              <a:gd name="connsiteX2" fmla="*/ 3433207 w 3803719"/>
              <a:gd name="connsiteY2" fmla="*/ 302930 h 4454194"/>
              <a:gd name="connsiteX3" fmla="*/ 3399548 w 3803719"/>
              <a:gd name="connsiteY3" fmla="*/ 263661 h 4454194"/>
              <a:gd name="connsiteX4" fmla="*/ 3354670 w 3803719"/>
              <a:gd name="connsiteY4" fmla="*/ 241222 h 4454194"/>
              <a:gd name="connsiteX5" fmla="*/ 3315401 w 3803719"/>
              <a:gd name="connsiteY5" fmla="*/ 241222 h 4454194"/>
              <a:gd name="connsiteX6" fmla="*/ 3062959 w 3803719"/>
              <a:gd name="connsiteY6" fmla="*/ 263661 h 4454194"/>
              <a:gd name="connsiteX7" fmla="*/ 2518807 w 3803719"/>
              <a:gd name="connsiteY7" fmla="*/ 319760 h 4454194"/>
              <a:gd name="connsiteX8" fmla="*/ 1935386 w 3803719"/>
              <a:gd name="connsiteY8" fmla="*/ 370248 h 4454194"/>
              <a:gd name="connsiteX9" fmla="*/ 835862 w 3803719"/>
              <a:gd name="connsiteY9" fmla="*/ 476834 h 4454194"/>
              <a:gd name="connsiteX10" fmla="*/ 173904 w 3803719"/>
              <a:gd name="connsiteY10" fmla="*/ 532933 h 4454194"/>
              <a:gd name="connsiteX11" fmla="*/ 0 w 3803719"/>
              <a:gd name="connsiteY11" fmla="*/ 403907 h 4454194"/>
              <a:gd name="connsiteX12" fmla="*/ 185124 w 3803719"/>
              <a:gd name="connsiteY12" fmla="*/ 359028 h 4454194"/>
              <a:gd name="connsiteX13" fmla="*/ 431955 w 3803719"/>
              <a:gd name="connsiteY13" fmla="*/ 336589 h 4454194"/>
              <a:gd name="connsiteX14" fmla="*/ 841472 w 3803719"/>
              <a:gd name="connsiteY14" fmla="*/ 308540 h 4454194"/>
              <a:gd name="connsiteX15" fmla="*/ 1284647 w 3803719"/>
              <a:gd name="connsiteY15" fmla="*/ 269271 h 4454194"/>
              <a:gd name="connsiteX16" fmla="*/ 1896117 w 3803719"/>
              <a:gd name="connsiteY16" fmla="*/ 218783 h 4454194"/>
              <a:gd name="connsiteX17" fmla="*/ 2283195 w 3803719"/>
              <a:gd name="connsiteY17" fmla="*/ 185124 h 4454194"/>
              <a:gd name="connsiteX18" fmla="*/ 2602954 w 3803719"/>
              <a:gd name="connsiteY18" fmla="*/ 157075 h 4454194"/>
              <a:gd name="connsiteX19" fmla="*/ 3006861 w 3803719"/>
              <a:gd name="connsiteY19" fmla="*/ 112196 h 4454194"/>
              <a:gd name="connsiteX20" fmla="*/ 3135887 w 3803719"/>
              <a:gd name="connsiteY20" fmla="*/ 89757 h 4454194"/>
              <a:gd name="connsiteX21" fmla="*/ 3236863 w 3803719"/>
              <a:gd name="connsiteY21" fmla="*/ 56098 h 4454194"/>
              <a:gd name="connsiteX22" fmla="*/ 3321011 w 3803719"/>
              <a:gd name="connsiteY22" fmla="*/ 28049 h 4454194"/>
              <a:gd name="connsiteX23" fmla="*/ 3365889 w 3803719"/>
              <a:gd name="connsiteY23" fmla="*/ 0 h 4454194"/>
              <a:gd name="connsiteX24" fmla="*/ 3410768 w 3803719"/>
              <a:gd name="connsiteY24" fmla="*/ 11220 h 4454194"/>
              <a:gd name="connsiteX25" fmla="*/ 3517354 w 3803719"/>
              <a:gd name="connsiteY25" fmla="*/ 67318 h 4454194"/>
              <a:gd name="connsiteX26" fmla="*/ 3674429 w 3803719"/>
              <a:gd name="connsiteY26" fmla="*/ 162685 h 4454194"/>
              <a:gd name="connsiteX27" fmla="*/ 3741747 w 3803719"/>
              <a:gd name="connsiteY27" fmla="*/ 218783 h 4454194"/>
              <a:gd name="connsiteX28" fmla="*/ 3775406 w 3803719"/>
              <a:gd name="connsiteY28" fmla="*/ 252442 h 4454194"/>
              <a:gd name="connsiteX29" fmla="*/ 3797845 w 3803719"/>
              <a:gd name="connsiteY29" fmla="*/ 286101 h 4454194"/>
              <a:gd name="connsiteX30" fmla="*/ 3803455 w 3803719"/>
              <a:gd name="connsiteY30" fmla="*/ 330979 h 4454194"/>
              <a:gd name="connsiteX31" fmla="*/ 3786625 w 3803719"/>
              <a:gd name="connsiteY31" fmla="*/ 375858 h 4454194"/>
              <a:gd name="connsiteX32" fmla="*/ 3764186 w 3803719"/>
              <a:gd name="connsiteY32" fmla="*/ 437566 h 4454194"/>
              <a:gd name="connsiteX33" fmla="*/ 3736137 w 3803719"/>
              <a:gd name="connsiteY33" fmla="*/ 622690 h 4454194"/>
              <a:gd name="connsiteX34" fmla="*/ 3713698 w 3803719"/>
              <a:gd name="connsiteY34" fmla="*/ 953669 h 4454194"/>
              <a:gd name="connsiteX35" fmla="*/ 3708088 w 3803719"/>
              <a:gd name="connsiteY35" fmla="*/ 1329526 h 4454194"/>
              <a:gd name="connsiteX36" fmla="*/ 3708088 w 3803719"/>
              <a:gd name="connsiteY36" fmla="*/ 1868069 h 4454194"/>
              <a:gd name="connsiteX37" fmla="*/ 3719308 w 3803719"/>
              <a:gd name="connsiteY37" fmla="*/ 2434660 h 4454194"/>
              <a:gd name="connsiteX38" fmla="*/ 3724917 w 3803719"/>
              <a:gd name="connsiteY38" fmla="*/ 2939544 h 4454194"/>
              <a:gd name="connsiteX39" fmla="*/ 3730527 w 3803719"/>
              <a:gd name="connsiteY39" fmla="*/ 3360280 h 4454194"/>
              <a:gd name="connsiteX40" fmla="*/ 3741747 w 3803719"/>
              <a:gd name="connsiteY40" fmla="*/ 3623941 h 4454194"/>
              <a:gd name="connsiteX41" fmla="*/ 3764186 w 3803719"/>
              <a:gd name="connsiteY41" fmla="*/ 3876383 h 4454194"/>
              <a:gd name="connsiteX42" fmla="*/ 3775406 w 3803719"/>
              <a:gd name="connsiteY42" fmla="*/ 3949311 h 4454194"/>
              <a:gd name="connsiteX43" fmla="*/ 3769796 w 3803719"/>
              <a:gd name="connsiteY43" fmla="*/ 3994189 h 4454194"/>
              <a:gd name="connsiteX44" fmla="*/ 3702478 w 3803719"/>
              <a:gd name="connsiteY44" fmla="*/ 4212972 h 4454194"/>
              <a:gd name="connsiteX45" fmla="*/ 3646380 w 3803719"/>
              <a:gd name="connsiteY45" fmla="*/ 4347607 h 4454194"/>
              <a:gd name="connsiteX46" fmla="*/ 3601501 w 3803719"/>
              <a:gd name="connsiteY46" fmla="*/ 4426145 h 4454194"/>
              <a:gd name="connsiteX47" fmla="*/ 3562233 w 3803719"/>
              <a:gd name="connsiteY47" fmla="*/ 4454194 h 4454194"/>
              <a:gd name="connsiteX48" fmla="*/ 3517354 w 3803719"/>
              <a:gd name="connsiteY48" fmla="*/ 4448584 h 4454194"/>
              <a:gd name="connsiteX49" fmla="*/ 3478085 w 3803719"/>
              <a:gd name="connsiteY49" fmla="*/ 4420535 h 4454194"/>
              <a:gd name="connsiteX50" fmla="*/ 3438817 w 3803719"/>
              <a:gd name="connsiteY50" fmla="*/ 4341998 h 4454194"/>
              <a:gd name="connsiteX51" fmla="*/ 3388328 w 3803719"/>
              <a:gd name="connsiteY51" fmla="*/ 4050287 h 4454194"/>
              <a:gd name="connsiteX52" fmla="*/ 3466866 w 3803719"/>
              <a:gd name="connsiteY52" fmla="*/ 3792236 h 4454194"/>
              <a:gd name="connsiteX53" fmla="*/ 3461256 w 3803719"/>
              <a:gd name="connsiteY53" fmla="*/ 3545404 h 4454194"/>
              <a:gd name="connsiteX54" fmla="*/ 3455646 w 3803719"/>
              <a:gd name="connsiteY54" fmla="*/ 2760030 h 4454194"/>
              <a:gd name="connsiteX55" fmla="*/ 3450036 w 3803719"/>
              <a:gd name="connsiteY55" fmla="*/ 1980265 h 4454194"/>
              <a:gd name="connsiteX56" fmla="*/ 3444427 w 3803719"/>
              <a:gd name="connsiteY56" fmla="*/ 774155 h 445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803719" h="4454194">
                <a:moveTo>
                  <a:pt x="3444427" y="774155"/>
                </a:moveTo>
                <a:lnTo>
                  <a:pt x="3438817" y="359028"/>
                </a:lnTo>
                <a:lnTo>
                  <a:pt x="3433207" y="302930"/>
                </a:lnTo>
                <a:lnTo>
                  <a:pt x="3399548" y="263661"/>
                </a:lnTo>
                <a:lnTo>
                  <a:pt x="3354670" y="241222"/>
                </a:lnTo>
                <a:lnTo>
                  <a:pt x="3315401" y="241222"/>
                </a:lnTo>
                <a:lnTo>
                  <a:pt x="3062959" y="263661"/>
                </a:lnTo>
                <a:lnTo>
                  <a:pt x="2518807" y="319760"/>
                </a:lnTo>
                <a:lnTo>
                  <a:pt x="1935386" y="370248"/>
                </a:lnTo>
                <a:lnTo>
                  <a:pt x="835862" y="476834"/>
                </a:lnTo>
                <a:lnTo>
                  <a:pt x="173904" y="532933"/>
                </a:lnTo>
                <a:lnTo>
                  <a:pt x="0" y="403907"/>
                </a:lnTo>
                <a:lnTo>
                  <a:pt x="185124" y="359028"/>
                </a:lnTo>
                <a:lnTo>
                  <a:pt x="431955" y="336589"/>
                </a:lnTo>
                <a:lnTo>
                  <a:pt x="841472" y="308540"/>
                </a:lnTo>
                <a:lnTo>
                  <a:pt x="1284647" y="269271"/>
                </a:lnTo>
                <a:lnTo>
                  <a:pt x="1896117" y="218783"/>
                </a:lnTo>
                <a:lnTo>
                  <a:pt x="2283195" y="185124"/>
                </a:lnTo>
                <a:lnTo>
                  <a:pt x="2602954" y="157075"/>
                </a:lnTo>
                <a:lnTo>
                  <a:pt x="3006861" y="112196"/>
                </a:lnTo>
                <a:lnTo>
                  <a:pt x="3135887" y="89757"/>
                </a:lnTo>
                <a:lnTo>
                  <a:pt x="3236863" y="56098"/>
                </a:lnTo>
                <a:lnTo>
                  <a:pt x="3321011" y="28049"/>
                </a:lnTo>
                <a:lnTo>
                  <a:pt x="3365889" y="0"/>
                </a:lnTo>
                <a:lnTo>
                  <a:pt x="3410768" y="11220"/>
                </a:lnTo>
                <a:lnTo>
                  <a:pt x="3517354" y="67318"/>
                </a:lnTo>
                <a:lnTo>
                  <a:pt x="3674429" y="162685"/>
                </a:lnTo>
                <a:lnTo>
                  <a:pt x="3741747" y="218783"/>
                </a:lnTo>
                <a:lnTo>
                  <a:pt x="3775406" y="252442"/>
                </a:lnTo>
                <a:lnTo>
                  <a:pt x="3797845" y="286101"/>
                </a:lnTo>
                <a:cubicBezTo>
                  <a:pt x="3803719" y="327220"/>
                  <a:pt x="3803455" y="312147"/>
                  <a:pt x="3803455" y="330979"/>
                </a:cubicBezTo>
                <a:lnTo>
                  <a:pt x="3786625" y="375858"/>
                </a:lnTo>
                <a:lnTo>
                  <a:pt x="3764186" y="437566"/>
                </a:lnTo>
                <a:lnTo>
                  <a:pt x="3736137" y="622690"/>
                </a:lnTo>
                <a:lnTo>
                  <a:pt x="3713698" y="953669"/>
                </a:lnTo>
                <a:lnTo>
                  <a:pt x="3708088" y="1329526"/>
                </a:lnTo>
                <a:lnTo>
                  <a:pt x="3708088" y="1868069"/>
                </a:lnTo>
                <a:lnTo>
                  <a:pt x="3719308" y="2434660"/>
                </a:lnTo>
                <a:cubicBezTo>
                  <a:pt x="3721178" y="2602955"/>
                  <a:pt x="3723047" y="2771249"/>
                  <a:pt x="3724917" y="2939544"/>
                </a:cubicBezTo>
                <a:lnTo>
                  <a:pt x="3730527" y="3360280"/>
                </a:lnTo>
                <a:lnTo>
                  <a:pt x="3741747" y="3623941"/>
                </a:lnTo>
                <a:lnTo>
                  <a:pt x="3764186" y="3876383"/>
                </a:lnTo>
                <a:lnTo>
                  <a:pt x="3775406" y="3949311"/>
                </a:lnTo>
                <a:lnTo>
                  <a:pt x="3769796" y="3994189"/>
                </a:lnTo>
                <a:lnTo>
                  <a:pt x="3702478" y="4212972"/>
                </a:lnTo>
                <a:lnTo>
                  <a:pt x="3646380" y="4347607"/>
                </a:lnTo>
                <a:lnTo>
                  <a:pt x="3601501" y="4426145"/>
                </a:lnTo>
                <a:lnTo>
                  <a:pt x="3562233" y="4454194"/>
                </a:lnTo>
                <a:lnTo>
                  <a:pt x="3517354" y="4448584"/>
                </a:lnTo>
                <a:lnTo>
                  <a:pt x="3478085" y="4420535"/>
                </a:lnTo>
                <a:lnTo>
                  <a:pt x="3438817" y="4341998"/>
                </a:lnTo>
                <a:lnTo>
                  <a:pt x="3388328" y="4050287"/>
                </a:lnTo>
                <a:lnTo>
                  <a:pt x="3466866" y="3792236"/>
                </a:lnTo>
                <a:lnTo>
                  <a:pt x="3461256" y="3545404"/>
                </a:lnTo>
                <a:lnTo>
                  <a:pt x="3455646" y="2760030"/>
                </a:lnTo>
                <a:lnTo>
                  <a:pt x="3450036" y="1980265"/>
                </a:lnTo>
                <a:cubicBezTo>
                  <a:pt x="3448166" y="1591318"/>
                  <a:pt x="3446297" y="1202370"/>
                  <a:pt x="3444427" y="774155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78FF43C4-5F3F-4148-9B80-36523A296E08}"/>
              </a:ext>
            </a:extLst>
          </p:cNvPr>
          <p:cNvSpPr/>
          <p:nvPr/>
        </p:nvSpPr>
        <p:spPr>
          <a:xfrm>
            <a:off x="6981826" y="5183189"/>
            <a:ext cx="733425" cy="796925"/>
          </a:xfrm>
          <a:custGeom>
            <a:avLst/>
            <a:gdLst>
              <a:gd name="connsiteX0" fmla="*/ 350044 w 733425"/>
              <a:gd name="connsiteY0" fmla="*/ 128588 h 795338"/>
              <a:gd name="connsiteX1" fmla="*/ 173831 w 733425"/>
              <a:gd name="connsiteY1" fmla="*/ 57150 h 795338"/>
              <a:gd name="connsiteX2" fmla="*/ 66675 w 733425"/>
              <a:gd name="connsiteY2" fmla="*/ 11907 h 795338"/>
              <a:gd name="connsiteX3" fmla="*/ 40481 w 733425"/>
              <a:gd name="connsiteY3" fmla="*/ 0 h 795338"/>
              <a:gd name="connsiteX4" fmla="*/ 14288 w 733425"/>
              <a:gd name="connsiteY4" fmla="*/ 0 h 795338"/>
              <a:gd name="connsiteX5" fmla="*/ 2381 w 733425"/>
              <a:gd name="connsiteY5" fmla="*/ 7144 h 795338"/>
              <a:gd name="connsiteX6" fmla="*/ 0 w 733425"/>
              <a:gd name="connsiteY6" fmla="*/ 23813 h 795338"/>
              <a:gd name="connsiteX7" fmla="*/ 23813 w 733425"/>
              <a:gd name="connsiteY7" fmla="*/ 57150 h 795338"/>
              <a:gd name="connsiteX8" fmla="*/ 95250 w 733425"/>
              <a:gd name="connsiteY8" fmla="*/ 104775 h 795338"/>
              <a:gd name="connsiteX9" fmla="*/ 200025 w 733425"/>
              <a:gd name="connsiteY9" fmla="*/ 180975 h 795338"/>
              <a:gd name="connsiteX10" fmla="*/ 292894 w 733425"/>
              <a:gd name="connsiteY10" fmla="*/ 247650 h 795338"/>
              <a:gd name="connsiteX11" fmla="*/ 397669 w 733425"/>
              <a:gd name="connsiteY11" fmla="*/ 328613 h 795338"/>
              <a:gd name="connsiteX12" fmla="*/ 488156 w 733425"/>
              <a:gd name="connsiteY12" fmla="*/ 411957 h 795338"/>
              <a:gd name="connsiteX13" fmla="*/ 533400 w 733425"/>
              <a:gd name="connsiteY13" fmla="*/ 454819 h 795338"/>
              <a:gd name="connsiteX14" fmla="*/ 566738 w 733425"/>
              <a:gd name="connsiteY14" fmla="*/ 500063 h 795338"/>
              <a:gd name="connsiteX15" fmla="*/ 621506 w 733425"/>
              <a:gd name="connsiteY15" fmla="*/ 592932 h 795338"/>
              <a:gd name="connsiteX16" fmla="*/ 666750 w 733425"/>
              <a:gd name="connsiteY16" fmla="*/ 676275 h 795338"/>
              <a:gd name="connsiteX17" fmla="*/ 700088 w 733425"/>
              <a:gd name="connsiteY17" fmla="*/ 759619 h 795338"/>
              <a:gd name="connsiteX18" fmla="*/ 733425 w 733425"/>
              <a:gd name="connsiteY18" fmla="*/ 795338 h 795338"/>
              <a:gd name="connsiteX19" fmla="*/ 726281 w 733425"/>
              <a:gd name="connsiteY19" fmla="*/ 140494 h 795338"/>
              <a:gd name="connsiteX20" fmla="*/ 719138 w 733425"/>
              <a:gd name="connsiteY20" fmla="*/ 202407 h 795338"/>
              <a:gd name="connsiteX21" fmla="*/ 700088 w 733425"/>
              <a:gd name="connsiteY21" fmla="*/ 226219 h 795338"/>
              <a:gd name="connsiteX22" fmla="*/ 666750 w 733425"/>
              <a:gd name="connsiteY22" fmla="*/ 233363 h 795338"/>
              <a:gd name="connsiteX23" fmla="*/ 581025 w 733425"/>
              <a:gd name="connsiteY23" fmla="*/ 216694 h 795338"/>
              <a:gd name="connsiteX24" fmla="*/ 428625 w 733425"/>
              <a:gd name="connsiteY24" fmla="*/ 157163 h 795338"/>
              <a:gd name="connsiteX25" fmla="*/ 350044 w 733425"/>
              <a:gd name="connsiteY25" fmla="*/ 128588 h 79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3425" h="795338">
                <a:moveTo>
                  <a:pt x="350044" y="128588"/>
                </a:moveTo>
                <a:lnTo>
                  <a:pt x="173831" y="57150"/>
                </a:lnTo>
                <a:lnTo>
                  <a:pt x="66675" y="11907"/>
                </a:lnTo>
                <a:lnTo>
                  <a:pt x="40481" y="0"/>
                </a:lnTo>
                <a:lnTo>
                  <a:pt x="14288" y="0"/>
                </a:lnTo>
                <a:lnTo>
                  <a:pt x="2381" y="7144"/>
                </a:lnTo>
                <a:lnTo>
                  <a:pt x="0" y="23813"/>
                </a:lnTo>
                <a:lnTo>
                  <a:pt x="23813" y="57150"/>
                </a:lnTo>
                <a:lnTo>
                  <a:pt x="95250" y="104775"/>
                </a:lnTo>
                <a:lnTo>
                  <a:pt x="200025" y="180975"/>
                </a:lnTo>
                <a:lnTo>
                  <a:pt x="292894" y="247650"/>
                </a:lnTo>
                <a:lnTo>
                  <a:pt x="397669" y="328613"/>
                </a:lnTo>
                <a:lnTo>
                  <a:pt x="488156" y="411957"/>
                </a:lnTo>
                <a:lnTo>
                  <a:pt x="533400" y="454819"/>
                </a:lnTo>
                <a:lnTo>
                  <a:pt x="566738" y="500063"/>
                </a:lnTo>
                <a:lnTo>
                  <a:pt x="621506" y="592932"/>
                </a:lnTo>
                <a:lnTo>
                  <a:pt x="666750" y="676275"/>
                </a:lnTo>
                <a:lnTo>
                  <a:pt x="700088" y="759619"/>
                </a:lnTo>
                <a:lnTo>
                  <a:pt x="733425" y="795338"/>
                </a:lnTo>
                <a:cubicBezTo>
                  <a:pt x="731044" y="577057"/>
                  <a:pt x="728662" y="358775"/>
                  <a:pt x="726281" y="140494"/>
                </a:cubicBezTo>
                <a:lnTo>
                  <a:pt x="719138" y="202407"/>
                </a:lnTo>
                <a:lnTo>
                  <a:pt x="700088" y="226219"/>
                </a:lnTo>
                <a:lnTo>
                  <a:pt x="666750" y="233363"/>
                </a:lnTo>
                <a:lnTo>
                  <a:pt x="581025" y="216694"/>
                </a:lnTo>
                <a:lnTo>
                  <a:pt x="428625" y="157163"/>
                </a:lnTo>
                <a:lnTo>
                  <a:pt x="350044" y="1285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514B49BB-0AFC-4B15-8A84-77C2D7918583}"/>
              </a:ext>
            </a:extLst>
          </p:cNvPr>
          <p:cNvSpPr/>
          <p:nvPr/>
        </p:nvSpPr>
        <p:spPr>
          <a:xfrm>
            <a:off x="5243514" y="3362325"/>
            <a:ext cx="1685925" cy="1360488"/>
          </a:xfrm>
          <a:custGeom>
            <a:avLst/>
            <a:gdLst>
              <a:gd name="connsiteX0" fmla="*/ 685800 w 1685925"/>
              <a:gd name="connsiteY0" fmla="*/ 271463 h 1359694"/>
              <a:gd name="connsiteX1" fmla="*/ 397668 w 1685925"/>
              <a:gd name="connsiteY1" fmla="*/ 304800 h 1359694"/>
              <a:gd name="connsiteX2" fmla="*/ 145256 w 1685925"/>
              <a:gd name="connsiteY2" fmla="*/ 338138 h 1359694"/>
              <a:gd name="connsiteX3" fmla="*/ 0 w 1685925"/>
              <a:gd name="connsiteY3" fmla="*/ 230981 h 1359694"/>
              <a:gd name="connsiteX4" fmla="*/ 121443 w 1685925"/>
              <a:gd name="connsiteY4" fmla="*/ 159544 h 1359694"/>
              <a:gd name="connsiteX5" fmla="*/ 297656 w 1685925"/>
              <a:gd name="connsiteY5" fmla="*/ 142875 h 1359694"/>
              <a:gd name="connsiteX6" fmla="*/ 683418 w 1685925"/>
              <a:gd name="connsiteY6" fmla="*/ 100013 h 1359694"/>
              <a:gd name="connsiteX7" fmla="*/ 1143000 w 1685925"/>
              <a:gd name="connsiteY7" fmla="*/ 45244 h 1359694"/>
              <a:gd name="connsiteX8" fmla="*/ 1316831 w 1685925"/>
              <a:gd name="connsiteY8" fmla="*/ 16669 h 1359694"/>
              <a:gd name="connsiteX9" fmla="*/ 1397793 w 1685925"/>
              <a:gd name="connsiteY9" fmla="*/ 0 h 1359694"/>
              <a:gd name="connsiteX10" fmla="*/ 1414462 w 1685925"/>
              <a:gd name="connsiteY10" fmla="*/ 7144 h 1359694"/>
              <a:gd name="connsiteX11" fmla="*/ 1473993 w 1685925"/>
              <a:gd name="connsiteY11" fmla="*/ 40481 h 1359694"/>
              <a:gd name="connsiteX12" fmla="*/ 1574006 w 1685925"/>
              <a:gd name="connsiteY12" fmla="*/ 109538 h 1359694"/>
              <a:gd name="connsiteX13" fmla="*/ 1619250 w 1685925"/>
              <a:gd name="connsiteY13" fmla="*/ 142875 h 1359694"/>
              <a:gd name="connsiteX14" fmla="*/ 1647825 w 1685925"/>
              <a:gd name="connsiteY14" fmla="*/ 171450 h 1359694"/>
              <a:gd name="connsiteX15" fmla="*/ 1676400 w 1685925"/>
              <a:gd name="connsiteY15" fmla="*/ 211931 h 1359694"/>
              <a:gd name="connsiteX16" fmla="*/ 1685925 w 1685925"/>
              <a:gd name="connsiteY16" fmla="*/ 245269 h 1359694"/>
              <a:gd name="connsiteX17" fmla="*/ 1681162 w 1685925"/>
              <a:gd name="connsiteY17" fmla="*/ 278606 h 1359694"/>
              <a:gd name="connsiteX18" fmla="*/ 1664493 w 1685925"/>
              <a:gd name="connsiteY18" fmla="*/ 302419 h 1359694"/>
              <a:gd name="connsiteX19" fmla="*/ 1633537 w 1685925"/>
              <a:gd name="connsiteY19" fmla="*/ 330994 h 1359694"/>
              <a:gd name="connsiteX20" fmla="*/ 1604962 w 1685925"/>
              <a:gd name="connsiteY20" fmla="*/ 366713 h 1359694"/>
              <a:gd name="connsiteX21" fmla="*/ 1585912 w 1685925"/>
              <a:gd name="connsiteY21" fmla="*/ 416719 h 1359694"/>
              <a:gd name="connsiteX22" fmla="*/ 1576387 w 1685925"/>
              <a:gd name="connsiteY22" fmla="*/ 466725 h 1359694"/>
              <a:gd name="connsiteX23" fmla="*/ 1538287 w 1685925"/>
              <a:gd name="connsiteY23" fmla="*/ 719138 h 1359694"/>
              <a:gd name="connsiteX24" fmla="*/ 1485900 w 1685925"/>
              <a:gd name="connsiteY24" fmla="*/ 990600 h 1359694"/>
              <a:gd name="connsiteX25" fmla="*/ 1454943 w 1685925"/>
              <a:gd name="connsiteY25" fmla="*/ 1135856 h 1359694"/>
              <a:gd name="connsiteX26" fmla="*/ 1438275 w 1685925"/>
              <a:gd name="connsiteY26" fmla="*/ 1183481 h 1359694"/>
              <a:gd name="connsiteX27" fmla="*/ 1412081 w 1685925"/>
              <a:gd name="connsiteY27" fmla="*/ 1238250 h 1359694"/>
              <a:gd name="connsiteX28" fmla="*/ 1381125 w 1685925"/>
              <a:gd name="connsiteY28" fmla="*/ 1290638 h 1359694"/>
              <a:gd name="connsiteX29" fmla="*/ 1347787 w 1685925"/>
              <a:gd name="connsiteY29" fmla="*/ 1335881 h 1359694"/>
              <a:gd name="connsiteX30" fmla="*/ 1321593 w 1685925"/>
              <a:gd name="connsiteY30" fmla="*/ 1357313 h 1359694"/>
              <a:gd name="connsiteX31" fmla="*/ 1297781 w 1685925"/>
              <a:gd name="connsiteY31" fmla="*/ 1359694 h 1359694"/>
              <a:gd name="connsiteX32" fmla="*/ 1273968 w 1685925"/>
              <a:gd name="connsiteY32" fmla="*/ 1343025 h 1359694"/>
              <a:gd name="connsiteX33" fmla="*/ 1245393 w 1685925"/>
              <a:gd name="connsiteY33" fmla="*/ 1297781 h 1359694"/>
              <a:gd name="connsiteX34" fmla="*/ 1212056 w 1685925"/>
              <a:gd name="connsiteY34" fmla="*/ 1247775 h 1359694"/>
              <a:gd name="connsiteX35" fmla="*/ 1183481 w 1685925"/>
              <a:gd name="connsiteY35" fmla="*/ 1121569 h 1359694"/>
              <a:gd name="connsiteX36" fmla="*/ 1223962 w 1685925"/>
              <a:gd name="connsiteY36" fmla="*/ 1023938 h 1359694"/>
              <a:gd name="connsiteX37" fmla="*/ 1243012 w 1685925"/>
              <a:gd name="connsiteY37" fmla="*/ 947738 h 1359694"/>
              <a:gd name="connsiteX38" fmla="*/ 1283493 w 1685925"/>
              <a:gd name="connsiteY38" fmla="*/ 688181 h 1359694"/>
              <a:gd name="connsiteX39" fmla="*/ 1300162 w 1685925"/>
              <a:gd name="connsiteY39" fmla="*/ 476250 h 1359694"/>
              <a:gd name="connsiteX40" fmla="*/ 1312068 w 1685925"/>
              <a:gd name="connsiteY40" fmla="*/ 342900 h 1359694"/>
              <a:gd name="connsiteX41" fmla="*/ 1312068 w 1685925"/>
              <a:gd name="connsiteY41" fmla="*/ 290513 h 1359694"/>
              <a:gd name="connsiteX42" fmla="*/ 1304925 w 1685925"/>
              <a:gd name="connsiteY42" fmla="*/ 254794 h 1359694"/>
              <a:gd name="connsiteX43" fmla="*/ 1293018 w 1685925"/>
              <a:gd name="connsiteY43" fmla="*/ 230981 h 1359694"/>
              <a:gd name="connsiteX44" fmla="*/ 1273968 w 1685925"/>
              <a:gd name="connsiteY44" fmla="*/ 209550 h 1359694"/>
              <a:gd name="connsiteX45" fmla="*/ 1250156 w 1685925"/>
              <a:gd name="connsiteY45" fmla="*/ 200025 h 1359694"/>
              <a:gd name="connsiteX46" fmla="*/ 1112043 w 1685925"/>
              <a:gd name="connsiteY46" fmla="*/ 216694 h 1359694"/>
              <a:gd name="connsiteX47" fmla="*/ 685800 w 1685925"/>
              <a:gd name="connsiteY47" fmla="*/ 271463 h 135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85925" h="1359694">
                <a:moveTo>
                  <a:pt x="685800" y="271463"/>
                </a:moveTo>
                <a:lnTo>
                  <a:pt x="397668" y="304800"/>
                </a:lnTo>
                <a:lnTo>
                  <a:pt x="145256" y="338138"/>
                </a:lnTo>
                <a:lnTo>
                  <a:pt x="0" y="230981"/>
                </a:lnTo>
                <a:lnTo>
                  <a:pt x="121443" y="159544"/>
                </a:lnTo>
                <a:lnTo>
                  <a:pt x="297656" y="142875"/>
                </a:lnTo>
                <a:lnTo>
                  <a:pt x="683418" y="100013"/>
                </a:lnTo>
                <a:lnTo>
                  <a:pt x="1143000" y="45244"/>
                </a:lnTo>
                <a:lnTo>
                  <a:pt x="1316831" y="16669"/>
                </a:lnTo>
                <a:lnTo>
                  <a:pt x="1397793" y="0"/>
                </a:lnTo>
                <a:lnTo>
                  <a:pt x="1414462" y="7144"/>
                </a:lnTo>
                <a:lnTo>
                  <a:pt x="1473993" y="40481"/>
                </a:lnTo>
                <a:lnTo>
                  <a:pt x="1574006" y="109538"/>
                </a:lnTo>
                <a:lnTo>
                  <a:pt x="1619250" y="142875"/>
                </a:lnTo>
                <a:lnTo>
                  <a:pt x="1647825" y="171450"/>
                </a:lnTo>
                <a:lnTo>
                  <a:pt x="1676400" y="211931"/>
                </a:lnTo>
                <a:lnTo>
                  <a:pt x="1685925" y="245269"/>
                </a:lnTo>
                <a:lnTo>
                  <a:pt x="1681162" y="278606"/>
                </a:lnTo>
                <a:lnTo>
                  <a:pt x="1664493" y="302419"/>
                </a:lnTo>
                <a:lnTo>
                  <a:pt x="1633537" y="330994"/>
                </a:lnTo>
                <a:lnTo>
                  <a:pt x="1604962" y="366713"/>
                </a:lnTo>
                <a:lnTo>
                  <a:pt x="1585912" y="416719"/>
                </a:lnTo>
                <a:lnTo>
                  <a:pt x="1576387" y="466725"/>
                </a:lnTo>
                <a:lnTo>
                  <a:pt x="1538287" y="719138"/>
                </a:lnTo>
                <a:lnTo>
                  <a:pt x="1485900" y="990600"/>
                </a:lnTo>
                <a:lnTo>
                  <a:pt x="1454943" y="1135856"/>
                </a:lnTo>
                <a:lnTo>
                  <a:pt x="1438275" y="1183481"/>
                </a:lnTo>
                <a:lnTo>
                  <a:pt x="1412081" y="1238250"/>
                </a:lnTo>
                <a:lnTo>
                  <a:pt x="1381125" y="1290638"/>
                </a:lnTo>
                <a:lnTo>
                  <a:pt x="1347787" y="1335881"/>
                </a:lnTo>
                <a:lnTo>
                  <a:pt x="1321593" y="1357313"/>
                </a:lnTo>
                <a:lnTo>
                  <a:pt x="1297781" y="1359694"/>
                </a:lnTo>
                <a:lnTo>
                  <a:pt x="1273968" y="1343025"/>
                </a:lnTo>
                <a:lnTo>
                  <a:pt x="1245393" y="1297781"/>
                </a:lnTo>
                <a:lnTo>
                  <a:pt x="1212056" y="1247775"/>
                </a:lnTo>
                <a:lnTo>
                  <a:pt x="1183481" y="1121569"/>
                </a:lnTo>
                <a:lnTo>
                  <a:pt x="1223962" y="1023938"/>
                </a:lnTo>
                <a:lnTo>
                  <a:pt x="1243012" y="947738"/>
                </a:lnTo>
                <a:lnTo>
                  <a:pt x="1283493" y="688181"/>
                </a:lnTo>
                <a:lnTo>
                  <a:pt x="1300162" y="476250"/>
                </a:lnTo>
                <a:lnTo>
                  <a:pt x="1312068" y="342900"/>
                </a:lnTo>
                <a:lnTo>
                  <a:pt x="1312068" y="290513"/>
                </a:lnTo>
                <a:lnTo>
                  <a:pt x="1304925" y="254794"/>
                </a:lnTo>
                <a:lnTo>
                  <a:pt x="1293018" y="230981"/>
                </a:lnTo>
                <a:lnTo>
                  <a:pt x="1273968" y="209550"/>
                </a:lnTo>
                <a:lnTo>
                  <a:pt x="1250156" y="200025"/>
                </a:lnTo>
                <a:lnTo>
                  <a:pt x="1112043" y="216694"/>
                </a:lnTo>
                <a:lnTo>
                  <a:pt x="685800" y="2714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A5E8D4DD-DE13-45B1-A315-4D42C6B59C95}"/>
              </a:ext>
            </a:extLst>
          </p:cNvPr>
          <p:cNvSpPr/>
          <p:nvPr/>
        </p:nvSpPr>
        <p:spPr>
          <a:xfrm>
            <a:off x="5362575" y="4376738"/>
            <a:ext cx="1238250" cy="285750"/>
          </a:xfrm>
          <a:custGeom>
            <a:avLst/>
            <a:gdLst>
              <a:gd name="connsiteX0" fmla="*/ 411956 w 1238250"/>
              <a:gd name="connsiteY0" fmla="*/ 92868 h 285750"/>
              <a:gd name="connsiteX1" fmla="*/ 307181 w 1238250"/>
              <a:gd name="connsiteY1" fmla="*/ 109537 h 285750"/>
              <a:gd name="connsiteX2" fmla="*/ 226219 w 1238250"/>
              <a:gd name="connsiteY2" fmla="*/ 116681 h 285750"/>
              <a:gd name="connsiteX3" fmla="*/ 161925 w 1238250"/>
              <a:gd name="connsiteY3" fmla="*/ 104775 h 285750"/>
              <a:gd name="connsiteX4" fmla="*/ 0 w 1238250"/>
              <a:gd name="connsiteY4" fmla="*/ 78581 h 285750"/>
              <a:gd name="connsiteX5" fmla="*/ 185738 w 1238250"/>
              <a:gd name="connsiteY5" fmla="*/ 285750 h 285750"/>
              <a:gd name="connsiteX6" fmla="*/ 278606 w 1238250"/>
              <a:gd name="connsiteY6" fmla="*/ 266700 h 285750"/>
              <a:gd name="connsiteX7" fmla="*/ 435769 w 1238250"/>
              <a:gd name="connsiteY7" fmla="*/ 240506 h 285750"/>
              <a:gd name="connsiteX8" fmla="*/ 590550 w 1238250"/>
              <a:gd name="connsiteY8" fmla="*/ 219075 h 285750"/>
              <a:gd name="connsiteX9" fmla="*/ 773906 w 1238250"/>
              <a:gd name="connsiteY9" fmla="*/ 202406 h 285750"/>
              <a:gd name="connsiteX10" fmla="*/ 933450 w 1238250"/>
              <a:gd name="connsiteY10" fmla="*/ 195262 h 285750"/>
              <a:gd name="connsiteX11" fmla="*/ 1028700 w 1238250"/>
              <a:gd name="connsiteY11" fmla="*/ 192881 h 285750"/>
              <a:gd name="connsiteX12" fmla="*/ 1057275 w 1238250"/>
              <a:gd name="connsiteY12" fmla="*/ 202406 h 285750"/>
              <a:gd name="connsiteX13" fmla="*/ 1131094 w 1238250"/>
              <a:gd name="connsiteY13" fmla="*/ 245268 h 285750"/>
              <a:gd name="connsiteX14" fmla="*/ 1238250 w 1238250"/>
              <a:gd name="connsiteY14" fmla="*/ 138112 h 285750"/>
              <a:gd name="connsiteX15" fmla="*/ 1107281 w 1238250"/>
              <a:gd name="connsiteY15" fmla="*/ 14287 h 285750"/>
              <a:gd name="connsiteX16" fmla="*/ 1066800 w 1238250"/>
              <a:gd name="connsiteY16" fmla="*/ 4762 h 285750"/>
              <a:gd name="connsiteX17" fmla="*/ 1028700 w 1238250"/>
              <a:gd name="connsiteY17" fmla="*/ 0 h 285750"/>
              <a:gd name="connsiteX18" fmla="*/ 981075 w 1238250"/>
              <a:gd name="connsiteY18" fmla="*/ 9525 h 285750"/>
              <a:gd name="connsiteX19" fmla="*/ 902494 w 1238250"/>
              <a:gd name="connsiteY19" fmla="*/ 26193 h 285750"/>
              <a:gd name="connsiteX20" fmla="*/ 642938 w 1238250"/>
              <a:gd name="connsiteY20" fmla="*/ 64293 h 285750"/>
              <a:gd name="connsiteX21" fmla="*/ 411956 w 1238250"/>
              <a:gd name="connsiteY21" fmla="*/ 92868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8250" h="285750">
                <a:moveTo>
                  <a:pt x="411956" y="92868"/>
                </a:moveTo>
                <a:lnTo>
                  <a:pt x="307181" y="109537"/>
                </a:lnTo>
                <a:lnTo>
                  <a:pt x="226219" y="116681"/>
                </a:lnTo>
                <a:lnTo>
                  <a:pt x="161925" y="104775"/>
                </a:lnTo>
                <a:lnTo>
                  <a:pt x="0" y="78581"/>
                </a:lnTo>
                <a:lnTo>
                  <a:pt x="185738" y="285750"/>
                </a:lnTo>
                <a:lnTo>
                  <a:pt x="278606" y="266700"/>
                </a:lnTo>
                <a:lnTo>
                  <a:pt x="435769" y="240506"/>
                </a:lnTo>
                <a:lnTo>
                  <a:pt x="590550" y="219075"/>
                </a:lnTo>
                <a:lnTo>
                  <a:pt x="773906" y="202406"/>
                </a:lnTo>
                <a:lnTo>
                  <a:pt x="933450" y="195262"/>
                </a:lnTo>
                <a:lnTo>
                  <a:pt x="1028700" y="192881"/>
                </a:lnTo>
                <a:lnTo>
                  <a:pt x="1057275" y="202406"/>
                </a:lnTo>
                <a:cubicBezTo>
                  <a:pt x="1129394" y="245676"/>
                  <a:pt x="1100943" y="245268"/>
                  <a:pt x="1131094" y="245268"/>
                </a:cubicBezTo>
                <a:lnTo>
                  <a:pt x="1238250" y="138112"/>
                </a:lnTo>
                <a:lnTo>
                  <a:pt x="1107281" y="14287"/>
                </a:lnTo>
                <a:lnTo>
                  <a:pt x="1066800" y="4762"/>
                </a:lnTo>
                <a:lnTo>
                  <a:pt x="1028700" y="0"/>
                </a:lnTo>
                <a:lnTo>
                  <a:pt x="981075" y="9525"/>
                </a:lnTo>
                <a:lnTo>
                  <a:pt x="902494" y="26193"/>
                </a:lnTo>
                <a:lnTo>
                  <a:pt x="642938" y="64293"/>
                </a:lnTo>
                <a:lnTo>
                  <a:pt x="411956" y="928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85BAC6-EE75-4ADA-8096-152DCC0B8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326" y="1529648"/>
            <a:ext cx="4035902" cy="44504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0C4BE6-8263-4A5E-A2A7-7263457A3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326" y="1582739"/>
            <a:ext cx="4035902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8" grpId="0" animBg="1"/>
      <p:bldP spid="119" grpId="0" animBg="1"/>
      <p:bldP spid="116" grpId="0" animBg="1"/>
      <p:bldP spid="117" grpId="0" animBg="1"/>
      <p:bldP spid="120" grpId="0" animBg="1"/>
      <p:bldP spid="12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3ECBA2-854F-4AB3-9C19-1A8E63DAE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049" y="1203767"/>
            <a:ext cx="4035902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420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8F609D7-2E56-44DE-A1C5-A524F38F6A80}"/>
              </a:ext>
            </a:extLst>
          </p:cNvPr>
          <p:cNvSpPr/>
          <p:nvPr/>
        </p:nvSpPr>
        <p:spPr>
          <a:xfrm>
            <a:off x="3627439" y="1458914"/>
            <a:ext cx="2674937" cy="2854325"/>
          </a:xfrm>
          <a:custGeom>
            <a:avLst/>
            <a:gdLst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  <a:gd name="connsiteX0" fmla="*/ 2315071 w 2674488"/>
              <a:gd name="connsiteY0" fmla="*/ 687121 h 2854196"/>
              <a:gd name="connsiteX1" fmla="*/ 2145933 w 2674488"/>
              <a:gd name="connsiteY1" fmla="*/ 924971 h 2854196"/>
              <a:gd name="connsiteX2" fmla="*/ 1934511 w 2674488"/>
              <a:gd name="connsiteY2" fmla="*/ 1199819 h 2854196"/>
              <a:gd name="connsiteX3" fmla="*/ 1696661 w 2674488"/>
              <a:gd name="connsiteY3" fmla="*/ 1474668 h 2854196"/>
              <a:gd name="connsiteX4" fmla="*/ 1442955 w 2674488"/>
              <a:gd name="connsiteY4" fmla="*/ 1749516 h 2854196"/>
              <a:gd name="connsiteX5" fmla="*/ 1157535 w 2674488"/>
              <a:gd name="connsiteY5" fmla="*/ 2029650 h 2854196"/>
              <a:gd name="connsiteX6" fmla="*/ 956684 w 2674488"/>
              <a:gd name="connsiteY6" fmla="*/ 2214645 h 2854196"/>
              <a:gd name="connsiteX7" fmla="*/ 655408 w 2674488"/>
              <a:gd name="connsiteY7" fmla="*/ 2452494 h 2854196"/>
              <a:gd name="connsiteX8" fmla="*/ 348846 w 2674488"/>
              <a:gd name="connsiteY8" fmla="*/ 2663916 h 2854196"/>
              <a:gd name="connsiteX9" fmla="*/ 95140 w 2674488"/>
              <a:gd name="connsiteY9" fmla="*/ 2817197 h 2854196"/>
              <a:gd name="connsiteX10" fmla="*/ 31713 w 2674488"/>
              <a:gd name="connsiteY10" fmla="*/ 2854196 h 2854196"/>
              <a:gd name="connsiteX11" fmla="*/ 0 w 2674488"/>
              <a:gd name="connsiteY11" fmla="*/ 2854196 h 2854196"/>
              <a:gd name="connsiteX12" fmla="*/ 5286 w 2674488"/>
              <a:gd name="connsiteY12" fmla="*/ 2796055 h 2854196"/>
              <a:gd name="connsiteX13" fmla="*/ 68712 w 2674488"/>
              <a:gd name="connsiteY13" fmla="*/ 2759056 h 2854196"/>
              <a:gd name="connsiteX14" fmla="*/ 211422 w 2674488"/>
              <a:gd name="connsiteY14" fmla="*/ 2653345 h 2854196"/>
              <a:gd name="connsiteX15" fmla="*/ 401702 w 2674488"/>
              <a:gd name="connsiteY15" fmla="*/ 2505350 h 2854196"/>
              <a:gd name="connsiteX16" fmla="*/ 676550 w 2674488"/>
              <a:gd name="connsiteY16" fmla="*/ 2262215 h 2854196"/>
              <a:gd name="connsiteX17" fmla="*/ 988398 w 2674488"/>
              <a:gd name="connsiteY17" fmla="*/ 1950367 h 2854196"/>
              <a:gd name="connsiteX18" fmla="*/ 1257961 w 2674488"/>
              <a:gd name="connsiteY18" fmla="*/ 1649091 h 2854196"/>
              <a:gd name="connsiteX19" fmla="*/ 1506382 w 2674488"/>
              <a:gd name="connsiteY19" fmla="*/ 1347815 h 2854196"/>
              <a:gd name="connsiteX20" fmla="*/ 1733660 w 2674488"/>
              <a:gd name="connsiteY20" fmla="*/ 1041253 h 2854196"/>
              <a:gd name="connsiteX21" fmla="*/ 1913369 w 2674488"/>
              <a:gd name="connsiteY21" fmla="*/ 771690 h 2854196"/>
              <a:gd name="connsiteX22" fmla="*/ 2071935 w 2674488"/>
              <a:gd name="connsiteY22" fmla="*/ 470413 h 2854196"/>
              <a:gd name="connsiteX23" fmla="*/ 2140647 w 2674488"/>
              <a:gd name="connsiteY23" fmla="*/ 306561 h 2854196"/>
              <a:gd name="connsiteX24" fmla="*/ 2156504 w 2674488"/>
              <a:gd name="connsiteY24" fmla="*/ 216707 h 2854196"/>
              <a:gd name="connsiteX25" fmla="*/ 2156504 w 2674488"/>
              <a:gd name="connsiteY25" fmla="*/ 169137 h 2854196"/>
              <a:gd name="connsiteX26" fmla="*/ 2124791 w 2674488"/>
              <a:gd name="connsiteY26" fmla="*/ 121567 h 2854196"/>
              <a:gd name="connsiteX27" fmla="*/ 2066650 w 2674488"/>
              <a:gd name="connsiteY27" fmla="*/ 95139 h 2854196"/>
              <a:gd name="connsiteX28" fmla="*/ 2040222 w 2674488"/>
              <a:gd name="connsiteY28" fmla="*/ 73997 h 2854196"/>
              <a:gd name="connsiteX29" fmla="*/ 2040222 w 2674488"/>
              <a:gd name="connsiteY29" fmla="*/ 42284 h 2854196"/>
              <a:gd name="connsiteX30" fmla="*/ 2056079 w 2674488"/>
              <a:gd name="connsiteY30" fmla="*/ 10571 h 2854196"/>
              <a:gd name="connsiteX31" fmla="*/ 2119505 w 2674488"/>
              <a:gd name="connsiteY31" fmla="*/ 0 h 2854196"/>
              <a:gd name="connsiteX32" fmla="*/ 2241073 w 2674488"/>
              <a:gd name="connsiteY32" fmla="*/ 5285 h 2854196"/>
              <a:gd name="connsiteX33" fmla="*/ 2336213 w 2674488"/>
              <a:gd name="connsiteY33" fmla="*/ 36998 h 2854196"/>
              <a:gd name="connsiteX34" fmla="*/ 2436638 w 2674488"/>
              <a:gd name="connsiteY34" fmla="*/ 95139 h 2854196"/>
              <a:gd name="connsiteX35" fmla="*/ 2521207 w 2674488"/>
              <a:gd name="connsiteY35" fmla="*/ 153280 h 2854196"/>
              <a:gd name="connsiteX36" fmla="*/ 2584634 w 2674488"/>
              <a:gd name="connsiteY36" fmla="*/ 221993 h 2854196"/>
              <a:gd name="connsiteX37" fmla="*/ 2642775 w 2674488"/>
              <a:gd name="connsiteY37" fmla="*/ 264277 h 2854196"/>
              <a:gd name="connsiteX38" fmla="*/ 2669202 w 2674488"/>
              <a:gd name="connsiteY38" fmla="*/ 295990 h 2854196"/>
              <a:gd name="connsiteX39" fmla="*/ 2674488 w 2674488"/>
              <a:gd name="connsiteY39" fmla="*/ 322418 h 2854196"/>
              <a:gd name="connsiteX40" fmla="*/ 2658631 w 2674488"/>
              <a:gd name="connsiteY40" fmla="*/ 359417 h 2854196"/>
              <a:gd name="connsiteX41" fmla="*/ 2621632 w 2674488"/>
              <a:gd name="connsiteY41" fmla="*/ 380559 h 2854196"/>
              <a:gd name="connsiteX42" fmla="*/ 2537064 w 2674488"/>
              <a:gd name="connsiteY42" fmla="*/ 396416 h 2854196"/>
              <a:gd name="connsiteX43" fmla="*/ 2315071 w 2674488"/>
              <a:gd name="connsiteY43" fmla="*/ 687121 h 285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74488" h="2854196">
                <a:moveTo>
                  <a:pt x="2315071" y="687121"/>
                </a:moveTo>
                <a:lnTo>
                  <a:pt x="2145933" y="924971"/>
                </a:lnTo>
                <a:lnTo>
                  <a:pt x="1934511" y="1199819"/>
                </a:lnTo>
                <a:lnTo>
                  <a:pt x="1696661" y="1474668"/>
                </a:lnTo>
                <a:lnTo>
                  <a:pt x="1442955" y="1749516"/>
                </a:lnTo>
                <a:lnTo>
                  <a:pt x="1157535" y="2029650"/>
                </a:lnTo>
                <a:lnTo>
                  <a:pt x="956684" y="2214645"/>
                </a:lnTo>
                <a:lnTo>
                  <a:pt x="655408" y="2452494"/>
                </a:lnTo>
                <a:lnTo>
                  <a:pt x="348846" y="2663916"/>
                </a:lnTo>
                <a:lnTo>
                  <a:pt x="95140" y="2817197"/>
                </a:lnTo>
                <a:lnTo>
                  <a:pt x="31713" y="2854196"/>
                </a:lnTo>
                <a:lnTo>
                  <a:pt x="0" y="2854196"/>
                </a:lnTo>
                <a:lnTo>
                  <a:pt x="5286" y="2796055"/>
                </a:lnTo>
                <a:lnTo>
                  <a:pt x="68712" y="2759056"/>
                </a:lnTo>
                <a:lnTo>
                  <a:pt x="211422" y="2653345"/>
                </a:lnTo>
                <a:lnTo>
                  <a:pt x="401702" y="2505350"/>
                </a:lnTo>
                <a:lnTo>
                  <a:pt x="676550" y="2262215"/>
                </a:lnTo>
                <a:lnTo>
                  <a:pt x="988398" y="1950367"/>
                </a:lnTo>
                <a:lnTo>
                  <a:pt x="1257961" y="1649091"/>
                </a:lnTo>
                <a:lnTo>
                  <a:pt x="1506382" y="1347815"/>
                </a:lnTo>
                <a:lnTo>
                  <a:pt x="1733660" y="1041253"/>
                </a:lnTo>
                <a:lnTo>
                  <a:pt x="1913369" y="771690"/>
                </a:lnTo>
                <a:lnTo>
                  <a:pt x="2071935" y="470413"/>
                </a:lnTo>
                <a:lnTo>
                  <a:pt x="2140647" y="306561"/>
                </a:lnTo>
                <a:lnTo>
                  <a:pt x="2156504" y="216707"/>
                </a:lnTo>
                <a:lnTo>
                  <a:pt x="2156504" y="169137"/>
                </a:lnTo>
                <a:cubicBezTo>
                  <a:pt x="2145933" y="153280"/>
                  <a:pt x="2163940" y="163631"/>
                  <a:pt x="2124791" y="121567"/>
                </a:cubicBezTo>
                <a:cubicBezTo>
                  <a:pt x="2069695" y="98484"/>
                  <a:pt x="2086030" y="103948"/>
                  <a:pt x="2066650" y="95139"/>
                </a:cubicBezTo>
                <a:lnTo>
                  <a:pt x="2040222" y="73997"/>
                </a:lnTo>
                <a:lnTo>
                  <a:pt x="2040222" y="42284"/>
                </a:lnTo>
                <a:lnTo>
                  <a:pt x="2056079" y="10571"/>
                </a:lnTo>
                <a:lnTo>
                  <a:pt x="2119505" y="0"/>
                </a:lnTo>
                <a:lnTo>
                  <a:pt x="2241073" y="5285"/>
                </a:lnTo>
                <a:lnTo>
                  <a:pt x="2336213" y="36998"/>
                </a:lnTo>
                <a:lnTo>
                  <a:pt x="2436638" y="95139"/>
                </a:lnTo>
                <a:lnTo>
                  <a:pt x="2521207" y="153280"/>
                </a:lnTo>
                <a:lnTo>
                  <a:pt x="2584634" y="221993"/>
                </a:lnTo>
                <a:lnTo>
                  <a:pt x="2642775" y="264277"/>
                </a:lnTo>
                <a:lnTo>
                  <a:pt x="2669202" y="295990"/>
                </a:lnTo>
                <a:lnTo>
                  <a:pt x="2674488" y="322418"/>
                </a:lnTo>
                <a:lnTo>
                  <a:pt x="2658631" y="359417"/>
                </a:lnTo>
                <a:lnTo>
                  <a:pt x="2621632" y="380559"/>
                </a:lnTo>
                <a:lnTo>
                  <a:pt x="2537064" y="396416"/>
                </a:lnTo>
                <a:lnTo>
                  <a:pt x="2315071" y="68712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60F827A-87A3-42B7-8F72-1E3431125B97}"/>
              </a:ext>
            </a:extLst>
          </p:cNvPr>
          <p:cNvSpPr/>
          <p:nvPr/>
        </p:nvSpPr>
        <p:spPr>
          <a:xfrm>
            <a:off x="5119689" y="3205164"/>
            <a:ext cx="1766887" cy="466725"/>
          </a:xfrm>
          <a:custGeom>
            <a:avLst/>
            <a:gdLst>
              <a:gd name="connsiteX0" fmla="*/ 445293 w 1766887"/>
              <a:gd name="connsiteY0" fmla="*/ 226218 h 466725"/>
              <a:gd name="connsiteX1" fmla="*/ 828675 w 1766887"/>
              <a:gd name="connsiteY1" fmla="*/ 169068 h 466725"/>
              <a:gd name="connsiteX2" fmla="*/ 1114425 w 1766887"/>
              <a:gd name="connsiteY2" fmla="*/ 111918 h 466725"/>
              <a:gd name="connsiteX3" fmla="*/ 1254918 w 1766887"/>
              <a:gd name="connsiteY3" fmla="*/ 73818 h 466725"/>
              <a:gd name="connsiteX4" fmla="*/ 1414462 w 1766887"/>
              <a:gd name="connsiteY4" fmla="*/ 0 h 466725"/>
              <a:gd name="connsiteX5" fmla="*/ 1473993 w 1766887"/>
              <a:gd name="connsiteY5" fmla="*/ 16668 h 466725"/>
              <a:gd name="connsiteX6" fmla="*/ 1574006 w 1766887"/>
              <a:gd name="connsiteY6" fmla="*/ 50006 h 466725"/>
              <a:gd name="connsiteX7" fmla="*/ 1645443 w 1766887"/>
              <a:gd name="connsiteY7" fmla="*/ 83343 h 466725"/>
              <a:gd name="connsiteX8" fmla="*/ 1707356 w 1766887"/>
              <a:gd name="connsiteY8" fmla="*/ 119062 h 466725"/>
              <a:gd name="connsiteX9" fmla="*/ 1733550 w 1766887"/>
              <a:gd name="connsiteY9" fmla="*/ 138112 h 466725"/>
              <a:gd name="connsiteX10" fmla="*/ 1757362 w 1766887"/>
              <a:gd name="connsiteY10" fmla="*/ 176212 h 466725"/>
              <a:gd name="connsiteX11" fmla="*/ 1766887 w 1766887"/>
              <a:gd name="connsiteY11" fmla="*/ 214312 h 466725"/>
              <a:gd name="connsiteX12" fmla="*/ 1754981 w 1766887"/>
              <a:gd name="connsiteY12" fmla="*/ 252412 h 466725"/>
              <a:gd name="connsiteX13" fmla="*/ 1728787 w 1766887"/>
              <a:gd name="connsiteY13" fmla="*/ 264318 h 466725"/>
              <a:gd name="connsiteX14" fmla="*/ 1690687 w 1766887"/>
              <a:gd name="connsiteY14" fmla="*/ 271462 h 466725"/>
              <a:gd name="connsiteX15" fmla="*/ 1157287 w 1766887"/>
              <a:gd name="connsiteY15" fmla="*/ 319087 h 466725"/>
              <a:gd name="connsiteX16" fmla="*/ 578643 w 1766887"/>
              <a:gd name="connsiteY16" fmla="*/ 392906 h 466725"/>
              <a:gd name="connsiteX17" fmla="*/ 442912 w 1766887"/>
              <a:gd name="connsiteY17" fmla="*/ 411956 h 466725"/>
              <a:gd name="connsiteX18" fmla="*/ 392906 w 1766887"/>
              <a:gd name="connsiteY18" fmla="*/ 428625 h 466725"/>
              <a:gd name="connsiteX19" fmla="*/ 307181 w 1766887"/>
              <a:gd name="connsiteY19" fmla="*/ 466725 h 466725"/>
              <a:gd name="connsiteX20" fmla="*/ 271462 w 1766887"/>
              <a:gd name="connsiteY20" fmla="*/ 464343 h 466725"/>
              <a:gd name="connsiteX21" fmla="*/ 207168 w 1766887"/>
              <a:gd name="connsiteY21" fmla="*/ 445293 h 466725"/>
              <a:gd name="connsiteX22" fmla="*/ 152400 w 1766887"/>
              <a:gd name="connsiteY22" fmla="*/ 400050 h 466725"/>
              <a:gd name="connsiteX23" fmla="*/ 97631 w 1766887"/>
              <a:gd name="connsiteY23" fmla="*/ 342900 h 466725"/>
              <a:gd name="connsiteX24" fmla="*/ 40481 w 1766887"/>
              <a:gd name="connsiteY24" fmla="*/ 257175 h 466725"/>
              <a:gd name="connsiteX25" fmla="*/ 0 w 1766887"/>
              <a:gd name="connsiteY25" fmla="*/ 183356 h 466725"/>
              <a:gd name="connsiteX26" fmla="*/ 0 w 1766887"/>
              <a:gd name="connsiteY26" fmla="*/ 161925 h 466725"/>
              <a:gd name="connsiteX27" fmla="*/ 2381 w 1766887"/>
              <a:gd name="connsiteY27" fmla="*/ 150018 h 466725"/>
              <a:gd name="connsiteX28" fmla="*/ 28575 w 1766887"/>
              <a:gd name="connsiteY28" fmla="*/ 147637 h 466725"/>
              <a:gd name="connsiteX29" fmla="*/ 97631 w 1766887"/>
              <a:gd name="connsiteY29" fmla="*/ 176212 h 466725"/>
              <a:gd name="connsiteX30" fmla="*/ 171450 w 1766887"/>
              <a:gd name="connsiteY30" fmla="*/ 204787 h 466725"/>
              <a:gd name="connsiteX31" fmla="*/ 252412 w 1766887"/>
              <a:gd name="connsiteY31" fmla="*/ 223837 h 466725"/>
              <a:gd name="connsiteX32" fmla="*/ 335756 w 1766887"/>
              <a:gd name="connsiteY32" fmla="*/ 228600 h 466725"/>
              <a:gd name="connsiteX33" fmla="*/ 445293 w 1766887"/>
              <a:gd name="connsiteY33" fmla="*/ 226218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66887" h="466725">
                <a:moveTo>
                  <a:pt x="445293" y="226218"/>
                </a:moveTo>
                <a:lnTo>
                  <a:pt x="828675" y="169068"/>
                </a:lnTo>
                <a:lnTo>
                  <a:pt x="1114425" y="111918"/>
                </a:lnTo>
                <a:lnTo>
                  <a:pt x="1254918" y="73818"/>
                </a:lnTo>
                <a:lnTo>
                  <a:pt x="1414462" y="0"/>
                </a:lnTo>
                <a:lnTo>
                  <a:pt x="1473993" y="16668"/>
                </a:lnTo>
                <a:lnTo>
                  <a:pt x="1574006" y="50006"/>
                </a:lnTo>
                <a:lnTo>
                  <a:pt x="1645443" y="83343"/>
                </a:lnTo>
                <a:lnTo>
                  <a:pt x="1707356" y="119062"/>
                </a:lnTo>
                <a:lnTo>
                  <a:pt x="1733550" y="138112"/>
                </a:lnTo>
                <a:lnTo>
                  <a:pt x="1757362" y="176212"/>
                </a:lnTo>
                <a:lnTo>
                  <a:pt x="1766887" y="214312"/>
                </a:lnTo>
                <a:lnTo>
                  <a:pt x="1754981" y="252412"/>
                </a:lnTo>
                <a:lnTo>
                  <a:pt x="1728787" y="264318"/>
                </a:lnTo>
                <a:lnTo>
                  <a:pt x="1690687" y="271462"/>
                </a:lnTo>
                <a:lnTo>
                  <a:pt x="1157287" y="319087"/>
                </a:lnTo>
                <a:lnTo>
                  <a:pt x="578643" y="392906"/>
                </a:lnTo>
                <a:lnTo>
                  <a:pt x="442912" y="411956"/>
                </a:lnTo>
                <a:lnTo>
                  <a:pt x="392906" y="428625"/>
                </a:lnTo>
                <a:lnTo>
                  <a:pt x="307181" y="466725"/>
                </a:lnTo>
                <a:lnTo>
                  <a:pt x="271462" y="464343"/>
                </a:lnTo>
                <a:lnTo>
                  <a:pt x="207168" y="445293"/>
                </a:lnTo>
                <a:lnTo>
                  <a:pt x="152400" y="400050"/>
                </a:lnTo>
                <a:lnTo>
                  <a:pt x="97631" y="342900"/>
                </a:lnTo>
                <a:lnTo>
                  <a:pt x="40481" y="257175"/>
                </a:lnTo>
                <a:lnTo>
                  <a:pt x="0" y="183356"/>
                </a:lnTo>
                <a:lnTo>
                  <a:pt x="0" y="161925"/>
                </a:lnTo>
                <a:lnTo>
                  <a:pt x="2381" y="150018"/>
                </a:lnTo>
                <a:lnTo>
                  <a:pt x="28575" y="147637"/>
                </a:lnTo>
                <a:lnTo>
                  <a:pt x="97631" y="176212"/>
                </a:lnTo>
                <a:lnTo>
                  <a:pt x="171450" y="204787"/>
                </a:lnTo>
                <a:lnTo>
                  <a:pt x="252412" y="223837"/>
                </a:lnTo>
                <a:lnTo>
                  <a:pt x="335756" y="228600"/>
                </a:lnTo>
                <a:lnTo>
                  <a:pt x="445293" y="2262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B647C0EF-933C-4CCD-A30E-7D768627F946}"/>
              </a:ext>
            </a:extLst>
          </p:cNvPr>
          <p:cNvSpPr/>
          <p:nvPr/>
        </p:nvSpPr>
        <p:spPr>
          <a:xfrm>
            <a:off x="4448175" y="3960814"/>
            <a:ext cx="3170238" cy="561975"/>
          </a:xfrm>
          <a:custGeom>
            <a:avLst/>
            <a:gdLst>
              <a:gd name="connsiteX0" fmla="*/ 1493402 w 3170391"/>
              <a:gd name="connsiteY0" fmla="*/ 342459 h 561350"/>
              <a:gd name="connsiteX1" fmla="*/ 2125362 w 3170391"/>
              <a:gd name="connsiteY1" fmla="*/ 317745 h 561350"/>
              <a:gd name="connsiteX2" fmla="*/ 2319540 w 3170391"/>
              <a:gd name="connsiteY2" fmla="*/ 321276 h 561350"/>
              <a:gd name="connsiteX3" fmla="*/ 2729078 w 3170391"/>
              <a:gd name="connsiteY3" fmla="*/ 328337 h 561350"/>
              <a:gd name="connsiteX4" fmla="*/ 3022109 w 3170391"/>
              <a:gd name="connsiteY4" fmla="*/ 335398 h 561350"/>
              <a:gd name="connsiteX5" fmla="*/ 3082128 w 3170391"/>
              <a:gd name="connsiteY5" fmla="*/ 338928 h 561350"/>
              <a:gd name="connsiteX6" fmla="*/ 3135086 w 3170391"/>
              <a:gd name="connsiteY6" fmla="*/ 331867 h 561350"/>
              <a:gd name="connsiteX7" fmla="*/ 3166860 w 3170391"/>
              <a:gd name="connsiteY7" fmla="*/ 307154 h 561350"/>
              <a:gd name="connsiteX8" fmla="*/ 3170391 w 3170391"/>
              <a:gd name="connsiteY8" fmla="*/ 275379 h 561350"/>
              <a:gd name="connsiteX9" fmla="*/ 3159799 w 3170391"/>
              <a:gd name="connsiteY9" fmla="*/ 222422 h 561350"/>
              <a:gd name="connsiteX10" fmla="*/ 3145677 w 3170391"/>
              <a:gd name="connsiteY10" fmla="*/ 187117 h 561350"/>
              <a:gd name="connsiteX11" fmla="*/ 3082128 w 3170391"/>
              <a:gd name="connsiteY11" fmla="*/ 148281 h 561350"/>
              <a:gd name="connsiteX12" fmla="*/ 2933847 w 3170391"/>
              <a:gd name="connsiteY12" fmla="*/ 70610 h 561350"/>
              <a:gd name="connsiteX13" fmla="*/ 2785566 w 3170391"/>
              <a:gd name="connsiteY13" fmla="*/ 14122 h 561350"/>
              <a:gd name="connsiteX14" fmla="*/ 2711425 w 3170391"/>
              <a:gd name="connsiteY14" fmla="*/ 0 h 561350"/>
              <a:gd name="connsiteX15" fmla="*/ 2654937 w 3170391"/>
              <a:gd name="connsiteY15" fmla="*/ 31775 h 561350"/>
              <a:gd name="connsiteX16" fmla="*/ 2598449 w 3170391"/>
              <a:gd name="connsiteY16" fmla="*/ 60019 h 561350"/>
              <a:gd name="connsiteX17" fmla="*/ 2559614 w 3170391"/>
              <a:gd name="connsiteY17" fmla="*/ 70610 h 561350"/>
              <a:gd name="connsiteX18" fmla="*/ 1934715 w 3170391"/>
              <a:gd name="connsiteY18" fmla="*/ 130629 h 561350"/>
              <a:gd name="connsiteX19" fmla="*/ 1302755 w 3170391"/>
              <a:gd name="connsiteY19" fmla="*/ 194178 h 561350"/>
              <a:gd name="connsiteX20" fmla="*/ 833198 w 3170391"/>
              <a:gd name="connsiteY20" fmla="*/ 243605 h 561350"/>
              <a:gd name="connsiteX21" fmla="*/ 593124 w 3170391"/>
              <a:gd name="connsiteY21" fmla="*/ 268318 h 561350"/>
              <a:gd name="connsiteX22" fmla="*/ 388355 w 3170391"/>
              <a:gd name="connsiteY22" fmla="*/ 293032 h 561350"/>
              <a:gd name="connsiteX23" fmla="*/ 317745 w 3170391"/>
              <a:gd name="connsiteY23" fmla="*/ 296562 h 561350"/>
              <a:gd name="connsiteX24" fmla="*/ 257726 w 3170391"/>
              <a:gd name="connsiteY24" fmla="*/ 289501 h 561350"/>
              <a:gd name="connsiteX25" fmla="*/ 194177 w 3170391"/>
              <a:gd name="connsiteY25" fmla="*/ 271849 h 561350"/>
              <a:gd name="connsiteX26" fmla="*/ 141220 w 3170391"/>
              <a:gd name="connsiteY26" fmla="*/ 254196 h 561350"/>
              <a:gd name="connsiteX27" fmla="*/ 74140 w 3170391"/>
              <a:gd name="connsiteY27" fmla="*/ 204769 h 561350"/>
              <a:gd name="connsiteX28" fmla="*/ 42366 w 3170391"/>
              <a:gd name="connsiteY28" fmla="*/ 180056 h 561350"/>
              <a:gd name="connsiteX29" fmla="*/ 0 w 3170391"/>
              <a:gd name="connsiteY29" fmla="*/ 180056 h 561350"/>
              <a:gd name="connsiteX30" fmla="*/ 7061 w 3170391"/>
              <a:gd name="connsiteY30" fmla="*/ 218891 h 561350"/>
              <a:gd name="connsiteX31" fmla="*/ 14122 w 3170391"/>
              <a:gd name="connsiteY31" fmla="*/ 250666 h 561350"/>
              <a:gd name="connsiteX32" fmla="*/ 45896 w 3170391"/>
              <a:gd name="connsiteY32" fmla="*/ 324806 h 561350"/>
              <a:gd name="connsiteX33" fmla="*/ 81201 w 3170391"/>
              <a:gd name="connsiteY33" fmla="*/ 377764 h 561350"/>
              <a:gd name="connsiteX34" fmla="*/ 134159 w 3170391"/>
              <a:gd name="connsiteY34" fmla="*/ 437782 h 561350"/>
              <a:gd name="connsiteX35" fmla="*/ 190647 w 3170391"/>
              <a:gd name="connsiteY35" fmla="*/ 487209 h 561350"/>
              <a:gd name="connsiteX36" fmla="*/ 243604 w 3170391"/>
              <a:gd name="connsiteY36" fmla="*/ 533106 h 561350"/>
              <a:gd name="connsiteX37" fmla="*/ 278909 w 3170391"/>
              <a:gd name="connsiteY37" fmla="*/ 561350 h 561350"/>
              <a:gd name="connsiteX38" fmla="*/ 360111 w 3170391"/>
              <a:gd name="connsiteY38" fmla="*/ 533106 h 561350"/>
              <a:gd name="connsiteX39" fmla="*/ 518984 w 3170391"/>
              <a:gd name="connsiteY39" fmla="*/ 483679 h 561350"/>
              <a:gd name="connsiteX40" fmla="*/ 639021 w 3170391"/>
              <a:gd name="connsiteY40" fmla="*/ 458965 h 561350"/>
              <a:gd name="connsiteX41" fmla="*/ 864973 w 3170391"/>
              <a:gd name="connsiteY41" fmla="*/ 423660 h 561350"/>
              <a:gd name="connsiteX42" fmla="*/ 1154474 w 3170391"/>
              <a:gd name="connsiteY42" fmla="*/ 374233 h 561350"/>
              <a:gd name="connsiteX43" fmla="*/ 1493402 w 3170391"/>
              <a:gd name="connsiteY43" fmla="*/ 342459 h 56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0391" h="561350">
                <a:moveTo>
                  <a:pt x="1493402" y="342459"/>
                </a:moveTo>
                <a:lnTo>
                  <a:pt x="2125362" y="317745"/>
                </a:lnTo>
                <a:lnTo>
                  <a:pt x="2319540" y="321276"/>
                </a:lnTo>
                <a:lnTo>
                  <a:pt x="2729078" y="328337"/>
                </a:lnTo>
                <a:lnTo>
                  <a:pt x="3022109" y="335398"/>
                </a:lnTo>
                <a:lnTo>
                  <a:pt x="3082128" y="338928"/>
                </a:lnTo>
                <a:lnTo>
                  <a:pt x="3135086" y="331867"/>
                </a:lnTo>
                <a:lnTo>
                  <a:pt x="3166860" y="307154"/>
                </a:lnTo>
                <a:lnTo>
                  <a:pt x="3170391" y="275379"/>
                </a:lnTo>
                <a:lnTo>
                  <a:pt x="3159799" y="222422"/>
                </a:lnTo>
                <a:lnTo>
                  <a:pt x="3145677" y="187117"/>
                </a:lnTo>
                <a:lnTo>
                  <a:pt x="3082128" y="148281"/>
                </a:lnTo>
                <a:lnTo>
                  <a:pt x="2933847" y="70610"/>
                </a:lnTo>
                <a:lnTo>
                  <a:pt x="2785566" y="14122"/>
                </a:lnTo>
                <a:lnTo>
                  <a:pt x="2711425" y="0"/>
                </a:lnTo>
                <a:lnTo>
                  <a:pt x="2654937" y="31775"/>
                </a:lnTo>
                <a:lnTo>
                  <a:pt x="2598449" y="60019"/>
                </a:lnTo>
                <a:lnTo>
                  <a:pt x="2559614" y="70610"/>
                </a:lnTo>
                <a:lnTo>
                  <a:pt x="1934715" y="130629"/>
                </a:lnTo>
                <a:lnTo>
                  <a:pt x="1302755" y="194178"/>
                </a:lnTo>
                <a:lnTo>
                  <a:pt x="833198" y="243605"/>
                </a:lnTo>
                <a:lnTo>
                  <a:pt x="593124" y="268318"/>
                </a:lnTo>
                <a:lnTo>
                  <a:pt x="388355" y="293032"/>
                </a:lnTo>
                <a:lnTo>
                  <a:pt x="317745" y="296562"/>
                </a:lnTo>
                <a:lnTo>
                  <a:pt x="257726" y="289501"/>
                </a:lnTo>
                <a:lnTo>
                  <a:pt x="194177" y="271849"/>
                </a:lnTo>
                <a:lnTo>
                  <a:pt x="141220" y="254196"/>
                </a:lnTo>
                <a:lnTo>
                  <a:pt x="74140" y="204769"/>
                </a:lnTo>
                <a:lnTo>
                  <a:pt x="42366" y="180056"/>
                </a:lnTo>
                <a:lnTo>
                  <a:pt x="0" y="180056"/>
                </a:lnTo>
                <a:lnTo>
                  <a:pt x="7061" y="218891"/>
                </a:lnTo>
                <a:lnTo>
                  <a:pt x="14122" y="250666"/>
                </a:lnTo>
                <a:lnTo>
                  <a:pt x="45896" y="324806"/>
                </a:lnTo>
                <a:lnTo>
                  <a:pt x="81201" y="377764"/>
                </a:lnTo>
                <a:lnTo>
                  <a:pt x="134159" y="437782"/>
                </a:lnTo>
                <a:lnTo>
                  <a:pt x="190647" y="487209"/>
                </a:lnTo>
                <a:lnTo>
                  <a:pt x="243604" y="533106"/>
                </a:lnTo>
                <a:lnTo>
                  <a:pt x="278909" y="561350"/>
                </a:lnTo>
                <a:lnTo>
                  <a:pt x="360111" y="533106"/>
                </a:lnTo>
                <a:lnTo>
                  <a:pt x="518984" y="483679"/>
                </a:lnTo>
                <a:lnTo>
                  <a:pt x="639021" y="458965"/>
                </a:lnTo>
                <a:lnTo>
                  <a:pt x="864973" y="423660"/>
                </a:lnTo>
                <a:lnTo>
                  <a:pt x="1154474" y="374233"/>
                </a:lnTo>
                <a:lnTo>
                  <a:pt x="1493402" y="3424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82B41EA-92E8-4ED9-9FCD-A160272E95B5}"/>
              </a:ext>
            </a:extLst>
          </p:cNvPr>
          <p:cNvSpPr/>
          <p:nvPr/>
        </p:nvSpPr>
        <p:spPr>
          <a:xfrm>
            <a:off x="5957889" y="1933577"/>
            <a:ext cx="2647950" cy="2027237"/>
          </a:xfrm>
          <a:custGeom>
            <a:avLst/>
            <a:gdLst>
              <a:gd name="connsiteX0" fmla="*/ 489006 w 2647785"/>
              <a:gd name="connsiteY0" fmla="*/ 322028 h 2027583"/>
              <a:gd name="connsiteX1" fmla="*/ 985962 w 2647785"/>
              <a:gd name="connsiteY1" fmla="*/ 747423 h 2027583"/>
              <a:gd name="connsiteX2" fmla="*/ 1554480 w 2647785"/>
              <a:gd name="connsiteY2" fmla="*/ 1224501 h 2027583"/>
              <a:gd name="connsiteX3" fmla="*/ 1824825 w 2647785"/>
              <a:gd name="connsiteY3" fmla="*/ 1431235 h 2027583"/>
              <a:gd name="connsiteX4" fmla="*/ 2099145 w 2647785"/>
              <a:gd name="connsiteY4" fmla="*/ 1622066 h 2027583"/>
              <a:gd name="connsiteX5" fmla="*/ 2437075 w 2647785"/>
              <a:gd name="connsiteY5" fmla="*/ 1848678 h 2027583"/>
              <a:gd name="connsiteX6" fmla="*/ 2592126 w 2647785"/>
              <a:gd name="connsiteY6" fmla="*/ 1944094 h 2027583"/>
              <a:gd name="connsiteX7" fmla="*/ 2635858 w 2647785"/>
              <a:gd name="connsiteY7" fmla="*/ 1975899 h 2027583"/>
              <a:gd name="connsiteX8" fmla="*/ 2647785 w 2647785"/>
              <a:gd name="connsiteY8" fmla="*/ 1995777 h 2027583"/>
              <a:gd name="connsiteX9" fmla="*/ 2639833 w 2647785"/>
              <a:gd name="connsiteY9" fmla="*/ 2011680 h 2027583"/>
              <a:gd name="connsiteX10" fmla="*/ 2619955 w 2647785"/>
              <a:gd name="connsiteY10" fmla="*/ 2027583 h 2027583"/>
              <a:gd name="connsiteX11" fmla="*/ 2242268 w 2647785"/>
              <a:gd name="connsiteY11" fmla="*/ 2011680 h 2027583"/>
              <a:gd name="connsiteX12" fmla="*/ 1995778 w 2647785"/>
              <a:gd name="connsiteY12" fmla="*/ 1987826 h 2027583"/>
              <a:gd name="connsiteX13" fmla="*/ 1920240 w 2647785"/>
              <a:gd name="connsiteY13" fmla="*/ 1975899 h 2027583"/>
              <a:gd name="connsiteX14" fmla="*/ 1836752 w 2647785"/>
              <a:gd name="connsiteY14" fmla="*/ 1948070 h 2027583"/>
              <a:gd name="connsiteX15" fmla="*/ 1785068 w 2647785"/>
              <a:gd name="connsiteY15" fmla="*/ 1912289 h 2027583"/>
              <a:gd name="connsiteX16" fmla="*/ 1085353 w 2647785"/>
              <a:gd name="connsiteY16" fmla="*/ 1204623 h 2027583"/>
              <a:gd name="connsiteX17" fmla="*/ 655983 w 2647785"/>
              <a:gd name="connsiteY17" fmla="*/ 739471 h 2027583"/>
              <a:gd name="connsiteX18" fmla="*/ 357809 w 2647785"/>
              <a:gd name="connsiteY18" fmla="*/ 421419 h 2027583"/>
              <a:gd name="connsiteX19" fmla="*/ 0 w 2647785"/>
              <a:gd name="connsiteY19" fmla="*/ 19878 h 2027583"/>
              <a:gd name="connsiteX20" fmla="*/ 107343 w 2647785"/>
              <a:gd name="connsiteY20" fmla="*/ 0 h 2027583"/>
              <a:gd name="connsiteX21" fmla="*/ 266369 w 2647785"/>
              <a:gd name="connsiteY21" fmla="*/ 135172 h 2027583"/>
              <a:gd name="connsiteX22" fmla="*/ 489006 w 2647785"/>
              <a:gd name="connsiteY22" fmla="*/ 322028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47785" h="2027583">
                <a:moveTo>
                  <a:pt x="489006" y="322028"/>
                </a:moveTo>
                <a:lnTo>
                  <a:pt x="985962" y="747423"/>
                </a:lnTo>
                <a:lnTo>
                  <a:pt x="1554480" y="1224501"/>
                </a:lnTo>
                <a:lnTo>
                  <a:pt x="1824825" y="1431235"/>
                </a:lnTo>
                <a:lnTo>
                  <a:pt x="2099145" y="1622066"/>
                </a:lnTo>
                <a:lnTo>
                  <a:pt x="2437075" y="1848678"/>
                </a:lnTo>
                <a:lnTo>
                  <a:pt x="2592126" y="1944094"/>
                </a:lnTo>
                <a:lnTo>
                  <a:pt x="2635858" y="1975899"/>
                </a:lnTo>
                <a:lnTo>
                  <a:pt x="2647785" y="1995777"/>
                </a:lnTo>
                <a:lnTo>
                  <a:pt x="2639833" y="2011680"/>
                </a:lnTo>
                <a:lnTo>
                  <a:pt x="2619955" y="2027583"/>
                </a:lnTo>
                <a:lnTo>
                  <a:pt x="2242268" y="2011680"/>
                </a:lnTo>
                <a:lnTo>
                  <a:pt x="1995778" y="1987826"/>
                </a:lnTo>
                <a:lnTo>
                  <a:pt x="1920240" y="1975899"/>
                </a:lnTo>
                <a:lnTo>
                  <a:pt x="1836752" y="1948070"/>
                </a:lnTo>
                <a:lnTo>
                  <a:pt x="1785068" y="1912289"/>
                </a:lnTo>
                <a:lnTo>
                  <a:pt x="1085353" y="1204623"/>
                </a:lnTo>
                <a:lnTo>
                  <a:pt x="655983" y="739471"/>
                </a:lnTo>
                <a:lnTo>
                  <a:pt x="357809" y="421419"/>
                </a:lnTo>
                <a:lnTo>
                  <a:pt x="0" y="19878"/>
                </a:lnTo>
                <a:lnTo>
                  <a:pt x="107343" y="0"/>
                </a:lnTo>
                <a:lnTo>
                  <a:pt x="266369" y="135172"/>
                </a:lnTo>
                <a:lnTo>
                  <a:pt x="489006" y="32202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9488427-D1F6-4F40-92BD-A933010FF0C2}"/>
              </a:ext>
            </a:extLst>
          </p:cNvPr>
          <p:cNvSpPr/>
          <p:nvPr/>
        </p:nvSpPr>
        <p:spPr>
          <a:xfrm>
            <a:off x="5032376" y="4289426"/>
            <a:ext cx="925513" cy="1317625"/>
          </a:xfrm>
          <a:custGeom>
            <a:avLst/>
            <a:gdLst>
              <a:gd name="connsiteX0" fmla="*/ 700610 w 924703"/>
              <a:gd name="connsiteY0" fmla="*/ 489397 h 1318796"/>
              <a:gd name="connsiteX1" fmla="*/ 574397 w 924703"/>
              <a:gd name="connsiteY1" fmla="*/ 649095 h 1318796"/>
              <a:gd name="connsiteX2" fmla="*/ 412124 w 924703"/>
              <a:gd name="connsiteY2" fmla="*/ 857733 h 1318796"/>
              <a:gd name="connsiteX3" fmla="*/ 265305 w 924703"/>
              <a:gd name="connsiteY3" fmla="*/ 1040613 h 1318796"/>
              <a:gd name="connsiteX4" fmla="*/ 33485 w 924703"/>
              <a:gd name="connsiteY4" fmla="*/ 1318796 h 1318796"/>
              <a:gd name="connsiteX5" fmla="*/ 0 w 924703"/>
              <a:gd name="connsiteY5" fmla="*/ 1200311 h 1318796"/>
              <a:gd name="connsiteX6" fmla="*/ 128788 w 924703"/>
              <a:gd name="connsiteY6" fmla="*/ 1007128 h 1318796"/>
              <a:gd name="connsiteX7" fmla="*/ 265305 w 924703"/>
              <a:gd name="connsiteY7" fmla="*/ 803641 h 1318796"/>
              <a:gd name="connsiteX8" fmla="*/ 368335 w 924703"/>
              <a:gd name="connsiteY8" fmla="*/ 654247 h 1318796"/>
              <a:gd name="connsiteX9" fmla="*/ 409548 w 924703"/>
              <a:gd name="connsiteY9" fmla="*/ 569246 h 1318796"/>
              <a:gd name="connsiteX10" fmla="*/ 486821 w 924703"/>
              <a:gd name="connsiteY10" fmla="*/ 414700 h 1318796"/>
              <a:gd name="connsiteX11" fmla="*/ 515155 w 924703"/>
              <a:gd name="connsiteY11" fmla="*/ 337426 h 1318796"/>
              <a:gd name="connsiteX12" fmla="*/ 535761 w 924703"/>
              <a:gd name="connsiteY12" fmla="*/ 273032 h 1318796"/>
              <a:gd name="connsiteX13" fmla="*/ 540912 w 924703"/>
              <a:gd name="connsiteY13" fmla="*/ 193183 h 1318796"/>
              <a:gd name="connsiteX14" fmla="*/ 540912 w 924703"/>
              <a:gd name="connsiteY14" fmla="*/ 139092 h 1318796"/>
              <a:gd name="connsiteX15" fmla="*/ 517730 w 924703"/>
              <a:gd name="connsiteY15" fmla="*/ 82425 h 1318796"/>
              <a:gd name="connsiteX16" fmla="*/ 463639 w 924703"/>
              <a:gd name="connsiteY16" fmla="*/ 0 h 1318796"/>
              <a:gd name="connsiteX17" fmla="*/ 636216 w 924703"/>
              <a:gd name="connsiteY17" fmla="*/ 10303 h 1318796"/>
              <a:gd name="connsiteX18" fmla="*/ 677428 w 924703"/>
              <a:gd name="connsiteY18" fmla="*/ 36061 h 1318796"/>
              <a:gd name="connsiteX19" fmla="*/ 739247 w 924703"/>
              <a:gd name="connsiteY19" fmla="*/ 74697 h 1318796"/>
              <a:gd name="connsiteX20" fmla="*/ 806217 w 924703"/>
              <a:gd name="connsiteY20" fmla="*/ 118485 h 1318796"/>
              <a:gd name="connsiteX21" fmla="*/ 850005 w 924703"/>
              <a:gd name="connsiteY21" fmla="*/ 154546 h 1318796"/>
              <a:gd name="connsiteX22" fmla="*/ 883490 w 924703"/>
              <a:gd name="connsiteY22" fmla="*/ 185456 h 1318796"/>
              <a:gd name="connsiteX23" fmla="*/ 909248 w 924703"/>
              <a:gd name="connsiteY23" fmla="*/ 221516 h 1318796"/>
              <a:gd name="connsiteX24" fmla="*/ 924703 w 924703"/>
              <a:gd name="connsiteY24" fmla="*/ 260153 h 1318796"/>
              <a:gd name="connsiteX25" fmla="*/ 911824 w 924703"/>
              <a:gd name="connsiteY25" fmla="*/ 293638 h 1318796"/>
              <a:gd name="connsiteX26" fmla="*/ 873187 w 924703"/>
              <a:gd name="connsiteY26" fmla="*/ 332275 h 1318796"/>
              <a:gd name="connsiteX27" fmla="*/ 834551 w 924703"/>
              <a:gd name="connsiteY27" fmla="*/ 365760 h 1318796"/>
              <a:gd name="connsiteX28" fmla="*/ 780459 w 924703"/>
              <a:gd name="connsiteY28" fmla="*/ 394093 h 1318796"/>
              <a:gd name="connsiteX29" fmla="*/ 700610 w 924703"/>
              <a:gd name="connsiteY29" fmla="*/ 489397 h 131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24703" h="1318796">
                <a:moveTo>
                  <a:pt x="700610" y="489397"/>
                </a:moveTo>
                <a:lnTo>
                  <a:pt x="574397" y="649095"/>
                </a:lnTo>
                <a:lnTo>
                  <a:pt x="412124" y="857733"/>
                </a:lnTo>
                <a:lnTo>
                  <a:pt x="265305" y="1040613"/>
                </a:lnTo>
                <a:lnTo>
                  <a:pt x="33485" y="1318796"/>
                </a:lnTo>
                <a:lnTo>
                  <a:pt x="0" y="1200311"/>
                </a:lnTo>
                <a:lnTo>
                  <a:pt x="128788" y="1007128"/>
                </a:lnTo>
                <a:lnTo>
                  <a:pt x="265305" y="803641"/>
                </a:lnTo>
                <a:lnTo>
                  <a:pt x="368335" y="654247"/>
                </a:lnTo>
                <a:lnTo>
                  <a:pt x="409548" y="569246"/>
                </a:lnTo>
                <a:lnTo>
                  <a:pt x="486821" y="414700"/>
                </a:lnTo>
                <a:lnTo>
                  <a:pt x="515155" y="337426"/>
                </a:lnTo>
                <a:lnTo>
                  <a:pt x="535761" y="273032"/>
                </a:lnTo>
                <a:lnTo>
                  <a:pt x="540912" y="193183"/>
                </a:lnTo>
                <a:lnTo>
                  <a:pt x="540912" y="139092"/>
                </a:lnTo>
                <a:lnTo>
                  <a:pt x="517730" y="82425"/>
                </a:lnTo>
                <a:lnTo>
                  <a:pt x="463639" y="0"/>
                </a:lnTo>
                <a:lnTo>
                  <a:pt x="636216" y="10303"/>
                </a:lnTo>
                <a:lnTo>
                  <a:pt x="677428" y="36061"/>
                </a:lnTo>
                <a:lnTo>
                  <a:pt x="739247" y="74697"/>
                </a:lnTo>
                <a:lnTo>
                  <a:pt x="806217" y="118485"/>
                </a:lnTo>
                <a:lnTo>
                  <a:pt x="850005" y="154546"/>
                </a:lnTo>
                <a:lnTo>
                  <a:pt x="883490" y="185456"/>
                </a:lnTo>
                <a:lnTo>
                  <a:pt x="909248" y="221516"/>
                </a:lnTo>
                <a:lnTo>
                  <a:pt x="924703" y="260153"/>
                </a:lnTo>
                <a:lnTo>
                  <a:pt x="911824" y="293638"/>
                </a:lnTo>
                <a:lnTo>
                  <a:pt x="873187" y="332275"/>
                </a:lnTo>
                <a:lnTo>
                  <a:pt x="834551" y="365760"/>
                </a:lnTo>
                <a:lnTo>
                  <a:pt x="780459" y="394093"/>
                </a:lnTo>
                <a:lnTo>
                  <a:pt x="700610" y="48939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411EFEE-7F35-458E-9D18-3F1D523D4A51}"/>
              </a:ext>
            </a:extLst>
          </p:cNvPr>
          <p:cNvSpPr/>
          <p:nvPr/>
        </p:nvSpPr>
        <p:spPr>
          <a:xfrm>
            <a:off x="4619626" y="5319714"/>
            <a:ext cx="2360613" cy="534987"/>
          </a:xfrm>
          <a:custGeom>
            <a:avLst/>
            <a:gdLst>
              <a:gd name="connsiteX0" fmla="*/ 646519 w 2359409"/>
              <a:gd name="connsiteY0" fmla="*/ 151970 h 535761"/>
              <a:gd name="connsiteX1" fmla="*/ 1277584 w 2359409"/>
              <a:gd name="connsiteY1" fmla="*/ 100455 h 535761"/>
              <a:gd name="connsiteX2" fmla="*/ 2356834 w 2359409"/>
              <a:gd name="connsiteY2" fmla="*/ 0 h 535761"/>
              <a:gd name="connsiteX3" fmla="*/ 2359409 w 2359409"/>
              <a:gd name="connsiteY3" fmla="*/ 59242 h 535761"/>
              <a:gd name="connsiteX4" fmla="*/ 2274409 w 2359409"/>
              <a:gd name="connsiteY4" fmla="*/ 82424 h 535761"/>
              <a:gd name="connsiteX5" fmla="*/ 1615010 w 2359409"/>
              <a:gd name="connsiteY5" fmla="*/ 231819 h 535761"/>
              <a:gd name="connsiteX6" fmla="*/ 1076674 w 2359409"/>
              <a:gd name="connsiteY6" fmla="*/ 332275 h 535761"/>
              <a:gd name="connsiteX7" fmla="*/ 674853 w 2359409"/>
              <a:gd name="connsiteY7" fmla="*/ 399245 h 535761"/>
              <a:gd name="connsiteX8" fmla="*/ 461063 w 2359409"/>
              <a:gd name="connsiteY8" fmla="*/ 430154 h 535761"/>
              <a:gd name="connsiteX9" fmla="*/ 412124 w 2359409"/>
              <a:gd name="connsiteY9" fmla="*/ 468791 h 535761"/>
              <a:gd name="connsiteX10" fmla="*/ 329699 w 2359409"/>
              <a:gd name="connsiteY10" fmla="*/ 522882 h 535761"/>
              <a:gd name="connsiteX11" fmla="*/ 303941 w 2359409"/>
              <a:gd name="connsiteY11" fmla="*/ 530609 h 535761"/>
              <a:gd name="connsiteX12" fmla="*/ 280759 w 2359409"/>
              <a:gd name="connsiteY12" fmla="*/ 535761 h 535761"/>
              <a:gd name="connsiteX13" fmla="*/ 249850 w 2359409"/>
              <a:gd name="connsiteY13" fmla="*/ 533185 h 535761"/>
              <a:gd name="connsiteX14" fmla="*/ 216365 w 2359409"/>
              <a:gd name="connsiteY14" fmla="*/ 522882 h 535761"/>
              <a:gd name="connsiteX15" fmla="*/ 193183 w 2359409"/>
              <a:gd name="connsiteY15" fmla="*/ 491973 h 535761"/>
              <a:gd name="connsiteX16" fmla="*/ 30909 w 2359409"/>
              <a:gd name="connsiteY16" fmla="*/ 190607 h 535761"/>
              <a:gd name="connsiteX17" fmla="*/ 10303 w 2359409"/>
              <a:gd name="connsiteY17" fmla="*/ 149395 h 535761"/>
              <a:gd name="connsiteX18" fmla="*/ 0 w 2359409"/>
              <a:gd name="connsiteY18" fmla="*/ 103031 h 535761"/>
              <a:gd name="connsiteX19" fmla="*/ 2576 w 2359409"/>
              <a:gd name="connsiteY19" fmla="*/ 85000 h 535761"/>
              <a:gd name="connsiteX20" fmla="*/ 38636 w 2359409"/>
              <a:gd name="connsiteY20" fmla="*/ 103031 h 535761"/>
              <a:gd name="connsiteX21" fmla="*/ 72121 w 2359409"/>
              <a:gd name="connsiteY21" fmla="*/ 118485 h 535761"/>
              <a:gd name="connsiteX22" fmla="*/ 128789 w 2359409"/>
              <a:gd name="connsiteY22" fmla="*/ 144243 h 535761"/>
              <a:gd name="connsiteX23" fmla="*/ 180304 w 2359409"/>
              <a:gd name="connsiteY23" fmla="*/ 167425 h 535761"/>
              <a:gd name="connsiteX24" fmla="*/ 242123 w 2359409"/>
              <a:gd name="connsiteY24" fmla="*/ 180304 h 535761"/>
              <a:gd name="connsiteX25" fmla="*/ 321972 w 2359409"/>
              <a:gd name="connsiteY25" fmla="*/ 177728 h 535761"/>
              <a:gd name="connsiteX26" fmla="*/ 646519 w 2359409"/>
              <a:gd name="connsiteY26" fmla="*/ 151970 h 53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59409" h="535761">
                <a:moveTo>
                  <a:pt x="646519" y="151970"/>
                </a:moveTo>
                <a:lnTo>
                  <a:pt x="1277584" y="100455"/>
                </a:lnTo>
                <a:lnTo>
                  <a:pt x="2356834" y="0"/>
                </a:lnTo>
                <a:lnTo>
                  <a:pt x="2359409" y="59242"/>
                </a:lnTo>
                <a:lnTo>
                  <a:pt x="2274409" y="82424"/>
                </a:lnTo>
                <a:lnTo>
                  <a:pt x="1615010" y="231819"/>
                </a:lnTo>
                <a:lnTo>
                  <a:pt x="1076674" y="332275"/>
                </a:lnTo>
                <a:lnTo>
                  <a:pt x="674853" y="399245"/>
                </a:lnTo>
                <a:lnTo>
                  <a:pt x="461063" y="430154"/>
                </a:lnTo>
                <a:lnTo>
                  <a:pt x="412124" y="468791"/>
                </a:lnTo>
                <a:lnTo>
                  <a:pt x="329699" y="522882"/>
                </a:lnTo>
                <a:lnTo>
                  <a:pt x="303941" y="530609"/>
                </a:lnTo>
                <a:lnTo>
                  <a:pt x="280759" y="535761"/>
                </a:lnTo>
                <a:lnTo>
                  <a:pt x="249850" y="533185"/>
                </a:lnTo>
                <a:lnTo>
                  <a:pt x="216365" y="522882"/>
                </a:lnTo>
                <a:lnTo>
                  <a:pt x="193183" y="491973"/>
                </a:lnTo>
                <a:lnTo>
                  <a:pt x="30909" y="190607"/>
                </a:lnTo>
                <a:lnTo>
                  <a:pt x="10303" y="149395"/>
                </a:lnTo>
                <a:lnTo>
                  <a:pt x="0" y="103031"/>
                </a:lnTo>
                <a:lnTo>
                  <a:pt x="2576" y="85000"/>
                </a:lnTo>
                <a:lnTo>
                  <a:pt x="38636" y="103031"/>
                </a:lnTo>
                <a:lnTo>
                  <a:pt x="72121" y="118485"/>
                </a:lnTo>
                <a:lnTo>
                  <a:pt x="128789" y="144243"/>
                </a:lnTo>
                <a:lnTo>
                  <a:pt x="180304" y="167425"/>
                </a:lnTo>
                <a:lnTo>
                  <a:pt x="242123" y="180304"/>
                </a:lnTo>
                <a:lnTo>
                  <a:pt x="321972" y="177728"/>
                </a:lnTo>
                <a:lnTo>
                  <a:pt x="646519" y="15197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BAE10EA-72AA-4953-A52D-B3041FF17020}"/>
              </a:ext>
            </a:extLst>
          </p:cNvPr>
          <p:cNvSpPr/>
          <p:nvPr/>
        </p:nvSpPr>
        <p:spPr>
          <a:xfrm>
            <a:off x="6421438" y="4754563"/>
            <a:ext cx="1003300" cy="1041400"/>
          </a:xfrm>
          <a:custGeom>
            <a:avLst/>
            <a:gdLst>
              <a:gd name="connsiteX0" fmla="*/ 352881 w 1004552"/>
              <a:gd name="connsiteY0" fmla="*/ 190607 h 1040613"/>
              <a:gd name="connsiteX1" fmla="*/ 582125 w 1004552"/>
              <a:gd name="connsiteY1" fmla="*/ 352881 h 1040613"/>
              <a:gd name="connsiteX2" fmla="*/ 739248 w 1004552"/>
              <a:gd name="connsiteY2" fmla="*/ 479094 h 1040613"/>
              <a:gd name="connsiteX3" fmla="*/ 883491 w 1004552"/>
              <a:gd name="connsiteY3" fmla="*/ 613034 h 1040613"/>
              <a:gd name="connsiteX4" fmla="*/ 963340 w 1004552"/>
              <a:gd name="connsiteY4" fmla="*/ 710914 h 1040613"/>
              <a:gd name="connsiteX5" fmla="*/ 996825 w 1004552"/>
              <a:gd name="connsiteY5" fmla="*/ 790763 h 1040613"/>
              <a:gd name="connsiteX6" fmla="*/ 1004552 w 1004552"/>
              <a:gd name="connsiteY6" fmla="*/ 834551 h 1040613"/>
              <a:gd name="connsiteX7" fmla="*/ 999401 w 1004552"/>
              <a:gd name="connsiteY7" fmla="*/ 924703 h 1040613"/>
              <a:gd name="connsiteX8" fmla="*/ 973643 w 1004552"/>
              <a:gd name="connsiteY8" fmla="*/ 981370 h 1040613"/>
              <a:gd name="connsiteX9" fmla="*/ 942734 w 1004552"/>
              <a:gd name="connsiteY9" fmla="*/ 1020007 h 1040613"/>
              <a:gd name="connsiteX10" fmla="*/ 909249 w 1004552"/>
              <a:gd name="connsiteY10" fmla="*/ 1038037 h 1040613"/>
              <a:gd name="connsiteX11" fmla="*/ 860309 w 1004552"/>
              <a:gd name="connsiteY11" fmla="*/ 1040613 h 1040613"/>
              <a:gd name="connsiteX12" fmla="*/ 813945 w 1004552"/>
              <a:gd name="connsiteY12" fmla="*/ 1022583 h 1040613"/>
              <a:gd name="connsiteX13" fmla="*/ 772733 w 1004552"/>
              <a:gd name="connsiteY13" fmla="*/ 986522 h 1040613"/>
              <a:gd name="connsiteX14" fmla="*/ 749551 w 1004552"/>
              <a:gd name="connsiteY14" fmla="*/ 955612 h 1040613"/>
              <a:gd name="connsiteX15" fmla="*/ 672277 w 1004552"/>
              <a:gd name="connsiteY15" fmla="*/ 831975 h 1040613"/>
              <a:gd name="connsiteX16" fmla="*/ 504852 w 1004552"/>
              <a:gd name="connsiteY16" fmla="*/ 618186 h 1040613"/>
              <a:gd name="connsiteX17" fmla="*/ 432730 w 1004552"/>
              <a:gd name="connsiteY17" fmla="*/ 515155 h 1040613"/>
              <a:gd name="connsiteX18" fmla="*/ 247275 w 1004552"/>
              <a:gd name="connsiteY18" fmla="*/ 301366 h 1040613"/>
              <a:gd name="connsiteX19" fmla="*/ 159698 w 1004552"/>
              <a:gd name="connsiteY19" fmla="*/ 203486 h 1040613"/>
              <a:gd name="connsiteX20" fmla="*/ 46364 w 1004552"/>
              <a:gd name="connsiteY20" fmla="*/ 95304 h 1040613"/>
              <a:gd name="connsiteX21" fmla="*/ 2576 w 1004552"/>
              <a:gd name="connsiteY21" fmla="*/ 48940 h 1040613"/>
              <a:gd name="connsiteX22" fmla="*/ 0 w 1004552"/>
              <a:gd name="connsiteY22" fmla="*/ 0 h 1040613"/>
              <a:gd name="connsiteX23" fmla="*/ 103031 w 1004552"/>
              <a:gd name="connsiteY23" fmla="*/ 43788 h 1040613"/>
              <a:gd name="connsiteX24" fmla="*/ 352881 w 1004552"/>
              <a:gd name="connsiteY24" fmla="*/ 190607 h 104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04552" h="1040613">
                <a:moveTo>
                  <a:pt x="352881" y="190607"/>
                </a:moveTo>
                <a:lnTo>
                  <a:pt x="582125" y="352881"/>
                </a:lnTo>
                <a:lnTo>
                  <a:pt x="739248" y="479094"/>
                </a:lnTo>
                <a:lnTo>
                  <a:pt x="883491" y="613034"/>
                </a:lnTo>
                <a:lnTo>
                  <a:pt x="963340" y="710914"/>
                </a:lnTo>
                <a:lnTo>
                  <a:pt x="996825" y="790763"/>
                </a:lnTo>
                <a:lnTo>
                  <a:pt x="1004552" y="834551"/>
                </a:lnTo>
                <a:lnTo>
                  <a:pt x="999401" y="924703"/>
                </a:lnTo>
                <a:lnTo>
                  <a:pt x="973643" y="981370"/>
                </a:lnTo>
                <a:lnTo>
                  <a:pt x="942734" y="1020007"/>
                </a:lnTo>
                <a:lnTo>
                  <a:pt x="909249" y="1038037"/>
                </a:lnTo>
                <a:lnTo>
                  <a:pt x="860309" y="1040613"/>
                </a:lnTo>
                <a:lnTo>
                  <a:pt x="813945" y="1022583"/>
                </a:lnTo>
                <a:lnTo>
                  <a:pt x="772733" y="986522"/>
                </a:lnTo>
                <a:lnTo>
                  <a:pt x="749551" y="955612"/>
                </a:lnTo>
                <a:lnTo>
                  <a:pt x="672277" y="831975"/>
                </a:lnTo>
                <a:lnTo>
                  <a:pt x="504852" y="618186"/>
                </a:lnTo>
                <a:lnTo>
                  <a:pt x="432730" y="515155"/>
                </a:lnTo>
                <a:lnTo>
                  <a:pt x="247275" y="301366"/>
                </a:lnTo>
                <a:lnTo>
                  <a:pt x="159698" y="203486"/>
                </a:lnTo>
                <a:lnTo>
                  <a:pt x="46364" y="95304"/>
                </a:lnTo>
                <a:lnTo>
                  <a:pt x="2576" y="48940"/>
                </a:lnTo>
                <a:lnTo>
                  <a:pt x="0" y="0"/>
                </a:lnTo>
                <a:lnTo>
                  <a:pt x="103031" y="43788"/>
                </a:lnTo>
                <a:lnTo>
                  <a:pt x="352881" y="1906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E50859D-FF29-4B54-ACA4-7D5302C06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68" y="1400366"/>
            <a:ext cx="4980864" cy="43955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D57F78E-E912-44D5-9D24-7D3695014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296" y="1429735"/>
            <a:ext cx="4925995" cy="439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2" grpId="0" animBg="1"/>
      <p:bldP spid="14" grpId="0" animBg="1"/>
      <p:bldP spid="16" grpId="0" animBg="1"/>
      <p:bldP spid="1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1C642D-EAFF-4EA5-8860-F46676AD6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002" y="1231201"/>
            <a:ext cx="4925995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5994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E8E6690-A2CB-4C14-AE0A-1A8DAB852189}"/>
              </a:ext>
            </a:extLst>
          </p:cNvPr>
          <p:cNvSpPr/>
          <p:nvPr/>
        </p:nvSpPr>
        <p:spPr>
          <a:xfrm>
            <a:off x="3706813" y="2800350"/>
            <a:ext cx="1751012" cy="534988"/>
          </a:xfrm>
          <a:custGeom>
            <a:avLst/>
            <a:gdLst>
              <a:gd name="connsiteX0" fmla="*/ 688182 w 1750219"/>
              <a:gd name="connsiteY0" fmla="*/ 233363 h 535781"/>
              <a:gd name="connsiteX1" fmla="*/ 535782 w 1750219"/>
              <a:gd name="connsiteY1" fmla="*/ 266700 h 535781"/>
              <a:gd name="connsiteX2" fmla="*/ 438150 w 1750219"/>
              <a:gd name="connsiteY2" fmla="*/ 283369 h 535781"/>
              <a:gd name="connsiteX3" fmla="*/ 354807 w 1750219"/>
              <a:gd name="connsiteY3" fmla="*/ 292894 h 535781"/>
              <a:gd name="connsiteX4" fmla="*/ 295275 w 1750219"/>
              <a:gd name="connsiteY4" fmla="*/ 292894 h 535781"/>
              <a:gd name="connsiteX5" fmla="*/ 228600 w 1750219"/>
              <a:gd name="connsiteY5" fmla="*/ 285750 h 535781"/>
              <a:gd name="connsiteX6" fmla="*/ 135732 w 1750219"/>
              <a:gd name="connsiteY6" fmla="*/ 261938 h 535781"/>
              <a:gd name="connsiteX7" fmla="*/ 45244 w 1750219"/>
              <a:gd name="connsiteY7" fmla="*/ 230981 h 535781"/>
              <a:gd name="connsiteX8" fmla="*/ 14288 w 1750219"/>
              <a:gd name="connsiteY8" fmla="*/ 226219 h 535781"/>
              <a:gd name="connsiteX9" fmla="*/ 0 w 1750219"/>
              <a:gd name="connsiteY9" fmla="*/ 238125 h 535781"/>
              <a:gd name="connsiteX10" fmla="*/ 9525 w 1750219"/>
              <a:gd name="connsiteY10" fmla="*/ 285750 h 535781"/>
              <a:gd name="connsiteX11" fmla="*/ 26194 w 1750219"/>
              <a:gd name="connsiteY11" fmla="*/ 309563 h 535781"/>
              <a:gd name="connsiteX12" fmla="*/ 102394 w 1750219"/>
              <a:gd name="connsiteY12" fmla="*/ 369094 h 535781"/>
              <a:gd name="connsiteX13" fmla="*/ 216694 w 1750219"/>
              <a:gd name="connsiteY13" fmla="*/ 442913 h 535781"/>
              <a:gd name="connsiteX14" fmla="*/ 371475 w 1750219"/>
              <a:gd name="connsiteY14" fmla="*/ 528638 h 535781"/>
              <a:gd name="connsiteX15" fmla="*/ 392907 w 1750219"/>
              <a:gd name="connsiteY15" fmla="*/ 535781 h 535781"/>
              <a:gd name="connsiteX16" fmla="*/ 426244 w 1750219"/>
              <a:gd name="connsiteY16" fmla="*/ 528638 h 535781"/>
              <a:gd name="connsiteX17" fmla="*/ 531019 w 1750219"/>
              <a:gd name="connsiteY17" fmla="*/ 476250 h 535781"/>
              <a:gd name="connsiteX18" fmla="*/ 669132 w 1750219"/>
              <a:gd name="connsiteY18" fmla="*/ 431006 h 535781"/>
              <a:gd name="connsiteX19" fmla="*/ 828675 w 1750219"/>
              <a:gd name="connsiteY19" fmla="*/ 397669 h 535781"/>
              <a:gd name="connsiteX20" fmla="*/ 1081088 w 1750219"/>
              <a:gd name="connsiteY20" fmla="*/ 338138 h 535781"/>
              <a:gd name="connsiteX21" fmla="*/ 1312069 w 1750219"/>
              <a:gd name="connsiteY21" fmla="*/ 292894 h 535781"/>
              <a:gd name="connsiteX22" fmla="*/ 1504950 w 1750219"/>
              <a:gd name="connsiteY22" fmla="*/ 252413 h 535781"/>
              <a:gd name="connsiteX23" fmla="*/ 1654969 w 1750219"/>
              <a:gd name="connsiteY23" fmla="*/ 223838 h 535781"/>
              <a:gd name="connsiteX24" fmla="*/ 1688307 w 1750219"/>
              <a:gd name="connsiteY24" fmla="*/ 211931 h 535781"/>
              <a:gd name="connsiteX25" fmla="*/ 1726407 w 1750219"/>
              <a:gd name="connsiteY25" fmla="*/ 190500 h 535781"/>
              <a:gd name="connsiteX26" fmla="*/ 1750219 w 1750219"/>
              <a:gd name="connsiteY26" fmla="*/ 164306 h 535781"/>
              <a:gd name="connsiteX27" fmla="*/ 1745457 w 1750219"/>
              <a:gd name="connsiteY27" fmla="*/ 142875 h 535781"/>
              <a:gd name="connsiteX28" fmla="*/ 1726407 w 1750219"/>
              <a:gd name="connsiteY28" fmla="*/ 109538 h 535781"/>
              <a:gd name="connsiteX29" fmla="*/ 1700213 w 1750219"/>
              <a:gd name="connsiteY29" fmla="*/ 78581 h 535781"/>
              <a:gd name="connsiteX30" fmla="*/ 1662113 w 1750219"/>
              <a:gd name="connsiteY30" fmla="*/ 57150 h 535781"/>
              <a:gd name="connsiteX31" fmla="*/ 1619250 w 1750219"/>
              <a:gd name="connsiteY31" fmla="*/ 35719 h 535781"/>
              <a:gd name="connsiteX32" fmla="*/ 1545432 w 1750219"/>
              <a:gd name="connsiteY32" fmla="*/ 11906 h 535781"/>
              <a:gd name="connsiteX33" fmla="*/ 1497807 w 1750219"/>
              <a:gd name="connsiteY33" fmla="*/ 0 h 535781"/>
              <a:gd name="connsiteX34" fmla="*/ 1452563 w 1750219"/>
              <a:gd name="connsiteY34" fmla="*/ 0 h 535781"/>
              <a:gd name="connsiteX35" fmla="*/ 1414463 w 1750219"/>
              <a:gd name="connsiteY35" fmla="*/ 11906 h 535781"/>
              <a:gd name="connsiteX36" fmla="*/ 1276350 w 1750219"/>
              <a:gd name="connsiteY36" fmla="*/ 76200 h 535781"/>
              <a:gd name="connsiteX37" fmla="*/ 1138238 w 1750219"/>
              <a:gd name="connsiteY37" fmla="*/ 128588 h 535781"/>
              <a:gd name="connsiteX38" fmla="*/ 1057275 w 1750219"/>
              <a:gd name="connsiteY38" fmla="*/ 145256 h 535781"/>
              <a:gd name="connsiteX39" fmla="*/ 688182 w 1750219"/>
              <a:gd name="connsiteY39" fmla="*/ 233363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50219" h="535781">
                <a:moveTo>
                  <a:pt x="688182" y="233363"/>
                </a:moveTo>
                <a:lnTo>
                  <a:pt x="535782" y="266700"/>
                </a:lnTo>
                <a:lnTo>
                  <a:pt x="438150" y="283369"/>
                </a:lnTo>
                <a:lnTo>
                  <a:pt x="354807" y="292894"/>
                </a:lnTo>
                <a:lnTo>
                  <a:pt x="295275" y="292894"/>
                </a:lnTo>
                <a:lnTo>
                  <a:pt x="228600" y="285750"/>
                </a:lnTo>
                <a:lnTo>
                  <a:pt x="135732" y="261938"/>
                </a:lnTo>
                <a:lnTo>
                  <a:pt x="45244" y="230981"/>
                </a:lnTo>
                <a:lnTo>
                  <a:pt x="14288" y="226219"/>
                </a:lnTo>
                <a:lnTo>
                  <a:pt x="0" y="238125"/>
                </a:lnTo>
                <a:lnTo>
                  <a:pt x="9525" y="285750"/>
                </a:lnTo>
                <a:lnTo>
                  <a:pt x="26194" y="309563"/>
                </a:lnTo>
                <a:lnTo>
                  <a:pt x="102394" y="369094"/>
                </a:lnTo>
                <a:lnTo>
                  <a:pt x="216694" y="442913"/>
                </a:lnTo>
                <a:lnTo>
                  <a:pt x="371475" y="528638"/>
                </a:lnTo>
                <a:lnTo>
                  <a:pt x="392907" y="535781"/>
                </a:lnTo>
                <a:lnTo>
                  <a:pt x="426244" y="528638"/>
                </a:lnTo>
                <a:lnTo>
                  <a:pt x="531019" y="476250"/>
                </a:lnTo>
                <a:lnTo>
                  <a:pt x="669132" y="431006"/>
                </a:lnTo>
                <a:lnTo>
                  <a:pt x="828675" y="397669"/>
                </a:lnTo>
                <a:lnTo>
                  <a:pt x="1081088" y="338138"/>
                </a:lnTo>
                <a:lnTo>
                  <a:pt x="1312069" y="292894"/>
                </a:lnTo>
                <a:lnTo>
                  <a:pt x="1504950" y="252413"/>
                </a:lnTo>
                <a:lnTo>
                  <a:pt x="1654969" y="223838"/>
                </a:lnTo>
                <a:lnTo>
                  <a:pt x="1688307" y="211931"/>
                </a:lnTo>
                <a:lnTo>
                  <a:pt x="1726407" y="190500"/>
                </a:lnTo>
                <a:lnTo>
                  <a:pt x="1750219" y="164306"/>
                </a:lnTo>
                <a:lnTo>
                  <a:pt x="1745457" y="142875"/>
                </a:lnTo>
                <a:lnTo>
                  <a:pt x="1726407" y="109538"/>
                </a:lnTo>
                <a:lnTo>
                  <a:pt x="1700213" y="78581"/>
                </a:lnTo>
                <a:lnTo>
                  <a:pt x="1662113" y="57150"/>
                </a:lnTo>
                <a:lnTo>
                  <a:pt x="1619250" y="35719"/>
                </a:lnTo>
                <a:lnTo>
                  <a:pt x="1545432" y="11906"/>
                </a:lnTo>
                <a:lnTo>
                  <a:pt x="1497807" y="0"/>
                </a:lnTo>
                <a:lnTo>
                  <a:pt x="1452563" y="0"/>
                </a:lnTo>
                <a:lnTo>
                  <a:pt x="1414463" y="11906"/>
                </a:lnTo>
                <a:lnTo>
                  <a:pt x="1276350" y="76200"/>
                </a:lnTo>
                <a:lnTo>
                  <a:pt x="1138238" y="128588"/>
                </a:lnTo>
                <a:lnTo>
                  <a:pt x="1057275" y="145256"/>
                </a:lnTo>
                <a:lnTo>
                  <a:pt x="688182" y="2333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3067099-23F3-46C6-AB25-9FEA7AF7ED2D}"/>
              </a:ext>
            </a:extLst>
          </p:cNvPr>
          <p:cNvSpPr/>
          <p:nvPr/>
        </p:nvSpPr>
        <p:spPr>
          <a:xfrm>
            <a:off x="5657850" y="1600200"/>
            <a:ext cx="495300" cy="1519238"/>
          </a:xfrm>
          <a:custGeom>
            <a:avLst/>
            <a:gdLst>
              <a:gd name="connsiteX0" fmla="*/ 214313 w 495300"/>
              <a:gd name="connsiteY0" fmla="*/ 621506 h 1519238"/>
              <a:gd name="connsiteX1" fmla="*/ 190500 w 495300"/>
              <a:gd name="connsiteY1" fmla="*/ 359569 h 1519238"/>
              <a:gd name="connsiteX2" fmla="*/ 183356 w 495300"/>
              <a:gd name="connsiteY2" fmla="*/ 297656 h 1519238"/>
              <a:gd name="connsiteX3" fmla="*/ 178594 w 495300"/>
              <a:gd name="connsiteY3" fmla="*/ 273844 h 1519238"/>
              <a:gd name="connsiteX4" fmla="*/ 159544 w 495300"/>
              <a:gd name="connsiteY4" fmla="*/ 228600 h 1519238"/>
              <a:gd name="connsiteX5" fmla="*/ 95250 w 495300"/>
              <a:gd name="connsiteY5" fmla="*/ 135731 h 1519238"/>
              <a:gd name="connsiteX6" fmla="*/ 16669 w 495300"/>
              <a:gd name="connsiteY6" fmla="*/ 57150 h 1519238"/>
              <a:gd name="connsiteX7" fmla="*/ 2381 w 495300"/>
              <a:gd name="connsiteY7" fmla="*/ 38100 h 1519238"/>
              <a:gd name="connsiteX8" fmla="*/ 0 w 495300"/>
              <a:gd name="connsiteY8" fmla="*/ 16669 h 1519238"/>
              <a:gd name="connsiteX9" fmla="*/ 4763 w 495300"/>
              <a:gd name="connsiteY9" fmla="*/ 4763 h 1519238"/>
              <a:gd name="connsiteX10" fmla="*/ 19050 w 495300"/>
              <a:gd name="connsiteY10" fmla="*/ 0 h 1519238"/>
              <a:gd name="connsiteX11" fmla="*/ 42863 w 495300"/>
              <a:gd name="connsiteY11" fmla="*/ 2381 h 1519238"/>
              <a:gd name="connsiteX12" fmla="*/ 142875 w 495300"/>
              <a:gd name="connsiteY12" fmla="*/ 23813 h 1519238"/>
              <a:gd name="connsiteX13" fmla="*/ 226219 w 495300"/>
              <a:gd name="connsiteY13" fmla="*/ 52388 h 1519238"/>
              <a:gd name="connsiteX14" fmla="*/ 292894 w 495300"/>
              <a:gd name="connsiteY14" fmla="*/ 78581 h 1519238"/>
              <a:gd name="connsiteX15" fmla="*/ 333375 w 495300"/>
              <a:gd name="connsiteY15" fmla="*/ 95250 h 1519238"/>
              <a:gd name="connsiteX16" fmla="*/ 392906 w 495300"/>
              <a:gd name="connsiteY16" fmla="*/ 150019 h 1519238"/>
              <a:gd name="connsiteX17" fmla="*/ 409575 w 495300"/>
              <a:gd name="connsiteY17" fmla="*/ 228600 h 1519238"/>
              <a:gd name="connsiteX18" fmla="*/ 454819 w 495300"/>
              <a:gd name="connsiteY18" fmla="*/ 676275 h 1519238"/>
              <a:gd name="connsiteX19" fmla="*/ 452438 w 495300"/>
              <a:gd name="connsiteY19" fmla="*/ 819150 h 1519238"/>
              <a:gd name="connsiteX20" fmla="*/ 469106 w 495300"/>
              <a:gd name="connsiteY20" fmla="*/ 973931 h 1519238"/>
              <a:gd name="connsiteX21" fmla="*/ 476250 w 495300"/>
              <a:gd name="connsiteY21" fmla="*/ 1140619 h 1519238"/>
              <a:gd name="connsiteX22" fmla="*/ 476250 w 495300"/>
              <a:gd name="connsiteY22" fmla="*/ 1273969 h 1519238"/>
              <a:gd name="connsiteX23" fmla="*/ 495300 w 495300"/>
              <a:gd name="connsiteY23" fmla="*/ 1395413 h 1519238"/>
              <a:gd name="connsiteX24" fmla="*/ 488156 w 495300"/>
              <a:gd name="connsiteY24" fmla="*/ 1423988 h 1519238"/>
              <a:gd name="connsiteX25" fmla="*/ 450056 w 495300"/>
              <a:gd name="connsiteY25" fmla="*/ 1481138 h 1519238"/>
              <a:gd name="connsiteX26" fmla="*/ 414338 w 495300"/>
              <a:gd name="connsiteY26" fmla="*/ 1516856 h 1519238"/>
              <a:gd name="connsiteX27" fmla="*/ 390525 w 495300"/>
              <a:gd name="connsiteY27" fmla="*/ 1519238 h 1519238"/>
              <a:gd name="connsiteX28" fmla="*/ 342900 w 495300"/>
              <a:gd name="connsiteY28" fmla="*/ 1504950 h 1519238"/>
              <a:gd name="connsiteX29" fmla="*/ 309563 w 495300"/>
              <a:gd name="connsiteY29" fmla="*/ 1485900 h 1519238"/>
              <a:gd name="connsiteX30" fmla="*/ 285750 w 495300"/>
              <a:gd name="connsiteY30" fmla="*/ 1445419 h 1519238"/>
              <a:gd name="connsiteX31" fmla="*/ 276225 w 495300"/>
              <a:gd name="connsiteY31" fmla="*/ 1407319 h 1519238"/>
              <a:gd name="connsiteX32" fmla="*/ 269081 w 495300"/>
              <a:gd name="connsiteY32" fmla="*/ 1295400 h 1519238"/>
              <a:gd name="connsiteX33" fmla="*/ 240506 w 495300"/>
              <a:gd name="connsiteY33" fmla="*/ 950119 h 1519238"/>
              <a:gd name="connsiteX34" fmla="*/ 214313 w 495300"/>
              <a:gd name="connsiteY34" fmla="*/ 621506 h 151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95300" h="1519238">
                <a:moveTo>
                  <a:pt x="214313" y="621506"/>
                </a:moveTo>
                <a:lnTo>
                  <a:pt x="190500" y="359569"/>
                </a:lnTo>
                <a:lnTo>
                  <a:pt x="183356" y="297656"/>
                </a:lnTo>
                <a:lnTo>
                  <a:pt x="178594" y="273844"/>
                </a:lnTo>
                <a:lnTo>
                  <a:pt x="159544" y="228600"/>
                </a:lnTo>
                <a:lnTo>
                  <a:pt x="95250" y="135731"/>
                </a:lnTo>
                <a:lnTo>
                  <a:pt x="16669" y="57150"/>
                </a:lnTo>
                <a:lnTo>
                  <a:pt x="2381" y="38100"/>
                </a:lnTo>
                <a:lnTo>
                  <a:pt x="0" y="16669"/>
                </a:lnTo>
                <a:lnTo>
                  <a:pt x="4763" y="4763"/>
                </a:lnTo>
                <a:lnTo>
                  <a:pt x="19050" y="0"/>
                </a:lnTo>
                <a:lnTo>
                  <a:pt x="42863" y="2381"/>
                </a:lnTo>
                <a:lnTo>
                  <a:pt x="142875" y="23813"/>
                </a:lnTo>
                <a:lnTo>
                  <a:pt x="226219" y="52388"/>
                </a:lnTo>
                <a:lnTo>
                  <a:pt x="292894" y="78581"/>
                </a:lnTo>
                <a:lnTo>
                  <a:pt x="333375" y="95250"/>
                </a:lnTo>
                <a:lnTo>
                  <a:pt x="392906" y="150019"/>
                </a:lnTo>
                <a:lnTo>
                  <a:pt x="409575" y="228600"/>
                </a:lnTo>
                <a:lnTo>
                  <a:pt x="454819" y="676275"/>
                </a:lnTo>
                <a:cubicBezTo>
                  <a:pt x="454025" y="723900"/>
                  <a:pt x="453232" y="771525"/>
                  <a:pt x="452438" y="819150"/>
                </a:cubicBezTo>
                <a:lnTo>
                  <a:pt x="469106" y="973931"/>
                </a:lnTo>
                <a:lnTo>
                  <a:pt x="476250" y="1140619"/>
                </a:lnTo>
                <a:lnTo>
                  <a:pt x="476250" y="1273969"/>
                </a:lnTo>
                <a:lnTo>
                  <a:pt x="495300" y="1395413"/>
                </a:lnTo>
                <a:lnTo>
                  <a:pt x="488156" y="1423988"/>
                </a:lnTo>
                <a:lnTo>
                  <a:pt x="450056" y="1481138"/>
                </a:lnTo>
                <a:lnTo>
                  <a:pt x="414338" y="1516856"/>
                </a:lnTo>
                <a:lnTo>
                  <a:pt x="390525" y="1519238"/>
                </a:lnTo>
                <a:lnTo>
                  <a:pt x="342900" y="1504950"/>
                </a:lnTo>
                <a:lnTo>
                  <a:pt x="309563" y="1485900"/>
                </a:lnTo>
                <a:lnTo>
                  <a:pt x="285750" y="1445419"/>
                </a:lnTo>
                <a:lnTo>
                  <a:pt x="276225" y="1407319"/>
                </a:lnTo>
                <a:lnTo>
                  <a:pt x="269081" y="1295400"/>
                </a:lnTo>
                <a:lnTo>
                  <a:pt x="240506" y="950119"/>
                </a:lnTo>
                <a:lnTo>
                  <a:pt x="214313" y="6215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64BA0C7-D665-46B4-AF33-19D9A3E9F464}"/>
              </a:ext>
            </a:extLst>
          </p:cNvPr>
          <p:cNvSpPr/>
          <p:nvPr/>
        </p:nvSpPr>
        <p:spPr>
          <a:xfrm>
            <a:off x="5067301" y="3078164"/>
            <a:ext cx="3363913" cy="598487"/>
          </a:xfrm>
          <a:custGeom>
            <a:avLst/>
            <a:gdLst>
              <a:gd name="connsiteX0" fmla="*/ 974271 w 3363686"/>
              <a:gd name="connsiteY0" fmla="*/ 304800 h 598714"/>
              <a:gd name="connsiteX1" fmla="*/ 742950 w 3363686"/>
              <a:gd name="connsiteY1" fmla="*/ 329293 h 598714"/>
              <a:gd name="connsiteX2" fmla="*/ 484414 w 3363686"/>
              <a:gd name="connsiteY2" fmla="*/ 361950 h 598714"/>
              <a:gd name="connsiteX3" fmla="*/ 421821 w 3363686"/>
              <a:gd name="connsiteY3" fmla="*/ 367393 h 598714"/>
              <a:gd name="connsiteX4" fmla="*/ 348343 w 3363686"/>
              <a:gd name="connsiteY4" fmla="*/ 367393 h 598714"/>
              <a:gd name="connsiteX5" fmla="*/ 274864 w 3363686"/>
              <a:gd name="connsiteY5" fmla="*/ 359228 h 598714"/>
              <a:gd name="connsiteX6" fmla="*/ 214993 w 3363686"/>
              <a:gd name="connsiteY6" fmla="*/ 348343 h 598714"/>
              <a:gd name="connsiteX7" fmla="*/ 166007 w 3363686"/>
              <a:gd name="connsiteY7" fmla="*/ 329293 h 598714"/>
              <a:gd name="connsiteX8" fmla="*/ 117021 w 3363686"/>
              <a:gd name="connsiteY8" fmla="*/ 307521 h 598714"/>
              <a:gd name="connsiteX9" fmla="*/ 78921 w 3363686"/>
              <a:gd name="connsiteY9" fmla="*/ 283028 h 598714"/>
              <a:gd name="connsiteX10" fmla="*/ 54429 w 3363686"/>
              <a:gd name="connsiteY10" fmla="*/ 261257 h 598714"/>
              <a:gd name="connsiteX11" fmla="*/ 27214 w 3363686"/>
              <a:gd name="connsiteY11" fmla="*/ 250371 h 598714"/>
              <a:gd name="connsiteX12" fmla="*/ 8164 w 3363686"/>
              <a:gd name="connsiteY12" fmla="*/ 255814 h 598714"/>
              <a:gd name="connsiteX13" fmla="*/ 0 w 3363686"/>
              <a:gd name="connsiteY13" fmla="*/ 272143 h 598714"/>
              <a:gd name="connsiteX14" fmla="*/ 8164 w 3363686"/>
              <a:gd name="connsiteY14" fmla="*/ 293914 h 598714"/>
              <a:gd name="connsiteX15" fmla="*/ 48986 w 3363686"/>
              <a:gd name="connsiteY15" fmla="*/ 356507 h 598714"/>
              <a:gd name="connsiteX16" fmla="*/ 95250 w 3363686"/>
              <a:gd name="connsiteY16" fmla="*/ 405493 h 598714"/>
              <a:gd name="connsiteX17" fmla="*/ 176893 w 3363686"/>
              <a:gd name="connsiteY17" fmla="*/ 478971 h 598714"/>
              <a:gd name="connsiteX18" fmla="*/ 274864 w 3363686"/>
              <a:gd name="connsiteY18" fmla="*/ 538843 h 598714"/>
              <a:gd name="connsiteX19" fmla="*/ 359229 w 3363686"/>
              <a:gd name="connsiteY19" fmla="*/ 576943 h 598714"/>
              <a:gd name="connsiteX20" fmla="*/ 427264 w 3363686"/>
              <a:gd name="connsiteY20" fmla="*/ 598714 h 598714"/>
              <a:gd name="connsiteX21" fmla="*/ 449036 w 3363686"/>
              <a:gd name="connsiteY21" fmla="*/ 598714 h 598714"/>
              <a:gd name="connsiteX22" fmla="*/ 536121 w 3363686"/>
              <a:gd name="connsiteY22" fmla="*/ 571500 h 598714"/>
              <a:gd name="connsiteX23" fmla="*/ 745671 w 3363686"/>
              <a:gd name="connsiteY23" fmla="*/ 519793 h 598714"/>
              <a:gd name="connsiteX24" fmla="*/ 838200 w 3363686"/>
              <a:gd name="connsiteY24" fmla="*/ 500743 h 598714"/>
              <a:gd name="connsiteX25" fmla="*/ 1085850 w 3363686"/>
              <a:gd name="connsiteY25" fmla="*/ 462643 h 598714"/>
              <a:gd name="connsiteX26" fmla="*/ 1466850 w 3363686"/>
              <a:gd name="connsiteY26" fmla="*/ 421821 h 598714"/>
              <a:gd name="connsiteX27" fmla="*/ 1828800 w 3363686"/>
              <a:gd name="connsiteY27" fmla="*/ 378278 h 598714"/>
              <a:gd name="connsiteX28" fmla="*/ 2103664 w 3363686"/>
              <a:gd name="connsiteY28" fmla="*/ 351064 h 598714"/>
              <a:gd name="connsiteX29" fmla="*/ 2364921 w 3363686"/>
              <a:gd name="connsiteY29" fmla="*/ 321128 h 598714"/>
              <a:gd name="connsiteX30" fmla="*/ 2588079 w 3363686"/>
              <a:gd name="connsiteY30" fmla="*/ 302078 h 598714"/>
              <a:gd name="connsiteX31" fmla="*/ 2811236 w 3363686"/>
              <a:gd name="connsiteY31" fmla="*/ 277585 h 598714"/>
              <a:gd name="connsiteX32" fmla="*/ 3042557 w 3363686"/>
              <a:gd name="connsiteY32" fmla="*/ 266700 h 598714"/>
              <a:gd name="connsiteX33" fmla="*/ 3216729 w 3363686"/>
              <a:gd name="connsiteY33" fmla="*/ 263978 h 598714"/>
              <a:gd name="connsiteX34" fmla="*/ 3287486 w 3363686"/>
              <a:gd name="connsiteY34" fmla="*/ 263978 h 598714"/>
              <a:gd name="connsiteX35" fmla="*/ 3325586 w 3363686"/>
              <a:gd name="connsiteY35" fmla="*/ 253093 h 598714"/>
              <a:gd name="connsiteX36" fmla="*/ 3347357 w 3363686"/>
              <a:gd name="connsiteY36" fmla="*/ 236764 h 598714"/>
              <a:gd name="connsiteX37" fmla="*/ 3358243 w 3363686"/>
              <a:gd name="connsiteY37" fmla="*/ 220435 h 598714"/>
              <a:gd name="connsiteX38" fmla="*/ 3363686 w 3363686"/>
              <a:gd name="connsiteY38" fmla="*/ 201385 h 598714"/>
              <a:gd name="connsiteX39" fmla="*/ 3355521 w 3363686"/>
              <a:gd name="connsiteY39" fmla="*/ 174171 h 598714"/>
              <a:gd name="connsiteX40" fmla="*/ 3341914 w 3363686"/>
              <a:gd name="connsiteY40" fmla="*/ 141514 h 598714"/>
              <a:gd name="connsiteX41" fmla="*/ 3328307 w 3363686"/>
              <a:gd name="connsiteY41" fmla="*/ 114300 h 598714"/>
              <a:gd name="connsiteX42" fmla="*/ 3311979 w 3363686"/>
              <a:gd name="connsiteY42" fmla="*/ 95250 h 598714"/>
              <a:gd name="connsiteX43" fmla="*/ 3260271 w 3363686"/>
              <a:gd name="connsiteY43" fmla="*/ 68035 h 598714"/>
              <a:gd name="connsiteX44" fmla="*/ 3200400 w 3363686"/>
              <a:gd name="connsiteY44" fmla="*/ 43543 h 598714"/>
              <a:gd name="connsiteX45" fmla="*/ 3116036 w 3363686"/>
              <a:gd name="connsiteY45" fmla="*/ 21771 h 598714"/>
              <a:gd name="connsiteX46" fmla="*/ 3026229 w 3363686"/>
              <a:gd name="connsiteY46" fmla="*/ 5443 h 598714"/>
              <a:gd name="connsiteX47" fmla="*/ 2958193 w 3363686"/>
              <a:gd name="connsiteY47" fmla="*/ 0 h 598714"/>
              <a:gd name="connsiteX48" fmla="*/ 2920093 w 3363686"/>
              <a:gd name="connsiteY48" fmla="*/ 0 h 598714"/>
              <a:gd name="connsiteX49" fmla="*/ 2865664 w 3363686"/>
              <a:gd name="connsiteY49" fmla="*/ 19050 h 598714"/>
              <a:gd name="connsiteX50" fmla="*/ 2585357 w 3363686"/>
              <a:gd name="connsiteY50" fmla="*/ 100693 h 598714"/>
              <a:gd name="connsiteX51" fmla="*/ 2492829 w 3363686"/>
              <a:gd name="connsiteY51" fmla="*/ 117021 h 598714"/>
              <a:gd name="connsiteX52" fmla="*/ 2041071 w 3363686"/>
              <a:gd name="connsiteY52" fmla="*/ 174171 h 598714"/>
              <a:gd name="connsiteX53" fmla="*/ 1496786 w 3363686"/>
              <a:gd name="connsiteY53" fmla="*/ 239485 h 598714"/>
              <a:gd name="connsiteX54" fmla="*/ 974271 w 3363686"/>
              <a:gd name="connsiteY54" fmla="*/ 304800 h 59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63686" h="598714">
                <a:moveTo>
                  <a:pt x="974271" y="304800"/>
                </a:moveTo>
                <a:lnTo>
                  <a:pt x="742950" y="329293"/>
                </a:lnTo>
                <a:lnTo>
                  <a:pt x="484414" y="361950"/>
                </a:lnTo>
                <a:lnTo>
                  <a:pt x="421821" y="367393"/>
                </a:lnTo>
                <a:lnTo>
                  <a:pt x="348343" y="367393"/>
                </a:lnTo>
                <a:lnTo>
                  <a:pt x="274864" y="359228"/>
                </a:lnTo>
                <a:lnTo>
                  <a:pt x="214993" y="348343"/>
                </a:lnTo>
                <a:lnTo>
                  <a:pt x="166007" y="329293"/>
                </a:lnTo>
                <a:lnTo>
                  <a:pt x="117021" y="307521"/>
                </a:lnTo>
                <a:lnTo>
                  <a:pt x="78921" y="283028"/>
                </a:lnTo>
                <a:lnTo>
                  <a:pt x="54429" y="261257"/>
                </a:lnTo>
                <a:lnTo>
                  <a:pt x="27214" y="250371"/>
                </a:lnTo>
                <a:lnTo>
                  <a:pt x="8164" y="255814"/>
                </a:lnTo>
                <a:lnTo>
                  <a:pt x="0" y="272143"/>
                </a:lnTo>
                <a:lnTo>
                  <a:pt x="8164" y="293914"/>
                </a:lnTo>
                <a:lnTo>
                  <a:pt x="48986" y="356507"/>
                </a:lnTo>
                <a:lnTo>
                  <a:pt x="95250" y="405493"/>
                </a:lnTo>
                <a:lnTo>
                  <a:pt x="176893" y="478971"/>
                </a:lnTo>
                <a:lnTo>
                  <a:pt x="274864" y="538843"/>
                </a:lnTo>
                <a:lnTo>
                  <a:pt x="359229" y="576943"/>
                </a:lnTo>
                <a:lnTo>
                  <a:pt x="427264" y="598714"/>
                </a:lnTo>
                <a:lnTo>
                  <a:pt x="449036" y="598714"/>
                </a:lnTo>
                <a:lnTo>
                  <a:pt x="536121" y="571500"/>
                </a:lnTo>
                <a:lnTo>
                  <a:pt x="745671" y="519793"/>
                </a:lnTo>
                <a:lnTo>
                  <a:pt x="838200" y="500743"/>
                </a:lnTo>
                <a:lnTo>
                  <a:pt x="1085850" y="462643"/>
                </a:lnTo>
                <a:lnTo>
                  <a:pt x="1466850" y="421821"/>
                </a:lnTo>
                <a:lnTo>
                  <a:pt x="1828800" y="378278"/>
                </a:lnTo>
                <a:lnTo>
                  <a:pt x="2103664" y="351064"/>
                </a:lnTo>
                <a:lnTo>
                  <a:pt x="2364921" y="321128"/>
                </a:lnTo>
                <a:lnTo>
                  <a:pt x="2588079" y="302078"/>
                </a:lnTo>
                <a:lnTo>
                  <a:pt x="2811236" y="277585"/>
                </a:lnTo>
                <a:lnTo>
                  <a:pt x="3042557" y="266700"/>
                </a:lnTo>
                <a:lnTo>
                  <a:pt x="3216729" y="263978"/>
                </a:lnTo>
                <a:lnTo>
                  <a:pt x="3287486" y="263978"/>
                </a:lnTo>
                <a:lnTo>
                  <a:pt x="3325586" y="253093"/>
                </a:lnTo>
                <a:lnTo>
                  <a:pt x="3347357" y="236764"/>
                </a:lnTo>
                <a:lnTo>
                  <a:pt x="3358243" y="220435"/>
                </a:lnTo>
                <a:lnTo>
                  <a:pt x="3363686" y="201385"/>
                </a:lnTo>
                <a:lnTo>
                  <a:pt x="3355521" y="174171"/>
                </a:lnTo>
                <a:lnTo>
                  <a:pt x="3341914" y="141514"/>
                </a:lnTo>
                <a:lnTo>
                  <a:pt x="3328307" y="114300"/>
                </a:lnTo>
                <a:lnTo>
                  <a:pt x="3311979" y="95250"/>
                </a:lnTo>
                <a:lnTo>
                  <a:pt x="3260271" y="68035"/>
                </a:lnTo>
                <a:lnTo>
                  <a:pt x="3200400" y="43543"/>
                </a:lnTo>
                <a:lnTo>
                  <a:pt x="3116036" y="21771"/>
                </a:lnTo>
                <a:lnTo>
                  <a:pt x="3026229" y="5443"/>
                </a:lnTo>
                <a:lnTo>
                  <a:pt x="2958193" y="0"/>
                </a:lnTo>
                <a:lnTo>
                  <a:pt x="2920093" y="0"/>
                </a:lnTo>
                <a:lnTo>
                  <a:pt x="2865664" y="19050"/>
                </a:lnTo>
                <a:lnTo>
                  <a:pt x="2585357" y="100693"/>
                </a:lnTo>
                <a:lnTo>
                  <a:pt x="2492829" y="117021"/>
                </a:lnTo>
                <a:lnTo>
                  <a:pt x="2041071" y="174171"/>
                </a:lnTo>
                <a:lnTo>
                  <a:pt x="1496786" y="239485"/>
                </a:lnTo>
                <a:lnTo>
                  <a:pt x="974271" y="3048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34537B36-9203-42AF-9E13-C4D65768DEA3}"/>
              </a:ext>
            </a:extLst>
          </p:cNvPr>
          <p:cNvSpPr/>
          <p:nvPr/>
        </p:nvSpPr>
        <p:spPr>
          <a:xfrm>
            <a:off x="4340225" y="1778001"/>
            <a:ext cx="527050" cy="2486025"/>
          </a:xfrm>
          <a:custGeom>
            <a:avLst/>
            <a:gdLst>
              <a:gd name="connsiteX0" fmla="*/ 187325 w 527050"/>
              <a:gd name="connsiteY0" fmla="*/ 762000 h 2486025"/>
              <a:gd name="connsiteX1" fmla="*/ 187325 w 527050"/>
              <a:gd name="connsiteY1" fmla="*/ 504825 h 2486025"/>
              <a:gd name="connsiteX2" fmla="*/ 184150 w 527050"/>
              <a:gd name="connsiteY2" fmla="*/ 422275 h 2486025"/>
              <a:gd name="connsiteX3" fmla="*/ 177800 w 527050"/>
              <a:gd name="connsiteY3" fmla="*/ 339725 h 2486025"/>
              <a:gd name="connsiteX4" fmla="*/ 165100 w 527050"/>
              <a:gd name="connsiteY4" fmla="*/ 288925 h 2486025"/>
              <a:gd name="connsiteX5" fmla="*/ 142875 w 527050"/>
              <a:gd name="connsiteY5" fmla="*/ 228600 h 2486025"/>
              <a:gd name="connsiteX6" fmla="*/ 114300 w 527050"/>
              <a:gd name="connsiteY6" fmla="*/ 177800 h 2486025"/>
              <a:gd name="connsiteX7" fmla="*/ 88900 w 527050"/>
              <a:gd name="connsiteY7" fmla="*/ 139700 h 2486025"/>
              <a:gd name="connsiteX8" fmla="*/ 60325 w 527050"/>
              <a:gd name="connsiteY8" fmla="*/ 101600 h 2486025"/>
              <a:gd name="connsiteX9" fmla="*/ 38100 w 527050"/>
              <a:gd name="connsiteY9" fmla="*/ 76200 h 2486025"/>
              <a:gd name="connsiteX10" fmla="*/ 19050 w 527050"/>
              <a:gd name="connsiteY10" fmla="*/ 53975 h 2486025"/>
              <a:gd name="connsiteX11" fmla="*/ 6350 w 527050"/>
              <a:gd name="connsiteY11" fmla="*/ 38100 h 2486025"/>
              <a:gd name="connsiteX12" fmla="*/ 0 w 527050"/>
              <a:gd name="connsiteY12" fmla="*/ 22225 h 2486025"/>
              <a:gd name="connsiteX13" fmla="*/ 9525 w 527050"/>
              <a:gd name="connsiteY13" fmla="*/ 6350 h 2486025"/>
              <a:gd name="connsiteX14" fmla="*/ 38100 w 527050"/>
              <a:gd name="connsiteY14" fmla="*/ 0 h 2486025"/>
              <a:gd name="connsiteX15" fmla="*/ 88900 w 527050"/>
              <a:gd name="connsiteY15" fmla="*/ 3175 h 2486025"/>
              <a:gd name="connsiteX16" fmla="*/ 165100 w 527050"/>
              <a:gd name="connsiteY16" fmla="*/ 15875 h 2486025"/>
              <a:gd name="connsiteX17" fmla="*/ 260350 w 527050"/>
              <a:gd name="connsiteY17" fmla="*/ 47625 h 2486025"/>
              <a:gd name="connsiteX18" fmla="*/ 333375 w 527050"/>
              <a:gd name="connsiteY18" fmla="*/ 82550 h 2486025"/>
              <a:gd name="connsiteX19" fmla="*/ 409575 w 527050"/>
              <a:gd name="connsiteY19" fmla="*/ 139700 h 2486025"/>
              <a:gd name="connsiteX20" fmla="*/ 482600 w 527050"/>
              <a:gd name="connsiteY20" fmla="*/ 203200 h 2486025"/>
              <a:gd name="connsiteX21" fmla="*/ 508000 w 527050"/>
              <a:gd name="connsiteY21" fmla="*/ 234950 h 2486025"/>
              <a:gd name="connsiteX22" fmla="*/ 527050 w 527050"/>
              <a:gd name="connsiteY22" fmla="*/ 269875 h 2486025"/>
              <a:gd name="connsiteX23" fmla="*/ 527050 w 527050"/>
              <a:gd name="connsiteY23" fmla="*/ 301625 h 2486025"/>
              <a:gd name="connsiteX24" fmla="*/ 514350 w 527050"/>
              <a:gd name="connsiteY24" fmla="*/ 333375 h 2486025"/>
              <a:gd name="connsiteX25" fmla="*/ 473075 w 527050"/>
              <a:gd name="connsiteY25" fmla="*/ 384175 h 2486025"/>
              <a:gd name="connsiteX26" fmla="*/ 457200 w 527050"/>
              <a:gd name="connsiteY26" fmla="*/ 415925 h 2486025"/>
              <a:gd name="connsiteX27" fmla="*/ 438150 w 527050"/>
              <a:gd name="connsiteY27" fmla="*/ 552450 h 2486025"/>
              <a:gd name="connsiteX28" fmla="*/ 428625 w 527050"/>
              <a:gd name="connsiteY28" fmla="*/ 692150 h 2486025"/>
              <a:gd name="connsiteX29" fmla="*/ 434975 w 527050"/>
              <a:gd name="connsiteY29" fmla="*/ 1244600 h 2486025"/>
              <a:gd name="connsiteX30" fmla="*/ 428625 w 527050"/>
              <a:gd name="connsiteY30" fmla="*/ 1457325 h 2486025"/>
              <a:gd name="connsiteX31" fmla="*/ 415925 w 527050"/>
              <a:gd name="connsiteY31" fmla="*/ 2339975 h 2486025"/>
              <a:gd name="connsiteX32" fmla="*/ 336550 w 527050"/>
              <a:gd name="connsiteY32" fmla="*/ 2486025 h 2486025"/>
              <a:gd name="connsiteX33" fmla="*/ 184150 w 527050"/>
              <a:gd name="connsiteY33" fmla="*/ 2438400 h 2486025"/>
              <a:gd name="connsiteX34" fmla="*/ 180975 w 527050"/>
              <a:gd name="connsiteY34" fmla="*/ 2155825 h 2486025"/>
              <a:gd name="connsiteX35" fmla="*/ 171450 w 527050"/>
              <a:gd name="connsiteY35" fmla="*/ 1873250 h 2486025"/>
              <a:gd name="connsiteX36" fmla="*/ 165100 w 527050"/>
              <a:gd name="connsiteY36" fmla="*/ 1511300 h 2486025"/>
              <a:gd name="connsiteX37" fmla="*/ 161925 w 527050"/>
              <a:gd name="connsiteY37" fmla="*/ 1409700 h 2486025"/>
              <a:gd name="connsiteX38" fmla="*/ 184150 w 527050"/>
              <a:gd name="connsiteY38" fmla="*/ 1235075 h 2486025"/>
              <a:gd name="connsiteX39" fmla="*/ 187325 w 527050"/>
              <a:gd name="connsiteY39" fmla="*/ 762000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7050" h="2486025">
                <a:moveTo>
                  <a:pt x="187325" y="762000"/>
                </a:moveTo>
                <a:lnTo>
                  <a:pt x="187325" y="504825"/>
                </a:lnTo>
                <a:lnTo>
                  <a:pt x="184150" y="422275"/>
                </a:lnTo>
                <a:lnTo>
                  <a:pt x="177800" y="339725"/>
                </a:lnTo>
                <a:lnTo>
                  <a:pt x="165100" y="288925"/>
                </a:lnTo>
                <a:lnTo>
                  <a:pt x="142875" y="228600"/>
                </a:lnTo>
                <a:lnTo>
                  <a:pt x="114300" y="177800"/>
                </a:lnTo>
                <a:lnTo>
                  <a:pt x="88900" y="139700"/>
                </a:lnTo>
                <a:lnTo>
                  <a:pt x="60325" y="101600"/>
                </a:lnTo>
                <a:lnTo>
                  <a:pt x="38100" y="76200"/>
                </a:lnTo>
                <a:lnTo>
                  <a:pt x="19050" y="53975"/>
                </a:lnTo>
                <a:lnTo>
                  <a:pt x="6350" y="38100"/>
                </a:lnTo>
                <a:lnTo>
                  <a:pt x="0" y="22225"/>
                </a:lnTo>
                <a:lnTo>
                  <a:pt x="9525" y="6350"/>
                </a:lnTo>
                <a:lnTo>
                  <a:pt x="38100" y="0"/>
                </a:lnTo>
                <a:lnTo>
                  <a:pt x="88900" y="3175"/>
                </a:lnTo>
                <a:lnTo>
                  <a:pt x="165100" y="15875"/>
                </a:lnTo>
                <a:lnTo>
                  <a:pt x="260350" y="47625"/>
                </a:lnTo>
                <a:lnTo>
                  <a:pt x="333375" y="82550"/>
                </a:lnTo>
                <a:lnTo>
                  <a:pt x="409575" y="139700"/>
                </a:lnTo>
                <a:lnTo>
                  <a:pt x="482600" y="203200"/>
                </a:lnTo>
                <a:lnTo>
                  <a:pt x="508000" y="234950"/>
                </a:lnTo>
                <a:lnTo>
                  <a:pt x="527050" y="269875"/>
                </a:lnTo>
                <a:lnTo>
                  <a:pt x="527050" y="301625"/>
                </a:lnTo>
                <a:lnTo>
                  <a:pt x="514350" y="333375"/>
                </a:lnTo>
                <a:lnTo>
                  <a:pt x="473075" y="384175"/>
                </a:lnTo>
                <a:lnTo>
                  <a:pt x="457200" y="415925"/>
                </a:lnTo>
                <a:lnTo>
                  <a:pt x="438150" y="552450"/>
                </a:lnTo>
                <a:lnTo>
                  <a:pt x="428625" y="692150"/>
                </a:lnTo>
                <a:cubicBezTo>
                  <a:pt x="430742" y="876300"/>
                  <a:pt x="432858" y="1060450"/>
                  <a:pt x="434975" y="1244600"/>
                </a:cubicBezTo>
                <a:lnTo>
                  <a:pt x="428625" y="1457325"/>
                </a:lnTo>
                <a:lnTo>
                  <a:pt x="415925" y="2339975"/>
                </a:lnTo>
                <a:lnTo>
                  <a:pt x="336550" y="2486025"/>
                </a:lnTo>
                <a:lnTo>
                  <a:pt x="184150" y="2438400"/>
                </a:lnTo>
                <a:cubicBezTo>
                  <a:pt x="183092" y="2344208"/>
                  <a:pt x="182033" y="2250017"/>
                  <a:pt x="180975" y="2155825"/>
                </a:cubicBezTo>
                <a:lnTo>
                  <a:pt x="171450" y="1873250"/>
                </a:lnTo>
                <a:lnTo>
                  <a:pt x="165100" y="1511300"/>
                </a:lnTo>
                <a:cubicBezTo>
                  <a:pt x="164042" y="1477433"/>
                  <a:pt x="162983" y="1443567"/>
                  <a:pt x="161925" y="1409700"/>
                </a:cubicBezTo>
                <a:lnTo>
                  <a:pt x="184150" y="1235075"/>
                </a:lnTo>
                <a:cubicBezTo>
                  <a:pt x="185208" y="1080558"/>
                  <a:pt x="186267" y="926042"/>
                  <a:pt x="187325" y="762000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C66803C3-4521-497F-96D1-78295BEDF3E6}"/>
              </a:ext>
            </a:extLst>
          </p:cNvPr>
          <p:cNvSpPr/>
          <p:nvPr/>
        </p:nvSpPr>
        <p:spPr>
          <a:xfrm>
            <a:off x="3563938" y="3829051"/>
            <a:ext cx="1822450" cy="942975"/>
          </a:xfrm>
          <a:custGeom>
            <a:avLst/>
            <a:gdLst>
              <a:gd name="connsiteX0" fmla="*/ 895350 w 1821657"/>
              <a:gd name="connsiteY0" fmla="*/ 411956 h 942975"/>
              <a:gd name="connsiteX1" fmla="*/ 716757 w 1821657"/>
              <a:gd name="connsiteY1" fmla="*/ 492919 h 942975"/>
              <a:gd name="connsiteX2" fmla="*/ 500063 w 1821657"/>
              <a:gd name="connsiteY2" fmla="*/ 585788 h 942975"/>
              <a:gd name="connsiteX3" fmla="*/ 383382 w 1821657"/>
              <a:gd name="connsiteY3" fmla="*/ 628650 h 942975"/>
              <a:gd name="connsiteX4" fmla="*/ 328613 w 1821657"/>
              <a:gd name="connsiteY4" fmla="*/ 647700 h 942975"/>
              <a:gd name="connsiteX5" fmla="*/ 288132 w 1821657"/>
              <a:gd name="connsiteY5" fmla="*/ 657225 h 942975"/>
              <a:gd name="connsiteX6" fmla="*/ 257175 w 1821657"/>
              <a:gd name="connsiteY6" fmla="*/ 661988 h 942975"/>
              <a:gd name="connsiteX7" fmla="*/ 219075 w 1821657"/>
              <a:gd name="connsiteY7" fmla="*/ 659606 h 942975"/>
              <a:gd name="connsiteX8" fmla="*/ 200025 w 1821657"/>
              <a:gd name="connsiteY8" fmla="*/ 657225 h 942975"/>
              <a:gd name="connsiteX9" fmla="*/ 152400 w 1821657"/>
              <a:gd name="connsiteY9" fmla="*/ 642938 h 942975"/>
              <a:gd name="connsiteX10" fmla="*/ 50007 w 1821657"/>
              <a:gd name="connsiteY10" fmla="*/ 600075 h 942975"/>
              <a:gd name="connsiteX11" fmla="*/ 19050 w 1821657"/>
              <a:gd name="connsiteY11" fmla="*/ 585788 h 942975"/>
              <a:gd name="connsiteX12" fmla="*/ 0 w 1821657"/>
              <a:gd name="connsiteY12" fmla="*/ 592931 h 942975"/>
              <a:gd name="connsiteX13" fmla="*/ 2382 w 1821657"/>
              <a:gd name="connsiteY13" fmla="*/ 614363 h 942975"/>
              <a:gd name="connsiteX14" fmla="*/ 14288 w 1821657"/>
              <a:gd name="connsiteY14" fmla="*/ 640556 h 942975"/>
              <a:gd name="connsiteX15" fmla="*/ 59532 w 1821657"/>
              <a:gd name="connsiteY15" fmla="*/ 697706 h 942975"/>
              <a:gd name="connsiteX16" fmla="*/ 111919 w 1821657"/>
              <a:gd name="connsiteY16" fmla="*/ 752475 h 942975"/>
              <a:gd name="connsiteX17" fmla="*/ 221457 w 1821657"/>
              <a:gd name="connsiteY17" fmla="*/ 852488 h 942975"/>
              <a:gd name="connsiteX18" fmla="*/ 302419 w 1821657"/>
              <a:gd name="connsiteY18" fmla="*/ 907256 h 942975"/>
              <a:gd name="connsiteX19" fmla="*/ 371475 w 1821657"/>
              <a:gd name="connsiteY19" fmla="*/ 938213 h 942975"/>
              <a:gd name="connsiteX20" fmla="*/ 404813 w 1821657"/>
              <a:gd name="connsiteY20" fmla="*/ 942975 h 942975"/>
              <a:gd name="connsiteX21" fmla="*/ 611982 w 1821657"/>
              <a:gd name="connsiteY21" fmla="*/ 816769 h 942975"/>
              <a:gd name="connsiteX22" fmla="*/ 859632 w 1821657"/>
              <a:gd name="connsiteY22" fmla="*/ 645319 h 942975"/>
              <a:gd name="connsiteX23" fmla="*/ 1173957 w 1821657"/>
              <a:gd name="connsiteY23" fmla="*/ 447675 h 942975"/>
              <a:gd name="connsiteX24" fmla="*/ 1481138 w 1821657"/>
              <a:gd name="connsiteY24" fmla="*/ 250031 h 942975"/>
              <a:gd name="connsiteX25" fmla="*/ 1726407 w 1821657"/>
              <a:gd name="connsiteY25" fmla="*/ 102394 h 942975"/>
              <a:gd name="connsiteX26" fmla="*/ 1816894 w 1821657"/>
              <a:gd name="connsiteY26" fmla="*/ 45244 h 942975"/>
              <a:gd name="connsiteX27" fmla="*/ 1821657 w 1821657"/>
              <a:gd name="connsiteY27" fmla="*/ 30956 h 942975"/>
              <a:gd name="connsiteX28" fmla="*/ 1819275 w 1821657"/>
              <a:gd name="connsiteY28" fmla="*/ 7144 h 942975"/>
              <a:gd name="connsiteX29" fmla="*/ 1804988 w 1821657"/>
              <a:gd name="connsiteY29" fmla="*/ 0 h 942975"/>
              <a:gd name="connsiteX30" fmla="*/ 1766888 w 1821657"/>
              <a:gd name="connsiteY30" fmla="*/ 0 h 942975"/>
              <a:gd name="connsiteX31" fmla="*/ 1528763 w 1821657"/>
              <a:gd name="connsiteY31" fmla="*/ 109538 h 942975"/>
              <a:gd name="connsiteX32" fmla="*/ 1183482 w 1821657"/>
              <a:gd name="connsiteY32" fmla="*/ 273844 h 942975"/>
              <a:gd name="connsiteX33" fmla="*/ 895350 w 1821657"/>
              <a:gd name="connsiteY33" fmla="*/ 411956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21657" h="942975">
                <a:moveTo>
                  <a:pt x="895350" y="411956"/>
                </a:moveTo>
                <a:lnTo>
                  <a:pt x="716757" y="492919"/>
                </a:lnTo>
                <a:lnTo>
                  <a:pt x="500063" y="585788"/>
                </a:lnTo>
                <a:lnTo>
                  <a:pt x="383382" y="628650"/>
                </a:lnTo>
                <a:lnTo>
                  <a:pt x="328613" y="647700"/>
                </a:lnTo>
                <a:lnTo>
                  <a:pt x="288132" y="657225"/>
                </a:lnTo>
                <a:lnTo>
                  <a:pt x="257175" y="661988"/>
                </a:lnTo>
                <a:lnTo>
                  <a:pt x="219075" y="659606"/>
                </a:lnTo>
                <a:lnTo>
                  <a:pt x="200025" y="657225"/>
                </a:lnTo>
                <a:lnTo>
                  <a:pt x="152400" y="642938"/>
                </a:lnTo>
                <a:lnTo>
                  <a:pt x="50007" y="600075"/>
                </a:lnTo>
                <a:lnTo>
                  <a:pt x="19050" y="585788"/>
                </a:lnTo>
                <a:lnTo>
                  <a:pt x="0" y="592931"/>
                </a:lnTo>
                <a:lnTo>
                  <a:pt x="2382" y="614363"/>
                </a:lnTo>
                <a:lnTo>
                  <a:pt x="14288" y="640556"/>
                </a:lnTo>
                <a:lnTo>
                  <a:pt x="59532" y="697706"/>
                </a:lnTo>
                <a:lnTo>
                  <a:pt x="111919" y="752475"/>
                </a:lnTo>
                <a:lnTo>
                  <a:pt x="221457" y="852488"/>
                </a:lnTo>
                <a:lnTo>
                  <a:pt x="302419" y="907256"/>
                </a:lnTo>
                <a:lnTo>
                  <a:pt x="371475" y="938213"/>
                </a:lnTo>
                <a:lnTo>
                  <a:pt x="404813" y="942975"/>
                </a:lnTo>
                <a:lnTo>
                  <a:pt x="611982" y="816769"/>
                </a:lnTo>
                <a:lnTo>
                  <a:pt x="859632" y="645319"/>
                </a:lnTo>
                <a:lnTo>
                  <a:pt x="1173957" y="447675"/>
                </a:lnTo>
                <a:lnTo>
                  <a:pt x="1481138" y="250031"/>
                </a:lnTo>
                <a:lnTo>
                  <a:pt x="1726407" y="102394"/>
                </a:lnTo>
                <a:lnTo>
                  <a:pt x="1816894" y="45244"/>
                </a:lnTo>
                <a:lnTo>
                  <a:pt x="1821657" y="30956"/>
                </a:lnTo>
                <a:cubicBezTo>
                  <a:pt x="1819187" y="8736"/>
                  <a:pt x="1819275" y="16713"/>
                  <a:pt x="1819275" y="7144"/>
                </a:cubicBezTo>
                <a:lnTo>
                  <a:pt x="1804988" y="0"/>
                </a:lnTo>
                <a:lnTo>
                  <a:pt x="1766888" y="0"/>
                </a:lnTo>
                <a:lnTo>
                  <a:pt x="1528763" y="109538"/>
                </a:lnTo>
                <a:lnTo>
                  <a:pt x="1183482" y="273844"/>
                </a:lnTo>
                <a:lnTo>
                  <a:pt x="895350" y="4119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FE295958-0E1C-4906-B425-22F1080BE2EE}"/>
              </a:ext>
            </a:extLst>
          </p:cNvPr>
          <p:cNvSpPr/>
          <p:nvPr/>
        </p:nvSpPr>
        <p:spPr>
          <a:xfrm>
            <a:off x="5907089" y="1465263"/>
            <a:ext cx="1760537" cy="1587500"/>
          </a:xfrm>
          <a:custGeom>
            <a:avLst/>
            <a:gdLst>
              <a:gd name="connsiteX0" fmla="*/ 488157 w 1759744"/>
              <a:gd name="connsiteY0" fmla="*/ 192881 h 1588294"/>
              <a:gd name="connsiteX1" fmla="*/ 259557 w 1759744"/>
              <a:gd name="connsiteY1" fmla="*/ 221456 h 1588294"/>
              <a:gd name="connsiteX2" fmla="*/ 188119 w 1759744"/>
              <a:gd name="connsiteY2" fmla="*/ 223837 h 1588294"/>
              <a:gd name="connsiteX3" fmla="*/ 97632 w 1759744"/>
              <a:gd name="connsiteY3" fmla="*/ 226219 h 1588294"/>
              <a:gd name="connsiteX4" fmla="*/ 0 w 1759744"/>
              <a:gd name="connsiteY4" fmla="*/ 214312 h 1588294"/>
              <a:gd name="connsiteX5" fmla="*/ 147638 w 1759744"/>
              <a:gd name="connsiteY5" fmla="*/ 361950 h 1588294"/>
              <a:gd name="connsiteX6" fmla="*/ 426244 w 1759744"/>
              <a:gd name="connsiteY6" fmla="*/ 361950 h 1588294"/>
              <a:gd name="connsiteX7" fmla="*/ 454819 w 1759744"/>
              <a:gd name="connsiteY7" fmla="*/ 357187 h 1588294"/>
              <a:gd name="connsiteX8" fmla="*/ 631032 w 1759744"/>
              <a:gd name="connsiteY8" fmla="*/ 333375 h 1588294"/>
              <a:gd name="connsiteX9" fmla="*/ 940594 w 1759744"/>
              <a:gd name="connsiteY9" fmla="*/ 295275 h 1588294"/>
              <a:gd name="connsiteX10" fmla="*/ 1209675 w 1759744"/>
              <a:gd name="connsiteY10" fmla="*/ 259556 h 1588294"/>
              <a:gd name="connsiteX11" fmla="*/ 1281113 w 1759744"/>
              <a:gd name="connsiteY11" fmla="*/ 250031 h 1588294"/>
              <a:gd name="connsiteX12" fmla="*/ 1314450 w 1759744"/>
              <a:gd name="connsiteY12" fmla="*/ 250031 h 1588294"/>
              <a:gd name="connsiteX13" fmla="*/ 1343025 w 1759744"/>
              <a:gd name="connsiteY13" fmla="*/ 257175 h 1588294"/>
              <a:gd name="connsiteX14" fmla="*/ 1359694 w 1759744"/>
              <a:gd name="connsiteY14" fmla="*/ 269081 h 1588294"/>
              <a:gd name="connsiteX15" fmla="*/ 1373982 w 1759744"/>
              <a:gd name="connsiteY15" fmla="*/ 288131 h 1588294"/>
              <a:gd name="connsiteX16" fmla="*/ 1381125 w 1759744"/>
              <a:gd name="connsiteY16" fmla="*/ 314325 h 1588294"/>
              <a:gd name="connsiteX17" fmla="*/ 1385888 w 1759744"/>
              <a:gd name="connsiteY17" fmla="*/ 345281 h 1588294"/>
              <a:gd name="connsiteX18" fmla="*/ 1388269 w 1759744"/>
              <a:gd name="connsiteY18" fmla="*/ 688181 h 1588294"/>
              <a:gd name="connsiteX19" fmla="*/ 1388269 w 1759744"/>
              <a:gd name="connsiteY19" fmla="*/ 1312069 h 1588294"/>
              <a:gd name="connsiteX20" fmla="*/ 1371600 w 1759744"/>
              <a:gd name="connsiteY20" fmla="*/ 1443037 h 1588294"/>
              <a:gd name="connsiteX21" fmla="*/ 1385888 w 1759744"/>
              <a:gd name="connsiteY21" fmla="*/ 1485900 h 1588294"/>
              <a:gd name="connsiteX22" fmla="*/ 1404938 w 1759744"/>
              <a:gd name="connsiteY22" fmla="*/ 1528762 h 1588294"/>
              <a:gd name="connsiteX23" fmla="*/ 1428750 w 1759744"/>
              <a:gd name="connsiteY23" fmla="*/ 1559719 h 1588294"/>
              <a:gd name="connsiteX24" fmla="*/ 1452563 w 1759744"/>
              <a:gd name="connsiteY24" fmla="*/ 1578769 h 1588294"/>
              <a:gd name="connsiteX25" fmla="*/ 1481138 w 1759744"/>
              <a:gd name="connsiteY25" fmla="*/ 1588294 h 1588294"/>
              <a:gd name="connsiteX26" fmla="*/ 1509713 w 1759744"/>
              <a:gd name="connsiteY26" fmla="*/ 1585912 h 1588294"/>
              <a:gd name="connsiteX27" fmla="*/ 1540669 w 1759744"/>
              <a:gd name="connsiteY27" fmla="*/ 1569244 h 1588294"/>
              <a:gd name="connsiteX28" fmla="*/ 1569244 w 1759744"/>
              <a:gd name="connsiteY28" fmla="*/ 1545431 h 1588294"/>
              <a:gd name="connsiteX29" fmla="*/ 1597819 w 1759744"/>
              <a:gd name="connsiteY29" fmla="*/ 1512094 h 1588294"/>
              <a:gd name="connsiteX30" fmla="*/ 1624013 w 1759744"/>
              <a:gd name="connsiteY30" fmla="*/ 1462087 h 1588294"/>
              <a:gd name="connsiteX31" fmla="*/ 1633538 w 1759744"/>
              <a:gd name="connsiteY31" fmla="*/ 1423987 h 1588294"/>
              <a:gd name="connsiteX32" fmla="*/ 1640682 w 1759744"/>
              <a:gd name="connsiteY32" fmla="*/ 1235869 h 1588294"/>
              <a:gd name="connsiteX33" fmla="*/ 1650207 w 1759744"/>
              <a:gd name="connsiteY33" fmla="*/ 1090612 h 1588294"/>
              <a:gd name="connsiteX34" fmla="*/ 1662113 w 1759744"/>
              <a:gd name="connsiteY34" fmla="*/ 831056 h 1588294"/>
              <a:gd name="connsiteX35" fmla="*/ 1674019 w 1759744"/>
              <a:gd name="connsiteY35" fmla="*/ 552450 h 1588294"/>
              <a:gd name="connsiteX36" fmla="*/ 1681163 w 1759744"/>
              <a:gd name="connsiteY36" fmla="*/ 490537 h 1588294"/>
              <a:gd name="connsiteX37" fmla="*/ 1693069 w 1759744"/>
              <a:gd name="connsiteY37" fmla="*/ 411956 h 1588294"/>
              <a:gd name="connsiteX38" fmla="*/ 1721644 w 1759744"/>
              <a:gd name="connsiteY38" fmla="*/ 316706 h 1588294"/>
              <a:gd name="connsiteX39" fmla="*/ 1743075 w 1759744"/>
              <a:gd name="connsiteY39" fmla="*/ 276225 h 1588294"/>
              <a:gd name="connsiteX40" fmla="*/ 1754982 w 1759744"/>
              <a:gd name="connsiteY40" fmla="*/ 245269 h 1588294"/>
              <a:gd name="connsiteX41" fmla="*/ 1759744 w 1759744"/>
              <a:gd name="connsiteY41" fmla="*/ 228600 h 1588294"/>
              <a:gd name="connsiteX42" fmla="*/ 1754982 w 1759744"/>
              <a:gd name="connsiteY42" fmla="*/ 197644 h 1588294"/>
              <a:gd name="connsiteX43" fmla="*/ 1740694 w 1759744"/>
              <a:gd name="connsiteY43" fmla="*/ 171450 h 1588294"/>
              <a:gd name="connsiteX44" fmla="*/ 1726407 w 1759744"/>
              <a:gd name="connsiteY44" fmla="*/ 159544 h 1588294"/>
              <a:gd name="connsiteX45" fmla="*/ 1635919 w 1759744"/>
              <a:gd name="connsiteY45" fmla="*/ 109537 h 1588294"/>
              <a:gd name="connsiteX46" fmla="*/ 1514475 w 1759744"/>
              <a:gd name="connsiteY46" fmla="*/ 50006 h 1588294"/>
              <a:gd name="connsiteX47" fmla="*/ 1426369 w 1759744"/>
              <a:gd name="connsiteY47" fmla="*/ 14287 h 1588294"/>
              <a:gd name="connsiteX48" fmla="*/ 1371600 w 1759744"/>
              <a:gd name="connsiteY48" fmla="*/ 0 h 1588294"/>
              <a:gd name="connsiteX49" fmla="*/ 1362075 w 1759744"/>
              <a:gd name="connsiteY49" fmla="*/ 0 h 1588294"/>
              <a:gd name="connsiteX50" fmla="*/ 1283494 w 1759744"/>
              <a:gd name="connsiteY50" fmla="*/ 54769 h 1588294"/>
              <a:gd name="connsiteX51" fmla="*/ 1235869 w 1759744"/>
              <a:gd name="connsiteY51" fmla="*/ 85725 h 1588294"/>
              <a:gd name="connsiteX52" fmla="*/ 1197769 w 1759744"/>
              <a:gd name="connsiteY52" fmla="*/ 95250 h 1588294"/>
              <a:gd name="connsiteX53" fmla="*/ 764382 w 1759744"/>
              <a:gd name="connsiteY53" fmla="*/ 159544 h 1588294"/>
              <a:gd name="connsiteX54" fmla="*/ 488157 w 1759744"/>
              <a:gd name="connsiteY54" fmla="*/ 192881 h 158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59744" h="1588294">
                <a:moveTo>
                  <a:pt x="488157" y="192881"/>
                </a:moveTo>
                <a:lnTo>
                  <a:pt x="259557" y="221456"/>
                </a:lnTo>
                <a:lnTo>
                  <a:pt x="188119" y="223837"/>
                </a:lnTo>
                <a:lnTo>
                  <a:pt x="97632" y="226219"/>
                </a:lnTo>
                <a:lnTo>
                  <a:pt x="0" y="214312"/>
                </a:lnTo>
                <a:lnTo>
                  <a:pt x="147638" y="361950"/>
                </a:lnTo>
                <a:lnTo>
                  <a:pt x="426244" y="361950"/>
                </a:lnTo>
                <a:lnTo>
                  <a:pt x="454819" y="357187"/>
                </a:lnTo>
                <a:lnTo>
                  <a:pt x="631032" y="333375"/>
                </a:lnTo>
                <a:lnTo>
                  <a:pt x="940594" y="295275"/>
                </a:lnTo>
                <a:lnTo>
                  <a:pt x="1209675" y="259556"/>
                </a:lnTo>
                <a:lnTo>
                  <a:pt x="1281113" y="250031"/>
                </a:lnTo>
                <a:lnTo>
                  <a:pt x="1314450" y="250031"/>
                </a:lnTo>
                <a:lnTo>
                  <a:pt x="1343025" y="257175"/>
                </a:lnTo>
                <a:lnTo>
                  <a:pt x="1359694" y="269081"/>
                </a:lnTo>
                <a:lnTo>
                  <a:pt x="1373982" y="288131"/>
                </a:lnTo>
                <a:lnTo>
                  <a:pt x="1381125" y="314325"/>
                </a:lnTo>
                <a:lnTo>
                  <a:pt x="1385888" y="345281"/>
                </a:lnTo>
                <a:cubicBezTo>
                  <a:pt x="1386682" y="459581"/>
                  <a:pt x="1387475" y="573881"/>
                  <a:pt x="1388269" y="688181"/>
                </a:cubicBezTo>
                <a:lnTo>
                  <a:pt x="1388269" y="1312069"/>
                </a:lnTo>
                <a:lnTo>
                  <a:pt x="1371600" y="1443037"/>
                </a:lnTo>
                <a:lnTo>
                  <a:pt x="1385888" y="1485900"/>
                </a:lnTo>
                <a:lnTo>
                  <a:pt x="1404938" y="1528762"/>
                </a:lnTo>
                <a:lnTo>
                  <a:pt x="1428750" y="1559719"/>
                </a:lnTo>
                <a:lnTo>
                  <a:pt x="1452563" y="1578769"/>
                </a:lnTo>
                <a:lnTo>
                  <a:pt x="1481138" y="1588294"/>
                </a:lnTo>
                <a:lnTo>
                  <a:pt x="1509713" y="1585912"/>
                </a:lnTo>
                <a:lnTo>
                  <a:pt x="1540669" y="1569244"/>
                </a:lnTo>
                <a:lnTo>
                  <a:pt x="1569244" y="1545431"/>
                </a:lnTo>
                <a:lnTo>
                  <a:pt x="1597819" y="1512094"/>
                </a:lnTo>
                <a:lnTo>
                  <a:pt x="1624013" y="1462087"/>
                </a:lnTo>
                <a:lnTo>
                  <a:pt x="1633538" y="1423987"/>
                </a:lnTo>
                <a:lnTo>
                  <a:pt x="1640682" y="1235869"/>
                </a:lnTo>
                <a:lnTo>
                  <a:pt x="1650207" y="1090612"/>
                </a:lnTo>
                <a:lnTo>
                  <a:pt x="1662113" y="831056"/>
                </a:lnTo>
                <a:lnTo>
                  <a:pt x="1674019" y="552450"/>
                </a:lnTo>
                <a:lnTo>
                  <a:pt x="1681163" y="490537"/>
                </a:lnTo>
                <a:lnTo>
                  <a:pt x="1693069" y="411956"/>
                </a:lnTo>
                <a:lnTo>
                  <a:pt x="1721644" y="316706"/>
                </a:lnTo>
                <a:lnTo>
                  <a:pt x="1743075" y="276225"/>
                </a:lnTo>
                <a:lnTo>
                  <a:pt x="1754982" y="245269"/>
                </a:lnTo>
                <a:lnTo>
                  <a:pt x="1759744" y="228600"/>
                </a:lnTo>
                <a:lnTo>
                  <a:pt x="1754982" y="197644"/>
                </a:lnTo>
                <a:lnTo>
                  <a:pt x="1740694" y="171450"/>
                </a:lnTo>
                <a:lnTo>
                  <a:pt x="1726407" y="159544"/>
                </a:lnTo>
                <a:lnTo>
                  <a:pt x="1635919" y="109537"/>
                </a:lnTo>
                <a:lnTo>
                  <a:pt x="1514475" y="50006"/>
                </a:lnTo>
                <a:lnTo>
                  <a:pt x="1426369" y="14287"/>
                </a:lnTo>
                <a:lnTo>
                  <a:pt x="1371600" y="0"/>
                </a:lnTo>
                <a:lnTo>
                  <a:pt x="1362075" y="0"/>
                </a:lnTo>
                <a:lnTo>
                  <a:pt x="1283494" y="54769"/>
                </a:lnTo>
                <a:lnTo>
                  <a:pt x="1235869" y="85725"/>
                </a:lnTo>
                <a:lnTo>
                  <a:pt x="1197769" y="95250"/>
                </a:lnTo>
                <a:lnTo>
                  <a:pt x="764382" y="159544"/>
                </a:lnTo>
                <a:lnTo>
                  <a:pt x="488157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2C92E16-3A46-4317-B257-6350BCBCAD99}"/>
              </a:ext>
            </a:extLst>
          </p:cNvPr>
          <p:cNvSpPr/>
          <p:nvPr/>
        </p:nvSpPr>
        <p:spPr>
          <a:xfrm>
            <a:off x="5970588" y="2125663"/>
            <a:ext cx="1477962" cy="303212"/>
          </a:xfrm>
          <a:custGeom>
            <a:avLst/>
            <a:gdLst>
              <a:gd name="connsiteX0" fmla="*/ 428625 w 1478756"/>
              <a:gd name="connsiteY0" fmla="*/ 116682 h 302419"/>
              <a:gd name="connsiteX1" fmla="*/ 211931 w 1478756"/>
              <a:gd name="connsiteY1" fmla="*/ 140494 h 302419"/>
              <a:gd name="connsiteX2" fmla="*/ 130969 w 1478756"/>
              <a:gd name="connsiteY2" fmla="*/ 142875 h 302419"/>
              <a:gd name="connsiteX3" fmla="*/ 0 w 1478756"/>
              <a:gd name="connsiteY3" fmla="*/ 192882 h 302419"/>
              <a:gd name="connsiteX4" fmla="*/ 133350 w 1478756"/>
              <a:gd name="connsiteY4" fmla="*/ 302419 h 302419"/>
              <a:gd name="connsiteX5" fmla="*/ 280987 w 1478756"/>
              <a:gd name="connsiteY5" fmla="*/ 278607 h 302419"/>
              <a:gd name="connsiteX6" fmla="*/ 447675 w 1478756"/>
              <a:gd name="connsiteY6" fmla="*/ 250032 h 302419"/>
              <a:gd name="connsiteX7" fmla="*/ 623887 w 1478756"/>
              <a:gd name="connsiteY7" fmla="*/ 228600 h 302419"/>
              <a:gd name="connsiteX8" fmla="*/ 804862 w 1478756"/>
              <a:gd name="connsiteY8" fmla="*/ 209550 h 302419"/>
              <a:gd name="connsiteX9" fmla="*/ 988219 w 1478756"/>
              <a:gd name="connsiteY9" fmla="*/ 190500 h 302419"/>
              <a:gd name="connsiteX10" fmla="*/ 1247775 w 1478756"/>
              <a:gd name="connsiteY10" fmla="*/ 169069 h 302419"/>
              <a:gd name="connsiteX11" fmla="*/ 1350169 w 1478756"/>
              <a:gd name="connsiteY11" fmla="*/ 166688 h 302419"/>
              <a:gd name="connsiteX12" fmla="*/ 1478756 w 1478756"/>
              <a:gd name="connsiteY12" fmla="*/ 114300 h 302419"/>
              <a:gd name="connsiteX13" fmla="*/ 1331119 w 1478756"/>
              <a:gd name="connsiteY13" fmla="*/ 7144 h 302419"/>
              <a:gd name="connsiteX14" fmla="*/ 1207294 w 1478756"/>
              <a:gd name="connsiteY14" fmla="*/ 0 h 302419"/>
              <a:gd name="connsiteX15" fmla="*/ 1107281 w 1478756"/>
              <a:gd name="connsiteY15" fmla="*/ 4763 h 302419"/>
              <a:gd name="connsiteX16" fmla="*/ 892969 w 1478756"/>
              <a:gd name="connsiteY16" fmla="*/ 42863 h 302419"/>
              <a:gd name="connsiteX17" fmla="*/ 609600 w 1478756"/>
              <a:gd name="connsiteY17" fmla="*/ 90488 h 302419"/>
              <a:gd name="connsiteX18" fmla="*/ 428625 w 1478756"/>
              <a:gd name="connsiteY18" fmla="*/ 116682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8756" h="302419">
                <a:moveTo>
                  <a:pt x="428625" y="116682"/>
                </a:moveTo>
                <a:lnTo>
                  <a:pt x="211931" y="140494"/>
                </a:lnTo>
                <a:lnTo>
                  <a:pt x="130969" y="142875"/>
                </a:lnTo>
                <a:lnTo>
                  <a:pt x="0" y="192882"/>
                </a:lnTo>
                <a:lnTo>
                  <a:pt x="133350" y="302419"/>
                </a:lnTo>
                <a:lnTo>
                  <a:pt x="280987" y="278607"/>
                </a:lnTo>
                <a:lnTo>
                  <a:pt x="447675" y="250032"/>
                </a:lnTo>
                <a:lnTo>
                  <a:pt x="623887" y="228600"/>
                </a:lnTo>
                <a:lnTo>
                  <a:pt x="804862" y="209550"/>
                </a:lnTo>
                <a:lnTo>
                  <a:pt x="988219" y="190500"/>
                </a:lnTo>
                <a:lnTo>
                  <a:pt x="1247775" y="169069"/>
                </a:lnTo>
                <a:lnTo>
                  <a:pt x="1350169" y="166688"/>
                </a:lnTo>
                <a:lnTo>
                  <a:pt x="1478756" y="114300"/>
                </a:lnTo>
                <a:lnTo>
                  <a:pt x="1331119" y="7144"/>
                </a:lnTo>
                <a:lnTo>
                  <a:pt x="1207294" y="0"/>
                </a:lnTo>
                <a:lnTo>
                  <a:pt x="1107281" y="4763"/>
                </a:lnTo>
                <a:lnTo>
                  <a:pt x="892969" y="42863"/>
                </a:lnTo>
                <a:lnTo>
                  <a:pt x="609600" y="90488"/>
                </a:lnTo>
                <a:lnTo>
                  <a:pt x="428625" y="116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6989EF3-D96A-43CA-B1DE-225EBE79D944}"/>
              </a:ext>
            </a:extLst>
          </p:cNvPr>
          <p:cNvSpPr/>
          <p:nvPr/>
        </p:nvSpPr>
        <p:spPr>
          <a:xfrm>
            <a:off x="6011864" y="2697164"/>
            <a:ext cx="1398587" cy="312737"/>
          </a:xfrm>
          <a:custGeom>
            <a:avLst/>
            <a:gdLst>
              <a:gd name="connsiteX0" fmla="*/ 407194 w 1397794"/>
              <a:gd name="connsiteY0" fmla="*/ 116682 h 311944"/>
              <a:gd name="connsiteX1" fmla="*/ 183357 w 1397794"/>
              <a:gd name="connsiteY1" fmla="*/ 145257 h 311944"/>
              <a:gd name="connsiteX2" fmla="*/ 107157 w 1397794"/>
              <a:gd name="connsiteY2" fmla="*/ 154782 h 311944"/>
              <a:gd name="connsiteX3" fmla="*/ 0 w 1397794"/>
              <a:gd name="connsiteY3" fmla="*/ 204788 h 311944"/>
              <a:gd name="connsiteX4" fmla="*/ 128588 w 1397794"/>
              <a:gd name="connsiteY4" fmla="*/ 311944 h 311944"/>
              <a:gd name="connsiteX5" fmla="*/ 304800 w 1397794"/>
              <a:gd name="connsiteY5" fmla="*/ 290513 h 311944"/>
              <a:gd name="connsiteX6" fmla="*/ 666750 w 1397794"/>
              <a:gd name="connsiteY6" fmla="*/ 250032 h 311944"/>
              <a:gd name="connsiteX7" fmla="*/ 947738 w 1397794"/>
              <a:gd name="connsiteY7" fmla="*/ 214313 h 311944"/>
              <a:gd name="connsiteX8" fmla="*/ 1104900 w 1397794"/>
              <a:gd name="connsiteY8" fmla="*/ 195263 h 311944"/>
              <a:gd name="connsiteX9" fmla="*/ 1181100 w 1397794"/>
              <a:gd name="connsiteY9" fmla="*/ 195263 h 311944"/>
              <a:gd name="connsiteX10" fmla="*/ 1293019 w 1397794"/>
              <a:gd name="connsiteY10" fmla="*/ 200025 h 311944"/>
              <a:gd name="connsiteX11" fmla="*/ 1397794 w 1397794"/>
              <a:gd name="connsiteY11" fmla="*/ 147638 h 311944"/>
              <a:gd name="connsiteX12" fmla="*/ 1293019 w 1397794"/>
              <a:gd name="connsiteY12" fmla="*/ 61913 h 311944"/>
              <a:gd name="connsiteX13" fmla="*/ 1209675 w 1397794"/>
              <a:gd name="connsiteY13" fmla="*/ 26194 h 311944"/>
              <a:gd name="connsiteX14" fmla="*/ 1135857 w 1397794"/>
              <a:gd name="connsiteY14" fmla="*/ 2382 h 311944"/>
              <a:gd name="connsiteX15" fmla="*/ 1104900 w 1397794"/>
              <a:gd name="connsiteY15" fmla="*/ 0 h 311944"/>
              <a:gd name="connsiteX16" fmla="*/ 1045369 w 1397794"/>
              <a:gd name="connsiteY16" fmla="*/ 11907 h 311944"/>
              <a:gd name="connsiteX17" fmla="*/ 866775 w 1397794"/>
              <a:gd name="connsiteY17" fmla="*/ 64294 h 311944"/>
              <a:gd name="connsiteX18" fmla="*/ 762000 w 1397794"/>
              <a:gd name="connsiteY18" fmla="*/ 76200 h 311944"/>
              <a:gd name="connsiteX19" fmla="*/ 407194 w 1397794"/>
              <a:gd name="connsiteY19" fmla="*/ 116682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97794" h="311944">
                <a:moveTo>
                  <a:pt x="407194" y="116682"/>
                </a:moveTo>
                <a:lnTo>
                  <a:pt x="183357" y="145257"/>
                </a:lnTo>
                <a:lnTo>
                  <a:pt x="107157" y="154782"/>
                </a:lnTo>
                <a:lnTo>
                  <a:pt x="0" y="204788"/>
                </a:lnTo>
                <a:lnTo>
                  <a:pt x="128588" y="311944"/>
                </a:lnTo>
                <a:lnTo>
                  <a:pt x="304800" y="290513"/>
                </a:lnTo>
                <a:lnTo>
                  <a:pt x="666750" y="250032"/>
                </a:lnTo>
                <a:lnTo>
                  <a:pt x="947738" y="214313"/>
                </a:lnTo>
                <a:lnTo>
                  <a:pt x="1104900" y="195263"/>
                </a:lnTo>
                <a:lnTo>
                  <a:pt x="1181100" y="195263"/>
                </a:lnTo>
                <a:lnTo>
                  <a:pt x="1293019" y="200025"/>
                </a:lnTo>
                <a:lnTo>
                  <a:pt x="1397794" y="147638"/>
                </a:lnTo>
                <a:lnTo>
                  <a:pt x="1293019" y="61913"/>
                </a:lnTo>
                <a:lnTo>
                  <a:pt x="1209675" y="26194"/>
                </a:lnTo>
                <a:lnTo>
                  <a:pt x="1135857" y="2382"/>
                </a:lnTo>
                <a:lnTo>
                  <a:pt x="1104900" y="0"/>
                </a:lnTo>
                <a:lnTo>
                  <a:pt x="1045369" y="11907"/>
                </a:lnTo>
                <a:lnTo>
                  <a:pt x="866775" y="64294"/>
                </a:lnTo>
                <a:lnTo>
                  <a:pt x="762000" y="76200"/>
                </a:lnTo>
                <a:lnTo>
                  <a:pt x="407194" y="116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9F018E5-74F5-4C6E-AD9E-801863393EFB}"/>
              </a:ext>
            </a:extLst>
          </p:cNvPr>
          <p:cNvSpPr/>
          <p:nvPr/>
        </p:nvSpPr>
        <p:spPr>
          <a:xfrm>
            <a:off x="5011738" y="3478214"/>
            <a:ext cx="1219200" cy="1203325"/>
          </a:xfrm>
          <a:custGeom>
            <a:avLst/>
            <a:gdLst>
              <a:gd name="connsiteX0" fmla="*/ 619125 w 1219200"/>
              <a:gd name="connsiteY0" fmla="*/ 576263 h 1202532"/>
              <a:gd name="connsiteX1" fmla="*/ 723900 w 1219200"/>
              <a:gd name="connsiteY1" fmla="*/ 459582 h 1202532"/>
              <a:gd name="connsiteX2" fmla="*/ 826294 w 1219200"/>
              <a:gd name="connsiteY2" fmla="*/ 321469 h 1202532"/>
              <a:gd name="connsiteX3" fmla="*/ 885825 w 1219200"/>
              <a:gd name="connsiteY3" fmla="*/ 221457 h 1202532"/>
              <a:gd name="connsiteX4" fmla="*/ 900113 w 1219200"/>
              <a:gd name="connsiteY4" fmla="*/ 185738 h 1202532"/>
              <a:gd name="connsiteX5" fmla="*/ 904875 w 1219200"/>
              <a:gd name="connsiteY5" fmla="*/ 159544 h 1202532"/>
              <a:gd name="connsiteX6" fmla="*/ 897732 w 1219200"/>
              <a:gd name="connsiteY6" fmla="*/ 133350 h 1202532"/>
              <a:gd name="connsiteX7" fmla="*/ 881063 w 1219200"/>
              <a:gd name="connsiteY7" fmla="*/ 114300 h 1202532"/>
              <a:gd name="connsiteX8" fmla="*/ 750094 w 1219200"/>
              <a:gd name="connsiteY8" fmla="*/ 0 h 1202532"/>
              <a:gd name="connsiteX9" fmla="*/ 1119188 w 1219200"/>
              <a:gd name="connsiteY9" fmla="*/ 54769 h 1202532"/>
              <a:gd name="connsiteX10" fmla="*/ 1171575 w 1219200"/>
              <a:gd name="connsiteY10" fmla="*/ 119063 h 1202532"/>
              <a:gd name="connsiteX11" fmla="*/ 1202532 w 1219200"/>
              <a:gd name="connsiteY11" fmla="*/ 166688 h 1202532"/>
              <a:gd name="connsiteX12" fmla="*/ 1216819 w 1219200"/>
              <a:gd name="connsiteY12" fmla="*/ 200025 h 1202532"/>
              <a:gd name="connsiteX13" fmla="*/ 1219200 w 1219200"/>
              <a:gd name="connsiteY13" fmla="*/ 223838 h 1202532"/>
              <a:gd name="connsiteX14" fmla="*/ 1212057 w 1219200"/>
              <a:gd name="connsiteY14" fmla="*/ 252413 h 1202532"/>
              <a:gd name="connsiteX15" fmla="*/ 1193007 w 1219200"/>
              <a:gd name="connsiteY15" fmla="*/ 283369 h 1202532"/>
              <a:gd name="connsiteX16" fmla="*/ 1100138 w 1219200"/>
              <a:gd name="connsiteY16" fmla="*/ 376238 h 1202532"/>
              <a:gd name="connsiteX17" fmla="*/ 973932 w 1219200"/>
              <a:gd name="connsiteY17" fmla="*/ 528638 h 1202532"/>
              <a:gd name="connsiteX18" fmla="*/ 819150 w 1219200"/>
              <a:gd name="connsiteY18" fmla="*/ 654844 h 1202532"/>
              <a:gd name="connsiteX19" fmla="*/ 640557 w 1219200"/>
              <a:gd name="connsiteY19" fmla="*/ 804863 h 1202532"/>
              <a:gd name="connsiteX20" fmla="*/ 440532 w 1219200"/>
              <a:gd name="connsiteY20" fmla="*/ 957263 h 1202532"/>
              <a:gd name="connsiteX21" fmla="*/ 188119 w 1219200"/>
              <a:gd name="connsiteY21" fmla="*/ 1123950 h 1202532"/>
              <a:gd name="connsiteX22" fmla="*/ 73819 w 1219200"/>
              <a:gd name="connsiteY22" fmla="*/ 1190625 h 1202532"/>
              <a:gd name="connsiteX23" fmla="*/ 42863 w 1219200"/>
              <a:gd name="connsiteY23" fmla="*/ 1202532 h 1202532"/>
              <a:gd name="connsiteX24" fmla="*/ 19050 w 1219200"/>
              <a:gd name="connsiteY24" fmla="*/ 1202532 h 1202532"/>
              <a:gd name="connsiteX25" fmla="*/ 4763 w 1219200"/>
              <a:gd name="connsiteY25" fmla="*/ 1193007 h 1202532"/>
              <a:gd name="connsiteX26" fmla="*/ 0 w 1219200"/>
              <a:gd name="connsiteY26" fmla="*/ 1178719 h 1202532"/>
              <a:gd name="connsiteX27" fmla="*/ 7144 w 1219200"/>
              <a:gd name="connsiteY27" fmla="*/ 1159669 h 1202532"/>
              <a:gd name="connsiteX28" fmla="*/ 23813 w 1219200"/>
              <a:gd name="connsiteY28" fmla="*/ 1135857 h 1202532"/>
              <a:gd name="connsiteX29" fmla="*/ 207169 w 1219200"/>
              <a:gd name="connsiteY29" fmla="*/ 976313 h 1202532"/>
              <a:gd name="connsiteX30" fmla="*/ 411957 w 1219200"/>
              <a:gd name="connsiteY30" fmla="*/ 790575 h 1202532"/>
              <a:gd name="connsiteX31" fmla="*/ 619125 w 1219200"/>
              <a:gd name="connsiteY31" fmla="*/ 576263 h 120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" h="1202532">
                <a:moveTo>
                  <a:pt x="619125" y="576263"/>
                </a:moveTo>
                <a:lnTo>
                  <a:pt x="723900" y="459582"/>
                </a:lnTo>
                <a:lnTo>
                  <a:pt x="826294" y="321469"/>
                </a:lnTo>
                <a:lnTo>
                  <a:pt x="885825" y="221457"/>
                </a:lnTo>
                <a:lnTo>
                  <a:pt x="900113" y="185738"/>
                </a:lnTo>
                <a:lnTo>
                  <a:pt x="904875" y="159544"/>
                </a:lnTo>
                <a:lnTo>
                  <a:pt x="897732" y="133350"/>
                </a:lnTo>
                <a:lnTo>
                  <a:pt x="881063" y="114300"/>
                </a:lnTo>
                <a:lnTo>
                  <a:pt x="750094" y="0"/>
                </a:lnTo>
                <a:lnTo>
                  <a:pt x="1119188" y="54769"/>
                </a:lnTo>
                <a:lnTo>
                  <a:pt x="1171575" y="119063"/>
                </a:lnTo>
                <a:lnTo>
                  <a:pt x="1202532" y="166688"/>
                </a:lnTo>
                <a:lnTo>
                  <a:pt x="1216819" y="200025"/>
                </a:lnTo>
                <a:lnTo>
                  <a:pt x="1219200" y="223838"/>
                </a:lnTo>
                <a:lnTo>
                  <a:pt x="1212057" y="252413"/>
                </a:lnTo>
                <a:lnTo>
                  <a:pt x="1193007" y="283369"/>
                </a:lnTo>
                <a:lnTo>
                  <a:pt x="1100138" y="376238"/>
                </a:lnTo>
                <a:lnTo>
                  <a:pt x="973932" y="528638"/>
                </a:lnTo>
                <a:lnTo>
                  <a:pt x="819150" y="654844"/>
                </a:lnTo>
                <a:lnTo>
                  <a:pt x="640557" y="804863"/>
                </a:lnTo>
                <a:lnTo>
                  <a:pt x="440532" y="957263"/>
                </a:lnTo>
                <a:lnTo>
                  <a:pt x="188119" y="1123950"/>
                </a:lnTo>
                <a:lnTo>
                  <a:pt x="73819" y="1190625"/>
                </a:lnTo>
                <a:lnTo>
                  <a:pt x="42863" y="1202532"/>
                </a:lnTo>
                <a:lnTo>
                  <a:pt x="19050" y="1202532"/>
                </a:lnTo>
                <a:lnTo>
                  <a:pt x="4763" y="1193007"/>
                </a:lnTo>
                <a:lnTo>
                  <a:pt x="0" y="1178719"/>
                </a:lnTo>
                <a:lnTo>
                  <a:pt x="7144" y="1159669"/>
                </a:lnTo>
                <a:lnTo>
                  <a:pt x="23813" y="1135857"/>
                </a:lnTo>
                <a:lnTo>
                  <a:pt x="207169" y="976313"/>
                </a:lnTo>
                <a:lnTo>
                  <a:pt x="411957" y="790575"/>
                </a:lnTo>
                <a:lnTo>
                  <a:pt x="619125" y="5762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E2E1C16-A5DF-4F20-A638-157B1050EEE6}"/>
              </a:ext>
            </a:extLst>
          </p:cNvPr>
          <p:cNvSpPr/>
          <p:nvPr/>
        </p:nvSpPr>
        <p:spPr>
          <a:xfrm>
            <a:off x="5813426" y="3695701"/>
            <a:ext cx="2386013" cy="2354263"/>
          </a:xfrm>
          <a:custGeom>
            <a:avLst/>
            <a:gdLst>
              <a:gd name="connsiteX0" fmla="*/ 753560 w 2385779"/>
              <a:gd name="connsiteY0" fmla="*/ 247215 h 2353016"/>
              <a:gd name="connsiteX1" fmla="*/ 470603 w 2385779"/>
              <a:gd name="connsiteY1" fmla="*/ 282957 h 2353016"/>
              <a:gd name="connsiteX2" fmla="*/ 336570 w 2385779"/>
              <a:gd name="connsiteY2" fmla="*/ 294871 h 2353016"/>
              <a:gd name="connsiteX3" fmla="*/ 253172 w 2385779"/>
              <a:gd name="connsiteY3" fmla="*/ 291893 h 2353016"/>
              <a:gd name="connsiteX4" fmla="*/ 190624 w 2385779"/>
              <a:gd name="connsiteY4" fmla="*/ 288914 h 2353016"/>
              <a:gd name="connsiteX5" fmla="*/ 5957 w 2385779"/>
              <a:gd name="connsiteY5" fmla="*/ 244237 h 2353016"/>
              <a:gd name="connsiteX6" fmla="*/ 0 w 2385779"/>
              <a:gd name="connsiteY6" fmla="*/ 437839 h 2353016"/>
              <a:gd name="connsiteX7" fmla="*/ 44677 w 2385779"/>
              <a:gd name="connsiteY7" fmla="*/ 455710 h 2353016"/>
              <a:gd name="connsiteX8" fmla="*/ 122118 w 2385779"/>
              <a:gd name="connsiteY8" fmla="*/ 470603 h 2353016"/>
              <a:gd name="connsiteX9" fmla="*/ 244237 w 2385779"/>
              <a:gd name="connsiteY9" fmla="*/ 479538 h 2353016"/>
              <a:gd name="connsiteX10" fmla="*/ 336570 w 2385779"/>
              <a:gd name="connsiteY10" fmla="*/ 479538 h 2353016"/>
              <a:gd name="connsiteX11" fmla="*/ 440818 w 2385779"/>
              <a:gd name="connsiteY11" fmla="*/ 467624 h 2353016"/>
              <a:gd name="connsiteX12" fmla="*/ 670162 w 2385779"/>
              <a:gd name="connsiteY12" fmla="*/ 425925 h 2353016"/>
              <a:gd name="connsiteX13" fmla="*/ 819088 w 2385779"/>
              <a:gd name="connsiteY13" fmla="*/ 408054 h 2353016"/>
              <a:gd name="connsiteX14" fmla="*/ 965034 w 2385779"/>
              <a:gd name="connsiteY14" fmla="*/ 384226 h 2353016"/>
              <a:gd name="connsiteX15" fmla="*/ 1108002 w 2385779"/>
              <a:gd name="connsiteY15" fmla="*/ 360398 h 2353016"/>
              <a:gd name="connsiteX16" fmla="*/ 1352239 w 2385779"/>
              <a:gd name="connsiteY16" fmla="*/ 339549 h 2353016"/>
              <a:gd name="connsiteX17" fmla="*/ 1557756 w 2385779"/>
              <a:gd name="connsiteY17" fmla="*/ 309764 h 2353016"/>
              <a:gd name="connsiteX18" fmla="*/ 1834757 w 2385779"/>
              <a:gd name="connsiteY18" fmla="*/ 265086 h 2353016"/>
              <a:gd name="connsiteX19" fmla="*/ 1924112 w 2385779"/>
              <a:gd name="connsiteY19" fmla="*/ 253172 h 2353016"/>
              <a:gd name="connsiteX20" fmla="*/ 1959854 w 2385779"/>
              <a:gd name="connsiteY20" fmla="*/ 253172 h 2353016"/>
              <a:gd name="connsiteX21" fmla="*/ 1977725 w 2385779"/>
              <a:gd name="connsiteY21" fmla="*/ 256151 h 2353016"/>
              <a:gd name="connsiteX22" fmla="*/ 1992617 w 2385779"/>
              <a:gd name="connsiteY22" fmla="*/ 265086 h 2353016"/>
              <a:gd name="connsiteX23" fmla="*/ 2007510 w 2385779"/>
              <a:gd name="connsiteY23" fmla="*/ 282957 h 2353016"/>
              <a:gd name="connsiteX24" fmla="*/ 2013467 w 2385779"/>
              <a:gd name="connsiteY24" fmla="*/ 306785 h 2353016"/>
              <a:gd name="connsiteX25" fmla="*/ 2019424 w 2385779"/>
              <a:gd name="connsiteY25" fmla="*/ 348484 h 2353016"/>
              <a:gd name="connsiteX26" fmla="*/ 2013467 w 2385779"/>
              <a:gd name="connsiteY26" fmla="*/ 428904 h 2353016"/>
              <a:gd name="connsiteX27" fmla="*/ 1965811 w 2385779"/>
              <a:gd name="connsiteY27" fmla="*/ 616549 h 2353016"/>
              <a:gd name="connsiteX28" fmla="*/ 1873477 w 2385779"/>
              <a:gd name="connsiteY28" fmla="*/ 890572 h 2353016"/>
              <a:gd name="connsiteX29" fmla="*/ 1745402 w 2385779"/>
              <a:gd name="connsiteY29" fmla="*/ 1203314 h 2353016"/>
              <a:gd name="connsiteX30" fmla="*/ 1617326 w 2385779"/>
              <a:gd name="connsiteY30" fmla="*/ 1465422 h 2353016"/>
              <a:gd name="connsiteX31" fmla="*/ 1429680 w 2385779"/>
              <a:gd name="connsiteY31" fmla="*/ 1784122 h 2353016"/>
              <a:gd name="connsiteX32" fmla="*/ 1370110 w 2385779"/>
              <a:gd name="connsiteY32" fmla="*/ 1861563 h 2353016"/>
              <a:gd name="connsiteX33" fmla="*/ 1325433 w 2385779"/>
              <a:gd name="connsiteY33" fmla="*/ 1900284 h 2353016"/>
              <a:gd name="connsiteX34" fmla="*/ 1268841 w 2385779"/>
              <a:gd name="connsiteY34" fmla="*/ 1933047 h 2353016"/>
              <a:gd name="connsiteX35" fmla="*/ 1164594 w 2385779"/>
              <a:gd name="connsiteY35" fmla="*/ 2305360 h 2353016"/>
              <a:gd name="connsiteX36" fmla="*/ 1188422 w 2385779"/>
              <a:gd name="connsiteY36" fmla="*/ 2326209 h 2353016"/>
              <a:gd name="connsiteX37" fmla="*/ 1230121 w 2385779"/>
              <a:gd name="connsiteY37" fmla="*/ 2350037 h 2353016"/>
              <a:gd name="connsiteX38" fmla="*/ 1265863 w 2385779"/>
              <a:gd name="connsiteY38" fmla="*/ 2353016 h 2353016"/>
              <a:gd name="connsiteX39" fmla="*/ 1295648 w 2385779"/>
              <a:gd name="connsiteY39" fmla="*/ 2338123 h 2353016"/>
              <a:gd name="connsiteX40" fmla="*/ 1438616 w 2385779"/>
              <a:gd name="connsiteY40" fmla="*/ 2186220 h 2353016"/>
              <a:gd name="connsiteX41" fmla="*/ 1572648 w 2385779"/>
              <a:gd name="connsiteY41" fmla="*/ 2016445 h 2353016"/>
              <a:gd name="connsiteX42" fmla="*/ 1662003 w 2385779"/>
              <a:gd name="connsiteY42" fmla="*/ 1891348 h 2353016"/>
              <a:gd name="connsiteX43" fmla="*/ 1751359 w 2385779"/>
              <a:gd name="connsiteY43" fmla="*/ 1733487 h 2353016"/>
              <a:gd name="connsiteX44" fmla="*/ 1888370 w 2385779"/>
              <a:gd name="connsiteY44" fmla="*/ 1474358 h 2353016"/>
              <a:gd name="connsiteX45" fmla="*/ 1974746 w 2385779"/>
              <a:gd name="connsiteY45" fmla="*/ 1274798 h 2353016"/>
              <a:gd name="connsiteX46" fmla="*/ 2102822 w 2385779"/>
              <a:gd name="connsiteY46" fmla="*/ 956099 h 2353016"/>
              <a:gd name="connsiteX47" fmla="*/ 2144521 w 2385779"/>
              <a:gd name="connsiteY47" fmla="*/ 848872 h 2353016"/>
              <a:gd name="connsiteX48" fmla="*/ 2218983 w 2385779"/>
              <a:gd name="connsiteY48" fmla="*/ 634420 h 2353016"/>
              <a:gd name="connsiteX49" fmla="*/ 2266639 w 2385779"/>
              <a:gd name="connsiteY49" fmla="*/ 491452 h 2353016"/>
              <a:gd name="connsiteX50" fmla="*/ 2287489 w 2385779"/>
              <a:gd name="connsiteY50" fmla="*/ 446775 h 2353016"/>
              <a:gd name="connsiteX51" fmla="*/ 2361951 w 2385779"/>
              <a:gd name="connsiteY51" fmla="*/ 330613 h 2353016"/>
              <a:gd name="connsiteX52" fmla="*/ 2379822 w 2385779"/>
              <a:gd name="connsiteY52" fmla="*/ 303807 h 2353016"/>
              <a:gd name="connsiteX53" fmla="*/ 2385779 w 2385779"/>
              <a:gd name="connsiteY53" fmla="*/ 268065 h 2353016"/>
              <a:gd name="connsiteX54" fmla="*/ 2376844 w 2385779"/>
              <a:gd name="connsiteY54" fmla="*/ 238280 h 2353016"/>
              <a:gd name="connsiteX55" fmla="*/ 2347059 w 2385779"/>
              <a:gd name="connsiteY55" fmla="*/ 193602 h 2353016"/>
              <a:gd name="connsiteX56" fmla="*/ 2266639 w 2385779"/>
              <a:gd name="connsiteY56" fmla="*/ 122118 h 2353016"/>
              <a:gd name="connsiteX57" fmla="*/ 2156435 w 2385779"/>
              <a:gd name="connsiteY57" fmla="*/ 53613 h 2353016"/>
              <a:gd name="connsiteX58" fmla="*/ 2081972 w 2385779"/>
              <a:gd name="connsiteY58" fmla="*/ 17871 h 2353016"/>
              <a:gd name="connsiteX59" fmla="*/ 2049209 w 2385779"/>
              <a:gd name="connsiteY59" fmla="*/ 0 h 2353016"/>
              <a:gd name="connsiteX60" fmla="*/ 2034316 w 2385779"/>
              <a:gd name="connsiteY60" fmla="*/ 2978 h 2353016"/>
              <a:gd name="connsiteX61" fmla="*/ 1989639 w 2385779"/>
              <a:gd name="connsiteY61" fmla="*/ 26806 h 2353016"/>
              <a:gd name="connsiteX62" fmla="*/ 1825821 w 2385779"/>
              <a:gd name="connsiteY62" fmla="*/ 77441 h 2353016"/>
              <a:gd name="connsiteX63" fmla="*/ 1590519 w 2385779"/>
              <a:gd name="connsiteY63" fmla="*/ 128075 h 2353016"/>
              <a:gd name="connsiteX64" fmla="*/ 1179486 w 2385779"/>
              <a:gd name="connsiteY64" fmla="*/ 190624 h 2353016"/>
              <a:gd name="connsiteX65" fmla="*/ 753560 w 2385779"/>
              <a:gd name="connsiteY65" fmla="*/ 247215 h 23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385779" h="2353016">
                <a:moveTo>
                  <a:pt x="753560" y="247215"/>
                </a:moveTo>
                <a:lnTo>
                  <a:pt x="470603" y="282957"/>
                </a:lnTo>
                <a:lnTo>
                  <a:pt x="336570" y="294871"/>
                </a:lnTo>
                <a:lnTo>
                  <a:pt x="253172" y="291893"/>
                </a:lnTo>
                <a:lnTo>
                  <a:pt x="190624" y="288914"/>
                </a:lnTo>
                <a:lnTo>
                  <a:pt x="5957" y="244237"/>
                </a:lnTo>
                <a:lnTo>
                  <a:pt x="0" y="437839"/>
                </a:lnTo>
                <a:lnTo>
                  <a:pt x="44677" y="455710"/>
                </a:lnTo>
                <a:lnTo>
                  <a:pt x="122118" y="470603"/>
                </a:lnTo>
                <a:lnTo>
                  <a:pt x="244237" y="479538"/>
                </a:lnTo>
                <a:lnTo>
                  <a:pt x="336570" y="479538"/>
                </a:lnTo>
                <a:lnTo>
                  <a:pt x="440818" y="467624"/>
                </a:lnTo>
                <a:lnTo>
                  <a:pt x="670162" y="425925"/>
                </a:lnTo>
                <a:lnTo>
                  <a:pt x="819088" y="408054"/>
                </a:lnTo>
                <a:lnTo>
                  <a:pt x="965034" y="384226"/>
                </a:lnTo>
                <a:lnTo>
                  <a:pt x="1108002" y="360398"/>
                </a:lnTo>
                <a:lnTo>
                  <a:pt x="1352239" y="339549"/>
                </a:lnTo>
                <a:lnTo>
                  <a:pt x="1557756" y="309764"/>
                </a:lnTo>
                <a:lnTo>
                  <a:pt x="1834757" y="265086"/>
                </a:lnTo>
                <a:lnTo>
                  <a:pt x="1924112" y="253172"/>
                </a:lnTo>
                <a:lnTo>
                  <a:pt x="1959854" y="253172"/>
                </a:lnTo>
                <a:lnTo>
                  <a:pt x="1977725" y="256151"/>
                </a:lnTo>
                <a:lnTo>
                  <a:pt x="1992617" y="265086"/>
                </a:lnTo>
                <a:lnTo>
                  <a:pt x="2007510" y="282957"/>
                </a:lnTo>
                <a:lnTo>
                  <a:pt x="2013467" y="306785"/>
                </a:lnTo>
                <a:lnTo>
                  <a:pt x="2019424" y="348484"/>
                </a:lnTo>
                <a:lnTo>
                  <a:pt x="2013467" y="428904"/>
                </a:lnTo>
                <a:lnTo>
                  <a:pt x="1965811" y="616549"/>
                </a:lnTo>
                <a:lnTo>
                  <a:pt x="1873477" y="890572"/>
                </a:lnTo>
                <a:lnTo>
                  <a:pt x="1745402" y="1203314"/>
                </a:lnTo>
                <a:lnTo>
                  <a:pt x="1617326" y="1465422"/>
                </a:lnTo>
                <a:lnTo>
                  <a:pt x="1429680" y="1784122"/>
                </a:lnTo>
                <a:lnTo>
                  <a:pt x="1370110" y="1861563"/>
                </a:lnTo>
                <a:lnTo>
                  <a:pt x="1325433" y="1900284"/>
                </a:lnTo>
                <a:lnTo>
                  <a:pt x="1268841" y="1933047"/>
                </a:lnTo>
                <a:lnTo>
                  <a:pt x="1164594" y="2305360"/>
                </a:lnTo>
                <a:lnTo>
                  <a:pt x="1188422" y="2326209"/>
                </a:lnTo>
                <a:lnTo>
                  <a:pt x="1230121" y="2350037"/>
                </a:lnTo>
                <a:lnTo>
                  <a:pt x="1265863" y="2353016"/>
                </a:lnTo>
                <a:lnTo>
                  <a:pt x="1295648" y="2338123"/>
                </a:lnTo>
                <a:lnTo>
                  <a:pt x="1438616" y="2186220"/>
                </a:lnTo>
                <a:lnTo>
                  <a:pt x="1572648" y="2016445"/>
                </a:lnTo>
                <a:lnTo>
                  <a:pt x="1662003" y="1891348"/>
                </a:lnTo>
                <a:lnTo>
                  <a:pt x="1751359" y="1733487"/>
                </a:lnTo>
                <a:lnTo>
                  <a:pt x="1888370" y="1474358"/>
                </a:lnTo>
                <a:lnTo>
                  <a:pt x="1974746" y="1274798"/>
                </a:lnTo>
                <a:lnTo>
                  <a:pt x="2102822" y="956099"/>
                </a:lnTo>
                <a:lnTo>
                  <a:pt x="2144521" y="848872"/>
                </a:lnTo>
                <a:lnTo>
                  <a:pt x="2218983" y="634420"/>
                </a:lnTo>
                <a:lnTo>
                  <a:pt x="2266639" y="491452"/>
                </a:lnTo>
                <a:lnTo>
                  <a:pt x="2287489" y="446775"/>
                </a:lnTo>
                <a:lnTo>
                  <a:pt x="2361951" y="330613"/>
                </a:lnTo>
                <a:lnTo>
                  <a:pt x="2379822" y="303807"/>
                </a:lnTo>
                <a:lnTo>
                  <a:pt x="2385779" y="268065"/>
                </a:lnTo>
                <a:lnTo>
                  <a:pt x="2376844" y="238280"/>
                </a:lnTo>
                <a:lnTo>
                  <a:pt x="2347059" y="193602"/>
                </a:lnTo>
                <a:lnTo>
                  <a:pt x="2266639" y="122118"/>
                </a:lnTo>
                <a:lnTo>
                  <a:pt x="2156435" y="53613"/>
                </a:lnTo>
                <a:lnTo>
                  <a:pt x="2081972" y="17871"/>
                </a:lnTo>
                <a:lnTo>
                  <a:pt x="2049209" y="0"/>
                </a:lnTo>
                <a:lnTo>
                  <a:pt x="2034316" y="2978"/>
                </a:lnTo>
                <a:lnTo>
                  <a:pt x="1989639" y="26806"/>
                </a:lnTo>
                <a:lnTo>
                  <a:pt x="1825821" y="77441"/>
                </a:lnTo>
                <a:lnTo>
                  <a:pt x="1590519" y="128075"/>
                </a:lnTo>
                <a:lnTo>
                  <a:pt x="1179486" y="190624"/>
                </a:lnTo>
                <a:lnTo>
                  <a:pt x="753560" y="24721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FB2A57F-DE8E-4108-BDFE-8898FF87AFE3}"/>
              </a:ext>
            </a:extLst>
          </p:cNvPr>
          <p:cNvSpPr/>
          <p:nvPr/>
        </p:nvSpPr>
        <p:spPr>
          <a:xfrm>
            <a:off x="6611939" y="5491164"/>
            <a:ext cx="511175" cy="528637"/>
          </a:xfrm>
          <a:custGeom>
            <a:avLst/>
            <a:gdLst>
              <a:gd name="connsiteX0" fmla="*/ 285750 w 509588"/>
              <a:gd name="connsiteY0" fmla="*/ 109537 h 528637"/>
              <a:gd name="connsiteX1" fmla="*/ 354807 w 509588"/>
              <a:gd name="connsiteY1" fmla="*/ 126206 h 528637"/>
              <a:gd name="connsiteX2" fmla="*/ 400050 w 509588"/>
              <a:gd name="connsiteY2" fmla="*/ 138112 h 528637"/>
              <a:gd name="connsiteX3" fmla="*/ 435769 w 509588"/>
              <a:gd name="connsiteY3" fmla="*/ 142875 h 528637"/>
              <a:gd name="connsiteX4" fmla="*/ 452438 w 509588"/>
              <a:gd name="connsiteY4" fmla="*/ 140493 h 528637"/>
              <a:gd name="connsiteX5" fmla="*/ 509588 w 509588"/>
              <a:gd name="connsiteY5" fmla="*/ 130968 h 528637"/>
              <a:gd name="connsiteX6" fmla="*/ 390525 w 509588"/>
              <a:gd name="connsiteY6" fmla="*/ 528637 h 528637"/>
              <a:gd name="connsiteX7" fmla="*/ 350044 w 509588"/>
              <a:gd name="connsiteY7" fmla="*/ 495300 h 528637"/>
              <a:gd name="connsiteX8" fmla="*/ 326232 w 509588"/>
              <a:gd name="connsiteY8" fmla="*/ 459581 h 528637"/>
              <a:gd name="connsiteX9" fmla="*/ 309563 w 509588"/>
              <a:gd name="connsiteY9" fmla="*/ 426243 h 528637"/>
              <a:gd name="connsiteX10" fmla="*/ 266700 w 509588"/>
              <a:gd name="connsiteY10" fmla="*/ 354806 h 528637"/>
              <a:gd name="connsiteX11" fmla="*/ 197644 w 509588"/>
              <a:gd name="connsiteY11" fmla="*/ 259556 h 528637"/>
              <a:gd name="connsiteX12" fmla="*/ 133350 w 509588"/>
              <a:gd name="connsiteY12" fmla="*/ 178593 h 528637"/>
              <a:gd name="connsiteX13" fmla="*/ 45244 w 509588"/>
              <a:gd name="connsiteY13" fmla="*/ 90487 h 528637"/>
              <a:gd name="connsiteX14" fmla="*/ 16669 w 509588"/>
              <a:gd name="connsiteY14" fmla="*/ 61912 h 528637"/>
              <a:gd name="connsiteX15" fmla="*/ 4763 w 509588"/>
              <a:gd name="connsiteY15" fmla="*/ 42862 h 528637"/>
              <a:gd name="connsiteX16" fmla="*/ 0 w 509588"/>
              <a:gd name="connsiteY16" fmla="*/ 21431 h 528637"/>
              <a:gd name="connsiteX17" fmla="*/ 4763 w 509588"/>
              <a:gd name="connsiteY17" fmla="*/ 0 h 528637"/>
              <a:gd name="connsiteX18" fmla="*/ 19050 w 509588"/>
              <a:gd name="connsiteY18" fmla="*/ 0 h 528637"/>
              <a:gd name="connsiteX19" fmla="*/ 42863 w 509588"/>
              <a:gd name="connsiteY19" fmla="*/ 9525 h 528637"/>
              <a:gd name="connsiteX20" fmla="*/ 102394 w 509588"/>
              <a:gd name="connsiteY20" fmla="*/ 38100 h 528637"/>
              <a:gd name="connsiteX21" fmla="*/ 161925 w 509588"/>
              <a:gd name="connsiteY21" fmla="*/ 66675 h 528637"/>
              <a:gd name="connsiteX22" fmla="*/ 211932 w 509588"/>
              <a:gd name="connsiteY22" fmla="*/ 85725 h 528637"/>
              <a:gd name="connsiteX23" fmla="*/ 285750 w 509588"/>
              <a:gd name="connsiteY23" fmla="*/ 109537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9588" h="528637">
                <a:moveTo>
                  <a:pt x="285750" y="109537"/>
                </a:moveTo>
                <a:lnTo>
                  <a:pt x="354807" y="126206"/>
                </a:lnTo>
                <a:lnTo>
                  <a:pt x="400050" y="138112"/>
                </a:lnTo>
                <a:lnTo>
                  <a:pt x="435769" y="142875"/>
                </a:lnTo>
                <a:lnTo>
                  <a:pt x="452438" y="140493"/>
                </a:lnTo>
                <a:lnTo>
                  <a:pt x="509588" y="130968"/>
                </a:lnTo>
                <a:lnTo>
                  <a:pt x="390525" y="528637"/>
                </a:lnTo>
                <a:lnTo>
                  <a:pt x="350044" y="495300"/>
                </a:lnTo>
                <a:lnTo>
                  <a:pt x="326232" y="459581"/>
                </a:lnTo>
                <a:lnTo>
                  <a:pt x="309563" y="426243"/>
                </a:lnTo>
                <a:lnTo>
                  <a:pt x="266700" y="354806"/>
                </a:lnTo>
                <a:lnTo>
                  <a:pt x="197644" y="259556"/>
                </a:lnTo>
                <a:lnTo>
                  <a:pt x="133350" y="178593"/>
                </a:lnTo>
                <a:lnTo>
                  <a:pt x="45244" y="90487"/>
                </a:lnTo>
                <a:lnTo>
                  <a:pt x="16669" y="61912"/>
                </a:lnTo>
                <a:lnTo>
                  <a:pt x="4763" y="42862"/>
                </a:lnTo>
                <a:lnTo>
                  <a:pt x="0" y="21431"/>
                </a:lnTo>
                <a:lnTo>
                  <a:pt x="4763" y="0"/>
                </a:lnTo>
                <a:lnTo>
                  <a:pt x="19050" y="0"/>
                </a:lnTo>
                <a:lnTo>
                  <a:pt x="42863" y="9525"/>
                </a:lnTo>
                <a:lnTo>
                  <a:pt x="102394" y="38100"/>
                </a:lnTo>
                <a:lnTo>
                  <a:pt x="161925" y="66675"/>
                </a:lnTo>
                <a:lnTo>
                  <a:pt x="211932" y="85725"/>
                </a:lnTo>
                <a:lnTo>
                  <a:pt x="285750" y="1095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5ECF8F7-9DFF-4065-8284-A384AB9A8FD3}"/>
              </a:ext>
            </a:extLst>
          </p:cNvPr>
          <p:cNvSpPr/>
          <p:nvPr/>
        </p:nvSpPr>
        <p:spPr>
          <a:xfrm>
            <a:off x="5208588" y="4052888"/>
            <a:ext cx="1371600" cy="1270000"/>
          </a:xfrm>
          <a:custGeom>
            <a:avLst/>
            <a:gdLst>
              <a:gd name="connsiteX0" fmla="*/ 847725 w 1371600"/>
              <a:gd name="connsiteY0" fmla="*/ 485775 h 1269206"/>
              <a:gd name="connsiteX1" fmla="*/ 921544 w 1371600"/>
              <a:gd name="connsiteY1" fmla="*/ 397668 h 1269206"/>
              <a:gd name="connsiteX2" fmla="*/ 1004887 w 1371600"/>
              <a:gd name="connsiteY2" fmla="*/ 280987 h 1269206"/>
              <a:gd name="connsiteX3" fmla="*/ 1054894 w 1371600"/>
              <a:gd name="connsiteY3" fmla="*/ 192881 h 1269206"/>
              <a:gd name="connsiteX4" fmla="*/ 1057275 w 1371600"/>
              <a:gd name="connsiteY4" fmla="*/ 173831 h 1269206"/>
              <a:gd name="connsiteX5" fmla="*/ 1050131 w 1371600"/>
              <a:gd name="connsiteY5" fmla="*/ 138112 h 1269206"/>
              <a:gd name="connsiteX6" fmla="*/ 973931 w 1371600"/>
              <a:gd name="connsiteY6" fmla="*/ 0 h 1269206"/>
              <a:gd name="connsiteX7" fmla="*/ 1262062 w 1371600"/>
              <a:gd name="connsiteY7" fmla="*/ 64293 h 1269206"/>
              <a:gd name="connsiteX8" fmla="*/ 1293019 w 1371600"/>
              <a:gd name="connsiteY8" fmla="*/ 111918 h 1269206"/>
              <a:gd name="connsiteX9" fmla="*/ 1338262 w 1371600"/>
              <a:gd name="connsiteY9" fmla="*/ 171450 h 1269206"/>
              <a:gd name="connsiteX10" fmla="*/ 1362075 w 1371600"/>
              <a:gd name="connsiteY10" fmla="*/ 195262 h 1269206"/>
              <a:gd name="connsiteX11" fmla="*/ 1371600 w 1371600"/>
              <a:gd name="connsiteY11" fmla="*/ 211931 h 1269206"/>
              <a:gd name="connsiteX12" fmla="*/ 1371600 w 1371600"/>
              <a:gd name="connsiteY12" fmla="*/ 233362 h 1269206"/>
              <a:gd name="connsiteX13" fmla="*/ 1362075 w 1371600"/>
              <a:gd name="connsiteY13" fmla="*/ 257175 h 1269206"/>
              <a:gd name="connsiteX14" fmla="*/ 1338262 w 1371600"/>
              <a:gd name="connsiteY14" fmla="*/ 273843 h 1269206"/>
              <a:gd name="connsiteX15" fmla="*/ 1309687 w 1371600"/>
              <a:gd name="connsiteY15" fmla="*/ 290512 h 1269206"/>
              <a:gd name="connsiteX16" fmla="*/ 1140619 w 1371600"/>
              <a:gd name="connsiteY16" fmla="*/ 450056 h 1269206"/>
              <a:gd name="connsiteX17" fmla="*/ 895350 w 1371600"/>
              <a:gd name="connsiteY17" fmla="*/ 669131 h 1269206"/>
              <a:gd name="connsiteX18" fmla="*/ 669131 w 1371600"/>
              <a:gd name="connsiteY18" fmla="*/ 866775 h 1269206"/>
              <a:gd name="connsiteX19" fmla="*/ 431006 w 1371600"/>
              <a:gd name="connsiteY19" fmla="*/ 1038225 h 1269206"/>
              <a:gd name="connsiteX20" fmla="*/ 195262 w 1371600"/>
              <a:gd name="connsiteY20" fmla="*/ 1176337 h 1269206"/>
              <a:gd name="connsiteX21" fmla="*/ 52387 w 1371600"/>
              <a:gd name="connsiteY21" fmla="*/ 1259681 h 1269206"/>
              <a:gd name="connsiteX22" fmla="*/ 26194 w 1371600"/>
              <a:gd name="connsiteY22" fmla="*/ 1269206 h 1269206"/>
              <a:gd name="connsiteX23" fmla="*/ 9525 w 1371600"/>
              <a:gd name="connsiteY23" fmla="*/ 1269206 h 1269206"/>
              <a:gd name="connsiteX24" fmla="*/ 2381 w 1371600"/>
              <a:gd name="connsiteY24" fmla="*/ 1259681 h 1269206"/>
              <a:gd name="connsiteX25" fmla="*/ 0 w 1371600"/>
              <a:gd name="connsiteY25" fmla="*/ 1238250 h 1269206"/>
              <a:gd name="connsiteX26" fmla="*/ 7144 w 1371600"/>
              <a:gd name="connsiteY26" fmla="*/ 1212056 h 1269206"/>
              <a:gd name="connsiteX27" fmla="*/ 26194 w 1371600"/>
              <a:gd name="connsiteY27" fmla="*/ 1197768 h 1269206"/>
              <a:gd name="connsiteX28" fmla="*/ 230981 w 1371600"/>
              <a:gd name="connsiteY28" fmla="*/ 1059656 h 1269206"/>
              <a:gd name="connsiteX29" fmla="*/ 466725 w 1371600"/>
              <a:gd name="connsiteY29" fmla="*/ 878681 h 1269206"/>
              <a:gd name="connsiteX30" fmla="*/ 659606 w 1371600"/>
              <a:gd name="connsiteY30" fmla="*/ 697706 h 1269206"/>
              <a:gd name="connsiteX31" fmla="*/ 847725 w 1371600"/>
              <a:gd name="connsiteY31" fmla="*/ 485775 h 126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71600" h="1269206">
                <a:moveTo>
                  <a:pt x="847725" y="485775"/>
                </a:moveTo>
                <a:lnTo>
                  <a:pt x="921544" y="397668"/>
                </a:lnTo>
                <a:lnTo>
                  <a:pt x="1004887" y="280987"/>
                </a:lnTo>
                <a:lnTo>
                  <a:pt x="1054894" y="192881"/>
                </a:lnTo>
                <a:lnTo>
                  <a:pt x="1057275" y="173831"/>
                </a:lnTo>
                <a:lnTo>
                  <a:pt x="1050131" y="138112"/>
                </a:lnTo>
                <a:lnTo>
                  <a:pt x="973931" y="0"/>
                </a:lnTo>
                <a:lnTo>
                  <a:pt x="1262062" y="64293"/>
                </a:lnTo>
                <a:lnTo>
                  <a:pt x="1293019" y="111918"/>
                </a:lnTo>
                <a:lnTo>
                  <a:pt x="1338262" y="171450"/>
                </a:lnTo>
                <a:lnTo>
                  <a:pt x="1362075" y="195262"/>
                </a:lnTo>
                <a:lnTo>
                  <a:pt x="1371600" y="211931"/>
                </a:lnTo>
                <a:lnTo>
                  <a:pt x="1371600" y="233362"/>
                </a:lnTo>
                <a:lnTo>
                  <a:pt x="1362075" y="257175"/>
                </a:lnTo>
                <a:lnTo>
                  <a:pt x="1338262" y="273843"/>
                </a:lnTo>
                <a:lnTo>
                  <a:pt x="1309687" y="290512"/>
                </a:lnTo>
                <a:lnTo>
                  <a:pt x="1140619" y="450056"/>
                </a:lnTo>
                <a:lnTo>
                  <a:pt x="895350" y="669131"/>
                </a:lnTo>
                <a:lnTo>
                  <a:pt x="669131" y="866775"/>
                </a:lnTo>
                <a:lnTo>
                  <a:pt x="431006" y="1038225"/>
                </a:lnTo>
                <a:lnTo>
                  <a:pt x="195262" y="1176337"/>
                </a:lnTo>
                <a:lnTo>
                  <a:pt x="52387" y="1259681"/>
                </a:lnTo>
                <a:lnTo>
                  <a:pt x="26194" y="1269206"/>
                </a:lnTo>
                <a:lnTo>
                  <a:pt x="9525" y="1269206"/>
                </a:lnTo>
                <a:lnTo>
                  <a:pt x="2381" y="1259681"/>
                </a:lnTo>
                <a:lnTo>
                  <a:pt x="0" y="1238250"/>
                </a:lnTo>
                <a:lnTo>
                  <a:pt x="7144" y="1212056"/>
                </a:lnTo>
                <a:lnTo>
                  <a:pt x="26194" y="1197768"/>
                </a:lnTo>
                <a:lnTo>
                  <a:pt x="230981" y="1059656"/>
                </a:lnTo>
                <a:lnTo>
                  <a:pt x="466725" y="878681"/>
                </a:lnTo>
                <a:lnTo>
                  <a:pt x="659606" y="697706"/>
                </a:lnTo>
                <a:lnTo>
                  <a:pt x="847725" y="4857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C58E8C0-02B6-4079-A193-A051A0DA0CA3}"/>
              </a:ext>
            </a:extLst>
          </p:cNvPr>
          <p:cNvSpPr/>
          <p:nvPr/>
        </p:nvSpPr>
        <p:spPr>
          <a:xfrm>
            <a:off x="5494338" y="3954464"/>
            <a:ext cx="1822450" cy="1798637"/>
          </a:xfrm>
          <a:custGeom>
            <a:avLst/>
            <a:gdLst>
              <a:gd name="connsiteX0" fmla="*/ 852487 w 1824037"/>
              <a:gd name="connsiteY0" fmla="*/ 1035844 h 1797844"/>
              <a:gd name="connsiteX1" fmla="*/ 1052512 w 1824037"/>
              <a:gd name="connsiteY1" fmla="*/ 828675 h 1797844"/>
              <a:gd name="connsiteX2" fmla="*/ 1262062 w 1824037"/>
              <a:gd name="connsiteY2" fmla="*/ 566738 h 1797844"/>
              <a:gd name="connsiteX3" fmla="*/ 1381125 w 1824037"/>
              <a:gd name="connsiteY3" fmla="*/ 392907 h 1797844"/>
              <a:gd name="connsiteX4" fmla="*/ 1466850 w 1824037"/>
              <a:gd name="connsiteY4" fmla="*/ 254794 h 1797844"/>
              <a:gd name="connsiteX5" fmla="*/ 1490662 w 1824037"/>
              <a:gd name="connsiteY5" fmla="*/ 211932 h 1797844"/>
              <a:gd name="connsiteX6" fmla="*/ 1490662 w 1824037"/>
              <a:gd name="connsiteY6" fmla="*/ 197644 h 1797844"/>
              <a:gd name="connsiteX7" fmla="*/ 1485900 w 1824037"/>
              <a:gd name="connsiteY7" fmla="*/ 166688 h 1797844"/>
              <a:gd name="connsiteX8" fmla="*/ 1473994 w 1824037"/>
              <a:gd name="connsiteY8" fmla="*/ 147638 h 1797844"/>
              <a:gd name="connsiteX9" fmla="*/ 1447800 w 1824037"/>
              <a:gd name="connsiteY9" fmla="*/ 114300 h 1797844"/>
              <a:gd name="connsiteX10" fmla="*/ 1354931 w 1824037"/>
              <a:gd name="connsiteY10" fmla="*/ 0 h 1797844"/>
              <a:gd name="connsiteX11" fmla="*/ 1688306 w 1824037"/>
              <a:gd name="connsiteY11" fmla="*/ 69057 h 1797844"/>
              <a:gd name="connsiteX12" fmla="*/ 1750219 w 1824037"/>
              <a:gd name="connsiteY12" fmla="*/ 140494 h 1797844"/>
              <a:gd name="connsiteX13" fmla="*/ 1800225 w 1824037"/>
              <a:gd name="connsiteY13" fmla="*/ 185738 h 1797844"/>
              <a:gd name="connsiteX14" fmla="*/ 1819275 w 1824037"/>
              <a:gd name="connsiteY14" fmla="*/ 211932 h 1797844"/>
              <a:gd name="connsiteX15" fmla="*/ 1824037 w 1824037"/>
              <a:gd name="connsiteY15" fmla="*/ 228600 h 1797844"/>
              <a:gd name="connsiteX16" fmla="*/ 1821656 w 1824037"/>
              <a:gd name="connsiteY16" fmla="*/ 257175 h 1797844"/>
              <a:gd name="connsiteX17" fmla="*/ 1812131 w 1824037"/>
              <a:gd name="connsiteY17" fmla="*/ 273844 h 1797844"/>
              <a:gd name="connsiteX18" fmla="*/ 1774031 w 1824037"/>
              <a:gd name="connsiteY18" fmla="*/ 311944 h 1797844"/>
              <a:gd name="connsiteX19" fmla="*/ 1740694 w 1824037"/>
              <a:gd name="connsiteY19" fmla="*/ 340519 h 1797844"/>
              <a:gd name="connsiteX20" fmla="*/ 1428750 w 1824037"/>
              <a:gd name="connsiteY20" fmla="*/ 697707 h 1797844"/>
              <a:gd name="connsiteX21" fmla="*/ 1164431 w 1824037"/>
              <a:gd name="connsiteY21" fmla="*/ 976313 h 1797844"/>
              <a:gd name="connsiteX22" fmla="*/ 950119 w 1824037"/>
              <a:gd name="connsiteY22" fmla="*/ 1181100 h 1797844"/>
              <a:gd name="connsiteX23" fmla="*/ 642937 w 1824037"/>
              <a:gd name="connsiteY23" fmla="*/ 1404938 h 1797844"/>
              <a:gd name="connsiteX24" fmla="*/ 400050 w 1824037"/>
              <a:gd name="connsiteY24" fmla="*/ 1571625 h 1797844"/>
              <a:gd name="connsiteX25" fmla="*/ 171450 w 1824037"/>
              <a:gd name="connsiteY25" fmla="*/ 1712119 h 1797844"/>
              <a:gd name="connsiteX26" fmla="*/ 50006 w 1824037"/>
              <a:gd name="connsiteY26" fmla="*/ 1790700 h 1797844"/>
              <a:gd name="connsiteX27" fmla="*/ 35719 w 1824037"/>
              <a:gd name="connsiteY27" fmla="*/ 1795463 h 1797844"/>
              <a:gd name="connsiteX28" fmla="*/ 14287 w 1824037"/>
              <a:gd name="connsiteY28" fmla="*/ 1797844 h 1797844"/>
              <a:gd name="connsiteX29" fmla="*/ 0 w 1824037"/>
              <a:gd name="connsiteY29" fmla="*/ 1795463 h 1797844"/>
              <a:gd name="connsiteX30" fmla="*/ 0 w 1824037"/>
              <a:gd name="connsiteY30" fmla="*/ 1783557 h 1797844"/>
              <a:gd name="connsiteX31" fmla="*/ 7144 w 1824037"/>
              <a:gd name="connsiteY31" fmla="*/ 1764507 h 1797844"/>
              <a:gd name="connsiteX32" fmla="*/ 23812 w 1824037"/>
              <a:gd name="connsiteY32" fmla="*/ 1745457 h 1797844"/>
              <a:gd name="connsiteX33" fmla="*/ 166687 w 1824037"/>
              <a:gd name="connsiteY33" fmla="*/ 1635919 h 1797844"/>
              <a:gd name="connsiteX34" fmla="*/ 350044 w 1824037"/>
              <a:gd name="connsiteY34" fmla="*/ 1488282 h 1797844"/>
              <a:gd name="connsiteX35" fmla="*/ 542925 w 1824037"/>
              <a:gd name="connsiteY35" fmla="*/ 1323975 h 1797844"/>
              <a:gd name="connsiteX36" fmla="*/ 800100 w 1824037"/>
              <a:gd name="connsiteY36" fmla="*/ 1090613 h 1797844"/>
              <a:gd name="connsiteX37" fmla="*/ 852487 w 1824037"/>
              <a:gd name="connsiteY37" fmla="*/ 1035844 h 1797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4037" h="1797844">
                <a:moveTo>
                  <a:pt x="852487" y="1035844"/>
                </a:moveTo>
                <a:lnTo>
                  <a:pt x="1052512" y="828675"/>
                </a:lnTo>
                <a:lnTo>
                  <a:pt x="1262062" y="566738"/>
                </a:lnTo>
                <a:lnTo>
                  <a:pt x="1381125" y="392907"/>
                </a:lnTo>
                <a:lnTo>
                  <a:pt x="1466850" y="254794"/>
                </a:lnTo>
                <a:lnTo>
                  <a:pt x="1490662" y="211932"/>
                </a:lnTo>
                <a:lnTo>
                  <a:pt x="1490662" y="197644"/>
                </a:lnTo>
                <a:lnTo>
                  <a:pt x="1485900" y="166688"/>
                </a:lnTo>
                <a:lnTo>
                  <a:pt x="1473994" y="147638"/>
                </a:lnTo>
                <a:lnTo>
                  <a:pt x="1447800" y="114300"/>
                </a:lnTo>
                <a:lnTo>
                  <a:pt x="1354931" y="0"/>
                </a:lnTo>
                <a:lnTo>
                  <a:pt x="1688306" y="69057"/>
                </a:lnTo>
                <a:lnTo>
                  <a:pt x="1750219" y="140494"/>
                </a:lnTo>
                <a:lnTo>
                  <a:pt x="1800225" y="185738"/>
                </a:lnTo>
                <a:lnTo>
                  <a:pt x="1819275" y="211932"/>
                </a:lnTo>
                <a:lnTo>
                  <a:pt x="1824037" y="228600"/>
                </a:lnTo>
                <a:lnTo>
                  <a:pt x="1821656" y="257175"/>
                </a:lnTo>
                <a:lnTo>
                  <a:pt x="1812131" y="273844"/>
                </a:lnTo>
                <a:lnTo>
                  <a:pt x="1774031" y="311944"/>
                </a:lnTo>
                <a:lnTo>
                  <a:pt x="1740694" y="340519"/>
                </a:lnTo>
                <a:lnTo>
                  <a:pt x="1428750" y="697707"/>
                </a:lnTo>
                <a:lnTo>
                  <a:pt x="1164431" y="976313"/>
                </a:lnTo>
                <a:lnTo>
                  <a:pt x="950119" y="1181100"/>
                </a:lnTo>
                <a:lnTo>
                  <a:pt x="642937" y="1404938"/>
                </a:lnTo>
                <a:lnTo>
                  <a:pt x="400050" y="1571625"/>
                </a:lnTo>
                <a:lnTo>
                  <a:pt x="171450" y="1712119"/>
                </a:lnTo>
                <a:lnTo>
                  <a:pt x="50006" y="1790700"/>
                </a:lnTo>
                <a:lnTo>
                  <a:pt x="35719" y="1795463"/>
                </a:lnTo>
                <a:lnTo>
                  <a:pt x="14287" y="1797844"/>
                </a:lnTo>
                <a:lnTo>
                  <a:pt x="0" y="1795463"/>
                </a:lnTo>
                <a:lnTo>
                  <a:pt x="0" y="1783557"/>
                </a:lnTo>
                <a:lnTo>
                  <a:pt x="7144" y="1764507"/>
                </a:lnTo>
                <a:lnTo>
                  <a:pt x="23812" y="1745457"/>
                </a:lnTo>
                <a:lnTo>
                  <a:pt x="166687" y="1635919"/>
                </a:lnTo>
                <a:lnTo>
                  <a:pt x="350044" y="1488282"/>
                </a:lnTo>
                <a:lnTo>
                  <a:pt x="542925" y="1323975"/>
                </a:lnTo>
                <a:lnTo>
                  <a:pt x="800100" y="1090613"/>
                </a:lnTo>
                <a:lnTo>
                  <a:pt x="852487" y="10358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ED99BED-F091-49F9-B513-FCAA2534F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073" y="1468268"/>
            <a:ext cx="4865030" cy="45845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8AF5EE5-B685-4C8E-8497-14BC9125D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129" y="1429115"/>
            <a:ext cx="4865030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10" grpId="0" animBg="1"/>
      <p:bldP spid="5" grpId="0" animBg="1"/>
      <p:bldP spid="4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315046-73F8-411D-B016-75D7CC7B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485" y="1136705"/>
            <a:ext cx="4865030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332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DA0BB20-6FE1-4592-90E9-51A155CC4BB3}"/>
              </a:ext>
            </a:extLst>
          </p:cNvPr>
          <p:cNvSpPr/>
          <p:nvPr/>
        </p:nvSpPr>
        <p:spPr>
          <a:xfrm>
            <a:off x="3956050" y="2216150"/>
            <a:ext cx="596900" cy="3340100"/>
          </a:xfrm>
          <a:custGeom>
            <a:avLst/>
            <a:gdLst>
              <a:gd name="connsiteX0" fmla="*/ 317500 w 596900"/>
              <a:gd name="connsiteY0" fmla="*/ 2673350 h 3340100"/>
              <a:gd name="connsiteX1" fmla="*/ 292100 w 596900"/>
              <a:gd name="connsiteY1" fmla="*/ 2165350 h 3340100"/>
              <a:gd name="connsiteX2" fmla="*/ 247650 w 596900"/>
              <a:gd name="connsiteY2" fmla="*/ 1200150 h 3340100"/>
              <a:gd name="connsiteX3" fmla="*/ 209550 w 596900"/>
              <a:gd name="connsiteY3" fmla="*/ 508000 h 3340100"/>
              <a:gd name="connsiteX4" fmla="*/ 184150 w 596900"/>
              <a:gd name="connsiteY4" fmla="*/ 330200 h 3340100"/>
              <a:gd name="connsiteX5" fmla="*/ 114300 w 596900"/>
              <a:gd name="connsiteY5" fmla="*/ 158750 h 3340100"/>
              <a:gd name="connsiteX6" fmla="*/ 12700 w 596900"/>
              <a:gd name="connsiteY6" fmla="*/ 57150 h 3340100"/>
              <a:gd name="connsiteX7" fmla="*/ 0 w 596900"/>
              <a:gd name="connsiteY7" fmla="*/ 25400 h 3340100"/>
              <a:gd name="connsiteX8" fmla="*/ 12700 w 596900"/>
              <a:gd name="connsiteY8" fmla="*/ 0 h 3340100"/>
              <a:gd name="connsiteX9" fmla="*/ 82550 w 596900"/>
              <a:gd name="connsiteY9" fmla="*/ 6350 h 3340100"/>
              <a:gd name="connsiteX10" fmla="*/ 215900 w 596900"/>
              <a:gd name="connsiteY10" fmla="*/ 50800 h 3340100"/>
              <a:gd name="connsiteX11" fmla="*/ 317500 w 596900"/>
              <a:gd name="connsiteY11" fmla="*/ 101600 h 3340100"/>
              <a:gd name="connsiteX12" fmla="*/ 419100 w 596900"/>
              <a:gd name="connsiteY12" fmla="*/ 184150 h 3340100"/>
              <a:gd name="connsiteX13" fmla="*/ 444500 w 596900"/>
              <a:gd name="connsiteY13" fmla="*/ 393700 h 3340100"/>
              <a:gd name="connsiteX14" fmla="*/ 463550 w 596900"/>
              <a:gd name="connsiteY14" fmla="*/ 844550 h 3340100"/>
              <a:gd name="connsiteX15" fmla="*/ 501650 w 596900"/>
              <a:gd name="connsiteY15" fmla="*/ 1555750 h 3340100"/>
              <a:gd name="connsiteX16" fmla="*/ 539750 w 596900"/>
              <a:gd name="connsiteY16" fmla="*/ 2400300 h 3340100"/>
              <a:gd name="connsiteX17" fmla="*/ 577850 w 596900"/>
              <a:gd name="connsiteY17" fmla="*/ 2927350 h 3340100"/>
              <a:gd name="connsiteX18" fmla="*/ 596900 w 596900"/>
              <a:gd name="connsiteY18" fmla="*/ 3130550 h 3340100"/>
              <a:gd name="connsiteX19" fmla="*/ 546100 w 596900"/>
              <a:gd name="connsiteY19" fmla="*/ 3257550 h 3340100"/>
              <a:gd name="connsiteX20" fmla="*/ 508000 w 596900"/>
              <a:gd name="connsiteY20" fmla="*/ 3327400 h 3340100"/>
              <a:gd name="connsiteX21" fmla="*/ 469900 w 596900"/>
              <a:gd name="connsiteY21" fmla="*/ 3340100 h 3340100"/>
              <a:gd name="connsiteX22" fmla="*/ 431800 w 596900"/>
              <a:gd name="connsiteY22" fmla="*/ 3321050 h 3340100"/>
              <a:gd name="connsiteX23" fmla="*/ 381000 w 596900"/>
              <a:gd name="connsiteY23" fmla="*/ 3213100 h 3340100"/>
              <a:gd name="connsiteX24" fmla="*/ 349250 w 596900"/>
              <a:gd name="connsiteY24" fmla="*/ 3124200 h 3340100"/>
              <a:gd name="connsiteX25" fmla="*/ 323850 w 596900"/>
              <a:gd name="connsiteY25" fmla="*/ 3035300 h 3340100"/>
              <a:gd name="connsiteX26" fmla="*/ 330200 w 596900"/>
              <a:gd name="connsiteY26" fmla="*/ 2921000 h 3340100"/>
              <a:gd name="connsiteX27" fmla="*/ 317500 w 596900"/>
              <a:gd name="connsiteY27" fmla="*/ 2673350 h 33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6900" h="3340100">
                <a:moveTo>
                  <a:pt x="317500" y="2673350"/>
                </a:moveTo>
                <a:lnTo>
                  <a:pt x="292100" y="2165350"/>
                </a:lnTo>
                <a:lnTo>
                  <a:pt x="247650" y="1200150"/>
                </a:lnTo>
                <a:lnTo>
                  <a:pt x="209550" y="508000"/>
                </a:lnTo>
                <a:lnTo>
                  <a:pt x="184150" y="330200"/>
                </a:lnTo>
                <a:lnTo>
                  <a:pt x="114300" y="158750"/>
                </a:lnTo>
                <a:lnTo>
                  <a:pt x="12700" y="57150"/>
                </a:lnTo>
                <a:lnTo>
                  <a:pt x="0" y="25400"/>
                </a:lnTo>
                <a:lnTo>
                  <a:pt x="12700" y="0"/>
                </a:lnTo>
                <a:lnTo>
                  <a:pt x="82550" y="6350"/>
                </a:lnTo>
                <a:lnTo>
                  <a:pt x="215900" y="50800"/>
                </a:lnTo>
                <a:lnTo>
                  <a:pt x="317500" y="101600"/>
                </a:lnTo>
                <a:lnTo>
                  <a:pt x="419100" y="184150"/>
                </a:lnTo>
                <a:lnTo>
                  <a:pt x="444500" y="393700"/>
                </a:lnTo>
                <a:lnTo>
                  <a:pt x="463550" y="844550"/>
                </a:lnTo>
                <a:lnTo>
                  <a:pt x="501650" y="1555750"/>
                </a:lnTo>
                <a:lnTo>
                  <a:pt x="539750" y="2400300"/>
                </a:lnTo>
                <a:lnTo>
                  <a:pt x="577850" y="2927350"/>
                </a:lnTo>
                <a:lnTo>
                  <a:pt x="596900" y="3130550"/>
                </a:lnTo>
                <a:lnTo>
                  <a:pt x="546100" y="3257550"/>
                </a:lnTo>
                <a:lnTo>
                  <a:pt x="508000" y="3327400"/>
                </a:lnTo>
                <a:lnTo>
                  <a:pt x="469900" y="3340100"/>
                </a:lnTo>
                <a:lnTo>
                  <a:pt x="431800" y="3321050"/>
                </a:lnTo>
                <a:lnTo>
                  <a:pt x="381000" y="3213100"/>
                </a:lnTo>
                <a:lnTo>
                  <a:pt x="349250" y="3124200"/>
                </a:lnTo>
                <a:lnTo>
                  <a:pt x="323850" y="3035300"/>
                </a:lnTo>
                <a:lnTo>
                  <a:pt x="330200" y="2921000"/>
                </a:lnTo>
                <a:lnTo>
                  <a:pt x="317500" y="26733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B90B776-2D98-48F4-9C13-CB5937F4A88A}"/>
              </a:ext>
            </a:extLst>
          </p:cNvPr>
          <p:cNvSpPr/>
          <p:nvPr/>
        </p:nvSpPr>
        <p:spPr>
          <a:xfrm>
            <a:off x="4937126" y="3152776"/>
            <a:ext cx="608013" cy="1331913"/>
          </a:xfrm>
          <a:custGeom>
            <a:avLst/>
            <a:gdLst>
              <a:gd name="connsiteX0" fmla="*/ 255002 w 607883"/>
              <a:gd name="connsiteY0" fmla="*/ 713490 h 1331676"/>
              <a:gd name="connsiteX1" fmla="*/ 221517 w 607883"/>
              <a:gd name="connsiteY1" fmla="*/ 481670 h 1331676"/>
              <a:gd name="connsiteX2" fmla="*/ 182880 w 607883"/>
              <a:gd name="connsiteY2" fmla="*/ 303942 h 1331676"/>
              <a:gd name="connsiteX3" fmla="*/ 141668 w 607883"/>
              <a:gd name="connsiteY3" fmla="*/ 200911 h 1331676"/>
              <a:gd name="connsiteX4" fmla="*/ 43788 w 607883"/>
              <a:gd name="connsiteY4" fmla="*/ 74698 h 1331676"/>
              <a:gd name="connsiteX5" fmla="*/ 12879 w 607883"/>
              <a:gd name="connsiteY5" fmla="*/ 46364 h 1331676"/>
              <a:gd name="connsiteX6" fmla="*/ 0 w 607883"/>
              <a:gd name="connsiteY6" fmla="*/ 30909 h 1331676"/>
              <a:gd name="connsiteX7" fmla="*/ 12879 w 607883"/>
              <a:gd name="connsiteY7" fmla="*/ 5152 h 1331676"/>
              <a:gd name="connsiteX8" fmla="*/ 48940 w 607883"/>
              <a:gd name="connsiteY8" fmla="*/ 0 h 1331676"/>
              <a:gd name="connsiteX9" fmla="*/ 128789 w 607883"/>
              <a:gd name="connsiteY9" fmla="*/ 15455 h 1331676"/>
              <a:gd name="connsiteX10" fmla="*/ 247274 w 607883"/>
              <a:gd name="connsiteY10" fmla="*/ 43788 h 1331676"/>
              <a:gd name="connsiteX11" fmla="*/ 314245 w 607883"/>
              <a:gd name="connsiteY11" fmla="*/ 74698 h 1331676"/>
              <a:gd name="connsiteX12" fmla="*/ 386366 w 607883"/>
              <a:gd name="connsiteY12" fmla="*/ 121062 h 1331676"/>
              <a:gd name="connsiteX13" fmla="*/ 419851 w 607883"/>
              <a:gd name="connsiteY13" fmla="*/ 283335 h 1331676"/>
              <a:gd name="connsiteX14" fmla="*/ 553792 w 607883"/>
              <a:gd name="connsiteY14" fmla="*/ 981370 h 1331676"/>
              <a:gd name="connsiteX15" fmla="*/ 607883 w 607883"/>
              <a:gd name="connsiteY15" fmla="*/ 1138493 h 1331676"/>
              <a:gd name="connsiteX16" fmla="*/ 589852 w 607883"/>
              <a:gd name="connsiteY16" fmla="*/ 1151371 h 1331676"/>
              <a:gd name="connsiteX17" fmla="*/ 558943 w 607883"/>
              <a:gd name="connsiteY17" fmla="*/ 1236372 h 1331676"/>
              <a:gd name="connsiteX18" fmla="*/ 520307 w 607883"/>
              <a:gd name="connsiteY18" fmla="*/ 1298191 h 1331676"/>
              <a:gd name="connsiteX19" fmla="*/ 489397 w 607883"/>
              <a:gd name="connsiteY19" fmla="*/ 1323948 h 1331676"/>
              <a:gd name="connsiteX20" fmla="*/ 461064 w 607883"/>
              <a:gd name="connsiteY20" fmla="*/ 1331676 h 1331676"/>
              <a:gd name="connsiteX21" fmla="*/ 422427 w 607883"/>
              <a:gd name="connsiteY21" fmla="*/ 1318797 h 1331676"/>
              <a:gd name="connsiteX22" fmla="*/ 383790 w 607883"/>
              <a:gd name="connsiteY22" fmla="*/ 1267281 h 1331676"/>
              <a:gd name="connsiteX23" fmla="*/ 314245 w 607883"/>
              <a:gd name="connsiteY23" fmla="*/ 1130765 h 1331676"/>
              <a:gd name="connsiteX24" fmla="*/ 298790 w 607883"/>
              <a:gd name="connsiteY24" fmla="*/ 1097280 h 1331676"/>
              <a:gd name="connsiteX25" fmla="*/ 306517 w 607883"/>
              <a:gd name="connsiteY25" fmla="*/ 1017431 h 1331676"/>
              <a:gd name="connsiteX26" fmla="*/ 255002 w 607883"/>
              <a:gd name="connsiteY26" fmla="*/ 713490 h 13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7883" h="1331676">
                <a:moveTo>
                  <a:pt x="255002" y="713490"/>
                </a:moveTo>
                <a:lnTo>
                  <a:pt x="221517" y="481670"/>
                </a:lnTo>
                <a:lnTo>
                  <a:pt x="182880" y="303942"/>
                </a:lnTo>
                <a:lnTo>
                  <a:pt x="141668" y="200911"/>
                </a:lnTo>
                <a:lnTo>
                  <a:pt x="43788" y="74698"/>
                </a:lnTo>
                <a:lnTo>
                  <a:pt x="12879" y="46364"/>
                </a:lnTo>
                <a:lnTo>
                  <a:pt x="0" y="30909"/>
                </a:lnTo>
                <a:lnTo>
                  <a:pt x="12879" y="5152"/>
                </a:lnTo>
                <a:lnTo>
                  <a:pt x="48940" y="0"/>
                </a:lnTo>
                <a:lnTo>
                  <a:pt x="128789" y="15455"/>
                </a:lnTo>
                <a:lnTo>
                  <a:pt x="247274" y="43788"/>
                </a:lnTo>
                <a:lnTo>
                  <a:pt x="314245" y="74698"/>
                </a:lnTo>
                <a:lnTo>
                  <a:pt x="386366" y="121062"/>
                </a:lnTo>
                <a:lnTo>
                  <a:pt x="419851" y="283335"/>
                </a:lnTo>
                <a:lnTo>
                  <a:pt x="553792" y="981370"/>
                </a:lnTo>
                <a:lnTo>
                  <a:pt x="607883" y="1138493"/>
                </a:lnTo>
                <a:lnTo>
                  <a:pt x="589852" y="1151371"/>
                </a:lnTo>
                <a:lnTo>
                  <a:pt x="558943" y="1236372"/>
                </a:lnTo>
                <a:lnTo>
                  <a:pt x="520307" y="1298191"/>
                </a:lnTo>
                <a:lnTo>
                  <a:pt x="489397" y="1323948"/>
                </a:lnTo>
                <a:lnTo>
                  <a:pt x="461064" y="1331676"/>
                </a:lnTo>
                <a:lnTo>
                  <a:pt x="422427" y="1318797"/>
                </a:lnTo>
                <a:lnTo>
                  <a:pt x="383790" y="1267281"/>
                </a:lnTo>
                <a:lnTo>
                  <a:pt x="314245" y="1130765"/>
                </a:lnTo>
                <a:lnTo>
                  <a:pt x="298790" y="1097280"/>
                </a:lnTo>
                <a:lnTo>
                  <a:pt x="306517" y="1017431"/>
                </a:lnTo>
                <a:lnTo>
                  <a:pt x="255002" y="7134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82EE818-3C67-4F0B-8B8C-B972885C4217}"/>
              </a:ext>
            </a:extLst>
          </p:cNvPr>
          <p:cNvSpPr/>
          <p:nvPr/>
        </p:nvSpPr>
        <p:spPr>
          <a:xfrm>
            <a:off x="4248150" y="2038350"/>
            <a:ext cx="3975100" cy="3308350"/>
          </a:xfrm>
          <a:custGeom>
            <a:avLst/>
            <a:gdLst>
              <a:gd name="connsiteX0" fmla="*/ 1073150 w 3975100"/>
              <a:gd name="connsiteY0" fmla="*/ 444500 h 3308350"/>
              <a:gd name="connsiteX1" fmla="*/ 596900 w 3975100"/>
              <a:gd name="connsiteY1" fmla="*/ 501650 h 3308350"/>
              <a:gd name="connsiteX2" fmla="*/ 133350 w 3975100"/>
              <a:gd name="connsiteY2" fmla="*/ 565150 h 3308350"/>
              <a:gd name="connsiteX3" fmla="*/ 0 w 3975100"/>
              <a:gd name="connsiteY3" fmla="*/ 342900 h 3308350"/>
              <a:gd name="connsiteX4" fmla="*/ 158750 w 3975100"/>
              <a:gd name="connsiteY4" fmla="*/ 361950 h 3308350"/>
              <a:gd name="connsiteX5" fmla="*/ 825500 w 3975100"/>
              <a:gd name="connsiteY5" fmla="*/ 292100 h 3308350"/>
              <a:gd name="connsiteX6" fmla="*/ 1816100 w 3975100"/>
              <a:gd name="connsiteY6" fmla="*/ 190500 h 3308350"/>
              <a:gd name="connsiteX7" fmla="*/ 2590800 w 3975100"/>
              <a:gd name="connsiteY7" fmla="*/ 120650 h 3308350"/>
              <a:gd name="connsiteX8" fmla="*/ 3314700 w 3975100"/>
              <a:gd name="connsiteY8" fmla="*/ 63500 h 3308350"/>
              <a:gd name="connsiteX9" fmla="*/ 3454400 w 3975100"/>
              <a:gd name="connsiteY9" fmla="*/ 63500 h 3308350"/>
              <a:gd name="connsiteX10" fmla="*/ 3511550 w 3975100"/>
              <a:gd name="connsiteY10" fmla="*/ 38100 h 3308350"/>
              <a:gd name="connsiteX11" fmla="*/ 3587750 w 3975100"/>
              <a:gd name="connsiteY11" fmla="*/ 6350 h 3308350"/>
              <a:gd name="connsiteX12" fmla="*/ 3644900 w 3975100"/>
              <a:gd name="connsiteY12" fmla="*/ 0 h 3308350"/>
              <a:gd name="connsiteX13" fmla="*/ 3683000 w 3975100"/>
              <a:gd name="connsiteY13" fmla="*/ 12700 h 3308350"/>
              <a:gd name="connsiteX14" fmla="*/ 3898900 w 3975100"/>
              <a:gd name="connsiteY14" fmla="*/ 209550 h 3308350"/>
              <a:gd name="connsiteX15" fmla="*/ 3962400 w 3975100"/>
              <a:gd name="connsiteY15" fmla="*/ 285750 h 3308350"/>
              <a:gd name="connsiteX16" fmla="*/ 3975100 w 3975100"/>
              <a:gd name="connsiteY16" fmla="*/ 342900 h 3308350"/>
              <a:gd name="connsiteX17" fmla="*/ 3975100 w 3975100"/>
              <a:gd name="connsiteY17" fmla="*/ 381000 h 3308350"/>
              <a:gd name="connsiteX18" fmla="*/ 3930650 w 3975100"/>
              <a:gd name="connsiteY18" fmla="*/ 431800 h 3308350"/>
              <a:gd name="connsiteX19" fmla="*/ 3810000 w 3975100"/>
              <a:gd name="connsiteY19" fmla="*/ 1676400 h 3308350"/>
              <a:gd name="connsiteX20" fmla="*/ 3676650 w 3975100"/>
              <a:gd name="connsiteY20" fmla="*/ 2901950 h 3308350"/>
              <a:gd name="connsiteX21" fmla="*/ 3663950 w 3975100"/>
              <a:gd name="connsiteY21" fmla="*/ 3067050 h 3308350"/>
              <a:gd name="connsiteX22" fmla="*/ 3638550 w 3975100"/>
              <a:gd name="connsiteY22" fmla="*/ 3200400 h 3308350"/>
              <a:gd name="connsiteX23" fmla="*/ 3600450 w 3975100"/>
              <a:gd name="connsiteY23" fmla="*/ 3276600 h 3308350"/>
              <a:gd name="connsiteX24" fmla="*/ 3549650 w 3975100"/>
              <a:gd name="connsiteY24" fmla="*/ 3308350 h 3308350"/>
              <a:gd name="connsiteX25" fmla="*/ 3479800 w 3975100"/>
              <a:gd name="connsiteY25" fmla="*/ 3308350 h 3308350"/>
              <a:gd name="connsiteX26" fmla="*/ 3435350 w 3975100"/>
              <a:gd name="connsiteY26" fmla="*/ 3263900 h 3308350"/>
              <a:gd name="connsiteX27" fmla="*/ 3409950 w 3975100"/>
              <a:gd name="connsiteY27" fmla="*/ 3175000 h 3308350"/>
              <a:gd name="connsiteX28" fmla="*/ 3397250 w 3975100"/>
              <a:gd name="connsiteY28" fmla="*/ 3111500 h 3308350"/>
              <a:gd name="connsiteX29" fmla="*/ 3422650 w 3975100"/>
              <a:gd name="connsiteY29" fmla="*/ 2901950 h 3308350"/>
              <a:gd name="connsiteX30" fmla="*/ 3492500 w 3975100"/>
              <a:gd name="connsiteY30" fmla="*/ 2082800 h 3308350"/>
              <a:gd name="connsiteX31" fmla="*/ 3575050 w 3975100"/>
              <a:gd name="connsiteY31" fmla="*/ 908050 h 3308350"/>
              <a:gd name="connsiteX32" fmla="*/ 3600450 w 3975100"/>
              <a:gd name="connsiteY32" fmla="*/ 393700 h 3308350"/>
              <a:gd name="connsiteX33" fmla="*/ 3581400 w 3975100"/>
              <a:gd name="connsiteY33" fmla="*/ 304800 h 3308350"/>
              <a:gd name="connsiteX34" fmla="*/ 3543300 w 3975100"/>
              <a:gd name="connsiteY34" fmla="*/ 279400 h 3308350"/>
              <a:gd name="connsiteX35" fmla="*/ 3340100 w 3975100"/>
              <a:gd name="connsiteY35" fmla="*/ 266700 h 3308350"/>
              <a:gd name="connsiteX36" fmla="*/ 2698750 w 3975100"/>
              <a:gd name="connsiteY36" fmla="*/ 285750 h 3308350"/>
              <a:gd name="connsiteX37" fmla="*/ 1727200 w 3975100"/>
              <a:gd name="connsiteY37" fmla="*/ 374650 h 3308350"/>
              <a:gd name="connsiteX38" fmla="*/ 1073150 w 3975100"/>
              <a:gd name="connsiteY38" fmla="*/ 444500 h 330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75100" h="3308350">
                <a:moveTo>
                  <a:pt x="1073150" y="444500"/>
                </a:moveTo>
                <a:lnTo>
                  <a:pt x="596900" y="501650"/>
                </a:lnTo>
                <a:lnTo>
                  <a:pt x="133350" y="565150"/>
                </a:lnTo>
                <a:lnTo>
                  <a:pt x="0" y="342900"/>
                </a:lnTo>
                <a:lnTo>
                  <a:pt x="158750" y="361950"/>
                </a:lnTo>
                <a:lnTo>
                  <a:pt x="825500" y="292100"/>
                </a:lnTo>
                <a:lnTo>
                  <a:pt x="1816100" y="190500"/>
                </a:lnTo>
                <a:lnTo>
                  <a:pt x="2590800" y="120650"/>
                </a:lnTo>
                <a:lnTo>
                  <a:pt x="3314700" y="63500"/>
                </a:lnTo>
                <a:lnTo>
                  <a:pt x="3454400" y="63500"/>
                </a:lnTo>
                <a:lnTo>
                  <a:pt x="3511550" y="38100"/>
                </a:lnTo>
                <a:lnTo>
                  <a:pt x="3587750" y="6350"/>
                </a:lnTo>
                <a:lnTo>
                  <a:pt x="3644900" y="0"/>
                </a:lnTo>
                <a:lnTo>
                  <a:pt x="3683000" y="12700"/>
                </a:lnTo>
                <a:lnTo>
                  <a:pt x="3898900" y="209550"/>
                </a:lnTo>
                <a:lnTo>
                  <a:pt x="3962400" y="285750"/>
                </a:lnTo>
                <a:lnTo>
                  <a:pt x="3975100" y="342900"/>
                </a:lnTo>
                <a:lnTo>
                  <a:pt x="3975100" y="381000"/>
                </a:lnTo>
                <a:lnTo>
                  <a:pt x="3930650" y="431800"/>
                </a:lnTo>
                <a:lnTo>
                  <a:pt x="3810000" y="1676400"/>
                </a:lnTo>
                <a:lnTo>
                  <a:pt x="3676650" y="2901950"/>
                </a:lnTo>
                <a:lnTo>
                  <a:pt x="3663950" y="3067050"/>
                </a:lnTo>
                <a:lnTo>
                  <a:pt x="3638550" y="3200400"/>
                </a:lnTo>
                <a:lnTo>
                  <a:pt x="3600450" y="3276600"/>
                </a:lnTo>
                <a:lnTo>
                  <a:pt x="3549650" y="3308350"/>
                </a:lnTo>
                <a:lnTo>
                  <a:pt x="3479800" y="3308350"/>
                </a:lnTo>
                <a:lnTo>
                  <a:pt x="3435350" y="3263900"/>
                </a:lnTo>
                <a:lnTo>
                  <a:pt x="3409950" y="3175000"/>
                </a:lnTo>
                <a:lnTo>
                  <a:pt x="3397250" y="3111500"/>
                </a:lnTo>
                <a:lnTo>
                  <a:pt x="3422650" y="2901950"/>
                </a:lnTo>
                <a:lnTo>
                  <a:pt x="3492500" y="2082800"/>
                </a:lnTo>
                <a:lnTo>
                  <a:pt x="3575050" y="908050"/>
                </a:lnTo>
                <a:lnTo>
                  <a:pt x="3600450" y="393700"/>
                </a:lnTo>
                <a:lnTo>
                  <a:pt x="3581400" y="304800"/>
                </a:lnTo>
                <a:lnTo>
                  <a:pt x="3543300" y="279400"/>
                </a:lnTo>
                <a:lnTo>
                  <a:pt x="3340100" y="266700"/>
                </a:lnTo>
                <a:lnTo>
                  <a:pt x="2698750" y="285750"/>
                </a:lnTo>
                <a:lnTo>
                  <a:pt x="1727200" y="374650"/>
                </a:lnTo>
                <a:lnTo>
                  <a:pt x="1073150" y="4445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E743549-C75F-403E-AF3E-9BF28E486124}"/>
              </a:ext>
            </a:extLst>
          </p:cNvPr>
          <p:cNvSpPr/>
          <p:nvPr/>
        </p:nvSpPr>
        <p:spPr>
          <a:xfrm>
            <a:off x="5213351" y="3065463"/>
            <a:ext cx="1812925" cy="1257300"/>
          </a:xfrm>
          <a:custGeom>
            <a:avLst/>
            <a:gdLst>
              <a:gd name="connsiteX0" fmla="*/ 538337 w 1813345"/>
              <a:gd name="connsiteY0" fmla="*/ 314244 h 1256978"/>
              <a:gd name="connsiteX1" fmla="*/ 121061 w 1813345"/>
              <a:gd name="connsiteY1" fmla="*/ 365760 h 1256978"/>
              <a:gd name="connsiteX2" fmla="*/ 0 w 1813345"/>
              <a:gd name="connsiteY2" fmla="*/ 208638 h 1256978"/>
              <a:gd name="connsiteX3" fmla="*/ 141668 w 1813345"/>
              <a:gd name="connsiteY3" fmla="*/ 195759 h 1256978"/>
              <a:gd name="connsiteX4" fmla="*/ 605307 w 1813345"/>
              <a:gd name="connsiteY4" fmla="*/ 136516 h 1256978"/>
              <a:gd name="connsiteX5" fmla="*/ 1056068 w 1813345"/>
              <a:gd name="connsiteY5" fmla="*/ 72122 h 1256978"/>
              <a:gd name="connsiteX6" fmla="*/ 1352282 w 1813345"/>
              <a:gd name="connsiteY6" fmla="*/ 28333 h 1256978"/>
              <a:gd name="connsiteX7" fmla="*/ 1401221 w 1813345"/>
              <a:gd name="connsiteY7" fmla="*/ 7727 h 1256978"/>
              <a:gd name="connsiteX8" fmla="*/ 1457888 w 1813345"/>
              <a:gd name="connsiteY8" fmla="*/ 0 h 1256978"/>
              <a:gd name="connsiteX9" fmla="*/ 1524859 w 1813345"/>
              <a:gd name="connsiteY9" fmla="*/ 5151 h 1256978"/>
              <a:gd name="connsiteX10" fmla="*/ 1571222 w 1813345"/>
              <a:gd name="connsiteY10" fmla="*/ 20606 h 1256978"/>
              <a:gd name="connsiteX11" fmla="*/ 1648496 w 1813345"/>
              <a:gd name="connsiteY11" fmla="*/ 77273 h 1256978"/>
              <a:gd name="connsiteX12" fmla="*/ 1759254 w 1813345"/>
              <a:gd name="connsiteY12" fmla="*/ 172577 h 1256978"/>
              <a:gd name="connsiteX13" fmla="*/ 1800466 w 1813345"/>
              <a:gd name="connsiteY13" fmla="*/ 216365 h 1256978"/>
              <a:gd name="connsiteX14" fmla="*/ 1813345 w 1813345"/>
              <a:gd name="connsiteY14" fmla="*/ 244698 h 1256978"/>
              <a:gd name="connsiteX15" fmla="*/ 1813345 w 1813345"/>
              <a:gd name="connsiteY15" fmla="*/ 280759 h 1256978"/>
              <a:gd name="connsiteX16" fmla="*/ 1795315 w 1813345"/>
              <a:gd name="connsiteY16" fmla="*/ 306517 h 1256978"/>
              <a:gd name="connsiteX17" fmla="*/ 1754102 w 1813345"/>
              <a:gd name="connsiteY17" fmla="*/ 334851 h 1256978"/>
              <a:gd name="connsiteX18" fmla="*/ 1738648 w 1813345"/>
              <a:gd name="connsiteY18" fmla="*/ 355457 h 1256978"/>
              <a:gd name="connsiteX19" fmla="*/ 1653647 w 1813345"/>
              <a:gd name="connsiteY19" fmla="*/ 806217 h 1256978"/>
              <a:gd name="connsiteX20" fmla="*/ 1568647 w 1813345"/>
              <a:gd name="connsiteY20" fmla="*/ 1179705 h 1256978"/>
              <a:gd name="connsiteX21" fmla="*/ 1548041 w 1813345"/>
              <a:gd name="connsiteY21" fmla="*/ 1228644 h 1256978"/>
              <a:gd name="connsiteX22" fmla="*/ 1514555 w 1813345"/>
              <a:gd name="connsiteY22" fmla="*/ 1251826 h 1256978"/>
              <a:gd name="connsiteX23" fmla="*/ 1447585 w 1813345"/>
              <a:gd name="connsiteY23" fmla="*/ 1256978 h 1256978"/>
              <a:gd name="connsiteX24" fmla="*/ 1388342 w 1813345"/>
              <a:gd name="connsiteY24" fmla="*/ 1249251 h 1256978"/>
              <a:gd name="connsiteX25" fmla="*/ 1347130 w 1813345"/>
              <a:gd name="connsiteY25" fmla="*/ 1215765 h 1256978"/>
              <a:gd name="connsiteX26" fmla="*/ 1303342 w 1813345"/>
              <a:gd name="connsiteY26" fmla="*/ 1156523 h 1256978"/>
              <a:gd name="connsiteX27" fmla="*/ 1362585 w 1813345"/>
              <a:gd name="connsiteY27" fmla="*/ 940158 h 1256978"/>
              <a:gd name="connsiteX28" fmla="*/ 1434706 w 1813345"/>
              <a:gd name="connsiteY28" fmla="*/ 589852 h 1256978"/>
              <a:gd name="connsiteX29" fmla="*/ 1488798 w 1813345"/>
              <a:gd name="connsiteY29" fmla="*/ 291062 h 1256978"/>
              <a:gd name="connsiteX30" fmla="*/ 1488798 w 1813345"/>
              <a:gd name="connsiteY30" fmla="*/ 255002 h 1256978"/>
              <a:gd name="connsiteX31" fmla="*/ 1473343 w 1813345"/>
              <a:gd name="connsiteY31" fmla="*/ 229244 h 1256978"/>
              <a:gd name="connsiteX32" fmla="*/ 1434706 w 1813345"/>
              <a:gd name="connsiteY32" fmla="*/ 208638 h 1256978"/>
              <a:gd name="connsiteX33" fmla="*/ 1349706 w 1813345"/>
              <a:gd name="connsiteY33" fmla="*/ 203486 h 1256978"/>
              <a:gd name="connsiteX34" fmla="*/ 538337 w 1813345"/>
              <a:gd name="connsiteY34" fmla="*/ 314244 h 125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13345" h="1256978">
                <a:moveTo>
                  <a:pt x="538337" y="314244"/>
                </a:moveTo>
                <a:lnTo>
                  <a:pt x="121061" y="365760"/>
                </a:lnTo>
                <a:lnTo>
                  <a:pt x="0" y="208638"/>
                </a:lnTo>
                <a:lnTo>
                  <a:pt x="141668" y="195759"/>
                </a:lnTo>
                <a:lnTo>
                  <a:pt x="605307" y="136516"/>
                </a:lnTo>
                <a:lnTo>
                  <a:pt x="1056068" y="72122"/>
                </a:lnTo>
                <a:lnTo>
                  <a:pt x="1352282" y="28333"/>
                </a:lnTo>
                <a:lnTo>
                  <a:pt x="1401221" y="7727"/>
                </a:lnTo>
                <a:lnTo>
                  <a:pt x="1457888" y="0"/>
                </a:lnTo>
                <a:lnTo>
                  <a:pt x="1524859" y="5151"/>
                </a:lnTo>
                <a:lnTo>
                  <a:pt x="1571222" y="20606"/>
                </a:lnTo>
                <a:lnTo>
                  <a:pt x="1648496" y="77273"/>
                </a:lnTo>
                <a:lnTo>
                  <a:pt x="1759254" y="172577"/>
                </a:lnTo>
                <a:lnTo>
                  <a:pt x="1800466" y="216365"/>
                </a:lnTo>
                <a:lnTo>
                  <a:pt x="1813345" y="244698"/>
                </a:lnTo>
                <a:lnTo>
                  <a:pt x="1813345" y="280759"/>
                </a:lnTo>
                <a:lnTo>
                  <a:pt x="1795315" y="306517"/>
                </a:lnTo>
                <a:lnTo>
                  <a:pt x="1754102" y="334851"/>
                </a:lnTo>
                <a:lnTo>
                  <a:pt x="1738648" y="355457"/>
                </a:lnTo>
                <a:lnTo>
                  <a:pt x="1653647" y="806217"/>
                </a:lnTo>
                <a:lnTo>
                  <a:pt x="1568647" y="1179705"/>
                </a:lnTo>
                <a:lnTo>
                  <a:pt x="1548041" y="1228644"/>
                </a:lnTo>
                <a:lnTo>
                  <a:pt x="1514555" y="1251826"/>
                </a:lnTo>
                <a:lnTo>
                  <a:pt x="1447585" y="1256978"/>
                </a:lnTo>
                <a:lnTo>
                  <a:pt x="1388342" y="1249251"/>
                </a:lnTo>
                <a:lnTo>
                  <a:pt x="1347130" y="1215765"/>
                </a:lnTo>
                <a:lnTo>
                  <a:pt x="1303342" y="1156523"/>
                </a:lnTo>
                <a:lnTo>
                  <a:pt x="1362585" y="940158"/>
                </a:lnTo>
                <a:lnTo>
                  <a:pt x="1434706" y="589852"/>
                </a:lnTo>
                <a:lnTo>
                  <a:pt x="1488798" y="291062"/>
                </a:lnTo>
                <a:lnTo>
                  <a:pt x="1488798" y="255002"/>
                </a:lnTo>
                <a:lnTo>
                  <a:pt x="1473343" y="229244"/>
                </a:lnTo>
                <a:lnTo>
                  <a:pt x="1434706" y="208638"/>
                </a:lnTo>
                <a:lnTo>
                  <a:pt x="1349706" y="203486"/>
                </a:lnTo>
                <a:lnTo>
                  <a:pt x="538337" y="314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3014FF7-5DC3-4E8B-8450-945F1A498B90}"/>
              </a:ext>
            </a:extLst>
          </p:cNvPr>
          <p:cNvSpPr/>
          <p:nvPr/>
        </p:nvSpPr>
        <p:spPr>
          <a:xfrm>
            <a:off x="5367339" y="4005263"/>
            <a:ext cx="1290637" cy="309562"/>
          </a:xfrm>
          <a:custGeom>
            <a:avLst/>
            <a:gdLst>
              <a:gd name="connsiteX0" fmla="*/ 453337 w 1290464"/>
              <a:gd name="connsiteY0" fmla="*/ 262729 h 309093"/>
              <a:gd name="connsiteX1" fmla="*/ 136516 w 1290464"/>
              <a:gd name="connsiteY1" fmla="*/ 309093 h 309093"/>
              <a:gd name="connsiteX2" fmla="*/ 0 w 1290464"/>
              <a:gd name="connsiteY2" fmla="*/ 146819 h 309093"/>
              <a:gd name="connsiteX3" fmla="*/ 399245 w 1290464"/>
              <a:gd name="connsiteY3" fmla="*/ 105606 h 309093"/>
              <a:gd name="connsiteX4" fmla="*/ 852582 w 1290464"/>
              <a:gd name="connsiteY4" fmla="*/ 48939 h 309093"/>
              <a:gd name="connsiteX5" fmla="*/ 1223493 w 1290464"/>
              <a:gd name="connsiteY5" fmla="*/ 0 h 309093"/>
              <a:gd name="connsiteX6" fmla="*/ 1290464 w 1290464"/>
              <a:gd name="connsiteY6" fmla="*/ 203486 h 309093"/>
              <a:gd name="connsiteX7" fmla="*/ 1017431 w 1290464"/>
              <a:gd name="connsiteY7" fmla="*/ 213789 h 309093"/>
              <a:gd name="connsiteX8" fmla="*/ 672278 w 1290464"/>
              <a:gd name="connsiteY8" fmla="*/ 242122 h 309093"/>
              <a:gd name="connsiteX9" fmla="*/ 453337 w 1290464"/>
              <a:gd name="connsiteY9" fmla="*/ 262729 h 3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464" h="309093">
                <a:moveTo>
                  <a:pt x="453337" y="262729"/>
                </a:moveTo>
                <a:lnTo>
                  <a:pt x="136516" y="309093"/>
                </a:lnTo>
                <a:lnTo>
                  <a:pt x="0" y="146819"/>
                </a:lnTo>
                <a:lnTo>
                  <a:pt x="399245" y="105606"/>
                </a:lnTo>
                <a:lnTo>
                  <a:pt x="852582" y="48939"/>
                </a:lnTo>
                <a:lnTo>
                  <a:pt x="1223493" y="0"/>
                </a:lnTo>
                <a:lnTo>
                  <a:pt x="1290464" y="203486"/>
                </a:lnTo>
                <a:lnTo>
                  <a:pt x="1017431" y="213789"/>
                </a:lnTo>
                <a:lnTo>
                  <a:pt x="672278" y="242122"/>
                </a:lnTo>
                <a:lnTo>
                  <a:pt x="453337" y="2627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B1F3782-C62F-4CFC-BAB8-912D15AAB29A}"/>
              </a:ext>
            </a:extLst>
          </p:cNvPr>
          <p:cNvSpPr/>
          <p:nvPr/>
        </p:nvSpPr>
        <p:spPr>
          <a:xfrm>
            <a:off x="4405314" y="4862514"/>
            <a:ext cx="3381375" cy="485775"/>
          </a:xfrm>
          <a:custGeom>
            <a:avLst/>
            <a:gdLst>
              <a:gd name="connsiteX0" fmla="*/ 1266825 w 3381375"/>
              <a:gd name="connsiteY0" fmla="*/ 385762 h 485775"/>
              <a:gd name="connsiteX1" fmla="*/ 595312 w 3381375"/>
              <a:gd name="connsiteY1" fmla="*/ 447675 h 485775"/>
              <a:gd name="connsiteX2" fmla="*/ 119062 w 3381375"/>
              <a:gd name="connsiteY2" fmla="*/ 485775 h 485775"/>
              <a:gd name="connsiteX3" fmla="*/ 0 w 3381375"/>
              <a:gd name="connsiteY3" fmla="*/ 285750 h 485775"/>
              <a:gd name="connsiteX4" fmla="*/ 147637 w 3381375"/>
              <a:gd name="connsiteY4" fmla="*/ 285750 h 485775"/>
              <a:gd name="connsiteX5" fmla="*/ 785812 w 3381375"/>
              <a:gd name="connsiteY5" fmla="*/ 228600 h 485775"/>
              <a:gd name="connsiteX6" fmla="*/ 1604962 w 3381375"/>
              <a:gd name="connsiteY6" fmla="*/ 161925 h 485775"/>
              <a:gd name="connsiteX7" fmla="*/ 2438400 w 3381375"/>
              <a:gd name="connsiteY7" fmla="*/ 90487 h 485775"/>
              <a:gd name="connsiteX8" fmla="*/ 2714625 w 3381375"/>
              <a:gd name="connsiteY8" fmla="*/ 76200 h 485775"/>
              <a:gd name="connsiteX9" fmla="*/ 2819400 w 3381375"/>
              <a:gd name="connsiteY9" fmla="*/ 42862 h 485775"/>
              <a:gd name="connsiteX10" fmla="*/ 2924175 w 3381375"/>
              <a:gd name="connsiteY10" fmla="*/ 0 h 485775"/>
              <a:gd name="connsiteX11" fmla="*/ 2967037 w 3381375"/>
              <a:gd name="connsiteY11" fmla="*/ 0 h 485775"/>
              <a:gd name="connsiteX12" fmla="*/ 3100387 w 3381375"/>
              <a:gd name="connsiteY12" fmla="*/ 38100 h 485775"/>
              <a:gd name="connsiteX13" fmla="*/ 3286125 w 3381375"/>
              <a:gd name="connsiteY13" fmla="*/ 119062 h 485775"/>
              <a:gd name="connsiteX14" fmla="*/ 3381375 w 3381375"/>
              <a:gd name="connsiteY14" fmla="*/ 295275 h 485775"/>
              <a:gd name="connsiteX15" fmla="*/ 3214687 w 3381375"/>
              <a:gd name="connsiteY15" fmla="*/ 280987 h 485775"/>
              <a:gd name="connsiteX16" fmla="*/ 2752725 w 3381375"/>
              <a:gd name="connsiteY16" fmla="*/ 266700 h 485775"/>
              <a:gd name="connsiteX17" fmla="*/ 2586037 w 3381375"/>
              <a:gd name="connsiteY17" fmla="*/ 266700 h 485775"/>
              <a:gd name="connsiteX18" fmla="*/ 2290762 w 3381375"/>
              <a:gd name="connsiteY18" fmla="*/ 290512 h 485775"/>
              <a:gd name="connsiteX19" fmla="*/ 1266825 w 3381375"/>
              <a:gd name="connsiteY19" fmla="*/ 38576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81375" h="485775">
                <a:moveTo>
                  <a:pt x="1266825" y="385762"/>
                </a:moveTo>
                <a:lnTo>
                  <a:pt x="595312" y="447675"/>
                </a:lnTo>
                <a:lnTo>
                  <a:pt x="119062" y="485775"/>
                </a:lnTo>
                <a:lnTo>
                  <a:pt x="0" y="285750"/>
                </a:lnTo>
                <a:lnTo>
                  <a:pt x="147637" y="285750"/>
                </a:lnTo>
                <a:lnTo>
                  <a:pt x="785812" y="228600"/>
                </a:lnTo>
                <a:lnTo>
                  <a:pt x="1604962" y="161925"/>
                </a:lnTo>
                <a:lnTo>
                  <a:pt x="2438400" y="90487"/>
                </a:lnTo>
                <a:lnTo>
                  <a:pt x="2714625" y="76200"/>
                </a:lnTo>
                <a:lnTo>
                  <a:pt x="2819400" y="42862"/>
                </a:lnTo>
                <a:lnTo>
                  <a:pt x="2924175" y="0"/>
                </a:lnTo>
                <a:lnTo>
                  <a:pt x="2967037" y="0"/>
                </a:lnTo>
                <a:lnTo>
                  <a:pt x="3100387" y="38100"/>
                </a:lnTo>
                <a:lnTo>
                  <a:pt x="3286125" y="119062"/>
                </a:lnTo>
                <a:lnTo>
                  <a:pt x="3381375" y="295275"/>
                </a:lnTo>
                <a:lnTo>
                  <a:pt x="3214687" y="280987"/>
                </a:lnTo>
                <a:lnTo>
                  <a:pt x="2752725" y="266700"/>
                </a:lnTo>
                <a:lnTo>
                  <a:pt x="2586037" y="266700"/>
                </a:lnTo>
                <a:lnTo>
                  <a:pt x="2290762" y="290512"/>
                </a:lnTo>
                <a:lnTo>
                  <a:pt x="1266825" y="3857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353C32-6B07-4DC8-AF33-144A0BE1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028" y="2059883"/>
            <a:ext cx="4267570" cy="35176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187C6DD-DA75-4288-9A6B-61B15E3EE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028" y="2047428"/>
            <a:ext cx="4267570" cy="3517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11" grpId="0" animBg="1"/>
      <p:bldP spid="12" grpId="0" animBg="1"/>
      <p:bldP spid="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8C8D22-94E6-44B1-B30C-84D077A0F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670151"/>
            <a:ext cx="426757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8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E550E0-7D45-4040-B932-7861947DE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016" y="1429338"/>
            <a:ext cx="4797968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74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D4E0906E-9EA3-478B-8ADB-CD4546A62F02}"/>
              </a:ext>
            </a:extLst>
          </p:cNvPr>
          <p:cNvSpPr/>
          <p:nvPr/>
        </p:nvSpPr>
        <p:spPr>
          <a:xfrm>
            <a:off x="4719639" y="1462089"/>
            <a:ext cx="542925" cy="814387"/>
          </a:xfrm>
          <a:custGeom>
            <a:avLst/>
            <a:gdLst>
              <a:gd name="connsiteX0" fmla="*/ 230981 w 542925"/>
              <a:gd name="connsiteY0" fmla="*/ 454818 h 814387"/>
              <a:gd name="connsiteX1" fmla="*/ 230981 w 542925"/>
              <a:gd name="connsiteY1" fmla="*/ 321468 h 814387"/>
              <a:gd name="connsiteX2" fmla="*/ 223837 w 542925"/>
              <a:gd name="connsiteY2" fmla="*/ 276225 h 814387"/>
              <a:gd name="connsiteX3" fmla="*/ 202406 w 542925"/>
              <a:gd name="connsiteY3" fmla="*/ 230981 h 814387"/>
              <a:gd name="connsiteX4" fmla="*/ 171450 w 542925"/>
              <a:gd name="connsiteY4" fmla="*/ 190500 h 814387"/>
              <a:gd name="connsiteX5" fmla="*/ 97631 w 542925"/>
              <a:gd name="connsiteY5" fmla="*/ 121443 h 814387"/>
              <a:gd name="connsiteX6" fmla="*/ 33337 w 542925"/>
              <a:gd name="connsiteY6" fmla="*/ 71437 h 814387"/>
              <a:gd name="connsiteX7" fmla="*/ 9525 w 542925"/>
              <a:gd name="connsiteY7" fmla="*/ 50006 h 814387"/>
              <a:gd name="connsiteX8" fmla="*/ 0 w 542925"/>
              <a:gd name="connsiteY8" fmla="*/ 28575 h 814387"/>
              <a:gd name="connsiteX9" fmla="*/ 2381 w 542925"/>
              <a:gd name="connsiteY9" fmla="*/ 11906 h 814387"/>
              <a:gd name="connsiteX10" fmla="*/ 14287 w 542925"/>
              <a:gd name="connsiteY10" fmla="*/ 0 h 814387"/>
              <a:gd name="connsiteX11" fmla="*/ 64293 w 542925"/>
              <a:gd name="connsiteY11" fmla="*/ 0 h 814387"/>
              <a:gd name="connsiteX12" fmla="*/ 214312 w 542925"/>
              <a:gd name="connsiteY12" fmla="*/ 11906 h 814387"/>
              <a:gd name="connsiteX13" fmla="*/ 328612 w 542925"/>
              <a:gd name="connsiteY13" fmla="*/ 30956 h 814387"/>
              <a:gd name="connsiteX14" fmla="*/ 431006 w 542925"/>
              <a:gd name="connsiteY14" fmla="*/ 66675 h 814387"/>
              <a:gd name="connsiteX15" fmla="*/ 488156 w 542925"/>
              <a:gd name="connsiteY15" fmla="*/ 97631 h 814387"/>
              <a:gd name="connsiteX16" fmla="*/ 526256 w 542925"/>
              <a:gd name="connsiteY16" fmla="*/ 128587 h 814387"/>
              <a:gd name="connsiteX17" fmla="*/ 538162 w 542925"/>
              <a:gd name="connsiteY17" fmla="*/ 150018 h 814387"/>
              <a:gd name="connsiteX18" fmla="*/ 542925 w 542925"/>
              <a:gd name="connsiteY18" fmla="*/ 202406 h 814387"/>
              <a:gd name="connsiteX19" fmla="*/ 540543 w 542925"/>
              <a:gd name="connsiteY19" fmla="*/ 230981 h 814387"/>
              <a:gd name="connsiteX20" fmla="*/ 523875 w 542925"/>
              <a:gd name="connsiteY20" fmla="*/ 257175 h 814387"/>
              <a:gd name="connsiteX21" fmla="*/ 504825 w 542925"/>
              <a:gd name="connsiteY21" fmla="*/ 297656 h 814387"/>
              <a:gd name="connsiteX22" fmla="*/ 488156 w 542925"/>
              <a:gd name="connsiteY22" fmla="*/ 361950 h 814387"/>
              <a:gd name="connsiteX23" fmla="*/ 481012 w 542925"/>
              <a:gd name="connsiteY23" fmla="*/ 452437 h 814387"/>
              <a:gd name="connsiteX24" fmla="*/ 478631 w 542925"/>
              <a:gd name="connsiteY24" fmla="*/ 709612 h 814387"/>
              <a:gd name="connsiteX25" fmla="*/ 347662 w 542925"/>
              <a:gd name="connsiteY25" fmla="*/ 814387 h 814387"/>
              <a:gd name="connsiteX26" fmla="*/ 233362 w 542925"/>
              <a:gd name="connsiteY26" fmla="*/ 759618 h 814387"/>
              <a:gd name="connsiteX27" fmla="*/ 230981 w 542925"/>
              <a:gd name="connsiteY27" fmla="*/ 454818 h 8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2925" h="814387">
                <a:moveTo>
                  <a:pt x="230981" y="454818"/>
                </a:moveTo>
                <a:lnTo>
                  <a:pt x="230981" y="321468"/>
                </a:lnTo>
                <a:lnTo>
                  <a:pt x="223837" y="276225"/>
                </a:lnTo>
                <a:lnTo>
                  <a:pt x="202406" y="230981"/>
                </a:lnTo>
                <a:lnTo>
                  <a:pt x="171450" y="190500"/>
                </a:lnTo>
                <a:lnTo>
                  <a:pt x="97631" y="121443"/>
                </a:lnTo>
                <a:lnTo>
                  <a:pt x="33337" y="71437"/>
                </a:lnTo>
                <a:lnTo>
                  <a:pt x="9525" y="50006"/>
                </a:lnTo>
                <a:lnTo>
                  <a:pt x="0" y="28575"/>
                </a:lnTo>
                <a:lnTo>
                  <a:pt x="2381" y="11906"/>
                </a:lnTo>
                <a:lnTo>
                  <a:pt x="14287" y="0"/>
                </a:lnTo>
                <a:lnTo>
                  <a:pt x="64293" y="0"/>
                </a:lnTo>
                <a:lnTo>
                  <a:pt x="214312" y="11906"/>
                </a:lnTo>
                <a:lnTo>
                  <a:pt x="328612" y="30956"/>
                </a:lnTo>
                <a:lnTo>
                  <a:pt x="431006" y="66675"/>
                </a:lnTo>
                <a:lnTo>
                  <a:pt x="488156" y="97631"/>
                </a:lnTo>
                <a:lnTo>
                  <a:pt x="526256" y="128587"/>
                </a:lnTo>
                <a:lnTo>
                  <a:pt x="538162" y="150018"/>
                </a:lnTo>
                <a:lnTo>
                  <a:pt x="542925" y="202406"/>
                </a:lnTo>
                <a:lnTo>
                  <a:pt x="540543" y="230981"/>
                </a:lnTo>
                <a:lnTo>
                  <a:pt x="523875" y="257175"/>
                </a:lnTo>
                <a:lnTo>
                  <a:pt x="504825" y="297656"/>
                </a:lnTo>
                <a:lnTo>
                  <a:pt x="488156" y="361950"/>
                </a:lnTo>
                <a:lnTo>
                  <a:pt x="481012" y="452437"/>
                </a:lnTo>
                <a:cubicBezTo>
                  <a:pt x="480218" y="538162"/>
                  <a:pt x="479425" y="623887"/>
                  <a:pt x="478631" y="709612"/>
                </a:cubicBezTo>
                <a:lnTo>
                  <a:pt x="347662" y="814387"/>
                </a:lnTo>
                <a:lnTo>
                  <a:pt x="233362" y="759618"/>
                </a:lnTo>
                <a:cubicBezTo>
                  <a:pt x="232568" y="660399"/>
                  <a:pt x="231775" y="561181"/>
                  <a:pt x="230981" y="4548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7F8E1416-A251-4540-A893-A8679DBFC57B}"/>
              </a:ext>
            </a:extLst>
          </p:cNvPr>
          <p:cNvSpPr/>
          <p:nvPr/>
        </p:nvSpPr>
        <p:spPr>
          <a:xfrm>
            <a:off x="6307139" y="1573214"/>
            <a:ext cx="1474787" cy="1246187"/>
          </a:xfrm>
          <a:custGeom>
            <a:avLst/>
            <a:gdLst>
              <a:gd name="connsiteX0" fmla="*/ 819150 w 1473994"/>
              <a:gd name="connsiteY0" fmla="*/ 457200 h 1245394"/>
              <a:gd name="connsiteX1" fmla="*/ 914400 w 1473994"/>
              <a:gd name="connsiteY1" fmla="*/ 347663 h 1245394"/>
              <a:gd name="connsiteX2" fmla="*/ 966788 w 1473994"/>
              <a:gd name="connsiteY2" fmla="*/ 276225 h 1245394"/>
              <a:gd name="connsiteX3" fmla="*/ 997744 w 1473994"/>
              <a:gd name="connsiteY3" fmla="*/ 228600 h 1245394"/>
              <a:gd name="connsiteX4" fmla="*/ 1007269 w 1473994"/>
              <a:gd name="connsiteY4" fmla="*/ 204788 h 1245394"/>
              <a:gd name="connsiteX5" fmla="*/ 1009650 w 1473994"/>
              <a:gd name="connsiteY5" fmla="*/ 188119 h 1245394"/>
              <a:gd name="connsiteX6" fmla="*/ 1007269 w 1473994"/>
              <a:gd name="connsiteY6" fmla="*/ 164307 h 1245394"/>
              <a:gd name="connsiteX7" fmla="*/ 985838 w 1473994"/>
              <a:gd name="connsiteY7" fmla="*/ 123825 h 1245394"/>
              <a:gd name="connsiteX8" fmla="*/ 940594 w 1473994"/>
              <a:gd name="connsiteY8" fmla="*/ 69057 h 1245394"/>
              <a:gd name="connsiteX9" fmla="*/ 914400 w 1473994"/>
              <a:gd name="connsiteY9" fmla="*/ 35719 h 1245394"/>
              <a:gd name="connsiteX10" fmla="*/ 907257 w 1473994"/>
              <a:gd name="connsiteY10" fmla="*/ 11907 h 1245394"/>
              <a:gd name="connsiteX11" fmla="*/ 914400 w 1473994"/>
              <a:gd name="connsiteY11" fmla="*/ 2382 h 1245394"/>
              <a:gd name="connsiteX12" fmla="*/ 935832 w 1473994"/>
              <a:gd name="connsiteY12" fmla="*/ 0 h 1245394"/>
              <a:gd name="connsiteX13" fmla="*/ 1021557 w 1473994"/>
              <a:gd name="connsiteY13" fmla="*/ 14288 h 1245394"/>
              <a:gd name="connsiteX14" fmla="*/ 1135857 w 1473994"/>
              <a:gd name="connsiteY14" fmla="*/ 47625 h 1245394"/>
              <a:gd name="connsiteX15" fmla="*/ 1243013 w 1473994"/>
              <a:gd name="connsiteY15" fmla="*/ 102394 h 1245394"/>
              <a:gd name="connsiteX16" fmla="*/ 1338263 w 1473994"/>
              <a:gd name="connsiteY16" fmla="*/ 169069 h 1245394"/>
              <a:gd name="connsiteX17" fmla="*/ 1416844 w 1473994"/>
              <a:gd name="connsiteY17" fmla="*/ 233363 h 1245394"/>
              <a:gd name="connsiteX18" fmla="*/ 1462088 w 1473994"/>
              <a:gd name="connsiteY18" fmla="*/ 278607 h 1245394"/>
              <a:gd name="connsiteX19" fmla="*/ 1473994 w 1473994"/>
              <a:gd name="connsiteY19" fmla="*/ 300038 h 1245394"/>
              <a:gd name="connsiteX20" fmla="*/ 1473994 w 1473994"/>
              <a:gd name="connsiteY20" fmla="*/ 321469 h 1245394"/>
              <a:gd name="connsiteX21" fmla="*/ 1466850 w 1473994"/>
              <a:gd name="connsiteY21" fmla="*/ 333375 h 1245394"/>
              <a:gd name="connsiteX22" fmla="*/ 1416844 w 1473994"/>
              <a:gd name="connsiteY22" fmla="*/ 357188 h 1245394"/>
              <a:gd name="connsiteX23" fmla="*/ 1371600 w 1473994"/>
              <a:gd name="connsiteY23" fmla="*/ 361950 h 1245394"/>
              <a:gd name="connsiteX24" fmla="*/ 1328738 w 1473994"/>
              <a:gd name="connsiteY24" fmla="*/ 364332 h 1245394"/>
              <a:gd name="connsiteX25" fmla="*/ 1290638 w 1473994"/>
              <a:gd name="connsiteY25" fmla="*/ 378619 h 1245394"/>
              <a:gd name="connsiteX26" fmla="*/ 1102519 w 1473994"/>
              <a:gd name="connsiteY26" fmla="*/ 528638 h 1245394"/>
              <a:gd name="connsiteX27" fmla="*/ 623888 w 1473994"/>
              <a:gd name="connsiteY27" fmla="*/ 885825 h 1245394"/>
              <a:gd name="connsiteX28" fmla="*/ 371475 w 1473994"/>
              <a:gd name="connsiteY28" fmla="*/ 1064419 h 1245394"/>
              <a:gd name="connsiteX29" fmla="*/ 166688 w 1473994"/>
              <a:gd name="connsiteY29" fmla="*/ 1195388 h 1245394"/>
              <a:gd name="connsiteX30" fmla="*/ 0 w 1473994"/>
              <a:gd name="connsiteY30" fmla="*/ 1245394 h 1245394"/>
              <a:gd name="connsiteX31" fmla="*/ 102394 w 1473994"/>
              <a:gd name="connsiteY31" fmla="*/ 1131094 h 1245394"/>
              <a:gd name="connsiteX32" fmla="*/ 235744 w 1473994"/>
              <a:gd name="connsiteY32" fmla="*/ 1033463 h 1245394"/>
              <a:gd name="connsiteX33" fmla="*/ 395288 w 1473994"/>
              <a:gd name="connsiteY33" fmla="*/ 885825 h 1245394"/>
              <a:gd name="connsiteX34" fmla="*/ 588169 w 1473994"/>
              <a:gd name="connsiteY34" fmla="*/ 697707 h 1245394"/>
              <a:gd name="connsiteX35" fmla="*/ 819150 w 1473994"/>
              <a:gd name="connsiteY35" fmla="*/ 457200 h 124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3994" h="1245394">
                <a:moveTo>
                  <a:pt x="819150" y="457200"/>
                </a:moveTo>
                <a:lnTo>
                  <a:pt x="914400" y="347663"/>
                </a:lnTo>
                <a:lnTo>
                  <a:pt x="966788" y="276225"/>
                </a:lnTo>
                <a:lnTo>
                  <a:pt x="997744" y="228600"/>
                </a:lnTo>
                <a:lnTo>
                  <a:pt x="1007269" y="204788"/>
                </a:lnTo>
                <a:lnTo>
                  <a:pt x="1009650" y="188119"/>
                </a:lnTo>
                <a:lnTo>
                  <a:pt x="1007269" y="164307"/>
                </a:lnTo>
                <a:lnTo>
                  <a:pt x="985838" y="123825"/>
                </a:lnTo>
                <a:lnTo>
                  <a:pt x="940594" y="69057"/>
                </a:lnTo>
                <a:lnTo>
                  <a:pt x="914400" y="35719"/>
                </a:lnTo>
                <a:lnTo>
                  <a:pt x="907257" y="11907"/>
                </a:lnTo>
                <a:lnTo>
                  <a:pt x="914400" y="2382"/>
                </a:lnTo>
                <a:lnTo>
                  <a:pt x="935832" y="0"/>
                </a:lnTo>
                <a:lnTo>
                  <a:pt x="1021557" y="14288"/>
                </a:lnTo>
                <a:lnTo>
                  <a:pt x="1135857" y="47625"/>
                </a:lnTo>
                <a:lnTo>
                  <a:pt x="1243013" y="102394"/>
                </a:lnTo>
                <a:lnTo>
                  <a:pt x="1338263" y="169069"/>
                </a:lnTo>
                <a:lnTo>
                  <a:pt x="1416844" y="233363"/>
                </a:lnTo>
                <a:lnTo>
                  <a:pt x="1462088" y="278607"/>
                </a:lnTo>
                <a:lnTo>
                  <a:pt x="1473994" y="300038"/>
                </a:lnTo>
                <a:lnTo>
                  <a:pt x="1473994" y="321469"/>
                </a:lnTo>
                <a:lnTo>
                  <a:pt x="1466850" y="333375"/>
                </a:lnTo>
                <a:lnTo>
                  <a:pt x="1416844" y="357188"/>
                </a:lnTo>
                <a:lnTo>
                  <a:pt x="1371600" y="361950"/>
                </a:lnTo>
                <a:lnTo>
                  <a:pt x="1328738" y="364332"/>
                </a:lnTo>
                <a:lnTo>
                  <a:pt x="1290638" y="378619"/>
                </a:lnTo>
                <a:lnTo>
                  <a:pt x="1102519" y="528638"/>
                </a:lnTo>
                <a:lnTo>
                  <a:pt x="623888" y="885825"/>
                </a:lnTo>
                <a:lnTo>
                  <a:pt x="371475" y="1064419"/>
                </a:lnTo>
                <a:lnTo>
                  <a:pt x="166688" y="1195388"/>
                </a:lnTo>
                <a:lnTo>
                  <a:pt x="0" y="1245394"/>
                </a:lnTo>
                <a:lnTo>
                  <a:pt x="102394" y="1131094"/>
                </a:lnTo>
                <a:lnTo>
                  <a:pt x="235744" y="1033463"/>
                </a:lnTo>
                <a:lnTo>
                  <a:pt x="395288" y="885825"/>
                </a:lnTo>
                <a:lnTo>
                  <a:pt x="588169" y="697707"/>
                </a:lnTo>
                <a:lnTo>
                  <a:pt x="819150" y="457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6D8B8E72-B626-4D8A-BA03-4E776F764580}"/>
              </a:ext>
            </a:extLst>
          </p:cNvPr>
          <p:cNvSpPr/>
          <p:nvPr/>
        </p:nvSpPr>
        <p:spPr>
          <a:xfrm>
            <a:off x="4097339" y="2047876"/>
            <a:ext cx="1920875" cy="373063"/>
          </a:xfrm>
          <a:custGeom>
            <a:avLst/>
            <a:gdLst>
              <a:gd name="connsiteX0" fmla="*/ 659607 w 1919288"/>
              <a:gd name="connsiteY0" fmla="*/ 176213 h 373856"/>
              <a:gd name="connsiteX1" fmla="*/ 485775 w 1919288"/>
              <a:gd name="connsiteY1" fmla="*/ 195263 h 373856"/>
              <a:gd name="connsiteX2" fmla="*/ 404813 w 1919288"/>
              <a:gd name="connsiteY2" fmla="*/ 200025 h 373856"/>
              <a:gd name="connsiteX3" fmla="*/ 311944 w 1919288"/>
              <a:gd name="connsiteY3" fmla="*/ 200025 h 373856"/>
              <a:gd name="connsiteX4" fmla="*/ 192882 w 1919288"/>
              <a:gd name="connsiteY4" fmla="*/ 180975 h 373856"/>
              <a:gd name="connsiteX5" fmla="*/ 90488 w 1919288"/>
              <a:gd name="connsiteY5" fmla="*/ 147638 h 373856"/>
              <a:gd name="connsiteX6" fmla="*/ 28575 w 1919288"/>
              <a:gd name="connsiteY6" fmla="*/ 128588 h 373856"/>
              <a:gd name="connsiteX7" fmla="*/ 7144 w 1919288"/>
              <a:gd name="connsiteY7" fmla="*/ 133350 h 373856"/>
              <a:gd name="connsiteX8" fmla="*/ 0 w 1919288"/>
              <a:gd name="connsiteY8" fmla="*/ 152400 h 373856"/>
              <a:gd name="connsiteX9" fmla="*/ 7144 w 1919288"/>
              <a:gd name="connsiteY9" fmla="*/ 173831 h 373856"/>
              <a:gd name="connsiteX10" fmla="*/ 21432 w 1919288"/>
              <a:gd name="connsiteY10" fmla="*/ 190500 h 373856"/>
              <a:gd name="connsiteX11" fmla="*/ 150019 w 1919288"/>
              <a:gd name="connsiteY11" fmla="*/ 292894 h 373856"/>
              <a:gd name="connsiteX12" fmla="*/ 240507 w 1919288"/>
              <a:gd name="connsiteY12" fmla="*/ 373856 h 373856"/>
              <a:gd name="connsiteX13" fmla="*/ 511969 w 1919288"/>
              <a:gd name="connsiteY13" fmla="*/ 352425 h 373856"/>
              <a:gd name="connsiteX14" fmla="*/ 781050 w 1919288"/>
              <a:gd name="connsiteY14" fmla="*/ 319088 h 373856"/>
              <a:gd name="connsiteX15" fmla="*/ 1145382 w 1919288"/>
              <a:gd name="connsiteY15" fmla="*/ 273844 h 373856"/>
              <a:gd name="connsiteX16" fmla="*/ 1262063 w 1919288"/>
              <a:gd name="connsiteY16" fmla="*/ 259556 h 373856"/>
              <a:gd name="connsiteX17" fmla="*/ 1371600 w 1919288"/>
              <a:gd name="connsiteY17" fmla="*/ 242888 h 373856"/>
              <a:gd name="connsiteX18" fmla="*/ 1647825 w 1919288"/>
              <a:gd name="connsiteY18" fmla="*/ 230981 h 373856"/>
              <a:gd name="connsiteX19" fmla="*/ 1790700 w 1919288"/>
              <a:gd name="connsiteY19" fmla="*/ 226219 h 373856"/>
              <a:gd name="connsiteX20" fmla="*/ 1826419 w 1919288"/>
              <a:gd name="connsiteY20" fmla="*/ 223838 h 373856"/>
              <a:gd name="connsiteX21" fmla="*/ 1852613 w 1919288"/>
              <a:gd name="connsiteY21" fmla="*/ 216694 h 373856"/>
              <a:gd name="connsiteX22" fmla="*/ 1897857 w 1919288"/>
              <a:gd name="connsiteY22" fmla="*/ 188119 h 373856"/>
              <a:gd name="connsiteX23" fmla="*/ 1919288 w 1919288"/>
              <a:gd name="connsiteY23" fmla="*/ 161925 h 373856"/>
              <a:gd name="connsiteX24" fmla="*/ 1912144 w 1919288"/>
              <a:gd name="connsiteY24" fmla="*/ 142875 h 373856"/>
              <a:gd name="connsiteX25" fmla="*/ 1878807 w 1919288"/>
              <a:gd name="connsiteY25" fmla="*/ 100013 h 373856"/>
              <a:gd name="connsiteX26" fmla="*/ 1819275 w 1919288"/>
              <a:gd name="connsiteY26" fmla="*/ 47625 h 373856"/>
              <a:gd name="connsiteX27" fmla="*/ 1771650 w 1919288"/>
              <a:gd name="connsiteY27" fmla="*/ 23813 h 373856"/>
              <a:gd name="connsiteX28" fmla="*/ 1719263 w 1919288"/>
              <a:gd name="connsiteY28" fmla="*/ 7144 h 373856"/>
              <a:gd name="connsiteX29" fmla="*/ 1659732 w 1919288"/>
              <a:gd name="connsiteY29" fmla="*/ 0 h 373856"/>
              <a:gd name="connsiteX30" fmla="*/ 1602582 w 1919288"/>
              <a:gd name="connsiteY30" fmla="*/ 2381 h 373856"/>
              <a:gd name="connsiteX31" fmla="*/ 1538288 w 1919288"/>
              <a:gd name="connsiteY31" fmla="*/ 9525 h 373856"/>
              <a:gd name="connsiteX32" fmla="*/ 1483519 w 1919288"/>
              <a:gd name="connsiteY32" fmla="*/ 23813 h 373856"/>
              <a:gd name="connsiteX33" fmla="*/ 1376363 w 1919288"/>
              <a:gd name="connsiteY33" fmla="*/ 61913 h 373856"/>
              <a:gd name="connsiteX34" fmla="*/ 1257300 w 1919288"/>
              <a:gd name="connsiteY34" fmla="*/ 90488 h 373856"/>
              <a:gd name="connsiteX35" fmla="*/ 1133475 w 1919288"/>
              <a:gd name="connsiteY35" fmla="*/ 111919 h 373856"/>
              <a:gd name="connsiteX36" fmla="*/ 1071563 w 1919288"/>
              <a:gd name="connsiteY36" fmla="*/ 109538 h 373856"/>
              <a:gd name="connsiteX37" fmla="*/ 850107 w 1919288"/>
              <a:gd name="connsiteY37" fmla="*/ 154781 h 373856"/>
              <a:gd name="connsiteX38" fmla="*/ 659607 w 1919288"/>
              <a:gd name="connsiteY38" fmla="*/ 176213 h 3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19288" h="373856">
                <a:moveTo>
                  <a:pt x="659607" y="176213"/>
                </a:moveTo>
                <a:lnTo>
                  <a:pt x="485775" y="195263"/>
                </a:lnTo>
                <a:lnTo>
                  <a:pt x="404813" y="200025"/>
                </a:lnTo>
                <a:lnTo>
                  <a:pt x="311944" y="200025"/>
                </a:lnTo>
                <a:lnTo>
                  <a:pt x="192882" y="180975"/>
                </a:lnTo>
                <a:lnTo>
                  <a:pt x="90488" y="147638"/>
                </a:lnTo>
                <a:lnTo>
                  <a:pt x="28575" y="128588"/>
                </a:lnTo>
                <a:lnTo>
                  <a:pt x="7144" y="133350"/>
                </a:lnTo>
                <a:lnTo>
                  <a:pt x="0" y="152400"/>
                </a:lnTo>
                <a:lnTo>
                  <a:pt x="7144" y="173831"/>
                </a:lnTo>
                <a:lnTo>
                  <a:pt x="21432" y="190500"/>
                </a:lnTo>
                <a:lnTo>
                  <a:pt x="150019" y="292894"/>
                </a:lnTo>
                <a:lnTo>
                  <a:pt x="240507" y="373856"/>
                </a:lnTo>
                <a:lnTo>
                  <a:pt x="511969" y="352425"/>
                </a:lnTo>
                <a:lnTo>
                  <a:pt x="781050" y="319088"/>
                </a:lnTo>
                <a:lnTo>
                  <a:pt x="1145382" y="273844"/>
                </a:lnTo>
                <a:lnTo>
                  <a:pt x="1262063" y="259556"/>
                </a:lnTo>
                <a:lnTo>
                  <a:pt x="1371600" y="242888"/>
                </a:lnTo>
                <a:lnTo>
                  <a:pt x="1647825" y="230981"/>
                </a:lnTo>
                <a:lnTo>
                  <a:pt x="1790700" y="226219"/>
                </a:lnTo>
                <a:lnTo>
                  <a:pt x="1826419" y="223838"/>
                </a:lnTo>
                <a:lnTo>
                  <a:pt x="1852613" y="216694"/>
                </a:lnTo>
                <a:lnTo>
                  <a:pt x="1897857" y="188119"/>
                </a:lnTo>
                <a:lnTo>
                  <a:pt x="1919288" y="161925"/>
                </a:lnTo>
                <a:lnTo>
                  <a:pt x="1912144" y="142875"/>
                </a:lnTo>
                <a:lnTo>
                  <a:pt x="1878807" y="100013"/>
                </a:lnTo>
                <a:lnTo>
                  <a:pt x="1819275" y="47625"/>
                </a:lnTo>
                <a:lnTo>
                  <a:pt x="1771650" y="23813"/>
                </a:lnTo>
                <a:lnTo>
                  <a:pt x="1719263" y="7144"/>
                </a:lnTo>
                <a:lnTo>
                  <a:pt x="1659732" y="0"/>
                </a:lnTo>
                <a:lnTo>
                  <a:pt x="1602582" y="2381"/>
                </a:lnTo>
                <a:lnTo>
                  <a:pt x="1538288" y="9525"/>
                </a:lnTo>
                <a:lnTo>
                  <a:pt x="1483519" y="23813"/>
                </a:lnTo>
                <a:lnTo>
                  <a:pt x="1376363" y="61913"/>
                </a:lnTo>
                <a:lnTo>
                  <a:pt x="1257300" y="90488"/>
                </a:lnTo>
                <a:lnTo>
                  <a:pt x="1133475" y="111919"/>
                </a:lnTo>
                <a:lnTo>
                  <a:pt x="1071563" y="109538"/>
                </a:lnTo>
                <a:lnTo>
                  <a:pt x="850107" y="154781"/>
                </a:lnTo>
                <a:lnTo>
                  <a:pt x="659607" y="1762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D42034AB-DD7F-4F17-A686-70226B3BE755}"/>
              </a:ext>
            </a:extLst>
          </p:cNvPr>
          <p:cNvSpPr/>
          <p:nvPr/>
        </p:nvSpPr>
        <p:spPr>
          <a:xfrm>
            <a:off x="4354513" y="2306639"/>
            <a:ext cx="417512" cy="1038225"/>
          </a:xfrm>
          <a:custGeom>
            <a:avLst/>
            <a:gdLst>
              <a:gd name="connsiteX0" fmla="*/ 395288 w 416719"/>
              <a:gd name="connsiteY0" fmla="*/ 454819 h 1038225"/>
              <a:gd name="connsiteX1" fmla="*/ 395288 w 416719"/>
              <a:gd name="connsiteY1" fmla="*/ 350044 h 1038225"/>
              <a:gd name="connsiteX2" fmla="*/ 392907 w 416719"/>
              <a:gd name="connsiteY2" fmla="*/ 333375 h 1038225"/>
              <a:gd name="connsiteX3" fmla="*/ 383382 w 416719"/>
              <a:gd name="connsiteY3" fmla="*/ 300038 h 1038225"/>
              <a:gd name="connsiteX4" fmla="*/ 369094 w 416719"/>
              <a:gd name="connsiteY4" fmla="*/ 266700 h 1038225"/>
              <a:gd name="connsiteX5" fmla="*/ 338138 w 416719"/>
              <a:gd name="connsiteY5" fmla="*/ 216694 h 1038225"/>
              <a:gd name="connsiteX6" fmla="*/ 276225 w 416719"/>
              <a:gd name="connsiteY6" fmla="*/ 133350 h 1038225"/>
              <a:gd name="connsiteX7" fmla="*/ 221457 w 416719"/>
              <a:gd name="connsiteY7" fmla="*/ 73819 h 1038225"/>
              <a:gd name="connsiteX8" fmla="*/ 30957 w 416719"/>
              <a:gd name="connsiteY8" fmla="*/ 0 h 1038225"/>
              <a:gd name="connsiteX9" fmla="*/ 0 w 416719"/>
              <a:gd name="connsiteY9" fmla="*/ 109538 h 1038225"/>
              <a:gd name="connsiteX10" fmla="*/ 45244 w 416719"/>
              <a:gd name="connsiteY10" fmla="*/ 116682 h 1038225"/>
              <a:gd name="connsiteX11" fmla="*/ 71438 w 416719"/>
              <a:gd name="connsiteY11" fmla="*/ 130969 h 1038225"/>
              <a:gd name="connsiteX12" fmla="*/ 107157 w 416719"/>
              <a:gd name="connsiteY12" fmla="*/ 164307 h 1038225"/>
              <a:gd name="connsiteX13" fmla="*/ 135732 w 416719"/>
              <a:gd name="connsiteY13" fmla="*/ 209550 h 1038225"/>
              <a:gd name="connsiteX14" fmla="*/ 161925 w 416719"/>
              <a:gd name="connsiteY14" fmla="*/ 276225 h 1038225"/>
              <a:gd name="connsiteX15" fmla="*/ 178594 w 416719"/>
              <a:gd name="connsiteY15" fmla="*/ 354807 h 1038225"/>
              <a:gd name="connsiteX16" fmla="*/ 214313 w 416719"/>
              <a:gd name="connsiteY16" fmla="*/ 631032 h 1038225"/>
              <a:gd name="connsiteX17" fmla="*/ 264319 w 416719"/>
              <a:gd name="connsiteY17" fmla="*/ 978694 h 1038225"/>
              <a:gd name="connsiteX18" fmla="*/ 345282 w 416719"/>
              <a:gd name="connsiteY18" fmla="*/ 1038225 h 1038225"/>
              <a:gd name="connsiteX19" fmla="*/ 416719 w 416719"/>
              <a:gd name="connsiteY19" fmla="*/ 959644 h 1038225"/>
              <a:gd name="connsiteX20" fmla="*/ 395288 w 416719"/>
              <a:gd name="connsiteY20" fmla="*/ 454819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719" h="1038225">
                <a:moveTo>
                  <a:pt x="395288" y="454819"/>
                </a:moveTo>
                <a:lnTo>
                  <a:pt x="395288" y="350044"/>
                </a:lnTo>
                <a:lnTo>
                  <a:pt x="392907" y="333375"/>
                </a:lnTo>
                <a:lnTo>
                  <a:pt x="383382" y="300038"/>
                </a:lnTo>
                <a:lnTo>
                  <a:pt x="369094" y="266700"/>
                </a:lnTo>
                <a:lnTo>
                  <a:pt x="338138" y="216694"/>
                </a:lnTo>
                <a:lnTo>
                  <a:pt x="276225" y="133350"/>
                </a:lnTo>
                <a:lnTo>
                  <a:pt x="221457" y="73819"/>
                </a:lnTo>
                <a:lnTo>
                  <a:pt x="30957" y="0"/>
                </a:lnTo>
                <a:lnTo>
                  <a:pt x="0" y="109538"/>
                </a:lnTo>
                <a:lnTo>
                  <a:pt x="45244" y="116682"/>
                </a:lnTo>
                <a:lnTo>
                  <a:pt x="71438" y="130969"/>
                </a:lnTo>
                <a:lnTo>
                  <a:pt x="107157" y="164307"/>
                </a:lnTo>
                <a:lnTo>
                  <a:pt x="135732" y="209550"/>
                </a:lnTo>
                <a:lnTo>
                  <a:pt x="161925" y="276225"/>
                </a:lnTo>
                <a:lnTo>
                  <a:pt x="178594" y="354807"/>
                </a:lnTo>
                <a:lnTo>
                  <a:pt x="214313" y="631032"/>
                </a:lnTo>
                <a:lnTo>
                  <a:pt x="264319" y="978694"/>
                </a:lnTo>
                <a:lnTo>
                  <a:pt x="345282" y="1038225"/>
                </a:lnTo>
                <a:lnTo>
                  <a:pt x="416719" y="959644"/>
                </a:lnTo>
                <a:lnTo>
                  <a:pt x="395288" y="4548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9E98A1A-F208-4391-8F15-6A5E431AF9BE}"/>
              </a:ext>
            </a:extLst>
          </p:cNvPr>
          <p:cNvSpPr/>
          <p:nvPr/>
        </p:nvSpPr>
        <p:spPr>
          <a:xfrm>
            <a:off x="5284789" y="2278064"/>
            <a:ext cx="466725" cy="993775"/>
          </a:xfrm>
          <a:custGeom>
            <a:avLst/>
            <a:gdLst>
              <a:gd name="connsiteX0" fmla="*/ 107156 w 466725"/>
              <a:gd name="connsiteY0" fmla="*/ 495300 h 992982"/>
              <a:gd name="connsiteX1" fmla="*/ 135731 w 466725"/>
              <a:gd name="connsiteY1" fmla="*/ 257175 h 992982"/>
              <a:gd name="connsiteX2" fmla="*/ 135731 w 466725"/>
              <a:gd name="connsiteY2" fmla="*/ 204788 h 992982"/>
              <a:gd name="connsiteX3" fmla="*/ 128587 w 466725"/>
              <a:gd name="connsiteY3" fmla="*/ 157163 h 992982"/>
              <a:gd name="connsiteX4" fmla="*/ 119062 w 466725"/>
              <a:gd name="connsiteY4" fmla="*/ 111919 h 992982"/>
              <a:gd name="connsiteX5" fmla="*/ 102394 w 466725"/>
              <a:gd name="connsiteY5" fmla="*/ 78582 h 992982"/>
              <a:gd name="connsiteX6" fmla="*/ 78581 w 466725"/>
              <a:gd name="connsiteY6" fmla="*/ 50007 h 992982"/>
              <a:gd name="connsiteX7" fmla="*/ 0 w 466725"/>
              <a:gd name="connsiteY7" fmla="*/ 0 h 992982"/>
              <a:gd name="connsiteX8" fmla="*/ 185737 w 466725"/>
              <a:gd name="connsiteY8" fmla="*/ 4763 h 992982"/>
              <a:gd name="connsiteX9" fmla="*/ 257175 w 466725"/>
              <a:gd name="connsiteY9" fmla="*/ 50007 h 992982"/>
              <a:gd name="connsiteX10" fmla="*/ 354806 w 466725"/>
              <a:gd name="connsiteY10" fmla="*/ 119063 h 992982"/>
              <a:gd name="connsiteX11" fmla="*/ 426244 w 466725"/>
              <a:gd name="connsiteY11" fmla="*/ 173832 h 992982"/>
              <a:gd name="connsiteX12" fmla="*/ 459581 w 466725"/>
              <a:gd name="connsiteY12" fmla="*/ 202407 h 992982"/>
              <a:gd name="connsiteX13" fmla="*/ 466725 w 466725"/>
              <a:gd name="connsiteY13" fmla="*/ 214313 h 992982"/>
              <a:gd name="connsiteX14" fmla="*/ 461962 w 466725"/>
              <a:gd name="connsiteY14" fmla="*/ 238125 h 992982"/>
              <a:gd name="connsiteX15" fmla="*/ 440531 w 466725"/>
              <a:gd name="connsiteY15" fmla="*/ 264319 h 992982"/>
              <a:gd name="connsiteX16" fmla="*/ 371475 w 466725"/>
              <a:gd name="connsiteY16" fmla="*/ 321469 h 992982"/>
              <a:gd name="connsiteX17" fmla="*/ 352425 w 466725"/>
              <a:gd name="connsiteY17" fmla="*/ 342900 h 992982"/>
              <a:gd name="connsiteX18" fmla="*/ 219075 w 466725"/>
              <a:gd name="connsiteY18" fmla="*/ 754857 h 992982"/>
              <a:gd name="connsiteX19" fmla="*/ 173831 w 466725"/>
              <a:gd name="connsiteY19" fmla="*/ 878682 h 992982"/>
              <a:gd name="connsiteX20" fmla="*/ 71437 w 466725"/>
              <a:gd name="connsiteY20" fmla="*/ 992982 h 992982"/>
              <a:gd name="connsiteX21" fmla="*/ 69056 w 466725"/>
              <a:gd name="connsiteY21" fmla="*/ 897732 h 992982"/>
              <a:gd name="connsiteX22" fmla="*/ 107156 w 466725"/>
              <a:gd name="connsiteY22" fmla="*/ 495300 h 99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6725" h="992982">
                <a:moveTo>
                  <a:pt x="107156" y="495300"/>
                </a:moveTo>
                <a:lnTo>
                  <a:pt x="135731" y="257175"/>
                </a:lnTo>
                <a:lnTo>
                  <a:pt x="135731" y="204788"/>
                </a:lnTo>
                <a:lnTo>
                  <a:pt x="128587" y="157163"/>
                </a:lnTo>
                <a:lnTo>
                  <a:pt x="119062" y="111919"/>
                </a:lnTo>
                <a:lnTo>
                  <a:pt x="102394" y="78582"/>
                </a:lnTo>
                <a:lnTo>
                  <a:pt x="78581" y="50007"/>
                </a:lnTo>
                <a:lnTo>
                  <a:pt x="0" y="0"/>
                </a:lnTo>
                <a:lnTo>
                  <a:pt x="185737" y="4763"/>
                </a:lnTo>
                <a:lnTo>
                  <a:pt x="257175" y="50007"/>
                </a:lnTo>
                <a:lnTo>
                  <a:pt x="354806" y="119063"/>
                </a:lnTo>
                <a:lnTo>
                  <a:pt x="426244" y="173832"/>
                </a:lnTo>
                <a:lnTo>
                  <a:pt x="459581" y="202407"/>
                </a:lnTo>
                <a:lnTo>
                  <a:pt x="466725" y="214313"/>
                </a:lnTo>
                <a:lnTo>
                  <a:pt x="461962" y="238125"/>
                </a:lnTo>
                <a:lnTo>
                  <a:pt x="440531" y="264319"/>
                </a:lnTo>
                <a:lnTo>
                  <a:pt x="371475" y="321469"/>
                </a:lnTo>
                <a:lnTo>
                  <a:pt x="352425" y="342900"/>
                </a:lnTo>
                <a:lnTo>
                  <a:pt x="219075" y="754857"/>
                </a:lnTo>
                <a:lnTo>
                  <a:pt x="173831" y="878682"/>
                </a:lnTo>
                <a:lnTo>
                  <a:pt x="71437" y="992982"/>
                </a:lnTo>
                <a:cubicBezTo>
                  <a:pt x="70643" y="961232"/>
                  <a:pt x="69850" y="929482"/>
                  <a:pt x="69056" y="897732"/>
                </a:cubicBezTo>
                <a:lnTo>
                  <a:pt x="107156" y="495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B9851EDD-7B5F-4BD3-A30C-9A641E091C7E}"/>
              </a:ext>
            </a:extLst>
          </p:cNvPr>
          <p:cNvSpPr/>
          <p:nvPr/>
        </p:nvSpPr>
        <p:spPr>
          <a:xfrm>
            <a:off x="3779839" y="3027364"/>
            <a:ext cx="2344737" cy="606425"/>
          </a:xfrm>
          <a:custGeom>
            <a:avLst/>
            <a:gdLst>
              <a:gd name="connsiteX0" fmla="*/ 1159669 w 2345531"/>
              <a:gd name="connsiteY0" fmla="*/ 200025 h 607219"/>
              <a:gd name="connsiteX1" fmla="*/ 962025 w 2345531"/>
              <a:gd name="connsiteY1" fmla="*/ 228600 h 607219"/>
              <a:gd name="connsiteX2" fmla="*/ 807244 w 2345531"/>
              <a:gd name="connsiteY2" fmla="*/ 254794 h 607219"/>
              <a:gd name="connsiteX3" fmla="*/ 535781 w 2345531"/>
              <a:gd name="connsiteY3" fmla="*/ 316706 h 607219"/>
              <a:gd name="connsiteX4" fmla="*/ 373856 w 2345531"/>
              <a:gd name="connsiteY4" fmla="*/ 345281 h 607219"/>
              <a:gd name="connsiteX5" fmla="*/ 233362 w 2345531"/>
              <a:gd name="connsiteY5" fmla="*/ 359569 h 607219"/>
              <a:gd name="connsiteX6" fmla="*/ 190500 w 2345531"/>
              <a:gd name="connsiteY6" fmla="*/ 359569 h 607219"/>
              <a:gd name="connsiteX7" fmla="*/ 109537 w 2345531"/>
              <a:gd name="connsiteY7" fmla="*/ 335756 h 607219"/>
              <a:gd name="connsiteX8" fmla="*/ 42862 w 2345531"/>
              <a:gd name="connsiteY8" fmla="*/ 307181 h 607219"/>
              <a:gd name="connsiteX9" fmla="*/ 21431 w 2345531"/>
              <a:gd name="connsiteY9" fmla="*/ 304800 h 607219"/>
              <a:gd name="connsiteX10" fmla="*/ 4762 w 2345531"/>
              <a:gd name="connsiteY10" fmla="*/ 309562 h 607219"/>
              <a:gd name="connsiteX11" fmla="*/ 0 w 2345531"/>
              <a:gd name="connsiteY11" fmla="*/ 328612 h 607219"/>
              <a:gd name="connsiteX12" fmla="*/ 2381 w 2345531"/>
              <a:gd name="connsiteY12" fmla="*/ 347662 h 607219"/>
              <a:gd name="connsiteX13" fmla="*/ 26194 w 2345531"/>
              <a:gd name="connsiteY13" fmla="*/ 388144 h 607219"/>
              <a:gd name="connsiteX14" fmla="*/ 92869 w 2345531"/>
              <a:gd name="connsiteY14" fmla="*/ 471487 h 607219"/>
              <a:gd name="connsiteX15" fmla="*/ 161925 w 2345531"/>
              <a:gd name="connsiteY15" fmla="*/ 542925 h 607219"/>
              <a:gd name="connsiteX16" fmla="*/ 214312 w 2345531"/>
              <a:gd name="connsiteY16" fmla="*/ 581025 h 607219"/>
              <a:gd name="connsiteX17" fmla="*/ 261937 w 2345531"/>
              <a:gd name="connsiteY17" fmla="*/ 604837 h 607219"/>
              <a:gd name="connsiteX18" fmla="*/ 283369 w 2345531"/>
              <a:gd name="connsiteY18" fmla="*/ 607219 h 607219"/>
              <a:gd name="connsiteX19" fmla="*/ 347662 w 2345531"/>
              <a:gd name="connsiteY19" fmla="*/ 578644 h 607219"/>
              <a:gd name="connsiteX20" fmla="*/ 497681 w 2345531"/>
              <a:gd name="connsiteY20" fmla="*/ 528637 h 607219"/>
              <a:gd name="connsiteX21" fmla="*/ 738187 w 2345531"/>
              <a:gd name="connsiteY21" fmla="*/ 457200 h 607219"/>
              <a:gd name="connsiteX22" fmla="*/ 1035844 w 2345531"/>
              <a:gd name="connsiteY22" fmla="*/ 388144 h 607219"/>
              <a:gd name="connsiteX23" fmla="*/ 1102519 w 2345531"/>
              <a:gd name="connsiteY23" fmla="*/ 378619 h 607219"/>
              <a:gd name="connsiteX24" fmla="*/ 1328737 w 2345531"/>
              <a:gd name="connsiteY24" fmla="*/ 347662 h 607219"/>
              <a:gd name="connsiteX25" fmla="*/ 1504950 w 2345531"/>
              <a:gd name="connsiteY25" fmla="*/ 309562 h 607219"/>
              <a:gd name="connsiteX26" fmla="*/ 1685925 w 2345531"/>
              <a:gd name="connsiteY26" fmla="*/ 283369 h 607219"/>
              <a:gd name="connsiteX27" fmla="*/ 1831181 w 2345531"/>
              <a:gd name="connsiteY27" fmla="*/ 269081 h 607219"/>
              <a:gd name="connsiteX28" fmla="*/ 1995487 w 2345531"/>
              <a:gd name="connsiteY28" fmla="*/ 257175 h 607219"/>
              <a:gd name="connsiteX29" fmla="*/ 2140744 w 2345531"/>
              <a:gd name="connsiteY29" fmla="*/ 250031 h 607219"/>
              <a:gd name="connsiteX30" fmla="*/ 2240756 w 2345531"/>
              <a:gd name="connsiteY30" fmla="*/ 250031 h 607219"/>
              <a:gd name="connsiteX31" fmla="*/ 2278856 w 2345531"/>
              <a:gd name="connsiteY31" fmla="*/ 245269 h 607219"/>
              <a:gd name="connsiteX32" fmla="*/ 2305050 w 2345531"/>
              <a:gd name="connsiteY32" fmla="*/ 233362 h 607219"/>
              <a:gd name="connsiteX33" fmla="*/ 2328862 w 2345531"/>
              <a:gd name="connsiteY33" fmla="*/ 211931 h 607219"/>
              <a:gd name="connsiteX34" fmla="*/ 2343150 w 2345531"/>
              <a:gd name="connsiteY34" fmla="*/ 192881 h 607219"/>
              <a:gd name="connsiteX35" fmla="*/ 2345531 w 2345531"/>
              <a:gd name="connsiteY35" fmla="*/ 169069 h 607219"/>
              <a:gd name="connsiteX36" fmla="*/ 2333625 w 2345531"/>
              <a:gd name="connsiteY36" fmla="*/ 133350 h 607219"/>
              <a:gd name="connsiteX37" fmla="*/ 2307431 w 2345531"/>
              <a:gd name="connsiteY37" fmla="*/ 107156 h 607219"/>
              <a:gd name="connsiteX38" fmla="*/ 2266950 w 2345531"/>
              <a:gd name="connsiteY38" fmla="*/ 80962 h 607219"/>
              <a:gd name="connsiteX39" fmla="*/ 2212181 w 2345531"/>
              <a:gd name="connsiteY39" fmla="*/ 50006 h 607219"/>
              <a:gd name="connsiteX40" fmla="*/ 2150269 w 2345531"/>
              <a:gd name="connsiteY40" fmla="*/ 28575 h 607219"/>
              <a:gd name="connsiteX41" fmla="*/ 2114550 w 2345531"/>
              <a:gd name="connsiteY41" fmla="*/ 16669 h 607219"/>
              <a:gd name="connsiteX42" fmla="*/ 2078831 w 2345531"/>
              <a:gd name="connsiteY42" fmla="*/ 0 h 607219"/>
              <a:gd name="connsiteX43" fmla="*/ 2043112 w 2345531"/>
              <a:gd name="connsiteY43" fmla="*/ 4762 h 607219"/>
              <a:gd name="connsiteX44" fmla="*/ 2016919 w 2345531"/>
              <a:gd name="connsiteY44" fmla="*/ 28575 h 607219"/>
              <a:gd name="connsiteX45" fmla="*/ 1840706 w 2345531"/>
              <a:gd name="connsiteY45" fmla="*/ 78581 h 607219"/>
              <a:gd name="connsiteX46" fmla="*/ 1664494 w 2345531"/>
              <a:gd name="connsiteY46" fmla="*/ 114300 h 607219"/>
              <a:gd name="connsiteX47" fmla="*/ 1569244 w 2345531"/>
              <a:gd name="connsiteY47" fmla="*/ 138112 h 607219"/>
              <a:gd name="connsiteX48" fmla="*/ 1159669 w 2345531"/>
              <a:gd name="connsiteY48" fmla="*/ 200025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45531" h="607219">
                <a:moveTo>
                  <a:pt x="1159669" y="200025"/>
                </a:moveTo>
                <a:cubicBezTo>
                  <a:pt x="1093804" y="209664"/>
                  <a:pt x="1028591" y="228600"/>
                  <a:pt x="962025" y="228600"/>
                </a:cubicBezTo>
                <a:lnTo>
                  <a:pt x="807244" y="254794"/>
                </a:lnTo>
                <a:lnTo>
                  <a:pt x="535781" y="316706"/>
                </a:lnTo>
                <a:lnTo>
                  <a:pt x="373856" y="345281"/>
                </a:lnTo>
                <a:lnTo>
                  <a:pt x="233362" y="359569"/>
                </a:lnTo>
                <a:lnTo>
                  <a:pt x="190500" y="359569"/>
                </a:lnTo>
                <a:lnTo>
                  <a:pt x="109537" y="335756"/>
                </a:lnTo>
                <a:lnTo>
                  <a:pt x="42862" y="307181"/>
                </a:lnTo>
                <a:lnTo>
                  <a:pt x="21431" y="304800"/>
                </a:lnTo>
                <a:lnTo>
                  <a:pt x="4762" y="309562"/>
                </a:lnTo>
                <a:lnTo>
                  <a:pt x="0" y="328612"/>
                </a:lnTo>
                <a:lnTo>
                  <a:pt x="2381" y="347662"/>
                </a:lnTo>
                <a:lnTo>
                  <a:pt x="26194" y="388144"/>
                </a:lnTo>
                <a:lnTo>
                  <a:pt x="92869" y="471487"/>
                </a:lnTo>
                <a:lnTo>
                  <a:pt x="161925" y="542925"/>
                </a:lnTo>
                <a:lnTo>
                  <a:pt x="214312" y="581025"/>
                </a:lnTo>
                <a:lnTo>
                  <a:pt x="261937" y="604837"/>
                </a:lnTo>
                <a:lnTo>
                  <a:pt x="283369" y="607219"/>
                </a:lnTo>
                <a:lnTo>
                  <a:pt x="347662" y="578644"/>
                </a:lnTo>
                <a:lnTo>
                  <a:pt x="497681" y="528637"/>
                </a:lnTo>
                <a:lnTo>
                  <a:pt x="738187" y="457200"/>
                </a:lnTo>
                <a:lnTo>
                  <a:pt x="1035844" y="388144"/>
                </a:lnTo>
                <a:lnTo>
                  <a:pt x="1102519" y="378619"/>
                </a:lnTo>
                <a:lnTo>
                  <a:pt x="1328737" y="347662"/>
                </a:lnTo>
                <a:lnTo>
                  <a:pt x="1504950" y="309562"/>
                </a:lnTo>
                <a:lnTo>
                  <a:pt x="1685925" y="283369"/>
                </a:lnTo>
                <a:lnTo>
                  <a:pt x="1831181" y="269081"/>
                </a:lnTo>
                <a:lnTo>
                  <a:pt x="1995487" y="257175"/>
                </a:lnTo>
                <a:lnTo>
                  <a:pt x="2140744" y="250031"/>
                </a:lnTo>
                <a:lnTo>
                  <a:pt x="2240756" y="250031"/>
                </a:lnTo>
                <a:lnTo>
                  <a:pt x="2278856" y="245269"/>
                </a:lnTo>
                <a:lnTo>
                  <a:pt x="2305050" y="233362"/>
                </a:lnTo>
                <a:lnTo>
                  <a:pt x="2328862" y="211931"/>
                </a:lnTo>
                <a:lnTo>
                  <a:pt x="2343150" y="192881"/>
                </a:lnTo>
                <a:lnTo>
                  <a:pt x="2345531" y="169069"/>
                </a:lnTo>
                <a:lnTo>
                  <a:pt x="2333625" y="133350"/>
                </a:lnTo>
                <a:lnTo>
                  <a:pt x="2307431" y="107156"/>
                </a:lnTo>
                <a:lnTo>
                  <a:pt x="2266950" y="80962"/>
                </a:lnTo>
                <a:lnTo>
                  <a:pt x="2212181" y="50006"/>
                </a:lnTo>
                <a:lnTo>
                  <a:pt x="2150269" y="28575"/>
                </a:lnTo>
                <a:lnTo>
                  <a:pt x="2114550" y="16669"/>
                </a:lnTo>
                <a:lnTo>
                  <a:pt x="2078831" y="0"/>
                </a:lnTo>
                <a:lnTo>
                  <a:pt x="2043112" y="4762"/>
                </a:lnTo>
                <a:lnTo>
                  <a:pt x="2016919" y="28575"/>
                </a:lnTo>
                <a:lnTo>
                  <a:pt x="1840706" y="78581"/>
                </a:lnTo>
                <a:lnTo>
                  <a:pt x="1664494" y="114300"/>
                </a:lnTo>
                <a:lnTo>
                  <a:pt x="1569244" y="138112"/>
                </a:lnTo>
                <a:lnTo>
                  <a:pt x="1159669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15373F7F-5389-4BC3-B6D7-E71B702DE148}"/>
              </a:ext>
            </a:extLst>
          </p:cNvPr>
          <p:cNvSpPr/>
          <p:nvPr/>
        </p:nvSpPr>
        <p:spPr>
          <a:xfrm>
            <a:off x="3795714" y="3859214"/>
            <a:ext cx="2263775" cy="574675"/>
          </a:xfrm>
          <a:custGeom>
            <a:avLst/>
            <a:gdLst>
              <a:gd name="connsiteX0" fmla="*/ 873918 w 2264568"/>
              <a:gd name="connsiteY0" fmla="*/ 259557 h 573882"/>
              <a:gd name="connsiteX1" fmla="*/ 595312 w 2264568"/>
              <a:gd name="connsiteY1" fmla="*/ 307182 h 573882"/>
              <a:gd name="connsiteX2" fmla="*/ 445293 w 2264568"/>
              <a:gd name="connsiteY2" fmla="*/ 328613 h 573882"/>
              <a:gd name="connsiteX3" fmla="*/ 352425 w 2264568"/>
              <a:gd name="connsiteY3" fmla="*/ 333375 h 573882"/>
              <a:gd name="connsiteX4" fmla="*/ 219075 w 2264568"/>
              <a:gd name="connsiteY4" fmla="*/ 314325 h 573882"/>
              <a:gd name="connsiteX5" fmla="*/ 123825 w 2264568"/>
              <a:gd name="connsiteY5" fmla="*/ 278607 h 573882"/>
              <a:gd name="connsiteX6" fmla="*/ 61912 w 2264568"/>
              <a:gd name="connsiteY6" fmla="*/ 240507 h 573882"/>
              <a:gd name="connsiteX7" fmla="*/ 35718 w 2264568"/>
              <a:gd name="connsiteY7" fmla="*/ 233363 h 573882"/>
              <a:gd name="connsiteX8" fmla="*/ 4762 w 2264568"/>
              <a:gd name="connsiteY8" fmla="*/ 235744 h 573882"/>
              <a:gd name="connsiteX9" fmla="*/ 0 w 2264568"/>
              <a:gd name="connsiteY9" fmla="*/ 250032 h 573882"/>
              <a:gd name="connsiteX10" fmla="*/ 14287 w 2264568"/>
              <a:gd name="connsiteY10" fmla="*/ 285750 h 573882"/>
              <a:gd name="connsiteX11" fmla="*/ 61912 w 2264568"/>
              <a:gd name="connsiteY11" fmla="*/ 357188 h 573882"/>
              <a:gd name="connsiteX12" fmla="*/ 135731 w 2264568"/>
              <a:gd name="connsiteY12" fmla="*/ 433388 h 573882"/>
              <a:gd name="connsiteX13" fmla="*/ 235743 w 2264568"/>
              <a:gd name="connsiteY13" fmla="*/ 514350 h 573882"/>
              <a:gd name="connsiteX14" fmla="*/ 314325 w 2264568"/>
              <a:gd name="connsiteY14" fmla="*/ 569119 h 573882"/>
              <a:gd name="connsiteX15" fmla="*/ 328612 w 2264568"/>
              <a:gd name="connsiteY15" fmla="*/ 573882 h 573882"/>
              <a:gd name="connsiteX16" fmla="*/ 431006 w 2264568"/>
              <a:gd name="connsiteY16" fmla="*/ 540544 h 573882"/>
              <a:gd name="connsiteX17" fmla="*/ 597693 w 2264568"/>
              <a:gd name="connsiteY17" fmla="*/ 495300 h 573882"/>
              <a:gd name="connsiteX18" fmla="*/ 792956 w 2264568"/>
              <a:gd name="connsiteY18" fmla="*/ 450057 h 573882"/>
              <a:gd name="connsiteX19" fmla="*/ 957262 w 2264568"/>
              <a:gd name="connsiteY19" fmla="*/ 414338 h 573882"/>
              <a:gd name="connsiteX20" fmla="*/ 1066800 w 2264568"/>
              <a:gd name="connsiteY20" fmla="*/ 390525 h 573882"/>
              <a:gd name="connsiteX21" fmla="*/ 1454943 w 2264568"/>
              <a:gd name="connsiteY21" fmla="*/ 319088 h 573882"/>
              <a:gd name="connsiteX22" fmla="*/ 1702593 w 2264568"/>
              <a:gd name="connsiteY22" fmla="*/ 271463 h 573882"/>
              <a:gd name="connsiteX23" fmla="*/ 1895475 w 2264568"/>
              <a:gd name="connsiteY23" fmla="*/ 252413 h 573882"/>
              <a:gd name="connsiteX24" fmla="*/ 2085975 w 2264568"/>
              <a:gd name="connsiteY24" fmla="*/ 242888 h 573882"/>
              <a:gd name="connsiteX25" fmla="*/ 2174081 w 2264568"/>
              <a:gd name="connsiteY25" fmla="*/ 240507 h 573882"/>
              <a:gd name="connsiteX26" fmla="*/ 2216943 w 2264568"/>
              <a:gd name="connsiteY26" fmla="*/ 238125 h 573882"/>
              <a:gd name="connsiteX27" fmla="*/ 2235993 w 2264568"/>
              <a:gd name="connsiteY27" fmla="*/ 223838 h 573882"/>
              <a:gd name="connsiteX28" fmla="*/ 2259806 w 2264568"/>
              <a:gd name="connsiteY28" fmla="*/ 192882 h 573882"/>
              <a:gd name="connsiteX29" fmla="*/ 2264568 w 2264568"/>
              <a:gd name="connsiteY29" fmla="*/ 176213 h 573882"/>
              <a:gd name="connsiteX30" fmla="*/ 2264568 w 2264568"/>
              <a:gd name="connsiteY30" fmla="*/ 154782 h 573882"/>
              <a:gd name="connsiteX31" fmla="*/ 2247900 w 2264568"/>
              <a:gd name="connsiteY31" fmla="*/ 128588 h 573882"/>
              <a:gd name="connsiteX32" fmla="*/ 2226468 w 2264568"/>
              <a:gd name="connsiteY32" fmla="*/ 109538 h 573882"/>
              <a:gd name="connsiteX33" fmla="*/ 2166937 w 2264568"/>
              <a:gd name="connsiteY33" fmla="*/ 73819 h 573882"/>
              <a:gd name="connsiteX34" fmla="*/ 2071687 w 2264568"/>
              <a:gd name="connsiteY34" fmla="*/ 28575 h 573882"/>
              <a:gd name="connsiteX35" fmla="*/ 2000250 w 2264568"/>
              <a:gd name="connsiteY35" fmla="*/ 2382 h 573882"/>
              <a:gd name="connsiteX36" fmla="*/ 1974056 w 2264568"/>
              <a:gd name="connsiteY36" fmla="*/ 0 h 573882"/>
              <a:gd name="connsiteX37" fmla="*/ 1912143 w 2264568"/>
              <a:gd name="connsiteY37" fmla="*/ 19050 h 573882"/>
              <a:gd name="connsiteX38" fmla="*/ 1774031 w 2264568"/>
              <a:gd name="connsiteY38" fmla="*/ 85725 h 573882"/>
              <a:gd name="connsiteX39" fmla="*/ 1545431 w 2264568"/>
              <a:gd name="connsiteY39" fmla="*/ 130969 h 573882"/>
              <a:gd name="connsiteX40" fmla="*/ 1376362 w 2264568"/>
              <a:gd name="connsiteY40" fmla="*/ 154782 h 573882"/>
              <a:gd name="connsiteX41" fmla="*/ 1095375 w 2264568"/>
              <a:gd name="connsiteY41" fmla="*/ 216694 h 573882"/>
              <a:gd name="connsiteX42" fmla="*/ 873918 w 2264568"/>
              <a:gd name="connsiteY42" fmla="*/ 259557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64568" h="573882">
                <a:moveTo>
                  <a:pt x="873918" y="259557"/>
                </a:moveTo>
                <a:lnTo>
                  <a:pt x="595312" y="307182"/>
                </a:lnTo>
                <a:lnTo>
                  <a:pt x="445293" y="328613"/>
                </a:lnTo>
                <a:lnTo>
                  <a:pt x="352425" y="333375"/>
                </a:lnTo>
                <a:lnTo>
                  <a:pt x="219075" y="314325"/>
                </a:lnTo>
                <a:lnTo>
                  <a:pt x="123825" y="278607"/>
                </a:lnTo>
                <a:lnTo>
                  <a:pt x="61912" y="240507"/>
                </a:lnTo>
                <a:lnTo>
                  <a:pt x="35718" y="233363"/>
                </a:lnTo>
                <a:lnTo>
                  <a:pt x="4762" y="235744"/>
                </a:lnTo>
                <a:lnTo>
                  <a:pt x="0" y="250032"/>
                </a:lnTo>
                <a:lnTo>
                  <a:pt x="14287" y="285750"/>
                </a:lnTo>
                <a:lnTo>
                  <a:pt x="61912" y="357188"/>
                </a:lnTo>
                <a:lnTo>
                  <a:pt x="135731" y="433388"/>
                </a:lnTo>
                <a:lnTo>
                  <a:pt x="235743" y="514350"/>
                </a:lnTo>
                <a:lnTo>
                  <a:pt x="314325" y="569119"/>
                </a:lnTo>
                <a:lnTo>
                  <a:pt x="328612" y="573882"/>
                </a:lnTo>
                <a:lnTo>
                  <a:pt x="431006" y="540544"/>
                </a:lnTo>
                <a:lnTo>
                  <a:pt x="597693" y="495300"/>
                </a:lnTo>
                <a:lnTo>
                  <a:pt x="792956" y="450057"/>
                </a:lnTo>
                <a:lnTo>
                  <a:pt x="957262" y="414338"/>
                </a:lnTo>
                <a:lnTo>
                  <a:pt x="1066800" y="390525"/>
                </a:lnTo>
                <a:lnTo>
                  <a:pt x="1454943" y="319088"/>
                </a:lnTo>
                <a:lnTo>
                  <a:pt x="1702593" y="271463"/>
                </a:lnTo>
                <a:lnTo>
                  <a:pt x="1895475" y="252413"/>
                </a:lnTo>
                <a:lnTo>
                  <a:pt x="2085975" y="242888"/>
                </a:lnTo>
                <a:lnTo>
                  <a:pt x="2174081" y="240507"/>
                </a:lnTo>
                <a:lnTo>
                  <a:pt x="2216943" y="238125"/>
                </a:lnTo>
                <a:lnTo>
                  <a:pt x="2235993" y="223838"/>
                </a:lnTo>
                <a:lnTo>
                  <a:pt x="2259806" y="192882"/>
                </a:lnTo>
                <a:lnTo>
                  <a:pt x="2264568" y="176213"/>
                </a:lnTo>
                <a:lnTo>
                  <a:pt x="2264568" y="154782"/>
                </a:lnTo>
                <a:lnTo>
                  <a:pt x="2247900" y="128588"/>
                </a:lnTo>
                <a:lnTo>
                  <a:pt x="2226468" y="109538"/>
                </a:lnTo>
                <a:lnTo>
                  <a:pt x="2166937" y="73819"/>
                </a:lnTo>
                <a:lnTo>
                  <a:pt x="2071687" y="28575"/>
                </a:lnTo>
                <a:lnTo>
                  <a:pt x="2000250" y="2382"/>
                </a:lnTo>
                <a:lnTo>
                  <a:pt x="1974056" y="0"/>
                </a:lnTo>
                <a:lnTo>
                  <a:pt x="1912143" y="19050"/>
                </a:lnTo>
                <a:lnTo>
                  <a:pt x="1774031" y="85725"/>
                </a:lnTo>
                <a:lnTo>
                  <a:pt x="1545431" y="130969"/>
                </a:lnTo>
                <a:lnTo>
                  <a:pt x="1376362" y="154782"/>
                </a:lnTo>
                <a:lnTo>
                  <a:pt x="1095375" y="216694"/>
                </a:lnTo>
                <a:lnTo>
                  <a:pt x="873918" y="25955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B0D96257-EED4-4234-B418-72A1EBBD9190}"/>
              </a:ext>
            </a:extLst>
          </p:cNvPr>
          <p:cNvSpPr/>
          <p:nvPr/>
        </p:nvSpPr>
        <p:spPr>
          <a:xfrm>
            <a:off x="4738688" y="3306763"/>
            <a:ext cx="508000" cy="2628900"/>
          </a:xfrm>
          <a:custGeom>
            <a:avLst/>
            <a:gdLst>
              <a:gd name="connsiteX0" fmla="*/ 251545 w 506490"/>
              <a:gd name="connsiteY0" fmla="*/ 482694 h 2627625"/>
              <a:gd name="connsiteX1" fmla="*/ 244747 w 506490"/>
              <a:gd name="connsiteY1" fmla="*/ 360321 h 2627625"/>
              <a:gd name="connsiteX2" fmla="*/ 237948 w 506490"/>
              <a:gd name="connsiteY2" fmla="*/ 271940 h 2627625"/>
              <a:gd name="connsiteX3" fmla="*/ 224351 w 506490"/>
              <a:gd name="connsiteY3" fmla="*/ 227750 h 2627625"/>
              <a:gd name="connsiteX4" fmla="*/ 197157 w 506490"/>
              <a:gd name="connsiteY4" fmla="*/ 183559 h 2627625"/>
              <a:gd name="connsiteX5" fmla="*/ 159765 w 506490"/>
              <a:gd name="connsiteY5" fmla="*/ 142768 h 2627625"/>
              <a:gd name="connsiteX6" fmla="*/ 95180 w 506490"/>
              <a:gd name="connsiteY6" fmla="*/ 95179 h 2627625"/>
              <a:gd name="connsiteX7" fmla="*/ 0 w 506490"/>
              <a:gd name="connsiteY7" fmla="*/ 0 h 2627625"/>
              <a:gd name="connsiteX8" fmla="*/ 319530 w 506490"/>
              <a:gd name="connsiteY8" fmla="*/ 64585 h 2627625"/>
              <a:gd name="connsiteX9" fmla="*/ 373919 w 506490"/>
              <a:gd name="connsiteY9" fmla="*/ 108776 h 2627625"/>
              <a:gd name="connsiteX10" fmla="*/ 424907 w 506490"/>
              <a:gd name="connsiteY10" fmla="*/ 146168 h 2627625"/>
              <a:gd name="connsiteX11" fmla="*/ 455501 w 506490"/>
              <a:gd name="connsiteY11" fmla="*/ 176761 h 2627625"/>
              <a:gd name="connsiteX12" fmla="*/ 479296 w 506490"/>
              <a:gd name="connsiteY12" fmla="*/ 200556 h 2627625"/>
              <a:gd name="connsiteX13" fmla="*/ 496292 w 506490"/>
              <a:gd name="connsiteY13" fmla="*/ 234548 h 2627625"/>
              <a:gd name="connsiteX14" fmla="*/ 506490 w 506490"/>
              <a:gd name="connsiteY14" fmla="*/ 271940 h 2627625"/>
              <a:gd name="connsiteX15" fmla="*/ 496292 w 506490"/>
              <a:gd name="connsiteY15" fmla="*/ 319530 h 2627625"/>
              <a:gd name="connsiteX16" fmla="*/ 469098 w 506490"/>
              <a:gd name="connsiteY16" fmla="*/ 424907 h 2627625"/>
              <a:gd name="connsiteX17" fmla="*/ 455501 w 506490"/>
              <a:gd name="connsiteY17" fmla="*/ 520086 h 2627625"/>
              <a:gd name="connsiteX18" fmla="*/ 452101 w 506490"/>
              <a:gd name="connsiteY18" fmla="*/ 649258 h 2627625"/>
              <a:gd name="connsiteX19" fmla="*/ 458900 w 506490"/>
              <a:gd name="connsiteY19" fmla="*/ 764832 h 2627625"/>
              <a:gd name="connsiteX20" fmla="*/ 455501 w 506490"/>
              <a:gd name="connsiteY20" fmla="*/ 1080963 h 2627625"/>
              <a:gd name="connsiteX21" fmla="*/ 448702 w 506490"/>
              <a:gd name="connsiteY21" fmla="*/ 1213534 h 2627625"/>
              <a:gd name="connsiteX22" fmla="*/ 435105 w 506490"/>
              <a:gd name="connsiteY22" fmla="*/ 1431087 h 2627625"/>
              <a:gd name="connsiteX23" fmla="*/ 431706 w 506490"/>
              <a:gd name="connsiteY23" fmla="*/ 1665635 h 2627625"/>
              <a:gd name="connsiteX24" fmla="*/ 435105 w 506490"/>
              <a:gd name="connsiteY24" fmla="*/ 2036154 h 2627625"/>
              <a:gd name="connsiteX25" fmla="*/ 435105 w 506490"/>
              <a:gd name="connsiteY25" fmla="*/ 2216315 h 2627625"/>
              <a:gd name="connsiteX26" fmla="*/ 431706 w 506490"/>
              <a:gd name="connsiteY26" fmla="*/ 2369281 h 2627625"/>
              <a:gd name="connsiteX27" fmla="*/ 424907 w 506490"/>
              <a:gd name="connsiteY27" fmla="*/ 2464461 h 2627625"/>
              <a:gd name="connsiteX28" fmla="*/ 407911 w 506490"/>
              <a:gd name="connsiteY28" fmla="*/ 2549442 h 2627625"/>
              <a:gd name="connsiteX29" fmla="*/ 387516 w 506490"/>
              <a:gd name="connsiteY29" fmla="*/ 2593632 h 2627625"/>
              <a:gd name="connsiteX30" fmla="*/ 367120 w 506490"/>
              <a:gd name="connsiteY30" fmla="*/ 2624226 h 2627625"/>
              <a:gd name="connsiteX31" fmla="*/ 336527 w 506490"/>
              <a:gd name="connsiteY31" fmla="*/ 2627625 h 2627625"/>
              <a:gd name="connsiteX32" fmla="*/ 288937 w 506490"/>
              <a:gd name="connsiteY32" fmla="*/ 2610629 h 2627625"/>
              <a:gd name="connsiteX33" fmla="*/ 244747 w 506490"/>
              <a:gd name="connsiteY33" fmla="*/ 2576636 h 2627625"/>
              <a:gd name="connsiteX34" fmla="*/ 210754 w 506490"/>
              <a:gd name="connsiteY34" fmla="*/ 2539244 h 2627625"/>
              <a:gd name="connsiteX35" fmla="*/ 183560 w 506490"/>
              <a:gd name="connsiteY35" fmla="*/ 2440666 h 2627625"/>
              <a:gd name="connsiteX36" fmla="*/ 149568 w 506490"/>
              <a:gd name="connsiteY36" fmla="*/ 2216315 h 2627625"/>
              <a:gd name="connsiteX37" fmla="*/ 146168 w 506490"/>
              <a:gd name="connsiteY37" fmla="*/ 2168725 h 2627625"/>
              <a:gd name="connsiteX38" fmla="*/ 180161 w 506490"/>
              <a:gd name="connsiteY38" fmla="*/ 2005561 h 2627625"/>
              <a:gd name="connsiteX39" fmla="*/ 224351 w 506490"/>
              <a:gd name="connsiteY39" fmla="*/ 1754016 h 2627625"/>
              <a:gd name="connsiteX40" fmla="*/ 241348 w 506490"/>
              <a:gd name="connsiteY40" fmla="*/ 1485475 h 2627625"/>
              <a:gd name="connsiteX41" fmla="*/ 258344 w 506490"/>
              <a:gd name="connsiteY41" fmla="*/ 1148948 h 2627625"/>
              <a:gd name="connsiteX42" fmla="*/ 258344 w 506490"/>
              <a:gd name="connsiteY42" fmla="*/ 730840 h 2627625"/>
              <a:gd name="connsiteX43" fmla="*/ 251545 w 506490"/>
              <a:gd name="connsiteY43" fmla="*/ 482694 h 262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06490" h="2627625">
                <a:moveTo>
                  <a:pt x="251545" y="482694"/>
                </a:moveTo>
                <a:lnTo>
                  <a:pt x="244747" y="360321"/>
                </a:lnTo>
                <a:lnTo>
                  <a:pt x="237948" y="271940"/>
                </a:lnTo>
                <a:lnTo>
                  <a:pt x="224351" y="227750"/>
                </a:lnTo>
                <a:lnTo>
                  <a:pt x="197157" y="183559"/>
                </a:lnTo>
                <a:lnTo>
                  <a:pt x="159765" y="142768"/>
                </a:lnTo>
                <a:lnTo>
                  <a:pt x="95180" y="95179"/>
                </a:lnTo>
                <a:lnTo>
                  <a:pt x="0" y="0"/>
                </a:lnTo>
                <a:lnTo>
                  <a:pt x="319530" y="64585"/>
                </a:lnTo>
                <a:lnTo>
                  <a:pt x="373919" y="108776"/>
                </a:lnTo>
                <a:lnTo>
                  <a:pt x="424907" y="146168"/>
                </a:lnTo>
                <a:lnTo>
                  <a:pt x="455501" y="176761"/>
                </a:lnTo>
                <a:lnTo>
                  <a:pt x="479296" y="200556"/>
                </a:lnTo>
                <a:lnTo>
                  <a:pt x="496292" y="234548"/>
                </a:lnTo>
                <a:lnTo>
                  <a:pt x="506490" y="271940"/>
                </a:lnTo>
                <a:lnTo>
                  <a:pt x="496292" y="319530"/>
                </a:lnTo>
                <a:lnTo>
                  <a:pt x="469098" y="424907"/>
                </a:lnTo>
                <a:lnTo>
                  <a:pt x="455501" y="520086"/>
                </a:lnTo>
                <a:cubicBezTo>
                  <a:pt x="454368" y="563143"/>
                  <a:pt x="453234" y="606201"/>
                  <a:pt x="452101" y="649258"/>
                </a:cubicBezTo>
                <a:lnTo>
                  <a:pt x="458900" y="764832"/>
                </a:lnTo>
                <a:lnTo>
                  <a:pt x="455501" y="1080963"/>
                </a:lnTo>
                <a:lnTo>
                  <a:pt x="448702" y="1213534"/>
                </a:lnTo>
                <a:lnTo>
                  <a:pt x="435105" y="1431087"/>
                </a:lnTo>
                <a:lnTo>
                  <a:pt x="431706" y="1665635"/>
                </a:lnTo>
                <a:lnTo>
                  <a:pt x="435105" y="2036154"/>
                </a:lnTo>
                <a:lnTo>
                  <a:pt x="435105" y="2216315"/>
                </a:lnTo>
                <a:lnTo>
                  <a:pt x="431706" y="2369281"/>
                </a:lnTo>
                <a:lnTo>
                  <a:pt x="424907" y="2464461"/>
                </a:lnTo>
                <a:lnTo>
                  <a:pt x="407911" y="2549442"/>
                </a:lnTo>
                <a:lnTo>
                  <a:pt x="387516" y="2593632"/>
                </a:lnTo>
                <a:lnTo>
                  <a:pt x="367120" y="2624226"/>
                </a:lnTo>
                <a:lnTo>
                  <a:pt x="336527" y="2627625"/>
                </a:lnTo>
                <a:lnTo>
                  <a:pt x="288937" y="2610629"/>
                </a:lnTo>
                <a:lnTo>
                  <a:pt x="244747" y="2576636"/>
                </a:lnTo>
                <a:lnTo>
                  <a:pt x="210754" y="2539244"/>
                </a:lnTo>
                <a:lnTo>
                  <a:pt x="183560" y="2440666"/>
                </a:lnTo>
                <a:lnTo>
                  <a:pt x="149568" y="2216315"/>
                </a:lnTo>
                <a:lnTo>
                  <a:pt x="146168" y="2168725"/>
                </a:lnTo>
                <a:lnTo>
                  <a:pt x="180161" y="2005561"/>
                </a:lnTo>
                <a:lnTo>
                  <a:pt x="224351" y="1754016"/>
                </a:lnTo>
                <a:lnTo>
                  <a:pt x="241348" y="1485475"/>
                </a:lnTo>
                <a:lnTo>
                  <a:pt x="258344" y="1148948"/>
                </a:lnTo>
                <a:lnTo>
                  <a:pt x="258344" y="730840"/>
                </a:lnTo>
                <a:lnTo>
                  <a:pt x="251545" y="4826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F551FB7-0276-47C6-A58D-A174F563D4C4}"/>
              </a:ext>
            </a:extLst>
          </p:cNvPr>
          <p:cNvSpPr/>
          <p:nvPr/>
        </p:nvSpPr>
        <p:spPr>
          <a:xfrm>
            <a:off x="3808413" y="4210051"/>
            <a:ext cx="1212850" cy="1325563"/>
          </a:xfrm>
          <a:custGeom>
            <a:avLst/>
            <a:gdLst>
              <a:gd name="connsiteX0" fmla="*/ 966787 w 1214437"/>
              <a:gd name="connsiteY0" fmla="*/ 516731 h 1326356"/>
              <a:gd name="connsiteX1" fmla="*/ 1069181 w 1214437"/>
              <a:gd name="connsiteY1" fmla="*/ 407194 h 1326356"/>
              <a:gd name="connsiteX2" fmla="*/ 1154906 w 1214437"/>
              <a:gd name="connsiteY2" fmla="*/ 307181 h 1326356"/>
              <a:gd name="connsiteX3" fmla="*/ 1197769 w 1214437"/>
              <a:gd name="connsiteY3" fmla="*/ 259556 h 1326356"/>
              <a:gd name="connsiteX4" fmla="*/ 1214437 w 1214437"/>
              <a:gd name="connsiteY4" fmla="*/ 0 h 1326356"/>
              <a:gd name="connsiteX5" fmla="*/ 1031081 w 1214437"/>
              <a:gd name="connsiteY5" fmla="*/ 35719 h 1326356"/>
              <a:gd name="connsiteX6" fmla="*/ 959644 w 1214437"/>
              <a:gd name="connsiteY6" fmla="*/ 176213 h 1326356"/>
              <a:gd name="connsiteX7" fmla="*/ 819150 w 1214437"/>
              <a:gd name="connsiteY7" fmla="*/ 381000 h 1326356"/>
              <a:gd name="connsiteX8" fmla="*/ 650081 w 1214437"/>
              <a:gd name="connsiteY8" fmla="*/ 602456 h 1326356"/>
              <a:gd name="connsiteX9" fmla="*/ 454819 w 1214437"/>
              <a:gd name="connsiteY9" fmla="*/ 831056 h 1326356"/>
              <a:gd name="connsiteX10" fmla="*/ 226219 w 1214437"/>
              <a:gd name="connsiteY10" fmla="*/ 1069181 h 1326356"/>
              <a:gd name="connsiteX11" fmla="*/ 88106 w 1214437"/>
              <a:gd name="connsiteY11" fmla="*/ 1200150 h 1326356"/>
              <a:gd name="connsiteX12" fmla="*/ 16669 w 1214437"/>
              <a:gd name="connsiteY12" fmla="*/ 1264444 h 1326356"/>
              <a:gd name="connsiteX13" fmla="*/ 4762 w 1214437"/>
              <a:gd name="connsiteY13" fmla="*/ 1278731 h 1326356"/>
              <a:gd name="connsiteX14" fmla="*/ 0 w 1214437"/>
              <a:gd name="connsiteY14" fmla="*/ 1302544 h 1326356"/>
              <a:gd name="connsiteX15" fmla="*/ 7144 w 1214437"/>
              <a:gd name="connsiteY15" fmla="*/ 1319213 h 1326356"/>
              <a:gd name="connsiteX16" fmla="*/ 26194 w 1214437"/>
              <a:gd name="connsiteY16" fmla="*/ 1326356 h 1326356"/>
              <a:gd name="connsiteX17" fmla="*/ 54769 w 1214437"/>
              <a:gd name="connsiteY17" fmla="*/ 1316831 h 1326356"/>
              <a:gd name="connsiteX18" fmla="*/ 223837 w 1214437"/>
              <a:gd name="connsiteY18" fmla="*/ 1185863 h 1326356"/>
              <a:gd name="connsiteX19" fmla="*/ 402431 w 1214437"/>
              <a:gd name="connsiteY19" fmla="*/ 1047750 h 1326356"/>
              <a:gd name="connsiteX20" fmla="*/ 583406 w 1214437"/>
              <a:gd name="connsiteY20" fmla="*/ 892969 h 1326356"/>
              <a:gd name="connsiteX21" fmla="*/ 752475 w 1214437"/>
              <a:gd name="connsiteY21" fmla="*/ 733425 h 1326356"/>
              <a:gd name="connsiteX22" fmla="*/ 966787 w 1214437"/>
              <a:gd name="connsiteY22" fmla="*/ 516731 h 132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4437" h="1326356">
                <a:moveTo>
                  <a:pt x="966787" y="516731"/>
                </a:moveTo>
                <a:lnTo>
                  <a:pt x="1069181" y="407194"/>
                </a:lnTo>
                <a:lnTo>
                  <a:pt x="1154906" y="307181"/>
                </a:lnTo>
                <a:lnTo>
                  <a:pt x="1197769" y="259556"/>
                </a:lnTo>
                <a:lnTo>
                  <a:pt x="1214437" y="0"/>
                </a:lnTo>
                <a:lnTo>
                  <a:pt x="1031081" y="35719"/>
                </a:lnTo>
                <a:lnTo>
                  <a:pt x="959644" y="176213"/>
                </a:lnTo>
                <a:lnTo>
                  <a:pt x="819150" y="381000"/>
                </a:lnTo>
                <a:lnTo>
                  <a:pt x="650081" y="602456"/>
                </a:lnTo>
                <a:lnTo>
                  <a:pt x="454819" y="831056"/>
                </a:lnTo>
                <a:lnTo>
                  <a:pt x="226219" y="1069181"/>
                </a:lnTo>
                <a:lnTo>
                  <a:pt x="88106" y="1200150"/>
                </a:lnTo>
                <a:lnTo>
                  <a:pt x="16669" y="1264444"/>
                </a:lnTo>
                <a:lnTo>
                  <a:pt x="4762" y="1278731"/>
                </a:lnTo>
                <a:lnTo>
                  <a:pt x="0" y="1302544"/>
                </a:lnTo>
                <a:lnTo>
                  <a:pt x="7144" y="1319213"/>
                </a:lnTo>
                <a:lnTo>
                  <a:pt x="26194" y="1326356"/>
                </a:lnTo>
                <a:lnTo>
                  <a:pt x="54769" y="1316831"/>
                </a:lnTo>
                <a:lnTo>
                  <a:pt x="223837" y="1185863"/>
                </a:lnTo>
                <a:lnTo>
                  <a:pt x="402431" y="1047750"/>
                </a:lnTo>
                <a:lnTo>
                  <a:pt x="583406" y="892969"/>
                </a:lnTo>
                <a:lnTo>
                  <a:pt x="752475" y="733425"/>
                </a:lnTo>
                <a:lnTo>
                  <a:pt x="966787" y="5167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A226E4CB-9BBA-4F8D-805F-2A64A7F989AB}"/>
              </a:ext>
            </a:extLst>
          </p:cNvPr>
          <p:cNvSpPr/>
          <p:nvPr/>
        </p:nvSpPr>
        <p:spPr>
          <a:xfrm>
            <a:off x="5095876" y="4341813"/>
            <a:ext cx="703263" cy="590550"/>
          </a:xfrm>
          <a:custGeom>
            <a:avLst/>
            <a:gdLst>
              <a:gd name="connsiteX0" fmla="*/ 333375 w 702469"/>
              <a:gd name="connsiteY0" fmla="*/ 328612 h 590550"/>
              <a:gd name="connsiteX1" fmla="*/ 226219 w 702469"/>
              <a:gd name="connsiteY1" fmla="*/ 223837 h 590550"/>
              <a:gd name="connsiteX2" fmla="*/ 126206 w 702469"/>
              <a:gd name="connsiteY2" fmla="*/ 138112 h 590550"/>
              <a:gd name="connsiteX3" fmla="*/ 73819 w 702469"/>
              <a:gd name="connsiteY3" fmla="*/ 90487 h 590550"/>
              <a:gd name="connsiteX4" fmla="*/ 0 w 702469"/>
              <a:gd name="connsiteY4" fmla="*/ 0 h 590550"/>
              <a:gd name="connsiteX5" fmla="*/ 133350 w 702469"/>
              <a:gd name="connsiteY5" fmla="*/ 40481 h 590550"/>
              <a:gd name="connsiteX6" fmla="*/ 381000 w 702469"/>
              <a:gd name="connsiteY6" fmla="*/ 128587 h 590550"/>
              <a:gd name="connsiteX7" fmla="*/ 504825 w 702469"/>
              <a:gd name="connsiteY7" fmla="*/ 173831 h 590550"/>
              <a:gd name="connsiteX8" fmla="*/ 578644 w 702469"/>
              <a:gd name="connsiteY8" fmla="*/ 202406 h 590550"/>
              <a:gd name="connsiteX9" fmla="*/ 595313 w 702469"/>
              <a:gd name="connsiteY9" fmla="*/ 211931 h 590550"/>
              <a:gd name="connsiteX10" fmla="*/ 619125 w 702469"/>
              <a:gd name="connsiteY10" fmla="*/ 235744 h 590550"/>
              <a:gd name="connsiteX11" fmla="*/ 650081 w 702469"/>
              <a:gd name="connsiteY11" fmla="*/ 280987 h 590550"/>
              <a:gd name="connsiteX12" fmla="*/ 681038 w 702469"/>
              <a:gd name="connsiteY12" fmla="*/ 340519 h 590550"/>
              <a:gd name="connsiteX13" fmla="*/ 695325 w 702469"/>
              <a:gd name="connsiteY13" fmla="*/ 404812 h 590550"/>
              <a:gd name="connsiteX14" fmla="*/ 700088 w 702469"/>
              <a:gd name="connsiteY14" fmla="*/ 469106 h 590550"/>
              <a:gd name="connsiteX15" fmla="*/ 702469 w 702469"/>
              <a:gd name="connsiteY15" fmla="*/ 526256 h 590550"/>
              <a:gd name="connsiteX16" fmla="*/ 695325 w 702469"/>
              <a:gd name="connsiteY16" fmla="*/ 561975 h 590550"/>
              <a:gd name="connsiteX17" fmla="*/ 678656 w 702469"/>
              <a:gd name="connsiteY17" fmla="*/ 581025 h 590550"/>
              <a:gd name="connsiteX18" fmla="*/ 654844 w 702469"/>
              <a:gd name="connsiteY18" fmla="*/ 590550 h 590550"/>
              <a:gd name="connsiteX19" fmla="*/ 621506 w 702469"/>
              <a:gd name="connsiteY19" fmla="*/ 585787 h 590550"/>
              <a:gd name="connsiteX20" fmla="*/ 576263 w 702469"/>
              <a:gd name="connsiteY20" fmla="*/ 571500 h 590550"/>
              <a:gd name="connsiteX21" fmla="*/ 526256 w 702469"/>
              <a:gd name="connsiteY21" fmla="*/ 542925 h 590550"/>
              <a:gd name="connsiteX22" fmla="*/ 464344 w 702469"/>
              <a:gd name="connsiteY22" fmla="*/ 469106 h 590550"/>
              <a:gd name="connsiteX23" fmla="*/ 333375 w 702469"/>
              <a:gd name="connsiteY23" fmla="*/ 328612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02469" h="590550">
                <a:moveTo>
                  <a:pt x="333375" y="328612"/>
                </a:moveTo>
                <a:lnTo>
                  <a:pt x="226219" y="223837"/>
                </a:lnTo>
                <a:lnTo>
                  <a:pt x="126206" y="138112"/>
                </a:lnTo>
                <a:cubicBezTo>
                  <a:pt x="70839" y="89966"/>
                  <a:pt x="47245" y="90487"/>
                  <a:pt x="73819" y="90487"/>
                </a:cubicBezTo>
                <a:lnTo>
                  <a:pt x="0" y="0"/>
                </a:lnTo>
                <a:lnTo>
                  <a:pt x="133350" y="40481"/>
                </a:lnTo>
                <a:lnTo>
                  <a:pt x="381000" y="128587"/>
                </a:lnTo>
                <a:lnTo>
                  <a:pt x="504825" y="173831"/>
                </a:lnTo>
                <a:lnTo>
                  <a:pt x="578644" y="202406"/>
                </a:lnTo>
                <a:lnTo>
                  <a:pt x="595313" y="211931"/>
                </a:lnTo>
                <a:lnTo>
                  <a:pt x="619125" y="235744"/>
                </a:lnTo>
                <a:lnTo>
                  <a:pt x="650081" y="280987"/>
                </a:lnTo>
                <a:lnTo>
                  <a:pt x="681038" y="340519"/>
                </a:lnTo>
                <a:lnTo>
                  <a:pt x="695325" y="404812"/>
                </a:lnTo>
                <a:lnTo>
                  <a:pt x="700088" y="469106"/>
                </a:lnTo>
                <a:cubicBezTo>
                  <a:pt x="700882" y="488156"/>
                  <a:pt x="701675" y="507206"/>
                  <a:pt x="702469" y="526256"/>
                </a:cubicBezTo>
                <a:lnTo>
                  <a:pt x="695325" y="561975"/>
                </a:lnTo>
                <a:lnTo>
                  <a:pt x="678656" y="581025"/>
                </a:lnTo>
                <a:lnTo>
                  <a:pt x="654844" y="590550"/>
                </a:lnTo>
                <a:lnTo>
                  <a:pt x="621506" y="585787"/>
                </a:lnTo>
                <a:lnTo>
                  <a:pt x="576263" y="571500"/>
                </a:lnTo>
                <a:lnTo>
                  <a:pt x="526256" y="542925"/>
                </a:lnTo>
                <a:lnTo>
                  <a:pt x="464344" y="469106"/>
                </a:lnTo>
                <a:lnTo>
                  <a:pt x="333375" y="3286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C600203E-1D49-4EA7-9E6A-12B7EAB8D483}"/>
              </a:ext>
            </a:extLst>
          </p:cNvPr>
          <p:cNvSpPr/>
          <p:nvPr/>
        </p:nvSpPr>
        <p:spPr>
          <a:xfrm>
            <a:off x="5832475" y="2713039"/>
            <a:ext cx="812800" cy="2922587"/>
          </a:xfrm>
          <a:custGeom>
            <a:avLst/>
            <a:gdLst>
              <a:gd name="connsiteX0" fmla="*/ 514350 w 811530"/>
              <a:gd name="connsiteY0" fmla="*/ 746760 h 2922270"/>
              <a:gd name="connsiteX1" fmla="*/ 521970 w 811530"/>
              <a:gd name="connsiteY1" fmla="*/ 579120 h 2922270"/>
              <a:gd name="connsiteX2" fmla="*/ 521970 w 811530"/>
              <a:gd name="connsiteY2" fmla="*/ 358140 h 2922270"/>
              <a:gd name="connsiteX3" fmla="*/ 514350 w 811530"/>
              <a:gd name="connsiteY3" fmla="*/ 262890 h 2922270"/>
              <a:gd name="connsiteX4" fmla="*/ 502920 w 811530"/>
              <a:gd name="connsiteY4" fmla="*/ 224790 h 2922270"/>
              <a:gd name="connsiteX5" fmla="*/ 483870 w 811530"/>
              <a:gd name="connsiteY5" fmla="*/ 182880 h 2922270"/>
              <a:gd name="connsiteX6" fmla="*/ 445770 w 811530"/>
              <a:gd name="connsiteY6" fmla="*/ 140970 h 2922270"/>
              <a:gd name="connsiteX7" fmla="*/ 411480 w 811530"/>
              <a:gd name="connsiteY7" fmla="*/ 114300 h 2922270"/>
              <a:gd name="connsiteX8" fmla="*/ 369570 w 811530"/>
              <a:gd name="connsiteY8" fmla="*/ 95250 h 2922270"/>
              <a:gd name="connsiteX9" fmla="*/ 339090 w 811530"/>
              <a:gd name="connsiteY9" fmla="*/ 72390 h 2922270"/>
              <a:gd name="connsiteX10" fmla="*/ 316230 w 811530"/>
              <a:gd name="connsiteY10" fmla="*/ 45720 h 2922270"/>
              <a:gd name="connsiteX11" fmla="*/ 312420 w 811530"/>
              <a:gd name="connsiteY11" fmla="*/ 19050 h 2922270"/>
              <a:gd name="connsiteX12" fmla="*/ 320040 w 811530"/>
              <a:gd name="connsiteY12" fmla="*/ 7620 h 2922270"/>
              <a:gd name="connsiteX13" fmla="*/ 358140 w 811530"/>
              <a:gd name="connsiteY13" fmla="*/ 0 h 2922270"/>
              <a:gd name="connsiteX14" fmla="*/ 445770 w 811530"/>
              <a:gd name="connsiteY14" fmla="*/ 7620 h 2922270"/>
              <a:gd name="connsiteX15" fmla="*/ 590550 w 811530"/>
              <a:gd name="connsiteY15" fmla="*/ 3810 h 2922270"/>
              <a:gd name="connsiteX16" fmla="*/ 693420 w 811530"/>
              <a:gd name="connsiteY16" fmla="*/ 72390 h 2922270"/>
              <a:gd name="connsiteX17" fmla="*/ 765810 w 811530"/>
              <a:gd name="connsiteY17" fmla="*/ 110490 h 2922270"/>
              <a:gd name="connsiteX18" fmla="*/ 803910 w 811530"/>
              <a:gd name="connsiteY18" fmla="*/ 129540 h 2922270"/>
              <a:gd name="connsiteX19" fmla="*/ 811530 w 811530"/>
              <a:gd name="connsiteY19" fmla="*/ 144780 h 2922270"/>
              <a:gd name="connsiteX20" fmla="*/ 800100 w 811530"/>
              <a:gd name="connsiteY20" fmla="*/ 186690 h 2922270"/>
              <a:gd name="connsiteX21" fmla="*/ 792480 w 811530"/>
              <a:gd name="connsiteY21" fmla="*/ 270510 h 2922270"/>
              <a:gd name="connsiteX22" fmla="*/ 792480 w 811530"/>
              <a:gd name="connsiteY22" fmla="*/ 560070 h 2922270"/>
              <a:gd name="connsiteX23" fmla="*/ 773430 w 811530"/>
              <a:gd name="connsiteY23" fmla="*/ 659130 h 2922270"/>
              <a:gd name="connsiteX24" fmla="*/ 754380 w 811530"/>
              <a:gd name="connsiteY24" fmla="*/ 834390 h 2922270"/>
              <a:gd name="connsiteX25" fmla="*/ 712470 w 811530"/>
              <a:gd name="connsiteY25" fmla="*/ 1165860 h 2922270"/>
              <a:gd name="connsiteX26" fmla="*/ 666750 w 811530"/>
              <a:gd name="connsiteY26" fmla="*/ 1474470 h 2922270"/>
              <a:gd name="connsiteX27" fmla="*/ 605790 w 811530"/>
              <a:gd name="connsiteY27" fmla="*/ 1760220 h 2922270"/>
              <a:gd name="connsiteX28" fmla="*/ 556260 w 811530"/>
              <a:gd name="connsiteY28" fmla="*/ 1935480 h 2922270"/>
              <a:gd name="connsiteX29" fmla="*/ 453390 w 811530"/>
              <a:gd name="connsiteY29" fmla="*/ 2190750 h 2922270"/>
              <a:gd name="connsiteX30" fmla="*/ 289560 w 811530"/>
              <a:gd name="connsiteY30" fmla="*/ 2514600 h 2922270"/>
              <a:gd name="connsiteX31" fmla="*/ 118110 w 811530"/>
              <a:gd name="connsiteY31" fmla="*/ 2807970 h 2922270"/>
              <a:gd name="connsiteX32" fmla="*/ 57150 w 811530"/>
              <a:gd name="connsiteY32" fmla="*/ 2903220 h 2922270"/>
              <a:gd name="connsiteX33" fmla="*/ 34290 w 811530"/>
              <a:gd name="connsiteY33" fmla="*/ 2922270 h 2922270"/>
              <a:gd name="connsiteX34" fmla="*/ 15240 w 811530"/>
              <a:gd name="connsiteY34" fmla="*/ 2922270 h 2922270"/>
              <a:gd name="connsiteX35" fmla="*/ 0 w 811530"/>
              <a:gd name="connsiteY35" fmla="*/ 2910840 h 2922270"/>
              <a:gd name="connsiteX36" fmla="*/ 7620 w 811530"/>
              <a:gd name="connsiteY36" fmla="*/ 2868930 h 2922270"/>
              <a:gd name="connsiteX37" fmla="*/ 53340 w 811530"/>
              <a:gd name="connsiteY37" fmla="*/ 2754630 h 2922270"/>
              <a:gd name="connsiteX38" fmla="*/ 167640 w 811530"/>
              <a:gd name="connsiteY38" fmla="*/ 2484120 h 2922270"/>
              <a:gd name="connsiteX39" fmla="*/ 243840 w 811530"/>
              <a:gd name="connsiteY39" fmla="*/ 2259330 h 2922270"/>
              <a:gd name="connsiteX40" fmla="*/ 316230 w 811530"/>
              <a:gd name="connsiteY40" fmla="*/ 2030730 h 2922270"/>
              <a:gd name="connsiteX41" fmla="*/ 381000 w 811530"/>
              <a:gd name="connsiteY41" fmla="*/ 1805940 h 2922270"/>
              <a:gd name="connsiteX42" fmla="*/ 419100 w 811530"/>
              <a:gd name="connsiteY42" fmla="*/ 1623060 h 2922270"/>
              <a:gd name="connsiteX43" fmla="*/ 453390 w 811530"/>
              <a:gd name="connsiteY43" fmla="*/ 1413510 h 2922270"/>
              <a:gd name="connsiteX44" fmla="*/ 472440 w 811530"/>
              <a:gd name="connsiteY44" fmla="*/ 1272540 h 2922270"/>
              <a:gd name="connsiteX45" fmla="*/ 491490 w 811530"/>
              <a:gd name="connsiteY45" fmla="*/ 1123950 h 2922270"/>
              <a:gd name="connsiteX46" fmla="*/ 514350 w 811530"/>
              <a:gd name="connsiteY46" fmla="*/ 842010 h 2922270"/>
              <a:gd name="connsiteX47" fmla="*/ 514350 w 811530"/>
              <a:gd name="connsiteY47" fmla="*/ 746760 h 292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11530" h="2922270">
                <a:moveTo>
                  <a:pt x="514350" y="746760"/>
                </a:moveTo>
                <a:lnTo>
                  <a:pt x="521970" y="579120"/>
                </a:lnTo>
                <a:lnTo>
                  <a:pt x="521970" y="358140"/>
                </a:lnTo>
                <a:lnTo>
                  <a:pt x="514350" y="262890"/>
                </a:lnTo>
                <a:lnTo>
                  <a:pt x="502920" y="224790"/>
                </a:lnTo>
                <a:lnTo>
                  <a:pt x="483870" y="182880"/>
                </a:lnTo>
                <a:lnTo>
                  <a:pt x="445770" y="140970"/>
                </a:lnTo>
                <a:lnTo>
                  <a:pt x="411480" y="114300"/>
                </a:lnTo>
                <a:lnTo>
                  <a:pt x="369570" y="95250"/>
                </a:lnTo>
                <a:lnTo>
                  <a:pt x="339090" y="72390"/>
                </a:lnTo>
                <a:lnTo>
                  <a:pt x="316230" y="45720"/>
                </a:lnTo>
                <a:lnTo>
                  <a:pt x="312420" y="19050"/>
                </a:lnTo>
                <a:lnTo>
                  <a:pt x="320040" y="7620"/>
                </a:lnTo>
                <a:lnTo>
                  <a:pt x="358140" y="0"/>
                </a:lnTo>
                <a:lnTo>
                  <a:pt x="445770" y="7620"/>
                </a:lnTo>
                <a:lnTo>
                  <a:pt x="590550" y="3810"/>
                </a:lnTo>
                <a:lnTo>
                  <a:pt x="693420" y="72390"/>
                </a:lnTo>
                <a:lnTo>
                  <a:pt x="765810" y="110490"/>
                </a:lnTo>
                <a:lnTo>
                  <a:pt x="803910" y="129540"/>
                </a:lnTo>
                <a:lnTo>
                  <a:pt x="811530" y="144780"/>
                </a:lnTo>
                <a:lnTo>
                  <a:pt x="800100" y="186690"/>
                </a:lnTo>
                <a:lnTo>
                  <a:pt x="792480" y="270510"/>
                </a:lnTo>
                <a:lnTo>
                  <a:pt x="792480" y="560070"/>
                </a:lnTo>
                <a:lnTo>
                  <a:pt x="773430" y="659130"/>
                </a:lnTo>
                <a:lnTo>
                  <a:pt x="754380" y="834390"/>
                </a:lnTo>
                <a:lnTo>
                  <a:pt x="712470" y="1165860"/>
                </a:lnTo>
                <a:lnTo>
                  <a:pt x="666750" y="1474470"/>
                </a:lnTo>
                <a:lnTo>
                  <a:pt x="605790" y="1760220"/>
                </a:lnTo>
                <a:lnTo>
                  <a:pt x="556260" y="1935480"/>
                </a:lnTo>
                <a:lnTo>
                  <a:pt x="453390" y="2190750"/>
                </a:lnTo>
                <a:lnTo>
                  <a:pt x="289560" y="2514600"/>
                </a:lnTo>
                <a:lnTo>
                  <a:pt x="118110" y="2807970"/>
                </a:lnTo>
                <a:lnTo>
                  <a:pt x="57150" y="2903220"/>
                </a:lnTo>
                <a:lnTo>
                  <a:pt x="34290" y="2922270"/>
                </a:lnTo>
                <a:lnTo>
                  <a:pt x="15240" y="2922270"/>
                </a:lnTo>
                <a:lnTo>
                  <a:pt x="0" y="2910840"/>
                </a:lnTo>
                <a:lnTo>
                  <a:pt x="7620" y="2868930"/>
                </a:lnTo>
                <a:lnTo>
                  <a:pt x="53340" y="2754630"/>
                </a:lnTo>
                <a:lnTo>
                  <a:pt x="167640" y="2484120"/>
                </a:lnTo>
                <a:lnTo>
                  <a:pt x="243840" y="2259330"/>
                </a:lnTo>
                <a:lnTo>
                  <a:pt x="316230" y="2030730"/>
                </a:lnTo>
                <a:lnTo>
                  <a:pt x="381000" y="1805940"/>
                </a:lnTo>
                <a:lnTo>
                  <a:pt x="419100" y="1623060"/>
                </a:lnTo>
                <a:lnTo>
                  <a:pt x="453390" y="1413510"/>
                </a:lnTo>
                <a:lnTo>
                  <a:pt x="472440" y="1272540"/>
                </a:lnTo>
                <a:lnTo>
                  <a:pt x="491490" y="1123950"/>
                </a:lnTo>
                <a:lnTo>
                  <a:pt x="514350" y="842010"/>
                </a:lnTo>
                <a:lnTo>
                  <a:pt x="514350" y="74676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CF18B06F-9F58-46E8-8E98-4E8099DBA037}"/>
              </a:ext>
            </a:extLst>
          </p:cNvPr>
          <p:cNvSpPr/>
          <p:nvPr/>
        </p:nvSpPr>
        <p:spPr>
          <a:xfrm>
            <a:off x="6450014" y="2962275"/>
            <a:ext cx="1952625" cy="490538"/>
          </a:xfrm>
          <a:custGeom>
            <a:avLst/>
            <a:gdLst>
              <a:gd name="connsiteX0" fmla="*/ 1047750 w 1952625"/>
              <a:gd name="connsiteY0" fmla="*/ 183356 h 490538"/>
              <a:gd name="connsiteX1" fmla="*/ 1283494 w 1952625"/>
              <a:gd name="connsiteY1" fmla="*/ 140494 h 490538"/>
              <a:gd name="connsiteX2" fmla="*/ 1419225 w 1952625"/>
              <a:gd name="connsiteY2" fmla="*/ 116681 h 490538"/>
              <a:gd name="connsiteX3" fmla="*/ 1447800 w 1952625"/>
              <a:gd name="connsiteY3" fmla="*/ 109538 h 490538"/>
              <a:gd name="connsiteX4" fmla="*/ 1471613 w 1952625"/>
              <a:gd name="connsiteY4" fmla="*/ 90488 h 490538"/>
              <a:gd name="connsiteX5" fmla="*/ 1519238 w 1952625"/>
              <a:gd name="connsiteY5" fmla="*/ 47625 h 490538"/>
              <a:gd name="connsiteX6" fmla="*/ 1574007 w 1952625"/>
              <a:gd name="connsiteY6" fmla="*/ 4763 h 490538"/>
              <a:gd name="connsiteX7" fmla="*/ 1588294 w 1952625"/>
              <a:gd name="connsiteY7" fmla="*/ 0 h 490538"/>
              <a:gd name="connsiteX8" fmla="*/ 1652588 w 1952625"/>
              <a:gd name="connsiteY8" fmla="*/ 14288 h 490538"/>
              <a:gd name="connsiteX9" fmla="*/ 1776413 w 1952625"/>
              <a:gd name="connsiteY9" fmla="*/ 52388 h 490538"/>
              <a:gd name="connsiteX10" fmla="*/ 1854994 w 1952625"/>
              <a:gd name="connsiteY10" fmla="*/ 90488 h 490538"/>
              <a:gd name="connsiteX11" fmla="*/ 1902619 w 1952625"/>
              <a:gd name="connsiteY11" fmla="*/ 121444 h 490538"/>
              <a:gd name="connsiteX12" fmla="*/ 1926432 w 1952625"/>
              <a:gd name="connsiteY12" fmla="*/ 142875 h 490538"/>
              <a:gd name="connsiteX13" fmla="*/ 1940719 w 1952625"/>
              <a:gd name="connsiteY13" fmla="*/ 161925 h 490538"/>
              <a:gd name="connsiteX14" fmla="*/ 1947863 w 1952625"/>
              <a:gd name="connsiteY14" fmla="*/ 178594 h 490538"/>
              <a:gd name="connsiteX15" fmla="*/ 1952625 w 1952625"/>
              <a:gd name="connsiteY15" fmla="*/ 197644 h 490538"/>
              <a:gd name="connsiteX16" fmla="*/ 1950244 w 1952625"/>
              <a:gd name="connsiteY16" fmla="*/ 219075 h 490538"/>
              <a:gd name="connsiteX17" fmla="*/ 1938338 w 1952625"/>
              <a:gd name="connsiteY17" fmla="*/ 235744 h 490538"/>
              <a:gd name="connsiteX18" fmla="*/ 1907382 w 1952625"/>
              <a:gd name="connsiteY18" fmla="*/ 261938 h 490538"/>
              <a:gd name="connsiteX19" fmla="*/ 1869282 w 1952625"/>
              <a:gd name="connsiteY19" fmla="*/ 271463 h 490538"/>
              <a:gd name="connsiteX20" fmla="*/ 1609725 w 1952625"/>
              <a:gd name="connsiteY20" fmla="*/ 300038 h 490538"/>
              <a:gd name="connsiteX21" fmla="*/ 1095375 w 1952625"/>
              <a:gd name="connsiteY21" fmla="*/ 357188 h 490538"/>
              <a:gd name="connsiteX22" fmla="*/ 857250 w 1952625"/>
              <a:gd name="connsiteY22" fmla="*/ 378619 h 490538"/>
              <a:gd name="connsiteX23" fmla="*/ 666750 w 1952625"/>
              <a:gd name="connsiteY23" fmla="*/ 411956 h 490538"/>
              <a:gd name="connsiteX24" fmla="*/ 495300 w 1952625"/>
              <a:gd name="connsiteY24" fmla="*/ 450056 h 490538"/>
              <a:gd name="connsiteX25" fmla="*/ 388144 w 1952625"/>
              <a:gd name="connsiteY25" fmla="*/ 485775 h 490538"/>
              <a:gd name="connsiteX26" fmla="*/ 366713 w 1952625"/>
              <a:gd name="connsiteY26" fmla="*/ 490538 h 490538"/>
              <a:gd name="connsiteX27" fmla="*/ 328613 w 1952625"/>
              <a:gd name="connsiteY27" fmla="*/ 478631 h 490538"/>
              <a:gd name="connsiteX28" fmla="*/ 154782 w 1952625"/>
              <a:gd name="connsiteY28" fmla="*/ 423863 h 490538"/>
              <a:gd name="connsiteX29" fmla="*/ 0 w 1952625"/>
              <a:gd name="connsiteY29" fmla="*/ 307181 h 490538"/>
              <a:gd name="connsiteX30" fmla="*/ 169069 w 1952625"/>
              <a:gd name="connsiteY30" fmla="*/ 290513 h 490538"/>
              <a:gd name="connsiteX31" fmla="*/ 328613 w 1952625"/>
              <a:gd name="connsiteY31" fmla="*/ 288131 h 490538"/>
              <a:gd name="connsiteX32" fmla="*/ 590550 w 1952625"/>
              <a:gd name="connsiteY32" fmla="*/ 261938 h 490538"/>
              <a:gd name="connsiteX33" fmla="*/ 907257 w 1952625"/>
              <a:gd name="connsiteY33" fmla="*/ 211931 h 490538"/>
              <a:gd name="connsiteX34" fmla="*/ 1047750 w 1952625"/>
              <a:gd name="connsiteY34" fmla="*/ 183356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2625" h="490538">
                <a:moveTo>
                  <a:pt x="1047750" y="183356"/>
                </a:moveTo>
                <a:lnTo>
                  <a:pt x="1283494" y="140494"/>
                </a:lnTo>
                <a:lnTo>
                  <a:pt x="1419225" y="116681"/>
                </a:lnTo>
                <a:lnTo>
                  <a:pt x="1447800" y="109538"/>
                </a:lnTo>
                <a:lnTo>
                  <a:pt x="1471613" y="90488"/>
                </a:lnTo>
                <a:lnTo>
                  <a:pt x="1519238" y="47625"/>
                </a:lnTo>
                <a:lnTo>
                  <a:pt x="1574007" y="4763"/>
                </a:lnTo>
                <a:lnTo>
                  <a:pt x="1588294" y="0"/>
                </a:lnTo>
                <a:lnTo>
                  <a:pt x="1652588" y="14288"/>
                </a:lnTo>
                <a:lnTo>
                  <a:pt x="1776413" y="52388"/>
                </a:lnTo>
                <a:lnTo>
                  <a:pt x="1854994" y="90488"/>
                </a:lnTo>
                <a:lnTo>
                  <a:pt x="1902619" y="121444"/>
                </a:lnTo>
                <a:lnTo>
                  <a:pt x="1926432" y="142875"/>
                </a:lnTo>
                <a:lnTo>
                  <a:pt x="1940719" y="161925"/>
                </a:lnTo>
                <a:lnTo>
                  <a:pt x="1947863" y="178594"/>
                </a:lnTo>
                <a:lnTo>
                  <a:pt x="1952625" y="197644"/>
                </a:lnTo>
                <a:lnTo>
                  <a:pt x="1950244" y="219075"/>
                </a:lnTo>
                <a:lnTo>
                  <a:pt x="1938338" y="235744"/>
                </a:lnTo>
                <a:lnTo>
                  <a:pt x="1907382" y="261938"/>
                </a:lnTo>
                <a:lnTo>
                  <a:pt x="1869282" y="271463"/>
                </a:lnTo>
                <a:lnTo>
                  <a:pt x="1609725" y="300038"/>
                </a:lnTo>
                <a:lnTo>
                  <a:pt x="1095375" y="357188"/>
                </a:lnTo>
                <a:lnTo>
                  <a:pt x="857250" y="378619"/>
                </a:lnTo>
                <a:lnTo>
                  <a:pt x="666750" y="411956"/>
                </a:lnTo>
                <a:lnTo>
                  <a:pt x="495300" y="450056"/>
                </a:lnTo>
                <a:lnTo>
                  <a:pt x="388144" y="485775"/>
                </a:lnTo>
                <a:lnTo>
                  <a:pt x="366713" y="490538"/>
                </a:lnTo>
                <a:lnTo>
                  <a:pt x="328613" y="478631"/>
                </a:lnTo>
                <a:lnTo>
                  <a:pt x="154782" y="423863"/>
                </a:lnTo>
                <a:lnTo>
                  <a:pt x="0" y="307181"/>
                </a:lnTo>
                <a:lnTo>
                  <a:pt x="169069" y="290513"/>
                </a:lnTo>
                <a:lnTo>
                  <a:pt x="328613" y="288131"/>
                </a:lnTo>
                <a:lnTo>
                  <a:pt x="590550" y="261938"/>
                </a:lnTo>
                <a:lnTo>
                  <a:pt x="907257" y="211931"/>
                </a:lnTo>
                <a:lnTo>
                  <a:pt x="1047750" y="1833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320B3F6E-BA70-4713-A9DD-2612CFC578A1}"/>
              </a:ext>
            </a:extLst>
          </p:cNvPr>
          <p:cNvSpPr/>
          <p:nvPr/>
        </p:nvSpPr>
        <p:spPr>
          <a:xfrm>
            <a:off x="7235825" y="3233739"/>
            <a:ext cx="476250" cy="2833687"/>
          </a:xfrm>
          <a:custGeom>
            <a:avLst/>
            <a:gdLst>
              <a:gd name="connsiteX0" fmla="*/ 149961 w 475488"/>
              <a:gd name="connsiteY0" fmla="*/ 786384 h 2834640"/>
              <a:gd name="connsiteX1" fmla="*/ 149961 w 475488"/>
              <a:gd name="connsiteY1" fmla="*/ 468173 h 2834640"/>
              <a:gd name="connsiteX2" fmla="*/ 149961 w 475488"/>
              <a:gd name="connsiteY2" fmla="*/ 230429 h 2834640"/>
              <a:gd name="connsiteX3" fmla="*/ 142646 w 475488"/>
              <a:gd name="connsiteY3" fmla="*/ 168250 h 2834640"/>
              <a:gd name="connsiteX4" fmla="*/ 120700 w 475488"/>
              <a:gd name="connsiteY4" fmla="*/ 146304 h 2834640"/>
              <a:gd name="connsiteX5" fmla="*/ 54864 w 475488"/>
              <a:gd name="connsiteY5" fmla="*/ 84125 h 2834640"/>
              <a:gd name="connsiteX6" fmla="*/ 0 w 475488"/>
              <a:gd name="connsiteY6" fmla="*/ 0 h 2834640"/>
              <a:gd name="connsiteX7" fmla="*/ 325526 w 475488"/>
              <a:gd name="connsiteY7" fmla="*/ 80468 h 2834640"/>
              <a:gd name="connsiteX8" fmla="*/ 376732 w 475488"/>
              <a:gd name="connsiteY8" fmla="*/ 131674 h 2834640"/>
              <a:gd name="connsiteX9" fmla="*/ 416966 w 475488"/>
              <a:gd name="connsiteY9" fmla="*/ 168250 h 2834640"/>
              <a:gd name="connsiteX10" fmla="*/ 442569 w 475488"/>
              <a:gd name="connsiteY10" fmla="*/ 186538 h 2834640"/>
              <a:gd name="connsiteX11" fmla="*/ 464515 w 475488"/>
              <a:gd name="connsiteY11" fmla="*/ 197511 h 2834640"/>
              <a:gd name="connsiteX12" fmla="*/ 471830 w 475488"/>
              <a:gd name="connsiteY12" fmla="*/ 215799 h 2834640"/>
              <a:gd name="connsiteX13" fmla="*/ 475488 w 475488"/>
              <a:gd name="connsiteY13" fmla="*/ 241402 h 2834640"/>
              <a:gd name="connsiteX14" fmla="*/ 457200 w 475488"/>
              <a:gd name="connsiteY14" fmla="*/ 299924 h 2834640"/>
              <a:gd name="connsiteX15" fmla="*/ 420624 w 475488"/>
              <a:gd name="connsiteY15" fmla="*/ 354788 h 2834640"/>
              <a:gd name="connsiteX16" fmla="*/ 416966 w 475488"/>
              <a:gd name="connsiteY16" fmla="*/ 519380 h 2834640"/>
              <a:gd name="connsiteX17" fmla="*/ 395020 w 475488"/>
              <a:gd name="connsiteY17" fmla="*/ 1532535 h 2834640"/>
              <a:gd name="connsiteX18" fmla="*/ 380390 w 475488"/>
              <a:gd name="connsiteY18" fmla="*/ 1993392 h 2834640"/>
              <a:gd name="connsiteX19" fmla="*/ 358444 w 475488"/>
              <a:gd name="connsiteY19" fmla="*/ 2446935 h 2834640"/>
              <a:gd name="connsiteX20" fmla="*/ 347472 w 475488"/>
              <a:gd name="connsiteY20" fmla="*/ 2691994 h 2834640"/>
              <a:gd name="connsiteX21" fmla="*/ 332841 w 475488"/>
              <a:gd name="connsiteY21" fmla="*/ 2746858 h 2834640"/>
              <a:gd name="connsiteX22" fmla="*/ 299923 w 475488"/>
              <a:gd name="connsiteY22" fmla="*/ 2794407 h 2834640"/>
              <a:gd name="connsiteX23" fmla="*/ 256032 w 475488"/>
              <a:gd name="connsiteY23" fmla="*/ 2834640 h 2834640"/>
              <a:gd name="connsiteX24" fmla="*/ 230428 w 475488"/>
              <a:gd name="connsiteY24" fmla="*/ 2830983 h 2834640"/>
              <a:gd name="connsiteX25" fmla="*/ 197510 w 475488"/>
              <a:gd name="connsiteY25" fmla="*/ 2798064 h 2834640"/>
              <a:gd name="connsiteX26" fmla="*/ 164592 w 475488"/>
              <a:gd name="connsiteY26" fmla="*/ 2743200 h 2834640"/>
              <a:gd name="connsiteX27" fmla="*/ 149961 w 475488"/>
              <a:gd name="connsiteY27" fmla="*/ 2699309 h 2834640"/>
              <a:gd name="connsiteX28" fmla="*/ 149961 w 475488"/>
              <a:gd name="connsiteY28" fmla="*/ 2468880 h 2834640"/>
              <a:gd name="connsiteX29" fmla="*/ 153619 w 475488"/>
              <a:gd name="connsiteY29" fmla="*/ 1631290 h 2834640"/>
              <a:gd name="connsiteX30" fmla="*/ 149961 w 475488"/>
              <a:gd name="connsiteY30" fmla="*/ 950976 h 2834640"/>
              <a:gd name="connsiteX31" fmla="*/ 149961 w 475488"/>
              <a:gd name="connsiteY31" fmla="*/ 786384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75488" h="2834640">
                <a:moveTo>
                  <a:pt x="149961" y="786384"/>
                </a:moveTo>
                <a:lnTo>
                  <a:pt x="149961" y="468173"/>
                </a:lnTo>
                <a:lnTo>
                  <a:pt x="149961" y="230429"/>
                </a:lnTo>
                <a:lnTo>
                  <a:pt x="142646" y="168250"/>
                </a:lnTo>
                <a:lnTo>
                  <a:pt x="120700" y="146304"/>
                </a:lnTo>
                <a:lnTo>
                  <a:pt x="54864" y="84125"/>
                </a:lnTo>
                <a:lnTo>
                  <a:pt x="0" y="0"/>
                </a:lnTo>
                <a:lnTo>
                  <a:pt x="325526" y="80468"/>
                </a:lnTo>
                <a:lnTo>
                  <a:pt x="376732" y="131674"/>
                </a:lnTo>
                <a:lnTo>
                  <a:pt x="416966" y="168250"/>
                </a:lnTo>
                <a:lnTo>
                  <a:pt x="442569" y="186538"/>
                </a:lnTo>
                <a:lnTo>
                  <a:pt x="464515" y="197511"/>
                </a:lnTo>
                <a:lnTo>
                  <a:pt x="471830" y="215799"/>
                </a:lnTo>
                <a:lnTo>
                  <a:pt x="475488" y="241402"/>
                </a:lnTo>
                <a:lnTo>
                  <a:pt x="457200" y="299924"/>
                </a:lnTo>
                <a:lnTo>
                  <a:pt x="420624" y="354788"/>
                </a:lnTo>
                <a:cubicBezTo>
                  <a:pt x="419405" y="409652"/>
                  <a:pt x="418185" y="464516"/>
                  <a:pt x="416966" y="519380"/>
                </a:cubicBezTo>
                <a:lnTo>
                  <a:pt x="395020" y="1532535"/>
                </a:lnTo>
                <a:lnTo>
                  <a:pt x="380390" y="1993392"/>
                </a:lnTo>
                <a:lnTo>
                  <a:pt x="358444" y="2446935"/>
                </a:lnTo>
                <a:lnTo>
                  <a:pt x="347472" y="2691994"/>
                </a:lnTo>
                <a:lnTo>
                  <a:pt x="332841" y="2746858"/>
                </a:lnTo>
                <a:lnTo>
                  <a:pt x="299923" y="2794407"/>
                </a:lnTo>
                <a:lnTo>
                  <a:pt x="256032" y="2834640"/>
                </a:lnTo>
                <a:lnTo>
                  <a:pt x="230428" y="2830983"/>
                </a:lnTo>
                <a:lnTo>
                  <a:pt x="197510" y="2798064"/>
                </a:lnTo>
                <a:lnTo>
                  <a:pt x="164592" y="2743200"/>
                </a:lnTo>
                <a:lnTo>
                  <a:pt x="149961" y="2699309"/>
                </a:lnTo>
                <a:lnTo>
                  <a:pt x="149961" y="2468880"/>
                </a:lnTo>
                <a:cubicBezTo>
                  <a:pt x="151180" y="2189683"/>
                  <a:pt x="152400" y="1910487"/>
                  <a:pt x="153619" y="1631290"/>
                </a:cubicBezTo>
                <a:cubicBezTo>
                  <a:pt x="152400" y="1404519"/>
                  <a:pt x="151180" y="1177747"/>
                  <a:pt x="149961" y="950976"/>
                </a:cubicBezTo>
                <a:lnTo>
                  <a:pt x="149961" y="78638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35CA5F-102A-4E85-8268-8BF1CDF8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991" y="1464899"/>
            <a:ext cx="4621169" cy="4602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48F1284-55AB-4129-AE84-661D004E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415" y="1464723"/>
            <a:ext cx="4621169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3A8C17-9071-4536-921A-CFFB225DD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15" y="1127560"/>
            <a:ext cx="4621169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3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0CD7E539-F025-46BD-AB05-24AC3A50E4AB}"/>
              </a:ext>
            </a:extLst>
          </p:cNvPr>
          <p:cNvSpPr/>
          <p:nvPr/>
        </p:nvSpPr>
        <p:spPr>
          <a:xfrm>
            <a:off x="3954463" y="1409700"/>
            <a:ext cx="1035050" cy="1277938"/>
          </a:xfrm>
          <a:custGeom>
            <a:avLst/>
            <a:gdLst>
              <a:gd name="connsiteX0" fmla="*/ 416719 w 1033463"/>
              <a:gd name="connsiteY0" fmla="*/ 692944 h 1278731"/>
              <a:gd name="connsiteX1" fmla="*/ 290513 w 1033463"/>
              <a:gd name="connsiteY1" fmla="*/ 883444 h 1278731"/>
              <a:gd name="connsiteX2" fmla="*/ 171450 w 1033463"/>
              <a:gd name="connsiteY2" fmla="*/ 1052513 h 1278731"/>
              <a:gd name="connsiteX3" fmla="*/ 133350 w 1033463"/>
              <a:gd name="connsiteY3" fmla="*/ 1088231 h 1278731"/>
              <a:gd name="connsiteX4" fmla="*/ 90488 w 1033463"/>
              <a:gd name="connsiteY4" fmla="*/ 1131094 h 1278731"/>
              <a:gd name="connsiteX5" fmla="*/ 50007 w 1033463"/>
              <a:gd name="connsiteY5" fmla="*/ 1171575 h 1278731"/>
              <a:gd name="connsiteX6" fmla="*/ 21432 w 1033463"/>
              <a:gd name="connsiteY6" fmla="*/ 1209675 h 1278731"/>
              <a:gd name="connsiteX7" fmla="*/ 0 w 1033463"/>
              <a:gd name="connsiteY7" fmla="*/ 1254919 h 1278731"/>
              <a:gd name="connsiteX8" fmla="*/ 202407 w 1033463"/>
              <a:gd name="connsiteY8" fmla="*/ 1278731 h 1278731"/>
              <a:gd name="connsiteX9" fmla="*/ 276225 w 1033463"/>
              <a:gd name="connsiteY9" fmla="*/ 1190625 h 1278731"/>
              <a:gd name="connsiteX10" fmla="*/ 464344 w 1033463"/>
              <a:gd name="connsiteY10" fmla="*/ 962025 h 1278731"/>
              <a:gd name="connsiteX11" fmla="*/ 590550 w 1033463"/>
              <a:gd name="connsiteY11" fmla="*/ 807244 h 1278731"/>
              <a:gd name="connsiteX12" fmla="*/ 704850 w 1033463"/>
              <a:gd name="connsiteY12" fmla="*/ 676275 h 1278731"/>
              <a:gd name="connsiteX13" fmla="*/ 764382 w 1033463"/>
              <a:gd name="connsiteY13" fmla="*/ 609600 h 1278731"/>
              <a:gd name="connsiteX14" fmla="*/ 833438 w 1033463"/>
              <a:gd name="connsiteY14" fmla="*/ 531019 h 1278731"/>
              <a:gd name="connsiteX15" fmla="*/ 895350 w 1033463"/>
              <a:gd name="connsiteY15" fmla="*/ 471488 h 1278731"/>
              <a:gd name="connsiteX16" fmla="*/ 938213 w 1033463"/>
              <a:gd name="connsiteY16" fmla="*/ 426244 h 1278731"/>
              <a:gd name="connsiteX17" fmla="*/ 966788 w 1033463"/>
              <a:gd name="connsiteY17" fmla="*/ 409575 h 1278731"/>
              <a:gd name="connsiteX18" fmla="*/ 995363 w 1033463"/>
              <a:gd name="connsiteY18" fmla="*/ 390525 h 1278731"/>
              <a:gd name="connsiteX19" fmla="*/ 1016794 w 1033463"/>
              <a:gd name="connsiteY19" fmla="*/ 369094 h 1278731"/>
              <a:gd name="connsiteX20" fmla="*/ 1028700 w 1033463"/>
              <a:gd name="connsiteY20" fmla="*/ 342900 h 1278731"/>
              <a:gd name="connsiteX21" fmla="*/ 1033463 w 1033463"/>
              <a:gd name="connsiteY21" fmla="*/ 300038 h 1278731"/>
              <a:gd name="connsiteX22" fmla="*/ 1028700 w 1033463"/>
              <a:gd name="connsiteY22" fmla="*/ 252413 h 1278731"/>
              <a:gd name="connsiteX23" fmla="*/ 1014413 w 1033463"/>
              <a:gd name="connsiteY23" fmla="*/ 226219 h 1278731"/>
              <a:gd name="connsiteX24" fmla="*/ 931069 w 1033463"/>
              <a:gd name="connsiteY24" fmla="*/ 154781 h 1278731"/>
              <a:gd name="connsiteX25" fmla="*/ 850107 w 1033463"/>
              <a:gd name="connsiteY25" fmla="*/ 100013 h 1278731"/>
              <a:gd name="connsiteX26" fmla="*/ 762000 w 1033463"/>
              <a:gd name="connsiteY26" fmla="*/ 47625 h 1278731"/>
              <a:gd name="connsiteX27" fmla="*/ 678657 w 1033463"/>
              <a:gd name="connsiteY27" fmla="*/ 14288 h 1278731"/>
              <a:gd name="connsiteX28" fmla="*/ 628650 w 1033463"/>
              <a:gd name="connsiteY28" fmla="*/ 2381 h 1278731"/>
              <a:gd name="connsiteX29" fmla="*/ 604838 w 1033463"/>
              <a:gd name="connsiteY29" fmla="*/ 0 h 1278731"/>
              <a:gd name="connsiteX30" fmla="*/ 583407 w 1033463"/>
              <a:gd name="connsiteY30" fmla="*/ 2381 h 1278731"/>
              <a:gd name="connsiteX31" fmla="*/ 578644 w 1033463"/>
              <a:gd name="connsiteY31" fmla="*/ 14288 h 1278731"/>
              <a:gd name="connsiteX32" fmla="*/ 588169 w 1033463"/>
              <a:gd name="connsiteY32" fmla="*/ 52388 h 1278731"/>
              <a:gd name="connsiteX33" fmla="*/ 614363 w 1033463"/>
              <a:gd name="connsiteY33" fmla="*/ 130969 h 1278731"/>
              <a:gd name="connsiteX34" fmla="*/ 635794 w 1033463"/>
              <a:gd name="connsiteY34" fmla="*/ 204788 h 1278731"/>
              <a:gd name="connsiteX35" fmla="*/ 638175 w 1033463"/>
              <a:gd name="connsiteY35" fmla="*/ 240506 h 1278731"/>
              <a:gd name="connsiteX36" fmla="*/ 633413 w 1033463"/>
              <a:gd name="connsiteY36" fmla="*/ 302419 h 1278731"/>
              <a:gd name="connsiteX37" fmla="*/ 621507 w 1033463"/>
              <a:gd name="connsiteY37" fmla="*/ 354806 h 1278731"/>
              <a:gd name="connsiteX38" fmla="*/ 535782 w 1033463"/>
              <a:gd name="connsiteY38" fmla="*/ 509588 h 1278731"/>
              <a:gd name="connsiteX39" fmla="*/ 416719 w 1033463"/>
              <a:gd name="connsiteY39" fmla="*/ 692944 h 12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33463" h="1278731">
                <a:moveTo>
                  <a:pt x="416719" y="692944"/>
                </a:moveTo>
                <a:lnTo>
                  <a:pt x="290513" y="883444"/>
                </a:lnTo>
                <a:lnTo>
                  <a:pt x="171450" y="1052513"/>
                </a:lnTo>
                <a:lnTo>
                  <a:pt x="133350" y="1088231"/>
                </a:lnTo>
                <a:lnTo>
                  <a:pt x="90488" y="1131094"/>
                </a:lnTo>
                <a:lnTo>
                  <a:pt x="50007" y="1171575"/>
                </a:lnTo>
                <a:lnTo>
                  <a:pt x="21432" y="1209675"/>
                </a:lnTo>
                <a:lnTo>
                  <a:pt x="0" y="1254919"/>
                </a:lnTo>
                <a:lnTo>
                  <a:pt x="202407" y="1278731"/>
                </a:lnTo>
                <a:lnTo>
                  <a:pt x="276225" y="1190625"/>
                </a:lnTo>
                <a:lnTo>
                  <a:pt x="464344" y="962025"/>
                </a:lnTo>
                <a:lnTo>
                  <a:pt x="590550" y="807244"/>
                </a:lnTo>
                <a:lnTo>
                  <a:pt x="704850" y="676275"/>
                </a:lnTo>
                <a:lnTo>
                  <a:pt x="764382" y="609600"/>
                </a:lnTo>
                <a:lnTo>
                  <a:pt x="833438" y="531019"/>
                </a:lnTo>
                <a:lnTo>
                  <a:pt x="895350" y="471488"/>
                </a:lnTo>
                <a:lnTo>
                  <a:pt x="938213" y="426244"/>
                </a:lnTo>
                <a:lnTo>
                  <a:pt x="966788" y="409575"/>
                </a:lnTo>
                <a:lnTo>
                  <a:pt x="995363" y="390525"/>
                </a:lnTo>
                <a:lnTo>
                  <a:pt x="1016794" y="369094"/>
                </a:lnTo>
                <a:lnTo>
                  <a:pt x="1028700" y="342900"/>
                </a:lnTo>
                <a:lnTo>
                  <a:pt x="1033463" y="300038"/>
                </a:lnTo>
                <a:lnTo>
                  <a:pt x="1028700" y="252413"/>
                </a:lnTo>
                <a:lnTo>
                  <a:pt x="1014413" y="226219"/>
                </a:lnTo>
                <a:lnTo>
                  <a:pt x="931069" y="154781"/>
                </a:lnTo>
                <a:lnTo>
                  <a:pt x="850107" y="100013"/>
                </a:lnTo>
                <a:lnTo>
                  <a:pt x="762000" y="47625"/>
                </a:lnTo>
                <a:lnTo>
                  <a:pt x="678657" y="14288"/>
                </a:lnTo>
                <a:lnTo>
                  <a:pt x="628650" y="2381"/>
                </a:lnTo>
                <a:lnTo>
                  <a:pt x="604838" y="0"/>
                </a:lnTo>
                <a:lnTo>
                  <a:pt x="583407" y="2381"/>
                </a:lnTo>
                <a:lnTo>
                  <a:pt x="578644" y="14288"/>
                </a:lnTo>
                <a:lnTo>
                  <a:pt x="588169" y="52388"/>
                </a:lnTo>
                <a:lnTo>
                  <a:pt x="614363" y="130969"/>
                </a:lnTo>
                <a:lnTo>
                  <a:pt x="635794" y="204788"/>
                </a:lnTo>
                <a:lnTo>
                  <a:pt x="638175" y="240506"/>
                </a:lnTo>
                <a:lnTo>
                  <a:pt x="633413" y="302419"/>
                </a:lnTo>
                <a:lnTo>
                  <a:pt x="621507" y="354806"/>
                </a:lnTo>
                <a:lnTo>
                  <a:pt x="535782" y="509588"/>
                </a:lnTo>
                <a:lnTo>
                  <a:pt x="416719" y="6929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2C5F3568-DA44-44AB-B21E-732B10298B92}"/>
              </a:ext>
            </a:extLst>
          </p:cNvPr>
          <p:cNvSpPr/>
          <p:nvPr/>
        </p:nvSpPr>
        <p:spPr>
          <a:xfrm>
            <a:off x="3678238" y="4364039"/>
            <a:ext cx="760412" cy="1316037"/>
          </a:xfrm>
          <a:custGeom>
            <a:avLst/>
            <a:gdLst>
              <a:gd name="connsiteX0" fmla="*/ 322564 w 760130"/>
              <a:gd name="connsiteY0" fmla="*/ 485249 h 1315502"/>
              <a:gd name="connsiteX1" fmla="*/ 260856 w 760130"/>
              <a:gd name="connsiteY1" fmla="*/ 678788 h 1315502"/>
              <a:gd name="connsiteX2" fmla="*/ 143050 w 760130"/>
              <a:gd name="connsiteY2" fmla="*/ 964888 h 1315502"/>
              <a:gd name="connsiteX3" fmla="*/ 14024 w 760130"/>
              <a:gd name="connsiteY3" fmla="*/ 1222940 h 1315502"/>
              <a:gd name="connsiteX4" fmla="*/ 0 w 760130"/>
              <a:gd name="connsiteY4" fmla="*/ 1256599 h 1315502"/>
              <a:gd name="connsiteX5" fmla="*/ 0 w 760130"/>
              <a:gd name="connsiteY5" fmla="*/ 1276233 h 1315502"/>
              <a:gd name="connsiteX6" fmla="*/ 8415 w 760130"/>
              <a:gd name="connsiteY6" fmla="*/ 1301477 h 1315502"/>
              <a:gd name="connsiteX7" fmla="*/ 25244 w 760130"/>
              <a:gd name="connsiteY7" fmla="*/ 1315502 h 1315502"/>
              <a:gd name="connsiteX8" fmla="*/ 47683 w 760130"/>
              <a:gd name="connsiteY8" fmla="*/ 1309892 h 1315502"/>
              <a:gd name="connsiteX9" fmla="*/ 78537 w 760130"/>
              <a:gd name="connsiteY9" fmla="*/ 1290257 h 1315502"/>
              <a:gd name="connsiteX10" fmla="*/ 140245 w 760130"/>
              <a:gd name="connsiteY10" fmla="*/ 1194891 h 1315502"/>
              <a:gd name="connsiteX11" fmla="*/ 311345 w 760130"/>
              <a:gd name="connsiteY11" fmla="*/ 956473 h 1315502"/>
              <a:gd name="connsiteX12" fmla="*/ 504883 w 760130"/>
              <a:gd name="connsiteY12" fmla="*/ 645129 h 1315502"/>
              <a:gd name="connsiteX13" fmla="*/ 656348 w 760130"/>
              <a:gd name="connsiteY13" fmla="*/ 378662 h 1315502"/>
              <a:gd name="connsiteX14" fmla="*/ 675983 w 760130"/>
              <a:gd name="connsiteY14" fmla="*/ 353418 h 1315502"/>
              <a:gd name="connsiteX15" fmla="*/ 706837 w 760130"/>
              <a:gd name="connsiteY15" fmla="*/ 330979 h 1315502"/>
              <a:gd name="connsiteX16" fmla="*/ 740496 w 760130"/>
              <a:gd name="connsiteY16" fmla="*/ 294515 h 1315502"/>
              <a:gd name="connsiteX17" fmla="*/ 757325 w 760130"/>
              <a:gd name="connsiteY17" fmla="*/ 252442 h 1315502"/>
              <a:gd name="connsiteX18" fmla="*/ 760130 w 760130"/>
              <a:gd name="connsiteY18" fmla="*/ 227197 h 1315502"/>
              <a:gd name="connsiteX19" fmla="*/ 754520 w 760130"/>
              <a:gd name="connsiteY19" fmla="*/ 207563 h 1315502"/>
              <a:gd name="connsiteX20" fmla="*/ 732081 w 760130"/>
              <a:gd name="connsiteY20" fmla="*/ 179514 h 1315502"/>
              <a:gd name="connsiteX21" fmla="*/ 650738 w 760130"/>
              <a:gd name="connsiteY21" fmla="*/ 98172 h 1315502"/>
              <a:gd name="connsiteX22" fmla="*/ 560981 w 760130"/>
              <a:gd name="connsiteY22" fmla="*/ 42073 h 1315502"/>
              <a:gd name="connsiteX23" fmla="*/ 496469 w 760130"/>
              <a:gd name="connsiteY23" fmla="*/ 19634 h 1315502"/>
              <a:gd name="connsiteX24" fmla="*/ 409516 w 760130"/>
              <a:gd name="connsiteY24" fmla="*/ 0 h 1315502"/>
              <a:gd name="connsiteX25" fmla="*/ 364638 w 760130"/>
              <a:gd name="connsiteY25" fmla="*/ 0 h 1315502"/>
              <a:gd name="connsiteX26" fmla="*/ 316954 w 760130"/>
              <a:gd name="connsiteY26" fmla="*/ 2805 h 1315502"/>
              <a:gd name="connsiteX27" fmla="*/ 288905 w 760130"/>
              <a:gd name="connsiteY27" fmla="*/ 14024 h 1315502"/>
              <a:gd name="connsiteX28" fmla="*/ 283296 w 760130"/>
              <a:gd name="connsiteY28" fmla="*/ 28049 h 1315502"/>
              <a:gd name="connsiteX29" fmla="*/ 291710 w 760130"/>
              <a:gd name="connsiteY29" fmla="*/ 47683 h 1315502"/>
              <a:gd name="connsiteX30" fmla="*/ 305735 w 760130"/>
              <a:gd name="connsiteY30" fmla="*/ 64513 h 1315502"/>
              <a:gd name="connsiteX31" fmla="*/ 328174 w 760130"/>
              <a:gd name="connsiteY31" fmla="*/ 81342 h 1315502"/>
              <a:gd name="connsiteX32" fmla="*/ 353418 w 760130"/>
              <a:gd name="connsiteY32" fmla="*/ 89757 h 1315502"/>
              <a:gd name="connsiteX33" fmla="*/ 370248 w 760130"/>
              <a:gd name="connsiteY33" fmla="*/ 109391 h 1315502"/>
              <a:gd name="connsiteX34" fmla="*/ 387077 w 760130"/>
              <a:gd name="connsiteY34" fmla="*/ 145855 h 1315502"/>
              <a:gd name="connsiteX35" fmla="*/ 389882 w 760130"/>
              <a:gd name="connsiteY35" fmla="*/ 179514 h 1315502"/>
              <a:gd name="connsiteX36" fmla="*/ 381467 w 760130"/>
              <a:gd name="connsiteY36" fmla="*/ 258051 h 1315502"/>
              <a:gd name="connsiteX37" fmla="*/ 322564 w 760130"/>
              <a:gd name="connsiteY37" fmla="*/ 485249 h 131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0130" h="1315502">
                <a:moveTo>
                  <a:pt x="322564" y="485249"/>
                </a:moveTo>
                <a:lnTo>
                  <a:pt x="260856" y="678788"/>
                </a:lnTo>
                <a:lnTo>
                  <a:pt x="143050" y="964888"/>
                </a:lnTo>
                <a:lnTo>
                  <a:pt x="14024" y="1222940"/>
                </a:lnTo>
                <a:lnTo>
                  <a:pt x="0" y="1256599"/>
                </a:lnTo>
                <a:lnTo>
                  <a:pt x="0" y="1276233"/>
                </a:lnTo>
                <a:lnTo>
                  <a:pt x="8415" y="1301477"/>
                </a:lnTo>
                <a:lnTo>
                  <a:pt x="25244" y="1315502"/>
                </a:lnTo>
                <a:lnTo>
                  <a:pt x="47683" y="1309892"/>
                </a:lnTo>
                <a:lnTo>
                  <a:pt x="78537" y="1290257"/>
                </a:lnTo>
                <a:lnTo>
                  <a:pt x="140245" y="1194891"/>
                </a:lnTo>
                <a:lnTo>
                  <a:pt x="311345" y="956473"/>
                </a:lnTo>
                <a:lnTo>
                  <a:pt x="504883" y="645129"/>
                </a:lnTo>
                <a:lnTo>
                  <a:pt x="656348" y="378662"/>
                </a:lnTo>
                <a:lnTo>
                  <a:pt x="675983" y="353418"/>
                </a:lnTo>
                <a:lnTo>
                  <a:pt x="706837" y="330979"/>
                </a:lnTo>
                <a:lnTo>
                  <a:pt x="740496" y="294515"/>
                </a:lnTo>
                <a:lnTo>
                  <a:pt x="757325" y="252442"/>
                </a:lnTo>
                <a:lnTo>
                  <a:pt x="760130" y="227197"/>
                </a:lnTo>
                <a:lnTo>
                  <a:pt x="754520" y="207563"/>
                </a:lnTo>
                <a:lnTo>
                  <a:pt x="732081" y="179514"/>
                </a:lnTo>
                <a:lnTo>
                  <a:pt x="650738" y="98172"/>
                </a:lnTo>
                <a:lnTo>
                  <a:pt x="560981" y="42073"/>
                </a:lnTo>
                <a:lnTo>
                  <a:pt x="496469" y="19634"/>
                </a:lnTo>
                <a:lnTo>
                  <a:pt x="409516" y="0"/>
                </a:lnTo>
                <a:lnTo>
                  <a:pt x="364638" y="0"/>
                </a:lnTo>
                <a:lnTo>
                  <a:pt x="316954" y="2805"/>
                </a:lnTo>
                <a:lnTo>
                  <a:pt x="288905" y="14024"/>
                </a:lnTo>
                <a:lnTo>
                  <a:pt x="283296" y="28049"/>
                </a:lnTo>
                <a:lnTo>
                  <a:pt x="291710" y="47683"/>
                </a:lnTo>
                <a:lnTo>
                  <a:pt x="305735" y="64513"/>
                </a:lnTo>
                <a:lnTo>
                  <a:pt x="328174" y="81342"/>
                </a:lnTo>
                <a:lnTo>
                  <a:pt x="353418" y="89757"/>
                </a:lnTo>
                <a:lnTo>
                  <a:pt x="370248" y="109391"/>
                </a:lnTo>
                <a:lnTo>
                  <a:pt x="387077" y="145855"/>
                </a:lnTo>
                <a:lnTo>
                  <a:pt x="389882" y="179514"/>
                </a:lnTo>
                <a:lnTo>
                  <a:pt x="381467" y="258051"/>
                </a:lnTo>
                <a:lnTo>
                  <a:pt x="322564" y="48524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E3B9999A-A008-434D-A754-9285A3F33DE8}"/>
              </a:ext>
            </a:extLst>
          </p:cNvPr>
          <p:cNvSpPr/>
          <p:nvPr/>
        </p:nvSpPr>
        <p:spPr>
          <a:xfrm>
            <a:off x="5165726" y="4143375"/>
            <a:ext cx="523875" cy="1047750"/>
          </a:xfrm>
          <a:custGeom>
            <a:avLst/>
            <a:gdLst>
              <a:gd name="connsiteX0" fmla="*/ 137441 w 524518"/>
              <a:gd name="connsiteY0" fmla="*/ 409517 h 1049036"/>
              <a:gd name="connsiteX1" fmla="*/ 61708 w 524518"/>
              <a:gd name="connsiteY1" fmla="*/ 193539 h 1049036"/>
              <a:gd name="connsiteX2" fmla="*/ 8415 w 524518"/>
              <a:gd name="connsiteY2" fmla="*/ 58903 h 1049036"/>
              <a:gd name="connsiteX3" fmla="*/ 0 w 524518"/>
              <a:gd name="connsiteY3" fmla="*/ 33659 h 1049036"/>
              <a:gd name="connsiteX4" fmla="*/ 0 w 524518"/>
              <a:gd name="connsiteY4" fmla="*/ 11220 h 1049036"/>
              <a:gd name="connsiteX5" fmla="*/ 14025 w 524518"/>
              <a:gd name="connsiteY5" fmla="*/ 0 h 1049036"/>
              <a:gd name="connsiteX6" fmla="*/ 36464 w 524518"/>
              <a:gd name="connsiteY6" fmla="*/ 5610 h 1049036"/>
              <a:gd name="connsiteX7" fmla="*/ 72928 w 524518"/>
              <a:gd name="connsiteY7" fmla="*/ 25244 h 1049036"/>
              <a:gd name="connsiteX8" fmla="*/ 92562 w 524518"/>
              <a:gd name="connsiteY8" fmla="*/ 44879 h 1049036"/>
              <a:gd name="connsiteX9" fmla="*/ 115001 w 524518"/>
              <a:gd name="connsiteY9" fmla="*/ 84147 h 1049036"/>
              <a:gd name="connsiteX10" fmla="*/ 165490 w 524518"/>
              <a:gd name="connsiteY10" fmla="*/ 154270 h 1049036"/>
              <a:gd name="connsiteX11" fmla="*/ 232807 w 524518"/>
              <a:gd name="connsiteY11" fmla="*/ 232807 h 1049036"/>
              <a:gd name="connsiteX12" fmla="*/ 308540 w 524518"/>
              <a:gd name="connsiteY12" fmla="*/ 322564 h 1049036"/>
              <a:gd name="connsiteX13" fmla="*/ 378663 w 524518"/>
              <a:gd name="connsiteY13" fmla="*/ 389882 h 1049036"/>
              <a:gd name="connsiteX14" fmla="*/ 426346 w 524518"/>
              <a:gd name="connsiteY14" fmla="*/ 434761 h 1049036"/>
              <a:gd name="connsiteX15" fmla="*/ 434761 w 524518"/>
              <a:gd name="connsiteY15" fmla="*/ 448785 h 1049036"/>
              <a:gd name="connsiteX16" fmla="*/ 462810 w 524518"/>
              <a:gd name="connsiteY16" fmla="*/ 510493 h 1049036"/>
              <a:gd name="connsiteX17" fmla="*/ 493664 w 524518"/>
              <a:gd name="connsiteY17" fmla="*/ 591836 h 1049036"/>
              <a:gd name="connsiteX18" fmla="*/ 518908 w 524518"/>
              <a:gd name="connsiteY18" fmla="*/ 695617 h 1049036"/>
              <a:gd name="connsiteX19" fmla="*/ 524518 w 524518"/>
              <a:gd name="connsiteY19" fmla="*/ 788179 h 1049036"/>
              <a:gd name="connsiteX20" fmla="*/ 524518 w 524518"/>
              <a:gd name="connsiteY20" fmla="*/ 858302 h 1049036"/>
              <a:gd name="connsiteX21" fmla="*/ 516103 w 524518"/>
              <a:gd name="connsiteY21" fmla="*/ 914400 h 1049036"/>
              <a:gd name="connsiteX22" fmla="*/ 502079 w 524518"/>
              <a:gd name="connsiteY22" fmla="*/ 959279 h 1049036"/>
              <a:gd name="connsiteX23" fmla="*/ 485249 w 524518"/>
              <a:gd name="connsiteY23" fmla="*/ 995742 h 1049036"/>
              <a:gd name="connsiteX24" fmla="*/ 454395 w 524518"/>
              <a:gd name="connsiteY24" fmla="*/ 1037816 h 1049036"/>
              <a:gd name="connsiteX25" fmla="*/ 431956 w 524518"/>
              <a:gd name="connsiteY25" fmla="*/ 1049036 h 1049036"/>
              <a:gd name="connsiteX26" fmla="*/ 395492 w 524518"/>
              <a:gd name="connsiteY26" fmla="*/ 1049036 h 1049036"/>
              <a:gd name="connsiteX27" fmla="*/ 353418 w 524518"/>
              <a:gd name="connsiteY27" fmla="*/ 1032206 h 1049036"/>
              <a:gd name="connsiteX28" fmla="*/ 325369 w 524518"/>
              <a:gd name="connsiteY28" fmla="*/ 1009767 h 1049036"/>
              <a:gd name="connsiteX29" fmla="*/ 302930 w 524518"/>
              <a:gd name="connsiteY29" fmla="*/ 978913 h 1049036"/>
              <a:gd name="connsiteX30" fmla="*/ 283296 w 524518"/>
              <a:gd name="connsiteY30" fmla="*/ 942449 h 1049036"/>
              <a:gd name="connsiteX31" fmla="*/ 269271 w 524518"/>
              <a:gd name="connsiteY31" fmla="*/ 886351 h 1049036"/>
              <a:gd name="connsiteX32" fmla="*/ 238417 w 524518"/>
              <a:gd name="connsiteY32" fmla="*/ 734886 h 1049036"/>
              <a:gd name="connsiteX33" fmla="*/ 173904 w 524518"/>
              <a:gd name="connsiteY33" fmla="*/ 516103 h 1049036"/>
              <a:gd name="connsiteX34" fmla="*/ 137441 w 524518"/>
              <a:gd name="connsiteY34" fmla="*/ 409517 h 104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4518" h="1049036">
                <a:moveTo>
                  <a:pt x="137441" y="409517"/>
                </a:moveTo>
                <a:lnTo>
                  <a:pt x="61708" y="193539"/>
                </a:lnTo>
                <a:lnTo>
                  <a:pt x="8415" y="58903"/>
                </a:lnTo>
                <a:lnTo>
                  <a:pt x="0" y="33659"/>
                </a:lnTo>
                <a:lnTo>
                  <a:pt x="0" y="11220"/>
                </a:lnTo>
                <a:lnTo>
                  <a:pt x="14025" y="0"/>
                </a:lnTo>
                <a:lnTo>
                  <a:pt x="36464" y="5610"/>
                </a:lnTo>
                <a:lnTo>
                  <a:pt x="72928" y="25244"/>
                </a:lnTo>
                <a:lnTo>
                  <a:pt x="92562" y="44879"/>
                </a:lnTo>
                <a:lnTo>
                  <a:pt x="115001" y="84147"/>
                </a:lnTo>
                <a:lnTo>
                  <a:pt x="165490" y="154270"/>
                </a:lnTo>
                <a:lnTo>
                  <a:pt x="232807" y="232807"/>
                </a:lnTo>
                <a:lnTo>
                  <a:pt x="308540" y="322564"/>
                </a:lnTo>
                <a:lnTo>
                  <a:pt x="378663" y="389882"/>
                </a:lnTo>
                <a:lnTo>
                  <a:pt x="426346" y="434761"/>
                </a:lnTo>
                <a:lnTo>
                  <a:pt x="434761" y="448785"/>
                </a:lnTo>
                <a:lnTo>
                  <a:pt x="462810" y="510493"/>
                </a:lnTo>
                <a:lnTo>
                  <a:pt x="493664" y="591836"/>
                </a:lnTo>
                <a:lnTo>
                  <a:pt x="518908" y="695617"/>
                </a:lnTo>
                <a:lnTo>
                  <a:pt x="524518" y="788179"/>
                </a:lnTo>
                <a:lnTo>
                  <a:pt x="524518" y="858302"/>
                </a:lnTo>
                <a:lnTo>
                  <a:pt x="516103" y="914400"/>
                </a:lnTo>
                <a:lnTo>
                  <a:pt x="502079" y="959279"/>
                </a:lnTo>
                <a:lnTo>
                  <a:pt x="485249" y="995742"/>
                </a:lnTo>
                <a:lnTo>
                  <a:pt x="454395" y="1037816"/>
                </a:lnTo>
                <a:lnTo>
                  <a:pt x="431956" y="1049036"/>
                </a:lnTo>
                <a:lnTo>
                  <a:pt x="395492" y="1049036"/>
                </a:lnTo>
                <a:lnTo>
                  <a:pt x="353418" y="1032206"/>
                </a:lnTo>
                <a:lnTo>
                  <a:pt x="325369" y="1009767"/>
                </a:lnTo>
                <a:lnTo>
                  <a:pt x="302930" y="978913"/>
                </a:lnTo>
                <a:lnTo>
                  <a:pt x="283296" y="942449"/>
                </a:lnTo>
                <a:lnTo>
                  <a:pt x="269271" y="886351"/>
                </a:lnTo>
                <a:lnTo>
                  <a:pt x="238417" y="734886"/>
                </a:lnTo>
                <a:lnTo>
                  <a:pt x="173904" y="516103"/>
                </a:lnTo>
                <a:lnTo>
                  <a:pt x="137441" y="40951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EAE33475-010F-4FF2-B6C7-8B7C2EB1410A}"/>
              </a:ext>
            </a:extLst>
          </p:cNvPr>
          <p:cNvSpPr/>
          <p:nvPr/>
        </p:nvSpPr>
        <p:spPr>
          <a:xfrm>
            <a:off x="5903914" y="1423989"/>
            <a:ext cx="1755775" cy="1385887"/>
          </a:xfrm>
          <a:custGeom>
            <a:avLst/>
            <a:gdLst>
              <a:gd name="connsiteX0" fmla="*/ 773906 w 1757362"/>
              <a:gd name="connsiteY0" fmla="*/ 752475 h 1385887"/>
              <a:gd name="connsiteX1" fmla="*/ 981075 w 1757362"/>
              <a:gd name="connsiteY1" fmla="*/ 569118 h 1385887"/>
              <a:gd name="connsiteX2" fmla="*/ 1233487 w 1757362"/>
              <a:gd name="connsiteY2" fmla="*/ 300037 h 1385887"/>
              <a:gd name="connsiteX3" fmla="*/ 1314450 w 1757362"/>
              <a:gd name="connsiteY3" fmla="*/ 192881 h 1385887"/>
              <a:gd name="connsiteX4" fmla="*/ 1319212 w 1757362"/>
              <a:gd name="connsiteY4" fmla="*/ 180975 h 1385887"/>
              <a:gd name="connsiteX5" fmla="*/ 1321594 w 1757362"/>
              <a:gd name="connsiteY5" fmla="*/ 164306 h 1385887"/>
              <a:gd name="connsiteX6" fmla="*/ 1302544 w 1757362"/>
              <a:gd name="connsiteY6" fmla="*/ 138112 h 1385887"/>
              <a:gd name="connsiteX7" fmla="*/ 1245394 w 1757362"/>
              <a:gd name="connsiteY7" fmla="*/ 85725 h 1385887"/>
              <a:gd name="connsiteX8" fmla="*/ 1219200 w 1757362"/>
              <a:gd name="connsiteY8" fmla="*/ 69056 h 1385887"/>
              <a:gd name="connsiteX9" fmla="*/ 1193006 w 1757362"/>
              <a:gd name="connsiteY9" fmla="*/ 42862 h 1385887"/>
              <a:gd name="connsiteX10" fmla="*/ 1190625 w 1757362"/>
              <a:gd name="connsiteY10" fmla="*/ 28575 h 1385887"/>
              <a:gd name="connsiteX11" fmla="*/ 1197769 w 1757362"/>
              <a:gd name="connsiteY11" fmla="*/ 11906 h 1385887"/>
              <a:gd name="connsiteX12" fmla="*/ 1216819 w 1757362"/>
              <a:gd name="connsiteY12" fmla="*/ 0 h 1385887"/>
              <a:gd name="connsiteX13" fmla="*/ 1245394 w 1757362"/>
              <a:gd name="connsiteY13" fmla="*/ 0 h 1385887"/>
              <a:gd name="connsiteX14" fmla="*/ 1302544 w 1757362"/>
              <a:gd name="connsiteY14" fmla="*/ 0 h 1385887"/>
              <a:gd name="connsiteX15" fmla="*/ 1402556 w 1757362"/>
              <a:gd name="connsiteY15" fmla="*/ 23812 h 1385887"/>
              <a:gd name="connsiteX16" fmla="*/ 1483519 w 1757362"/>
              <a:gd name="connsiteY16" fmla="*/ 52387 h 1385887"/>
              <a:gd name="connsiteX17" fmla="*/ 1557337 w 1757362"/>
              <a:gd name="connsiteY17" fmla="*/ 85725 h 1385887"/>
              <a:gd name="connsiteX18" fmla="*/ 1638300 w 1757362"/>
              <a:gd name="connsiteY18" fmla="*/ 142875 h 1385887"/>
              <a:gd name="connsiteX19" fmla="*/ 1700212 w 1757362"/>
              <a:gd name="connsiteY19" fmla="*/ 209550 h 1385887"/>
              <a:gd name="connsiteX20" fmla="*/ 1735931 w 1757362"/>
              <a:gd name="connsiteY20" fmla="*/ 264318 h 1385887"/>
              <a:gd name="connsiteX21" fmla="*/ 1757362 w 1757362"/>
              <a:gd name="connsiteY21" fmla="*/ 307181 h 1385887"/>
              <a:gd name="connsiteX22" fmla="*/ 1757362 w 1757362"/>
              <a:gd name="connsiteY22" fmla="*/ 328612 h 1385887"/>
              <a:gd name="connsiteX23" fmla="*/ 1754981 w 1757362"/>
              <a:gd name="connsiteY23" fmla="*/ 359568 h 1385887"/>
              <a:gd name="connsiteX24" fmla="*/ 1745456 w 1757362"/>
              <a:gd name="connsiteY24" fmla="*/ 381000 h 1385887"/>
              <a:gd name="connsiteX25" fmla="*/ 1702594 w 1757362"/>
              <a:gd name="connsiteY25" fmla="*/ 409575 h 1385887"/>
              <a:gd name="connsiteX26" fmla="*/ 1609725 w 1757362"/>
              <a:gd name="connsiteY26" fmla="*/ 457200 h 1385887"/>
              <a:gd name="connsiteX27" fmla="*/ 1466850 w 1757362"/>
              <a:gd name="connsiteY27" fmla="*/ 542925 h 1385887"/>
              <a:gd name="connsiteX28" fmla="*/ 1247775 w 1757362"/>
              <a:gd name="connsiteY28" fmla="*/ 681037 h 1385887"/>
              <a:gd name="connsiteX29" fmla="*/ 1038225 w 1757362"/>
              <a:gd name="connsiteY29" fmla="*/ 833437 h 1385887"/>
              <a:gd name="connsiteX30" fmla="*/ 819150 w 1757362"/>
              <a:gd name="connsiteY30" fmla="*/ 940593 h 1385887"/>
              <a:gd name="connsiteX31" fmla="*/ 552450 w 1757362"/>
              <a:gd name="connsiteY31" fmla="*/ 1095375 h 1385887"/>
              <a:gd name="connsiteX32" fmla="*/ 221456 w 1757362"/>
              <a:gd name="connsiteY32" fmla="*/ 1281112 h 1385887"/>
              <a:gd name="connsiteX33" fmla="*/ 142875 w 1757362"/>
              <a:gd name="connsiteY33" fmla="*/ 1323975 h 1385887"/>
              <a:gd name="connsiteX34" fmla="*/ 0 w 1757362"/>
              <a:gd name="connsiteY34" fmla="*/ 1385887 h 1385887"/>
              <a:gd name="connsiteX35" fmla="*/ 85725 w 1757362"/>
              <a:gd name="connsiteY35" fmla="*/ 1264443 h 1385887"/>
              <a:gd name="connsiteX36" fmla="*/ 280987 w 1757362"/>
              <a:gd name="connsiteY36" fmla="*/ 1128712 h 1385887"/>
              <a:gd name="connsiteX37" fmla="*/ 614362 w 1757362"/>
              <a:gd name="connsiteY37" fmla="*/ 885825 h 1385887"/>
              <a:gd name="connsiteX38" fmla="*/ 773906 w 1757362"/>
              <a:gd name="connsiteY38" fmla="*/ 752475 h 138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57362" h="1385887">
                <a:moveTo>
                  <a:pt x="773906" y="752475"/>
                </a:moveTo>
                <a:lnTo>
                  <a:pt x="981075" y="569118"/>
                </a:lnTo>
                <a:lnTo>
                  <a:pt x="1233487" y="300037"/>
                </a:lnTo>
                <a:lnTo>
                  <a:pt x="1314450" y="192881"/>
                </a:lnTo>
                <a:lnTo>
                  <a:pt x="1319212" y="180975"/>
                </a:lnTo>
                <a:lnTo>
                  <a:pt x="1321594" y="164306"/>
                </a:lnTo>
                <a:lnTo>
                  <a:pt x="1302544" y="138112"/>
                </a:lnTo>
                <a:lnTo>
                  <a:pt x="1245394" y="85725"/>
                </a:lnTo>
                <a:lnTo>
                  <a:pt x="1219200" y="69056"/>
                </a:lnTo>
                <a:lnTo>
                  <a:pt x="1193006" y="42862"/>
                </a:lnTo>
                <a:lnTo>
                  <a:pt x="1190625" y="28575"/>
                </a:lnTo>
                <a:lnTo>
                  <a:pt x="1197769" y="11906"/>
                </a:lnTo>
                <a:lnTo>
                  <a:pt x="1216819" y="0"/>
                </a:lnTo>
                <a:lnTo>
                  <a:pt x="1245394" y="0"/>
                </a:lnTo>
                <a:lnTo>
                  <a:pt x="1302544" y="0"/>
                </a:lnTo>
                <a:lnTo>
                  <a:pt x="1402556" y="23812"/>
                </a:lnTo>
                <a:lnTo>
                  <a:pt x="1483519" y="52387"/>
                </a:lnTo>
                <a:lnTo>
                  <a:pt x="1557337" y="85725"/>
                </a:lnTo>
                <a:lnTo>
                  <a:pt x="1638300" y="142875"/>
                </a:lnTo>
                <a:lnTo>
                  <a:pt x="1700212" y="209550"/>
                </a:lnTo>
                <a:lnTo>
                  <a:pt x="1735931" y="264318"/>
                </a:lnTo>
                <a:lnTo>
                  <a:pt x="1757362" y="307181"/>
                </a:lnTo>
                <a:lnTo>
                  <a:pt x="1757362" y="328612"/>
                </a:lnTo>
                <a:lnTo>
                  <a:pt x="1754981" y="359568"/>
                </a:lnTo>
                <a:lnTo>
                  <a:pt x="1745456" y="381000"/>
                </a:lnTo>
                <a:lnTo>
                  <a:pt x="1702594" y="409575"/>
                </a:lnTo>
                <a:lnTo>
                  <a:pt x="1609725" y="457200"/>
                </a:lnTo>
                <a:lnTo>
                  <a:pt x="1466850" y="542925"/>
                </a:lnTo>
                <a:lnTo>
                  <a:pt x="1247775" y="681037"/>
                </a:lnTo>
                <a:lnTo>
                  <a:pt x="1038225" y="833437"/>
                </a:lnTo>
                <a:lnTo>
                  <a:pt x="819150" y="940593"/>
                </a:lnTo>
                <a:lnTo>
                  <a:pt x="552450" y="1095375"/>
                </a:lnTo>
                <a:lnTo>
                  <a:pt x="221456" y="1281112"/>
                </a:lnTo>
                <a:lnTo>
                  <a:pt x="142875" y="1323975"/>
                </a:lnTo>
                <a:lnTo>
                  <a:pt x="0" y="1385887"/>
                </a:lnTo>
                <a:lnTo>
                  <a:pt x="85725" y="1264443"/>
                </a:lnTo>
                <a:lnTo>
                  <a:pt x="280987" y="1128712"/>
                </a:lnTo>
                <a:lnTo>
                  <a:pt x="614362" y="885825"/>
                </a:lnTo>
                <a:lnTo>
                  <a:pt x="773906" y="752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D2C94E61-B5DF-499D-AAB6-054D2BD211AD}"/>
              </a:ext>
            </a:extLst>
          </p:cNvPr>
          <p:cNvSpPr/>
          <p:nvPr/>
        </p:nvSpPr>
        <p:spPr>
          <a:xfrm>
            <a:off x="3919538" y="2620964"/>
            <a:ext cx="781050" cy="484187"/>
          </a:xfrm>
          <a:custGeom>
            <a:avLst/>
            <a:gdLst>
              <a:gd name="connsiteX0" fmla="*/ 523875 w 781050"/>
              <a:gd name="connsiteY0" fmla="*/ 230982 h 483394"/>
              <a:gd name="connsiteX1" fmla="*/ 376237 w 781050"/>
              <a:gd name="connsiteY1" fmla="*/ 128588 h 483394"/>
              <a:gd name="connsiteX2" fmla="*/ 283368 w 781050"/>
              <a:gd name="connsiteY2" fmla="*/ 69057 h 483394"/>
              <a:gd name="connsiteX3" fmla="*/ 264318 w 781050"/>
              <a:gd name="connsiteY3" fmla="*/ 57150 h 483394"/>
              <a:gd name="connsiteX4" fmla="*/ 261937 w 781050"/>
              <a:gd name="connsiteY4" fmla="*/ 47625 h 483394"/>
              <a:gd name="connsiteX5" fmla="*/ 266700 w 781050"/>
              <a:gd name="connsiteY5" fmla="*/ 0 h 483394"/>
              <a:gd name="connsiteX6" fmla="*/ 52387 w 781050"/>
              <a:gd name="connsiteY6" fmla="*/ 9525 h 483394"/>
              <a:gd name="connsiteX7" fmla="*/ 26193 w 781050"/>
              <a:gd name="connsiteY7" fmla="*/ 59532 h 483394"/>
              <a:gd name="connsiteX8" fmla="*/ 7143 w 781050"/>
              <a:gd name="connsiteY8" fmla="*/ 121444 h 483394"/>
              <a:gd name="connsiteX9" fmla="*/ 2381 w 781050"/>
              <a:gd name="connsiteY9" fmla="*/ 173832 h 483394"/>
              <a:gd name="connsiteX10" fmla="*/ 0 w 781050"/>
              <a:gd name="connsiteY10" fmla="*/ 209550 h 483394"/>
              <a:gd name="connsiteX11" fmla="*/ 4762 w 781050"/>
              <a:gd name="connsiteY11" fmla="*/ 233363 h 483394"/>
              <a:gd name="connsiteX12" fmla="*/ 19050 w 781050"/>
              <a:gd name="connsiteY12" fmla="*/ 247650 h 483394"/>
              <a:gd name="connsiteX13" fmla="*/ 35718 w 781050"/>
              <a:gd name="connsiteY13" fmla="*/ 264319 h 483394"/>
              <a:gd name="connsiteX14" fmla="*/ 64293 w 781050"/>
              <a:gd name="connsiteY14" fmla="*/ 283369 h 483394"/>
              <a:gd name="connsiteX15" fmla="*/ 92868 w 781050"/>
              <a:gd name="connsiteY15" fmla="*/ 290513 h 483394"/>
              <a:gd name="connsiteX16" fmla="*/ 119062 w 781050"/>
              <a:gd name="connsiteY16" fmla="*/ 290513 h 483394"/>
              <a:gd name="connsiteX17" fmla="*/ 161925 w 781050"/>
              <a:gd name="connsiteY17" fmla="*/ 297657 h 483394"/>
              <a:gd name="connsiteX18" fmla="*/ 245268 w 781050"/>
              <a:gd name="connsiteY18" fmla="*/ 316707 h 483394"/>
              <a:gd name="connsiteX19" fmla="*/ 392906 w 781050"/>
              <a:gd name="connsiteY19" fmla="*/ 364332 h 483394"/>
              <a:gd name="connsiteX20" fmla="*/ 588168 w 781050"/>
              <a:gd name="connsiteY20" fmla="*/ 431007 h 483394"/>
              <a:gd name="connsiteX21" fmla="*/ 681037 w 781050"/>
              <a:gd name="connsiteY21" fmla="*/ 464344 h 483394"/>
              <a:gd name="connsiteX22" fmla="*/ 781050 w 781050"/>
              <a:gd name="connsiteY22" fmla="*/ 483394 h 483394"/>
              <a:gd name="connsiteX23" fmla="*/ 733425 w 781050"/>
              <a:gd name="connsiteY23" fmla="*/ 383382 h 483394"/>
              <a:gd name="connsiteX24" fmla="*/ 654843 w 781050"/>
              <a:gd name="connsiteY24" fmla="*/ 316707 h 483394"/>
              <a:gd name="connsiteX25" fmla="*/ 523875 w 781050"/>
              <a:gd name="connsiteY25" fmla="*/ 230982 h 48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1050" h="483394">
                <a:moveTo>
                  <a:pt x="523875" y="230982"/>
                </a:moveTo>
                <a:lnTo>
                  <a:pt x="376237" y="128588"/>
                </a:lnTo>
                <a:lnTo>
                  <a:pt x="283368" y="69057"/>
                </a:lnTo>
                <a:lnTo>
                  <a:pt x="264318" y="57150"/>
                </a:lnTo>
                <a:lnTo>
                  <a:pt x="261937" y="47625"/>
                </a:lnTo>
                <a:lnTo>
                  <a:pt x="266700" y="0"/>
                </a:lnTo>
                <a:lnTo>
                  <a:pt x="52387" y="9525"/>
                </a:lnTo>
                <a:lnTo>
                  <a:pt x="26193" y="59532"/>
                </a:lnTo>
                <a:lnTo>
                  <a:pt x="7143" y="121444"/>
                </a:lnTo>
                <a:lnTo>
                  <a:pt x="2381" y="173832"/>
                </a:lnTo>
                <a:lnTo>
                  <a:pt x="0" y="209550"/>
                </a:lnTo>
                <a:lnTo>
                  <a:pt x="4762" y="233363"/>
                </a:lnTo>
                <a:lnTo>
                  <a:pt x="19050" y="247650"/>
                </a:lnTo>
                <a:lnTo>
                  <a:pt x="35718" y="264319"/>
                </a:lnTo>
                <a:lnTo>
                  <a:pt x="64293" y="283369"/>
                </a:lnTo>
                <a:lnTo>
                  <a:pt x="92868" y="290513"/>
                </a:lnTo>
                <a:lnTo>
                  <a:pt x="119062" y="290513"/>
                </a:lnTo>
                <a:lnTo>
                  <a:pt x="161925" y="297657"/>
                </a:lnTo>
                <a:lnTo>
                  <a:pt x="245268" y="316707"/>
                </a:lnTo>
                <a:lnTo>
                  <a:pt x="392906" y="364332"/>
                </a:lnTo>
                <a:lnTo>
                  <a:pt x="588168" y="431007"/>
                </a:lnTo>
                <a:lnTo>
                  <a:pt x="681037" y="464344"/>
                </a:lnTo>
                <a:lnTo>
                  <a:pt x="781050" y="483394"/>
                </a:lnTo>
                <a:lnTo>
                  <a:pt x="733425" y="383382"/>
                </a:lnTo>
                <a:lnTo>
                  <a:pt x="654843" y="316707"/>
                </a:lnTo>
                <a:lnTo>
                  <a:pt x="523875" y="2309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0E4F30B-2B98-4520-A89C-C9D75425A69F}"/>
              </a:ext>
            </a:extLst>
          </p:cNvPr>
          <p:cNvSpPr/>
          <p:nvPr/>
        </p:nvSpPr>
        <p:spPr>
          <a:xfrm>
            <a:off x="3965576" y="1924051"/>
            <a:ext cx="1590675" cy="1920875"/>
          </a:xfrm>
          <a:custGeom>
            <a:avLst/>
            <a:gdLst>
              <a:gd name="connsiteX0" fmla="*/ 1280160 w 1590261"/>
              <a:gd name="connsiteY0" fmla="*/ 632128 h 1920240"/>
              <a:gd name="connsiteX1" fmla="*/ 970059 w 1590261"/>
              <a:gd name="connsiteY1" fmla="*/ 958132 h 1920240"/>
              <a:gd name="connsiteX2" fmla="*/ 767301 w 1590261"/>
              <a:gd name="connsiteY2" fmla="*/ 1188720 h 1920240"/>
              <a:gd name="connsiteX3" fmla="*/ 564543 w 1590261"/>
              <a:gd name="connsiteY3" fmla="*/ 1431234 h 1920240"/>
              <a:gd name="connsiteX4" fmla="*/ 369736 w 1590261"/>
              <a:gd name="connsiteY4" fmla="*/ 1673749 h 1920240"/>
              <a:gd name="connsiteX5" fmla="*/ 182880 w 1590261"/>
              <a:gd name="connsiteY5" fmla="*/ 1920240 h 1920240"/>
              <a:gd name="connsiteX6" fmla="*/ 0 w 1590261"/>
              <a:gd name="connsiteY6" fmla="*/ 1896386 h 1920240"/>
              <a:gd name="connsiteX7" fmla="*/ 91440 w 1590261"/>
              <a:gd name="connsiteY7" fmla="*/ 1785067 h 1920240"/>
              <a:gd name="connsiteX8" fmla="*/ 628153 w 1590261"/>
              <a:gd name="connsiteY8" fmla="*/ 1121134 h 1920240"/>
              <a:gd name="connsiteX9" fmla="*/ 822960 w 1590261"/>
              <a:gd name="connsiteY9" fmla="*/ 866692 h 1920240"/>
              <a:gd name="connsiteX10" fmla="*/ 1013791 w 1590261"/>
              <a:gd name="connsiteY10" fmla="*/ 604299 h 1920240"/>
              <a:gd name="connsiteX11" fmla="*/ 1105231 w 1590261"/>
              <a:gd name="connsiteY11" fmla="*/ 461175 h 1920240"/>
              <a:gd name="connsiteX12" fmla="*/ 1176793 w 1590261"/>
              <a:gd name="connsiteY12" fmla="*/ 337930 h 1920240"/>
              <a:gd name="connsiteX13" fmla="*/ 1220525 w 1590261"/>
              <a:gd name="connsiteY13" fmla="*/ 242514 h 1920240"/>
              <a:gd name="connsiteX14" fmla="*/ 1232452 w 1590261"/>
              <a:gd name="connsiteY14" fmla="*/ 202758 h 1920240"/>
              <a:gd name="connsiteX15" fmla="*/ 1228477 w 1590261"/>
              <a:gd name="connsiteY15" fmla="*/ 170953 h 1920240"/>
              <a:gd name="connsiteX16" fmla="*/ 1204623 w 1590261"/>
              <a:gd name="connsiteY16" fmla="*/ 107342 h 1920240"/>
              <a:gd name="connsiteX17" fmla="*/ 1172817 w 1590261"/>
              <a:gd name="connsiteY17" fmla="*/ 11927 h 1920240"/>
              <a:gd name="connsiteX18" fmla="*/ 1188720 w 1590261"/>
              <a:gd name="connsiteY18" fmla="*/ 0 h 1920240"/>
              <a:gd name="connsiteX19" fmla="*/ 1220525 w 1590261"/>
              <a:gd name="connsiteY19" fmla="*/ 0 h 1920240"/>
              <a:gd name="connsiteX20" fmla="*/ 1272209 w 1590261"/>
              <a:gd name="connsiteY20" fmla="*/ 11927 h 1920240"/>
              <a:gd name="connsiteX21" fmla="*/ 1355697 w 1590261"/>
              <a:gd name="connsiteY21" fmla="*/ 35781 h 1920240"/>
              <a:gd name="connsiteX22" fmla="*/ 1395454 w 1590261"/>
              <a:gd name="connsiteY22" fmla="*/ 55659 h 1920240"/>
              <a:gd name="connsiteX23" fmla="*/ 1439186 w 1590261"/>
              <a:gd name="connsiteY23" fmla="*/ 91440 h 1920240"/>
              <a:gd name="connsiteX24" fmla="*/ 1506772 w 1590261"/>
              <a:gd name="connsiteY24" fmla="*/ 174928 h 1920240"/>
              <a:gd name="connsiteX25" fmla="*/ 1566407 w 1590261"/>
              <a:gd name="connsiteY25" fmla="*/ 270344 h 1920240"/>
              <a:gd name="connsiteX26" fmla="*/ 1590261 w 1590261"/>
              <a:gd name="connsiteY26" fmla="*/ 349857 h 1920240"/>
              <a:gd name="connsiteX27" fmla="*/ 1347746 w 1590261"/>
              <a:gd name="connsiteY27" fmla="*/ 556591 h 1920240"/>
              <a:gd name="connsiteX28" fmla="*/ 1280160 w 1590261"/>
              <a:gd name="connsiteY28" fmla="*/ 632128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90261" h="1920240">
                <a:moveTo>
                  <a:pt x="1280160" y="632128"/>
                </a:moveTo>
                <a:lnTo>
                  <a:pt x="970059" y="958132"/>
                </a:lnTo>
                <a:lnTo>
                  <a:pt x="767301" y="1188720"/>
                </a:lnTo>
                <a:lnTo>
                  <a:pt x="564543" y="1431234"/>
                </a:lnTo>
                <a:lnTo>
                  <a:pt x="369736" y="1673749"/>
                </a:lnTo>
                <a:lnTo>
                  <a:pt x="182880" y="1920240"/>
                </a:lnTo>
                <a:lnTo>
                  <a:pt x="0" y="1896386"/>
                </a:lnTo>
                <a:lnTo>
                  <a:pt x="91440" y="1785067"/>
                </a:lnTo>
                <a:lnTo>
                  <a:pt x="628153" y="1121134"/>
                </a:lnTo>
                <a:lnTo>
                  <a:pt x="822960" y="866692"/>
                </a:lnTo>
                <a:lnTo>
                  <a:pt x="1013791" y="604299"/>
                </a:lnTo>
                <a:lnTo>
                  <a:pt x="1105231" y="461175"/>
                </a:lnTo>
                <a:lnTo>
                  <a:pt x="1176793" y="337930"/>
                </a:lnTo>
                <a:lnTo>
                  <a:pt x="1220525" y="242514"/>
                </a:lnTo>
                <a:lnTo>
                  <a:pt x="1232452" y="202758"/>
                </a:lnTo>
                <a:lnTo>
                  <a:pt x="1228477" y="170953"/>
                </a:lnTo>
                <a:lnTo>
                  <a:pt x="1204623" y="107342"/>
                </a:lnTo>
                <a:lnTo>
                  <a:pt x="1172817" y="11927"/>
                </a:lnTo>
                <a:lnTo>
                  <a:pt x="1188720" y="0"/>
                </a:lnTo>
                <a:lnTo>
                  <a:pt x="1220525" y="0"/>
                </a:lnTo>
                <a:lnTo>
                  <a:pt x="1272209" y="11927"/>
                </a:lnTo>
                <a:lnTo>
                  <a:pt x="1355697" y="35781"/>
                </a:lnTo>
                <a:lnTo>
                  <a:pt x="1395454" y="55659"/>
                </a:lnTo>
                <a:lnTo>
                  <a:pt x="1439186" y="91440"/>
                </a:lnTo>
                <a:lnTo>
                  <a:pt x="1506772" y="174928"/>
                </a:lnTo>
                <a:lnTo>
                  <a:pt x="1566407" y="270344"/>
                </a:lnTo>
                <a:lnTo>
                  <a:pt x="1590261" y="349857"/>
                </a:lnTo>
                <a:lnTo>
                  <a:pt x="1347746" y="556591"/>
                </a:lnTo>
                <a:lnTo>
                  <a:pt x="1280160" y="63212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B1C55DA-E5FA-4801-B2A4-DB67F1769399}"/>
              </a:ext>
            </a:extLst>
          </p:cNvPr>
          <p:cNvSpPr/>
          <p:nvPr/>
        </p:nvSpPr>
        <p:spPr>
          <a:xfrm>
            <a:off x="3921125" y="3533775"/>
            <a:ext cx="1485900" cy="584200"/>
          </a:xfrm>
          <a:custGeom>
            <a:avLst/>
            <a:gdLst>
              <a:gd name="connsiteX0" fmla="*/ 412750 w 1485900"/>
              <a:gd name="connsiteY0" fmla="*/ 225425 h 584200"/>
              <a:gd name="connsiteX1" fmla="*/ 822325 w 1485900"/>
              <a:gd name="connsiteY1" fmla="*/ 146050 h 584200"/>
              <a:gd name="connsiteX2" fmla="*/ 1257300 w 1485900"/>
              <a:gd name="connsiteY2" fmla="*/ 47625 h 584200"/>
              <a:gd name="connsiteX3" fmla="*/ 1485900 w 1485900"/>
              <a:gd name="connsiteY3" fmla="*/ 0 h 584200"/>
              <a:gd name="connsiteX4" fmla="*/ 1476375 w 1485900"/>
              <a:gd name="connsiteY4" fmla="*/ 107950 h 584200"/>
              <a:gd name="connsiteX5" fmla="*/ 1285875 w 1485900"/>
              <a:gd name="connsiteY5" fmla="*/ 171450 h 584200"/>
              <a:gd name="connsiteX6" fmla="*/ 892175 w 1485900"/>
              <a:gd name="connsiteY6" fmla="*/ 311150 h 584200"/>
              <a:gd name="connsiteX7" fmla="*/ 584200 w 1485900"/>
              <a:gd name="connsiteY7" fmla="*/ 428625 h 584200"/>
              <a:gd name="connsiteX8" fmla="*/ 349250 w 1485900"/>
              <a:gd name="connsiteY8" fmla="*/ 527050 h 584200"/>
              <a:gd name="connsiteX9" fmla="*/ 215900 w 1485900"/>
              <a:gd name="connsiteY9" fmla="*/ 577850 h 584200"/>
              <a:gd name="connsiteX10" fmla="*/ 177800 w 1485900"/>
              <a:gd name="connsiteY10" fmla="*/ 584200 h 584200"/>
              <a:gd name="connsiteX11" fmla="*/ 136525 w 1485900"/>
              <a:gd name="connsiteY11" fmla="*/ 574675 h 584200"/>
              <a:gd name="connsiteX12" fmla="*/ 101600 w 1485900"/>
              <a:gd name="connsiteY12" fmla="*/ 555625 h 584200"/>
              <a:gd name="connsiteX13" fmla="*/ 73025 w 1485900"/>
              <a:gd name="connsiteY13" fmla="*/ 523875 h 584200"/>
              <a:gd name="connsiteX14" fmla="*/ 41275 w 1485900"/>
              <a:gd name="connsiteY14" fmla="*/ 469900 h 584200"/>
              <a:gd name="connsiteX15" fmla="*/ 19050 w 1485900"/>
              <a:gd name="connsiteY15" fmla="*/ 419100 h 584200"/>
              <a:gd name="connsiteX16" fmla="*/ 3175 w 1485900"/>
              <a:gd name="connsiteY16" fmla="*/ 368300 h 584200"/>
              <a:gd name="connsiteX17" fmla="*/ 0 w 1485900"/>
              <a:gd name="connsiteY17" fmla="*/ 330200 h 584200"/>
              <a:gd name="connsiteX18" fmla="*/ 3175 w 1485900"/>
              <a:gd name="connsiteY18" fmla="*/ 298450 h 584200"/>
              <a:gd name="connsiteX19" fmla="*/ 15875 w 1485900"/>
              <a:gd name="connsiteY19" fmla="*/ 276225 h 584200"/>
              <a:gd name="connsiteX20" fmla="*/ 38100 w 1485900"/>
              <a:gd name="connsiteY20" fmla="*/ 260350 h 584200"/>
              <a:gd name="connsiteX21" fmla="*/ 76200 w 1485900"/>
              <a:gd name="connsiteY21" fmla="*/ 250825 h 584200"/>
              <a:gd name="connsiteX22" fmla="*/ 231775 w 1485900"/>
              <a:gd name="connsiteY22" fmla="*/ 254000 h 584200"/>
              <a:gd name="connsiteX23" fmla="*/ 412750 w 1485900"/>
              <a:gd name="connsiteY23" fmla="*/ 225425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85900" h="584200">
                <a:moveTo>
                  <a:pt x="412750" y="225425"/>
                </a:moveTo>
                <a:lnTo>
                  <a:pt x="822325" y="146050"/>
                </a:lnTo>
                <a:lnTo>
                  <a:pt x="1257300" y="47625"/>
                </a:lnTo>
                <a:lnTo>
                  <a:pt x="1485900" y="0"/>
                </a:lnTo>
                <a:lnTo>
                  <a:pt x="1476375" y="107950"/>
                </a:lnTo>
                <a:lnTo>
                  <a:pt x="1285875" y="171450"/>
                </a:lnTo>
                <a:lnTo>
                  <a:pt x="892175" y="311150"/>
                </a:lnTo>
                <a:lnTo>
                  <a:pt x="584200" y="428625"/>
                </a:lnTo>
                <a:lnTo>
                  <a:pt x="349250" y="527050"/>
                </a:lnTo>
                <a:lnTo>
                  <a:pt x="215900" y="577850"/>
                </a:lnTo>
                <a:lnTo>
                  <a:pt x="177800" y="584200"/>
                </a:lnTo>
                <a:lnTo>
                  <a:pt x="136525" y="574675"/>
                </a:lnTo>
                <a:lnTo>
                  <a:pt x="101600" y="555625"/>
                </a:lnTo>
                <a:lnTo>
                  <a:pt x="73025" y="523875"/>
                </a:lnTo>
                <a:lnTo>
                  <a:pt x="41275" y="469900"/>
                </a:lnTo>
                <a:lnTo>
                  <a:pt x="19050" y="419100"/>
                </a:lnTo>
                <a:lnTo>
                  <a:pt x="3175" y="368300"/>
                </a:lnTo>
                <a:lnTo>
                  <a:pt x="0" y="330200"/>
                </a:lnTo>
                <a:lnTo>
                  <a:pt x="3175" y="298450"/>
                </a:lnTo>
                <a:lnTo>
                  <a:pt x="15875" y="276225"/>
                </a:lnTo>
                <a:lnTo>
                  <a:pt x="38100" y="260350"/>
                </a:lnTo>
                <a:lnTo>
                  <a:pt x="76200" y="250825"/>
                </a:lnTo>
                <a:lnTo>
                  <a:pt x="231775" y="254000"/>
                </a:lnTo>
                <a:lnTo>
                  <a:pt x="412750" y="2254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5BBD76F-5273-4B61-8F90-898AC2E46055}"/>
              </a:ext>
            </a:extLst>
          </p:cNvPr>
          <p:cNvSpPr/>
          <p:nvPr/>
        </p:nvSpPr>
        <p:spPr>
          <a:xfrm>
            <a:off x="5030789" y="3124201"/>
            <a:ext cx="612775" cy="836613"/>
          </a:xfrm>
          <a:custGeom>
            <a:avLst/>
            <a:gdLst>
              <a:gd name="connsiteX0" fmla="*/ 154782 w 611982"/>
              <a:gd name="connsiteY0" fmla="*/ 304800 h 835819"/>
              <a:gd name="connsiteX1" fmla="*/ 219075 w 611982"/>
              <a:gd name="connsiteY1" fmla="*/ 421481 h 835819"/>
              <a:gd name="connsiteX2" fmla="*/ 280988 w 611982"/>
              <a:gd name="connsiteY2" fmla="*/ 561975 h 835819"/>
              <a:gd name="connsiteX3" fmla="*/ 347663 w 611982"/>
              <a:gd name="connsiteY3" fmla="*/ 673894 h 835819"/>
              <a:gd name="connsiteX4" fmla="*/ 414338 w 611982"/>
              <a:gd name="connsiteY4" fmla="*/ 783431 h 835819"/>
              <a:gd name="connsiteX5" fmla="*/ 438150 w 611982"/>
              <a:gd name="connsiteY5" fmla="*/ 819150 h 835819"/>
              <a:gd name="connsiteX6" fmla="*/ 445294 w 611982"/>
              <a:gd name="connsiteY6" fmla="*/ 823913 h 835819"/>
              <a:gd name="connsiteX7" fmla="*/ 471488 w 611982"/>
              <a:gd name="connsiteY7" fmla="*/ 835819 h 835819"/>
              <a:gd name="connsiteX8" fmla="*/ 490538 w 611982"/>
              <a:gd name="connsiteY8" fmla="*/ 835819 h 835819"/>
              <a:gd name="connsiteX9" fmla="*/ 523875 w 611982"/>
              <a:gd name="connsiteY9" fmla="*/ 828675 h 835819"/>
              <a:gd name="connsiteX10" fmla="*/ 557213 w 611982"/>
              <a:gd name="connsiteY10" fmla="*/ 814388 h 835819"/>
              <a:gd name="connsiteX11" fmla="*/ 588169 w 611982"/>
              <a:gd name="connsiteY11" fmla="*/ 795338 h 835819"/>
              <a:gd name="connsiteX12" fmla="*/ 602457 w 611982"/>
              <a:gd name="connsiteY12" fmla="*/ 773906 h 835819"/>
              <a:gd name="connsiteX13" fmla="*/ 611982 w 611982"/>
              <a:gd name="connsiteY13" fmla="*/ 745331 h 835819"/>
              <a:gd name="connsiteX14" fmla="*/ 611982 w 611982"/>
              <a:gd name="connsiteY14" fmla="*/ 707231 h 835819"/>
              <a:gd name="connsiteX15" fmla="*/ 611982 w 611982"/>
              <a:gd name="connsiteY15" fmla="*/ 657225 h 835819"/>
              <a:gd name="connsiteX16" fmla="*/ 604838 w 611982"/>
              <a:gd name="connsiteY16" fmla="*/ 581025 h 835819"/>
              <a:gd name="connsiteX17" fmla="*/ 583407 w 611982"/>
              <a:gd name="connsiteY17" fmla="*/ 502444 h 835819"/>
              <a:gd name="connsiteX18" fmla="*/ 554832 w 611982"/>
              <a:gd name="connsiteY18" fmla="*/ 442913 h 835819"/>
              <a:gd name="connsiteX19" fmla="*/ 514350 w 611982"/>
              <a:gd name="connsiteY19" fmla="*/ 385763 h 835819"/>
              <a:gd name="connsiteX20" fmla="*/ 450057 w 611982"/>
              <a:gd name="connsiteY20" fmla="*/ 321469 h 835819"/>
              <a:gd name="connsiteX21" fmla="*/ 300038 w 611982"/>
              <a:gd name="connsiteY21" fmla="*/ 192881 h 835819"/>
              <a:gd name="connsiteX22" fmla="*/ 180975 w 611982"/>
              <a:gd name="connsiteY22" fmla="*/ 109538 h 835819"/>
              <a:gd name="connsiteX23" fmla="*/ 69057 w 611982"/>
              <a:gd name="connsiteY23" fmla="*/ 26194 h 835819"/>
              <a:gd name="connsiteX24" fmla="*/ 26194 w 611982"/>
              <a:gd name="connsiteY24" fmla="*/ 0 h 835819"/>
              <a:gd name="connsiteX25" fmla="*/ 14288 w 611982"/>
              <a:gd name="connsiteY25" fmla="*/ 0 h 835819"/>
              <a:gd name="connsiteX26" fmla="*/ 4763 w 611982"/>
              <a:gd name="connsiteY26" fmla="*/ 4763 h 835819"/>
              <a:gd name="connsiteX27" fmla="*/ 0 w 611982"/>
              <a:gd name="connsiteY27" fmla="*/ 19050 h 835819"/>
              <a:gd name="connsiteX28" fmla="*/ 9525 w 611982"/>
              <a:gd name="connsiteY28" fmla="*/ 57150 h 835819"/>
              <a:gd name="connsiteX29" fmla="*/ 38100 w 611982"/>
              <a:gd name="connsiteY29" fmla="*/ 111919 h 835819"/>
              <a:gd name="connsiteX30" fmla="*/ 154782 w 611982"/>
              <a:gd name="connsiteY30" fmla="*/ 30480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1982" h="835819">
                <a:moveTo>
                  <a:pt x="154782" y="304800"/>
                </a:moveTo>
                <a:lnTo>
                  <a:pt x="219075" y="421481"/>
                </a:lnTo>
                <a:lnTo>
                  <a:pt x="280988" y="561975"/>
                </a:lnTo>
                <a:lnTo>
                  <a:pt x="347663" y="673894"/>
                </a:lnTo>
                <a:lnTo>
                  <a:pt x="414338" y="783431"/>
                </a:lnTo>
                <a:lnTo>
                  <a:pt x="438150" y="819150"/>
                </a:lnTo>
                <a:lnTo>
                  <a:pt x="445294" y="823913"/>
                </a:lnTo>
                <a:lnTo>
                  <a:pt x="471488" y="835819"/>
                </a:lnTo>
                <a:lnTo>
                  <a:pt x="490538" y="835819"/>
                </a:lnTo>
                <a:lnTo>
                  <a:pt x="523875" y="828675"/>
                </a:lnTo>
                <a:lnTo>
                  <a:pt x="557213" y="814388"/>
                </a:lnTo>
                <a:lnTo>
                  <a:pt x="588169" y="795338"/>
                </a:lnTo>
                <a:lnTo>
                  <a:pt x="602457" y="773906"/>
                </a:lnTo>
                <a:lnTo>
                  <a:pt x="611982" y="745331"/>
                </a:lnTo>
                <a:lnTo>
                  <a:pt x="611982" y="707231"/>
                </a:lnTo>
                <a:lnTo>
                  <a:pt x="611982" y="657225"/>
                </a:lnTo>
                <a:lnTo>
                  <a:pt x="604838" y="581025"/>
                </a:lnTo>
                <a:lnTo>
                  <a:pt x="583407" y="502444"/>
                </a:lnTo>
                <a:lnTo>
                  <a:pt x="554832" y="442913"/>
                </a:lnTo>
                <a:lnTo>
                  <a:pt x="514350" y="385763"/>
                </a:lnTo>
                <a:lnTo>
                  <a:pt x="450057" y="321469"/>
                </a:lnTo>
                <a:lnTo>
                  <a:pt x="300038" y="192881"/>
                </a:lnTo>
                <a:lnTo>
                  <a:pt x="180975" y="109538"/>
                </a:lnTo>
                <a:lnTo>
                  <a:pt x="69057" y="26194"/>
                </a:lnTo>
                <a:lnTo>
                  <a:pt x="26194" y="0"/>
                </a:lnTo>
                <a:lnTo>
                  <a:pt x="14288" y="0"/>
                </a:lnTo>
                <a:lnTo>
                  <a:pt x="4763" y="4763"/>
                </a:lnTo>
                <a:lnTo>
                  <a:pt x="0" y="19050"/>
                </a:lnTo>
                <a:lnTo>
                  <a:pt x="9525" y="57150"/>
                </a:lnTo>
                <a:lnTo>
                  <a:pt x="38100" y="111919"/>
                </a:lnTo>
                <a:lnTo>
                  <a:pt x="154782" y="3048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3F5EB3B2-E9D3-4226-801C-E300AA908245}"/>
              </a:ext>
            </a:extLst>
          </p:cNvPr>
          <p:cNvSpPr/>
          <p:nvPr/>
        </p:nvSpPr>
        <p:spPr>
          <a:xfrm>
            <a:off x="4545014" y="3775075"/>
            <a:ext cx="384175" cy="2197100"/>
          </a:xfrm>
          <a:custGeom>
            <a:avLst/>
            <a:gdLst>
              <a:gd name="connsiteX0" fmla="*/ 384273 w 384273"/>
              <a:gd name="connsiteY0" fmla="*/ 726471 h 2196243"/>
              <a:gd name="connsiteX1" fmla="*/ 384273 w 384273"/>
              <a:gd name="connsiteY1" fmla="*/ 448785 h 2196243"/>
              <a:gd name="connsiteX2" fmla="*/ 381468 w 384273"/>
              <a:gd name="connsiteY2" fmla="*/ 252442 h 2196243"/>
              <a:gd name="connsiteX3" fmla="*/ 378663 w 384273"/>
              <a:gd name="connsiteY3" fmla="*/ 213173 h 2196243"/>
              <a:gd name="connsiteX4" fmla="*/ 373053 w 384273"/>
              <a:gd name="connsiteY4" fmla="*/ 185124 h 2196243"/>
              <a:gd name="connsiteX5" fmla="*/ 361834 w 384273"/>
              <a:gd name="connsiteY5" fmla="*/ 143050 h 2196243"/>
              <a:gd name="connsiteX6" fmla="*/ 333784 w 384273"/>
              <a:gd name="connsiteY6" fmla="*/ 95367 h 2196243"/>
              <a:gd name="connsiteX7" fmla="*/ 300126 w 384273"/>
              <a:gd name="connsiteY7" fmla="*/ 58903 h 2196243"/>
              <a:gd name="connsiteX8" fmla="*/ 0 w 384273"/>
              <a:gd name="connsiteY8" fmla="*/ 0 h 2196243"/>
              <a:gd name="connsiteX9" fmla="*/ 70123 w 384273"/>
              <a:gd name="connsiteY9" fmla="*/ 131831 h 2196243"/>
              <a:gd name="connsiteX10" fmla="*/ 106587 w 384273"/>
              <a:gd name="connsiteY10" fmla="*/ 182319 h 2196243"/>
              <a:gd name="connsiteX11" fmla="*/ 120611 w 384273"/>
              <a:gd name="connsiteY11" fmla="*/ 215978 h 2196243"/>
              <a:gd name="connsiteX12" fmla="*/ 134636 w 384273"/>
              <a:gd name="connsiteY12" fmla="*/ 260857 h 2196243"/>
              <a:gd name="connsiteX13" fmla="*/ 140246 w 384273"/>
              <a:gd name="connsiteY13" fmla="*/ 367443 h 2196243"/>
              <a:gd name="connsiteX14" fmla="*/ 137441 w 384273"/>
              <a:gd name="connsiteY14" fmla="*/ 925620 h 2196243"/>
              <a:gd name="connsiteX15" fmla="*/ 120611 w 384273"/>
              <a:gd name="connsiteY15" fmla="*/ 1318307 h 2196243"/>
              <a:gd name="connsiteX16" fmla="*/ 84148 w 384273"/>
              <a:gd name="connsiteY16" fmla="*/ 1727823 h 2196243"/>
              <a:gd name="connsiteX17" fmla="*/ 78538 w 384273"/>
              <a:gd name="connsiteY17" fmla="*/ 1781117 h 2196243"/>
              <a:gd name="connsiteX18" fmla="*/ 75733 w 384273"/>
              <a:gd name="connsiteY18" fmla="*/ 1814776 h 2196243"/>
              <a:gd name="connsiteX19" fmla="*/ 84148 w 384273"/>
              <a:gd name="connsiteY19" fmla="*/ 1856849 h 2196243"/>
              <a:gd name="connsiteX20" fmla="*/ 115002 w 384273"/>
              <a:gd name="connsiteY20" fmla="*/ 1955021 h 2196243"/>
              <a:gd name="connsiteX21" fmla="*/ 157075 w 384273"/>
              <a:gd name="connsiteY21" fmla="*/ 2050388 h 2196243"/>
              <a:gd name="connsiteX22" fmla="*/ 185124 w 384273"/>
              <a:gd name="connsiteY22" fmla="*/ 2098071 h 2196243"/>
              <a:gd name="connsiteX23" fmla="*/ 210368 w 384273"/>
              <a:gd name="connsiteY23" fmla="*/ 2134535 h 2196243"/>
              <a:gd name="connsiteX24" fmla="*/ 249637 w 384273"/>
              <a:gd name="connsiteY24" fmla="*/ 2170999 h 2196243"/>
              <a:gd name="connsiteX25" fmla="*/ 260857 w 384273"/>
              <a:gd name="connsiteY25" fmla="*/ 2179414 h 2196243"/>
              <a:gd name="connsiteX26" fmla="*/ 280491 w 384273"/>
              <a:gd name="connsiteY26" fmla="*/ 2190633 h 2196243"/>
              <a:gd name="connsiteX27" fmla="*/ 302930 w 384273"/>
              <a:gd name="connsiteY27" fmla="*/ 2196243 h 2196243"/>
              <a:gd name="connsiteX28" fmla="*/ 333784 w 384273"/>
              <a:gd name="connsiteY28" fmla="*/ 2185023 h 2196243"/>
              <a:gd name="connsiteX29" fmla="*/ 356224 w 384273"/>
              <a:gd name="connsiteY29" fmla="*/ 2154169 h 2196243"/>
              <a:gd name="connsiteX30" fmla="*/ 373053 w 384273"/>
              <a:gd name="connsiteY30" fmla="*/ 2095266 h 2196243"/>
              <a:gd name="connsiteX31" fmla="*/ 381468 w 384273"/>
              <a:gd name="connsiteY31" fmla="*/ 2019534 h 2196243"/>
              <a:gd name="connsiteX32" fmla="*/ 384273 w 384273"/>
              <a:gd name="connsiteY32" fmla="*/ 1840020 h 2196243"/>
              <a:gd name="connsiteX33" fmla="*/ 384273 w 384273"/>
              <a:gd name="connsiteY33" fmla="*/ 1323917 h 2196243"/>
              <a:gd name="connsiteX34" fmla="*/ 384273 w 384273"/>
              <a:gd name="connsiteY34" fmla="*/ 726471 h 219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4273" h="2196243">
                <a:moveTo>
                  <a:pt x="384273" y="726471"/>
                </a:moveTo>
                <a:lnTo>
                  <a:pt x="384273" y="448785"/>
                </a:lnTo>
                <a:lnTo>
                  <a:pt x="381468" y="252442"/>
                </a:lnTo>
                <a:lnTo>
                  <a:pt x="378663" y="213173"/>
                </a:lnTo>
                <a:lnTo>
                  <a:pt x="373053" y="185124"/>
                </a:lnTo>
                <a:lnTo>
                  <a:pt x="361834" y="143050"/>
                </a:lnTo>
                <a:lnTo>
                  <a:pt x="333784" y="95367"/>
                </a:lnTo>
                <a:lnTo>
                  <a:pt x="300126" y="58903"/>
                </a:lnTo>
                <a:lnTo>
                  <a:pt x="0" y="0"/>
                </a:lnTo>
                <a:lnTo>
                  <a:pt x="70123" y="131831"/>
                </a:lnTo>
                <a:lnTo>
                  <a:pt x="106587" y="182319"/>
                </a:lnTo>
                <a:lnTo>
                  <a:pt x="120611" y="215978"/>
                </a:lnTo>
                <a:lnTo>
                  <a:pt x="134636" y="260857"/>
                </a:lnTo>
                <a:lnTo>
                  <a:pt x="140246" y="367443"/>
                </a:lnTo>
                <a:lnTo>
                  <a:pt x="137441" y="925620"/>
                </a:lnTo>
                <a:lnTo>
                  <a:pt x="120611" y="1318307"/>
                </a:lnTo>
                <a:lnTo>
                  <a:pt x="84148" y="1727823"/>
                </a:lnTo>
                <a:lnTo>
                  <a:pt x="78538" y="1781117"/>
                </a:lnTo>
                <a:lnTo>
                  <a:pt x="75733" y="1814776"/>
                </a:lnTo>
                <a:lnTo>
                  <a:pt x="84148" y="1856849"/>
                </a:lnTo>
                <a:lnTo>
                  <a:pt x="115002" y="1955021"/>
                </a:lnTo>
                <a:lnTo>
                  <a:pt x="157075" y="2050388"/>
                </a:lnTo>
                <a:lnTo>
                  <a:pt x="185124" y="2098071"/>
                </a:lnTo>
                <a:lnTo>
                  <a:pt x="210368" y="2134535"/>
                </a:lnTo>
                <a:lnTo>
                  <a:pt x="249637" y="2170999"/>
                </a:lnTo>
                <a:lnTo>
                  <a:pt x="260857" y="2179414"/>
                </a:lnTo>
                <a:lnTo>
                  <a:pt x="280491" y="2190633"/>
                </a:lnTo>
                <a:lnTo>
                  <a:pt x="302930" y="2196243"/>
                </a:lnTo>
                <a:lnTo>
                  <a:pt x="333784" y="2185023"/>
                </a:lnTo>
                <a:lnTo>
                  <a:pt x="356224" y="2154169"/>
                </a:lnTo>
                <a:lnTo>
                  <a:pt x="373053" y="2095266"/>
                </a:lnTo>
                <a:lnTo>
                  <a:pt x="381468" y="2019534"/>
                </a:lnTo>
                <a:lnTo>
                  <a:pt x="384273" y="1840020"/>
                </a:lnTo>
                <a:lnTo>
                  <a:pt x="384273" y="1323917"/>
                </a:lnTo>
                <a:lnTo>
                  <a:pt x="384273" y="72647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01B91D45-FF34-4CE2-82FC-5A376CF372CB}"/>
              </a:ext>
            </a:extLst>
          </p:cNvPr>
          <p:cNvSpPr/>
          <p:nvPr/>
        </p:nvSpPr>
        <p:spPr>
          <a:xfrm>
            <a:off x="5743576" y="2570163"/>
            <a:ext cx="422275" cy="3160712"/>
          </a:xfrm>
          <a:custGeom>
            <a:avLst/>
            <a:gdLst>
              <a:gd name="connsiteX0" fmla="*/ 186190 w 422031"/>
              <a:gd name="connsiteY0" fmla="*/ 972325 h 3161093"/>
              <a:gd name="connsiteX1" fmla="*/ 190327 w 422031"/>
              <a:gd name="connsiteY1" fmla="*/ 599945 h 3161093"/>
              <a:gd name="connsiteX2" fmla="*/ 182052 w 422031"/>
              <a:gd name="connsiteY2" fmla="*/ 450993 h 3161093"/>
              <a:gd name="connsiteX3" fmla="*/ 165502 w 422031"/>
              <a:gd name="connsiteY3" fmla="*/ 335142 h 3161093"/>
              <a:gd name="connsiteX4" fmla="*/ 136539 w 422031"/>
              <a:gd name="connsiteY4" fmla="*/ 264803 h 3161093"/>
              <a:gd name="connsiteX5" fmla="*/ 78613 w 422031"/>
              <a:gd name="connsiteY5" fmla="*/ 165502 h 3161093"/>
              <a:gd name="connsiteX6" fmla="*/ 8275 w 422031"/>
              <a:gd name="connsiteY6" fmla="*/ 49650 h 3161093"/>
              <a:gd name="connsiteX7" fmla="*/ 0 w 422031"/>
              <a:gd name="connsiteY7" fmla="*/ 24825 h 3161093"/>
              <a:gd name="connsiteX8" fmla="*/ 4137 w 422031"/>
              <a:gd name="connsiteY8" fmla="*/ 0 h 3161093"/>
              <a:gd name="connsiteX9" fmla="*/ 28963 w 422031"/>
              <a:gd name="connsiteY9" fmla="*/ 0 h 3161093"/>
              <a:gd name="connsiteX10" fmla="*/ 95164 w 422031"/>
              <a:gd name="connsiteY10" fmla="*/ 20687 h 3161093"/>
              <a:gd name="connsiteX11" fmla="*/ 182052 w 422031"/>
              <a:gd name="connsiteY11" fmla="*/ 53788 h 3161093"/>
              <a:gd name="connsiteX12" fmla="*/ 264804 w 422031"/>
              <a:gd name="connsiteY12" fmla="*/ 111714 h 3161093"/>
              <a:gd name="connsiteX13" fmla="*/ 347555 w 422031"/>
              <a:gd name="connsiteY13" fmla="*/ 194465 h 3161093"/>
              <a:gd name="connsiteX14" fmla="*/ 380655 w 422031"/>
              <a:gd name="connsiteY14" fmla="*/ 235840 h 3161093"/>
              <a:gd name="connsiteX15" fmla="*/ 405480 w 422031"/>
              <a:gd name="connsiteY15" fmla="*/ 273078 h 3161093"/>
              <a:gd name="connsiteX16" fmla="*/ 422031 w 422031"/>
              <a:gd name="connsiteY16" fmla="*/ 310316 h 3161093"/>
              <a:gd name="connsiteX17" fmla="*/ 417893 w 422031"/>
              <a:gd name="connsiteY17" fmla="*/ 380655 h 3161093"/>
              <a:gd name="connsiteX18" fmla="*/ 413756 w 422031"/>
              <a:gd name="connsiteY18" fmla="*/ 455131 h 3161093"/>
              <a:gd name="connsiteX19" fmla="*/ 413756 w 422031"/>
              <a:gd name="connsiteY19" fmla="*/ 2714237 h 3161093"/>
              <a:gd name="connsiteX20" fmla="*/ 277216 w 422031"/>
              <a:gd name="connsiteY20" fmla="*/ 3148680 h 3161093"/>
              <a:gd name="connsiteX21" fmla="*/ 239978 w 422031"/>
              <a:gd name="connsiteY21" fmla="*/ 3161093 h 3161093"/>
              <a:gd name="connsiteX22" fmla="*/ 206878 w 422031"/>
              <a:gd name="connsiteY22" fmla="*/ 3136267 h 3161093"/>
              <a:gd name="connsiteX23" fmla="*/ 173777 w 422031"/>
              <a:gd name="connsiteY23" fmla="*/ 3094892 h 3161093"/>
              <a:gd name="connsiteX24" fmla="*/ 148952 w 422031"/>
              <a:gd name="connsiteY24" fmla="*/ 3036966 h 3161093"/>
              <a:gd name="connsiteX25" fmla="*/ 119989 w 422031"/>
              <a:gd name="connsiteY25" fmla="*/ 2966628 h 3161093"/>
              <a:gd name="connsiteX26" fmla="*/ 103439 w 422031"/>
              <a:gd name="connsiteY26" fmla="*/ 2883877 h 3161093"/>
              <a:gd name="connsiteX27" fmla="*/ 99301 w 422031"/>
              <a:gd name="connsiteY27" fmla="*/ 2817676 h 3161093"/>
              <a:gd name="connsiteX28" fmla="*/ 132402 w 422031"/>
              <a:gd name="connsiteY28" fmla="*/ 2681136 h 3161093"/>
              <a:gd name="connsiteX29" fmla="*/ 169640 w 422031"/>
              <a:gd name="connsiteY29" fmla="*/ 2408058 h 3161093"/>
              <a:gd name="connsiteX30" fmla="*/ 190327 w 422031"/>
              <a:gd name="connsiteY30" fmla="*/ 2114291 h 3161093"/>
              <a:gd name="connsiteX31" fmla="*/ 186190 w 422031"/>
              <a:gd name="connsiteY31" fmla="*/ 1543308 h 3161093"/>
              <a:gd name="connsiteX32" fmla="*/ 186190 w 422031"/>
              <a:gd name="connsiteY32" fmla="*/ 972325 h 31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2031" h="3161093">
                <a:moveTo>
                  <a:pt x="186190" y="972325"/>
                </a:moveTo>
                <a:lnTo>
                  <a:pt x="190327" y="599945"/>
                </a:lnTo>
                <a:lnTo>
                  <a:pt x="182052" y="450993"/>
                </a:lnTo>
                <a:lnTo>
                  <a:pt x="165502" y="335142"/>
                </a:lnTo>
                <a:lnTo>
                  <a:pt x="136539" y="264803"/>
                </a:lnTo>
                <a:lnTo>
                  <a:pt x="78613" y="165502"/>
                </a:lnTo>
                <a:lnTo>
                  <a:pt x="8275" y="49650"/>
                </a:lnTo>
                <a:lnTo>
                  <a:pt x="0" y="24825"/>
                </a:lnTo>
                <a:lnTo>
                  <a:pt x="4137" y="0"/>
                </a:lnTo>
                <a:lnTo>
                  <a:pt x="28963" y="0"/>
                </a:lnTo>
                <a:lnTo>
                  <a:pt x="95164" y="20687"/>
                </a:lnTo>
                <a:lnTo>
                  <a:pt x="182052" y="53788"/>
                </a:lnTo>
                <a:lnTo>
                  <a:pt x="264804" y="111714"/>
                </a:lnTo>
                <a:lnTo>
                  <a:pt x="347555" y="194465"/>
                </a:lnTo>
                <a:lnTo>
                  <a:pt x="380655" y="235840"/>
                </a:lnTo>
                <a:lnTo>
                  <a:pt x="405480" y="273078"/>
                </a:lnTo>
                <a:lnTo>
                  <a:pt x="422031" y="310316"/>
                </a:lnTo>
                <a:lnTo>
                  <a:pt x="417893" y="380655"/>
                </a:lnTo>
                <a:lnTo>
                  <a:pt x="413756" y="455131"/>
                </a:lnTo>
                <a:lnTo>
                  <a:pt x="413756" y="2714237"/>
                </a:lnTo>
                <a:lnTo>
                  <a:pt x="277216" y="3148680"/>
                </a:lnTo>
                <a:lnTo>
                  <a:pt x="239978" y="3161093"/>
                </a:lnTo>
                <a:lnTo>
                  <a:pt x="206878" y="3136267"/>
                </a:lnTo>
                <a:lnTo>
                  <a:pt x="173777" y="3094892"/>
                </a:lnTo>
                <a:lnTo>
                  <a:pt x="148952" y="3036966"/>
                </a:lnTo>
                <a:lnTo>
                  <a:pt x="119989" y="2966628"/>
                </a:lnTo>
                <a:cubicBezTo>
                  <a:pt x="103155" y="2886665"/>
                  <a:pt x="103439" y="2914793"/>
                  <a:pt x="103439" y="2883877"/>
                </a:cubicBezTo>
                <a:lnTo>
                  <a:pt x="99301" y="2817676"/>
                </a:lnTo>
                <a:lnTo>
                  <a:pt x="132402" y="2681136"/>
                </a:lnTo>
                <a:lnTo>
                  <a:pt x="169640" y="2408058"/>
                </a:lnTo>
                <a:lnTo>
                  <a:pt x="190327" y="2114291"/>
                </a:lnTo>
                <a:lnTo>
                  <a:pt x="186190" y="1543308"/>
                </a:lnTo>
                <a:lnTo>
                  <a:pt x="186190" y="972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61E3BAEC-2050-4144-915A-7477D90BFBA2}"/>
              </a:ext>
            </a:extLst>
          </p:cNvPr>
          <p:cNvSpPr/>
          <p:nvPr/>
        </p:nvSpPr>
        <p:spPr>
          <a:xfrm>
            <a:off x="6024563" y="4581526"/>
            <a:ext cx="1612900" cy="1114425"/>
          </a:xfrm>
          <a:custGeom>
            <a:avLst/>
            <a:gdLst>
              <a:gd name="connsiteX0" fmla="*/ 679450 w 1612900"/>
              <a:gd name="connsiteY0" fmla="*/ 415925 h 1114425"/>
              <a:gd name="connsiteX1" fmla="*/ 320675 w 1612900"/>
              <a:gd name="connsiteY1" fmla="*/ 581025 h 1114425"/>
              <a:gd name="connsiteX2" fmla="*/ 184150 w 1612900"/>
              <a:gd name="connsiteY2" fmla="*/ 641350 h 1114425"/>
              <a:gd name="connsiteX3" fmla="*/ 168275 w 1612900"/>
              <a:gd name="connsiteY3" fmla="*/ 635000 h 1114425"/>
              <a:gd name="connsiteX4" fmla="*/ 139700 w 1612900"/>
              <a:gd name="connsiteY4" fmla="*/ 581025 h 1114425"/>
              <a:gd name="connsiteX5" fmla="*/ 0 w 1612900"/>
              <a:gd name="connsiteY5" fmla="*/ 1114425 h 1114425"/>
              <a:gd name="connsiteX6" fmla="*/ 44450 w 1612900"/>
              <a:gd name="connsiteY6" fmla="*/ 1098550 h 1114425"/>
              <a:gd name="connsiteX7" fmla="*/ 60325 w 1612900"/>
              <a:gd name="connsiteY7" fmla="*/ 1076325 h 1114425"/>
              <a:gd name="connsiteX8" fmla="*/ 63500 w 1612900"/>
              <a:gd name="connsiteY8" fmla="*/ 1054100 h 1114425"/>
              <a:gd name="connsiteX9" fmla="*/ 101600 w 1612900"/>
              <a:gd name="connsiteY9" fmla="*/ 1016000 h 1114425"/>
              <a:gd name="connsiteX10" fmla="*/ 219075 w 1612900"/>
              <a:gd name="connsiteY10" fmla="*/ 930275 h 1114425"/>
              <a:gd name="connsiteX11" fmla="*/ 419100 w 1612900"/>
              <a:gd name="connsiteY11" fmla="*/ 806450 h 1114425"/>
              <a:gd name="connsiteX12" fmla="*/ 657225 w 1612900"/>
              <a:gd name="connsiteY12" fmla="*/ 650875 h 1114425"/>
              <a:gd name="connsiteX13" fmla="*/ 923925 w 1612900"/>
              <a:gd name="connsiteY13" fmla="*/ 476250 h 1114425"/>
              <a:gd name="connsiteX14" fmla="*/ 1203325 w 1612900"/>
              <a:gd name="connsiteY14" fmla="*/ 295275 h 1114425"/>
              <a:gd name="connsiteX15" fmla="*/ 1425575 w 1612900"/>
              <a:gd name="connsiteY15" fmla="*/ 152400 h 1114425"/>
              <a:gd name="connsiteX16" fmla="*/ 1473200 w 1612900"/>
              <a:gd name="connsiteY16" fmla="*/ 117475 h 1114425"/>
              <a:gd name="connsiteX17" fmla="*/ 1612900 w 1612900"/>
              <a:gd name="connsiteY17" fmla="*/ 0 h 1114425"/>
              <a:gd name="connsiteX18" fmla="*/ 1435100 w 1612900"/>
              <a:gd name="connsiteY18" fmla="*/ 44450 h 1114425"/>
              <a:gd name="connsiteX19" fmla="*/ 1222375 w 1612900"/>
              <a:gd name="connsiteY19" fmla="*/ 149225 h 1114425"/>
              <a:gd name="connsiteX20" fmla="*/ 850900 w 1612900"/>
              <a:gd name="connsiteY20" fmla="*/ 336550 h 1114425"/>
              <a:gd name="connsiteX21" fmla="*/ 679450 w 1612900"/>
              <a:gd name="connsiteY21" fmla="*/ 415925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2900" h="1114425">
                <a:moveTo>
                  <a:pt x="679450" y="415925"/>
                </a:moveTo>
                <a:lnTo>
                  <a:pt x="320675" y="581025"/>
                </a:lnTo>
                <a:lnTo>
                  <a:pt x="184150" y="641350"/>
                </a:lnTo>
                <a:lnTo>
                  <a:pt x="168275" y="635000"/>
                </a:lnTo>
                <a:lnTo>
                  <a:pt x="139700" y="581025"/>
                </a:lnTo>
                <a:lnTo>
                  <a:pt x="0" y="1114425"/>
                </a:lnTo>
                <a:lnTo>
                  <a:pt x="44450" y="1098550"/>
                </a:lnTo>
                <a:lnTo>
                  <a:pt x="60325" y="1076325"/>
                </a:lnTo>
                <a:lnTo>
                  <a:pt x="63500" y="1054100"/>
                </a:lnTo>
                <a:lnTo>
                  <a:pt x="101600" y="1016000"/>
                </a:lnTo>
                <a:lnTo>
                  <a:pt x="219075" y="930275"/>
                </a:lnTo>
                <a:lnTo>
                  <a:pt x="419100" y="806450"/>
                </a:lnTo>
                <a:lnTo>
                  <a:pt x="657225" y="650875"/>
                </a:lnTo>
                <a:lnTo>
                  <a:pt x="923925" y="476250"/>
                </a:lnTo>
                <a:lnTo>
                  <a:pt x="1203325" y="295275"/>
                </a:lnTo>
                <a:lnTo>
                  <a:pt x="1425575" y="152400"/>
                </a:lnTo>
                <a:lnTo>
                  <a:pt x="1473200" y="117475"/>
                </a:lnTo>
                <a:lnTo>
                  <a:pt x="1612900" y="0"/>
                </a:lnTo>
                <a:lnTo>
                  <a:pt x="1435100" y="44450"/>
                </a:lnTo>
                <a:lnTo>
                  <a:pt x="1222375" y="149225"/>
                </a:lnTo>
                <a:lnTo>
                  <a:pt x="850900" y="336550"/>
                </a:lnTo>
                <a:lnTo>
                  <a:pt x="679450" y="415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94A890B2-3856-4D92-B5C9-61B3C9649ACF}"/>
              </a:ext>
            </a:extLst>
          </p:cNvPr>
          <p:cNvSpPr/>
          <p:nvPr/>
        </p:nvSpPr>
        <p:spPr>
          <a:xfrm>
            <a:off x="5976938" y="3021013"/>
            <a:ext cx="2292350" cy="641350"/>
          </a:xfrm>
          <a:custGeom>
            <a:avLst/>
            <a:gdLst>
              <a:gd name="connsiteX0" fmla="*/ 864393 w 2293143"/>
              <a:gd name="connsiteY0" fmla="*/ 330994 h 640557"/>
              <a:gd name="connsiteX1" fmla="*/ 542925 w 2293143"/>
              <a:gd name="connsiteY1" fmla="*/ 402432 h 640557"/>
              <a:gd name="connsiteX2" fmla="*/ 228600 w 2293143"/>
              <a:gd name="connsiteY2" fmla="*/ 452438 h 640557"/>
              <a:gd name="connsiteX3" fmla="*/ 152400 w 2293143"/>
              <a:gd name="connsiteY3" fmla="*/ 457200 h 640557"/>
              <a:gd name="connsiteX4" fmla="*/ 0 w 2293143"/>
              <a:gd name="connsiteY4" fmla="*/ 476250 h 640557"/>
              <a:gd name="connsiteX5" fmla="*/ 83343 w 2293143"/>
              <a:gd name="connsiteY5" fmla="*/ 604838 h 640557"/>
              <a:gd name="connsiteX6" fmla="*/ 154781 w 2293143"/>
              <a:gd name="connsiteY6" fmla="*/ 640557 h 640557"/>
              <a:gd name="connsiteX7" fmla="*/ 257175 w 2293143"/>
              <a:gd name="connsiteY7" fmla="*/ 628650 h 640557"/>
              <a:gd name="connsiteX8" fmla="*/ 523875 w 2293143"/>
              <a:gd name="connsiteY8" fmla="*/ 588169 h 640557"/>
              <a:gd name="connsiteX9" fmla="*/ 812006 w 2293143"/>
              <a:gd name="connsiteY9" fmla="*/ 526257 h 640557"/>
              <a:gd name="connsiteX10" fmla="*/ 1054893 w 2293143"/>
              <a:gd name="connsiteY10" fmla="*/ 476250 h 640557"/>
              <a:gd name="connsiteX11" fmla="*/ 1326356 w 2293143"/>
              <a:gd name="connsiteY11" fmla="*/ 416719 h 640557"/>
              <a:gd name="connsiteX12" fmla="*/ 1607343 w 2293143"/>
              <a:gd name="connsiteY12" fmla="*/ 350044 h 640557"/>
              <a:gd name="connsiteX13" fmla="*/ 1866900 w 2293143"/>
              <a:gd name="connsiteY13" fmla="*/ 290513 h 640557"/>
              <a:gd name="connsiteX14" fmla="*/ 2095500 w 2293143"/>
              <a:gd name="connsiteY14" fmla="*/ 238125 h 640557"/>
              <a:gd name="connsiteX15" fmla="*/ 2164556 w 2293143"/>
              <a:gd name="connsiteY15" fmla="*/ 223838 h 640557"/>
              <a:gd name="connsiteX16" fmla="*/ 2226468 w 2293143"/>
              <a:gd name="connsiteY16" fmla="*/ 192882 h 640557"/>
              <a:gd name="connsiteX17" fmla="*/ 2269331 w 2293143"/>
              <a:gd name="connsiteY17" fmla="*/ 161925 h 640557"/>
              <a:gd name="connsiteX18" fmla="*/ 2293143 w 2293143"/>
              <a:gd name="connsiteY18" fmla="*/ 135732 h 640557"/>
              <a:gd name="connsiteX19" fmla="*/ 2293143 w 2293143"/>
              <a:gd name="connsiteY19" fmla="*/ 119063 h 640557"/>
              <a:gd name="connsiteX20" fmla="*/ 2278856 w 2293143"/>
              <a:gd name="connsiteY20" fmla="*/ 92869 h 640557"/>
              <a:gd name="connsiteX21" fmla="*/ 2247900 w 2293143"/>
              <a:gd name="connsiteY21" fmla="*/ 66675 h 640557"/>
              <a:gd name="connsiteX22" fmla="*/ 2197893 w 2293143"/>
              <a:gd name="connsiteY22" fmla="*/ 42863 h 640557"/>
              <a:gd name="connsiteX23" fmla="*/ 2128837 w 2293143"/>
              <a:gd name="connsiteY23" fmla="*/ 23813 h 640557"/>
              <a:gd name="connsiteX24" fmla="*/ 2055018 w 2293143"/>
              <a:gd name="connsiteY24" fmla="*/ 9525 h 640557"/>
              <a:gd name="connsiteX25" fmla="*/ 1976437 w 2293143"/>
              <a:gd name="connsiteY25" fmla="*/ 0 h 640557"/>
              <a:gd name="connsiteX26" fmla="*/ 1883568 w 2293143"/>
              <a:gd name="connsiteY26" fmla="*/ 0 h 640557"/>
              <a:gd name="connsiteX27" fmla="*/ 1824037 w 2293143"/>
              <a:gd name="connsiteY27" fmla="*/ 7144 h 640557"/>
              <a:gd name="connsiteX28" fmla="*/ 1774031 w 2293143"/>
              <a:gd name="connsiteY28" fmla="*/ 35719 h 640557"/>
              <a:gd name="connsiteX29" fmla="*/ 1735931 w 2293143"/>
              <a:gd name="connsiteY29" fmla="*/ 61913 h 640557"/>
              <a:gd name="connsiteX30" fmla="*/ 1693068 w 2293143"/>
              <a:gd name="connsiteY30" fmla="*/ 100013 h 640557"/>
              <a:gd name="connsiteX31" fmla="*/ 1416843 w 2293143"/>
              <a:gd name="connsiteY31" fmla="*/ 183357 h 640557"/>
              <a:gd name="connsiteX32" fmla="*/ 1207293 w 2293143"/>
              <a:gd name="connsiteY32" fmla="*/ 235744 h 640557"/>
              <a:gd name="connsiteX33" fmla="*/ 921543 w 2293143"/>
              <a:gd name="connsiteY33" fmla="*/ 316707 h 640557"/>
              <a:gd name="connsiteX34" fmla="*/ 864393 w 2293143"/>
              <a:gd name="connsiteY34" fmla="*/ 330994 h 6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3143" h="640557">
                <a:moveTo>
                  <a:pt x="864393" y="330994"/>
                </a:moveTo>
                <a:lnTo>
                  <a:pt x="542925" y="402432"/>
                </a:lnTo>
                <a:lnTo>
                  <a:pt x="228600" y="452438"/>
                </a:lnTo>
                <a:lnTo>
                  <a:pt x="152400" y="457200"/>
                </a:lnTo>
                <a:lnTo>
                  <a:pt x="0" y="476250"/>
                </a:lnTo>
                <a:lnTo>
                  <a:pt x="83343" y="604838"/>
                </a:lnTo>
                <a:lnTo>
                  <a:pt x="154781" y="640557"/>
                </a:lnTo>
                <a:lnTo>
                  <a:pt x="257175" y="628650"/>
                </a:lnTo>
                <a:lnTo>
                  <a:pt x="523875" y="588169"/>
                </a:lnTo>
                <a:lnTo>
                  <a:pt x="812006" y="526257"/>
                </a:lnTo>
                <a:lnTo>
                  <a:pt x="1054893" y="476250"/>
                </a:lnTo>
                <a:lnTo>
                  <a:pt x="1326356" y="416719"/>
                </a:lnTo>
                <a:lnTo>
                  <a:pt x="1607343" y="350044"/>
                </a:lnTo>
                <a:lnTo>
                  <a:pt x="1866900" y="290513"/>
                </a:lnTo>
                <a:lnTo>
                  <a:pt x="2095500" y="238125"/>
                </a:lnTo>
                <a:lnTo>
                  <a:pt x="2164556" y="223838"/>
                </a:lnTo>
                <a:lnTo>
                  <a:pt x="2226468" y="192882"/>
                </a:lnTo>
                <a:lnTo>
                  <a:pt x="2269331" y="161925"/>
                </a:lnTo>
                <a:lnTo>
                  <a:pt x="2293143" y="135732"/>
                </a:lnTo>
                <a:lnTo>
                  <a:pt x="2293143" y="119063"/>
                </a:lnTo>
                <a:lnTo>
                  <a:pt x="2278856" y="92869"/>
                </a:lnTo>
                <a:lnTo>
                  <a:pt x="2247900" y="66675"/>
                </a:lnTo>
                <a:lnTo>
                  <a:pt x="2197893" y="42863"/>
                </a:lnTo>
                <a:lnTo>
                  <a:pt x="2128837" y="23813"/>
                </a:lnTo>
                <a:lnTo>
                  <a:pt x="2055018" y="9525"/>
                </a:lnTo>
                <a:lnTo>
                  <a:pt x="1976437" y="0"/>
                </a:lnTo>
                <a:lnTo>
                  <a:pt x="1883568" y="0"/>
                </a:lnTo>
                <a:lnTo>
                  <a:pt x="1824037" y="7144"/>
                </a:lnTo>
                <a:lnTo>
                  <a:pt x="1774031" y="35719"/>
                </a:lnTo>
                <a:lnTo>
                  <a:pt x="1735931" y="61913"/>
                </a:lnTo>
                <a:lnTo>
                  <a:pt x="1693068" y="100013"/>
                </a:lnTo>
                <a:lnTo>
                  <a:pt x="1416843" y="183357"/>
                </a:lnTo>
                <a:lnTo>
                  <a:pt x="1207293" y="235744"/>
                </a:lnTo>
                <a:lnTo>
                  <a:pt x="921543" y="316707"/>
                </a:lnTo>
                <a:lnTo>
                  <a:pt x="864393" y="3309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48418F85-7274-496F-AC60-C2ABCFF94477}"/>
              </a:ext>
            </a:extLst>
          </p:cNvPr>
          <p:cNvSpPr/>
          <p:nvPr/>
        </p:nvSpPr>
        <p:spPr>
          <a:xfrm>
            <a:off x="6648450" y="2233613"/>
            <a:ext cx="1905000" cy="3638550"/>
          </a:xfrm>
          <a:custGeom>
            <a:avLst/>
            <a:gdLst>
              <a:gd name="connsiteX0" fmla="*/ 247650 w 1905000"/>
              <a:gd name="connsiteY0" fmla="*/ 585787 h 3638550"/>
              <a:gd name="connsiteX1" fmla="*/ 214313 w 1905000"/>
              <a:gd name="connsiteY1" fmla="*/ 381000 h 3638550"/>
              <a:gd name="connsiteX2" fmla="*/ 185738 w 1905000"/>
              <a:gd name="connsiteY2" fmla="*/ 223837 h 3638550"/>
              <a:gd name="connsiteX3" fmla="*/ 171450 w 1905000"/>
              <a:gd name="connsiteY3" fmla="*/ 195262 h 3638550"/>
              <a:gd name="connsiteX4" fmla="*/ 142875 w 1905000"/>
              <a:gd name="connsiteY4" fmla="*/ 166687 h 3638550"/>
              <a:gd name="connsiteX5" fmla="*/ 104775 w 1905000"/>
              <a:gd name="connsiteY5" fmla="*/ 138112 h 3638550"/>
              <a:gd name="connsiteX6" fmla="*/ 0 w 1905000"/>
              <a:gd name="connsiteY6" fmla="*/ 42862 h 3638550"/>
              <a:gd name="connsiteX7" fmla="*/ 295275 w 1905000"/>
              <a:gd name="connsiteY7" fmla="*/ 0 h 3638550"/>
              <a:gd name="connsiteX8" fmla="*/ 404813 w 1905000"/>
              <a:gd name="connsiteY8" fmla="*/ 61912 h 3638550"/>
              <a:gd name="connsiteX9" fmla="*/ 461963 w 1905000"/>
              <a:gd name="connsiteY9" fmla="*/ 100012 h 3638550"/>
              <a:gd name="connsiteX10" fmla="*/ 481013 w 1905000"/>
              <a:gd name="connsiteY10" fmla="*/ 119062 h 3638550"/>
              <a:gd name="connsiteX11" fmla="*/ 490538 w 1905000"/>
              <a:gd name="connsiteY11" fmla="*/ 138112 h 3638550"/>
              <a:gd name="connsiteX12" fmla="*/ 481013 w 1905000"/>
              <a:gd name="connsiteY12" fmla="*/ 176212 h 3638550"/>
              <a:gd name="connsiteX13" fmla="*/ 466725 w 1905000"/>
              <a:gd name="connsiteY13" fmla="*/ 280987 h 3638550"/>
              <a:gd name="connsiteX14" fmla="*/ 466725 w 1905000"/>
              <a:gd name="connsiteY14" fmla="*/ 481012 h 3638550"/>
              <a:gd name="connsiteX15" fmla="*/ 476250 w 1905000"/>
              <a:gd name="connsiteY15" fmla="*/ 566737 h 3638550"/>
              <a:gd name="connsiteX16" fmla="*/ 514350 w 1905000"/>
              <a:gd name="connsiteY16" fmla="*/ 795337 h 3638550"/>
              <a:gd name="connsiteX17" fmla="*/ 571500 w 1905000"/>
              <a:gd name="connsiteY17" fmla="*/ 1081087 h 3638550"/>
              <a:gd name="connsiteX18" fmla="*/ 609600 w 1905000"/>
              <a:gd name="connsiteY18" fmla="*/ 1276350 h 3638550"/>
              <a:gd name="connsiteX19" fmla="*/ 666750 w 1905000"/>
              <a:gd name="connsiteY19" fmla="*/ 1462087 h 3638550"/>
              <a:gd name="connsiteX20" fmla="*/ 723900 w 1905000"/>
              <a:gd name="connsiteY20" fmla="*/ 1681162 h 3638550"/>
              <a:gd name="connsiteX21" fmla="*/ 800100 w 1905000"/>
              <a:gd name="connsiteY21" fmla="*/ 1900237 h 3638550"/>
              <a:gd name="connsiteX22" fmla="*/ 890588 w 1905000"/>
              <a:gd name="connsiteY22" fmla="*/ 2128837 h 3638550"/>
              <a:gd name="connsiteX23" fmla="*/ 966788 w 1905000"/>
              <a:gd name="connsiteY23" fmla="*/ 2314575 h 3638550"/>
              <a:gd name="connsiteX24" fmla="*/ 1047750 w 1905000"/>
              <a:gd name="connsiteY24" fmla="*/ 2476500 h 3638550"/>
              <a:gd name="connsiteX25" fmla="*/ 1104900 w 1905000"/>
              <a:gd name="connsiteY25" fmla="*/ 2571750 h 3638550"/>
              <a:gd name="connsiteX26" fmla="*/ 1190625 w 1905000"/>
              <a:gd name="connsiteY26" fmla="*/ 2705100 h 3638550"/>
              <a:gd name="connsiteX27" fmla="*/ 1285875 w 1905000"/>
              <a:gd name="connsiteY27" fmla="*/ 2833687 h 3638550"/>
              <a:gd name="connsiteX28" fmla="*/ 1390650 w 1905000"/>
              <a:gd name="connsiteY28" fmla="*/ 2943225 h 3638550"/>
              <a:gd name="connsiteX29" fmla="*/ 1481138 w 1905000"/>
              <a:gd name="connsiteY29" fmla="*/ 3019425 h 3638550"/>
              <a:gd name="connsiteX30" fmla="*/ 1528763 w 1905000"/>
              <a:gd name="connsiteY30" fmla="*/ 3052762 h 3638550"/>
              <a:gd name="connsiteX31" fmla="*/ 1895475 w 1905000"/>
              <a:gd name="connsiteY31" fmla="*/ 3505200 h 3638550"/>
              <a:gd name="connsiteX32" fmla="*/ 1905000 w 1905000"/>
              <a:gd name="connsiteY32" fmla="*/ 3557587 h 3638550"/>
              <a:gd name="connsiteX33" fmla="*/ 1895475 w 1905000"/>
              <a:gd name="connsiteY33" fmla="*/ 3600450 h 3638550"/>
              <a:gd name="connsiteX34" fmla="*/ 1866900 w 1905000"/>
              <a:gd name="connsiteY34" fmla="*/ 3633787 h 3638550"/>
              <a:gd name="connsiteX35" fmla="*/ 1833563 w 1905000"/>
              <a:gd name="connsiteY35" fmla="*/ 3638550 h 3638550"/>
              <a:gd name="connsiteX36" fmla="*/ 1762125 w 1905000"/>
              <a:gd name="connsiteY36" fmla="*/ 3619500 h 3638550"/>
              <a:gd name="connsiteX37" fmla="*/ 1676400 w 1905000"/>
              <a:gd name="connsiteY37" fmla="*/ 3581400 h 3638550"/>
              <a:gd name="connsiteX38" fmla="*/ 1543050 w 1905000"/>
              <a:gd name="connsiteY38" fmla="*/ 3500437 h 3638550"/>
              <a:gd name="connsiteX39" fmla="*/ 1457325 w 1905000"/>
              <a:gd name="connsiteY39" fmla="*/ 3433762 h 3638550"/>
              <a:gd name="connsiteX40" fmla="*/ 1347788 w 1905000"/>
              <a:gd name="connsiteY40" fmla="*/ 3333750 h 3638550"/>
              <a:gd name="connsiteX41" fmla="*/ 1166813 w 1905000"/>
              <a:gd name="connsiteY41" fmla="*/ 3109912 h 3638550"/>
              <a:gd name="connsiteX42" fmla="*/ 995363 w 1905000"/>
              <a:gd name="connsiteY42" fmla="*/ 2867025 h 3638550"/>
              <a:gd name="connsiteX43" fmla="*/ 809625 w 1905000"/>
              <a:gd name="connsiteY43" fmla="*/ 2538412 h 3638550"/>
              <a:gd name="connsiteX44" fmla="*/ 704850 w 1905000"/>
              <a:gd name="connsiteY44" fmla="*/ 2290762 h 3638550"/>
              <a:gd name="connsiteX45" fmla="*/ 571500 w 1905000"/>
              <a:gd name="connsiteY45" fmla="*/ 1928812 h 3638550"/>
              <a:gd name="connsiteX46" fmla="*/ 428625 w 1905000"/>
              <a:gd name="connsiteY46" fmla="*/ 1466850 h 3638550"/>
              <a:gd name="connsiteX47" fmla="*/ 371475 w 1905000"/>
              <a:gd name="connsiteY47" fmla="*/ 1243012 h 3638550"/>
              <a:gd name="connsiteX48" fmla="*/ 328613 w 1905000"/>
              <a:gd name="connsiteY48" fmla="*/ 1052512 h 3638550"/>
              <a:gd name="connsiteX49" fmla="*/ 247650 w 1905000"/>
              <a:gd name="connsiteY49" fmla="*/ 585787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05000" h="3638550">
                <a:moveTo>
                  <a:pt x="247650" y="585787"/>
                </a:moveTo>
                <a:lnTo>
                  <a:pt x="214313" y="381000"/>
                </a:lnTo>
                <a:lnTo>
                  <a:pt x="185738" y="223837"/>
                </a:lnTo>
                <a:lnTo>
                  <a:pt x="171450" y="195262"/>
                </a:lnTo>
                <a:lnTo>
                  <a:pt x="142875" y="166687"/>
                </a:lnTo>
                <a:lnTo>
                  <a:pt x="104775" y="138112"/>
                </a:lnTo>
                <a:lnTo>
                  <a:pt x="0" y="42862"/>
                </a:lnTo>
                <a:lnTo>
                  <a:pt x="295275" y="0"/>
                </a:lnTo>
                <a:lnTo>
                  <a:pt x="404813" y="61912"/>
                </a:lnTo>
                <a:lnTo>
                  <a:pt x="461963" y="100012"/>
                </a:lnTo>
                <a:lnTo>
                  <a:pt x="481013" y="119062"/>
                </a:lnTo>
                <a:lnTo>
                  <a:pt x="490538" y="138112"/>
                </a:lnTo>
                <a:lnTo>
                  <a:pt x="481013" y="176212"/>
                </a:lnTo>
                <a:lnTo>
                  <a:pt x="466725" y="280987"/>
                </a:lnTo>
                <a:lnTo>
                  <a:pt x="466725" y="481012"/>
                </a:lnTo>
                <a:lnTo>
                  <a:pt x="476250" y="566737"/>
                </a:lnTo>
                <a:lnTo>
                  <a:pt x="514350" y="795337"/>
                </a:lnTo>
                <a:lnTo>
                  <a:pt x="571500" y="1081087"/>
                </a:lnTo>
                <a:lnTo>
                  <a:pt x="609600" y="1276350"/>
                </a:lnTo>
                <a:lnTo>
                  <a:pt x="666750" y="1462087"/>
                </a:lnTo>
                <a:lnTo>
                  <a:pt x="723900" y="1681162"/>
                </a:lnTo>
                <a:lnTo>
                  <a:pt x="800100" y="1900237"/>
                </a:lnTo>
                <a:lnTo>
                  <a:pt x="890588" y="2128837"/>
                </a:lnTo>
                <a:lnTo>
                  <a:pt x="966788" y="2314575"/>
                </a:lnTo>
                <a:lnTo>
                  <a:pt x="1047750" y="2476500"/>
                </a:lnTo>
                <a:lnTo>
                  <a:pt x="1104900" y="2571750"/>
                </a:lnTo>
                <a:lnTo>
                  <a:pt x="1190625" y="2705100"/>
                </a:lnTo>
                <a:lnTo>
                  <a:pt x="1285875" y="2833687"/>
                </a:lnTo>
                <a:lnTo>
                  <a:pt x="1390650" y="2943225"/>
                </a:lnTo>
                <a:lnTo>
                  <a:pt x="1481138" y="3019425"/>
                </a:lnTo>
                <a:lnTo>
                  <a:pt x="1528763" y="3052762"/>
                </a:lnTo>
                <a:lnTo>
                  <a:pt x="1895475" y="3505200"/>
                </a:lnTo>
                <a:lnTo>
                  <a:pt x="1905000" y="3557587"/>
                </a:lnTo>
                <a:lnTo>
                  <a:pt x="1895475" y="3600450"/>
                </a:lnTo>
                <a:lnTo>
                  <a:pt x="1866900" y="3633787"/>
                </a:lnTo>
                <a:lnTo>
                  <a:pt x="1833563" y="3638550"/>
                </a:lnTo>
                <a:lnTo>
                  <a:pt x="1762125" y="3619500"/>
                </a:lnTo>
                <a:lnTo>
                  <a:pt x="1676400" y="3581400"/>
                </a:lnTo>
                <a:lnTo>
                  <a:pt x="1543050" y="3500437"/>
                </a:lnTo>
                <a:lnTo>
                  <a:pt x="1457325" y="3433762"/>
                </a:lnTo>
                <a:lnTo>
                  <a:pt x="1347788" y="3333750"/>
                </a:lnTo>
                <a:lnTo>
                  <a:pt x="1166813" y="3109912"/>
                </a:lnTo>
                <a:lnTo>
                  <a:pt x="995363" y="2867025"/>
                </a:lnTo>
                <a:lnTo>
                  <a:pt x="809625" y="2538412"/>
                </a:lnTo>
                <a:lnTo>
                  <a:pt x="704850" y="2290762"/>
                </a:lnTo>
                <a:lnTo>
                  <a:pt x="571500" y="1928812"/>
                </a:lnTo>
                <a:lnTo>
                  <a:pt x="428625" y="1466850"/>
                </a:lnTo>
                <a:lnTo>
                  <a:pt x="371475" y="1243012"/>
                </a:lnTo>
                <a:lnTo>
                  <a:pt x="328613" y="1052512"/>
                </a:lnTo>
                <a:lnTo>
                  <a:pt x="247650" y="5857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9F9C3386-74D3-4210-A6C9-859EAD6AABFC}"/>
              </a:ext>
            </a:extLst>
          </p:cNvPr>
          <p:cNvSpPr/>
          <p:nvPr/>
        </p:nvSpPr>
        <p:spPr>
          <a:xfrm>
            <a:off x="8132764" y="4448175"/>
            <a:ext cx="460375" cy="1328738"/>
          </a:xfrm>
          <a:custGeom>
            <a:avLst/>
            <a:gdLst>
              <a:gd name="connsiteX0" fmla="*/ 309562 w 461962"/>
              <a:gd name="connsiteY0" fmla="*/ 290513 h 1328738"/>
              <a:gd name="connsiteX1" fmla="*/ 378619 w 461962"/>
              <a:gd name="connsiteY1" fmla="*/ 64294 h 1328738"/>
              <a:gd name="connsiteX2" fmla="*/ 388144 w 461962"/>
              <a:gd name="connsiteY2" fmla="*/ 35719 h 1328738"/>
              <a:gd name="connsiteX3" fmla="*/ 402431 w 461962"/>
              <a:gd name="connsiteY3" fmla="*/ 14288 h 1328738"/>
              <a:gd name="connsiteX4" fmla="*/ 423862 w 461962"/>
              <a:gd name="connsiteY4" fmla="*/ 0 h 1328738"/>
              <a:gd name="connsiteX5" fmla="*/ 445294 w 461962"/>
              <a:gd name="connsiteY5" fmla="*/ 0 h 1328738"/>
              <a:gd name="connsiteX6" fmla="*/ 457200 w 461962"/>
              <a:gd name="connsiteY6" fmla="*/ 7144 h 1328738"/>
              <a:gd name="connsiteX7" fmla="*/ 461962 w 461962"/>
              <a:gd name="connsiteY7" fmla="*/ 28575 h 1328738"/>
              <a:gd name="connsiteX8" fmla="*/ 454819 w 461962"/>
              <a:gd name="connsiteY8" fmla="*/ 95250 h 1328738"/>
              <a:gd name="connsiteX9" fmla="*/ 411956 w 461962"/>
              <a:gd name="connsiteY9" fmla="*/ 366713 h 1328738"/>
              <a:gd name="connsiteX10" fmla="*/ 373856 w 461962"/>
              <a:gd name="connsiteY10" fmla="*/ 678656 h 1328738"/>
              <a:gd name="connsiteX11" fmla="*/ 345281 w 461962"/>
              <a:gd name="connsiteY11" fmla="*/ 1033463 h 1328738"/>
              <a:gd name="connsiteX12" fmla="*/ 347662 w 461962"/>
              <a:gd name="connsiteY12" fmla="*/ 1059656 h 1328738"/>
              <a:gd name="connsiteX13" fmla="*/ 364331 w 461962"/>
              <a:gd name="connsiteY13" fmla="*/ 1138238 h 1328738"/>
              <a:gd name="connsiteX14" fmla="*/ 395287 w 461962"/>
              <a:gd name="connsiteY14" fmla="*/ 1233488 h 1328738"/>
              <a:gd name="connsiteX15" fmla="*/ 407194 w 461962"/>
              <a:gd name="connsiteY15" fmla="*/ 1273969 h 1328738"/>
              <a:gd name="connsiteX16" fmla="*/ 419100 w 461962"/>
              <a:gd name="connsiteY16" fmla="*/ 1328738 h 1328738"/>
              <a:gd name="connsiteX17" fmla="*/ 140494 w 461962"/>
              <a:gd name="connsiteY17" fmla="*/ 1273969 h 1328738"/>
              <a:gd name="connsiteX18" fmla="*/ 0 w 461962"/>
              <a:gd name="connsiteY18" fmla="*/ 809625 h 1328738"/>
              <a:gd name="connsiteX19" fmla="*/ 40481 w 461962"/>
              <a:gd name="connsiteY19" fmla="*/ 828675 h 1328738"/>
              <a:gd name="connsiteX20" fmla="*/ 69056 w 461962"/>
              <a:gd name="connsiteY20" fmla="*/ 823913 h 1328738"/>
              <a:gd name="connsiteX21" fmla="*/ 83344 w 461962"/>
              <a:gd name="connsiteY21" fmla="*/ 814388 h 1328738"/>
              <a:gd name="connsiteX22" fmla="*/ 114300 w 461962"/>
              <a:gd name="connsiteY22" fmla="*/ 792956 h 1328738"/>
              <a:gd name="connsiteX23" fmla="*/ 150019 w 461962"/>
              <a:gd name="connsiteY23" fmla="*/ 733425 h 1328738"/>
              <a:gd name="connsiteX24" fmla="*/ 207169 w 461962"/>
              <a:gd name="connsiteY24" fmla="*/ 600075 h 1328738"/>
              <a:gd name="connsiteX25" fmla="*/ 309562 w 461962"/>
              <a:gd name="connsiteY25" fmla="*/ 290513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1962" h="1328738">
                <a:moveTo>
                  <a:pt x="309562" y="290513"/>
                </a:moveTo>
                <a:lnTo>
                  <a:pt x="378619" y="64294"/>
                </a:lnTo>
                <a:lnTo>
                  <a:pt x="388144" y="35719"/>
                </a:lnTo>
                <a:lnTo>
                  <a:pt x="402431" y="14288"/>
                </a:lnTo>
                <a:lnTo>
                  <a:pt x="423862" y="0"/>
                </a:lnTo>
                <a:lnTo>
                  <a:pt x="445294" y="0"/>
                </a:lnTo>
                <a:lnTo>
                  <a:pt x="457200" y="7144"/>
                </a:lnTo>
                <a:lnTo>
                  <a:pt x="461962" y="28575"/>
                </a:lnTo>
                <a:lnTo>
                  <a:pt x="454819" y="95250"/>
                </a:lnTo>
                <a:lnTo>
                  <a:pt x="411956" y="366713"/>
                </a:lnTo>
                <a:lnTo>
                  <a:pt x="373856" y="678656"/>
                </a:lnTo>
                <a:lnTo>
                  <a:pt x="345281" y="1033463"/>
                </a:lnTo>
                <a:lnTo>
                  <a:pt x="347662" y="1059656"/>
                </a:lnTo>
                <a:lnTo>
                  <a:pt x="364331" y="1138238"/>
                </a:lnTo>
                <a:lnTo>
                  <a:pt x="395287" y="1233488"/>
                </a:lnTo>
                <a:lnTo>
                  <a:pt x="407194" y="1273969"/>
                </a:lnTo>
                <a:lnTo>
                  <a:pt x="419100" y="1328738"/>
                </a:lnTo>
                <a:lnTo>
                  <a:pt x="140494" y="1273969"/>
                </a:lnTo>
                <a:lnTo>
                  <a:pt x="0" y="809625"/>
                </a:lnTo>
                <a:lnTo>
                  <a:pt x="40481" y="828675"/>
                </a:lnTo>
                <a:lnTo>
                  <a:pt x="69056" y="823913"/>
                </a:lnTo>
                <a:lnTo>
                  <a:pt x="83344" y="814388"/>
                </a:lnTo>
                <a:lnTo>
                  <a:pt x="114300" y="792956"/>
                </a:lnTo>
                <a:lnTo>
                  <a:pt x="150019" y="733425"/>
                </a:lnTo>
                <a:lnTo>
                  <a:pt x="207169" y="600075"/>
                </a:lnTo>
                <a:lnTo>
                  <a:pt x="309562" y="2905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75EFC06-4C26-46CA-A8BA-F4B286629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51" y="1371275"/>
            <a:ext cx="4919898" cy="45663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6A436E6-2F19-4C2D-93F6-ACCE1D044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549" y="1371275"/>
            <a:ext cx="4925995" cy="45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7" grpId="0" animBg="1"/>
      <p:bldP spid="168" grpId="0" animBg="1"/>
      <p:bldP spid="169" grpId="0" animBg="1"/>
      <p:bldP spid="162" grpId="0" animBg="1"/>
      <p:bldP spid="18" grpId="0" animBg="1"/>
      <p:bldP spid="17" grpId="0" animBg="1"/>
      <p:bldP spid="165" grpId="0" animBg="1"/>
      <p:bldP spid="166" grpId="0" animBg="1"/>
      <p:bldP spid="171" grpId="0" animBg="1"/>
      <p:bldP spid="172" grpId="0" animBg="1"/>
      <p:bldP spid="170" grpId="0" animBg="1"/>
      <p:bldP spid="173" grpId="0" animBg="1"/>
      <p:bldP spid="1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9612993-005F-43A7-8C23-D2367606F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51" y="1145850"/>
            <a:ext cx="4919898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73E6571C-0787-4A45-8DCD-4F688E1DD566}"/>
              </a:ext>
            </a:extLst>
          </p:cNvPr>
          <p:cNvSpPr/>
          <p:nvPr/>
        </p:nvSpPr>
        <p:spPr>
          <a:xfrm>
            <a:off x="3956051" y="1592264"/>
            <a:ext cx="1262063" cy="923925"/>
          </a:xfrm>
          <a:custGeom>
            <a:avLst/>
            <a:gdLst>
              <a:gd name="connsiteX0" fmla="*/ 702469 w 1262063"/>
              <a:gd name="connsiteY0" fmla="*/ 352425 h 923925"/>
              <a:gd name="connsiteX1" fmla="*/ 788194 w 1262063"/>
              <a:gd name="connsiteY1" fmla="*/ 261938 h 923925"/>
              <a:gd name="connsiteX2" fmla="*/ 840582 w 1262063"/>
              <a:gd name="connsiteY2" fmla="*/ 207169 h 923925"/>
              <a:gd name="connsiteX3" fmla="*/ 857250 w 1262063"/>
              <a:gd name="connsiteY3" fmla="*/ 176213 h 923925"/>
              <a:gd name="connsiteX4" fmla="*/ 862013 w 1262063"/>
              <a:gd name="connsiteY4" fmla="*/ 152400 h 923925"/>
              <a:gd name="connsiteX5" fmla="*/ 857250 w 1262063"/>
              <a:gd name="connsiteY5" fmla="*/ 128588 h 923925"/>
              <a:gd name="connsiteX6" fmla="*/ 833438 w 1262063"/>
              <a:gd name="connsiteY6" fmla="*/ 95250 h 923925"/>
              <a:gd name="connsiteX7" fmla="*/ 800100 w 1262063"/>
              <a:gd name="connsiteY7" fmla="*/ 54769 h 923925"/>
              <a:gd name="connsiteX8" fmla="*/ 790575 w 1262063"/>
              <a:gd name="connsiteY8" fmla="*/ 33338 h 923925"/>
              <a:gd name="connsiteX9" fmla="*/ 790575 w 1262063"/>
              <a:gd name="connsiteY9" fmla="*/ 21432 h 923925"/>
              <a:gd name="connsiteX10" fmla="*/ 795338 w 1262063"/>
              <a:gd name="connsiteY10" fmla="*/ 9525 h 923925"/>
              <a:gd name="connsiteX11" fmla="*/ 819150 w 1262063"/>
              <a:gd name="connsiteY11" fmla="*/ 0 h 923925"/>
              <a:gd name="connsiteX12" fmla="*/ 895350 w 1262063"/>
              <a:gd name="connsiteY12" fmla="*/ 16669 h 923925"/>
              <a:gd name="connsiteX13" fmla="*/ 988219 w 1262063"/>
              <a:gd name="connsiteY13" fmla="*/ 47625 h 923925"/>
              <a:gd name="connsiteX14" fmla="*/ 1062038 w 1262063"/>
              <a:gd name="connsiteY14" fmla="*/ 80963 h 923925"/>
              <a:gd name="connsiteX15" fmla="*/ 1126332 w 1262063"/>
              <a:gd name="connsiteY15" fmla="*/ 123825 h 923925"/>
              <a:gd name="connsiteX16" fmla="*/ 1181100 w 1262063"/>
              <a:gd name="connsiteY16" fmla="*/ 157163 h 923925"/>
              <a:gd name="connsiteX17" fmla="*/ 1231107 w 1262063"/>
              <a:gd name="connsiteY17" fmla="*/ 197644 h 923925"/>
              <a:gd name="connsiteX18" fmla="*/ 1252538 w 1262063"/>
              <a:gd name="connsiteY18" fmla="*/ 223838 h 923925"/>
              <a:gd name="connsiteX19" fmla="*/ 1262063 w 1262063"/>
              <a:gd name="connsiteY19" fmla="*/ 247650 h 923925"/>
              <a:gd name="connsiteX20" fmla="*/ 1259682 w 1262063"/>
              <a:gd name="connsiteY20" fmla="*/ 273844 h 923925"/>
              <a:gd name="connsiteX21" fmla="*/ 1252538 w 1262063"/>
              <a:gd name="connsiteY21" fmla="*/ 285750 h 923925"/>
              <a:gd name="connsiteX22" fmla="*/ 1226344 w 1262063"/>
              <a:gd name="connsiteY22" fmla="*/ 292894 h 923925"/>
              <a:gd name="connsiteX23" fmla="*/ 1188244 w 1262063"/>
              <a:gd name="connsiteY23" fmla="*/ 295275 h 923925"/>
              <a:gd name="connsiteX24" fmla="*/ 1138238 w 1262063"/>
              <a:gd name="connsiteY24" fmla="*/ 314325 h 923925"/>
              <a:gd name="connsiteX25" fmla="*/ 954882 w 1262063"/>
              <a:gd name="connsiteY25" fmla="*/ 442913 h 923925"/>
              <a:gd name="connsiteX26" fmla="*/ 797719 w 1262063"/>
              <a:gd name="connsiteY26" fmla="*/ 550069 h 923925"/>
              <a:gd name="connsiteX27" fmla="*/ 626269 w 1262063"/>
              <a:gd name="connsiteY27" fmla="*/ 659607 h 923925"/>
              <a:gd name="connsiteX28" fmla="*/ 464344 w 1262063"/>
              <a:gd name="connsiteY28" fmla="*/ 750094 h 923925"/>
              <a:gd name="connsiteX29" fmla="*/ 300038 w 1262063"/>
              <a:gd name="connsiteY29" fmla="*/ 833438 h 923925"/>
              <a:gd name="connsiteX30" fmla="*/ 202407 w 1262063"/>
              <a:gd name="connsiteY30" fmla="*/ 871538 h 923925"/>
              <a:gd name="connsiteX31" fmla="*/ 102394 w 1262063"/>
              <a:gd name="connsiteY31" fmla="*/ 907257 h 923925"/>
              <a:gd name="connsiteX32" fmla="*/ 40482 w 1262063"/>
              <a:gd name="connsiteY32" fmla="*/ 923925 h 923925"/>
              <a:gd name="connsiteX33" fmla="*/ 11907 w 1262063"/>
              <a:gd name="connsiteY33" fmla="*/ 923925 h 923925"/>
              <a:gd name="connsiteX34" fmla="*/ 0 w 1262063"/>
              <a:gd name="connsiteY34" fmla="*/ 909638 h 923925"/>
              <a:gd name="connsiteX35" fmla="*/ 2382 w 1262063"/>
              <a:gd name="connsiteY35" fmla="*/ 895350 h 923925"/>
              <a:gd name="connsiteX36" fmla="*/ 14288 w 1262063"/>
              <a:gd name="connsiteY36" fmla="*/ 873919 h 923925"/>
              <a:gd name="connsiteX37" fmla="*/ 128588 w 1262063"/>
              <a:gd name="connsiteY37" fmla="*/ 814388 h 923925"/>
              <a:gd name="connsiteX38" fmla="*/ 264319 w 1262063"/>
              <a:gd name="connsiteY38" fmla="*/ 731044 h 923925"/>
              <a:gd name="connsiteX39" fmla="*/ 414338 w 1262063"/>
              <a:gd name="connsiteY39" fmla="*/ 619125 h 923925"/>
              <a:gd name="connsiteX40" fmla="*/ 588169 w 1262063"/>
              <a:gd name="connsiteY40" fmla="*/ 469107 h 923925"/>
              <a:gd name="connsiteX41" fmla="*/ 702469 w 1262063"/>
              <a:gd name="connsiteY41" fmla="*/ 352425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62063" h="923925">
                <a:moveTo>
                  <a:pt x="702469" y="352425"/>
                </a:moveTo>
                <a:lnTo>
                  <a:pt x="788194" y="261938"/>
                </a:lnTo>
                <a:lnTo>
                  <a:pt x="840582" y="207169"/>
                </a:lnTo>
                <a:lnTo>
                  <a:pt x="857250" y="176213"/>
                </a:lnTo>
                <a:lnTo>
                  <a:pt x="862013" y="152400"/>
                </a:lnTo>
                <a:lnTo>
                  <a:pt x="857250" y="128588"/>
                </a:lnTo>
                <a:lnTo>
                  <a:pt x="833438" y="95250"/>
                </a:lnTo>
                <a:lnTo>
                  <a:pt x="800100" y="54769"/>
                </a:lnTo>
                <a:lnTo>
                  <a:pt x="790575" y="33338"/>
                </a:lnTo>
                <a:lnTo>
                  <a:pt x="790575" y="21432"/>
                </a:lnTo>
                <a:lnTo>
                  <a:pt x="795338" y="9525"/>
                </a:lnTo>
                <a:lnTo>
                  <a:pt x="819150" y="0"/>
                </a:lnTo>
                <a:lnTo>
                  <a:pt x="895350" y="16669"/>
                </a:lnTo>
                <a:lnTo>
                  <a:pt x="988219" y="47625"/>
                </a:lnTo>
                <a:lnTo>
                  <a:pt x="1062038" y="80963"/>
                </a:lnTo>
                <a:lnTo>
                  <a:pt x="1126332" y="123825"/>
                </a:lnTo>
                <a:lnTo>
                  <a:pt x="1181100" y="157163"/>
                </a:lnTo>
                <a:lnTo>
                  <a:pt x="1231107" y="197644"/>
                </a:lnTo>
                <a:lnTo>
                  <a:pt x="1252538" y="223838"/>
                </a:lnTo>
                <a:lnTo>
                  <a:pt x="1262063" y="247650"/>
                </a:lnTo>
                <a:lnTo>
                  <a:pt x="1259682" y="273844"/>
                </a:lnTo>
                <a:lnTo>
                  <a:pt x="1252538" y="285750"/>
                </a:lnTo>
                <a:lnTo>
                  <a:pt x="1226344" y="292894"/>
                </a:lnTo>
                <a:lnTo>
                  <a:pt x="1188244" y="295275"/>
                </a:lnTo>
                <a:lnTo>
                  <a:pt x="1138238" y="314325"/>
                </a:lnTo>
                <a:lnTo>
                  <a:pt x="954882" y="442913"/>
                </a:lnTo>
                <a:lnTo>
                  <a:pt x="797719" y="550069"/>
                </a:lnTo>
                <a:lnTo>
                  <a:pt x="626269" y="659607"/>
                </a:lnTo>
                <a:lnTo>
                  <a:pt x="464344" y="750094"/>
                </a:lnTo>
                <a:lnTo>
                  <a:pt x="300038" y="833438"/>
                </a:lnTo>
                <a:lnTo>
                  <a:pt x="202407" y="871538"/>
                </a:lnTo>
                <a:lnTo>
                  <a:pt x="102394" y="907257"/>
                </a:lnTo>
                <a:lnTo>
                  <a:pt x="40482" y="923925"/>
                </a:lnTo>
                <a:lnTo>
                  <a:pt x="11907" y="923925"/>
                </a:lnTo>
                <a:lnTo>
                  <a:pt x="0" y="909638"/>
                </a:lnTo>
                <a:lnTo>
                  <a:pt x="2382" y="895350"/>
                </a:lnTo>
                <a:lnTo>
                  <a:pt x="14288" y="873919"/>
                </a:lnTo>
                <a:lnTo>
                  <a:pt x="128588" y="814388"/>
                </a:lnTo>
                <a:lnTo>
                  <a:pt x="264319" y="731044"/>
                </a:lnTo>
                <a:lnTo>
                  <a:pt x="414338" y="619125"/>
                </a:lnTo>
                <a:lnTo>
                  <a:pt x="588169" y="469107"/>
                </a:lnTo>
                <a:lnTo>
                  <a:pt x="702469" y="3524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D7111D1-342C-42A1-9733-ED1B72A3C84B}"/>
              </a:ext>
            </a:extLst>
          </p:cNvPr>
          <p:cNvSpPr/>
          <p:nvPr/>
        </p:nvSpPr>
        <p:spPr>
          <a:xfrm>
            <a:off x="3708400" y="2538414"/>
            <a:ext cx="1435100" cy="1824037"/>
          </a:xfrm>
          <a:custGeom>
            <a:avLst/>
            <a:gdLst>
              <a:gd name="connsiteX0" fmla="*/ 852488 w 1435894"/>
              <a:gd name="connsiteY0" fmla="*/ 695325 h 1824037"/>
              <a:gd name="connsiteX1" fmla="*/ 1009650 w 1435894"/>
              <a:gd name="connsiteY1" fmla="*/ 431006 h 1824037"/>
              <a:gd name="connsiteX2" fmla="*/ 1081088 w 1435894"/>
              <a:gd name="connsiteY2" fmla="*/ 300037 h 1824037"/>
              <a:gd name="connsiteX3" fmla="*/ 1095375 w 1435894"/>
              <a:gd name="connsiteY3" fmla="*/ 259556 h 1824037"/>
              <a:gd name="connsiteX4" fmla="*/ 1104900 w 1435894"/>
              <a:gd name="connsiteY4" fmla="*/ 216693 h 1824037"/>
              <a:gd name="connsiteX5" fmla="*/ 1109663 w 1435894"/>
              <a:gd name="connsiteY5" fmla="*/ 161925 h 1824037"/>
              <a:gd name="connsiteX6" fmla="*/ 1100138 w 1435894"/>
              <a:gd name="connsiteY6" fmla="*/ 119062 h 1824037"/>
              <a:gd name="connsiteX7" fmla="*/ 1076325 w 1435894"/>
              <a:gd name="connsiteY7" fmla="*/ 80962 h 1824037"/>
              <a:gd name="connsiteX8" fmla="*/ 1054894 w 1435894"/>
              <a:gd name="connsiteY8" fmla="*/ 59531 h 1824037"/>
              <a:gd name="connsiteX9" fmla="*/ 1040607 w 1435894"/>
              <a:gd name="connsiteY9" fmla="*/ 30956 h 1824037"/>
              <a:gd name="connsiteX10" fmla="*/ 1042988 w 1435894"/>
              <a:gd name="connsiteY10" fmla="*/ 16668 h 1824037"/>
              <a:gd name="connsiteX11" fmla="*/ 1054894 w 1435894"/>
              <a:gd name="connsiteY11" fmla="*/ 4762 h 1824037"/>
              <a:gd name="connsiteX12" fmla="*/ 1088232 w 1435894"/>
              <a:gd name="connsiteY12" fmla="*/ 0 h 1824037"/>
              <a:gd name="connsiteX13" fmla="*/ 1162050 w 1435894"/>
              <a:gd name="connsiteY13" fmla="*/ 11906 h 1824037"/>
              <a:gd name="connsiteX14" fmla="*/ 1209675 w 1435894"/>
              <a:gd name="connsiteY14" fmla="*/ 33337 h 1824037"/>
              <a:gd name="connsiteX15" fmla="*/ 1252538 w 1435894"/>
              <a:gd name="connsiteY15" fmla="*/ 57150 h 1824037"/>
              <a:gd name="connsiteX16" fmla="*/ 1326357 w 1435894"/>
              <a:gd name="connsiteY16" fmla="*/ 107156 h 1824037"/>
              <a:gd name="connsiteX17" fmla="*/ 1383507 w 1435894"/>
              <a:gd name="connsiteY17" fmla="*/ 152400 h 1824037"/>
              <a:gd name="connsiteX18" fmla="*/ 1407319 w 1435894"/>
              <a:gd name="connsiteY18" fmla="*/ 176212 h 1824037"/>
              <a:gd name="connsiteX19" fmla="*/ 1426369 w 1435894"/>
              <a:gd name="connsiteY19" fmla="*/ 202406 h 1824037"/>
              <a:gd name="connsiteX20" fmla="*/ 1433513 w 1435894"/>
              <a:gd name="connsiteY20" fmla="*/ 228600 h 1824037"/>
              <a:gd name="connsiteX21" fmla="*/ 1435894 w 1435894"/>
              <a:gd name="connsiteY21" fmla="*/ 259556 h 1824037"/>
              <a:gd name="connsiteX22" fmla="*/ 1433513 w 1435894"/>
              <a:gd name="connsiteY22" fmla="*/ 288131 h 1824037"/>
              <a:gd name="connsiteX23" fmla="*/ 1421607 w 1435894"/>
              <a:gd name="connsiteY23" fmla="*/ 300037 h 1824037"/>
              <a:gd name="connsiteX24" fmla="*/ 1393032 w 1435894"/>
              <a:gd name="connsiteY24" fmla="*/ 314325 h 1824037"/>
              <a:gd name="connsiteX25" fmla="*/ 1362075 w 1435894"/>
              <a:gd name="connsiteY25" fmla="*/ 328612 h 1824037"/>
              <a:gd name="connsiteX26" fmla="*/ 1343025 w 1435894"/>
              <a:gd name="connsiteY26" fmla="*/ 342900 h 1824037"/>
              <a:gd name="connsiteX27" fmla="*/ 1321594 w 1435894"/>
              <a:gd name="connsiteY27" fmla="*/ 369093 h 1824037"/>
              <a:gd name="connsiteX28" fmla="*/ 1302544 w 1435894"/>
              <a:gd name="connsiteY28" fmla="*/ 407193 h 1824037"/>
              <a:gd name="connsiteX29" fmla="*/ 1209675 w 1435894"/>
              <a:gd name="connsiteY29" fmla="*/ 564356 h 1824037"/>
              <a:gd name="connsiteX30" fmla="*/ 1069182 w 1435894"/>
              <a:gd name="connsiteY30" fmla="*/ 769143 h 1824037"/>
              <a:gd name="connsiteX31" fmla="*/ 983457 w 1435894"/>
              <a:gd name="connsiteY31" fmla="*/ 890587 h 1824037"/>
              <a:gd name="connsiteX32" fmla="*/ 864394 w 1435894"/>
              <a:gd name="connsiteY32" fmla="*/ 1066800 h 1824037"/>
              <a:gd name="connsiteX33" fmla="*/ 752475 w 1435894"/>
              <a:gd name="connsiteY33" fmla="*/ 1193006 h 1824037"/>
              <a:gd name="connsiteX34" fmla="*/ 592932 w 1435894"/>
              <a:gd name="connsiteY34" fmla="*/ 1350168 h 1824037"/>
              <a:gd name="connsiteX35" fmla="*/ 445294 w 1435894"/>
              <a:gd name="connsiteY35" fmla="*/ 1495425 h 1824037"/>
              <a:gd name="connsiteX36" fmla="*/ 278607 w 1435894"/>
              <a:gd name="connsiteY36" fmla="*/ 1640681 h 1824037"/>
              <a:gd name="connsiteX37" fmla="*/ 128588 w 1435894"/>
              <a:gd name="connsiteY37" fmla="*/ 1757362 h 1824037"/>
              <a:gd name="connsiteX38" fmla="*/ 50007 w 1435894"/>
              <a:gd name="connsiteY38" fmla="*/ 1812131 h 1824037"/>
              <a:gd name="connsiteX39" fmla="*/ 21432 w 1435894"/>
              <a:gd name="connsiteY39" fmla="*/ 1824037 h 1824037"/>
              <a:gd name="connsiteX40" fmla="*/ 0 w 1435894"/>
              <a:gd name="connsiteY40" fmla="*/ 1824037 h 1824037"/>
              <a:gd name="connsiteX41" fmla="*/ 2382 w 1435894"/>
              <a:gd name="connsiteY41" fmla="*/ 1812131 h 1824037"/>
              <a:gd name="connsiteX42" fmla="*/ 11907 w 1435894"/>
              <a:gd name="connsiteY42" fmla="*/ 1790700 h 1824037"/>
              <a:gd name="connsiteX43" fmla="*/ 176213 w 1435894"/>
              <a:gd name="connsiteY43" fmla="*/ 1614487 h 1824037"/>
              <a:gd name="connsiteX44" fmla="*/ 290513 w 1435894"/>
              <a:gd name="connsiteY44" fmla="*/ 1481137 h 1824037"/>
              <a:gd name="connsiteX45" fmla="*/ 421482 w 1435894"/>
              <a:gd name="connsiteY45" fmla="*/ 1321593 h 1824037"/>
              <a:gd name="connsiteX46" fmla="*/ 538163 w 1435894"/>
              <a:gd name="connsiteY46" fmla="*/ 1164431 h 1824037"/>
              <a:gd name="connsiteX47" fmla="*/ 700088 w 1435894"/>
              <a:gd name="connsiteY47" fmla="*/ 935831 h 1824037"/>
              <a:gd name="connsiteX48" fmla="*/ 852488 w 1435894"/>
              <a:gd name="connsiteY48" fmla="*/ 695325 h 182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35894" h="1824037">
                <a:moveTo>
                  <a:pt x="852488" y="695325"/>
                </a:moveTo>
                <a:lnTo>
                  <a:pt x="1009650" y="431006"/>
                </a:lnTo>
                <a:lnTo>
                  <a:pt x="1081088" y="300037"/>
                </a:lnTo>
                <a:lnTo>
                  <a:pt x="1095375" y="259556"/>
                </a:lnTo>
                <a:lnTo>
                  <a:pt x="1104900" y="216693"/>
                </a:lnTo>
                <a:lnTo>
                  <a:pt x="1109663" y="161925"/>
                </a:lnTo>
                <a:lnTo>
                  <a:pt x="1100138" y="119062"/>
                </a:lnTo>
                <a:lnTo>
                  <a:pt x="1076325" y="80962"/>
                </a:lnTo>
                <a:lnTo>
                  <a:pt x="1054894" y="59531"/>
                </a:lnTo>
                <a:lnTo>
                  <a:pt x="1040607" y="30956"/>
                </a:lnTo>
                <a:lnTo>
                  <a:pt x="1042988" y="16668"/>
                </a:lnTo>
                <a:lnTo>
                  <a:pt x="1054894" y="4762"/>
                </a:lnTo>
                <a:lnTo>
                  <a:pt x="1088232" y="0"/>
                </a:lnTo>
                <a:lnTo>
                  <a:pt x="1162050" y="11906"/>
                </a:lnTo>
                <a:lnTo>
                  <a:pt x="1209675" y="33337"/>
                </a:lnTo>
                <a:lnTo>
                  <a:pt x="1252538" y="57150"/>
                </a:lnTo>
                <a:lnTo>
                  <a:pt x="1326357" y="107156"/>
                </a:lnTo>
                <a:lnTo>
                  <a:pt x="1383507" y="152400"/>
                </a:lnTo>
                <a:lnTo>
                  <a:pt x="1407319" y="176212"/>
                </a:lnTo>
                <a:lnTo>
                  <a:pt x="1426369" y="202406"/>
                </a:lnTo>
                <a:lnTo>
                  <a:pt x="1433513" y="228600"/>
                </a:lnTo>
                <a:lnTo>
                  <a:pt x="1435894" y="259556"/>
                </a:lnTo>
                <a:lnTo>
                  <a:pt x="1433513" y="288131"/>
                </a:lnTo>
                <a:lnTo>
                  <a:pt x="1421607" y="300037"/>
                </a:lnTo>
                <a:lnTo>
                  <a:pt x="1393032" y="314325"/>
                </a:lnTo>
                <a:lnTo>
                  <a:pt x="1362075" y="328612"/>
                </a:lnTo>
                <a:lnTo>
                  <a:pt x="1343025" y="342900"/>
                </a:lnTo>
                <a:lnTo>
                  <a:pt x="1321594" y="369093"/>
                </a:lnTo>
                <a:lnTo>
                  <a:pt x="1302544" y="407193"/>
                </a:lnTo>
                <a:lnTo>
                  <a:pt x="1209675" y="564356"/>
                </a:lnTo>
                <a:lnTo>
                  <a:pt x="1069182" y="769143"/>
                </a:lnTo>
                <a:lnTo>
                  <a:pt x="983457" y="890587"/>
                </a:lnTo>
                <a:lnTo>
                  <a:pt x="864394" y="1066800"/>
                </a:lnTo>
                <a:lnTo>
                  <a:pt x="752475" y="1193006"/>
                </a:lnTo>
                <a:lnTo>
                  <a:pt x="592932" y="1350168"/>
                </a:lnTo>
                <a:lnTo>
                  <a:pt x="445294" y="1495425"/>
                </a:lnTo>
                <a:lnTo>
                  <a:pt x="278607" y="1640681"/>
                </a:lnTo>
                <a:lnTo>
                  <a:pt x="128588" y="1757362"/>
                </a:lnTo>
                <a:lnTo>
                  <a:pt x="50007" y="1812131"/>
                </a:lnTo>
                <a:lnTo>
                  <a:pt x="21432" y="1824037"/>
                </a:lnTo>
                <a:lnTo>
                  <a:pt x="0" y="1824037"/>
                </a:lnTo>
                <a:lnTo>
                  <a:pt x="2382" y="1812131"/>
                </a:lnTo>
                <a:lnTo>
                  <a:pt x="11907" y="1790700"/>
                </a:lnTo>
                <a:lnTo>
                  <a:pt x="176213" y="1614487"/>
                </a:lnTo>
                <a:lnTo>
                  <a:pt x="290513" y="1481137"/>
                </a:lnTo>
                <a:lnTo>
                  <a:pt x="421482" y="1321593"/>
                </a:lnTo>
                <a:lnTo>
                  <a:pt x="538163" y="1164431"/>
                </a:lnTo>
                <a:lnTo>
                  <a:pt x="700088" y="935831"/>
                </a:lnTo>
                <a:lnTo>
                  <a:pt x="852488" y="6953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6608C09-9401-4D3B-8B66-9AB7B5D84A18}"/>
              </a:ext>
            </a:extLst>
          </p:cNvPr>
          <p:cNvSpPr/>
          <p:nvPr/>
        </p:nvSpPr>
        <p:spPr>
          <a:xfrm>
            <a:off x="5849939" y="1709738"/>
            <a:ext cx="1762125" cy="444500"/>
          </a:xfrm>
          <a:custGeom>
            <a:avLst/>
            <a:gdLst>
              <a:gd name="connsiteX0" fmla="*/ 854869 w 1762125"/>
              <a:gd name="connsiteY0" fmla="*/ 173831 h 445293"/>
              <a:gd name="connsiteX1" fmla="*/ 1083469 w 1762125"/>
              <a:gd name="connsiteY1" fmla="*/ 121443 h 445293"/>
              <a:gd name="connsiteX2" fmla="*/ 1200150 w 1762125"/>
              <a:gd name="connsiteY2" fmla="*/ 92868 h 445293"/>
              <a:gd name="connsiteX3" fmla="*/ 1216819 w 1762125"/>
              <a:gd name="connsiteY3" fmla="*/ 78581 h 445293"/>
              <a:gd name="connsiteX4" fmla="*/ 1257300 w 1762125"/>
              <a:gd name="connsiteY4" fmla="*/ 42862 h 445293"/>
              <a:gd name="connsiteX5" fmla="*/ 1304925 w 1762125"/>
              <a:gd name="connsiteY5" fmla="*/ 14287 h 445293"/>
              <a:gd name="connsiteX6" fmla="*/ 1345407 w 1762125"/>
              <a:gd name="connsiteY6" fmla="*/ 0 h 445293"/>
              <a:gd name="connsiteX7" fmla="*/ 1412082 w 1762125"/>
              <a:gd name="connsiteY7" fmla="*/ 2381 h 445293"/>
              <a:gd name="connsiteX8" fmla="*/ 1478757 w 1762125"/>
              <a:gd name="connsiteY8" fmla="*/ 16668 h 445293"/>
              <a:gd name="connsiteX9" fmla="*/ 1571625 w 1762125"/>
              <a:gd name="connsiteY9" fmla="*/ 45243 h 445293"/>
              <a:gd name="connsiteX10" fmla="*/ 1681163 w 1762125"/>
              <a:gd name="connsiteY10" fmla="*/ 97631 h 445293"/>
              <a:gd name="connsiteX11" fmla="*/ 1721644 w 1762125"/>
              <a:gd name="connsiteY11" fmla="*/ 121443 h 445293"/>
              <a:gd name="connsiteX12" fmla="*/ 1750219 w 1762125"/>
              <a:gd name="connsiteY12" fmla="*/ 142875 h 445293"/>
              <a:gd name="connsiteX13" fmla="*/ 1759744 w 1762125"/>
              <a:gd name="connsiteY13" fmla="*/ 154781 h 445293"/>
              <a:gd name="connsiteX14" fmla="*/ 1762125 w 1762125"/>
              <a:gd name="connsiteY14" fmla="*/ 173831 h 445293"/>
              <a:gd name="connsiteX15" fmla="*/ 1757363 w 1762125"/>
              <a:gd name="connsiteY15" fmla="*/ 190500 h 445293"/>
              <a:gd name="connsiteX16" fmla="*/ 1740694 w 1762125"/>
              <a:gd name="connsiteY16" fmla="*/ 211931 h 445293"/>
              <a:gd name="connsiteX17" fmla="*/ 1709738 w 1762125"/>
              <a:gd name="connsiteY17" fmla="*/ 235743 h 445293"/>
              <a:gd name="connsiteX18" fmla="*/ 1681163 w 1762125"/>
              <a:gd name="connsiteY18" fmla="*/ 247650 h 445293"/>
              <a:gd name="connsiteX19" fmla="*/ 1509713 w 1762125"/>
              <a:gd name="connsiteY19" fmla="*/ 271462 h 445293"/>
              <a:gd name="connsiteX20" fmla="*/ 1197769 w 1762125"/>
              <a:gd name="connsiteY20" fmla="*/ 314325 h 445293"/>
              <a:gd name="connsiteX21" fmla="*/ 802482 w 1762125"/>
              <a:gd name="connsiteY21" fmla="*/ 373856 h 445293"/>
              <a:gd name="connsiteX22" fmla="*/ 523875 w 1762125"/>
              <a:gd name="connsiteY22" fmla="*/ 416718 h 445293"/>
              <a:gd name="connsiteX23" fmla="*/ 419100 w 1762125"/>
              <a:gd name="connsiteY23" fmla="*/ 433387 h 445293"/>
              <a:gd name="connsiteX24" fmla="*/ 354807 w 1762125"/>
              <a:gd name="connsiteY24" fmla="*/ 442912 h 445293"/>
              <a:gd name="connsiteX25" fmla="*/ 314325 w 1762125"/>
              <a:gd name="connsiteY25" fmla="*/ 445293 h 445293"/>
              <a:gd name="connsiteX26" fmla="*/ 261938 w 1762125"/>
              <a:gd name="connsiteY26" fmla="*/ 433387 h 445293"/>
              <a:gd name="connsiteX27" fmla="*/ 192882 w 1762125"/>
              <a:gd name="connsiteY27" fmla="*/ 407193 h 445293"/>
              <a:gd name="connsiteX28" fmla="*/ 135732 w 1762125"/>
              <a:gd name="connsiteY28" fmla="*/ 371475 h 445293"/>
              <a:gd name="connsiteX29" fmla="*/ 76200 w 1762125"/>
              <a:gd name="connsiteY29" fmla="*/ 319087 h 445293"/>
              <a:gd name="connsiteX30" fmla="*/ 16669 w 1762125"/>
              <a:gd name="connsiteY30" fmla="*/ 254793 h 445293"/>
              <a:gd name="connsiteX31" fmla="*/ 0 w 1762125"/>
              <a:gd name="connsiteY31" fmla="*/ 223837 h 445293"/>
              <a:gd name="connsiteX32" fmla="*/ 9525 w 1762125"/>
              <a:gd name="connsiteY32" fmla="*/ 207168 h 445293"/>
              <a:gd name="connsiteX33" fmla="*/ 23813 w 1762125"/>
              <a:gd name="connsiteY33" fmla="*/ 202406 h 445293"/>
              <a:gd name="connsiteX34" fmla="*/ 71438 w 1762125"/>
              <a:gd name="connsiteY34" fmla="*/ 211931 h 445293"/>
              <a:gd name="connsiteX35" fmla="*/ 169069 w 1762125"/>
              <a:gd name="connsiteY35" fmla="*/ 233362 h 445293"/>
              <a:gd name="connsiteX36" fmla="*/ 250032 w 1762125"/>
              <a:gd name="connsiteY36" fmla="*/ 247650 h 445293"/>
              <a:gd name="connsiteX37" fmla="*/ 319088 w 1762125"/>
              <a:gd name="connsiteY37" fmla="*/ 247650 h 445293"/>
              <a:gd name="connsiteX38" fmla="*/ 473869 w 1762125"/>
              <a:gd name="connsiteY38" fmla="*/ 235743 h 445293"/>
              <a:gd name="connsiteX39" fmla="*/ 645319 w 1762125"/>
              <a:gd name="connsiteY39" fmla="*/ 214312 h 445293"/>
              <a:gd name="connsiteX40" fmla="*/ 854869 w 1762125"/>
              <a:gd name="connsiteY40" fmla="*/ 173831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62125" h="445293">
                <a:moveTo>
                  <a:pt x="854869" y="173831"/>
                </a:moveTo>
                <a:lnTo>
                  <a:pt x="1083469" y="121443"/>
                </a:lnTo>
                <a:lnTo>
                  <a:pt x="1200150" y="92868"/>
                </a:lnTo>
                <a:lnTo>
                  <a:pt x="1216819" y="78581"/>
                </a:lnTo>
                <a:lnTo>
                  <a:pt x="1257300" y="42862"/>
                </a:lnTo>
                <a:lnTo>
                  <a:pt x="1304925" y="14287"/>
                </a:lnTo>
                <a:lnTo>
                  <a:pt x="1345407" y="0"/>
                </a:lnTo>
                <a:lnTo>
                  <a:pt x="1412082" y="2381"/>
                </a:lnTo>
                <a:lnTo>
                  <a:pt x="1478757" y="16668"/>
                </a:lnTo>
                <a:lnTo>
                  <a:pt x="1571625" y="45243"/>
                </a:lnTo>
                <a:lnTo>
                  <a:pt x="1681163" y="97631"/>
                </a:lnTo>
                <a:lnTo>
                  <a:pt x="1721644" y="121443"/>
                </a:lnTo>
                <a:lnTo>
                  <a:pt x="1750219" y="142875"/>
                </a:lnTo>
                <a:lnTo>
                  <a:pt x="1759744" y="154781"/>
                </a:lnTo>
                <a:lnTo>
                  <a:pt x="1762125" y="173831"/>
                </a:lnTo>
                <a:lnTo>
                  <a:pt x="1757363" y="190500"/>
                </a:lnTo>
                <a:lnTo>
                  <a:pt x="1740694" y="211931"/>
                </a:lnTo>
                <a:lnTo>
                  <a:pt x="1709738" y="235743"/>
                </a:lnTo>
                <a:lnTo>
                  <a:pt x="1681163" y="247650"/>
                </a:lnTo>
                <a:lnTo>
                  <a:pt x="1509713" y="271462"/>
                </a:lnTo>
                <a:lnTo>
                  <a:pt x="1197769" y="314325"/>
                </a:lnTo>
                <a:lnTo>
                  <a:pt x="802482" y="373856"/>
                </a:lnTo>
                <a:lnTo>
                  <a:pt x="523875" y="416718"/>
                </a:lnTo>
                <a:lnTo>
                  <a:pt x="419100" y="433387"/>
                </a:lnTo>
                <a:lnTo>
                  <a:pt x="354807" y="442912"/>
                </a:lnTo>
                <a:lnTo>
                  <a:pt x="314325" y="445293"/>
                </a:lnTo>
                <a:lnTo>
                  <a:pt x="261938" y="433387"/>
                </a:lnTo>
                <a:lnTo>
                  <a:pt x="192882" y="407193"/>
                </a:lnTo>
                <a:lnTo>
                  <a:pt x="135732" y="371475"/>
                </a:lnTo>
                <a:lnTo>
                  <a:pt x="76200" y="319087"/>
                </a:lnTo>
                <a:lnTo>
                  <a:pt x="16669" y="254793"/>
                </a:lnTo>
                <a:lnTo>
                  <a:pt x="0" y="223837"/>
                </a:lnTo>
                <a:lnTo>
                  <a:pt x="9525" y="207168"/>
                </a:lnTo>
                <a:lnTo>
                  <a:pt x="23813" y="202406"/>
                </a:lnTo>
                <a:lnTo>
                  <a:pt x="71438" y="211931"/>
                </a:lnTo>
                <a:lnTo>
                  <a:pt x="169069" y="233362"/>
                </a:lnTo>
                <a:lnTo>
                  <a:pt x="250032" y="247650"/>
                </a:lnTo>
                <a:lnTo>
                  <a:pt x="319088" y="247650"/>
                </a:lnTo>
                <a:lnTo>
                  <a:pt x="473869" y="235743"/>
                </a:lnTo>
                <a:lnTo>
                  <a:pt x="645319" y="214312"/>
                </a:lnTo>
                <a:lnTo>
                  <a:pt x="854869" y="1738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37A77F7-69EA-4B1B-AE4F-7BD815D80E5A}"/>
              </a:ext>
            </a:extLst>
          </p:cNvPr>
          <p:cNvSpPr/>
          <p:nvPr/>
        </p:nvSpPr>
        <p:spPr>
          <a:xfrm>
            <a:off x="5153026" y="2693989"/>
            <a:ext cx="3171825" cy="623887"/>
          </a:xfrm>
          <a:custGeom>
            <a:avLst/>
            <a:gdLst>
              <a:gd name="connsiteX0" fmla="*/ 1174553 w 3170779"/>
              <a:gd name="connsiteY0" fmla="*/ 278184 h 623338"/>
              <a:gd name="connsiteX1" fmla="*/ 824248 w 3170779"/>
              <a:gd name="connsiteY1" fmla="*/ 327124 h 623338"/>
              <a:gd name="connsiteX2" fmla="*/ 504852 w 3170779"/>
              <a:gd name="connsiteY2" fmla="*/ 373488 h 623338"/>
              <a:gd name="connsiteX3" fmla="*/ 425003 w 3170779"/>
              <a:gd name="connsiteY3" fmla="*/ 383791 h 623338"/>
              <a:gd name="connsiteX4" fmla="*/ 370912 w 3170779"/>
              <a:gd name="connsiteY4" fmla="*/ 386366 h 623338"/>
              <a:gd name="connsiteX5" fmla="*/ 296214 w 3170779"/>
              <a:gd name="connsiteY5" fmla="*/ 378639 h 623338"/>
              <a:gd name="connsiteX6" fmla="*/ 123637 w 3170779"/>
              <a:gd name="connsiteY6" fmla="*/ 337427 h 623338"/>
              <a:gd name="connsiteX7" fmla="*/ 38637 w 3170779"/>
              <a:gd name="connsiteY7" fmla="*/ 311669 h 623338"/>
              <a:gd name="connsiteX8" fmla="*/ 12879 w 3170779"/>
              <a:gd name="connsiteY8" fmla="*/ 311669 h 623338"/>
              <a:gd name="connsiteX9" fmla="*/ 0 w 3170779"/>
              <a:gd name="connsiteY9" fmla="*/ 316821 h 623338"/>
              <a:gd name="connsiteX10" fmla="*/ 2576 w 3170779"/>
              <a:gd name="connsiteY10" fmla="*/ 329699 h 623338"/>
              <a:gd name="connsiteX11" fmla="*/ 15455 w 3170779"/>
              <a:gd name="connsiteY11" fmla="*/ 347730 h 623338"/>
              <a:gd name="connsiteX12" fmla="*/ 54091 w 3170779"/>
              <a:gd name="connsiteY12" fmla="*/ 386366 h 623338"/>
              <a:gd name="connsiteX13" fmla="*/ 141668 w 3170779"/>
              <a:gd name="connsiteY13" fmla="*/ 458488 h 623338"/>
              <a:gd name="connsiteX14" fmla="*/ 260153 w 3170779"/>
              <a:gd name="connsiteY14" fmla="*/ 543489 h 623338"/>
              <a:gd name="connsiteX15" fmla="*/ 355457 w 3170779"/>
              <a:gd name="connsiteY15" fmla="*/ 600156 h 623338"/>
              <a:gd name="connsiteX16" fmla="*/ 412124 w 3170779"/>
              <a:gd name="connsiteY16" fmla="*/ 620762 h 623338"/>
              <a:gd name="connsiteX17" fmla="*/ 437882 w 3170779"/>
              <a:gd name="connsiteY17" fmla="*/ 623338 h 623338"/>
              <a:gd name="connsiteX18" fmla="*/ 497125 w 3170779"/>
              <a:gd name="connsiteY18" fmla="*/ 610459 h 623338"/>
              <a:gd name="connsiteX19" fmla="*/ 731520 w 3170779"/>
              <a:gd name="connsiteY19" fmla="*/ 553792 h 623338"/>
              <a:gd name="connsiteX20" fmla="*/ 916976 w 3170779"/>
              <a:gd name="connsiteY20" fmla="*/ 515155 h 623338"/>
              <a:gd name="connsiteX21" fmla="*/ 1146220 w 3170779"/>
              <a:gd name="connsiteY21" fmla="*/ 476519 h 623338"/>
              <a:gd name="connsiteX22" fmla="*/ 1421828 w 3170779"/>
              <a:gd name="connsiteY22" fmla="*/ 435306 h 623338"/>
              <a:gd name="connsiteX23" fmla="*/ 1581526 w 3170779"/>
              <a:gd name="connsiteY23" fmla="*/ 412124 h 623338"/>
              <a:gd name="connsiteX24" fmla="*/ 1700011 w 3170779"/>
              <a:gd name="connsiteY24" fmla="*/ 381215 h 623338"/>
              <a:gd name="connsiteX25" fmla="*/ 1779860 w 3170779"/>
              <a:gd name="connsiteY25" fmla="*/ 368336 h 623338"/>
              <a:gd name="connsiteX26" fmla="*/ 2109560 w 3170779"/>
              <a:gd name="connsiteY26" fmla="*/ 334851 h 623338"/>
              <a:gd name="connsiteX27" fmla="*/ 2431531 w 3170779"/>
              <a:gd name="connsiteY27" fmla="*/ 309093 h 623338"/>
              <a:gd name="connsiteX28" fmla="*/ 2655624 w 3170779"/>
              <a:gd name="connsiteY28" fmla="*/ 293639 h 623338"/>
              <a:gd name="connsiteX29" fmla="*/ 2859110 w 3170779"/>
              <a:gd name="connsiteY29" fmla="*/ 285911 h 623338"/>
              <a:gd name="connsiteX30" fmla="*/ 3005929 w 3170779"/>
              <a:gd name="connsiteY30" fmla="*/ 283335 h 623338"/>
              <a:gd name="connsiteX31" fmla="*/ 3075475 w 3170779"/>
              <a:gd name="connsiteY31" fmla="*/ 288487 h 623338"/>
              <a:gd name="connsiteX32" fmla="*/ 3108960 w 3170779"/>
              <a:gd name="connsiteY32" fmla="*/ 280760 h 623338"/>
              <a:gd name="connsiteX33" fmla="*/ 3139869 w 3170779"/>
              <a:gd name="connsiteY33" fmla="*/ 265305 h 623338"/>
              <a:gd name="connsiteX34" fmla="*/ 3155324 w 3170779"/>
              <a:gd name="connsiteY34" fmla="*/ 249850 h 623338"/>
              <a:gd name="connsiteX35" fmla="*/ 3170779 w 3170779"/>
              <a:gd name="connsiteY35" fmla="*/ 221517 h 623338"/>
              <a:gd name="connsiteX36" fmla="*/ 3170779 w 3170779"/>
              <a:gd name="connsiteY36" fmla="*/ 200911 h 623338"/>
              <a:gd name="connsiteX37" fmla="*/ 3160476 w 3170779"/>
              <a:gd name="connsiteY37" fmla="*/ 177729 h 623338"/>
              <a:gd name="connsiteX38" fmla="*/ 3137294 w 3170779"/>
              <a:gd name="connsiteY38" fmla="*/ 146819 h 623338"/>
              <a:gd name="connsiteX39" fmla="*/ 3114112 w 3170779"/>
              <a:gd name="connsiteY39" fmla="*/ 123637 h 623338"/>
              <a:gd name="connsiteX40" fmla="*/ 3080627 w 3170779"/>
              <a:gd name="connsiteY40" fmla="*/ 103031 h 623338"/>
              <a:gd name="connsiteX41" fmla="*/ 3003353 w 3170779"/>
              <a:gd name="connsiteY41" fmla="*/ 69546 h 623338"/>
              <a:gd name="connsiteX42" fmla="*/ 2931232 w 3170779"/>
              <a:gd name="connsiteY42" fmla="*/ 41213 h 623338"/>
              <a:gd name="connsiteX43" fmla="*/ 2843655 w 3170779"/>
              <a:gd name="connsiteY43" fmla="*/ 15455 h 623338"/>
              <a:gd name="connsiteX44" fmla="*/ 2774109 w 3170779"/>
              <a:gd name="connsiteY44" fmla="*/ 0 h 623338"/>
              <a:gd name="connsiteX45" fmla="*/ 2756079 w 3170779"/>
              <a:gd name="connsiteY45" fmla="*/ 5152 h 623338"/>
              <a:gd name="connsiteX46" fmla="*/ 2683957 w 3170779"/>
              <a:gd name="connsiteY46" fmla="*/ 46364 h 623338"/>
              <a:gd name="connsiteX47" fmla="*/ 2616987 w 3170779"/>
              <a:gd name="connsiteY47" fmla="*/ 87577 h 623338"/>
              <a:gd name="connsiteX48" fmla="*/ 2591229 w 3170779"/>
              <a:gd name="connsiteY48" fmla="*/ 92728 h 623338"/>
              <a:gd name="connsiteX49" fmla="*/ 2483047 w 3170779"/>
              <a:gd name="connsiteY49" fmla="*/ 105607 h 623338"/>
              <a:gd name="connsiteX50" fmla="*/ 2246076 w 3170779"/>
              <a:gd name="connsiteY50" fmla="*/ 133941 h 623338"/>
              <a:gd name="connsiteX51" fmla="*/ 1893194 w 3170779"/>
              <a:gd name="connsiteY51" fmla="*/ 180305 h 623338"/>
              <a:gd name="connsiteX52" fmla="*/ 1398646 w 3170779"/>
              <a:gd name="connsiteY52" fmla="*/ 247275 h 623338"/>
              <a:gd name="connsiteX53" fmla="*/ 1174553 w 3170779"/>
              <a:gd name="connsiteY53" fmla="*/ 278184 h 62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70779" h="623338">
                <a:moveTo>
                  <a:pt x="1174553" y="278184"/>
                </a:moveTo>
                <a:lnTo>
                  <a:pt x="824248" y="327124"/>
                </a:lnTo>
                <a:lnTo>
                  <a:pt x="504852" y="373488"/>
                </a:lnTo>
                <a:lnTo>
                  <a:pt x="425003" y="383791"/>
                </a:lnTo>
                <a:lnTo>
                  <a:pt x="370912" y="386366"/>
                </a:lnTo>
                <a:lnTo>
                  <a:pt x="296214" y="378639"/>
                </a:lnTo>
                <a:lnTo>
                  <a:pt x="123637" y="337427"/>
                </a:lnTo>
                <a:lnTo>
                  <a:pt x="38637" y="311669"/>
                </a:lnTo>
                <a:lnTo>
                  <a:pt x="12879" y="311669"/>
                </a:lnTo>
                <a:lnTo>
                  <a:pt x="0" y="316821"/>
                </a:lnTo>
                <a:lnTo>
                  <a:pt x="2576" y="329699"/>
                </a:lnTo>
                <a:lnTo>
                  <a:pt x="15455" y="347730"/>
                </a:lnTo>
                <a:lnTo>
                  <a:pt x="54091" y="386366"/>
                </a:lnTo>
                <a:lnTo>
                  <a:pt x="141668" y="458488"/>
                </a:lnTo>
                <a:lnTo>
                  <a:pt x="260153" y="543489"/>
                </a:lnTo>
                <a:lnTo>
                  <a:pt x="355457" y="600156"/>
                </a:lnTo>
                <a:lnTo>
                  <a:pt x="412124" y="620762"/>
                </a:lnTo>
                <a:lnTo>
                  <a:pt x="437882" y="623338"/>
                </a:lnTo>
                <a:lnTo>
                  <a:pt x="497125" y="610459"/>
                </a:lnTo>
                <a:lnTo>
                  <a:pt x="731520" y="553792"/>
                </a:lnTo>
                <a:lnTo>
                  <a:pt x="916976" y="515155"/>
                </a:lnTo>
                <a:lnTo>
                  <a:pt x="1146220" y="476519"/>
                </a:lnTo>
                <a:lnTo>
                  <a:pt x="1421828" y="435306"/>
                </a:lnTo>
                <a:lnTo>
                  <a:pt x="1581526" y="412124"/>
                </a:lnTo>
                <a:lnTo>
                  <a:pt x="1700011" y="381215"/>
                </a:lnTo>
                <a:lnTo>
                  <a:pt x="1779860" y="368336"/>
                </a:lnTo>
                <a:lnTo>
                  <a:pt x="2109560" y="334851"/>
                </a:lnTo>
                <a:lnTo>
                  <a:pt x="2431531" y="309093"/>
                </a:lnTo>
                <a:lnTo>
                  <a:pt x="2655624" y="293639"/>
                </a:lnTo>
                <a:lnTo>
                  <a:pt x="2859110" y="285911"/>
                </a:lnTo>
                <a:lnTo>
                  <a:pt x="3005929" y="283335"/>
                </a:lnTo>
                <a:lnTo>
                  <a:pt x="3075475" y="288487"/>
                </a:lnTo>
                <a:lnTo>
                  <a:pt x="3108960" y="280760"/>
                </a:lnTo>
                <a:lnTo>
                  <a:pt x="3139869" y="265305"/>
                </a:lnTo>
                <a:lnTo>
                  <a:pt x="3155324" y="249850"/>
                </a:lnTo>
                <a:lnTo>
                  <a:pt x="3170779" y="221517"/>
                </a:lnTo>
                <a:lnTo>
                  <a:pt x="3170779" y="200911"/>
                </a:lnTo>
                <a:lnTo>
                  <a:pt x="3160476" y="177729"/>
                </a:lnTo>
                <a:lnTo>
                  <a:pt x="3137294" y="146819"/>
                </a:lnTo>
                <a:lnTo>
                  <a:pt x="3114112" y="123637"/>
                </a:lnTo>
                <a:lnTo>
                  <a:pt x="3080627" y="103031"/>
                </a:lnTo>
                <a:lnTo>
                  <a:pt x="3003353" y="69546"/>
                </a:lnTo>
                <a:lnTo>
                  <a:pt x="2931232" y="41213"/>
                </a:lnTo>
                <a:lnTo>
                  <a:pt x="2843655" y="15455"/>
                </a:lnTo>
                <a:lnTo>
                  <a:pt x="2774109" y="0"/>
                </a:lnTo>
                <a:lnTo>
                  <a:pt x="2756079" y="5152"/>
                </a:lnTo>
                <a:lnTo>
                  <a:pt x="2683957" y="46364"/>
                </a:lnTo>
                <a:lnTo>
                  <a:pt x="2616987" y="87577"/>
                </a:lnTo>
                <a:lnTo>
                  <a:pt x="2591229" y="92728"/>
                </a:lnTo>
                <a:lnTo>
                  <a:pt x="2483047" y="105607"/>
                </a:lnTo>
                <a:lnTo>
                  <a:pt x="2246076" y="133941"/>
                </a:lnTo>
                <a:lnTo>
                  <a:pt x="1893194" y="180305"/>
                </a:lnTo>
                <a:lnTo>
                  <a:pt x="1398646" y="247275"/>
                </a:lnTo>
                <a:lnTo>
                  <a:pt x="1174553" y="2781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21098DB-7788-48BD-9A65-BF8BCD169E9D}"/>
              </a:ext>
            </a:extLst>
          </p:cNvPr>
          <p:cNvSpPr/>
          <p:nvPr/>
        </p:nvSpPr>
        <p:spPr>
          <a:xfrm>
            <a:off x="4505326" y="3317876"/>
            <a:ext cx="288925" cy="2422525"/>
          </a:xfrm>
          <a:custGeom>
            <a:avLst/>
            <a:gdLst>
              <a:gd name="connsiteX0" fmla="*/ 288925 w 288925"/>
              <a:gd name="connsiteY0" fmla="*/ 822325 h 2422525"/>
              <a:gd name="connsiteX1" fmla="*/ 288925 w 288925"/>
              <a:gd name="connsiteY1" fmla="*/ 555625 h 2422525"/>
              <a:gd name="connsiteX2" fmla="*/ 288925 w 288925"/>
              <a:gd name="connsiteY2" fmla="*/ 381000 h 2422525"/>
              <a:gd name="connsiteX3" fmla="*/ 282575 w 288925"/>
              <a:gd name="connsiteY3" fmla="*/ 320675 h 2422525"/>
              <a:gd name="connsiteX4" fmla="*/ 241300 w 288925"/>
              <a:gd name="connsiteY4" fmla="*/ 184150 h 2422525"/>
              <a:gd name="connsiteX5" fmla="*/ 196850 w 288925"/>
              <a:gd name="connsiteY5" fmla="*/ 88900 h 2422525"/>
              <a:gd name="connsiteX6" fmla="*/ 47625 w 288925"/>
              <a:gd name="connsiteY6" fmla="*/ 0 h 2422525"/>
              <a:gd name="connsiteX7" fmla="*/ 60325 w 288925"/>
              <a:gd name="connsiteY7" fmla="*/ 282575 h 2422525"/>
              <a:gd name="connsiteX8" fmla="*/ 88900 w 288925"/>
              <a:gd name="connsiteY8" fmla="*/ 339725 h 2422525"/>
              <a:gd name="connsiteX9" fmla="*/ 111125 w 288925"/>
              <a:gd name="connsiteY9" fmla="*/ 406400 h 2422525"/>
              <a:gd name="connsiteX10" fmla="*/ 111125 w 288925"/>
              <a:gd name="connsiteY10" fmla="*/ 520700 h 2422525"/>
              <a:gd name="connsiteX11" fmla="*/ 104775 w 288925"/>
              <a:gd name="connsiteY11" fmla="*/ 974725 h 2422525"/>
              <a:gd name="connsiteX12" fmla="*/ 95250 w 288925"/>
              <a:gd name="connsiteY12" fmla="*/ 1289050 h 2422525"/>
              <a:gd name="connsiteX13" fmla="*/ 79375 w 288925"/>
              <a:gd name="connsiteY13" fmla="*/ 1600200 h 2422525"/>
              <a:gd name="connsiteX14" fmla="*/ 57150 w 288925"/>
              <a:gd name="connsiteY14" fmla="*/ 1816100 h 2422525"/>
              <a:gd name="connsiteX15" fmla="*/ 38100 w 288925"/>
              <a:gd name="connsiteY15" fmla="*/ 1939925 h 2422525"/>
              <a:gd name="connsiteX16" fmla="*/ 15875 w 288925"/>
              <a:gd name="connsiteY16" fmla="*/ 2019300 h 2422525"/>
              <a:gd name="connsiteX17" fmla="*/ 0 w 288925"/>
              <a:gd name="connsiteY17" fmla="*/ 2066925 h 2422525"/>
              <a:gd name="connsiteX18" fmla="*/ 12700 w 288925"/>
              <a:gd name="connsiteY18" fmla="*/ 2130425 h 2422525"/>
              <a:gd name="connsiteX19" fmla="*/ 57150 w 288925"/>
              <a:gd name="connsiteY19" fmla="*/ 2282825 h 2422525"/>
              <a:gd name="connsiteX20" fmla="*/ 88900 w 288925"/>
              <a:gd name="connsiteY20" fmla="*/ 2374900 h 2422525"/>
              <a:gd name="connsiteX21" fmla="*/ 101600 w 288925"/>
              <a:gd name="connsiteY21" fmla="*/ 2390775 h 2422525"/>
              <a:gd name="connsiteX22" fmla="*/ 130175 w 288925"/>
              <a:gd name="connsiteY22" fmla="*/ 2413000 h 2422525"/>
              <a:gd name="connsiteX23" fmla="*/ 158750 w 288925"/>
              <a:gd name="connsiteY23" fmla="*/ 2422525 h 2422525"/>
              <a:gd name="connsiteX24" fmla="*/ 200025 w 288925"/>
              <a:gd name="connsiteY24" fmla="*/ 2413000 h 2422525"/>
              <a:gd name="connsiteX25" fmla="*/ 241300 w 288925"/>
              <a:gd name="connsiteY25" fmla="*/ 2374900 h 2422525"/>
              <a:gd name="connsiteX26" fmla="*/ 254000 w 288925"/>
              <a:gd name="connsiteY26" fmla="*/ 2339975 h 2422525"/>
              <a:gd name="connsiteX27" fmla="*/ 266700 w 288925"/>
              <a:gd name="connsiteY27" fmla="*/ 2273300 h 2422525"/>
              <a:gd name="connsiteX28" fmla="*/ 276225 w 288925"/>
              <a:gd name="connsiteY28" fmla="*/ 2216150 h 2422525"/>
              <a:gd name="connsiteX29" fmla="*/ 285750 w 288925"/>
              <a:gd name="connsiteY29" fmla="*/ 2076450 h 2422525"/>
              <a:gd name="connsiteX30" fmla="*/ 288925 w 288925"/>
              <a:gd name="connsiteY30" fmla="*/ 1854200 h 2422525"/>
              <a:gd name="connsiteX31" fmla="*/ 285750 w 288925"/>
              <a:gd name="connsiteY31" fmla="*/ 1438275 h 2422525"/>
              <a:gd name="connsiteX32" fmla="*/ 288925 w 288925"/>
              <a:gd name="connsiteY32" fmla="*/ 822325 h 24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8925" h="2422525">
                <a:moveTo>
                  <a:pt x="288925" y="822325"/>
                </a:moveTo>
                <a:lnTo>
                  <a:pt x="288925" y="555625"/>
                </a:lnTo>
                <a:lnTo>
                  <a:pt x="288925" y="381000"/>
                </a:lnTo>
                <a:lnTo>
                  <a:pt x="282575" y="320675"/>
                </a:lnTo>
                <a:lnTo>
                  <a:pt x="241300" y="184150"/>
                </a:lnTo>
                <a:lnTo>
                  <a:pt x="196850" y="88900"/>
                </a:lnTo>
                <a:lnTo>
                  <a:pt x="47625" y="0"/>
                </a:lnTo>
                <a:lnTo>
                  <a:pt x="60325" y="282575"/>
                </a:lnTo>
                <a:lnTo>
                  <a:pt x="88900" y="339725"/>
                </a:lnTo>
                <a:lnTo>
                  <a:pt x="111125" y="406400"/>
                </a:lnTo>
                <a:lnTo>
                  <a:pt x="111125" y="520700"/>
                </a:lnTo>
                <a:cubicBezTo>
                  <a:pt x="109008" y="672042"/>
                  <a:pt x="106892" y="823383"/>
                  <a:pt x="104775" y="974725"/>
                </a:cubicBezTo>
                <a:lnTo>
                  <a:pt x="95250" y="1289050"/>
                </a:lnTo>
                <a:lnTo>
                  <a:pt x="79375" y="1600200"/>
                </a:lnTo>
                <a:lnTo>
                  <a:pt x="57150" y="1816100"/>
                </a:lnTo>
                <a:lnTo>
                  <a:pt x="38100" y="1939925"/>
                </a:lnTo>
                <a:lnTo>
                  <a:pt x="15875" y="2019300"/>
                </a:lnTo>
                <a:lnTo>
                  <a:pt x="0" y="2066925"/>
                </a:lnTo>
                <a:lnTo>
                  <a:pt x="12700" y="2130425"/>
                </a:lnTo>
                <a:lnTo>
                  <a:pt x="57150" y="2282825"/>
                </a:lnTo>
                <a:lnTo>
                  <a:pt x="88900" y="2374900"/>
                </a:lnTo>
                <a:lnTo>
                  <a:pt x="101600" y="2390775"/>
                </a:lnTo>
                <a:lnTo>
                  <a:pt x="130175" y="2413000"/>
                </a:lnTo>
                <a:lnTo>
                  <a:pt x="158750" y="2422525"/>
                </a:lnTo>
                <a:lnTo>
                  <a:pt x="200025" y="2413000"/>
                </a:lnTo>
                <a:lnTo>
                  <a:pt x="241300" y="2374900"/>
                </a:lnTo>
                <a:lnTo>
                  <a:pt x="254000" y="2339975"/>
                </a:lnTo>
                <a:lnTo>
                  <a:pt x="266700" y="2273300"/>
                </a:lnTo>
                <a:lnTo>
                  <a:pt x="276225" y="2216150"/>
                </a:lnTo>
                <a:lnTo>
                  <a:pt x="285750" y="2076450"/>
                </a:lnTo>
                <a:cubicBezTo>
                  <a:pt x="286808" y="2002367"/>
                  <a:pt x="287867" y="1928283"/>
                  <a:pt x="288925" y="1854200"/>
                </a:cubicBezTo>
                <a:cubicBezTo>
                  <a:pt x="287867" y="1715558"/>
                  <a:pt x="286808" y="1576917"/>
                  <a:pt x="285750" y="1438275"/>
                </a:cubicBezTo>
                <a:cubicBezTo>
                  <a:pt x="286808" y="1241425"/>
                  <a:pt x="287867" y="1044575"/>
                  <a:pt x="288925" y="82232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2BC0CCF-9894-4FD4-A06C-5DDA90972274}"/>
              </a:ext>
            </a:extLst>
          </p:cNvPr>
          <p:cNvSpPr/>
          <p:nvPr/>
        </p:nvSpPr>
        <p:spPr>
          <a:xfrm rot="16200000">
            <a:off x="5359401" y="4195763"/>
            <a:ext cx="3033712" cy="620713"/>
          </a:xfrm>
          <a:custGeom>
            <a:avLst/>
            <a:gdLst>
              <a:gd name="connsiteX0" fmla="*/ 1168107 w 3033905"/>
              <a:gd name="connsiteY0" fmla="*/ 581410 h 621052"/>
              <a:gd name="connsiteX1" fmla="*/ 845688 w 3033905"/>
              <a:gd name="connsiteY1" fmla="*/ 589339 h 621052"/>
              <a:gd name="connsiteX2" fmla="*/ 689764 w 3033905"/>
              <a:gd name="connsiteY2" fmla="*/ 591981 h 621052"/>
              <a:gd name="connsiteX3" fmla="*/ 549697 w 3033905"/>
              <a:gd name="connsiteY3" fmla="*/ 594624 h 621052"/>
              <a:gd name="connsiteX4" fmla="*/ 430772 w 3033905"/>
              <a:gd name="connsiteY4" fmla="*/ 597267 h 621052"/>
              <a:gd name="connsiteX5" fmla="*/ 340918 w 3033905"/>
              <a:gd name="connsiteY5" fmla="*/ 586696 h 621052"/>
              <a:gd name="connsiteX6" fmla="*/ 245778 w 3033905"/>
              <a:gd name="connsiteY6" fmla="*/ 570839 h 621052"/>
              <a:gd name="connsiteX7" fmla="*/ 179709 w 3033905"/>
              <a:gd name="connsiteY7" fmla="*/ 549697 h 621052"/>
              <a:gd name="connsiteX8" fmla="*/ 121568 w 3033905"/>
              <a:gd name="connsiteY8" fmla="*/ 523269 h 621052"/>
              <a:gd name="connsiteX9" fmla="*/ 68712 w 3033905"/>
              <a:gd name="connsiteY9" fmla="*/ 496841 h 621052"/>
              <a:gd name="connsiteX10" fmla="*/ 26428 w 3033905"/>
              <a:gd name="connsiteY10" fmla="*/ 465128 h 621052"/>
              <a:gd name="connsiteX11" fmla="*/ 7929 w 3033905"/>
              <a:gd name="connsiteY11" fmla="*/ 438700 h 621052"/>
              <a:gd name="connsiteX12" fmla="*/ 0 w 3033905"/>
              <a:gd name="connsiteY12" fmla="*/ 425487 h 621052"/>
              <a:gd name="connsiteX13" fmla="*/ 5286 w 3033905"/>
              <a:gd name="connsiteY13" fmla="*/ 406987 h 621052"/>
              <a:gd name="connsiteX14" fmla="*/ 15857 w 3033905"/>
              <a:gd name="connsiteY14" fmla="*/ 380559 h 621052"/>
              <a:gd name="connsiteX15" fmla="*/ 31713 w 3033905"/>
              <a:gd name="connsiteY15" fmla="*/ 362060 h 621052"/>
              <a:gd name="connsiteX16" fmla="*/ 71355 w 3033905"/>
              <a:gd name="connsiteY16" fmla="*/ 332989 h 621052"/>
              <a:gd name="connsiteX17" fmla="*/ 348846 w 3033905"/>
              <a:gd name="connsiteY17" fmla="*/ 256349 h 621052"/>
              <a:gd name="connsiteX18" fmla="*/ 584053 w 3033905"/>
              <a:gd name="connsiteY18" fmla="*/ 322418 h 621052"/>
              <a:gd name="connsiteX19" fmla="*/ 623695 w 3033905"/>
              <a:gd name="connsiteY19" fmla="*/ 330347 h 621052"/>
              <a:gd name="connsiteX20" fmla="*/ 769048 w 3033905"/>
              <a:gd name="connsiteY20" fmla="*/ 335632 h 621052"/>
              <a:gd name="connsiteX21" fmla="*/ 1157535 w 3033905"/>
              <a:gd name="connsiteY21" fmla="*/ 348846 h 621052"/>
              <a:gd name="connsiteX22" fmla="*/ 1511667 w 3033905"/>
              <a:gd name="connsiteY22" fmla="*/ 356774 h 621052"/>
              <a:gd name="connsiteX23" fmla="*/ 1905441 w 3033905"/>
              <a:gd name="connsiteY23" fmla="*/ 351489 h 621052"/>
              <a:gd name="connsiteX24" fmla="*/ 2238430 w 3033905"/>
              <a:gd name="connsiteY24" fmla="*/ 338275 h 621052"/>
              <a:gd name="connsiteX25" fmla="*/ 2410211 w 3033905"/>
              <a:gd name="connsiteY25" fmla="*/ 322418 h 621052"/>
              <a:gd name="connsiteX26" fmla="*/ 2587276 w 3033905"/>
              <a:gd name="connsiteY26" fmla="*/ 301276 h 621052"/>
              <a:gd name="connsiteX27" fmla="*/ 2700916 w 3033905"/>
              <a:gd name="connsiteY27" fmla="*/ 280134 h 621052"/>
              <a:gd name="connsiteX28" fmla="*/ 2727344 w 3033905"/>
              <a:gd name="connsiteY28" fmla="*/ 272206 h 621052"/>
              <a:gd name="connsiteX29" fmla="*/ 2790770 w 3033905"/>
              <a:gd name="connsiteY29" fmla="*/ 232564 h 621052"/>
              <a:gd name="connsiteX30" fmla="*/ 2893838 w 3033905"/>
              <a:gd name="connsiteY30" fmla="*/ 140067 h 621052"/>
              <a:gd name="connsiteX31" fmla="*/ 2967836 w 3033905"/>
              <a:gd name="connsiteY31" fmla="*/ 68712 h 621052"/>
              <a:gd name="connsiteX32" fmla="*/ 3033905 w 3033905"/>
              <a:gd name="connsiteY32" fmla="*/ 0 h 621052"/>
              <a:gd name="connsiteX33" fmla="*/ 2962550 w 3033905"/>
              <a:gd name="connsiteY33" fmla="*/ 266920 h 621052"/>
              <a:gd name="connsiteX34" fmla="*/ 2848911 w 3033905"/>
              <a:gd name="connsiteY34" fmla="*/ 433415 h 621052"/>
              <a:gd name="connsiteX35" fmla="*/ 2761700 w 3033905"/>
              <a:gd name="connsiteY35" fmla="*/ 544411 h 621052"/>
              <a:gd name="connsiteX36" fmla="*/ 2743200 w 3033905"/>
              <a:gd name="connsiteY36" fmla="*/ 573482 h 621052"/>
              <a:gd name="connsiteX37" fmla="*/ 2729986 w 3033905"/>
              <a:gd name="connsiteY37" fmla="*/ 589339 h 621052"/>
              <a:gd name="connsiteX38" fmla="*/ 2711487 w 3033905"/>
              <a:gd name="connsiteY38" fmla="*/ 602552 h 621052"/>
              <a:gd name="connsiteX39" fmla="*/ 2685059 w 3033905"/>
              <a:gd name="connsiteY39" fmla="*/ 615766 h 621052"/>
              <a:gd name="connsiteX40" fmla="*/ 2650703 w 3033905"/>
              <a:gd name="connsiteY40" fmla="*/ 621052 h 621052"/>
              <a:gd name="connsiteX41" fmla="*/ 2616347 w 3033905"/>
              <a:gd name="connsiteY41" fmla="*/ 613123 h 621052"/>
              <a:gd name="connsiteX42" fmla="*/ 2558206 w 3033905"/>
              <a:gd name="connsiteY42" fmla="*/ 594624 h 621052"/>
              <a:gd name="connsiteX43" fmla="*/ 2515922 w 3033905"/>
              <a:gd name="connsiteY43" fmla="*/ 584053 h 621052"/>
              <a:gd name="connsiteX44" fmla="*/ 2225216 w 3033905"/>
              <a:gd name="connsiteY44" fmla="*/ 573482 h 621052"/>
              <a:gd name="connsiteX45" fmla="*/ 1884298 w 3033905"/>
              <a:gd name="connsiteY45" fmla="*/ 573482 h 621052"/>
              <a:gd name="connsiteX46" fmla="*/ 1501096 w 3033905"/>
              <a:gd name="connsiteY46" fmla="*/ 578767 h 621052"/>
              <a:gd name="connsiteX47" fmla="*/ 1168107 w 3033905"/>
              <a:gd name="connsiteY47" fmla="*/ 581410 h 62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33905" h="621052">
                <a:moveTo>
                  <a:pt x="1168107" y="581410"/>
                </a:moveTo>
                <a:lnTo>
                  <a:pt x="845688" y="589339"/>
                </a:lnTo>
                <a:lnTo>
                  <a:pt x="689764" y="591981"/>
                </a:lnTo>
                <a:lnTo>
                  <a:pt x="549697" y="594624"/>
                </a:lnTo>
                <a:lnTo>
                  <a:pt x="430772" y="597267"/>
                </a:lnTo>
                <a:lnTo>
                  <a:pt x="340918" y="586696"/>
                </a:lnTo>
                <a:lnTo>
                  <a:pt x="245778" y="570839"/>
                </a:lnTo>
                <a:lnTo>
                  <a:pt x="179709" y="549697"/>
                </a:lnTo>
                <a:lnTo>
                  <a:pt x="121568" y="523269"/>
                </a:lnTo>
                <a:lnTo>
                  <a:pt x="68712" y="496841"/>
                </a:lnTo>
                <a:lnTo>
                  <a:pt x="26428" y="465128"/>
                </a:lnTo>
                <a:lnTo>
                  <a:pt x="7929" y="438700"/>
                </a:lnTo>
                <a:lnTo>
                  <a:pt x="0" y="425487"/>
                </a:lnTo>
                <a:lnTo>
                  <a:pt x="5286" y="406987"/>
                </a:lnTo>
                <a:lnTo>
                  <a:pt x="15857" y="380559"/>
                </a:lnTo>
                <a:lnTo>
                  <a:pt x="31713" y="362060"/>
                </a:lnTo>
                <a:lnTo>
                  <a:pt x="71355" y="332989"/>
                </a:lnTo>
                <a:lnTo>
                  <a:pt x="348846" y="256349"/>
                </a:lnTo>
                <a:lnTo>
                  <a:pt x="584053" y="322418"/>
                </a:lnTo>
                <a:lnTo>
                  <a:pt x="623695" y="330347"/>
                </a:lnTo>
                <a:lnTo>
                  <a:pt x="769048" y="335632"/>
                </a:lnTo>
                <a:lnTo>
                  <a:pt x="1157535" y="348846"/>
                </a:lnTo>
                <a:lnTo>
                  <a:pt x="1511667" y="356774"/>
                </a:lnTo>
                <a:lnTo>
                  <a:pt x="1905441" y="351489"/>
                </a:lnTo>
                <a:lnTo>
                  <a:pt x="2238430" y="338275"/>
                </a:lnTo>
                <a:lnTo>
                  <a:pt x="2410211" y="322418"/>
                </a:lnTo>
                <a:lnTo>
                  <a:pt x="2587276" y="301276"/>
                </a:lnTo>
                <a:lnTo>
                  <a:pt x="2700916" y="280134"/>
                </a:lnTo>
                <a:lnTo>
                  <a:pt x="2727344" y="272206"/>
                </a:lnTo>
                <a:lnTo>
                  <a:pt x="2790770" y="232564"/>
                </a:lnTo>
                <a:lnTo>
                  <a:pt x="2893838" y="140067"/>
                </a:lnTo>
                <a:lnTo>
                  <a:pt x="2967836" y="68712"/>
                </a:lnTo>
                <a:lnTo>
                  <a:pt x="3033905" y="0"/>
                </a:lnTo>
                <a:lnTo>
                  <a:pt x="2962550" y="266920"/>
                </a:lnTo>
                <a:lnTo>
                  <a:pt x="2848911" y="433415"/>
                </a:lnTo>
                <a:lnTo>
                  <a:pt x="2761700" y="544411"/>
                </a:lnTo>
                <a:lnTo>
                  <a:pt x="2743200" y="573482"/>
                </a:lnTo>
                <a:lnTo>
                  <a:pt x="2729986" y="589339"/>
                </a:lnTo>
                <a:lnTo>
                  <a:pt x="2711487" y="602552"/>
                </a:lnTo>
                <a:lnTo>
                  <a:pt x="2685059" y="615766"/>
                </a:lnTo>
                <a:lnTo>
                  <a:pt x="2650703" y="621052"/>
                </a:lnTo>
                <a:lnTo>
                  <a:pt x="2616347" y="613123"/>
                </a:lnTo>
                <a:lnTo>
                  <a:pt x="2558206" y="594624"/>
                </a:lnTo>
                <a:lnTo>
                  <a:pt x="2515922" y="584053"/>
                </a:lnTo>
                <a:lnTo>
                  <a:pt x="2225216" y="573482"/>
                </a:lnTo>
                <a:lnTo>
                  <a:pt x="1884298" y="573482"/>
                </a:lnTo>
                <a:lnTo>
                  <a:pt x="1501096" y="578767"/>
                </a:lnTo>
                <a:lnTo>
                  <a:pt x="1168107" y="5814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F7CC03B3-654C-4443-94C0-A0349233C67F}"/>
              </a:ext>
            </a:extLst>
          </p:cNvPr>
          <p:cNvSpPr/>
          <p:nvPr/>
        </p:nvSpPr>
        <p:spPr>
          <a:xfrm>
            <a:off x="6132513" y="5370514"/>
            <a:ext cx="787400" cy="606425"/>
          </a:xfrm>
          <a:custGeom>
            <a:avLst/>
            <a:gdLst>
              <a:gd name="connsiteX0" fmla="*/ 526256 w 788194"/>
              <a:gd name="connsiteY0" fmla="*/ 107156 h 607219"/>
              <a:gd name="connsiteX1" fmla="*/ 597694 w 788194"/>
              <a:gd name="connsiteY1" fmla="*/ 121444 h 607219"/>
              <a:gd name="connsiteX2" fmla="*/ 642937 w 788194"/>
              <a:gd name="connsiteY2" fmla="*/ 126206 h 607219"/>
              <a:gd name="connsiteX3" fmla="*/ 681037 w 788194"/>
              <a:gd name="connsiteY3" fmla="*/ 121444 h 607219"/>
              <a:gd name="connsiteX4" fmla="*/ 711994 w 788194"/>
              <a:gd name="connsiteY4" fmla="*/ 111919 h 607219"/>
              <a:gd name="connsiteX5" fmla="*/ 733425 w 788194"/>
              <a:gd name="connsiteY5" fmla="*/ 95250 h 607219"/>
              <a:gd name="connsiteX6" fmla="*/ 747712 w 788194"/>
              <a:gd name="connsiteY6" fmla="*/ 76200 h 607219"/>
              <a:gd name="connsiteX7" fmla="*/ 773906 w 788194"/>
              <a:gd name="connsiteY7" fmla="*/ 0 h 607219"/>
              <a:gd name="connsiteX8" fmla="*/ 788194 w 788194"/>
              <a:gd name="connsiteY8" fmla="*/ 607219 h 607219"/>
              <a:gd name="connsiteX9" fmla="*/ 740569 w 788194"/>
              <a:gd name="connsiteY9" fmla="*/ 545306 h 607219"/>
              <a:gd name="connsiteX10" fmla="*/ 678656 w 788194"/>
              <a:gd name="connsiteY10" fmla="*/ 461962 h 607219"/>
              <a:gd name="connsiteX11" fmla="*/ 642937 w 788194"/>
              <a:gd name="connsiteY11" fmla="*/ 421481 h 607219"/>
              <a:gd name="connsiteX12" fmla="*/ 597694 w 788194"/>
              <a:gd name="connsiteY12" fmla="*/ 378619 h 607219"/>
              <a:gd name="connsiteX13" fmla="*/ 552450 w 788194"/>
              <a:gd name="connsiteY13" fmla="*/ 338137 h 607219"/>
              <a:gd name="connsiteX14" fmla="*/ 481012 w 788194"/>
              <a:gd name="connsiteY14" fmla="*/ 290512 h 607219"/>
              <a:gd name="connsiteX15" fmla="*/ 383381 w 788194"/>
              <a:gd name="connsiteY15" fmla="*/ 228600 h 607219"/>
              <a:gd name="connsiteX16" fmla="*/ 295275 w 788194"/>
              <a:gd name="connsiteY16" fmla="*/ 180975 h 607219"/>
              <a:gd name="connsiteX17" fmla="*/ 221456 w 788194"/>
              <a:gd name="connsiteY17" fmla="*/ 142875 h 607219"/>
              <a:gd name="connsiteX18" fmla="*/ 145256 w 788194"/>
              <a:gd name="connsiteY18" fmla="*/ 107156 h 607219"/>
              <a:gd name="connsiteX19" fmla="*/ 95250 w 788194"/>
              <a:gd name="connsiteY19" fmla="*/ 88106 h 607219"/>
              <a:gd name="connsiteX20" fmla="*/ 57150 w 788194"/>
              <a:gd name="connsiteY20" fmla="*/ 73819 h 607219"/>
              <a:gd name="connsiteX21" fmla="*/ 21431 w 788194"/>
              <a:gd name="connsiteY21" fmla="*/ 52387 h 607219"/>
              <a:gd name="connsiteX22" fmla="*/ 4762 w 788194"/>
              <a:gd name="connsiteY22" fmla="*/ 33337 h 607219"/>
              <a:gd name="connsiteX23" fmla="*/ 0 w 788194"/>
              <a:gd name="connsiteY23" fmla="*/ 21431 h 607219"/>
              <a:gd name="connsiteX24" fmla="*/ 4762 w 788194"/>
              <a:gd name="connsiteY24" fmla="*/ 14287 h 607219"/>
              <a:gd name="connsiteX25" fmla="*/ 19050 w 788194"/>
              <a:gd name="connsiteY25" fmla="*/ 4762 h 607219"/>
              <a:gd name="connsiteX26" fmla="*/ 59531 w 788194"/>
              <a:gd name="connsiteY26" fmla="*/ 2381 h 607219"/>
              <a:gd name="connsiteX27" fmla="*/ 147637 w 788194"/>
              <a:gd name="connsiteY27" fmla="*/ 19050 h 607219"/>
              <a:gd name="connsiteX28" fmla="*/ 290512 w 788194"/>
              <a:gd name="connsiteY28" fmla="*/ 54769 h 607219"/>
              <a:gd name="connsiteX29" fmla="*/ 459581 w 788194"/>
              <a:gd name="connsiteY29" fmla="*/ 95250 h 607219"/>
              <a:gd name="connsiteX30" fmla="*/ 526256 w 788194"/>
              <a:gd name="connsiteY30" fmla="*/ 107156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194" h="607219">
                <a:moveTo>
                  <a:pt x="526256" y="107156"/>
                </a:moveTo>
                <a:lnTo>
                  <a:pt x="597694" y="121444"/>
                </a:lnTo>
                <a:lnTo>
                  <a:pt x="642937" y="126206"/>
                </a:lnTo>
                <a:lnTo>
                  <a:pt x="681037" y="121444"/>
                </a:lnTo>
                <a:lnTo>
                  <a:pt x="711994" y="111919"/>
                </a:lnTo>
                <a:lnTo>
                  <a:pt x="733425" y="95250"/>
                </a:lnTo>
                <a:lnTo>
                  <a:pt x="747712" y="76200"/>
                </a:lnTo>
                <a:lnTo>
                  <a:pt x="773906" y="0"/>
                </a:lnTo>
                <a:lnTo>
                  <a:pt x="788194" y="607219"/>
                </a:lnTo>
                <a:lnTo>
                  <a:pt x="740569" y="545306"/>
                </a:lnTo>
                <a:lnTo>
                  <a:pt x="678656" y="461962"/>
                </a:lnTo>
                <a:lnTo>
                  <a:pt x="642937" y="421481"/>
                </a:lnTo>
                <a:lnTo>
                  <a:pt x="597694" y="378619"/>
                </a:lnTo>
                <a:lnTo>
                  <a:pt x="552450" y="338137"/>
                </a:lnTo>
                <a:lnTo>
                  <a:pt x="481012" y="290512"/>
                </a:lnTo>
                <a:lnTo>
                  <a:pt x="383381" y="228600"/>
                </a:lnTo>
                <a:lnTo>
                  <a:pt x="295275" y="180975"/>
                </a:lnTo>
                <a:lnTo>
                  <a:pt x="221456" y="142875"/>
                </a:lnTo>
                <a:lnTo>
                  <a:pt x="145256" y="107156"/>
                </a:lnTo>
                <a:lnTo>
                  <a:pt x="95250" y="88106"/>
                </a:lnTo>
                <a:lnTo>
                  <a:pt x="57150" y="73819"/>
                </a:lnTo>
                <a:lnTo>
                  <a:pt x="21431" y="52387"/>
                </a:lnTo>
                <a:lnTo>
                  <a:pt x="4762" y="33337"/>
                </a:lnTo>
                <a:lnTo>
                  <a:pt x="0" y="21431"/>
                </a:lnTo>
                <a:lnTo>
                  <a:pt x="4762" y="14287"/>
                </a:lnTo>
                <a:lnTo>
                  <a:pt x="19050" y="4762"/>
                </a:lnTo>
                <a:lnTo>
                  <a:pt x="59531" y="2381"/>
                </a:lnTo>
                <a:lnTo>
                  <a:pt x="147637" y="19050"/>
                </a:lnTo>
                <a:lnTo>
                  <a:pt x="290512" y="54769"/>
                </a:lnTo>
                <a:lnTo>
                  <a:pt x="459581" y="95250"/>
                </a:lnTo>
                <a:lnTo>
                  <a:pt x="526256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33E34D-61B6-4DE0-A5D7-48FDAD85C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1544763"/>
            <a:ext cx="4621169" cy="44321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D283E16-48F1-464A-B355-621B1CD3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903" y="1544763"/>
            <a:ext cx="4621169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7" grpId="0" animBg="1"/>
      <p:bldP spid="48" grpId="0" animBg="1"/>
      <p:bldP spid="46" grpId="0" animBg="1"/>
      <p:bldP spid="43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06C5C5-36FA-419F-8C0A-5014FF76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15" y="1212912"/>
            <a:ext cx="4621169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845D415-00D2-4596-A1BE-D643FDCC0EA5}"/>
              </a:ext>
            </a:extLst>
          </p:cNvPr>
          <p:cNvSpPr/>
          <p:nvPr/>
        </p:nvSpPr>
        <p:spPr>
          <a:xfrm>
            <a:off x="4533901" y="1711326"/>
            <a:ext cx="2600325" cy="536575"/>
          </a:xfrm>
          <a:custGeom>
            <a:avLst/>
            <a:gdLst>
              <a:gd name="connsiteX0" fmla="*/ 850900 w 2600325"/>
              <a:gd name="connsiteY0" fmla="*/ 222250 h 536575"/>
              <a:gd name="connsiteX1" fmla="*/ 1368425 w 2600325"/>
              <a:gd name="connsiteY1" fmla="*/ 171450 h 536575"/>
              <a:gd name="connsiteX2" fmla="*/ 1752600 w 2600325"/>
              <a:gd name="connsiteY2" fmla="*/ 130175 h 536575"/>
              <a:gd name="connsiteX3" fmla="*/ 1895475 w 2600325"/>
              <a:gd name="connsiteY3" fmla="*/ 111125 h 536575"/>
              <a:gd name="connsiteX4" fmla="*/ 1949450 w 2600325"/>
              <a:gd name="connsiteY4" fmla="*/ 82550 h 536575"/>
              <a:gd name="connsiteX5" fmla="*/ 2016125 w 2600325"/>
              <a:gd name="connsiteY5" fmla="*/ 44450 h 536575"/>
              <a:gd name="connsiteX6" fmla="*/ 2092325 w 2600325"/>
              <a:gd name="connsiteY6" fmla="*/ 0 h 536575"/>
              <a:gd name="connsiteX7" fmla="*/ 2178050 w 2600325"/>
              <a:gd name="connsiteY7" fmla="*/ 6350 h 536575"/>
              <a:gd name="connsiteX8" fmla="*/ 2282825 w 2600325"/>
              <a:gd name="connsiteY8" fmla="*/ 22225 h 536575"/>
              <a:gd name="connsiteX9" fmla="*/ 2393950 w 2600325"/>
              <a:gd name="connsiteY9" fmla="*/ 50800 h 536575"/>
              <a:gd name="connsiteX10" fmla="*/ 2505075 w 2600325"/>
              <a:gd name="connsiteY10" fmla="*/ 92075 h 536575"/>
              <a:gd name="connsiteX11" fmla="*/ 2543175 w 2600325"/>
              <a:gd name="connsiteY11" fmla="*/ 111125 h 536575"/>
              <a:gd name="connsiteX12" fmla="*/ 2565400 w 2600325"/>
              <a:gd name="connsiteY12" fmla="*/ 136525 h 536575"/>
              <a:gd name="connsiteX13" fmla="*/ 2600325 w 2600325"/>
              <a:gd name="connsiteY13" fmla="*/ 206375 h 536575"/>
              <a:gd name="connsiteX14" fmla="*/ 2600325 w 2600325"/>
              <a:gd name="connsiteY14" fmla="*/ 241300 h 536575"/>
              <a:gd name="connsiteX15" fmla="*/ 2578100 w 2600325"/>
              <a:gd name="connsiteY15" fmla="*/ 269875 h 536575"/>
              <a:gd name="connsiteX16" fmla="*/ 2543175 w 2600325"/>
              <a:gd name="connsiteY16" fmla="*/ 282575 h 536575"/>
              <a:gd name="connsiteX17" fmla="*/ 2470150 w 2600325"/>
              <a:gd name="connsiteY17" fmla="*/ 285750 h 536575"/>
              <a:gd name="connsiteX18" fmla="*/ 2286000 w 2600325"/>
              <a:gd name="connsiteY18" fmla="*/ 285750 h 536575"/>
              <a:gd name="connsiteX19" fmla="*/ 1924050 w 2600325"/>
              <a:gd name="connsiteY19" fmla="*/ 304800 h 536575"/>
              <a:gd name="connsiteX20" fmla="*/ 1381125 w 2600325"/>
              <a:gd name="connsiteY20" fmla="*/ 358775 h 536575"/>
              <a:gd name="connsiteX21" fmla="*/ 1041400 w 2600325"/>
              <a:gd name="connsiteY21" fmla="*/ 400050 h 536575"/>
              <a:gd name="connsiteX22" fmla="*/ 927100 w 2600325"/>
              <a:gd name="connsiteY22" fmla="*/ 415925 h 536575"/>
              <a:gd name="connsiteX23" fmla="*/ 819150 w 2600325"/>
              <a:gd name="connsiteY23" fmla="*/ 428625 h 536575"/>
              <a:gd name="connsiteX24" fmla="*/ 698500 w 2600325"/>
              <a:gd name="connsiteY24" fmla="*/ 457200 h 536575"/>
              <a:gd name="connsiteX25" fmla="*/ 587375 w 2600325"/>
              <a:gd name="connsiteY25" fmla="*/ 485775 h 536575"/>
              <a:gd name="connsiteX26" fmla="*/ 438150 w 2600325"/>
              <a:gd name="connsiteY26" fmla="*/ 536575 h 536575"/>
              <a:gd name="connsiteX27" fmla="*/ 384175 w 2600325"/>
              <a:gd name="connsiteY27" fmla="*/ 517525 h 536575"/>
              <a:gd name="connsiteX28" fmla="*/ 282575 w 2600325"/>
              <a:gd name="connsiteY28" fmla="*/ 466725 h 536575"/>
              <a:gd name="connsiteX29" fmla="*/ 193675 w 2600325"/>
              <a:gd name="connsiteY29" fmla="*/ 400050 h 536575"/>
              <a:gd name="connsiteX30" fmla="*/ 92075 w 2600325"/>
              <a:gd name="connsiteY30" fmla="*/ 307975 h 536575"/>
              <a:gd name="connsiteX31" fmla="*/ 25400 w 2600325"/>
              <a:gd name="connsiteY31" fmla="*/ 234950 h 536575"/>
              <a:gd name="connsiteX32" fmla="*/ 0 w 2600325"/>
              <a:gd name="connsiteY32" fmla="*/ 190500 h 536575"/>
              <a:gd name="connsiteX33" fmla="*/ 15875 w 2600325"/>
              <a:gd name="connsiteY33" fmla="*/ 165100 h 536575"/>
              <a:gd name="connsiteX34" fmla="*/ 69850 w 2600325"/>
              <a:gd name="connsiteY34" fmla="*/ 180975 h 536575"/>
              <a:gd name="connsiteX35" fmla="*/ 193675 w 2600325"/>
              <a:gd name="connsiteY35" fmla="*/ 231775 h 536575"/>
              <a:gd name="connsiteX36" fmla="*/ 282575 w 2600325"/>
              <a:gd name="connsiteY36" fmla="*/ 250825 h 536575"/>
              <a:gd name="connsiteX37" fmla="*/ 387350 w 2600325"/>
              <a:gd name="connsiteY37" fmla="*/ 263525 h 536575"/>
              <a:gd name="connsiteX38" fmla="*/ 460375 w 2600325"/>
              <a:gd name="connsiteY38" fmla="*/ 263525 h 536575"/>
              <a:gd name="connsiteX39" fmla="*/ 850900 w 2600325"/>
              <a:gd name="connsiteY39" fmla="*/ 222250 h 53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00325" h="536575">
                <a:moveTo>
                  <a:pt x="850900" y="222250"/>
                </a:moveTo>
                <a:lnTo>
                  <a:pt x="1368425" y="171450"/>
                </a:lnTo>
                <a:lnTo>
                  <a:pt x="1752600" y="130175"/>
                </a:lnTo>
                <a:lnTo>
                  <a:pt x="1895475" y="111125"/>
                </a:lnTo>
                <a:lnTo>
                  <a:pt x="1949450" y="82550"/>
                </a:lnTo>
                <a:lnTo>
                  <a:pt x="2016125" y="44450"/>
                </a:lnTo>
                <a:lnTo>
                  <a:pt x="2092325" y="0"/>
                </a:lnTo>
                <a:lnTo>
                  <a:pt x="2178050" y="6350"/>
                </a:lnTo>
                <a:lnTo>
                  <a:pt x="2282825" y="22225"/>
                </a:lnTo>
                <a:lnTo>
                  <a:pt x="2393950" y="50800"/>
                </a:lnTo>
                <a:lnTo>
                  <a:pt x="2505075" y="92075"/>
                </a:lnTo>
                <a:lnTo>
                  <a:pt x="2543175" y="111125"/>
                </a:lnTo>
                <a:lnTo>
                  <a:pt x="2565400" y="136525"/>
                </a:lnTo>
                <a:lnTo>
                  <a:pt x="2600325" y="206375"/>
                </a:lnTo>
                <a:lnTo>
                  <a:pt x="2600325" y="241300"/>
                </a:lnTo>
                <a:lnTo>
                  <a:pt x="2578100" y="269875"/>
                </a:lnTo>
                <a:lnTo>
                  <a:pt x="2543175" y="282575"/>
                </a:lnTo>
                <a:lnTo>
                  <a:pt x="2470150" y="285750"/>
                </a:lnTo>
                <a:lnTo>
                  <a:pt x="2286000" y="285750"/>
                </a:lnTo>
                <a:lnTo>
                  <a:pt x="1924050" y="304800"/>
                </a:lnTo>
                <a:lnTo>
                  <a:pt x="1381125" y="358775"/>
                </a:lnTo>
                <a:lnTo>
                  <a:pt x="1041400" y="400050"/>
                </a:lnTo>
                <a:lnTo>
                  <a:pt x="927100" y="415925"/>
                </a:lnTo>
                <a:lnTo>
                  <a:pt x="819150" y="428625"/>
                </a:lnTo>
                <a:lnTo>
                  <a:pt x="698500" y="457200"/>
                </a:lnTo>
                <a:lnTo>
                  <a:pt x="587375" y="485775"/>
                </a:lnTo>
                <a:lnTo>
                  <a:pt x="438150" y="536575"/>
                </a:lnTo>
                <a:lnTo>
                  <a:pt x="384175" y="517525"/>
                </a:lnTo>
                <a:lnTo>
                  <a:pt x="282575" y="466725"/>
                </a:lnTo>
                <a:lnTo>
                  <a:pt x="193675" y="400050"/>
                </a:lnTo>
                <a:lnTo>
                  <a:pt x="92075" y="307975"/>
                </a:lnTo>
                <a:lnTo>
                  <a:pt x="25400" y="234950"/>
                </a:lnTo>
                <a:lnTo>
                  <a:pt x="0" y="190500"/>
                </a:lnTo>
                <a:lnTo>
                  <a:pt x="15875" y="165100"/>
                </a:lnTo>
                <a:lnTo>
                  <a:pt x="69850" y="180975"/>
                </a:lnTo>
                <a:lnTo>
                  <a:pt x="193675" y="231775"/>
                </a:lnTo>
                <a:lnTo>
                  <a:pt x="282575" y="250825"/>
                </a:lnTo>
                <a:lnTo>
                  <a:pt x="387350" y="263525"/>
                </a:lnTo>
                <a:lnTo>
                  <a:pt x="460375" y="263525"/>
                </a:lnTo>
                <a:lnTo>
                  <a:pt x="850900" y="222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D76B15D-F65E-472B-86FD-AD33C5DAFBB2}"/>
              </a:ext>
            </a:extLst>
          </p:cNvPr>
          <p:cNvSpPr/>
          <p:nvPr/>
        </p:nvSpPr>
        <p:spPr>
          <a:xfrm>
            <a:off x="3867151" y="2652713"/>
            <a:ext cx="4105275" cy="762000"/>
          </a:xfrm>
          <a:custGeom>
            <a:avLst/>
            <a:gdLst>
              <a:gd name="connsiteX0" fmla="*/ 1628775 w 4105275"/>
              <a:gd name="connsiteY0" fmla="*/ 300037 h 762000"/>
              <a:gd name="connsiteX1" fmla="*/ 2295525 w 4105275"/>
              <a:gd name="connsiteY1" fmla="*/ 204787 h 762000"/>
              <a:gd name="connsiteX2" fmla="*/ 2800350 w 4105275"/>
              <a:gd name="connsiteY2" fmla="*/ 142875 h 762000"/>
              <a:gd name="connsiteX3" fmla="*/ 3305175 w 4105275"/>
              <a:gd name="connsiteY3" fmla="*/ 95250 h 762000"/>
              <a:gd name="connsiteX4" fmla="*/ 3333750 w 4105275"/>
              <a:gd name="connsiteY4" fmla="*/ 90487 h 762000"/>
              <a:gd name="connsiteX5" fmla="*/ 3476625 w 4105275"/>
              <a:gd name="connsiteY5" fmla="*/ 42862 h 762000"/>
              <a:gd name="connsiteX6" fmla="*/ 3576638 w 4105275"/>
              <a:gd name="connsiteY6" fmla="*/ 0 h 762000"/>
              <a:gd name="connsiteX7" fmla="*/ 3648075 w 4105275"/>
              <a:gd name="connsiteY7" fmla="*/ 4762 h 762000"/>
              <a:gd name="connsiteX8" fmla="*/ 3800475 w 4105275"/>
              <a:gd name="connsiteY8" fmla="*/ 28575 h 762000"/>
              <a:gd name="connsiteX9" fmla="*/ 3929063 w 4105275"/>
              <a:gd name="connsiteY9" fmla="*/ 57150 h 762000"/>
              <a:gd name="connsiteX10" fmla="*/ 4019550 w 4105275"/>
              <a:gd name="connsiteY10" fmla="*/ 85725 h 762000"/>
              <a:gd name="connsiteX11" fmla="*/ 4067175 w 4105275"/>
              <a:gd name="connsiteY11" fmla="*/ 119062 h 762000"/>
              <a:gd name="connsiteX12" fmla="*/ 4095750 w 4105275"/>
              <a:gd name="connsiteY12" fmla="*/ 157162 h 762000"/>
              <a:gd name="connsiteX13" fmla="*/ 4105275 w 4105275"/>
              <a:gd name="connsiteY13" fmla="*/ 204787 h 762000"/>
              <a:gd name="connsiteX14" fmla="*/ 4090988 w 4105275"/>
              <a:gd name="connsiteY14" fmla="*/ 242887 h 762000"/>
              <a:gd name="connsiteX15" fmla="*/ 4052888 w 4105275"/>
              <a:gd name="connsiteY15" fmla="*/ 276225 h 762000"/>
              <a:gd name="connsiteX16" fmla="*/ 3990975 w 4105275"/>
              <a:gd name="connsiteY16" fmla="*/ 309562 h 762000"/>
              <a:gd name="connsiteX17" fmla="*/ 3700463 w 4105275"/>
              <a:gd name="connsiteY17" fmla="*/ 309562 h 762000"/>
              <a:gd name="connsiteX18" fmla="*/ 3100388 w 4105275"/>
              <a:gd name="connsiteY18" fmla="*/ 333375 h 762000"/>
              <a:gd name="connsiteX19" fmla="*/ 2457450 w 4105275"/>
              <a:gd name="connsiteY19" fmla="*/ 381000 h 762000"/>
              <a:gd name="connsiteX20" fmla="*/ 2000250 w 4105275"/>
              <a:gd name="connsiteY20" fmla="*/ 433387 h 762000"/>
              <a:gd name="connsiteX21" fmla="*/ 1538288 w 4105275"/>
              <a:gd name="connsiteY21" fmla="*/ 514350 h 762000"/>
              <a:gd name="connsiteX22" fmla="*/ 1004888 w 4105275"/>
              <a:gd name="connsiteY22" fmla="*/ 623887 h 762000"/>
              <a:gd name="connsiteX23" fmla="*/ 542925 w 4105275"/>
              <a:gd name="connsiteY23" fmla="*/ 762000 h 762000"/>
              <a:gd name="connsiteX24" fmla="*/ 404813 w 4105275"/>
              <a:gd name="connsiteY24" fmla="*/ 728662 h 762000"/>
              <a:gd name="connsiteX25" fmla="*/ 280988 w 4105275"/>
              <a:gd name="connsiteY25" fmla="*/ 666750 h 762000"/>
              <a:gd name="connsiteX26" fmla="*/ 147638 w 4105275"/>
              <a:gd name="connsiteY26" fmla="*/ 571500 h 762000"/>
              <a:gd name="connsiteX27" fmla="*/ 33338 w 4105275"/>
              <a:gd name="connsiteY27" fmla="*/ 466725 h 762000"/>
              <a:gd name="connsiteX28" fmla="*/ 0 w 4105275"/>
              <a:gd name="connsiteY28" fmla="*/ 419100 h 762000"/>
              <a:gd name="connsiteX29" fmla="*/ 0 w 4105275"/>
              <a:gd name="connsiteY29" fmla="*/ 400050 h 762000"/>
              <a:gd name="connsiteX30" fmla="*/ 57150 w 4105275"/>
              <a:gd name="connsiteY30" fmla="*/ 404812 h 762000"/>
              <a:gd name="connsiteX31" fmla="*/ 133350 w 4105275"/>
              <a:gd name="connsiteY31" fmla="*/ 428625 h 762000"/>
              <a:gd name="connsiteX32" fmla="*/ 204788 w 4105275"/>
              <a:gd name="connsiteY32" fmla="*/ 452437 h 762000"/>
              <a:gd name="connsiteX33" fmla="*/ 290513 w 4105275"/>
              <a:gd name="connsiteY33" fmla="*/ 466725 h 762000"/>
              <a:gd name="connsiteX34" fmla="*/ 438150 w 4105275"/>
              <a:gd name="connsiteY34" fmla="*/ 481012 h 762000"/>
              <a:gd name="connsiteX35" fmla="*/ 657225 w 4105275"/>
              <a:gd name="connsiteY35" fmla="*/ 471487 h 762000"/>
              <a:gd name="connsiteX36" fmla="*/ 1628775 w 4105275"/>
              <a:gd name="connsiteY36" fmla="*/ 300037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105275" h="762000">
                <a:moveTo>
                  <a:pt x="1628775" y="300037"/>
                </a:moveTo>
                <a:lnTo>
                  <a:pt x="2295525" y="204787"/>
                </a:lnTo>
                <a:lnTo>
                  <a:pt x="2800350" y="142875"/>
                </a:lnTo>
                <a:lnTo>
                  <a:pt x="3305175" y="95250"/>
                </a:lnTo>
                <a:lnTo>
                  <a:pt x="3333750" y="90487"/>
                </a:lnTo>
                <a:lnTo>
                  <a:pt x="3476625" y="42862"/>
                </a:lnTo>
                <a:lnTo>
                  <a:pt x="3576638" y="0"/>
                </a:lnTo>
                <a:lnTo>
                  <a:pt x="3648075" y="4762"/>
                </a:lnTo>
                <a:lnTo>
                  <a:pt x="3800475" y="28575"/>
                </a:lnTo>
                <a:lnTo>
                  <a:pt x="3929063" y="57150"/>
                </a:lnTo>
                <a:lnTo>
                  <a:pt x="4019550" y="85725"/>
                </a:lnTo>
                <a:lnTo>
                  <a:pt x="4067175" y="119062"/>
                </a:lnTo>
                <a:lnTo>
                  <a:pt x="4095750" y="157162"/>
                </a:lnTo>
                <a:lnTo>
                  <a:pt x="4105275" y="204787"/>
                </a:lnTo>
                <a:lnTo>
                  <a:pt x="4090988" y="242887"/>
                </a:lnTo>
                <a:lnTo>
                  <a:pt x="4052888" y="276225"/>
                </a:lnTo>
                <a:lnTo>
                  <a:pt x="3990975" y="309562"/>
                </a:lnTo>
                <a:lnTo>
                  <a:pt x="3700463" y="309562"/>
                </a:lnTo>
                <a:lnTo>
                  <a:pt x="3100388" y="333375"/>
                </a:lnTo>
                <a:lnTo>
                  <a:pt x="2457450" y="381000"/>
                </a:lnTo>
                <a:lnTo>
                  <a:pt x="2000250" y="433387"/>
                </a:lnTo>
                <a:lnTo>
                  <a:pt x="1538288" y="514350"/>
                </a:lnTo>
                <a:lnTo>
                  <a:pt x="1004888" y="623887"/>
                </a:lnTo>
                <a:lnTo>
                  <a:pt x="542925" y="762000"/>
                </a:lnTo>
                <a:lnTo>
                  <a:pt x="404813" y="728662"/>
                </a:lnTo>
                <a:lnTo>
                  <a:pt x="280988" y="666750"/>
                </a:lnTo>
                <a:lnTo>
                  <a:pt x="147638" y="571500"/>
                </a:lnTo>
                <a:lnTo>
                  <a:pt x="33338" y="466725"/>
                </a:lnTo>
                <a:lnTo>
                  <a:pt x="0" y="419100"/>
                </a:lnTo>
                <a:lnTo>
                  <a:pt x="0" y="400050"/>
                </a:lnTo>
                <a:lnTo>
                  <a:pt x="57150" y="404812"/>
                </a:lnTo>
                <a:lnTo>
                  <a:pt x="133350" y="428625"/>
                </a:lnTo>
                <a:lnTo>
                  <a:pt x="204788" y="452437"/>
                </a:lnTo>
                <a:lnTo>
                  <a:pt x="290513" y="466725"/>
                </a:lnTo>
                <a:lnTo>
                  <a:pt x="438150" y="481012"/>
                </a:lnTo>
                <a:lnTo>
                  <a:pt x="657225" y="471487"/>
                </a:lnTo>
                <a:lnTo>
                  <a:pt x="1628775" y="300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0DDDBBC-4803-4939-BD7B-F3D62688E503}"/>
              </a:ext>
            </a:extLst>
          </p:cNvPr>
          <p:cNvSpPr/>
          <p:nvPr/>
        </p:nvSpPr>
        <p:spPr>
          <a:xfrm>
            <a:off x="3802063" y="3160714"/>
            <a:ext cx="1770062" cy="2611437"/>
          </a:xfrm>
          <a:custGeom>
            <a:avLst/>
            <a:gdLst>
              <a:gd name="connsiteX0" fmla="*/ 1564523 w 1770659"/>
              <a:gd name="connsiteY0" fmla="*/ 903829 h 2611062"/>
              <a:gd name="connsiteX1" fmla="*/ 1469383 w 1770659"/>
              <a:gd name="connsiteY1" fmla="*/ 1125822 h 2611062"/>
              <a:gd name="connsiteX2" fmla="*/ 1374243 w 1770659"/>
              <a:gd name="connsiteY2" fmla="*/ 1305531 h 2611062"/>
              <a:gd name="connsiteX3" fmla="*/ 1257961 w 1770659"/>
              <a:gd name="connsiteY3" fmla="*/ 1506382 h 2611062"/>
              <a:gd name="connsiteX4" fmla="*/ 1152250 w 1770659"/>
              <a:gd name="connsiteY4" fmla="*/ 1664948 h 2611062"/>
              <a:gd name="connsiteX5" fmla="*/ 1014826 w 1770659"/>
              <a:gd name="connsiteY5" fmla="*/ 1855228 h 2611062"/>
              <a:gd name="connsiteX6" fmla="*/ 877401 w 1770659"/>
              <a:gd name="connsiteY6" fmla="*/ 2003224 h 2611062"/>
              <a:gd name="connsiteX7" fmla="*/ 697693 w 1770659"/>
              <a:gd name="connsiteY7" fmla="*/ 2161790 h 2611062"/>
              <a:gd name="connsiteX8" fmla="*/ 502127 w 1770659"/>
              <a:gd name="connsiteY8" fmla="*/ 2325642 h 2611062"/>
              <a:gd name="connsiteX9" fmla="*/ 322419 w 1770659"/>
              <a:gd name="connsiteY9" fmla="*/ 2452495 h 2611062"/>
              <a:gd name="connsiteX10" fmla="*/ 179709 w 1770659"/>
              <a:gd name="connsiteY10" fmla="*/ 2537064 h 2611062"/>
              <a:gd name="connsiteX11" fmla="*/ 58141 w 1770659"/>
              <a:gd name="connsiteY11" fmla="*/ 2605776 h 2611062"/>
              <a:gd name="connsiteX12" fmla="*/ 10571 w 1770659"/>
              <a:gd name="connsiteY12" fmla="*/ 2611062 h 2611062"/>
              <a:gd name="connsiteX13" fmla="*/ 0 w 1770659"/>
              <a:gd name="connsiteY13" fmla="*/ 2584634 h 2611062"/>
              <a:gd name="connsiteX14" fmla="*/ 73998 w 1770659"/>
              <a:gd name="connsiteY14" fmla="*/ 2521207 h 2611062"/>
              <a:gd name="connsiteX15" fmla="*/ 243135 w 1770659"/>
              <a:gd name="connsiteY15" fmla="*/ 2373212 h 2611062"/>
              <a:gd name="connsiteX16" fmla="*/ 438701 w 1770659"/>
              <a:gd name="connsiteY16" fmla="*/ 2198789 h 2611062"/>
              <a:gd name="connsiteX17" fmla="*/ 650123 w 1770659"/>
              <a:gd name="connsiteY17" fmla="*/ 1971510 h 2611062"/>
              <a:gd name="connsiteX18" fmla="*/ 845688 w 1770659"/>
              <a:gd name="connsiteY18" fmla="*/ 1728375 h 2611062"/>
              <a:gd name="connsiteX19" fmla="*/ 1004255 w 1770659"/>
              <a:gd name="connsiteY19" fmla="*/ 1501096 h 2611062"/>
              <a:gd name="connsiteX20" fmla="*/ 1125822 w 1770659"/>
              <a:gd name="connsiteY20" fmla="*/ 1273818 h 2611062"/>
              <a:gd name="connsiteX21" fmla="*/ 1305531 w 1770659"/>
              <a:gd name="connsiteY21" fmla="*/ 872116 h 2611062"/>
              <a:gd name="connsiteX22" fmla="*/ 1368957 w 1770659"/>
              <a:gd name="connsiteY22" fmla="*/ 671265 h 2611062"/>
              <a:gd name="connsiteX23" fmla="*/ 1395385 w 1770659"/>
              <a:gd name="connsiteY23" fmla="*/ 554983 h 2611062"/>
              <a:gd name="connsiteX24" fmla="*/ 1395385 w 1770659"/>
              <a:gd name="connsiteY24" fmla="*/ 491556 h 2611062"/>
              <a:gd name="connsiteX25" fmla="*/ 1374243 w 1770659"/>
              <a:gd name="connsiteY25" fmla="*/ 438701 h 2611062"/>
              <a:gd name="connsiteX26" fmla="*/ 1331959 w 1770659"/>
              <a:gd name="connsiteY26" fmla="*/ 359418 h 2611062"/>
              <a:gd name="connsiteX27" fmla="*/ 1273818 w 1770659"/>
              <a:gd name="connsiteY27" fmla="*/ 285420 h 2611062"/>
              <a:gd name="connsiteX28" fmla="*/ 1231533 w 1770659"/>
              <a:gd name="connsiteY28" fmla="*/ 221993 h 2611062"/>
              <a:gd name="connsiteX29" fmla="*/ 1199820 w 1770659"/>
              <a:gd name="connsiteY29" fmla="*/ 158567 h 2611062"/>
              <a:gd name="connsiteX30" fmla="*/ 1173392 w 1770659"/>
              <a:gd name="connsiteY30" fmla="*/ 21143 h 2611062"/>
              <a:gd name="connsiteX31" fmla="*/ 1305531 w 1770659"/>
              <a:gd name="connsiteY31" fmla="*/ 0 h 2611062"/>
              <a:gd name="connsiteX32" fmla="*/ 1316102 w 1770659"/>
              <a:gd name="connsiteY32" fmla="*/ 100426 h 2611062"/>
              <a:gd name="connsiteX33" fmla="*/ 1316102 w 1770659"/>
              <a:gd name="connsiteY33" fmla="*/ 100426 h 2611062"/>
              <a:gd name="connsiteX34" fmla="*/ 1337244 w 1770659"/>
              <a:gd name="connsiteY34" fmla="*/ 132139 h 2611062"/>
              <a:gd name="connsiteX35" fmla="*/ 1379529 w 1770659"/>
              <a:gd name="connsiteY35" fmla="*/ 147996 h 2611062"/>
              <a:gd name="connsiteX36" fmla="*/ 1464097 w 1770659"/>
              <a:gd name="connsiteY36" fmla="*/ 184995 h 2611062"/>
              <a:gd name="connsiteX37" fmla="*/ 1559237 w 1770659"/>
              <a:gd name="connsiteY37" fmla="*/ 237850 h 2611062"/>
              <a:gd name="connsiteX38" fmla="*/ 1617378 w 1770659"/>
              <a:gd name="connsiteY38" fmla="*/ 280134 h 2611062"/>
              <a:gd name="connsiteX39" fmla="*/ 1717804 w 1770659"/>
              <a:gd name="connsiteY39" fmla="*/ 364703 h 2611062"/>
              <a:gd name="connsiteX40" fmla="*/ 1760088 w 1770659"/>
              <a:gd name="connsiteY40" fmla="*/ 406988 h 2611062"/>
              <a:gd name="connsiteX41" fmla="*/ 1770659 w 1770659"/>
              <a:gd name="connsiteY41" fmla="*/ 438701 h 2611062"/>
              <a:gd name="connsiteX42" fmla="*/ 1770659 w 1770659"/>
              <a:gd name="connsiteY42" fmla="*/ 465129 h 2611062"/>
              <a:gd name="connsiteX43" fmla="*/ 1728375 w 1770659"/>
              <a:gd name="connsiteY43" fmla="*/ 512699 h 2611062"/>
              <a:gd name="connsiteX44" fmla="*/ 1696661 w 1770659"/>
              <a:gd name="connsiteY44" fmla="*/ 565554 h 2611062"/>
              <a:gd name="connsiteX45" fmla="*/ 1664948 w 1770659"/>
              <a:gd name="connsiteY45" fmla="*/ 665980 h 2611062"/>
              <a:gd name="connsiteX46" fmla="*/ 1564523 w 1770659"/>
              <a:gd name="connsiteY46" fmla="*/ 903829 h 261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770659" h="2611062">
                <a:moveTo>
                  <a:pt x="1564523" y="903829"/>
                </a:moveTo>
                <a:lnTo>
                  <a:pt x="1469383" y="1125822"/>
                </a:lnTo>
                <a:lnTo>
                  <a:pt x="1374243" y="1305531"/>
                </a:lnTo>
                <a:lnTo>
                  <a:pt x="1257961" y="1506382"/>
                </a:lnTo>
                <a:lnTo>
                  <a:pt x="1152250" y="1664948"/>
                </a:lnTo>
                <a:lnTo>
                  <a:pt x="1014826" y="1855228"/>
                </a:lnTo>
                <a:lnTo>
                  <a:pt x="877401" y="2003224"/>
                </a:lnTo>
                <a:lnTo>
                  <a:pt x="697693" y="2161790"/>
                </a:lnTo>
                <a:lnTo>
                  <a:pt x="502127" y="2325642"/>
                </a:lnTo>
                <a:lnTo>
                  <a:pt x="322419" y="2452495"/>
                </a:lnTo>
                <a:lnTo>
                  <a:pt x="179709" y="2537064"/>
                </a:lnTo>
                <a:lnTo>
                  <a:pt x="58141" y="2605776"/>
                </a:lnTo>
                <a:lnTo>
                  <a:pt x="10571" y="2611062"/>
                </a:lnTo>
                <a:lnTo>
                  <a:pt x="0" y="2584634"/>
                </a:lnTo>
                <a:lnTo>
                  <a:pt x="73998" y="2521207"/>
                </a:lnTo>
                <a:lnTo>
                  <a:pt x="243135" y="2373212"/>
                </a:lnTo>
                <a:lnTo>
                  <a:pt x="438701" y="2198789"/>
                </a:lnTo>
                <a:lnTo>
                  <a:pt x="650123" y="1971510"/>
                </a:lnTo>
                <a:lnTo>
                  <a:pt x="845688" y="1728375"/>
                </a:lnTo>
                <a:lnTo>
                  <a:pt x="1004255" y="1501096"/>
                </a:lnTo>
                <a:lnTo>
                  <a:pt x="1125822" y="1273818"/>
                </a:lnTo>
                <a:lnTo>
                  <a:pt x="1305531" y="872116"/>
                </a:lnTo>
                <a:lnTo>
                  <a:pt x="1368957" y="671265"/>
                </a:lnTo>
                <a:lnTo>
                  <a:pt x="1395385" y="554983"/>
                </a:lnTo>
                <a:lnTo>
                  <a:pt x="1395385" y="491556"/>
                </a:lnTo>
                <a:lnTo>
                  <a:pt x="1374243" y="438701"/>
                </a:lnTo>
                <a:lnTo>
                  <a:pt x="1331959" y="359418"/>
                </a:lnTo>
                <a:lnTo>
                  <a:pt x="1273818" y="285420"/>
                </a:lnTo>
                <a:lnTo>
                  <a:pt x="1231533" y="221993"/>
                </a:lnTo>
                <a:lnTo>
                  <a:pt x="1199820" y="158567"/>
                </a:lnTo>
                <a:lnTo>
                  <a:pt x="1173392" y="21143"/>
                </a:lnTo>
                <a:lnTo>
                  <a:pt x="1305531" y="0"/>
                </a:lnTo>
                <a:lnTo>
                  <a:pt x="1316102" y="100426"/>
                </a:lnTo>
                <a:lnTo>
                  <a:pt x="1316102" y="100426"/>
                </a:lnTo>
                <a:lnTo>
                  <a:pt x="1337244" y="132139"/>
                </a:lnTo>
                <a:lnTo>
                  <a:pt x="1379529" y="147996"/>
                </a:lnTo>
                <a:lnTo>
                  <a:pt x="1464097" y="184995"/>
                </a:lnTo>
                <a:lnTo>
                  <a:pt x="1559237" y="237850"/>
                </a:lnTo>
                <a:lnTo>
                  <a:pt x="1617378" y="280134"/>
                </a:lnTo>
                <a:lnTo>
                  <a:pt x="1717804" y="364703"/>
                </a:lnTo>
                <a:lnTo>
                  <a:pt x="1760088" y="406988"/>
                </a:lnTo>
                <a:lnTo>
                  <a:pt x="1770659" y="438701"/>
                </a:lnTo>
                <a:lnTo>
                  <a:pt x="1770659" y="465129"/>
                </a:lnTo>
                <a:lnTo>
                  <a:pt x="1728375" y="512699"/>
                </a:lnTo>
                <a:lnTo>
                  <a:pt x="1696661" y="565554"/>
                </a:lnTo>
                <a:lnTo>
                  <a:pt x="1664948" y="665980"/>
                </a:lnTo>
                <a:lnTo>
                  <a:pt x="1564523" y="90382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F7D8BA8-64B0-4B85-BAA8-2A4CEB7188ED}"/>
              </a:ext>
            </a:extLst>
          </p:cNvPr>
          <p:cNvSpPr/>
          <p:nvPr/>
        </p:nvSpPr>
        <p:spPr>
          <a:xfrm>
            <a:off x="5957889" y="2998788"/>
            <a:ext cx="2441575" cy="3027362"/>
          </a:xfrm>
          <a:custGeom>
            <a:avLst/>
            <a:gdLst>
              <a:gd name="connsiteX0" fmla="*/ 469075 w 2440379"/>
              <a:gd name="connsiteY0" fmla="*/ 896587 h 3028208"/>
              <a:gd name="connsiteX1" fmla="*/ 433450 w 2440379"/>
              <a:gd name="connsiteY1" fmla="*/ 1377538 h 3028208"/>
              <a:gd name="connsiteX2" fmla="*/ 415637 w 2440379"/>
              <a:gd name="connsiteY2" fmla="*/ 1692234 h 3028208"/>
              <a:gd name="connsiteX3" fmla="*/ 397824 w 2440379"/>
              <a:gd name="connsiteY3" fmla="*/ 2119746 h 3028208"/>
              <a:gd name="connsiteX4" fmla="*/ 403761 w 2440379"/>
              <a:gd name="connsiteY4" fmla="*/ 2303813 h 3028208"/>
              <a:gd name="connsiteX5" fmla="*/ 421574 w 2440379"/>
              <a:gd name="connsiteY5" fmla="*/ 2416629 h 3028208"/>
              <a:gd name="connsiteX6" fmla="*/ 445325 w 2440379"/>
              <a:gd name="connsiteY6" fmla="*/ 2499756 h 3028208"/>
              <a:gd name="connsiteX7" fmla="*/ 469075 w 2440379"/>
              <a:gd name="connsiteY7" fmla="*/ 2553195 h 3028208"/>
              <a:gd name="connsiteX8" fmla="*/ 510639 w 2440379"/>
              <a:gd name="connsiteY8" fmla="*/ 2600697 h 3028208"/>
              <a:gd name="connsiteX9" fmla="*/ 575953 w 2440379"/>
              <a:gd name="connsiteY9" fmla="*/ 2642260 h 3028208"/>
              <a:gd name="connsiteX10" fmla="*/ 670956 w 2440379"/>
              <a:gd name="connsiteY10" fmla="*/ 2677886 h 3028208"/>
              <a:gd name="connsiteX11" fmla="*/ 795647 w 2440379"/>
              <a:gd name="connsiteY11" fmla="*/ 2701637 h 3028208"/>
              <a:gd name="connsiteX12" fmla="*/ 1056904 w 2440379"/>
              <a:gd name="connsiteY12" fmla="*/ 2737263 h 3028208"/>
              <a:gd name="connsiteX13" fmla="*/ 1353787 w 2440379"/>
              <a:gd name="connsiteY13" fmla="*/ 2761013 h 3028208"/>
              <a:gd name="connsiteX14" fmla="*/ 1603169 w 2440379"/>
              <a:gd name="connsiteY14" fmla="*/ 2755076 h 3028208"/>
              <a:gd name="connsiteX15" fmla="*/ 1751611 w 2440379"/>
              <a:gd name="connsiteY15" fmla="*/ 2737263 h 3028208"/>
              <a:gd name="connsiteX16" fmla="*/ 1888177 w 2440379"/>
              <a:gd name="connsiteY16" fmla="*/ 2695699 h 3028208"/>
              <a:gd name="connsiteX17" fmla="*/ 2345377 w 2440379"/>
              <a:gd name="connsiteY17" fmla="*/ 2618510 h 3028208"/>
              <a:gd name="connsiteX18" fmla="*/ 2404753 w 2440379"/>
              <a:gd name="connsiteY18" fmla="*/ 2677886 h 3028208"/>
              <a:gd name="connsiteX19" fmla="*/ 2434442 w 2440379"/>
              <a:gd name="connsiteY19" fmla="*/ 2737263 h 3028208"/>
              <a:gd name="connsiteX20" fmla="*/ 2440379 w 2440379"/>
              <a:gd name="connsiteY20" fmla="*/ 2772889 h 3028208"/>
              <a:gd name="connsiteX21" fmla="*/ 2428504 w 2440379"/>
              <a:gd name="connsiteY21" fmla="*/ 2814452 h 3028208"/>
              <a:gd name="connsiteX22" fmla="*/ 2375065 w 2440379"/>
              <a:gd name="connsiteY22" fmla="*/ 2861954 h 3028208"/>
              <a:gd name="connsiteX23" fmla="*/ 2286000 w 2440379"/>
              <a:gd name="connsiteY23" fmla="*/ 2903517 h 3028208"/>
              <a:gd name="connsiteX24" fmla="*/ 2137559 w 2440379"/>
              <a:gd name="connsiteY24" fmla="*/ 2945081 h 3028208"/>
              <a:gd name="connsiteX25" fmla="*/ 1941616 w 2440379"/>
              <a:gd name="connsiteY25" fmla="*/ 2986645 h 3028208"/>
              <a:gd name="connsiteX26" fmla="*/ 1686296 w 2440379"/>
              <a:gd name="connsiteY26" fmla="*/ 3016333 h 3028208"/>
              <a:gd name="connsiteX27" fmla="*/ 1454727 w 2440379"/>
              <a:gd name="connsiteY27" fmla="*/ 3028208 h 3028208"/>
              <a:gd name="connsiteX28" fmla="*/ 1140031 w 2440379"/>
              <a:gd name="connsiteY28" fmla="*/ 3004458 h 3028208"/>
              <a:gd name="connsiteX29" fmla="*/ 866899 w 2440379"/>
              <a:gd name="connsiteY29" fmla="*/ 2962894 h 3028208"/>
              <a:gd name="connsiteX30" fmla="*/ 659081 w 2440379"/>
              <a:gd name="connsiteY30" fmla="*/ 2909455 h 3028208"/>
              <a:gd name="connsiteX31" fmla="*/ 463138 w 2440379"/>
              <a:gd name="connsiteY31" fmla="*/ 2844141 h 3028208"/>
              <a:gd name="connsiteX32" fmla="*/ 374073 w 2440379"/>
              <a:gd name="connsiteY32" fmla="*/ 2790702 h 3028208"/>
              <a:gd name="connsiteX33" fmla="*/ 296883 w 2440379"/>
              <a:gd name="connsiteY33" fmla="*/ 2713512 h 3028208"/>
              <a:gd name="connsiteX34" fmla="*/ 231569 w 2440379"/>
              <a:gd name="connsiteY34" fmla="*/ 2594759 h 3028208"/>
              <a:gd name="connsiteX35" fmla="*/ 201881 w 2440379"/>
              <a:gd name="connsiteY35" fmla="*/ 2499756 h 3028208"/>
              <a:gd name="connsiteX36" fmla="*/ 178130 w 2440379"/>
              <a:gd name="connsiteY36" fmla="*/ 2333502 h 3028208"/>
              <a:gd name="connsiteX37" fmla="*/ 184068 w 2440379"/>
              <a:gd name="connsiteY37" fmla="*/ 1989117 h 3028208"/>
              <a:gd name="connsiteX38" fmla="*/ 219694 w 2440379"/>
              <a:gd name="connsiteY38" fmla="*/ 593767 h 3028208"/>
              <a:gd name="connsiteX39" fmla="*/ 219694 w 2440379"/>
              <a:gd name="connsiteY39" fmla="*/ 486889 h 3028208"/>
              <a:gd name="connsiteX40" fmla="*/ 190005 w 2440379"/>
              <a:gd name="connsiteY40" fmla="*/ 368136 h 3028208"/>
              <a:gd name="connsiteX41" fmla="*/ 118753 w 2440379"/>
              <a:gd name="connsiteY41" fmla="*/ 213756 h 3028208"/>
              <a:gd name="connsiteX42" fmla="*/ 0 w 2440379"/>
              <a:gd name="connsiteY42" fmla="*/ 0 h 3028208"/>
              <a:gd name="connsiteX43" fmla="*/ 201881 w 2440379"/>
              <a:gd name="connsiteY43" fmla="*/ 35626 h 3028208"/>
              <a:gd name="connsiteX44" fmla="*/ 261257 w 2440379"/>
              <a:gd name="connsiteY44" fmla="*/ 106878 h 3028208"/>
              <a:gd name="connsiteX45" fmla="*/ 362198 w 2440379"/>
              <a:gd name="connsiteY45" fmla="*/ 225632 h 3028208"/>
              <a:gd name="connsiteX46" fmla="*/ 504701 w 2440379"/>
              <a:gd name="connsiteY46" fmla="*/ 403762 h 3028208"/>
              <a:gd name="connsiteX47" fmla="*/ 534390 w 2440379"/>
              <a:gd name="connsiteY47" fmla="*/ 457200 h 3028208"/>
              <a:gd name="connsiteX48" fmla="*/ 546265 w 2440379"/>
              <a:gd name="connsiteY48" fmla="*/ 510639 h 3028208"/>
              <a:gd name="connsiteX49" fmla="*/ 528452 w 2440379"/>
              <a:gd name="connsiteY49" fmla="*/ 587829 h 3028208"/>
              <a:gd name="connsiteX50" fmla="*/ 498764 w 2440379"/>
              <a:gd name="connsiteY50" fmla="*/ 665019 h 3028208"/>
              <a:gd name="connsiteX51" fmla="*/ 486888 w 2440379"/>
              <a:gd name="connsiteY51" fmla="*/ 688769 h 3028208"/>
              <a:gd name="connsiteX52" fmla="*/ 469075 w 2440379"/>
              <a:gd name="connsiteY52" fmla="*/ 896587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40379" h="3028208">
                <a:moveTo>
                  <a:pt x="469075" y="896587"/>
                </a:moveTo>
                <a:lnTo>
                  <a:pt x="433450" y="1377538"/>
                </a:lnTo>
                <a:lnTo>
                  <a:pt x="415637" y="1692234"/>
                </a:lnTo>
                <a:lnTo>
                  <a:pt x="397824" y="2119746"/>
                </a:lnTo>
                <a:lnTo>
                  <a:pt x="403761" y="2303813"/>
                </a:lnTo>
                <a:lnTo>
                  <a:pt x="421574" y="2416629"/>
                </a:lnTo>
                <a:lnTo>
                  <a:pt x="445325" y="2499756"/>
                </a:lnTo>
                <a:lnTo>
                  <a:pt x="469075" y="2553195"/>
                </a:lnTo>
                <a:lnTo>
                  <a:pt x="510639" y="2600697"/>
                </a:lnTo>
                <a:lnTo>
                  <a:pt x="575953" y="2642260"/>
                </a:lnTo>
                <a:lnTo>
                  <a:pt x="670956" y="2677886"/>
                </a:lnTo>
                <a:lnTo>
                  <a:pt x="795647" y="2701637"/>
                </a:lnTo>
                <a:lnTo>
                  <a:pt x="1056904" y="2737263"/>
                </a:lnTo>
                <a:lnTo>
                  <a:pt x="1353787" y="2761013"/>
                </a:lnTo>
                <a:lnTo>
                  <a:pt x="1603169" y="2755076"/>
                </a:lnTo>
                <a:lnTo>
                  <a:pt x="1751611" y="2737263"/>
                </a:lnTo>
                <a:lnTo>
                  <a:pt x="1888177" y="2695699"/>
                </a:lnTo>
                <a:lnTo>
                  <a:pt x="2345377" y="2618510"/>
                </a:lnTo>
                <a:lnTo>
                  <a:pt x="2404753" y="2677886"/>
                </a:lnTo>
                <a:lnTo>
                  <a:pt x="2434442" y="2737263"/>
                </a:lnTo>
                <a:lnTo>
                  <a:pt x="2440379" y="2772889"/>
                </a:lnTo>
                <a:lnTo>
                  <a:pt x="2428504" y="2814452"/>
                </a:lnTo>
                <a:lnTo>
                  <a:pt x="2375065" y="2861954"/>
                </a:lnTo>
                <a:lnTo>
                  <a:pt x="2286000" y="2903517"/>
                </a:lnTo>
                <a:lnTo>
                  <a:pt x="2137559" y="2945081"/>
                </a:lnTo>
                <a:lnTo>
                  <a:pt x="1941616" y="2986645"/>
                </a:lnTo>
                <a:lnTo>
                  <a:pt x="1686296" y="3016333"/>
                </a:lnTo>
                <a:lnTo>
                  <a:pt x="1454727" y="3028208"/>
                </a:lnTo>
                <a:lnTo>
                  <a:pt x="1140031" y="3004458"/>
                </a:lnTo>
                <a:lnTo>
                  <a:pt x="866899" y="2962894"/>
                </a:lnTo>
                <a:lnTo>
                  <a:pt x="659081" y="2909455"/>
                </a:lnTo>
                <a:lnTo>
                  <a:pt x="463138" y="2844141"/>
                </a:lnTo>
                <a:lnTo>
                  <a:pt x="374073" y="2790702"/>
                </a:lnTo>
                <a:lnTo>
                  <a:pt x="296883" y="2713512"/>
                </a:lnTo>
                <a:lnTo>
                  <a:pt x="231569" y="2594759"/>
                </a:lnTo>
                <a:lnTo>
                  <a:pt x="201881" y="2499756"/>
                </a:lnTo>
                <a:lnTo>
                  <a:pt x="178130" y="2333502"/>
                </a:lnTo>
                <a:lnTo>
                  <a:pt x="184068" y="1989117"/>
                </a:lnTo>
                <a:lnTo>
                  <a:pt x="219694" y="593767"/>
                </a:lnTo>
                <a:lnTo>
                  <a:pt x="219694" y="486889"/>
                </a:lnTo>
                <a:lnTo>
                  <a:pt x="190005" y="368136"/>
                </a:lnTo>
                <a:lnTo>
                  <a:pt x="118753" y="213756"/>
                </a:lnTo>
                <a:lnTo>
                  <a:pt x="0" y="0"/>
                </a:lnTo>
                <a:lnTo>
                  <a:pt x="201881" y="35626"/>
                </a:lnTo>
                <a:lnTo>
                  <a:pt x="261257" y="106878"/>
                </a:lnTo>
                <a:lnTo>
                  <a:pt x="362198" y="225632"/>
                </a:lnTo>
                <a:lnTo>
                  <a:pt x="504701" y="403762"/>
                </a:lnTo>
                <a:lnTo>
                  <a:pt x="534390" y="457200"/>
                </a:lnTo>
                <a:lnTo>
                  <a:pt x="546265" y="510639"/>
                </a:lnTo>
                <a:lnTo>
                  <a:pt x="528452" y="587829"/>
                </a:lnTo>
                <a:lnTo>
                  <a:pt x="498764" y="665019"/>
                </a:lnTo>
                <a:lnTo>
                  <a:pt x="486888" y="688769"/>
                </a:lnTo>
                <a:lnTo>
                  <a:pt x="469075" y="8965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FDA69CA-1636-4A96-958F-AF35BC471EFB}"/>
              </a:ext>
            </a:extLst>
          </p:cNvPr>
          <p:cNvSpPr/>
          <p:nvPr/>
        </p:nvSpPr>
        <p:spPr>
          <a:xfrm>
            <a:off x="7796214" y="4640264"/>
            <a:ext cx="523875" cy="1076325"/>
          </a:xfrm>
          <a:custGeom>
            <a:avLst/>
            <a:gdLst>
              <a:gd name="connsiteX0" fmla="*/ 0 w 523875"/>
              <a:gd name="connsiteY0" fmla="*/ 1069182 h 1076325"/>
              <a:gd name="connsiteX1" fmla="*/ 71437 w 523875"/>
              <a:gd name="connsiteY1" fmla="*/ 1045369 h 1076325"/>
              <a:gd name="connsiteX2" fmla="*/ 102393 w 523875"/>
              <a:gd name="connsiteY2" fmla="*/ 1028700 h 1076325"/>
              <a:gd name="connsiteX3" fmla="*/ 135731 w 523875"/>
              <a:gd name="connsiteY3" fmla="*/ 990600 h 1076325"/>
              <a:gd name="connsiteX4" fmla="*/ 159543 w 523875"/>
              <a:gd name="connsiteY4" fmla="*/ 952500 h 1076325"/>
              <a:gd name="connsiteX5" fmla="*/ 169068 w 523875"/>
              <a:gd name="connsiteY5" fmla="*/ 914400 h 1076325"/>
              <a:gd name="connsiteX6" fmla="*/ 183356 w 523875"/>
              <a:gd name="connsiteY6" fmla="*/ 838200 h 1076325"/>
              <a:gd name="connsiteX7" fmla="*/ 207168 w 523875"/>
              <a:gd name="connsiteY7" fmla="*/ 688182 h 1076325"/>
              <a:gd name="connsiteX8" fmla="*/ 233362 w 523875"/>
              <a:gd name="connsiteY8" fmla="*/ 414338 h 1076325"/>
              <a:gd name="connsiteX9" fmla="*/ 252412 w 523875"/>
              <a:gd name="connsiteY9" fmla="*/ 142875 h 1076325"/>
              <a:gd name="connsiteX10" fmla="*/ 259556 w 523875"/>
              <a:gd name="connsiteY10" fmla="*/ 33338 h 1076325"/>
              <a:gd name="connsiteX11" fmla="*/ 259556 w 523875"/>
              <a:gd name="connsiteY11" fmla="*/ 9525 h 1076325"/>
              <a:gd name="connsiteX12" fmla="*/ 266700 w 523875"/>
              <a:gd name="connsiteY12" fmla="*/ 0 h 1076325"/>
              <a:gd name="connsiteX13" fmla="*/ 278606 w 523875"/>
              <a:gd name="connsiteY13" fmla="*/ 0 h 1076325"/>
              <a:gd name="connsiteX14" fmla="*/ 297656 w 523875"/>
              <a:gd name="connsiteY14" fmla="*/ 11907 h 1076325"/>
              <a:gd name="connsiteX15" fmla="*/ 326231 w 523875"/>
              <a:gd name="connsiteY15" fmla="*/ 42863 h 1076325"/>
              <a:gd name="connsiteX16" fmla="*/ 338137 w 523875"/>
              <a:gd name="connsiteY16" fmla="*/ 221457 h 1076325"/>
              <a:gd name="connsiteX17" fmla="*/ 354806 w 523875"/>
              <a:gd name="connsiteY17" fmla="*/ 404813 h 1076325"/>
              <a:gd name="connsiteX18" fmla="*/ 366712 w 523875"/>
              <a:gd name="connsiteY18" fmla="*/ 559594 h 1076325"/>
              <a:gd name="connsiteX19" fmla="*/ 378618 w 523875"/>
              <a:gd name="connsiteY19" fmla="*/ 631032 h 1076325"/>
              <a:gd name="connsiteX20" fmla="*/ 411956 w 523875"/>
              <a:gd name="connsiteY20" fmla="*/ 762000 h 1076325"/>
              <a:gd name="connsiteX21" fmla="*/ 469106 w 523875"/>
              <a:gd name="connsiteY21" fmla="*/ 919163 h 1076325"/>
              <a:gd name="connsiteX22" fmla="*/ 497681 w 523875"/>
              <a:gd name="connsiteY22" fmla="*/ 964407 h 1076325"/>
              <a:gd name="connsiteX23" fmla="*/ 523875 w 523875"/>
              <a:gd name="connsiteY23" fmla="*/ 997744 h 1076325"/>
              <a:gd name="connsiteX24" fmla="*/ 369093 w 523875"/>
              <a:gd name="connsiteY24" fmla="*/ 1035844 h 1076325"/>
              <a:gd name="connsiteX25" fmla="*/ 76200 w 523875"/>
              <a:gd name="connsiteY25" fmla="*/ 1076325 h 1076325"/>
              <a:gd name="connsiteX26" fmla="*/ 0 w 523875"/>
              <a:gd name="connsiteY26" fmla="*/ 1069182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3875" h="1076325">
                <a:moveTo>
                  <a:pt x="0" y="1069182"/>
                </a:moveTo>
                <a:lnTo>
                  <a:pt x="71437" y="1045369"/>
                </a:lnTo>
                <a:lnTo>
                  <a:pt x="102393" y="1028700"/>
                </a:lnTo>
                <a:lnTo>
                  <a:pt x="135731" y="990600"/>
                </a:lnTo>
                <a:lnTo>
                  <a:pt x="159543" y="952500"/>
                </a:lnTo>
                <a:lnTo>
                  <a:pt x="169068" y="914400"/>
                </a:lnTo>
                <a:lnTo>
                  <a:pt x="183356" y="838200"/>
                </a:lnTo>
                <a:lnTo>
                  <a:pt x="207168" y="688182"/>
                </a:lnTo>
                <a:lnTo>
                  <a:pt x="233362" y="414338"/>
                </a:lnTo>
                <a:lnTo>
                  <a:pt x="252412" y="142875"/>
                </a:lnTo>
                <a:lnTo>
                  <a:pt x="259556" y="33338"/>
                </a:lnTo>
                <a:lnTo>
                  <a:pt x="259556" y="9525"/>
                </a:lnTo>
                <a:lnTo>
                  <a:pt x="266700" y="0"/>
                </a:lnTo>
                <a:lnTo>
                  <a:pt x="278606" y="0"/>
                </a:lnTo>
                <a:lnTo>
                  <a:pt x="297656" y="11907"/>
                </a:lnTo>
                <a:lnTo>
                  <a:pt x="326231" y="42863"/>
                </a:lnTo>
                <a:lnTo>
                  <a:pt x="338137" y="221457"/>
                </a:lnTo>
                <a:lnTo>
                  <a:pt x="354806" y="404813"/>
                </a:lnTo>
                <a:lnTo>
                  <a:pt x="366712" y="559594"/>
                </a:lnTo>
                <a:lnTo>
                  <a:pt x="378618" y="631032"/>
                </a:lnTo>
                <a:lnTo>
                  <a:pt x="411956" y="762000"/>
                </a:lnTo>
                <a:lnTo>
                  <a:pt x="469106" y="919163"/>
                </a:lnTo>
                <a:lnTo>
                  <a:pt x="497681" y="964407"/>
                </a:lnTo>
                <a:lnTo>
                  <a:pt x="523875" y="997744"/>
                </a:lnTo>
                <a:lnTo>
                  <a:pt x="369093" y="1035844"/>
                </a:lnTo>
                <a:lnTo>
                  <a:pt x="76200" y="1076325"/>
                </a:lnTo>
                <a:lnTo>
                  <a:pt x="0" y="10691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CB74E81-1BF7-45F7-A842-B7DF9D594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806" y="1711326"/>
            <a:ext cx="4596782" cy="431634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DF7DDB4-E077-4592-BCE7-A82AF990E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930" y="1703711"/>
            <a:ext cx="4596782" cy="432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56C409-B5E6-4EE7-A08C-351F7892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609" y="1270829"/>
            <a:ext cx="4596782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16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03A2AA7-C4BF-4A8A-953A-B52038266E0C}"/>
              </a:ext>
            </a:extLst>
          </p:cNvPr>
          <p:cNvSpPr/>
          <p:nvPr/>
        </p:nvSpPr>
        <p:spPr>
          <a:xfrm>
            <a:off x="3529013" y="2354264"/>
            <a:ext cx="1928812" cy="587375"/>
          </a:xfrm>
          <a:custGeom>
            <a:avLst/>
            <a:gdLst>
              <a:gd name="connsiteX0" fmla="*/ 585787 w 1928812"/>
              <a:gd name="connsiteY0" fmla="*/ 302419 h 585788"/>
              <a:gd name="connsiteX1" fmla="*/ 1019175 w 1928812"/>
              <a:gd name="connsiteY1" fmla="*/ 214313 h 585788"/>
              <a:gd name="connsiteX2" fmla="*/ 1185862 w 1928812"/>
              <a:gd name="connsiteY2" fmla="*/ 173832 h 585788"/>
              <a:gd name="connsiteX3" fmla="*/ 1331118 w 1928812"/>
              <a:gd name="connsiteY3" fmla="*/ 133350 h 585788"/>
              <a:gd name="connsiteX4" fmla="*/ 1445418 w 1928812"/>
              <a:gd name="connsiteY4" fmla="*/ 90488 h 585788"/>
              <a:gd name="connsiteX5" fmla="*/ 1512093 w 1928812"/>
              <a:gd name="connsiteY5" fmla="*/ 54769 h 585788"/>
              <a:gd name="connsiteX6" fmla="*/ 1597818 w 1928812"/>
              <a:gd name="connsiteY6" fmla="*/ 0 h 585788"/>
              <a:gd name="connsiteX7" fmla="*/ 1657350 w 1928812"/>
              <a:gd name="connsiteY7" fmla="*/ 14288 h 585788"/>
              <a:gd name="connsiteX8" fmla="*/ 1726406 w 1928812"/>
              <a:gd name="connsiteY8" fmla="*/ 33338 h 585788"/>
              <a:gd name="connsiteX9" fmla="*/ 1807368 w 1928812"/>
              <a:gd name="connsiteY9" fmla="*/ 71438 h 585788"/>
              <a:gd name="connsiteX10" fmla="*/ 1876425 w 1928812"/>
              <a:gd name="connsiteY10" fmla="*/ 116682 h 585788"/>
              <a:gd name="connsiteX11" fmla="*/ 1914525 w 1928812"/>
              <a:gd name="connsiteY11" fmla="*/ 157163 h 585788"/>
              <a:gd name="connsiteX12" fmla="*/ 1928812 w 1928812"/>
              <a:gd name="connsiteY12" fmla="*/ 190500 h 585788"/>
              <a:gd name="connsiteX13" fmla="*/ 1921668 w 1928812"/>
              <a:gd name="connsiteY13" fmla="*/ 221457 h 585788"/>
              <a:gd name="connsiteX14" fmla="*/ 1895475 w 1928812"/>
              <a:gd name="connsiteY14" fmla="*/ 245269 h 585788"/>
              <a:gd name="connsiteX15" fmla="*/ 1797843 w 1928812"/>
              <a:gd name="connsiteY15" fmla="*/ 264319 h 585788"/>
              <a:gd name="connsiteX16" fmla="*/ 1443037 w 1928812"/>
              <a:gd name="connsiteY16" fmla="*/ 309563 h 585788"/>
              <a:gd name="connsiteX17" fmla="*/ 988218 w 1928812"/>
              <a:gd name="connsiteY17" fmla="*/ 388144 h 585788"/>
              <a:gd name="connsiteX18" fmla="*/ 719137 w 1928812"/>
              <a:gd name="connsiteY18" fmla="*/ 442913 h 585788"/>
              <a:gd name="connsiteX19" fmla="*/ 471487 w 1928812"/>
              <a:gd name="connsiteY19" fmla="*/ 516732 h 585788"/>
              <a:gd name="connsiteX20" fmla="*/ 347662 w 1928812"/>
              <a:gd name="connsiteY20" fmla="*/ 559594 h 585788"/>
              <a:gd name="connsiteX21" fmla="*/ 328612 w 1928812"/>
              <a:gd name="connsiteY21" fmla="*/ 578644 h 585788"/>
              <a:gd name="connsiteX22" fmla="*/ 309562 w 1928812"/>
              <a:gd name="connsiteY22" fmla="*/ 585788 h 585788"/>
              <a:gd name="connsiteX23" fmla="*/ 285750 w 1928812"/>
              <a:gd name="connsiteY23" fmla="*/ 578644 h 585788"/>
              <a:gd name="connsiteX24" fmla="*/ 233362 w 1928812"/>
              <a:gd name="connsiteY24" fmla="*/ 550069 h 585788"/>
              <a:gd name="connsiteX25" fmla="*/ 154781 w 1928812"/>
              <a:gd name="connsiteY25" fmla="*/ 483394 h 585788"/>
              <a:gd name="connsiteX26" fmla="*/ 80962 w 1928812"/>
              <a:gd name="connsiteY26" fmla="*/ 388144 h 585788"/>
              <a:gd name="connsiteX27" fmla="*/ 30956 w 1928812"/>
              <a:gd name="connsiteY27" fmla="*/ 316707 h 585788"/>
              <a:gd name="connsiteX28" fmla="*/ 0 w 1928812"/>
              <a:gd name="connsiteY28" fmla="*/ 259557 h 585788"/>
              <a:gd name="connsiteX29" fmla="*/ 0 w 1928812"/>
              <a:gd name="connsiteY29" fmla="*/ 233363 h 585788"/>
              <a:gd name="connsiteX30" fmla="*/ 4762 w 1928812"/>
              <a:gd name="connsiteY30" fmla="*/ 226219 h 585788"/>
              <a:gd name="connsiteX31" fmla="*/ 19050 w 1928812"/>
              <a:gd name="connsiteY31" fmla="*/ 228600 h 585788"/>
              <a:gd name="connsiteX32" fmla="*/ 57150 w 1928812"/>
              <a:gd name="connsiteY32" fmla="*/ 242888 h 585788"/>
              <a:gd name="connsiteX33" fmla="*/ 126206 w 1928812"/>
              <a:gd name="connsiteY33" fmla="*/ 273844 h 585788"/>
              <a:gd name="connsiteX34" fmla="*/ 211931 w 1928812"/>
              <a:gd name="connsiteY34" fmla="*/ 304800 h 585788"/>
              <a:gd name="connsiteX35" fmla="*/ 297656 w 1928812"/>
              <a:gd name="connsiteY35" fmla="*/ 323850 h 585788"/>
              <a:gd name="connsiteX36" fmla="*/ 376237 w 1928812"/>
              <a:gd name="connsiteY36" fmla="*/ 335757 h 585788"/>
              <a:gd name="connsiteX37" fmla="*/ 411956 w 1928812"/>
              <a:gd name="connsiteY37" fmla="*/ 333375 h 585788"/>
              <a:gd name="connsiteX38" fmla="*/ 585787 w 1928812"/>
              <a:gd name="connsiteY38" fmla="*/ 302419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28812" h="585788">
                <a:moveTo>
                  <a:pt x="585787" y="302419"/>
                </a:moveTo>
                <a:lnTo>
                  <a:pt x="1019175" y="214313"/>
                </a:lnTo>
                <a:lnTo>
                  <a:pt x="1185862" y="173832"/>
                </a:lnTo>
                <a:lnTo>
                  <a:pt x="1331118" y="133350"/>
                </a:lnTo>
                <a:lnTo>
                  <a:pt x="1445418" y="90488"/>
                </a:lnTo>
                <a:lnTo>
                  <a:pt x="1512093" y="54769"/>
                </a:lnTo>
                <a:lnTo>
                  <a:pt x="1597818" y="0"/>
                </a:lnTo>
                <a:lnTo>
                  <a:pt x="1657350" y="14288"/>
                </a:lnTo>
                <a:lnTo>
                  <a:pt x="1726406" y="33338"/>
                </a:lnTo>
                <a:lnTo>
                  <a:pt x="1807368" y="71438"/>
                </a:lnTo>
                <a:lnTo>
                  <a:pt x="1876425" y="116682"/>
                </a:lnTo>
                <a:lnTo>
                  <a:pt x="1914525" y="157163"/>
                </a:lnTo>
                <a:lnTo>
                  <a:pt x="1928812" y="190500"/>
                </a:lnTo>
                <a:lnTo>
                  <a:pt x="1921668" y="221457"/>
                </a:lnTo>
                <a:lnTo>
                  <a:pt x="1895475" y="245269"/>
                </a:lnTo>
                <a:lnTo>
                  <a:pt x="1797843" y="264319"/>
                </a:lnTo>
                <a:lnTo>
                  <a:pt x="1443037" y="309563"/>
                </a:lnTo>
                <a:lnTo>
                  <a:pt x="988218" y="388144"/>
                </a:lnTo>
                <a:lnTo>
                  <a:pt x="719137" y="442913"/>
                </a:lnTo>
                <a:lnTo>
                  <a:pt x="471487" y="516732"/>
                </a:lnTo>
                <a:lnTo>
                  <a:pt x="347662" y="559594"/>
                </a:lnTo>
                <a:lnTo>
                  <a:pt x="328612" y="578644"/>
                </a:lnTo>
                <a:lnTo>
                  <a:pt x="309562" y="585788"/>
                </a:lnTo>
                <a:lnTo>
                  <a:pt x="285750" y="578644"/>
                </a:lnTo>
                <a:lnTo>
                  <a:pt x="233362" y="550069"/>
                </a:lnTo>
                <a:lnTo>
                  <a:pt x="154781" y="483394"/>
                </a:lnTo>
                <a:lnTo>
                  <a:pt x="80962" y="388144"/>
                </a:lnTo>
                <a:lnTo>
                  <a:pt x="30956" y="316707"/>
                </a:lnTo>
                <a:lnTo>
                  <a:pt x="0" y="259557"/>
                </a:lnTo>
                <a:lnTo>
                  <a:pt x="0" y="233363"/>
                </a:lnTo>
                <a:lnTo>
                  <a:pt x="4762" y="226219"/>
                </a:lnTo>
                <a:lnTo>
                  <a:pt x="19050" y="228600"/>
                </a:lnTo>
                <a:lnTo>
                  <a:pt x="57150" y="242888"/>
                </a:lnTo>
                <a:lnTo>
                  <a:pt x="126206" y="273844"/>
                </a:lnTo>
                <a:lnTo>
                  <a:pt x="211931" y="304800"/>
                </a:lnTo>
                <a:lnTo>
                  <a:pt x="297656" y="323850"/>
                </a:lnTo>
                <a:lnTo>
                  <a:pt x="376237" y="335757"/>
                </a:lnTo>
                <a:lnTo>
                  <a:pt x="411956" y="333375"/>
                </a:lnTo>
                <a:lnTo>
                  <a:pt x="585787" y="3024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D80E070-2B9F-4456-8D13-669565A491FE}"/>
              </a:ext>
            </a:extLst>
          </p:cNvPr>
          <p:cNvSpPr/>
          <p:nvPr/>
        </p:nvSpPr>
        <p:spPr>
          <a:xfrm>
            <a:off x="4014789" y="3182938"/>
            <a:ext cx="1133475" cy="317500"/>
          </a:xfrm>
          <a:custGeom>
            <a:avLst/>
            <a:gdLst>
              <a:gd name="connsiteX0" fmla="*/ 445293 w 1133475"/>
              <a:gd name="connsiteY0" fmla="*/ 140494 h 316707"/>
              <a:gd name="connsiteX1" fmla="*/ 561975 w 1133475"/>
              <a:gd name="connsiteY1" fmla="*/ 111919 h 316707"/>
              <a:gd name="connsiteX2" fmla="*/ 754856 w 1133475"/>
              <a:gd name="connsiteY2" fmla="*/ 42863 h 316707"/>
              <a:gd name="connsiteX3" fmla="*/ 840581 w 1133475"/>
              <a:gd name="connsiteY3" fmla="*/ 14288 h 316707"/>
              <a:gd name="connsiteX4" fmla="*/ 909637 w 1133475"/>
              <a:gd name="connsiteY4" fmla="*/ 0 h 316707"/>
              <a:gd name="connsiteX5" fmla="*/ 978693 w 1133475"/>
              <a:gd name="connsiteY5" fmla="*/ 4763 h 316707"/>
              <a:gd name="connsiteX6" fmla="*/ 1042987 w 1133475"/>
              <a:gd name="connsiteY6" fmla="*/ 16669 h 316707"/>
              <a:gd name="connsiteX7" fmla="*/ 1083468 w 1133475"/>
              <a:gd name="connsiteY7" fmla="*/ 35719 h 316707"/>
              <a:gd name="connsiteX8" fmla="*/ 1123950 w 1133475"/>
              <a:gd name="connsiteY8" fmla="*/ 59532 h 316707"/>
              <a:gd name="connsiteX9" fmla="*/ 1133475 w 1133475"/>
              <a:gd name="connsiteY9" fmla="*/ 78582 h 316707"/>
              <a:gd name="connsiteX10" fmla="*/ 1131093 w 1133475"/>
              <a:gd name="connsiteY10" fmla="*/ 107157 h 316707"/>
              <a:gd name="connsiteX11" fmla="*/ 1116806 w 1133475"/>
              <a:gd name="connsiteY11" fmla="*/ 140494 h 316707"/>
              <a:gd name="connsiteX12" fmla="*/ 1083468 w 1133475"/>
              <a:gd name="connsiteY12" fmla="*/ 169069 h 316707"/>
              <a:gd name="connsiteX13" fmla="*/ 1033462 w 1133475"/>
              <a:gd name="connsiteY13" fmla="*/ 188119 h 316707"/>
              <a:gd name="connsiteX14" fmla="*/ 921543 w 1133475"/>
              <a:gd name="connsiteY14" fmla="*/ 216694 h 316707"/>
              <a:gd name="connsiteX15" fmla="*/ 583406 w 1133475"/>
              <a:gd name="connsiteY15" fmla="*/ 295275 h 316707"/>
              <a:gd name="connsiteX16" fmla="*/ 423862 w 1133475"/>
              <a:gd name="connsiteY16" fmla="*/ 316707 h 316707"/>
              <a:gd name="connsiteX17" fmla="*/ 369093 w 1133475"/>
              <a:gd name="connsiteY17" fmla="*/ 316707 h 316707"/>
              <a:gd name="connsiteX18" fmla="*/ 316706 w 1133475"/>
              <a:gd name="connsiteY18" fmla="*/ 309563 h 316707"/>
              <a:gd name="connsiteX19" fmla="*/ 264318 w 1133475"/>
              <a:gd name="connsiteY19" fmla="*/ 292894 h 316707"/>
              <a:gd name="connsiteX20" fmla="*/ 202406 w 1133475"/>
              <a:gd name="connsiteY20" fmla="*/ 266700 h 316707"/>
              <a:gd name="connsiteX21" fmla="*/ 126206 w 1133475"/>
              <a:gd name="connsiteY21" fmla="*/ 219075 h 316707"/>
              <a:gd name="connsiteX22" fmla="*/ 57150 w 1133475"/>
              <a:gd name="connsiteY22" fmla="*/ 161925 h 316707"/>
              <a:gd name="connsiteX23" fmla="*/ 21431 w 1133475"/>
              <a:gd name="connsiteY23" fmla="*/ 128588 h 316707"/>
              <a:gd name="connsiteX24" fmla="*/ 0 w 1133475"/>
              <a:gd name="connsiteY24" fmla="*/ 97632 h 316707"/>
              <a:gd name="connsiteX25" fmla="*/ 0 w 1133475"/>
              <a:gd name="connsiteY25" fmla="*/ 66675 h 316707"/>
              <a:gd name="connsiteX26" fmla="*/ 28575 w 1133475"/>
              <a:gd name="connsiteY26" fmla="*/ 71438 h 316707"/>
              <a:gd name="connsiteX27" fmla="*/ 66675 w 1133475"/>
              <a:gd name="connsiteY27" fmla="*/ 92869 h 316707"/>
              <a:gd name="connsiteX28" fmla="*/ 123825 w 1133475"/>
              <a:gd name="connsiteY28" fmla="*/ 119063 h 316707"/>
              <a:gd name="connsiteX29" fmla="*/ 185737 w 1133475"/>
              <a:gd name="connsiteY29" fmla="*/ 140494 h 316707"/>
              <a:gd name="connsiteX30" fmla="*/ 245268 w 1133475"/>
              <a:gd name="connsiteY30" fmla="*/ 152400 h 316707"/>
              <a:gd name="connsiteX31" fmla="*/ 314325 w 1133475"/>
              <a:gd name="connsiteY31" fmla="*/ 157163 h 316707"/>
              <a:gd name="connsiteX32" fmla="*/ 395287 w 1133475"/>
              <a:gd name="connsiteY32" fmla="*/ 150019 h 316707"/>
              <a:gd name="connsiteX33" fmla="*/ 445293 w 1133475"/>
              <a:gd name="connsiteY33" fmla="*/ 140494 h 31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33475" h="316707">
                <a:moveTo>
                  <a:pt x="445293" y="140494"/>
                </a:moveTo>
                <a:lnTo>
                  <a:pt x="561975" y="111919"/>
                </a:lnTo>
                <a:lnTo>
                  <a:pt x="754856" y="42863"/>
                </a:lnTo>
                <a:lnTo>
                  <a:pt x="840581" y="14288"/>
                </a:lnTo>
                <a:lnTo>
                  <a:pt x="909637" y="0"/>
                </a:lnTo>
                <a:lnTo>
                  <a:pt x="978693" y="4763"/>
                </a:lnTo>
                <a:lnTo>
                  <a:pt x="1042987" y="16669"/>
                </a:lnTo>
                <a:lnTo>
                  <a:pt x="1083468" y="35719"/>
                </a:lnTo>
                <a:lnTo>
                  <a:pt x="1123950" y="59532"/>
                </a:lnTo>
                <a:lnTo>
                  <a:pt x="1133475" y="78582"/>
                </a:lnTo>
                <a:lnTo>
                  <a:pt x="1131093" y="107157"/>
                </a:lnTo>
                <a:lnTo>
                  <a:pt x="1116806" y="140494"/>
                </a:lnTo>
                <a:lnTo>
                  <a:pt x="1083468" y="169069"/>
                </a:lnTo>
                <a:lnTo>
                  <a:pt x="1033462" y="188119"/>
                </a:lnTo>
                <a:lnTo>
                  <a:pt x="921543" y="216694"/>
                </a:lnTo>
                <a:lnTo>
                  <a:pt x="583406" y="295275"/>
                </a:lnTo>
                <a:lnTo>
                  <a:pt x="423862" y="316707"/>
                </a:lnTo>
                <a:lnTo>
                  <a:pt x="369093" y="316707"/>
                </a:lnTo>
                <a:lnTo>
                  <a:pt x="316706" y="309563"/>
                </a:lnTo>
                <a:lnTo>
                  <a:pt x="264318" y="292894"/>
                </a:lnTo>
                <a:lnTo>
                  <a:pt x="202406" y="266700"/>
                </a:lnTo>
                <a:lnTo>
                  <a:pt x="126206" y="219075"/>
                </a:lnTo>
                <a:lnTo>
                  <a:pt x="57150" y="161925"/>
                </a:lnTo>
                <a:lnTo>
                  <a:pt x="21431" y="128588"/>
                </a:lnTo>
                <a:lnTo>
                  <a:pt x="0" y="97632"/>
                </a:lnTo>
                <a:lnTo>
                  <a:pt x="0" y="66675"/>
                </a:lnTo>
                <a:lnTo>
                  <a:pt x="28575" y="71438"/>
                </a:lnTo>
                <a:lnTo>
                  <a:pt x="66675" y="92869"/>
                </a:lnTo>
                <a:lnTo>
                  <a:pt x="123825" y="119063"/>
                </a:lnTo>
                <a:lnTo>
                  <a:pt x="185737" y="140494"/>
                </a:lnTo>
                <a:lnTo>
                  <a:pt x="245268" y="152400"/>
                </a:lnTo>
                <a:lnTo>
                  <a:pt x="314325" y="157163"/>
                </a:lnTo>
                <a:lnTo>
                  <a:pt x="395287" y="150019"/>
                </a:lnTo>
                <a:lnTo>
                  <a:pt x="445293" y="1404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B8BFE96-F2E1-46F3-9CE1-F6B84EFFF9E4}"/>
              </a:ext>
            </a:extLst>
          </p:cNvPr>
          <p:cNvSpPr/>
          <p:nvPr/>
        </p:nvSpPr>
        <p:spPr>
          <a:xfrm>
            <a:off x="4094164" y="3833813"/>
            <a:ext cx="1031875" cy="309562"/>
          </a:xfrm>
          <a:custGeom>
            <a:avLst/>
            <a:gdLst>
              <a:gd name="connsiteX0" fmla="*/ 271462 w 1033462"/>
              <a:gd name="connsiteY0" fmla="*/ 150018 h 309562"/>
              <a:gd name="connsiteX1" fmla="*/ 450056 w 1033462"/>
              <a:gd name="connsiteY1" fmla="*/ 133350 h 309562"/>
              <a:gd name="connsiteX2" fmla="*/ 604837 w 1033462"/>
              <a:gd name="connsiteY2" fmla="*/ 97631 h 309562"/>
              <a:gd name="connsiteX3" fmla="*/ 697706 w 1033462"/>
              <a:gd name="connsiteY3" fmla="*/ 64293 h 309562"/>
              <a:gd name="connsiteX4" fmla="*/ 733425 w 1033462"/>
              <a:gd name="connsiteY4" fmla="*/ 40481 h 309562"/>
              <a:gd name="connsiteX5" fmla="*/ 781050 w 1033462"/>
              <a:gd name="connsiteY5" fmla="*/ 16668 h 309562"/>
              <a:gd name="connsiteX6" fmla="*/ 826294 w 1033462"/>
              <a:gd name="connsiteY6" fmla="*/ 0 h 309562"/>
              <a:gd name="connsiteX7" fmla="*/ 850106 w 1033462"/>
              <a:gd name="connsiteY7" fmla="*/ 4762 h 309562"/>
              <a:gd name="connsiteX8" fmla="*/ 907256 w 1033462"/>
              <a:gd name="connsiteY8" fmla="*/ 35718 h 309562"/>
              <a:gd name="connsiteX9" fmla="*/ 1012031 w 1033462"/>
              <a:gd name="connsiteY9" fmla="*/ 95250 h 309562"/>
              <a:gd name="connsiteX10" fmla="*/ 1031081 w 1033462"/>
              <a:gd name="connsiteY10" fmla="*/ 109537 h 309562"/>
              <a:gd name="connsiteX11" fmla="*/ 1033462 w 1033462"/>
              <a:gd name="connsiteY11" fmla="*/ 123825 h 309562"/>
              <a:gd name="connsiteX12" fmla="*/ 1028700 w 1033462"/>
              <a:gd name="connsiteY12" fmla="*/ 152400 h 309562"/>
              <a:gd name="connsiteX13" fmla="*/ 1000125 w 1033462"/>
              <a:gd name="connsiteY13" fmla="*/ 180975 h 309562"/>
              <a:gd name="connsiteX14" fmla="*/ 969169 w 1033462"/>
              <a:gd name="connsiteY14" fmla="*/ 200025 h 309562"/>
              <a:gd name="connsiteX15" fmla="*/ 914400 w 1033462"/>
              <a:gd name="connsiteY15" fmla="*/ 219075 h 309562"/>
              <a:gd name="connsiteX16" fmla="*/ 802481 w 1033462"/>
              <a:gd name="connsiteY16" fmla="*/ 242887 h 309562"/>
              <a:gd name="connsiteX17" fmla="*/ 492919 w 1033462"/>
              <a:gd name="connsiteY17" fmla="*/ 283368 h 309562"/>
              <a:gd name="connsiteX18" fmla="*/ 295275 w 1033462"/>
              <a:gd name="connsiteY18" fmla="*/ 304800 h 309562"/>
              <a:gd name="connsiteX19" fmla="*/ 233362 w 1033462"/>
              <a:gd name="connsiteY19" fmla="*/ 309562 h 309562"/>
              <a:gd name="connsiteX20" fmla="*/ 178594 w 1033462"/>
              <a:gd name="connsiteY20" fmla="*/ 302418 h 309562"/>
              <a:gd name="connsiteX21" fmla="*/ 133350 w 1033462"/>
              <a:gd name="connsiteY21" fmla="*/ 285750 h 309562"/>
              <a:gd name="connsiteX22" fmla="*/ 80962 w 1033462"/>
              <a:gd name="connsiteY22" fmla="*/ 245268 h 309562"/>
              <a:gd name="connsiteX23" fmla="*/ 23812 w 1033462"/>
              <a:gd name="connsiteY23" fmla="*/ 190500 h 309562"/>
              <a:gd name="connsiteX24" fmla="*/ 0 w 1033462"/>
              <a:gd name="connsiteY24" fmla="*/ 159543 h 309562"/>
              <a:gd name="connsiteX25" fmla="*/ 0 w 1033462"/>
              <a:gd name="connsiteY25" fmla="*/ 142875 h 309562"/>
              <a:gd name="connsiteX26" fmla="*/ 14287 w 1033462"/>
              <a:gd name="connsiteY26" fmla="*/ 133350 h 309562"/>
              <a:gd name="connsiteX27" fmla="*/ 40481 w 1033462"/>
              <a:gd name="connsiteY27" fmla="*/ 135731 h 309562"/>
              <a:gd name="connsiteX28" fmla="*/ 123825 w 1033462"/>
              <a:gd name="connsiteY28" fmla="*/ 152400 h 309562"/>
              <a:gd name="connsiteX29" fmla="*/ 271462 w 1033462"/>
              <a:gd name="connsiteY29" fmla="*/ 150018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33462" h="309562">
                <a:moveTo>
                  <a:pt x="271462" y="150018"/>
                </a:moveTo>
                <a:lnTo>
                  <a:pt x="450056" y="133350"/>
                </a:lnTo>
                <a:lnTo>
                  <a:pt x="604837" y="97631"/>
                </a:lnTo>
                <a:lnTo>
                  <a:pt x="697706" y="64293"/>
                </a:lnTo>
                <a:lnTo>
                  <a:pt x="733425" y="40481"/>
                </a:lnTo>
                <a:lnTo>
                  <a:pt x="781050" y="16668"/>
                </a:lnTo>
                <a:lnTo>
                  <a:pt x="826294" y="0"/>
                </a:lnTo>
                <a:lnTo>
                  <a:pt x="850106" y="4762"/>
                </a:lnTo>
                <a:lnTo>
                  <a:pt x="907256" y="35718"/>
                </a:lnTo>
                <a:lnTo>
                  <a:pt x="1012031" y="95250"/>
                </a:lnTo>
                <a:lnTo>
                  <a:pt x="1031081" y="109537"/>
                </a:lnTo>
                <a:lnTo>
                  <a:pt x="1033462" y="123825"/>
                </a:lnTo>
                <a:lnTo>
                  <a:pt x="1028700" y="152400"/>
                </a:lnTo>
                <a:lnTo>
                  <a:pt x="1000125" y="180975"/>
                </a:lnTo>
                <a:lnTo>
                  <a:pt x="969169" y="200025"/>
                </a:lnTo>
                <a:lnTo>
                  <a:pt x="914400" y="219075"/>
                </a:lnTo>
                <a:lnTo>
                  <a:pt x="802481" y="242887"/>
                </a:lnTo>
                <a:lnTo>
                  <a:pt x="492919" y="283368"/>
                </a:lnTo>
                <a:lnTo>
                  <a:pt x="295275" y="304800"/>
                </a:lnTo>
                <a:lnTo>
                  <a:pt x="233362" y="309562"/>
                </a:lnTo>
                <a:lnTo>
                  <a:pt x="178594" y="302418"/>
                </a:lnTo>
                <a:lnTo>
                  <a:pt x="133350" y="285750"/>
                </a:lnTo>
                <a:lnTo>
                  <a:pt x="80962" y="245268"/>
                </a:lnTo>
                <a:lnTo>
                  <a:pt x="23812" y="190500"/>
                </a:lnTo>
                <a:lnTo>
                  <a:pt x="0" y="159543"/>
                </a:lnTo>
                <a:lnTo>
                  <a:pt x="0" y="142875"/>
                </a:lnTo>
                <a:lnTo>
                  <a:pt x="14287" y="133350"/>
                </a:lnTo>
                <a:lnTo>
                  <a:pt x="40481" y="135731"/>
                </a:lnTo>
                <a:lnTo>
                  <a:pt x="123825" y="152400"/>
                </a:lnTo>
                <a:lnTo>
                  <a:pt x="271462" y="15001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28257C08-955A-4AA8-9411-A3D0CC4C2967}"/>
              </a:ext>
            </a:extLst>
          </p:cNvPr>
          <p:cNvSpPr/>
          <p:nvPr/>
        </p:nvSpPr>
        <p:spPr>
          <a:xfrm>
            <a:off x="3783014" y="4611688"/>
            <a:ext cx="568325" cy="1179512"/>
          </a:xfrm>
          <a:custGeom>
            <a:avLst/>
            <a:gdLst>
              <a:gd name="connsiteX0" fmla="*/ 428625 w 566738"/>
              <a:gd name="connsiteY0" fmla="*/ 361950 h 1178719"/>
              <a:gd name="connsiteX1" fmla="*/ 566738 w 566738"/>
              <a:gd name="connsiteY1" fmla="*/ 1014413 h 1178719"/>
              <a:gd name="connsiteX2" fmla="*/ 566738 w 566738"/>
              <a:gd name="connsiteY2" fmla="*/ 1035844 h 1178719"/>
              <a:gd name="connsiteX3" fmla="*/ 561975 w 566738"/>
              <a:gd name="connsiteY3" fmla="*/ 1069182 h 1178719"/>
              <a:gd name="connsiteX4" fmla="*/ 552450 w 566738"/>
              <a:gd name="connsiteY4" fmla="*/ 1097757 h 1178719"/>
              <a:gd name="connsiteX5" fmla="*/ 528638 w 566738"/>
              <a:gd name="connsiteY5" fmla="*/ 1145382 h 1178719"/>
              <a:gd name="connsiteX6" fmla="*/ 519113 w 566738"/>
              <a:gd name="connsiteY6" fmla="*/ 1164432 h 1178719"/>
              <a:gd name="connsiteX7" fmla="*/ 502444 w 566738"/>
              <a:gd name="connsiteY7" fmla="*/ 1176338 h 1178719"/>
              <a:gd name="connsiteX8" fmla="*/ 476250 w 566738"/>
              <a:gd name="connsiteY8" fmla="*/ 1178719 h 1178719"/>
              <a:gd name="connsiteX9" fmla="*/ 452438 w 566738"/>
              <a:gd name="connsiteY9" fmla="*/ 1166813 h 1178719"/>
              <a:gd name="connsiteX10" fmla="*/ 426244 w 566738"/>
              <a:gd name="connsiteY10" fmla="*/ 1135857 h 1178719"/>
              <a:gd name="connsiteX11" fmla="*/ 390525 w 566738"/>
              <a:gd name="connsiteY11" fmla="*/ 1076325 h 1178719"/>
              <a:gd name="connsiteX12" fmla="*/ 350044 w 566738"/>
              <a:gd name="connsiteY12" fmla="*/ 995363 h 1178719"/>
              <a:gd name="connsiteX13" fmla="*/ 323850 w 566738"/>
              <a:gd name="connsiteY13" fmla="*/ 926307 h 1178719"/>
              <a:gd name="connsiteX14" fmla="*/ 304800 w 566738"/>
              <a:gd name="connsiteY14" fmla="*/ 804863 h 1178719"/>
              <a:gd name="connsiteX15" fmla="*/ 207169 w 566738"/>
              <a:gd name="connsiteY15" fmla="*/ 264319 h 1178719"/>
              <a:gd name="connsiteX16" fmla="*/ 190500 w 566738"/>
              <a:gd name="connsiteY16" fmla="*/ 207169 h 1178719"/>
              <a:gd name="connsiteX17" fmla="*/ 169069 w 566738"/>
              <a:gd name="connsiteY17" fmla="*/ 171450 h 1178719"/>
              <a:gd name="connsiteX18" fmla="*/ 135732 w 566738"/>
              <a:gd name="connsiteY18" fmla="*/ 135732 h 1178719"/>
              <a:gd name="connsiteX19" fmla="*/ 80963 w 566738"/>
              <a:gd name="connsiteY19" fmla="*/ 95250 h 1178719"/>
              <a:gd name="connsiteX20" fmla="*/ 40482 w 566738"/>
              <a:gd name="connsiteY20" fmla="*/ 71438 h 1178719"/>
              <a:gd name="connsiteX21" fmla="*/ 4763 w 566738"/>
              <a:gd name="connsiteY21" fmla="*/ 47625 h 1178719"/>
              <a:gd name="connsiteX22" fmla="*/ 0 w 566738"/>
              <a:gd name="connsiteY22" fmla="*/ 28575 h 1178719"/>
              <a:gd name="connsiteX23" fmla="*/ 0 w 566738"/>
              <a:gd name="connsiteY23" fmla="*/ 14288 h 1178719"/>
              <a:gd name="connsiteX24" fmla="*/ 21432 w 566738"/>
              <a:gd name="connsiteY24" fmla="*/ 0 h 1178719"/>
              <a:gd name="connsiteX25" fmla="*/ 50007 w 566738"/>
              <a:gd name="connsiteY25" fmla="*/ 0 h 1178719"/>
              <a:gd name="connsiteX26" fmla="*/ 102394 w 566738"/>
              <a:gd name="connsiteY26" fmla="*/ 9525 h 1178719"/>
              <a:gd name="connsiteX27" fmla="*/ 178594 w 566738"/>
              <a:gd name="connsiteY27" fmla="*/ 33338 h 1178719"/>
              <a:gd name="connsiteX28" fmla="*/ 321469 w 566738"/>
              <a:gd name="connsiteY28" fmla="*/ 90488 h 1178719"/>
              <a:gd name="connsiteX29" fmla="*/ 354807 w 566738"/>
              <a:gd name="connsiteY29" fmla="*/ 104775 h 1178719"/>
              <a:gd name="connsiteX30" fmla="*/ 376238 w 566738"/>
              <a:gd name="connsiteY30" fmla="*/ 119063 h 1178719"/>
              <a:gd name="connsiteX31" fmla="*/ 428625 w 566738"/>
              <a:gd name="connsiteY31" fmla="*/ 361950 h 117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6738" h="1178719">
                <a:moveTo>
                  <a:pt x="428625" y="361950"/>
                </a:moveTo>
                <a:lnTo>
                  <a:pt x="566738" y="1014413"/>
                </a:lnTo>
                <a:lnTo>
                  <a:pt x="566738" y="1035844"/>
                </a:lnTo>
                <a:lnTo>
                  <a:pt x="561975" y="1069182"/>
                </a:lnTo>
                <a:lnTo>
                  <a:pt x="552450" y="1097757"/>
                </a:lnTo>
                <a:lnTo>
                  <a:pt x="528638" y="1145382"/>
                </a:lnTo>
                <a:lnTo>
                  <a:pt x="519113" y="1164432"/>
                </a:lnTo>
                <a:lnTo>
                  <a:pt x="502444" y="1176338"/>
                </a:lnTo>
                <a:lnTo>
                  <a:pt x="476250" y="1178719"/>
                </a:lnTo>
                <a:lnTo>
                  <a:pt x="452438" y="1166813"/>
                </a:lnTo>
                <a:lnTo>
                  <a:pt x="426244" y="1135857"/>
                </a:lnTo>
                <a:lnTo>
                  <a:pt x="390525" y="1076325"/>
                </a:lnTo>
                <a:lnTo>
                  <a:pt x="350044" y="995363"/>
                </a:lnTo>
                <a:lnTo>
                  <a:pt x="323850" y="926307"/>
                </a:lnTo>
                <a:lnTo>
                  <a:pt x="304800" y="804863"/>
                </a:lnTo>
                <a:lnTo>
                  <a:pt x="207169" y="264319"/>
                </a:lnTo>
                <a:lnTo>
                  <a:pt x="190500" y="207169"/>
                </a:lnTo>
                <a:lnTo>
                  <a:pt x="169069" y="171450"/>
                </a:lnTo>
                <a:lnTo>
                  <a:pt x="135732" y="135732"/>
                </a:lnTo>
                <a:lnTo>
                  <a:pt x="80963" y="95250"/>
                </a:lnTo>
                <a:lnTo>
                  <a:pt x="40482" y="71438"/>
                </a:lnTo>
                <a:lnTo>
                  <a:pt x="4763" y="47625"/>
                </a:lnTo>
                <a:lnTo>
                  <a:pt x="0" y="28575"/>
                </a:lnTo>
                <a:lnTo>
                  <a:pt x="0" y="14288"/>
                </a:lnTo>
                <a:lnTo>
                  <a:pt x="21432" y="0"/>
                </a:lnTo>
                <a:lnTo>
                  <a:pt x="50007" y="0"/>
                </a:lnTo>
                <a:lnTo>
                  <a:pt x="102394" y="9525"/>
                </a:lnTo>
                <a:lnTo>
                  <a:pt x="178594" y="33338"/>
                </a:lnTo>
                <a:lnTo>
                  <a:pt x="321469" y="90488"/>
                </a:lnTo>
                <a:lnTo>
                  <a:pt x="354807" y="104775"/>
                </a:lnTo>
                <a:lnTo>
                  <a:pt x="376238" y="119063"/>
                </a:lnTo>
                <a:lnTo>
                  <a:pt x="428625" y="361950"/>
                </a:lnTo>
                <a:close/>
              </a:path>
            </a:pathLst>
          </a:custGeom>
          <a:solidFill>
            <a:srgbClr val="131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0C6A5D7-65D0-4D5E-B7C2-245DA5031AAD}"/>
              </a:ext>
            </a:extLst>
          </p:cNvPr>
          <p:cNvSpPr/>
          <p:nvPr/>
        </p:nvSpPr>
        <p:spPr>
          <a:xfrm>
            <a:off x="3992564" y="1693864"/>
            <a:ext cx="1063625" cy="460375"/>
          </a:xfrm>
          <a:custGeom>
            <a:avLst/>
            <a:gdLst>
              <a:gd name="connsiteX0" fmla="*/ 278607 w 1062038"/>
              <a:gd name="connsiteY0" fmla="*/ 100012 h 461962"/>
              <a:gd name="connsiteX1" fmla="*/ 502444 w 1062038"/>
              <a:gd name="connsiteY1" fmla="*/ 164306 h 461962"/>
              <a:gd name="connsiteX2" fmla="*/ 702469 w 1062038"/>
              <a:gd name="connsiteY2" fmla="*/ 192881 h 461962"/>
              <a:gd name="connsiteX3" fmla="*/ 890588 w 1062038"/>
              <a:gd name="connsiteY3" fmla="*/ 211931 h 461962"/>
              <a:gd name="connsiteX4" fmla="*/ 928688 w 1062038"/>
              <a:gd name="connsiteY4" fmla="*/ 216694 h 461962"/>
              <a:gd name="connsiteX5" fmla="*/ 969169 w 1062038"/>
              <a:gd name="connsiteY5" fmla="*/ 233362 h 461962"/>
              <a:gd name="connsiteX6" fmla="*/ 997744 w 1062038"/>
              <a:gd name="connsiteY6" fmla="*/ 250031 h 461962"/>
              <a:gd name="connsiteX7" fmla="*/ 1033463 w 1062038"/>
              <a:gd name="connsiteY7" fmla="*/ 276225 h 461962"/>
              <a:gd name="connsiteX8" fmla="*/ 1054894 w 1062038"/>
              <a:gd name="connsiteY8" fmla="*/ 304800 h 461962"/>
              <a:gd name="connsiteX9" fmla="*/ 1062038 w 1062038"/>
              <a:gd name="connsiteY9" fmla="*/ 333375 h 461962"/>
              <a:gd name="connsiteX10" fmla="*/ 1057275 w 1062038"/>
              <a:gd name="connsiteY10" fmla="*/ 359569 h 461962"/>
              <a:gd name="connsiteX11" fmla="*/ 1035844 w 1062038"/>
              <a:gd name="connsiteY11" fmla="*/ 402431 h 461962"/>
              <a:gd name="connsiteX12" fmla="*/ 1021557 w 1062038"/>
              <a:gd name="connsiteY12" fmla="*/ 423862 h 461962"/>
              <a:gd name="connsiteX13" fmla="*/ 997744 w 1062038"/>
              <a:gd name="connsiteY13" fmla="*/ 442912 h 461962"/>
              <a:gd name="connsiteX14" fmla="*/ 957263 w 1062038"/>
              <a:gd name="connsiteY14" fmla="*/ 457200 h 461962"/>
              <a:gd name="connsiteX15" fmla="*/ 907257 w 1062038"/>
              <a:gd name="connsiteY15" fmla="*/ 461962 h 461962"/>
              <a:gd name="connsiteX16" fmla="*/ 840582 w 1062038"/>
              <a:gd name="connsiteY16" fmla="*/ 461962 h 461962"/>
              <a:gd name="connsiteX17" fmla="*/ 762000 w 1062038"/>
              <a:gd name="connsiteY17" fmla="*/ 457200 h 461962"/>
              <a:gd name="connsiteX18" fmla="*/ 697707 w 1062038"/>
              <a:gd name="connsiteY18" fmla="*/ 440531 h 461962"/>
              <a:gd name="connsiteX19" fmla="*/ 573882 w 1062038"/>
              <a:gd name="connsiteY19" fmla="*/ 397669 h 461962"/>
              <a:gd name="connsiteX20" fmla="*/ 397669 w 1062038"/>
              <a:gd name="connsiteY20" fmla="*/ 319087 h 461962"/>
              <a:gd name="connsiteX21" fmla="*/ 240507 w 1062038"/>
              <a:gd name="connsiteY21" fmla="*/ 226219 h 461962"/>
              <a:gd name="connsiteX22" fmla="*/ 95250 w 1062038"/>
              <a:gd name="connsiteY22" fmla="*/ 116681 h 461962"/>
              <a:gd name="connsiteX23" fmla="*/ 26194 w 1062038"/>
              <a:gd name="connsiteY23" fmla="*/ 64294 h 461962"/>
              <a:gd name="connsiteX24" fmla="*/ 9525 w 1062038"/>
              <a:gd name="connsiteY24" fmla="*/ 40481 h 461962"/>
              <a:gd name="connsiteX25" fmla="*/ 0 w 1062038"/>
              <a:gd name="connsiteY25" fmla="*/ 11906 h 461962"/>
              <a:gd name="connsiteX26" fmla="*/ 2382 w 1062038"/>
              <a:gd name="connsiteY26" fmla="*/ 0 h 461962"/>
              <a:gd name="connsiteX27" fmla="*/ 23813 w 1062038"/>
              <a:gd name="connsiteY27" fmla="*/ 2381 h 461962"/>
              <a:gd name="connsiteX28" fmla="*/ 73819 w 1062038"/>
              <a:gd name="connsiteY28" fmla="*/ 21431 h 461962"/>
              <a:gd name="connsiteX29" fmla="*/ 278607 w 1062038"/>
              <a:gd name="connsiteY29" fmla="*/ 100012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62038" h="461962">
                <a:moveTo>
                  <a:pt x="278607" y="100012"/>
                </a:moveTo>
                <a:lnTo>
                  <a:pt x="502444" y="164306"/>
                </a:lnTo>
                <a:lnTo>
                  <a:pt x="702469" y="192881"/>
                </a:lnTo>
                <a:lnTo>
                  <a:pt x="890588" y="211931"/>
                </a:lnTo>
                <a:lnTo>
                  <a:pt x="928688" y="216694"/>
                </a:lnTo>
                <a:lnTo>
                  <a:pt x="969169" y="233362"/>
                </a:lnTo>
                <a:lnTo>
                  <a:pt x="997744" y="250031"/>
                </a:lnTo>
                <a:lnTo>
                  <a:pt x="1033463" y="276225"/>
                </a:lnTo>
                <a:lnTo>
                  <a:pt x="1054894" y="304800"/>
                </a:lnTo>
                <a:lnTo>
                  <a:pt x="1062038" y="333375"/>
                </a:lnTo>
                <a:lnTo>
                  <a:pt x="1057275" y="359569"/>
                </a:lnTo>
                <a:lnTo>
                  <a:pt x="1035844" y="402431"/>
                </a:lnTo>
                <a:lnTo>
                  <a:pt x="1021557" y="423862"/>
                </a:lnTo>
                <a:lnTo>
                  <a:pt x="997744" y="442912"/>
                </a:lnTo>
                <a:lnTo>
                  <a:pt x="957263" y="457200"/>
                </a:lnTo>
                <a:lnTo>
                  <a:pt x="907257" y="461962"/>
                </a:lnTo>
                <a:lnTo>
                  <a:pt x="840582" y="461962"/>
                </a:lnTo>
                <a:lnTo>
                  <a:pt x="762000" y="457200"/>
                </a:lnTo>
                <a:lnTo>
                  <a:pt x="697707" y="440531"/>
                </a:lnTo>
                <a:lnTo>
                  <a:pt x="573882" y="397669"/>
                </a:lnTo>
                <a:lnTo>
                  <a:pt x="397669" y="319087"/>
                </a:lnTo>
                <a:lnTo>
                  <a:pt x="240507" y="226219"/>
                </a:lnTo>
                <a:lnTo>
                  <a:pt x="95250" y="116681"/>
                </a:lnTo>
                <a:lnTo>
                  <a:pt x="26194" y="64294"/>
                </a:lnTo>
                <a:lnTo>
                  <a:pt x="9525" y="40481"/>
                </a:lnTo>
                <a:lnTo>
                  <a:pt x="0" y="11906"/>
                </a:lnTo>
                <a:lnTo>
                  <a:pt x="2382" y="0"/>
                </a:lnTo>
                <a:lnTo>
                  <a:pt x="23813" y="2381"/>
                </a:lnTo>
                <a:lnTo>
                  <a:pt x="73819" y="21431"/>
                </a:lnTo>
                <a:lnTo>
                  <a:pt x="278607" y="1000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C6E99F0-DCC9-450E-AEFB-E002ACAB1AA2}"/>
              </a:ext>
            </a:extLst>
          </p:cNvPr>
          <p:cNvSpPr/>
          <p:nvPr/>
        </p:nvSpPr>
        <p:spPr>
          <a:xfrm>
            <a:off x="5556250" y="2019301"/>
            <a:ext cx="2393950" cy="536575"/>
          </a:xfrm>
          <a:custGeom>
            <a:avLst/>
            <a:gdLst>
              <a:gd name="connsiteX0" fmla="*/ 702978 w 2394353"/>
              <a:gd name="connsiteY0" fmla="*/ 277491 h 536483"/>
              <a:gd name="connsiteX1" fmla="*/ 1427098 w 2394353"/>
              <a:gd name="connsiteY1" fmla="*/ 161209 h 536483"/>
              <a:gd name="connsiteX2" fmla="*/ 1680804 w 2394353"/>
              <a:gd name="connsiteY2" fmla="*/ 118925 h 536483"/>
              <a:gd name="connsiteX3" fmla="*/ 1741588 w 2394353"/>
              <a:gd name="connsiteY3" fmla="*/ 100425 h 536483"/>
              <a:gd name="connsiteX4" fmla="*/ 1831442 w 2394353"/>
              <a:gd name="connsiteY4" fmla="*/ 63426 h 536483"/>
              <a:gd name="connsiteX5" fmla="*/ 1897512 w 2394353"/>
              <a:gd name="connsiteY5" fmla="*/ 29070 h 536483"/>
              <a:gd name="connsiteX6" fmla="*/ 1939796 w 2394353"/>
              <a:gd name="connsiteY6" fmla="*/ 0 h 536483"/>
              <a:gd name="connsiteX7" fmla="*/ 1971509 w 2394353"/>
              <a:gd name="connsiteY7" fmla="*/ 2643 h 536483"/>
              <a:gd name="connsiteX8" fmla="*/ 2056078 w 2394353"/>
              <a:gd name="connsiteY8" fmla="*/ 18499 h 536483"/>
              <a:gd name="connsiteX9" fmla="*/ 2145932 w 2394353"/>
              <a:gd name="connsiteY9" fmla="*/ 42284 h 536483"/>
              <a:gd name="connsiteX10" fmla="*/ 2235787 w 2394353"/>
              <a:gd name="connsiteY10" fmla="*/ 76640 h 536483"/>
              <a:gd name="connsiteX11" fmla="*/ 2317713 w 2394353"/>
              <a:gd name="connsiteY11" fmla="*/ 118925 h 536483"/>
              <a:gd name="connsiteX12" fmla="*/ 2375854 w 2394353"/>
              <a:gd name="connsiteY12" fmla="*/ 155923 h 536483"/>
              <a:gd name="connsiteX13" fmla="*/ 2394353 w 2394353"/>
              <a:gd name="connsiteY13" fmla="*/ 179708 h 536483"/>
              <a:gd name="connsiteX14" fmla="*/ 2394353 w 2394353"/>
              <a:gd name="connsiteY14" fmla="*/ 195565 h 536483"/>
              <a:gd name="connsiteX15" fmla="*/ 2386425 w 2394353"/>
              <a:gd name="connsiteY15" fmla="*/ 216707 h 536483"/>
              <a:gd name="connsiteX16" fmla="*/ 2365283 w 2394353"/>
              <a:gd name="connsiteY16" fmla="*/ 237849 h 536483"/>
              <a:gd name="connsiteX17" fmla="*/ 2315070 w 2394353"/>
              <a:gd name="connsiteY17" fmla="*/ 269563 h 536483"/>
              <a:gd name="connsiteX18" fmla="*/ 2304499 w 2394353"/>
              <a:gd name="connsiteY18" fmla="*/ 272206 h 536483"/>
              <a:gd name="connsiteX19" fmla="*/ 1923939 w 2394353"/>
              <a:gd name="connsiteY19" fmla="*/ 266920 h 536483"/>
              <a:gd name="connsiteX20" fmla="*/ 1215676 w 2394353"/>
              <a:gd name="connsiteY20" fmla="*/ 362060 h 536483"/>
              <a:gd name="connsiteX21" fmla="*/ 977826 w 2394353"/>
              <a:gd name="connsiteY21" fmla="*/ 412273 h 536483"/>
              <a:gd name="connsiteX22" fmla="*/ 724120 w 2394353"/>
              <a:gd name="connsiteY22" fmla="*/ 457200 h 536483"/>
              <a:gd name="connsiteX23" fmla="*/ 568196 w 2394353"/>
              <a:gd name="connsiteY23" fmla="*/ 494199 h 536483"/>
              <a:gd name="connsiteX24" fmla="*/ 369988 w 2394353"/>
              <a:gd name="connsiteY24" fmla="*/ 536483 h 536483"/>
              <a:gd name="connsiteX25" fmla="*/ 330346 w 2394353"/>
              <a:gd name="connsiteY25" fmla="*/ 531197 h 536483"/>
              <a:gd name="connsiteX26" fmla="*/ 298633 w 2394353"/>
              <a:gd name="connsiteY26" fmla="*/ 517984 h 536483"/>
              <a:gd name="connsiteX27" fmla="*/ 211421 w 2394353"/>
              <a:gd name="connsiteY27" fmla="*/ 457200 h 536483"/>
              <a:gd name="connsiteX28" fmla="*/ 105711 w 2394353"/>
              <a:gd name="connsiteY28" fmla="*/ 351489 h 536483"/>
              <a:gd name="connsiteX29" fmla="*/ 34356 w 2394353"/>
              <a:gd name="connsiteY29" fmla="*/ 266920 h 536483"/>
              <a:gd name="connsiteX30" fmla="*/ 7928 w 2394353"/>
              <a:gd name="connsiteY30" fmla="*/ 224636 h 536483"/>
              <a:gd name="connsiteX31" fmla="*/ 0 w 2394353"/>
              <a:gd name="connsiteY31" fmla="*/ 190280 h 536483"/>
              <a:gd name="connsiteX32" fmla="*/ 13213 w 2394353"/>
              <a:gd name="connsiteY32" fmla="*/ 182351 h 536483"/>
              <a:gd name="connsiteX33" fmla="*/ 44927 w 2394353"/>
              <a:gd name="connsiteY33" fmla="*/ 192922 h 536483"/>
              <a:gd name="connsiteX34" fmla="*/ 110996 w 2394353"/>
              <a:gd name="connsiteY34" fmla="*/ 227278 h 536483"/>
              <a:gd name="connsiteX35" fmla="*/ 219350 w 2394353"/>
              <a:gd name="connsiteY35" fmla="*/ 264277 h 536483"/>
              <a:gd name="connsiteX36" fmla="*/ 383202 w 2394353"/>
              <a:gd name="connsiteY36" fmla="*/ 293348 h 536483"/>
              <a:gd name="connsiteX37" fmla="*/ 510055 w 2394353"/>
              <a:gd name="connsiteY37" fmla="*/ 293348 h 536483"/>
              <a:gd name="connsiteX38" fmla="*/ 702978 w 2394353"/>
              <a:gd name="connsiteY38" fmla="*/ 277491 h 5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394353" h="536483">
                <a:moveTo>
                  <a:pt x="702978" y="277491"/>
                </a:moveTo>
                <a:lnTo>
                  <a:pt x="1427098" y="161209"/>
                </a:lnTo>
                <a:lnTo>
                  <a:pt x="1680804" y="118925"/>
                </a:lnTo>
                <a:lnTo>
                  <a:pt x="1741588" y="100425"/>
                </a:lnTo>
                <a:lnTo>
                  <a:pt x="1831442" y="63426"/>
                </a:lnTo>
                <a:lnTo>
                  <a:pt x="1897512" y="29070"/>
                </a:lnTo>
                <a:lnTo>
                  <a:pt x="1939796" y="0"/>
                </a:lnTo>
                <a:lnTo>
                  <a:pt x="1971509" y="2643"/>
                </a:lnTo>
                <a:lnTo>
                  <a:pt x="2056078" y="18499"/>
                </a:lnTo>
                <a:lnTo>
                  <a:pt x="2145932" y="42284"/>
                </a:lnTo>
                <a:lnTo>
                  <a:pt x="2235787" y="76640"/>
                </a:lnTo>
                <a:lnTo>
                  <a:pt x="2317713" y="118925"/>
                </a:lnTo>
                <a:lnTo>
                  <a:pt x="2375854" y="155923"/>
                </a:lnTo>
                <a:lnTo>
                  <a:pt x="2394353" y="179708"/>
                </a:lnTo>
                <a:lnTo>
                  <a:pt x="2394353" y="195565"/>
                </a:lnTo>
                <a:lnTo>
                  <a:pt x="2386425" y="216707"/>
                </a:lnTo>
                <a:lnTo>
                  <a:pt x="2365283" y="237849"/>
                </a:lnTo>
                <a:lnTo>
                  <a:pt x="2315070" y="269563"/>
                </a:lnTo>
                <a:lnTo>
                  <a:pt x="2304499" y="272206"/>
                </a:lnTo>
                <a:lnTo>
                  <a:pt x="1923939" y="266920"/>
                </a:lnTo>
                <a:lnTo>
                  <a:pt x="1215676" y="362060"/>
                </a:lnTo>
                <a:lnTo>
                  <a:pt x="977826" y="412273"/>
                </a:lnTo>
                <a:lnTo>
                  <a:pt x="724120" y="457200"/>
                </a:lnTo>
                <a:lnTo>
                  <a:pt x="568196" y="494199"/>
                </a:lnTo>
                <a:lnTo>
                  <a:pt x="369988" y="536483"/>
                </a:lnTo>
                <a:lnTo>
                  <a:pt x="330346" y="531197"/>
                </a:lnTo>
                <a:lnTo>
                  <a:pt x="298633" y="517984"/>
                </a:lnTo>
                <a:lnTo>
                  <a:pt x="211421" y="457200"/>
                </a:lnTo>
                <a:lnTo>
                  <a:pt x="105711" y="351489"/>
                </a:lnTo>
                <a:lnTo>
                  <a:pt x="34356" y="266920"/>
                </a:lnTo>
                <a:lnTo>
                  <a:pt x="7928" y="224636"/>
                </a:lnTo>
                <a:lnTo>
                  <a:pt x="0" y="190280"/>
                </a:lnTo>
                <a:lnTo>
                  <a:pt x="13213" y="182351"/>
                </a:lnTo>
                <a:lnTo>
                  <a:pt x="44927" y="192922"/>
                </a:lnTo>
                <a:lnTo>
                  <a:pt x="110996" y="227278"/>
                </a:lnTo>
                <a:lnTo>
                  <a:pt x="219350" y="264277"/>
                </a:lnTo>
                <a:lnTo>
                  <a:pt x="383202" y="293348"/>
                </a:lnTo>
                <a:lnTo>
                  <a:pt x="510055" y="293348"/>
                </a:lnTo>
                <a:lnTo>
                  <a:pt x="702978" y="2774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EA10084-980C-498D-B563-7FBAA16CA70B}"/>
              </a:ext>
            </a:extLst>
          </p:cNvPr>
          <p:cNvSpPr/>
          <p:nvPr/>
        </p:nvSpPr>
        <p:spPr>
          <a:xfrm>
            <a:off x="5408613" y="3557589"/>
            <a:ext cx="323850" cy="904875"/>
          </a:xfrm>
          <a:custGeom>
            <a:avLst/>
            <a:gdLst>
              <a:gd name="connsiteX0" fmla="*/ 309562 w 323850"/>
              <a:gd name="connsiteY0" fmla="*/ 433387 h 904875"/>
              <a:gd name="connsiteX1" fmla="*/ 283369 w 323850"/>
              <a:gd name="connsiteY1" fmla="*/ 576262 h 904875"/>
              <a:gd name="connsiteX2" fmla="*/ 252412 w 323850"/>
              <a:gd name="connsiteY2" fmla="*/ 707231 h 904875"/>
              <a:gd name="connsiteX3" fmla="*/ 219075 w 323850"/>
              <a:gd name="connsiteY3" fmla="*/ 797718 h 904875"/>
              <a:gd name="connsiteX4" fmla="*/ 197644 w 323850"/>
              <a:gd name="connsiteY4" fmla="*/ 845343 h 904875"/>
              <a:gd name="connsiteX5" fmla="*/ 176212 w 323850"/>
              <a:gd name="connsiteY5" fmla="*/ 876300 h 904875"/>
              <a:gd name="connsiteX6" fmla="*/ 154781 w 323850"/>
              <a:gd name="connsiteY6" fmla="*/ 890587 h 904875"/>
              <a:gd name="connsiteX7" fmla="*/ 133350 w 323850"/>
              <a:gd name="connsiteY7" fmla="*/ 902493 h 904875"/>
              <a:gd name="connsiteX8" fmla="*/ 100012 w 323850"/>
              <a:gd name="connsiteY8" fmla="*/ 904875 h 904875"/>
              <a:gd name="connsiteX9" fmla="*/ 66675 w 323850"/>
              <a:gd name="connsiteY9" fmla="*/ 888206 h 904875"/>
              <a:gd name="connsiteX10" fmla="*/ 40481 w 323850"/>
              <a:gd name="connsiteY10" fmla="*/ 859631 h 904875"/>
              <a:gd name="connsiteX11" fmla="*/ 16669 w 323850"/>
              <a:gd name="connsiteY11" fmla="*/ 821531 h 904875"/>
              <a:gd name="connsiteX12" fmla="*/ 2381 w 323850"/>
              <a:gd name="connsiteY12" fmla="*/ 778668 h 904875"/>
              <a:gd name="connsiteX13" fmla="*/ 0 w 323850"/>
              <a:gd name="connsiteY13" fmla="*/ 745331 h 904875"/>
              <a:gd name="connsiteX14" fmla="*/ 0 w 323850"/>
              <a:gd name="connsiteY14" fmla="*/ 711993 h 904875"/>
              <a:gd name="connsiteX15" fmla="*/ 19050 w 323850"/>
              <a:gd name="connsiteY15" fmla="*/ 652462 h 904875"/>
              <a:gd name="connsiteX16" fmla="*/ 150019 w 323850"/>
              <a:gd name="connsiteY16" fmla="*/ 328612 h 904875"/>
              <a:gd name="connsiteX17" fmla="*/ 173831 w 323850"/>
              <a:gd name="connsiteY17" fmla="*/ 266700 h 904875"/>
              <a:gd name="connsiteX18" fmla="*/ 183356 w 323850"/>
              <a:gd name="connsiteY18" fmla="*/ 214312 h 904875"/>
              <a:gd name="connsiteX19" fmla="*/ 192881 w 323850"/>
              <a:gd name="connsiteY19" fmla="*/ 33337 h 904875"/>
              <a:gd name="connsiteX20" fmla="*/ 195262 w 323850"/>
              <a:gd name="connsiteY20" fmla="*/ 14287 h 904875"/>
              <a:gd name="connsiteX21" fmla="*/ 207169 w 323850"/>
              <a:gd name="connsiteY21" fmla="*/ 0 h 904875"/>
              <a:gd name="connsiteX22" fmla="*/ 219075 w 323850"/>
              <a:gd name="connsiteY22" fmla="*/ 4762 h 904875"/>
              <a:gd name="connsiteX23" fmla="*/ 245269 w 323850"/>
              <a:gd name="connsiteY23" fmla="*/ 40481 h 904875"/>
              <a:gd name="connsiteX24" fmla="*/ 323850 w 323850"/>
              <a:gd name="connsiteY24" fmla="*/ 204787 h 904875"/>
              <a:gd name="connsiteX25" fmla="*/ 309562 w 323850"/>
              <a:gd name="connsiteY25" fmla="*/ 433387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3850" h="904875">
                <a:moveTo>
                  <a:pt x="309562" y="433387"/>
                </a:moveTo>
                <a:lnTo>
                  <a:pt x="283369" y="576262"/>
                </a:lnTo>
                <a:lnTo>
                  <a:pt x="252412" y="707231"/>
                </a:lnTo>
                <a:lnTo>
                  <a:pt x="219075" y="797718"/>
                </a:lnTo>
                <a:lnTo>
                  <a:pt x="197644" y="845343"/>
                </a:lnTo>
                <a:lnTo>
                  <a:pt x="176212" y="876300"/>
                </a:lnTo>
                <a:lnTo>
                  <a:pt x="154781" y="890587"/>
                </a:lnTo>
                <a:lnTo>
                  <a:pt x="133350" y="902493"/>
                </a:lnTo>
                <a:lnTo>
                  <a:pt x="100012" y="904875"/>
                </a:lnTo>
                <a:lnTo>
                  <a:pt x="66675" y="888206"/>
                </a:lnTo>
                <a:lnTo>
                  <a:pt x="40481" y="859631"/>
                </a:lnTo>
                <a:lnTo>
                  <a:pt x="16669" y="821531"/>
                </a:lnTo>
                <a:lnTo>
                  <a:pt x="2381" y="778668"/>
                </a:lnTo>
                <a:lnTo>
                  <a:pt x="0" y="745331"/>
                </a:lnTo>
                <a:lnTo>
                  <a:pt x="0" y="711993"/>
                </a:lnTo>
                <a:lnTo>
                  <a:pt x="19050" y="652462"/>
                </a:lnTo>
                <a:lnTo>
                  <a:pt x="150019" y="328612"/>
                </a:lnTo>
                <a:lnTo>
                  <a:pt x="173831" y="266700"/>
                </a:lnTo>
                <a:lnTo>
                  <a:pt x="183356" y="214312"/>
                </a:lnTo>
                <a:lnTo>
                  <a:pt x="192881" y="33337"/>
                </a:lnTo>
                <a:lnTo>
                  <a:pt x="195262" y="14287"/>
                </a:lnTo>
                <a:lnTo>
                  <a:pt x="207169" y="0"/>
                </a:lnTo>
                <a:lnTo>
                  <a:pt x="219075" y="4762"/>
                </a:lnTo>
                <a:lnTo>
                  <a:pt x="245269" y="40481"/>
                </a:lnTo>
                <a:lnTo>
                  <a:pt x="323850" y="204787"/>
                </a:lnTo>
                <a:lnTo>
                  <a:pt x="309562" y="43338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D87A5323-1FDD-4718-A174-7AC5C15C9D2D}"/>
              </a:ext>
            </a:extLst>
          </p:cNvPr>
          <p:cNvSpPr/>
          <p:nvPr/>
        </p:nvSpPr>
        <p:spPr>
          <a:xfrm>
            <a:off x="5330826" y="4008439"/>
            <a:ext cx="1222375" cy="1927225"/>
          </a:xfrm>
          <a:custGeom>
            <a:avLst/>
            <a:gdLst>
              <a:gd name="connsiteX0" fmla="*/ 1068019 w 1221638"/>
              <a:gd name="connsiteY0" fmla="*/ 709574 h 1927555"/>
              <a:gd name="connsiteX1" fmla="*/ 1020470 w 1221638"/>
              <a:gd name="connsiteY1" fmla="*/ 866851 h 1927555"/>
              <a:gd name="connsiteX2" fmla="*/ 976579 w 1221638"/>
              <a:gd name="connsiteY2" fmla="*/ 983894 h 1927555"/>
              <a:gd name="connsiteX3" fmla="*/ 918058 w 1221638"/>
              <a:gd name="connsiteY3" fmla="*/ 1108252 h 1927555"/>
              <a:gd name="connsiteX4" fmla="*/ 848563 w 1221638"/>
              <a:gd name="connsiteY4" fmla="*/ 1239926 h 1927555"/>
              <a:gd name="connsiteX5" fmla="*/ 753466 w 1221638"/>
              <a:gd name="connsiteY5" fmla="*/ 1382572 h 1927555"/>
              <a:gd name="connsiteX6" fmla="*/ 658368 w 1221638"/>
              <a:gd name="connsiteY6" fmla="*/ 1503273 h 1927555"/>
              <a:gd name="connsiteX7" fmla="*/ 566928 w 1221638"/>
              <a:gd name="connsiteY7" fmla="*/ 1602028 h 1927555"/>
              <a:gd name="connsiteX8" fmla="*/ 435254 w 1221638"/>
              <a:gd name="connsiteY8" fmla="*/ 1715414 h 1927555"/>
              <a:gd name="connsiteX9" fmla="*/ 321869 w 1221638"/>
              <a:gd name="connsiteY9" fmla="*/ 1795881 h 1927555"/>
              <a:gd name="connsiteX10" fmla="*/ 204826 w 1221638"/>
              <a:gd name="connsiteY10" fmla="*/ 1869033 h 1927555"/>
              <a:gd name="connsiteX11" fmla="*/ 113386 w 1221638"/>
              <a:gd name="connsiteY11" fmla="*/ 1912924 h 1927555"/>
              <a:gd name="connsiteX12" fmla="*/ 47549 w 1221638"/>
              <a:gd name="connsiteY12" fmla="*/ 1927555 h 1927555"/>
              <a:gd name="connsiteX13" fmla="*/ 0 w 1221638"/>
              <a:gd name="connsiteY13" fmla="*/ 1923897 h 1927555"/>
              <a:gd name="connsiteX14" fmla="*/ 10973 w 1221638"/>
              <a:gd name="connsiteY14" fmla="*/ 1898294 h 1927555"/>
              <a:gd name="connsiteX15" fmla="*/ 65837 w 1221638"/>
              <a:gd name="connsiteY15" fmla="*/ 1861718 h 1927555"/>
              <a:gd name="connsiteX16" fmla="*/ 171907 w 1221638"/>
              <a:gd name="connsiteY16" fmla="*/ 1777593 h 1927555"/>
              <a:gd name="connsiteX17" fmla="*/ 281635 w 1221638"/>
              <a:gd name="connsiteY17" fmla="*/ 1675180 h 1927555"/>
              <a:gd name="connsiteX18" fmla="*/ 427939 w 1221638"/>
              <a:gd name="connsiteY18" fmla="*/ 1525219 h 1927555"/>
              <a:gd name="connsiteX19" fmla="*/ 559613 w 1221638"/>
              <a:gd name="connsiteY19" fmla="*/ 1356969 h 1927555"/>
              <a:gd name="connsiteX20" fmla="*/ 672998 w 1221638"/>
              <a:gd name="connsiteY20" fmla="*/ 1170432 h 1927555"/>
              <a:gd name="connsiteX21" fmla="*/ 771754 w 1221638"/>
              <a:gd name="connsiteY21" fmla="*/ 965606 h 1927555"/>
              <a:gd name="connsiteX22" fmla="*/ 848563 w 1221638"/>
              <a:gd name="connsiteY22" fmla="*/ 735177 h 1927555"/>
              <a:gd name="connsiteX23" fmla="*/ 903427 w 1221638"/>
              <a:gd name="connsiteY23" fmla="*/ 468172 h 1927555"/>
              <a:gd name="connsiteX24" fmla="*/ 918058 w 1221638"/>
              <a:gd name="connsiteY24" fmla="*/ 321868 h 1927555"/>
              <a:gd name="connsiteX25" fmla="*/ 914400 w 1221638"/>
              <a:gd name="connsiteY25" fmla="*/ 237744 h 1927555"/>
              <a:gd name="connsiteX26" fmla="*/ 892454 w 1221638"/>
              <a:gd name="connsiteY26" fmla="*/ 160934 h 1927555"/>
              <a:gd name="connsiteX27" fmla="*/ 870509 w 1221638"/>
              <a:gd name="connsiteY27" fmla="*/ 102412 h 1927555"/>
              <a:gd name="connsiteX28" fmla="*/ 826618 w 1221638"/>
              <a:gd name="connsiteY28" fmla="*/ 47548 h 1927555"/>
              <a:gd name="connsiteX29" fmla="*/ 815645 w 1221638"/>
              <a:gd name="connsiteY29" fmla="*/ 10972 h 1927555"/>
              <a:gd name="connsiteX30" fmla="*/ 826618 w 1221638"/>
              <a:gd name="connsiteY30" fmla="*/ 0 h 1927555"/>
              <a:gd name="connsiteX31" fmla="*/ 859536 w 1221638"/>
              <a:gd name="connsiteY31" fmla="*/ 7315 h 1927555"/>
              <a:gd name="connsiteX32" fmla="*/ 940003 w 1221638"/>
              <a:gd name="connsiteY32" fmla="*/ 36576 h 1927555"/>
              <a:gd name="connsiteX33" fmla="*/ 1013155 w 1221638"/>
              <a:gd name="connsiteY33" fmla="*/ 76809 h 1927555"/>
              <a:gd name="connsiteX34" fmla="*/ 1141171 w 1221638"/>
              <a:gd name="connsiteY34" fmla="*/ 160934 h 1927555"/>
              <a:gd name="connsiteX35" fmla="*/ 1192378 w 1221638"/>
              <a:gd name="connsiteY35" fmla="*/ 197510 h 1927555"/>
              <a:gd name="connsiteX36" fmla="*/ 1214323 w 1221638"/>
              <a:gd name="connsiteY36" fmla="*/ 226771 h 1927555"/>
              <a:gd name="connsiteX37" fmla="*/ 1221638 w 1221638"/>
              <a:gd name="connsiteY37" fmla="*/ 256032 h 1927555"/>
              <a:gd name="connsiteX38" fmla="*/ 1221638 w 1221638"/>
              <a:gd name="connsiteY38" fmla="*/ 277977 h 1927555"/>
              <a:gd name="connsiteX39" fmla="*/ 1214323 w 1221638"/>
              <a:gd name="connsiteY39" fmla="*/ 299923 h 1927555"/>
              <a:gd name="connsiteX40" fmla="*/ 1196035 w 1221638"/>
              <a:gd name="connsiteY40" fmla="*/ 336499 h 1927555"/>
              <a:gd name="connsiteX41" fmla="*/ 1170432 w 1221638"/>
              <a:gd name="connsiteY41" fmla="*/ 373075 h 1927555"/>
              <a:gd name="connsiteX42" fmla="*/ 1141171 w 1221638"/>
              <a:gd name="connsiteY42" fmla="*/ 398678 h 1927555"/>
              <a:gd name="connsiteX43" fmla="*/ 1068019 w 1221638"/>
              <a:gd name="connsiteY43" fmla="*/ 709574 h 192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21638" h="1927555">
                <a:moveTo>
                  <a:pt x="1068019" y="709574"/>
                </a:moveTo>
                <a:lnTo>
                  <a:pt x="1020470" y="866851"/>
                </a:lnTo>
                <a:lnTo>
                  <a:pt x="976579" y="983894"/>
                </a:lnTo>
                <a:lnTo>
                  <a:pt x="918058" y="1108252"/>
                </a:lnTo>
                <a:lnTo>
                  <a:pt x="848563" y="1239926"/>
                </a:lnTo>
                <a:lnTo>
                  <a:pt x="753466" y="1382572"/>
                </a:lnTo>
                <a:lnTo>
                  <a:pt x="658368" y="1503273"/>
                </a:lnTo>
                <a:lnTo>
                  <a:pt x="566928" y="1602028"/>
                </a:lnTo>
                <a:lnTo>
                  <a:pt x="435254" y="1715414"/>
                </a:lnTo>
                <a:lnTo>
                  <a:pt x="321869" y="1795881"/>
                </a:lnTo>
                <a:lnTo>
                  <a:pt x="204826" y="1869033"/>
                </a:lnTo>
                <a:lnTo>
                  <a:pt x="113386" y="1912924"/>
                </a:lnTo>
                <a:lnTo>
                  <a:pt x="47549" y="1927555"/>
                </a:lnTo>
                <a:lnTo>
                  <a:pt x="0" y="1923897"/>
                </a:lnTo>
                <a:lnTo>
                  <a:pt x="10973" y="1898294"/>
                </a:lnTo>
                <a:lnTo>
                  <a:pt x="65837" y="1861718"/>
                </a:lnTo>
                <a:lnTo>
                  <a:pt x="171907" y="1777593"/>
                </a:lnTo>
                <a:lnTo>
                  <a:pt x="281635" y="1675180"/>
                </a:lnTo>
                <a:lnTo>
                  <a:pt x="427939" y="1525219"/>
                </a:lnTo>
                <a:lnTo>
                  <a:pt x="559613" y="1356969"/>
                </a:lnTo>
                <a:lnTo>
                  <a:pt x="672998" y="1170432"/>
                </a:lnTo>
                <a:lnTo>
                  <a:pt x="771754" y="965606"/>
                </a:lnTo>
                <a:lnTo>
                  <a:pt x="848563" y="735177"/>
                </a:lnTo>
                <a:lnTo>
                  <a:pt x="903427" y="468172"/>
                </a:lnTo>
                <a:lnTo>
                  <a:pt x="918058" y="321868"/>
                </a:lnTo>
                <a:lnTo>
                  <a:pt x="914400" y="237744"/>
                </a:lnTo>
                <a:lnTo>
                  <a:pt x="892454" y="160934"/>
                </a:lnTo>
                <a:lnTo>
                  <a:pt x="870509" y="102412"/>
                </a:lnTo>
                <a:lnTo>
                  <a:pt x="826618" y="47548"/>
                </a:lnTo>
                <a:lnTo>
                  <a:pt x="815645" y="10972"/>
                </a:lnTo>
                <a:lnTo>
                  <a:pt x="826618" y="0"/>
                </a:lnTo>
                <a:lnTo>
                  <a:pt x="859536" y="7315"/>
                </a:lnTo>
                <a:lnTo>
                  <a:pt x="940003" y="36576"/>
                </a:lnTo>
                <a:lnTo>
                  <a:pt x="1013155" y="76809"/>
                </a:lnTo>
                <a:lnTo>
                  <a:pt x="1141171" y="160934"/>
                </a:lnTo>
                <a:lnTo>
                  <a:pt x="1192378" y="197510"/>
                </a:lnTo>
                <a:lnTo>
                  <a:pt x="1214323" y="226771"/>
                </a:lnTo>
                <a:lnTo>
                  <a:pt x="1221638" y="256032"/>
                </a:lnTo>
                <a:lnTo>
                  <a:pt x="1221638" y="277977"/>
                </a:lnTo>
                <a:lnTo>
                  <a:pt x="1214323" y="299923"/>
                </a:lnTo>
                <a:lnTo>
                  <a:pt x="1196035" y="336499"/>
                </a:lnTo>
                <a:lnTo>
                  <a:pt x="1170432" y="373075"/>
                </a:lnTo>
                <a:lnTo>
                  <a:pt x="1141171" y="398678"/>
                </a:lnTo>
                <a:lnTo>
                  <a:pt x="1068019" y="7095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5E9D67CF-6F8B-4CAE-A87D-5BBC71CAA2DE}"/>
              </a:ext>
            </a:extLst>
          </p:cNvPr>
          <p:cNvSpPr/>
          <p:nvPr/>
        </p:nvSpPr>
        <p:spPr>
          <a:xfrm>
            <a:off x="6727825" y="3898901"/>
            <a:ext cx="1646238" cy="1941513"/>
          </a:xfrm>
          <a:custGeom>
            <a:avLst/>
            <a:gdLst>
              <a:gd name="connsiteX0" fmla="*/ 376733 w 1645920"/>
              <a:gd name="connsiteY0" fmla="*/ 610819 h 1942185"/>
              <a:gd name="connsiteX1" fmla="*/ 358445 w 1645920"/>
              <a:gd name="connsiteY1" fmla="*/ 888796 h 1942185"/>
              <a:gd name="connsiteX2" fmla="*/ 347472 w 1645920"/>
              <a:gd name="connsiteY2" fmla="*/ 1196035 h 1942185"/>
              <a:gd name="connsiteX3" fmla="*/ 347472 w 1645920"/>
              <a:gd name="connsiteY3" fmla="*/ 1470355 h 1942185"/>
              <a:gd name="connsiteX4" fmla="*/ 354787 w 1645920"/>
              <a:gd name="connsiteY4" fmla="*/ 1539849 h 1942185"/>
              <a:gd name="connsiteX5" fmla="*/ 369418 w 1645920"/>
              <a:gd name="connsiteY5" fmla="*/ 1605686 h 1942185"/>
              <a:gd name="connsiteX6" fmla="*/ 376733 w 1645920"/>
              <a:gd name="connsiteY6" fmla="*/ 1627632 h 1942185"/>
              <a:gd name="connsiteX7" fmla="*/ 395021 w 1645920"/>
              <a:gd name="connsiteY7" fmla="*/ 1656892 h 1942185"/>
              <a:gd name="connsiteX8" fmla="*/ 431597 w 1645920"/>
              <a:gd name="connsiteY8" fmla="*/ 1686153 h 1942185"/>
              <a:gd name="connsiteX9" fmla="*/ 508407 w 1645920"/>
              <a:gd name="connsiteY9" fmla="*/ 1726387 h 1942185"/>
              <a:gd name="connsiteX10" fmla="*/ 599847 w 1645920"/>
              <a:gd name="connsiteY10" fmla="*/ 1751990 h 1942185"/>
              <a:gd name="connsiteX11" fmla="*/ 749808 w 1645920"/>
              <a:gd name="connsiteY11" fmla="*/ 1762963 h 1942185"/>
              <a:gd name="connsiteX12" fmla="*/ 918058 w 1645920"/>
              <a:gd name="connsiteY12" fmla="*/ 1755648 h 1942185"/>
              <a:gd name="connsiteX13" fmla="*/ 1053389 w 1645920"/>
              <a:gd name="connsiteY13" fmla="*/ 1733702 h 1942185"/>
              <a:gd name="connsiteX14" fmla="*/ 1144829 w 1645920"/>
              <a:gd name="connsiteY14" fmla="*/ 1700784 h 1942185"/>
              <a:gd name="connsiteX15" fmla="*/ 1221639 w 1645920"/>
              <a:gd name="connsiteY15" fmla="*/ 1653235 h 1942185"/>
              <a:gd name="connsiteX16" fmla="*/ 1602029 w 1645920"/>
              <a:gd name="connsiteY16" fmla="*/ 1660550 h 1942185"/>
              <a:gd name="connsiteX17" fmla="*/ 1634947 w 1645920"/>
              <a:gd name="connsiteY17" fmla="*/ 1700784 h 1942185"/>
              <a:gd name="connsiteX18" fmla="*/ 1645920 w 1645920"/>
              <a:gd name="connsiteY18" fmla="*/ 1744675 h 1942185"/>
              <a:gd name="connsiteX19" fmla="*/ 1645920 w 1645920"/>
              <a:gd name="connsiteY19" fmla="*/ 1777593 h 1942185"/>
              <a:gd name="connsiteX20" fmla="*/ 1631290 w 1645920"/>
              <a:gd name="connsiteY20" fmla="*/ 1814169 h 1942185"/>
              <a:gd name="connsiteX21" fmla="*/ 1605687 w 1645920"/>
              <a:gd name="connsiteY21" fmla="*/ 1832457 h 1942185"/>
              <a:gd name="connsiteX22" fmla="*/ 1510589 w 1645920"/>
              <a:gd name="connsiteY22" fmla="*/ 1865376 h 1942185"/>
              <a:gd name="connsiteX23" fmla="*/ 1360627 w 1645920"/>
              <a:gd name="connsiteY23" fmla="*/ 1901952 h 1942185"/>
              <a:gd name="connsiteX24" fmla="*/ 1163117 w 1645920"/>
              <a:gd name="connsiteY24" fmla="*/ 1931212 h 1942185"/>
              <a:gd name="connsiteX25" fmla="*/ 976579 w 1645920"/>
              <a:gd name="connsiteY25" fmla="*/ 1942185 h 1942185"/>
              <a:gd name="connsiteX26" fmla="*/ 815645 w 1645920"/>
              <a:gd name="connsiteY26" fmla="*/ 1942185 h 1942185"/>
              <a:gd name="connsiteX27" fmla="*/ 621792 w 1645920"/>
              <a:gd name="connsiteY27" fmla="*/ 1927555 h 1942185"/>
              <a:gd name="connsiteX28" fmla="*/ 512064 w 1645920"/>
              <a:gd name="connsiteY28" fmla="*/ 1909267 h 1942185"/>
              <a:gd name="connsiteX29" fmla="*/ 431597 w 1645920"/>
              <a:gd name="connsiteY29" fmla="*/ 1883664 h 1942185"/>
              <a:gd name="connsiteX30" fmla="*/ 310896 w 1645920"/>
              <a:gd name="connsiteY30" fmla="*/ 1828800 h 1942185"/>
              <a:gd name="connsiteX31" fmla="*/ 256032 w 1645920"/>
              <a:gd name="connsiteY31" fmla="*/ 1788566 h 1942185"/>
              <a:gd name="connsiteX32" fmla="*/ 204826 w 1645920"/>
              <a:gd name="connsiteY32" fmla="*/ 1719072 h 1942185"/>
              <a:gd name="connsiteX33" fmla="*/ 175565 w 1645920"/>
              <a:gd name="connsiteY33" fmla="*/ 1645920 h 1942185"/>
              <a:gd name="connsiteX34" fmla="*/ 157277 w 1645920"/>
              <a:gd name="connsiteY34" fmla="*/ 1569110 h 1942185"/>
              <a:gd name="connsiteX35" fmla="*/ 142647 w 1645920"/>
              <a:gd name="connsiteY35" fmla="*/ 1448409 h 1942185"/>
              <a:gd name="connsiteX36" fmla="*/ 146304 w 1645920"/>
              <a:gd name="connsiteY36" fmla="*/ 303580 h 1942185"/>
              <a:gd name="connsiteX37" fmla="*/ 138989 w 1645920"/>
              <a:gd name="connsiteY37" fmla="*/ 226771 h 1942185"/>
              <a:gd name="connsiteX38" fmla="*/ 117043 w 1645920"/>
              <a:gd name="connsiteY38" fmla="*/ 160934 h 1942185"/>
              <a:gd name="connsiteX39" fmla="*/ 84125 w 1645920"/>
              <a:gd name="connsiteY39" fmla="*/ 117043 h 1942185"/>
              <a:gd name="connsiteX40" fmla="*/ 25603 w 1645920"/>
              <a:gd name="connsiteY40" fmla="*/ 58521 h 1942185"/>
              <a:gd name="connsiteX41" fmla="*/ 0 w 1645920"/>
              <a:gd name="connsiteY41" fmla="*/ 29260 h 1942185"/>
              <a:gd name="connsiteX42" fmla="*/ 0 w 1645920"/>
              <a:gd name="connsiteY42" fmla="*/ 10972 h 1942185"/>
              <a:gd name="connsiteX43" fmla="*/ 14631 w 1645920"/>
              <a:gd name="connsiteY43" fmla="*/ 0 h 1942185"/>
              <a:gd name="connsiteX44" fmla="*/ 58522 w 1645920"/>
              <a:gd name="connsiteY44" fmla="*/ 0 h 1942185"/>
              <a:gd name="connsiteX45" fmla="*/ 124359 w 1645920"/>
              <a:gd name="connsiteY45" fmla="*/ 21945 h 1942185"/>
              <a:gd name="connsiteX46" fmla="*/ 241402 w 1645920"/>
              <a:gd name="connsiteY46" fmla="*/ 73152 h 1942185"/>
              <a:gd name="connsiteX47" fmla="*/ 369418 w 1645920"/>
              <a:gd name="connsiteY47" fmla="*/ 138988 h 1942185"/>
              <a:gd name="connsiteX48" fmla="*/ 435255 w 1645920"/>
              <a:gd name="connsiteY48" fmla="*/ 186537 h 1942185"/>
              <a:gd name="connsiteX49" fmla="*/ 460858 w 1645920"/>
              <a:gd name="connsiteY49" fmla="*/ 219456 h 1942185"/>
              <a:gd name="connsiteX50" fmla="*/ 468173 w 1645920"/>
              <a:gd name="connsiteY50" fmla="*/ 252374 h 1942185"/>
              <a:gd name="connsiteX51" fmla="*/ 464515 w 1645920"/>
              <a:gd name="connsiteY51" fmla="*/ 281635 h 1942185"/>
              <a:gd name="connsiteX52" fmla="*/ 435255 w 1645920"/>
              <a:gd name="connsiteY52" fmla="*/ 303580 h 1942185"/>
              <a:gd name="connsiteX53" fmla="*/ 416967 w 1645920"/>
              <a:gd name="connsiteY53" fmla="*/ 340156 h 1942185"/>
              <a:gd name="connsiteX54" fmla="*/ 391363 w 1645920"/>
              <a:gd name="connsiteY54" fmla="*/ 420624 h 1942185"/>
              <a:gd name="connsiteX55" fmla="*/ 376733 w 1645920"/>
              <a:gd name="connsiteY55" fmla="*/ 610819 h 1942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645920" h="1942185">
                <a:moveTo>
                  <a:pt x="376733" y="610819"/>
                </a:moveTo>
                <a:lnTo>
                  <a:pt x="358445" y="888796"/>
                </a:lnTo>
                <a:lnTo>
                  <a:pt x="347472" y="1196035"/>
                </a:lnTo>
                <a:lnTo>
                  <a:pt x="347472" y="1470355"/>
                </a:lnTo>
                <a:lnTo>
                  <a:pt x="354787" y="1539849"/>
                </a:lnTo>
                <a:lnTo>
                  <a:pt x="369418" y="1605686"/>
                </a:lnTo>
                <a:lnTo>
                  <a:pt x="376733" y="1627632"/>
                </a:lnTo>
                <a:lnTo>
                  <a:pt x="395021" y="1656892"/>
                </a:lnTo>
                <a:lnTo>
                  <a:pt x="431597" y="1686153"/>
                </a:lnTo>
                <a:lnTo>
                  <a:pt x="508407" y="1726387"/>
                </a:lnTo>
                <a:lnTo>
                  <a:pt x="599847" y="1751990"/>
                </a:lnTo>
                <a:lnTo>
                  <a:pt x="749808" y="1762963"/>
                </a:lnTo>
                <a:lnTo>
                  <a:pt x="918058" y="1755648"/>
                </a:lnTo>
                <a:lnTo>
                  <a:pt x="1053389" y="1733702"/>
                </a:lnTo>
                <a:lnTo>
                  <a:pt x="1144829" y="1700784"/>
                </a:lnTo>
                <a:lnTo>
                  <a:pt x="1221639" y="1653235"/>
                </a:lnTo>
                <a:lnTo>
                  <a:pt x="1602029" y="1660550"/>
                </a:lnTo>
                <a:lnTo>
                  <a:pt x="1634947" y="1700784"/>
                </a:lnTo>
                <a:lnTo>
                  <a:pt x="1645920" y="1744675"/>
                </a:lnTo>
                <a:lnTo>
                  <a:pt x="1645920" y="1777593"/>
                </a:lnTo>
                <a:lnTo>
                  <a:pt x="1631290" y="1814169"/>
                </a:lnTo>
                <a:lnTo>
                  <a:pt x="1605687" y="1832457"/>
                </a:lnTo>
                <a:lnTo>
                  <a:pt x="1510589" y="1865376"/>
                </a:lnTo>
                <a:lnTo>
                  <a:pt x="1360627" y="1901952"/>
                </a:lnTo>
                <a:lnTo>
                  <a:pt x="1163117" y="1931212"/>
                </a:lnTo>
                <a:lnTo>
                  <a:pt x="976579" y="1942185"/>
                </a:lnTo>
                <a:lnTo>
                  <a:pt x="815645" y="1942185"/>
                </a:lnTo>
                <a:lnTo>
                  <a:pt x="621792" y="1927555"/>
                </a:lnTo>
                <a:lnTo>
                  <a:pt x="512064" y="1909267"/>
                </a:lnTo>
                <a:lnTo>
                  <a:pt x="431597" y="1883664"/>
                </a:lnTo>
                <a:lnTo>
                  <a:pt x="310896" y="1828800"/>
                </a:lnTo>
                <a:lnTo>
                  <a:pt x="256032" y="1788566"/>
                </a:lnTo>
                <a:lnTo>
                  <a:pt x="204826" y="1719072"/>
                </a:lnTo>
                <a:lnTo>
                  <a:pt x="175565" y="1645920"/>
                </a:lnTo>
                <a:lnTo>
                  <a:pt x="157277" y="1569110"/>
                </a:lnTo>
                <a:lnTo>
                  <a:pt x="142647" y="1448409"/>
                </a:lnTo>
                <a:lnTo>
                  <a:pt x="146304" y="303580"/>
                </a:lnTo>
                <a:lnTo>
                  <a:pt x="138989" y="226771"/>
                </a:lnTo>
                <a:lnTo>
                  <a:pt x="117043" y="160934"/>
                </a:lnTo>
                <a:lnTo>
                  <a:pt x="84125" y="117043"/>
                </a:lnTo>
                <a:lnTo>
                  <a:pt x="25603" y="58521"/>
                </a:lnTo>
                <a:lnTo>
                  <a:pt x="0" y="29260"/>
                </a:lnTo>
                <a:lnTo>
                  <a:pt x="0" y="10972"/>
                </a:lnTo>
                <a:lnTo>
                  <a:pt x="14631" y="0"/>
                </a:lnTo>
                <a:lnTo>
                  <a:pt x="58522" y="0"/>
                </a:lnTo>
                <a:lnTo>
                  <a:pt x="124359" y="21945"/>
                </a:lnTo>
                <a:lnTo>
                  <a:pt x="241402" y="73152"/>
                </a:lnTo>
                <a:lnTo>
                  <a:pt x="369418" y="138988"/>
                </a:lnTo>
                <a:lnTo>
                  <a:pt x="435255" y="186537"/>
                </a:lnTo>
                <a:lnTo>
                  <a:pt x="460858" y="219456"/>
                </a:lnTo>
                <a:lnTo>
                  <a:pt x="468173" y="252374"/>
                </a:lnTo>
                <a:lnTo>
                  <a:pt x="464515" y="281635"/>
                </a:lnTo>
                <a:lnTo>
                  <a:pt x="435255" y="303580"/>
                </a:lnTo>
                <a:lnTo>
                  <a:pt x="416967" y="340156"/>
                </a:lnTo>
                <a:lnTo>
                  <a:pt x="391363" y="420624"/>
                </a:lnTo>
                <a:lnTo>
                  <a:pt x="376733" y="6108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9703FE9-DE94-46BB-AC9A-C5C0C396C86A}"/>
              </a:ext>
            </a:extLst>
          </p:cNvPr>
          <p:cNvSpPr/>
          <p:nvPr/>
        </p:nvSpPr>
        <p:spPr>
          <a:xfrm>
            <a:off x="4119563" y="4462464"/>
            <a:ext cx="1327150" cy="1203325"/>
          </a:xfrm>
          <a:custGeom>
            <a:avLst/>
            <a:gdLst>
              <a:gd name="connsiteX0" fmla="*/ 192881 w 1326356"/>
              <a:gd name="connsiteY0" fmla="*/ 409575 h 1202531"/>
              <a:gd name="connsiteX1" fmla="*/ 280987 w 1326356"/>
              <a:gd name="connsiteY1" fmla="*/ 395287 h 1202531"/>
              <a:gd name="connsiteX2" fmla="*/ 912018 w 1326356"/>
              <a:gd name="connsiteY2" fmla="*/ 219075 h 1202531"/>
              <a:gd name="connsiteX3" fmla="*/ 942975 w 1326356"/>
              <a:gd name="connsiteY3" fmla="*/ 216693 h 1202531"/>
              <a:gd name="connsiteX4" fmla="*/ 971550 w 1326356"/>
              <a:gd name="connsiteY4" fmla="*/ 223837 h 1202531"/>
              <a:gd name="connsiteX5" fmla="*/ 995362 w 1326356"/>
              <a:gd name="connsiteY5" fmla="*/ 245268 h 1202531"/>
              <a:gd name="connsiteX6" fmla="*/ 1007268 w 1326356"/>
              <a:gd name="connsiteY6" fmla="*/ 280987 h 1202531"/>
              <a:gd name="connsiteX7" fmla="*/ 1009650 w 1326356"/>
              <a:gd name="connsiteY7" fmla="*/ 330993 h 1202531"/>
              <a:gd name="connsiteX8" fmla="*/ 900112 w 1326356"/>
              <a:gd name="connsiteY8" fmla="*/ 1012031 h 1202531"/>
              <a:gd name="connsiteX9" fmla="*/ 847725 w 1326356"/>
              <a:gd name="connsiteY9" fmla="*/ 1050131 h 1202531"/>
              <a:gd name="connsiteX10" fmla="*/ 857250 w 1326356"/>
              <a:gd name="connsiteY10" fmla="*/ 1092993 h 1202531"/>
              <a:gd name="connsiteX11" fmla="*/ 892968 w 1326356"/>
              <a:gd name="connsiteY11" fmla="*/ 1131093 h 1202531"/>
              <a:gd name="connsiteX12" fmla="*/ 931068 w 1326356"/>
              <a:gd name="connsiteY12" fmla="*/ 1171575 h 1202531"/>
              <a:gd name="connsiteX13" fmla="*/ 952500 w 1326356"/>
              <a:gd name="connsiteY13" fmla="*/ 1190625 h 1202531"/>
              <a:gd name="connsiteX14" fmla="*/ 981075 w 1326356"/>
              <a:gd name="connsiteY14" fmla="*/ 1202531 h 1202531"/>
              <a:gd name="connsiteX15" fmla="*/ 1016793 w 1326356"/>
              <a:gd name="connsiteY15" fmla="*/ 1200150 h 1202531"/>
              <a:gd name="connsiteX16" fmla="*/ 1054893 w 1326356"/>
              <a:gd name="connsiteY16" fmla="*/ 1176337 h 1202531"/>
              <a:gd name="connsiteX17" fmla="*/ 1088231 w 1326356"/>
              <a:gd name="connsiteY17" fmla="*/ 1128712 h 1202531"/>
              <a:gd name="connsiteX18" fmla="*/ 1121568 w 1326356"/>
              <a:gd name="connsiteY18" fmla="*/ 1026318 h 1202531"/>
              <a:gd name="connsiteX19" fmla="*/ 1252537 w 1326356"/>
              <a:gd name="connsiteY19" fmla="*/ 419100 h 1202531"/>
              <a:gd name="connsiteX20" fmla="*/ 1278731 w 1326356"/>
              <a:gd name="connsiteY20" fmla="*/ 385762 h 1202531"/>
              <a:gd name="connsiteX21" fmla="*/ 1297781 w 1326356"/>
              <a:gd name="connsiteY21" fmla="*/ 354806 h 1202531"/>
              <a:gd name="connsiteX22" fmla="*/ 1319212 w 1326356"/>
              <a:gd name="connsiteY22" fmla="*/ 307181 h 1202531"/>
              <a:gd name="connsiteX23" fmla="*/ 1326356 w 1326356"/>
              <a:gd name="connsiteY23" fmla="*/ 254793 h 1202531"/>
              <a:gd name="connsiteX24" fmla="*/ 1323975 w 1326356"/>
              <a:gd name="connsiteY24" fmla="*/ 233362 h 1202531"/>
              <a:gd name="connsiteX25" fmla="*/ 1302543 w 1326356"/>
              <a:gd name="connsiteY25" fmla="*/ 202406 h 1202531"/>
              <a:gd name="connsiteX26" fmla="*/ 1262062 w 1326356"/>
              <a:gd name="connsiteY26" fmla="*/ 161925 h 1202531"/>
              <a:gd name="connsiteX27" fmla="*/ 1052512 w 1326356"/>
              <a:gd name="connsiteY27" fmla="*/ 23812 h 1202531"/>
              <a:gd name="connsiteX28" fmla="*/ 1012031 w 1326356"/>
              <a:gd name="connsiteY28" fmla="*/ 0 h 1202531"/>
              <a:gd name="connsiteX29" fmla="*/ 992981 w 1326356"/>
              <a:gd name="connsiteY29" fmla="*/ 0 h 1202531"/>
              <a:gd name="connsiteX30" fmla="*/ 838200 w 1326356"/>
              <a:gd name="connsiteY30" fmla="*/ 80962 h 1202531"/>
              <a:gd name="connsiteX31" fmla="*/ 731043 w 1326356"/>
              <a:gd name="connsiteY31" fmla="*/ 119062 h 1202531"/>
              <a:gd name="connsiteX32" fmla="*/ 507206 w 1326356"/>
              <a:gd name="connsiteY32" fmla="*/ 183356 h 1202531"/>
              <a:gd name="connsiteX33" fmla="*/ 400050 w 1326356"/>
              <a:gd name="connsiteY33" fmla="*/ 209550 h 1202531"/>
              <a:gd name="connsiteX34" fmla="*/ 214312 w 1326356"/>
              <a:gd name="connsiteY34" fmla="*/ 250031 h 1202531"/>
              <a:gd name="connsiteX35" fmla="*/ 119062 w 1326356"/>
              <a:gd name="connsiteY35" fmla="*/ 261937 h 1202531"/>
              <a:gd name="connsiteX36" fmla="*/ 0 w 1326356"/>
              <a:gd name="connsiteY36" fmla="*/ 261937 h 1202531"/>
              <a:gd name="connsiteX37" fmla="*/ 38100 w 1326356"/>
              <a:gd name="connsiteY37" fmla="*/ 421481 h 1202531"/>
              <a:gd name="connsiteX38" fmla="*/ 192881 w 1326356"/>
              <a:gd name="connsiteY38" fmla="*/ 409575 h 12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26356" h="1202531">
                <a:moveTo>
                  <a:pt x="192881" y="409575"/>
                </a:moveTo>
                <a:lnTo>
                  <a:pt x="280987" y="395287"/>
                </a:lnTo>
                <a:lnTo>
                  <a:pt x="912018" y="219075"/>
                </a:lnTo>
                <a:lnTo>
                  <a:pt x="942975" y="216693"/>
                </a:lnTo>
                <a:lnTo>
                  <a:pt x="971550" y="223837"/>
                </a:lnTo>
                <a:lnTo>
                  <a:pt x="995362" y="245268"/>
                </a:lnTo>
                <a:lnTo>
                  <a:pt x="1007268" y="280987"/>
                </a:lnTo>
                <a:lnTo>
                  <a:pt x="1009650" y="330993"/>
                </a:lnTo>
                <a:lnTo>
                  <a:pt x="900112" y="1012031"/>
                </a:lnTo>
                <a:lnTo>
                  <a:pt x="847725" y="1050131"/>
                </a:lnTo>
                <a:lnTo>
                  <a:pt x="857250" y="1092993"/>
                </a:lnTo>
                <a:lnTo>
                  <a:pt x="892968" y="1131093"/>
                </a:lnTo>
                <a:lnTo>
                  <a:pt x="931068" y="1171575"/>
                </a:lnTo>
                <a:lnTo>
                  <a:pt x="952500" y="1190625"/>
                </a:lnTo>
                <a:lnTo>
                  <a:pt x="981075" y="1202531"/>
                </a:lnTo>
                <a:lnTo>
                  <a:pt x="1016793" y="1200150"/>
                </a:lnTo>
                <a:lnTo>
                  <a:pt x="1054893" y="1176337"/>
                </a:lnTo>
                <a:lnTo>
                  <a:pt x="1088231" y="1128712"/>
                </a:lnTo>
                <a:lnTo>
                  <a:pt x="1121568" y="1026318"/>
                </a:lnTo>
                <a:lnTo>
                  <a:pt x="1252537" y="419100"/>
                </a:lnTo>
                <a:lnTo>
                  <a:pt x="1278731" y="385762"/>
                </a:lnTo>
                <a:lnTo>
                  <a:pt x="1297781" y="354806"/>
                </a:lnTo>
                <a:lnTo>
                  <a:pt x="1319212" y="307181"/>
                </a:lnTo>
                <a:lnTo>
                  <a:pt x="1326356" y="254793"/>
                </a:lnTo>
                <a:lnTo>
                  <a:pt x="1323975" y="233362"/>
                </a:lnTo>
                <a:lnTo>
                  <a:pt x="1302543" y="202406"/>
                </a:lnTo>
                <a:lnTo>
                  <a:pt x="1262062" y="161925"/>
                </a:lnTo>
                <a:lnTo>
                  <a:pt x="1052512" y="23812"/>
                </a:lnTo>
                <a:lnTo>
                  <a:pt x="1012031" y="0"/>
                </a:lnTo>
                <a:lnTo>
                  <a:pt x="992981" y="0"/>
                </a:lnTo>
                <a:lnTo>
                  <a:pt x="838200" y="80962"/>
                </a:lnTo>
                <a:lnTo>
                  <a:pt x="731043" y="119062"/>
                </a:lnTo>
                <a:lnTo>
                  <a:pt x="507206" y="183356"/>
                </a:lnTo>
                <a:lnTo>
                  <a:pt x="400050" y="209550"/>
                </a:lnTo>
                <a:lnTo>
                  <a:pt x="214312" y="250031"/>
                </a:lnTo>
                <a:lnTo>
                  <a:pt x="119062" y="261937"/>
                </a:lnTo>
                <a:lnTo>
                  <a:pt x="0" y="261937"/>
                </a:lnTo>
                <a:lnTo>
                  <a:pt x="38100" y="421481"/>
                </a:lnTo>
                <a:lnTo>
                  <a:pt x="192881" y="409575"/>
                </a:lnTo>
                <a:close/>
              </a:path>
            </a:pathLst>
          </a:custGeom>
          <a:solidFill>
            <a:srgbClr val="131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CDF5743-8724-4D1E-9988-02D5D6FE6043}"/>
              </a:ext>
            </a:extLst>
          </p:cNvPr>
          <p:cNvSpPr/>
          <p:nvPr/>
        </p:nvSpPr>
        <p:spPr>
          <a:xfrm>
            <a:off x="4291013" y="5362575"/>
            <a:ext cx="823912" cy="285750"/>
          </a:xfrm>
          <a:custGeom>
            <a:avLst/>
            <a:gdLst>
              <a:gd name="connsiteX0" fmla="*/ 178593 w 823912"/>
              <a:gd name="connsiteY0" fmla="*/ 119063 h 285750"/>
              <a:gd name="connsiteX1" fmla="*/ 823912 w 823912"/>
              <a:gd name="connsiteY1" fmla="*/ 0 h 285750"/>
              <a:gd name="connsiteX2" fmla="*/ 804862 w 823912"/>
              <a:gd name="connsiteY2" fmla="*/ 180975 h 285750"/>
              <a:gd name="connsiteX3" fmla="*/ 638175 w 823912"/>
              <a:gd name="connsiteY3" fmla="*/ 197644 h 285750"/>
              <a:gd name="connsiteX4" fmla="*/ 26193 w 823912"/>
              <a:gd name="connsiteY4" fmla="*/ 285750 h 285750"/>
              <a:gd name="connsiteX5" fmla="*/ 0 w 823912"/>
              <a:gd name="connsiteY5" fmla="*/ 147638 h 285750"/>
              <a:gd name="connsiteX6" fmla="*/ 178593 w 823912"/>
              <a:gd name="connsiteY6" fmla="*/ 119063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912" h="285750">
                <a:moveTo>
                  <a:pt x="178593" y="119063"/>
                </a:moveTo>
                <a:lnTo>
                  <a:pt x="823912" y="0"/>
                </a:lnTo>
                <a:lnTo>
                  <a:pt x="804862" y="180975"/>
                </a:lnTo>
                <a:lnTo>
                  <a:pt x="638175" y="197644"/>
                </a:lnTo>
                <a:lnTo>
                  <a:pt x="26193" y="285750"/>
                </a:lnTo>
                <a:lnTo>
                  <a:pt x="0" y="147638"/>
                </a:lnTo>
                <a:lnTo>
                  <a:pt x="178593" y="11906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BAD338DB-3E91-422B-BC97-113AF6D64EBD}"/>
              </a:ext>
            </a:extLst>
          </p:cNvPr>
          <p:cNvSpPr/>
          <p:nvPr/>
        </p:nvSpPr>
        <p:spPr>
          <a:xfrm>
            <a:off x="6389688" y="1373189"/>
            <a:ext cx="519112" cy="1673225"/>
          </a:xfrm>
          <a:custGeom>
            <a:avLst/>
            <a:gdLst>
              <a:gd name="connsiteX0" fmla="*/ 448374 w 518984"/>
              <a:gd name="connsiteY0" fmla="*/ 526045 h 1673458"/>
              <a:gd name="connsiteX1" fmla="*/ 441313 w 518984"/>
              <a:gd name="connsiteY1" fmla="*/ 903809 h 1673458"/>
              <a:gd name="connsiteX2" fmla="*/ 437782 w 518984"/>
              <a:gd name="connsiteY2" fmla="*/ 1052090 h 1673458"/>
              <a:gd name="connsiteX3" fmla="*/ 413069 w 518984"/>
              <a:gd name="connsiteY3" fmla="*/ 1648745 h 1673458"/>
              <a:gd name="connsiteX4" fmla="*/ 190647 w 518984"/>
              <a:gd name="connsiteY4" fmla="*/ 1673458 h 1673458"/>
              <a:gd name="connsiteX5" fmla="*/ 190647 w 518984"/>
              <a:gd name="connsiteY5" fmla="*/ 826138 h 1673458"/>
              <a:gd name="connsiteX6" fmla="*/ 190647 w 518984"/>
              <a:gd name="connsiteY6" fmla="*/ 328337 h 1673458"/>
              <a:gd name="connsiteX7" fmla="*/ 183586 w 518984"/>
              <a:gd name="connsiteY7" fmla="*/ 254196 h 1673458"/>
              <a:gd name="connsiteX8" fmla="*/ 165933 w 518984"/>
              <a:gd name="connsiteY8" fmla="*/ 194178 h 1673458"/>
              <a:gd name="connsiteX9" fmla="*/ 134159 w 518984"/>
              <a:gd name="connsiteY9" fmla="*/ 141220 h 1673458"/>
              <a:gd name="connsiteX10" fmla="*/ 77671 w 518984"/>
              <a:gd name="connsiteY10" fmla="*/ 88263 h 1673458"/>
              <a:gd name="connsiteX11" fmla="*/ 14122 w 518984"/>
              <a:gd name="connsiteY11" fmla="*/ 52958 h 1673458"/>
              <a:gd name="connsiteX12" fmla="*/ 0 w 518984"/>
              <a:gd name="connsiteY12" fmla="*/ 24714 h 1673458"/>
              <a:gd name="connsiteX13" fmla="*/ 17652 w 518984"/>
              <a:gd name="connsiteY13" fmla="*/ 10592 h 1673458"/>
              <a:gd name="connsiteX14" fmla="*/ 70610 w 518984"/>
              <a:gd name="connsiteY14" fmla="*/ 0 h 1673458"/>
              <a:gd name="connsiteX15" fmla="*/ 130628 w 518984"/>
              <a:gd name="connsiteY15" fmla="*/ 3531 h 1673458"/>
              <a:gd name="connsiteX16" fmla="*/ 187116 w 518984"/>
              <a:gd name="connsiteY16" fmla="*/ 14122 h 1673458"/>
              <a:gd name="connsiteX17" fmla="*/ 264788 w 518984"/>
              <a:gd name="connsiteY17" fmla="*/ 45897 h 1673458"/>
              <a:gd name="connsiteX18" fmla="*/ 331867 w 518984"/>
              <a:gd name="connsiteY18" fmla="*/ 77671 h 1673458"/>
              <a:gd name="connsiteX19" fmla="*/ 420130 w 518984"/>
              <a:gd name="connsiteY19" fmla="*/ 137690 h 1673458"/>
              <a:gd name="connsiteX20" fmla="*/ 473087 w 518984"/>
              <a:gd name="connsiteY20" fmla="*/ 187117 h 1673458"/>
              <a:gd name="connsiteX21" fmla="*/ 501331 w 518984"/>
              <a:gd name="connsiteY21" fmla="*/ 218891 h 1673458"/>
              <a:gd name="connsiteX22" fmla="*/ 515453 w 518984"/>
              <a:gd name="connsiteY22" fmla="*/ 257727 h 1673458"/>
              <a:gd name="connsiteX23" fmla="*/ 518984 w 518984"/>
              <a:gd name="connsiteY23" fmla="*/ 293032 h 1673458"/>
              <a:gd name="connsiteX24" fmla="*/ 504862 w 518984"/>
              <a:gd name="connsiteY24" fmla="*/ 324806 h 1673458"/>
              <a:gd name="connsiteX25" fmla="*/ 483679 w 518984"/>
              <a:gd name="connsiteY25" fmla="*/ 353050 h 1673458"/>
              <a:gd name="connsiteX26" fmla="*/ 462496 w 518984"/>
              <a:gd name="connsiteY26" fmla="*/ 406008 h 1673458"/>
              <a:gd name="connsiteX27" fmla="*/ 448374 w 518984"/>
              <a:gd name="connsiteY27" fmla="*/ 526045 h 167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8984" h="1673458">
                <a:moveTo>
                  <a:pt x="448374" y="526045"/>
                </a:moveTo>
                <a:lnTo>
                  <a:pt x="441313" y="903809"/>
                </a:lnTo>
                <a:lnTo>
                  <a:pt x="437782" y="1052090"/>
                </a:lnTo>
                <a:lnTo>
                  <a:pt x="413069" y="1648745"/>
                </a:lnTo>
                <a:lnTo>
                  <a:pt x="190647" y="1673458"/>
                </a:lnTo>
                <a:lnTo>
                  <a:pt x="190647" y="826138"/>
                </a:lnTo>
                <a:lnTo>
                  <a:pt x="190647" y="328337"/>
                </a:lnTo>
                <a:lnTo>
                  <a:pt x="183586" y="254196"/>
                </a:lnTo>
                <a:lnTo>
                  <a:pt x="165933" y="194178"/>
                </a:lnTo>
                <a:lnTo>
                  <a:pt x="134159" y="141220"/>
                </a:lnTo>
                <a:lnTo>
                  <a:pt x="77671" y="88263"/>
                </a:lnTo>
                <a:lnTo>
                  <a:pt x="14122" y="52958"/>
                </a:lnTo>
                <a:lnTo>
                  <a:pt x="0" y="24714"/>
                </a:lnTo>
                <a:lnTo>
                  <a:pt x="17652" y="10592"/>
                </a:lnTo>
                <a:lnTo>
                  <a:pt x="70610" y="0"/>
                </a:lnTo>
                <a:lnTo>
                  <a:pt x="130628" y="3531"/>
                </a:lnTo>
                <a:lnTo>
                  <a:pt x="187116" y="14122"/>
                </a:lnTo>
                <a:lnTo>
                  <a:pt x="264788" y="45897"/>
                </a:lnTo>
                <a:lnTo>
                  <a:pt x="331867" y="77671"/>
                </a:lnTo>
                <a:lnTo>
                  <a:pt x="420130" y="137690"/>
                </a:lnTo>
                <a:lnTo>
                  <a:pt x="473087" y="187117"/>
                </a:lnTo>
                <a:lnTo>
                  <a:pt x="501331" y="218891"/>
                </a:lnTo>
                <a:lnTo>
                  <a:pt x="515453" y="257727"/>
                </a:lnTo>
                <a:lnTo>
                  <a:pt x="518984" y="293032"/>
                </a:lnTo>
                <a:lnTo>
                  <a:pt x="504862" y="324806"/>
                </a:lnTo>
                <a:lnTo>
                  <a:pt x="483679" y="353050"/>
                </a:lnTo>
                <a:lnTo>
                  <a:pt x="462496" y="406008"/>
                </a:lnTo>
                <a:lnTo>
                  <a:pt x="448374" y="5260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E134BD2-D222-419E-AEE7-11D031BAC6B6}"/>
              </a:ext>
            </a:extLst>
          </p:cNvPr>
          <p:cNvSpPr/>
          <p:nvPr/>
        </p:nvSpPr>
        <p:spPr>
          <a:xfrm>
            <a:off x="5738813" y="2825751"/>
            <a:ext cx="1998662" cy="474663"/>
          </a:xfrm>
          <a:custGeom>
            <a:avLst/>
            <a:gdLst>
              <a:gd name="connsiteX0" fmla="*/ 539126 w 1997938"/>
              <a:gd name="connsiteY0" fmla="*/ 232564 h 475699"/>
              <a:gd name="connsiteX1" fmla="*/ 998969 w 1997938"/>
              <a:gd name="connsiteY1" fmla="*/ 150638 h 475699"/>
              <a:gd name="connsiteX2" fmla="*/ 1123179 w 1997938"/>
              <a:gd name="connsiteY2" fmla="*/ 126853 h 475699"/>
              <a:gd name="connsiteX3" fmla="*/ 1419170 w 1997938"/>
              <a:gd name="connsiteY3" fmla="*/ 97783 h 475699"/>
              <a:gd name="connsiteX4" fmla="*/ 1498453 w 1997938"/>
              <a:gd name="connsiteY4" fmla="*/ 84569 h 475699"/>
              <a:gd name="connsiteX5" fmla="*/ 1564523 w 1997938"/>
              <a:gd name="connsiteY5" fmla="*/ 66069 h 475699"/>
              <a:gd name="connsiteX6" fmla="*/ 1630592 w 1997938"/>
              <a:gd name="connsiteY6" fmla="*/ 26428 h 475699"/>
              <a:gd name="connsiteX7" fmla="*/ 1664948 w 1997938"/>
              <a:gd name="connsiteY7" fmla="*/ 0 h 475699"/>
              <a:gd name="connsiteX8" fmla="*/ 1720446 w 1997938"/>
              <a:gd name="connsiteY8" fmla="*/ 7928 h 475699"/>
              <a:gd name="connsiteX9" fmla="*/ 1815586 w 1997938"/>
              <a:gd name="connsiteY9" fmla="*/ 36999 h 475699"/>
              <a:gd name="connsiteX10" fmla="*/ 1868442 w 1997938"/>
              <a:gd name="connsiteY10" fmla="*/ 58141 h 475699"/>
              <a:gd name="connsiteX11" fmla="*/ 1916012 w 1997938"/>
              <a:gd name="connsiteY11" fmla="*/ 81926 h 475699"/>
              <a:gd name="connsiteX12" fmla="*/ 1945082 w 1997938"/>
              <a:gd name="connsiteY12" fmla="*/ 103068 h 475699"/>
              <a:gd name="connsiteX13" fmla="*/ 1982081 w 1997938"/>
              <a:gd name="connsiteY13" fmla="*/ 137424 h 475699"/>
              <a:gd name="connsiteX14" fmla="*/ 1997938 w 1997938"/>
              <a:gd name="connsiteY14" fmla="*/ 166495 h 475699"/>
              <a:gd name="connsiteX15" fmla="*/ 1997938 w 1997938"/>
              <a:gd name="connsiteY15" fmla="*/ 195565 h 475699"/>
              <a:gd name="connsiteX16" fmla="*/ 1982081 w 1997938"/>
              <a:gd name="connsiteY16" fmla="*/ 221993 h 475699"/>
              <a:gd name="connsiteX17" fmla="*/ 1950368 w 1997938"/>
              <a:gd name="connsiteY17" fmla="*/ 237850 h 475699"/>
              <a:gd name="connsiteX18" fmla="*/ 1908083 w 1997938"/>
              <a:gd name="connsiteY18" fmla="*/ 248421 h 475699"/>
              <a:gd name="connsiteX19" fmla="*/ 1849942 w 1997938"/>
              <a:gd name="connsiteY19" fmla="*/ 251064 h 475699"/>
              <a:gd name="connsiteX20" fmla="*/ 1530166 w 1997938"/>
              <a:gd name="connsiteY20" fmla="*/ 269563 h 475699"/>
              <a:gd name="connsiteX21" fmla="*/ 1186606 w 1997938"/>
              <a:gd name="connsiteY21" fmla="*/ 306562 h 475699"/>
              <a:gd name="connsiteX22" fmla="*/ 795475 w 1997938"/>
              <a:gd name="connsiteY22" fmla="*/ 362060 h 475699"/>
              <a:gd name="connsiteX23" fmla="*/ 597267 w 1997938"/>
              <a:gd name="connsiteY23" fmla="*/ 401702 h 475699"/>
              <a:gd name="connsiteX24" fmla="*/ 512698 w 1997938"/>
              <a:gd name="connsiteY24" fmla="*/ 422844 h 475699"/>
              <a:gd name="connsiteX25" fmla="*/ 473057 w 1997938"/>
              <a:gd name="connsiteY25" fmla="*/ 441343 h 475699"/>
              <a:gd name="connsiteX26" fmla="*/ 412273 w 1997938"/>
              <a:gd name="connsiteY26" fmla="*/ 457200 h 475699"/>
              <a:gd name="connsiteX27" fmla="*/ 325061 w 1997938"/>
              <a:gd name="connsiteY27" fmla="*/ 467771 h 475699"/>
              <a:gd name="connsiteX28" fmla="*/ 282777 w 1997938"/>
              <a:gd name="connsiteY28" fmla="*/ 475699 h 475699"/>
              <a:gd name="connsiteX29" fmla="*/ 264277 w 1997938"/>
              <a:gd name="connsiteY29" fmla="*/ 475699 h 475699"/>
              <a:gd name="connsiteX30" fmla="*/ 240492 w 1997938"/>
              <a:gd name="connsiteY30" fmla="*/ 473057 h 475699"/>
              <a:gd name="connsiteX31" fmla="*/ 211422 w 1997938"/>
              <a:gd name="connsiteY31" fmla="*/ 457200 h 475699"/>
              <a:gd name="connsiteX32" fmla="*/ 174423 w 1997938"/>
              <a:gd name="connsiteY32" fmla="*/ 428129 h 475699"/>
              <a:gd name="connsiteX33" fmla="*/ 105711 w 1997938"/>
              <a:gd name="connsiteY33" fmla="*/ 369988 h 475699"/>
              <a:gd name="connsiteX34" fmla="*/ 42284 w 1997938"/>
              <a:gd name="connsiteY34" fmla="*/ 288062 h 475699"/>
              <a:gd name="connsiteX35" fmla="*/ 0 w 1997938"/>
              <a:gd name="connsiteY35" fmla="*/ 235207 h 475699"/>
              <a:gd name="connsiteX36" fmla="*/ 0 w 1997938"/>
              <a:gd name="connsiteY36" fmla="*/ 214065 h 475699"/>
              <a:gd name="connsiteX37" fmla="*/ 7928 w 1997938"/>
              <a:gd name="connsiteY37" fmla="*/ 203494 h 475699"/>
              <a:gd name="connsiteX38" fmla="*/ 52855 w 1997938"/>
              <a:gd name="connsiteY38" fmla="*/ 221993 h 475699"/>
              <a:gd name="connsiteX39" fmla="*/ 158566 w 1997938"/>
              <a:gd name="connsiteY39" fmla="*/ 256349 h 475699"/>
              <a:gd name="connsiteX40" fmla="*/ 248421 w 1997938"/>
              <a:gd name="connsiteY40" fmla="*/ 269563 h 475699"/>
              <a:gd name="connsiteX41" fmla="*/ 309205 w 1997938"/>
              <a:gd name="connsiteY41" fmla="*/ 272206 h 475699"/>
              <a:gd name="connsiteX42" fmla="*/ 539126 w 1997938"/>
              <a:gd name="connsiteY42" fmla="*/ 232564 h 47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97938" h="475699">
                <a:moveTo>
                  <a:pt x="539126" y="232564"/>
                </a:moveTo>
                <a:lnTo>
                  <a:pt x="998969" y="150638"/>
                </a:lnTo>
                <a:lnTo>
                  <a:pt x="1123179" y="126853"/>
                </a:lnTo>
                <a:lnTo>
                  <a:pt x="1419170" y="97783"/>
                </a:lnTo>
                <a:lnTo>
                  <a:pt x="1498453" y="84569"/>
                </a:lnTo>
                <a:lnTo>
                  <a:pt x="1564523" y="66069"/>
                </a:lnTo>
                <a:lnTo>
                  <a:pt x="1630592" y="26428"/>
                </a:lnTo>
                <a:lnTo>
                  <a:pt x="1664948" y="0"/>
                </a:lnTo>
                <a:lnTo>
                  <a:pt x="1720446" y="7928"/>
                </a:lnTo>
                <a:lnTo>
                  <a:pt x="1815586" y="36999"/>
                </a:lnTo>
                <a:lnTo>
                  <a:pt x="1868442" y="58141"/>
                </a:lnTo>
                <a:lnTo>
                  <a:pt x="1916012" y="81926"/>
                </a:lnTo>
                <a:lnTo>
                  <a:pt x="1945082" y="103068"/>
                </a:lnTo>
                <a:lnTo>
                  <a:pt x="1982081" y="137424"/>
                </a:lnTo>
                <a:lnTo>
                  <a:pt x="1997938" y="166495"/>
                </a:lnTo>
                <a:lnTo>
                  <a:pt x="1997938" y="195565"/>
                </a:lnTo>
                <a:lnTo>
                  <a:pt x="1982081" y="221993"/>
                </a:lnTo>
                <a:lnTo>
                  <a:pt x="1950368" y="237850"/>
                </a:lnTo>
                <a:lnTo>
                  <a:pt x="1908083" y="248421"/>
                </a:lnTo>
                <a:lnTo>
                  <a:pt x="1849942" y="251064"/>
                </a:lnTo>
                <a:lnTo>
                  <a:pt x="1530166" y="269563"/>
                </a:lnTo>
                <a:lnTo>
                  <a:pt x="1186606" y="306562"/>
                </a:lnTo>
                <a:lnTo>
                  <a:pt x="795475" y="362060"/>
                </a:lnTo>
                <a:lnTo>
                  <a:pt x="597267" y="401702"/>
                </a:lnTo>
                <a:lnTo>
                  <a:pt x="512698" y="422844"/>
                </a:lnTo>
                <a:lnTo>
                  <a:pt x="473057" y="441343"/>
                </a:lnTo>
                <a:lnTo>
                  <a:pt x="412273" y="457200"/>
                </a:lnTo>
                <a:lnTo>
                  <a:pt x="325061" y="467771"/>
                </a:lnTo>
                <a:lnTo>
                  <a:pt x="282777" y="475699"/>
                </a:lnTo>
                <a:lnTo>
                  <a:pt x="264277" y="475699"/>
                </a:lnTo>
                <a:lnTo>
                  <a:pt x="240492" y="473057"/>
                </a:lnTo>
                <a:lnTo>
                  <a:pt x="211422" y="457200"/>
                </a:lnTo>
                <a:lnTo>
                  <a:pt x="174423" y="428129"/>
                </a:lnTo>
                <a:lnTo>
                  <a:pt x="105711" y="369988"/>
                </a:lnTo>
                <a:lnTo>
                  <a:pt x="42284" y="288062"/>
                </a:lnTo>
                <a:lnTo>
                  <a:pt x="0" y="235207"/>
                </a:lnTo>
                <a:lnTo>
                  <a:pt x="0" y="214065"/>
                </a:lnTo>
                <a:lnTo>
                  <a:pt x="7928" y="203494"/>
                </a:lnTo>
                <a:lnTo>
                  <a:pt x="52855" y="221993"/>
                </a:lnTo>
                <a:lnTo>
                  <a:pt x="158566" y="256349"/>
                </a:lnTo>
                <a:lnTo>
                  <a:pt x="248421" y="269563"/>
                </a:lnTo>
                <a:lnTo>
                  <a:pt x="309205" y="272206"/>
                </a:lnTo>
                <a:lnTo>
                  <a:pt x="539126" y="2325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8C9384E8-B531-480A-A012-C648663B5930}"/>
              </a:ext>
            </a:extLst>
          </p:cNvPr>
          <p:cNvSpPr/>
          <p:nvPr/>
        </p:nvSpPr>
        <p:spPr>
          <a:xfrm>
            <a:off x="5684838" y="3317876"/>
            <a:ext cx="2482850" cy="563563"/>
          </a:xfrm>
          <a:custGeom>
            <a:avLst/>
            <a:gdLst>
              <a:gd name="connsiteX0" fmla="*/ 247650 w 2481943"/>
              <a:gd name="connsiteY0" fmla="*/ 381000 h 563336"/>
              <a:gd name="connsiteX1" fmla="*/ 544286 w 2481943"/>
              <a:gd name="connsiteY1" fmla="*/ 337458 h 563336"/>
              <a:gd name="connsiteX2" fmla="*/ 952500 w 2481943"/>
              <a:gd name="connsiteY2" fmla="*/ 269422 h 563336"/>
              <a:gd name="connsiteX3" fmla="*/ 1287236 w 2481943"/>
              <a:gd name="connsiteY3" fmla="*/ 206829 h 563336"/>
              <a:gd name="connsiteX4" fmla="*/ 1706336 w 2481943"/>
              <a:gd name="connsiteY4" fmla="*/ 119743 h 563336"/>
              <a:gd name="connsiteX5" fmla="*/ 1915886 w 2481943"/>
              <a:gd name="connsiteY5" fmla="*/ 68036 h 563336"/>
              <a:gd name="connsiteX6" fmla="*/ 2049236 w 2481943"/>
              <a:gd name="connsiteY6" fmla="*/ 24493 h 563336"/>
              <a:gd name="connsiteX7" fmla="*/ 2100943 w 2481943"/>
              <a:gd name="connsiteY7" fmla="*/ 5443 h 563336"/>
              <a:gd name="connsiteX8" fmla="*/ 2125436 w 2481943"/>
              <a:gd name="connsiteY8" fmla="*/ 0 h 563336"/>
              <a:gd name="connsiteX9" fmla="*/ 2166257 w 2481943"/>
              <a:gd name="connsiteY9" fmla="*/ 16329 h 563336"/>
              <a:gd name="connsiteX10" fmla="*/ 2220686 w 2481943"/>
              <a:gd name="connsiteY10" fmla="*/ 54429 h 563336"/>
              <a:gd name="connsiteX11" fmla="*/ 2302329 w 2481943"/>
              <a:gd name="connsiteY11" fmla="*/ 125186 h 563336"/>
              <a:gd name="connsiteX12" fmla="*/ 2413907 w 2481943"/>
              <a:gd name="connsiteY12" fmla="*/ 242208 h 563336"/>
              <a:gd name="connsiteX13" fmla="*/ 2449286 w 2481943"/>
              <a:gd name="connsiteY13" fmla="*/ 283029 h 563336"/>
              <a:gd name="connsiteX14" fmla="*/ 2465615 w 2481943"/>
              <a:gd name="connsiteY14" fmla="*/ 323850 h 563336"/>
              <a:gd name="connsiteX15" fmla="*/ 2481943 w 2481943"/>
              <a:gd name="connsiteY15" fmla="*/ 367393 h 563336"/>
              <a:gd name="connsiteX16" fmla="*/ 2476500 w 2481943"/>
              <a:gd name="connsiteY16" fmla="*/ 402772 h 563336"/>
              <a:gd name="connsiteX17" fmla="*/ 2465615 w 2481943"/>
              <a:gd name="connsiteY17" fmla="*/ 427265 h 563336"/>
              <a:gd name="connsiteX18" fmla="*/ 2449286 w 2481943"/>
              <a:gd name="connsiteY18" fmla="*/ 438150 h 563336"/>
              <a:gd name="connsiteX19" fmla="*/ 2435679 w 2481943"/>
              <a:gd name="connsiteY19" fmla="*/ 443593 h 563336"/>
              <a:gd name="connsiteX20" fmla="*/ 2068286 w 2481943"/>
              <a:gd name="connsiteY20" fmla="*/ 250372 h 563336"/>
              <a:gd name="connsiteX21" fmla="*/ 1994807 w 2481943"/>
              <a:gd name="connsiteY21" fmla="*/ 255815 h 563336"/>
              <a:gd name="connsiteX22" fmla="*/ 862693 w 2481943"/>
              <a:gd name="connsiteY22" fmla="*/ 451758 h 563336"/>
              <a:gd name="connsiteX23" fmla="*/ 593272 w 2481943"/>
              <a:gd name="connsiteY23" fmla="*/ 492579 h 563336"/>
              <a:gd name="connsiteX24" fmla="*/ 0 w 2481943"/>
              <a:gd name="connsiteY24" fmla="*/ 563336 h 563336"/>
              <a:gd name="connsiteX25" fmla="*/ 0 w 2481943"/>
              <a:gd name="connsiteY25" fmla="*/ 402772 h 563336"/>
              <a:gd name="connsiteX26" fmla="*/ 247650 w 2481943"/>
              <a:gd name="connsiteY26" fmla="*/ 381000 h 56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81943" h="563336">
                <a:moveTo>
                  <a:pt x="247650" y="381000"/>
                </a:moveTo>
                <a:lnTo>
                  <a:pt x="544286" y="337458"/>
                </a:lnTo>
                <a:lnTo>
                  <a:pt x="952500" y="269422"/>
                </a:lnTo>
                <a:lnTo>
                  <a:pt x="1287236" y="206829"/>
                </a:lnTo>
                <a:lnTo>
                  <a:pt x="1706336" y="119743"/>
                </a:lnTo>
                <a:lnTo>
                  <a:pt x="1915886" y="68036"/>
                </a:lnTo>
                <a:lnTo>
                  <a:pt x="2049236" y="24493"/>
                </a:lnTo>
                <a:lnTo>
                  <a:pt x="2100943" y="5443"/>
                </a:lnTo>
                <a:lnTo>
                  <a:pt x="2125436" y="0"/>
                </a:lnTo>
                <a:lnTo>
                  <a:pt x="2166257" y="16329"/>
                </a:lnTo>
                <a:lnTo>
                  <a:pt x="2220686" y="54429"/>
                </a:lnTo>
                <a:lnTo>
                  <a:pt x="2302329" y="125186"/>
                </a:lnTo>
                <a:lnTo>
                  <a:pt x="2413907" y="242208"/>
                </a:lnTo>
                <a:lnTo>
                  <a:pt x="2449286" y="283029"/>
                </a:lnTo>
                <a:lnTo>
                  <a:pt x="2465615" y="323850"/>
                </a:lnTo>
                <a:lnTo>
                  <a:pt x="2481943" y="367393"/>
                </a:lnTo>
                <a:lnTo>
                  <a:pt x="2476500" y="402772"/>
                </a:lnTo>
                <a:lnTo>
                  <a:pt x="2465615" y="427265"/>
                </a:lnTo>
                <a:lnTo>
                  <a:pt x="2449286" y="438150"/>
                </a:lnTo>
                <a:lnTo>
                  <a:pt x="2435679" y="443593"/>
                </a:lnTo>
                <a:lnTo>
                  <a:pt x="2068286" y="250372"/>
                </a:lnTo>
                <a:lnTo>
                  <a:pt x="1994807" y="255815"/>
                </a:lnTo>
                <a:lnTo>
                  <a:pt x="862693" y="451758"/>
                </a:lnTo>
                <a:lnTo>
                  <a:pt x="593272" y="492579"/>
                </a:lnTo>
                <a:lnTo>
                  <a:pt x="0" y="563336"/>
                </a:lnTo>
                <a:lnTo>
                  <a:pt x="0" y="402772"/>
                </a:lnTo>
                <a:lnTo>
                  <a:pt x="247650" y="3810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3D6BE066-02E6-4C05-A9BE-6CEBBE557591}"/>
              </a:ext>
            </a:extLst>
          </p:cNvPr>
          <p:cNvSpPr/>
          <p:nvPr/>
        </p:nvSpPr>
        <p:spPr>
          <a:xfrm>
            <a:off x="7462838" y="3563939"/>
            <a:ext cx="666750" cy="600075"/>
          </a:xfrm>
          <a:custGeom>
            <a:avLst/>
            <a:gdLst>
              <a:gd name="connsiteX0" fmla="*/ 440531 w 666750"/>
              <a:gd name="connsiteY0" fmla="*/ 259557 h 600075"/>
              <a:gd name="connsiteX1" fmla="*/ 211931 w 666750"/>
              <a:gd name="connsiteY1" fmla="*/ 445294 h 600075"/>
              <a:gd name="connsiteX2" fmla="*/ 71437 w 666750"/>
              <a:gd name="connsiteY2" fmla="*/ 566738 h 600075"/>
              <a:gd name="connsiteX3" fmla="*/ 33337 w 666750"/>
              <a:gd name="connsiteY3" fmla="*/ 588169 h 600075"/>
              <a:gd name="connsiteX4" fmla="*/ 0 w 666750"/>
              <a:gd name="connsiteY4" fmla="*/ 600075 h 600075"/>
              <a:gd name="connsiteX5" fmla="*/ 2381 w 666750"/>
              <a:gd name="connsiteY5" fmla="*/ 581025 h 600075"/>
              <a:gd name="connsiteX6" fmla="*/ 7143 w 666750"/>
              <a:gd name="connsiteY6" fmla="*/ 538163 h 600075"/>
              <a:gd name="connsiteX7" fmla="*/ 42862 w 666750"/>
              <a:gd name="connsiteY7" fmla="*/ 485775 h 600075"/>
              <a:gd name="connsiteX8" fmla="*/ 219075 w 666750"/>
              <a:gd name="connsiteY8" fmla="*/ 216694 h 600075"/>
              <a:gd name="connsiteX9" fmla="*/ 288131 w 666750"/>
              <a:gd name="connsiteY9" fmla="*/ 107157 h 600075"/>
              <a:gd name="connsiteX10" fmla="*/ 304800 w 666750"/>
              <a:gd name="connsiteY10" fmla="*/ 59532 h 600075"/>
              <a:gd name="connsiteX11" fmla="*/ 302418 w 666750"/>
              <a:gd name="connsiteY11" fmla="*/ 30957 h 600075"/>
              <a:gd name="connsiteX12" fmla="*/ 297656 w 666750"/>
              <a:gd name="connsiteY12" fmla="*/ 21432 h 600075"/>
              <a:gd name="connsiteX13" fmla="*/ 271462 w 666750"/>
              <a:gd name="connsiteY13" fmla="*/ 0 h 600075"/>
              <a:gd name="connsiteX14" fmla="*/ 514350 w 666750"/>
              <a:gd name="connsiteY14" fmla="*/ 9525 h 600075"/>
              <a:gd name="connsiteX15" fmla="*/ 666750 w 666750"/>
              <a:gd name="connsiteY15" fmla="*/ 192882 h 600075"/>
              <a:gd name="connsiteX16" fmla="*/ 628650 w 666750"/>
              <a:gd name="connsiteY16" fmla="*/ 202407 h 600075"/>
              <a:gd name="connsiteX17" fmla="*/ 571500 w 666750"/>
              <a:gd name="connsiteY17" fmla="*/ 211932 h 600075"/>
              <a:gd name="connsiteX18" fmla="*/ 516731 w 666750"/>
              <a:gd name="connsiteY18" fmla="*/ 221457 h 600075"/>
              <a:gd name="connsiteX19" fmla="*/ 440531 w 666750"/>
              <a:gd name="connsiteY19" fmla="*/ 259557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6750" h="600075">
                <a:moveTo>
                  <a:pt x="440531" y="259557"/>
                </a:moveTo>
                <a:lnTo>
                  <a:pt x="211931" y="445294"/>
                </a:lnTo>
                <a:lnTo>
                  <a:pt x="71437" y="566738"/>
                </a:lnTo>
                <a:lnTo>
                  <a:pt x="33337" y="588169"/>
                </a:lnTo>
                <a:lnTo>
                  <a:pt x="0" y="600075"/>
                </a:lnTo>
                <a:lnTo>
                  <a:pt x="2381" y="581025"/>
                </a:lnTo>
                <a:lnTo>
                  <a:pt x="7143" y="538163"/>
                </a:lnTo>
                <a:lnTo>
                  <a:pt x="42862" y="485775"/>
                </a:lnTo>
                <a:lnTo>
                  <a:pt x="219075" y="216694"/>
                </a:lnTo>
                <a:lnTo>
                  <a:pt x="288131" y="107157"/>
                </a:lnTo>
                <a:lnTo>
                  <a:pt x="304800" y="59532"/>
                </a:lnTo>
                <a:lnTo>
                  <a:pt x="302418" y="30957"/>
                </a:lnTo>
                <a:lnTo>
                  <a:pt x="297656" y="21432"/>
                </a:lnTo>
                <a:lnTo>
                  <a:pt x="271462" y="0"/>
                </a:lnTo>
                <a:lnTo>
                  <a:pt x="514350" y="9525"/>
                </a:lnTo>
                <a:lnTo>
                  <a:pt x="666750" y="192882"/>
                </a:lnTo>
                <a:lnTo>
                  <a:pt x="628650" y="202407"/>
                </a:lnTo>
                <a:lnTo>
                  <a:pt x="571500" y="211932"/>
                </a:lnTo>
                <a:lnTo>
                  <a:pt x="516731" y="221457"/>
                </a:lnTo>
                <a:lnTo>
                  <a:pt x="440531" y="25955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535C6437-2A8A-4CEF-9FE8-8E1EB1F1F8C5}"/>
              </a:ext>
            </a:extLst>
          </p:cNvPr>
          <p:cNvSpPr/>
          <p:nvPr/>
        </p:nvSpPr>
        <p:spPr>
          <a:xfrm>
            <a:off x="7948613" y="4762501"/>
            <a:ext cx="385762" cy="830263"/>
          </a:xfrm>
          <a:custGeom>
            <a:avLst/>
            <a:gdLst>
              <a:gd name="connsiteX0" fmla="*/ 83343 w 385762"/>
              <a:gd name="connsiteY0" fmla="*/ 481013 h 831056"/>
              <a:gd name="connsiteX1" fmla="*/ 150018 w 385762"/>
              <a:gd name="connsiteY1" fmla="*/ 50006 h 831056"/>
              <a:gd name="connsiteX2" fmla="*/ 169068 w 385762"/>
              <a:gd name="connsiteY2" fmla="*/ 0 h 831056"/>
              <a:gd name="connsiteX3" fmla="*/ 195262 w 385762"/>
              <a:gd name="connsiteY3" fmla="*/ 57150 h 831056"/>
              <a:gd name="connsiteX4" fmla="*/ 240506 w 385762"/>
              <a:gd name="connsiteY4" fmla="*/ 576263 h 831056"/>
              <a:gd name="connsiteX5" fmla="*/ 245268 w 385762"/>
              <a:gd name="connsiteY5" fmla="*/ 600075 h 831056"/>
              <a:gd name="connsiteX6" fmla="*/ 259556 w 385762"/>
              <a:gd name="connsiteY6" fmla="*/ 645319 h 831056"/>
              <a:gd name="connsiteX7" fmla="*/ 283368 w 385762"/>
              <a:gd name="connsiteY7" fmla="*/ 688181 h 831056"/>
              <a:gd name="connsiteX8" fmla="*/ 323850 w 385762"/>
              <a:gd name="connsiteY8" fmla="*/ 740569 h 831056"/>
              <a:gd name="connsiteX9" fmla="*/ 385762 w 385762"/>
              <a:gd name="connsiteY9" fmla="*/ 804863 h 831056"/>
              <a:gd name="connsiteX10" fmla="*/ 190500 w 385762"/>
              <a:gd name="connsiteY10" fmla="*/ 831056 h 831056"/>
              <a:gd name="connsiteX11" fmla="*/ 0 w 385762"/>
              <a:gd name="connsiteY11" fmla="*/ 790575 h 831056"/>
              <a:gd name="connsiteX12" fmla="*/ 35718 w 385762"/>
              <a:gd name="connsiteY12" fmla="*/ 752475 h 831056"/>
              <a:gd name="connsiteX13" fmla="*/ 59531 w 385762"/>
              <a:gd name="connsiteY13" fmla="*/ 704850 h 831056"/>
              <a:gd name="connsiteX14" fmla="*/ 69056 w 385762"/>
              <a:gd name="connsiteY14" fmla="*/ 642938 h 831056"/>
              <a:gd name="connsiteX15" fmla="*/ 83343 w 385762"/>
              <a:gd name="connsiteY15" fmla="*/ 481013 h 83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5762" h="831056">
                <a:moveTo>
                  <a:pt x="83343" y="481013"/>
                </a:moveTo>
                <a:lnTo>
                  <a:pt x="150018" y="50006"/>
                </a:lnTo>
                <a:lnTo>
                  <a:pt x="169068" y="0"/>
                </a:lnTo>
                <a:lnTo>
                  <a:pt x="195262" y="57150"/>
                </a:lnTo>
                <a:lnTo>
                  <a:pt x="240506" y="576263"/>
                </a:lnTo>
                <a:lnTo>
                  <a:pt x="245268" y="600075"/>
                </a:lnTo>
                <a:lnTo>
                  <a:pt x="259556" y="645319"/>
                </a:lnTo>
                <a:lnTo>
                  <a:pt x="283368" y="688181"/>
                </a:lnTo>
                <a:lnTo>
                  <a:pt x="323850" y="740569"/>
                </a:lnTo>
                <a:lnTo>
                  <a:pt x="385762" y="804863"/>
                </a:lnTo>
                <a:lnTo>
                  <a:pt x="190500" y="831056"/>
                </a:lnTo>
                <a:lnTo>
                  <a:pt x="0" y="790575"/>
                </a:lnTo>
                <a:lnTo>
                  <a:pt x="35718" y="752475"/>
                </a:lnTo>
                <a:lnTo>
                  <a:pt x="59531" y="704850"/>
                </a:lnTo>
                <a:lnTo>
                  <a:pt x="69056" y="642938"/>
                </a:lnTo>
                <a:lnTo>
                  <a:pt x="83343" y="4810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E72C99-66B4-4C6E-888D-48468B4DC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13" y="1369364"/>
            <a:ext cx="4846740" cy="45663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926B36A-F80A-44C7-97F5-0A5E8C91F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538" y="1373004"/>
            <a:ext cx="4852837" cy="45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7" grpId="0" animBg="1"/>
      <p:bldP spid="59" grpId="0" animBg="1"/>
      <p:bldP spid="61" grpId="0" animBg="1"/>
      <p:bldP spid="64" grpId="0" animBg="1"/>
      <p:bldP spid="65" grpId="0" animBg="1"/>
      <p:bldP spid="56" grpId="0" animBg="1"/>
      <p:bldP spid="55" grpId="0" animBg="1"/>
      <p:bldP spid="58" grpId="0" animBg="1"/>
      <p:bldP spid="60" grpId="0" animBg="1"/>
      <p:bldP spid="62" grpId="0" animBg="1"/>
      <p:bldP spid="63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62E1B8C-BD9D-44DB-A577-404817CCF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145850"/>
            <a:ext cx="4846740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6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59" y="1329076"/>
            <a:ext cx="874077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いくつ　あつめられるかな　　　　　　　　　友 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風のゆうびんやさん　　　　　　　　　　　　風 紙 行 元 読 言 声 丸 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としょかんへ　行こう　　　　　　　　　　　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かん字の　書き方　　　　　　　　　　　　　点 線 画 数 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たんぽぽ　　　　　　　　　　　　　　　　　多 少 毛 当 合 時 間 活 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こんなことをしているよ　　　　　　　　　　組 考 家 思 心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外国の小学校について聞こう　　　　　　　　外 国 聞 教 分 算 語 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名前を見てちょうだい　　　　　　　　　　　前 頭 色 牛 何 体 同 会 場 回 新</a:t>
            </a: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かんさつしたことを書こう　　　　　　　　　高 黄 形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かたかなで書くことば　　　　　　　　　　　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ことばで絵をつたえよう　　　　　　　　　　絵 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サツマイモのそだて方　　　　　　　　　　　作 切 夏 長 広 光 秋 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言いつたえられているお話を知ろう　　　　　知 南 朝 北 今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はんたいのいみのことば　　　　　　　　　　後 強 弱 遠 近 売 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うれしくなることばをあつめよう　　　　　　答 帰 楽 毎 半 晴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ニャーゴ　　　　　　　　　　　　　　　　　顔 食 歩 走 来 止 弟 妹 里 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にたいみのことば　　　　　　　　　　　　　夜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絵を見てお話を作ろう　　　　　　　　　　　馬 鳥 魚 野 原 谷 岩 池 海</a:t>
            </a:r>
            <a:endParaRPr lang="ja-JP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3" y="276259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510693" y="1067235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B03172-99C5-450D-AD73-CFA28008F8E2}"/>
              </a:ext>
            </a:extLst>
          </p:cNvPr>
          <p:cNvSpPr/>
          <p:nvPr/>
        </p:nvSpPr>
        <p:spPr>
          <a:xfrm>
            <a:off x="344488" y="1000061"/>
            <a:ext cx="11336819" cy="262367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  <p:extLst>
      <p:ext uri="{BB962C8B-B14F-4D97-AF65-F5344CB8AC3E}">
        <p14:creationId xmlns:p14="http://schemas.microsoft.com/office/powerpoint/2010/main" val="60881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40ECB5F-6A36-4E22-88EC-8F8F7A43AEC1}"/>
              </a:ext>
            </a:extLst>
          </p:cNvPr>
          <p:cNvSpPr/>
          <p:nvPr/>
        </p:nvSpPr>
        <p:spPr>
          <a:xfrm>
            <a:off x="5205414" y="1379539"/>
            <a:ext cx="1336675" cy="606425"/>
          </a:xfrm>
          <a:custGeom>
            <a:avLst/>
            <a:gdLst>
              <a:gd name="connsiteX0" fmla="*/ 535781 w 1335881"/>
              <a:gd name="connsiteY0" fmla="*/ 211931 h 607219"/>
              <a:gd name="connsiteX1" fmla="*/ 714375 w 1335881"/>
              <a:gd name="connsiteY1" fmla="*/ 228600 h 607219"/>
              <a:gd name="connsiteX2" fmla="*/ 990600 w 1335881"/>
              <a:gd name="connsiteY2" fmla="*/ 242887 h 607219"/>
              <a:gd name="connsiteX3" fmla="*/ 1040606 w 1335881"/>
              <a:gd name="connsiteY3" fmla="*/ 242887 h 607219"/>
              <a:gd name="connsiteX4" fmla="*/ 1095375 w 1335881"/>
              <a:gd name="connsiteY4" fmla="*/ 252412 h 607219"/>
              <a:gd name="connsiteX5" fmla="*/ 1145381 w 1335881"/>
              <a:gd name="connsiteY5" fmla="*/ 273844 h 607219"/>
              <a:gd name="connsiteX6" fmla="*/ 1207293 w 1335881"/>
              <a:gd name="connsiteY6" fmla="*/ 314325 h 607219"/>
              <a:gd name="connsiteX7" fmla="*/ 1243012 w 1335881"/>
              <a:gd name="connsiteY7" fmla="*/ 354806 h 607219"/>
              <a:gd name="connsiteX8" fmla="*/ 1304925 w 1335881"/>
              <a:gd name="connsiteY8" fmla="*/ 440531 h 607219"/>
              <a:gd name="connsiteX9" fmla="*/ 1328737 w 1335881"/>
              <a:gd name="connsiteY9" fmla="*/ 492919 h 607219"/>
              <a:gd name="connsiteX10" fmla="*/ 1335881 w 1335881"/>
              <a:gd name="connsiteY10" fmla="*/ 538162 h 607219"/>
              <a:gd name="connsiteX11" fmla="*/ 1331118 w 1335881"/>
              <a:gd name="connsiteY11" fmla="*/ 564356 h 607219"/>
              <a:gd name="connsiteX12" fmla="*/ 1312068 w 1335881"/>
              <a:gd name="connsiteY12" fmla="*/ 583406 h 607219"/>
              <a:gd name="connsiteX13" fmla="*/ 1276350 w 1335881"/>
              <a:gd name="connsiteY13" fmla="*/ 597694 h 607219"/>
              <a:gd name="connsiteX14" fmla="*/ 1202531 w 1335881"/>
              <a:gd name="connsiteY14" fmla="*/ 607219 h 607219"/>
              <a:gd name="connsiteX15" fmla="*/ 1038225 w 1335881"/>
              <a:gd name="connsiteY15" fmla="*/ 595312 h 607219"/>
              <a:gd name="connsiteX16" fmla="*/ 802481 w 1335881"/>
              <a:gd name="connsiteY16" fmla="*/ 557212 h 607219"/>
              <a:gd name="connsiteX17" fmla="*/ 602456 w 1335881"/>
              <a:gd name="connsiteY17" fmla="*/ 511969 h 607219"/>
              <a:gd name="connsiteX18" fmla="*/ 485775 w 1335881"/>
              <a:gd name="connsiteY18" fmla="*/ 471487 h 607219"/>
              <a:gd name="connsiteX19" fmla="*/ 376237 w 1335881"/>
              <a:gd name="connsiteY19" fmla="*/ 416719 h 607219"/>
              <a:gd name="connsiteX20" fmla="*/ 302418 w 1335881"/>
              <a:gd name="connsiteY20" fmla="*/ 376237 h 607219"/>
              <a:gd name="connsiteX21" fmla="*/ 254793 w 1335881"/>
              <a:gd name="connsiteY21" fmla="*/ 345281 h 607219"/>
              <a:gd name="connsiteX22" fmla="*/ 190500 w 1335881"/>
              <a:gd name="connsiteY22" fmla="*/ 288131 h 607219"/>
              <a:gd name="connsiteX23" fmla="*/ 128587 w 1335881"/>
              <a:gd name="connsiteY23" fmla="*/ 228600 h 607219"/>
              <a:gd name="connsiteX24" fmla="*/ 76200 w 1335881"/>
              <a:gd name="connsiteY24" fmla="*/ 159544 h 607219"/>
              <a:gd name="connsiteX25" fmla="*/ 23812 w 1335881"/>
              <a:gd name="connsiteY25" fmla="*/ 76200 h 607219"/>
              <a:gd name="connsiteX26" fmla="*/ 0 w 1335881"/>
              <a:gd name="connsiteY26" fmla="*/ 30956 h 607219"/>
              <a:gd name="connsiteX27" fmla="*/ 0 w 1335881"/>
              <a:gd name="connsiteY27" fmla="*/ 14287 h 607219"/>
              <a:gd name="connsiteX28" fmla="*/ 7143 w 1335881"/>
              <a:gd name="connsiteY28" fmla="*/ 2381 h 607219"/>
              <a:gd name="connsiteX29" fmla="*/ 23812 w 1335881"/>
              <a:gd name="connsiteY29" fmla="*/ 0 h 607219"/>
              <a:gd name="connsiteX30" fmla="*/ 52387 w 1335881"/>
              <a:gd name="connsiteY30" fmla="*/ 11906 h 607219"/>
              <a:gd name="connsiteX31" fmla="*/ 76200 w 1335881"/>
              <a:gd name="connsiteY31" fmla="*/ 30956 h 607219"/>
              <a:gd name="connsiteX32" fmla="*/ 107156 w 1335881"/>
              <a:gd name="connsiteY32" fmla="*/ 61912 h 607219"/>
              <a:gd name="connsiteX33" fmla="*/ 150018 w 1335881"/>
              <a:gd name="connsiteY33" fmla="*/ 95250 h 607219"/>
              <a:gd name="connsiteX34" fmla="*/ 226218 w 1335881"/>
              <a:gd name="connsiteY34" fmla="*/ 138112 h 607219"/>
              <a:gd name="connsiteX35" fmla="*/ 328612 w 1335881"/>
              <a:gd name="connsiteY35" fmla="*/ 176212 h 607219"/>
              <a:gd name="connsiteX36" fmla="*/ 414337 w 1335881"/>
              <a:gd name="connsiteY36" fmla="*/ 195262 h 607219"/>
              <a:gd name="connsiteX37" fmla="*/ 535781 w 1335881"/>
              <a:gd name="connsiteY37" fmla="*/ 211931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35881" h="607219">
                <a:moveTo>
                  <a:pt x="535781" y="211931"/>
                </a:moveTo>
                <a:lnTo>
                  <a:pt x="714375" y="228600"/>
                </a:lnTo>
                <a:lnTo>
                  <a:pt x="990600" y="242887"/>
                </a:lnTo>
                <a:lnTo>
                  <a:pt x="1040606" y="242887"/>
                </a:lnTo>
                <a:lnTo>
                  <a:pt x="1095375" y="252412"/>
                </a:lnTo>
                <a:lnTo>
                  <a:pt x="1145381" y="273844"/>
                </a:lnTo>
                <a:lnTo>
                  <a:pt x="1207293" y="314325"/>
                </a:lnTo>
                <a:lnTo>
                  <a:pt x="1243012" y="354806"/>
                </a:lnTo>
                <a:lnTo>
                  <a:pt x="1304925" y="440531"/>
                </a:lnTo>
                <a:lnTo>
                  <a:pt x="1328737" y="492919"/>
                </a:lnTo>
                <a:lnTo>
                  <a:pt x="1335881" y="538162"/>
                </a:lnTo>
                <a:lnTo>
                  <a:pt x="1331118" y="564356"/>
                </a:lnTo>
                <a:lnTo>
                  <a:pt x="1312068" y="583406"/>
                </a:lnTo>
                <a:lnTo>
                  <a:pt x="1276350" y="597694"/>
                </a:lnTo>
                <a:lnTo>
                  <a:pt x="1202531" y="607219"/>
                </a:lnTo>
                <a:lnTo>
                  <a:pt x="1038225" y="595312"/>
                </a:lnTo>
                <a:lnTo>
                  <a:pt x="802481" y="557212"/>
                </a:lnTo>
                <a:lnTo>
                  <a:pt x="602456" y="511969"/>
                </a:lnTo>
                <a:lnTo>
                  <a:pt x="485775" y="471487"/>
                </a:lnTo>
                <a:lnTo>
                  <a:pt x="376237" y="416719"/>
                </a:lnTo>
                <a:lnTo>
                  <a:pt x="302418" y="376237"/>
                </a:lnTo>
                <a:lnTo>
                  <a:pt x="254793" y="345281"/>
                </a:lnTo>
                <a:lnTo>
                  <a:pt x="190500" y="288131"/>
                </a:lnTo>
                <a:lnTo>
                  <a:pt x="128587" y="228600"/>
                </a:lnTo>
                <a:lnTo>
                  <a:pt x="76200" y="159544"/>
                </a:lnTo>
                <a:lnTo>
                  <a:pt x="23812" y="76200"/>
                </a:lnTo>
                <a:lnTo>
                  <a:pt x="0" y="30956"/>
                </a:lnTo>
                <a:lnTo>
                  <a:pt x="0" y="14287"/>
                </a:lnTo>
                <a:lnTo>
                  <a:pt x="7143" y="2381"/>
                </a:lnTo>
                <a:lnTo>
                  <a:pt x="23812" y="0"/>
                </a:lnTo>
                <a:lnTo>
                  <a:pt x="52387" y="11906"/>
                </a:lnTo>
                <a:lnTo>
                  <a:pt x="76200" y="30956"/>
                </a:lnTo>
                <a:lnTo>
                  <a:pt x="107156" y="61912"/>
                </a:lnTo>
                <a:lnTo>
                  <a:pt x="150018" y="95250"/>
                </a:lnTo>
                <a:lnTo>
                  <a:pt x="226218" y="138112"/>
                </a:lnTo>
                <a:lnTo>
                  <a:pt x="328612" y="176212"/>
                </a:lnTo>
                <a:lnTo>
                  <a:pt x="414337" y="195262"/>
                </a:lnTo>
                <a:lnTo>
                  <a:pt x="535781" y="211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B51FA15-E2F6-4E8F-9963-014A08C35367}"/>
              </a:ext>
            </a:extLst>
          </p:cNvPr>
          <p:cNvSpPr/>
          <p:nvPr/>
        </p:nvSpPr>
        <p:spPr>
          <a:xfrm>
            <a:off x="3729038" y="2205038"/>
            <a:ext cx="4552950" cy="690562"/>
          </a:xfrm>
          <a:custGeom>
            <a:avLst/>
            <a:gdLst>
              <a:gd name="connsiteX0" fmla="*/ 1943100 w 4552950"/>
              <a:gd name="connsiteY0" fmla="*/ 219075 h 690562"/>
              <a:gd name="connsiteX1" fmla="*/ 2514600 w 4552950"/>
              <a:gd name="connsiteY1" fmla="*/ 161925 h 690562"/>
              <a:gd name="connsiteX2" fmla="*/ 3362325 w 4552950"/>
              <a:gd name="connsiteY2" fmla="*/ 80962 h 690562"/>
              <a:gd name="connsiteX3" fmla="*/ 3767137 w 4552950"/>
              <a:gd name="connsiteY3" fmla="*/ 52387 h 690562"/>
              <a:gd name="connsiteX4" fmla="*/ 3862387 w 4552950"/>
              <a:gd name="connsiteY4" fmla="*/ 33337 h 690562"/>
              <a:gd name="connsiteX5" fmla="*/ 3929062 w 4552950"/>
              <a:gd name="connsiteY5" fmla="*/ 0 h 690562"/>
              <a:gd name="connsiteX6" fmla="*/ 3990975 w 4552950"/>
              <a:gd name="connsiteY6" fmla="*/ 9525 h 690562"/>
              <a:gd name="connsiteX7" fmla="*/ 4195762 w 4552950"/>
              <a:gd name="connsiteY7" fmla="*/ 57150 h 690562"/>
              <a:gd name="connsiteX8" fmla="*/ 4352925 w 4552950"/>
              <a:gd name="connsiteY8" fmla="*/ 109537 h 690562"/>
              <a:gd name="connsiteX9" fmla="*/ 4486275 w 4552950"/>
              <a:gd name="connsiteY9" fmla="*/ 176212 h 690562"/>
              <a:gd name="connsiteX10" fmla="*/ 4529137 w 4552950"/>
              <a:gd name="connsiteY10" fmla="*/ 209550 h 690562"/>
              <a:gd name="connsiteX11" fmla="*/ 4548187 w 4552950"/>
              <a:gd name="connsiteY11" fmla="*/ 242887 h 690562"/>
              <a:gd name="connsiteX12" fmla="*/ 4552950 w 4552950"/>
              <a:gd name="connsiteY12" fmla="*/ 285750 h 690562"/>
              <a:gd name="connsiteX13" fmla="*/ 4533900 w 4552950"/>
              <a:gd name="connsiteY13" fmla="*/ 319087 h 690562"/>
              <a:gd name="connsiteX14" fmla="*/ 4505325 w 4552950"/>
              <a:gd name="connsiteY14" fmla="*/ 338137 h 690562"/>
              <a:gd name="connsiteX15" fmla="*/ 4462462 w 4552950"/>
              <a:gd name="connsiteY15" fmla="*/ 347662 h 690562"/>
              <a:gd name="connsiteX16" fmla="*/ 4352925 w 4552950"/>
              <a:gd name="connsiteY16" fmla="*/ 352425 h 690562"/>
              <a:gd name="connsiteX17" fmla="*/ 4076700 w 4552950"/>
              <a:gd name="connsiteY17" fmla="*/ 323850 h 690562"/>
              <a:gd name="connsiteX18" fmla="*/ 3595687 w 4552950"/>
              <a:gd name="connsiteY18" fmla="*/ 309562 h 690562"/>
              <a:gd name="connsiteX19" fmla="*/ 3038475 w 4552950"/>
              <a:gd name="connsiteY19" fmla="*/ 319087 h 690562"/>
              <a:gd name="connsiteX20" fmla="*/ 2452687 w 4552950"/>
              <a:gd name="connsiteY20" fmla="*/ 361950 h 690562"/>
              <a:gd name="connsiteX21" fmla="*/ 1905000 w 4552950"/>
              <a:gd name="connsiteY21" fmla="*/ 428625 h 690562"/>
              <a:gd name="connsiteX22" fmla="*/ 1557337 w 4552950"/>
              <a:gd name="connsiteY22" fmla="*/ 476250 h 690562"/>
              <a:gd name="connsiteX23" fmla="*/ 1019175 w 4552950"/>
              <a:gd name="connsiteY23" fmla="*/ 571500 h 690562"/>
              <a:gd name="connsiteX24" fmla="*/ 509587 w 4552950"/>
              <a:gd name="connsiteY24" fmla="*/ 681037 h 690562"/>
              <a:gd name="connsiteX25" fmla="*/ 447675 w 4552950"/>
              <a:gd name="connsiteY25" fmla="*/ 690562 h 690562"/>
              <a:gd name="connsiteX26" fmla="*/ 404812 w 4552950"/>
              <a:gd name="connsiteY26" fmla="*/ 666750 h 690562"/>
              <a:gd name="connsiteX27" fmla="*/ 190500 w 4552950"/>
              <a:gd name="connsiteY27" fmla="*/ 523875 h 690562"/>
              <a:gd name="connsiteX28" fmla="*/ 100012 w 4552950"/>
              <a:gd name="connsiteY28" fmla="*/ 442912 h 690562"/>
              <a:gd name="connsiteX29" fmla="*/ 38100 w 4552950"/>
              <a:gd name="connsiteY29" fmla="*/ 381000 h 690562"/>
              <a:gd name="connsiteX30" fmla="*/ 0 w 4552950"/>
              <a:gd name="connsiteY30" fmla="*/ 319087 h 690562"/>
              <a:gd name="connsiteX31" fmla="*/ 4762 w 4552950"/>
              <a:gd name="connsiteY31" fmla="*/ 295275 h 690562"/>
              <a:gd name="connsiteX32" fmla="*/ 23812 w 4552950"/>
              <a:gd name="connsiteY32" fmla="*/ 276225 h 690562"/>
              <a:gd name="connsiteX33" fmla="*/ 61912 w 4552950"/>
              <a:gd name="connsiteY33" fmla="*/ 280987 h 690562"/>
              <a:gd name="connsiteX34" fmla="*/ 142875 w 4552950"/>
              <a:gd name="connsiteY34" fmla="*/ 338137 h 690562"/>
              <a:gd name="connsiteX35" fmla="*/ 233362 w 4552950"/>
              <a:gd name="connsiteY35" fmla="*/ 381000 h 690562"/>
              <a:gd name="connsiteX36" fmla="*/ 328612 w 4552950"/>
              <a:gd name="connsiteY36" fmla="*/ 395287 h 690562"/>
              <a:gd name="connsiteX37" fmla="*/ 461962 w 4552950"/>
              <a:gd name="connsiteY37" fmla="*/ 400050 h 690562"/>
              <a:gd name="connsiteX38" fmla="*/ 762000 w 4552950"/>
              <a:gd name="connsiteY38" fmla="*/ 357187 h 690562"/>
              <a:gd name="connsiteX39" fmla="*/ 1266825 w 4552950"/>
              <a:gd name="connsiteY39" fmla="*/ 295275 h 690562"/>
              <a:gd name="connsiteX40" fmla="*/ 1943100 w 4552950"/>
              <a:gd name="connsiteY40" fmla="*/ 219075 h 69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552950" h="690562">
                <a:moveTo>
                  <a:pt x="1943100" y="219075"/>
                </a:moveTo>
                <a:lnTo>
                  <a:pt x="2514600" y="161925"/>
                </a:lnTo>
                <a:lnTo>
                  <a:pt x="3362325" y="80962"/>
                </a:lnTo>
                <a:lnTo>
                  <a:pt x="3767137" y="52387"/>
                </a:lnTo>
                <a:lnTo>
                  <a:pt x="3862387" y="33337"/>
                </a:lnTo>
                <a:lnTo>
                  <a:pt x="3929062" y="0"/>
                </a:lnTo>
                <a:lnTo>
                  <a:pt x="3990975" y="9525"/>
                </a:lnTo>
                <a:lnTo>
                  <a:pt x="4195762" y="57150"/>
                </a:lnTo>
                <a:lnTo>
                  <a:pt x="4352925" y="109537"/>
                </a:lnTo>
                <a:lnTo>
                  <a:pt x="4486275" y="176212"/>
                </a:lnTo>
                <a:lnTo>
                  <a:pt x="4529137" y="209550"/>
                </a:lnTo>
                <a:lnTo>
                  <a:pt x="4548187" y="242887"/>
                </a:lnTo>
                <a:lnTo>
                  <a:pt x="4552950" y="285750"/>
                </a:lnTo>
                <a:lnTo>
                  <a:pt x="4533900" y="319087"/>
                </a:lnTo>
                <a:lnTo>
                  <a:pt x="4505325" y="338137"/>
                </a:lnTo>
                <a:lnTo>
                  <a:pt x="4462462" y="347662"/>
                </a:lnTo>
                <a:lnTo>
                  <a:pt x="4352925" y="352425"/>
                </a:lnTo>
                <a:lnTo>
                  <a:pt x="4076700" y="323850"/>
                </a:lnTo>
                <a:lnTo>
                  <a:pt x="3595687" y="309562"/>
                </a:lnTo>
                <a:lnTo>
                  <a:pt x="3038475" y="319087"/>
                </a:lnTo>
                <a:lnTo>
                  <a:pt x="2452687" y="361950"/>
                </a:lnTo>
                <a:lnTo>
                  <a:pt x="1905000" y="428625"/>
                </a:lnTo>
                <a:lnTo>
                  <a:pt x="1557337" y="476250"/>
                </a:lnTo>
                <a:lnTo>
                  <a:pt x="1019175" y="571500"/>
                </a:lnTo>
                <a:lnTo>
                  <a:pt x="509587" y="681037"/>
                </a:lnTo>
                <a:lnTo>
                  <a:pt x="447675" y="690562"/>
                </a:lnTo>
                <a:lnTo>
                  <a:pt x="404812" y="666750"/>
                </a:lnTo>
                <a:lnTo>
                  <a:pt x="190500" y="523875"/>
                </a:lnTo>
                <a:lnTo>
                  <a:pt x="100012" y="442912"/>
                </a:lnTo>
                <a:lnTo>
                  <a:pt x="38100" y="381000"/>
                </a:lnTo>
                <a:lnTo>
                  <a:pt x="0" y="319087"/>
                </a:lnTo>
                <a:lnTo>
                  <a:pt x="4762" y="295275"/>
                </a:lnTo>
                <a:lnTo>
                  <a:pt x="23812" y="276225"/>
                </a:lnTo>
                <a:lnTo>
                  <a:pt x="61912" y="280987"/>
                </a:lnTo>
                <a:lnTo>
                  <a:pt x="142875" y="338137"/>
                </a:lnTo>
                <a:lnTo>
                  <a:pt x="233362" y="381000"/>
                </a:lnTo>
                <a:lnTo>
                  <a:pt x="328612" y="395287"/>
                </a:lnTo>
                <a:lnTo>
                  <a:pt x="461962" y="400050"/>
                </a:lnTo>
                <a:lnTo>
                  <a:pt x="762000" y="357187"/>
                </a:lnTo>
                <a:lnTo>
                  <a:pt x="1266825" y="295275"/>
                </a:lnTo>
                <a:lnTo>
                  <a:pt x="1943100" y="219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4E98DB5-CC72-48BD-99C1-3FBAD29CC5B9}"/>
              </a:ext>
            </a:extLst>
          </p:cNvPr>
          <p:cNvSpPr/>
          <p:nvPr/>
        </p:nvSpPr>
        <p:spPr>
          <a:xfrm>
            <a:off x="5011739" y="3008313"/>
            <a:ext cx="1978025" cy="463550"/>
          </a:xfrm>
          <a:custGeom>
            <a:avLst/>
            <a:gdLst>
              <a:gd name="connsiteX0" fmla="*/ 971550 w 1976438"/>
              <a:gd name="connsiteY0" fmla="*/ 138112 h 464344"/>
              <a:gd name="connsiteX1" fmla="*/ 1307307 w 1976438"/>
              <a:gd name="connsiteY1" fmla="*/ 92869 h 464344"/>
              <a:gd name="connsiteX2" fmla="*/ 1357313 w 1976438"/>
              <a:gd name="connsiteY2" fmla="*/ 83344 h 464344"/>
              <a:gd name="connsiteX3" fmla="*/ 1421607 w 1976438"/>
              <a:gd name="connsiteY3" fmla="*/ 52387 h 464344"/>
              <a:gd name="connsiteX4" fmla="*/ 1481138 w 1976438"/>
              <a:gd name="connsiteY4" fmla="*/ 14287 h 464344"/>
              <a:gd name="connsiteX5" fmla="*/ 1509713 w 1976438"/>
              <a:gd name="connsiteY5" fmla="*/ 0 h 464344"/>
              <a:gd name="connsiteX6" fmla="*/ 1593057 w 1976438"/>
              <a:gd name="connsiteY6" fmla="*/ 9525 h 464344"/>
              <a:gd name="connsiteX7" fmla="*/ 1754982 w 1976438"/>
              <a:gd name="connsiteY7" fmla="*/ 52387 h 464344"/>
              <a:gd name="connsiteX8" fmla="*/ 1845469 w 1976438"/>
              <a:gd name="connsiteY8" fmla="*/ 90487 h 464344"/>
              <a:gd name="connsiteX9" fmla="*/ 1897857 w 1976438"/>
              <a:gd name="connsiteY9" fmla="*/ 114300 h 464344"/>
              <a:gd name="connsiteX10" fmla="*/ 1931194 w 1976438"/>
              <a:gd name="connsiteY10" fmla="*/ 133350 h 464344"/>
              <a:gd name="connsiteX11" fmla="*/ 1957388 w 1976438"/>
              <a:gd name="connsiteY11" fmla="*/ 161925 h 464344"/>
              <a:gd name="connsiteX12" fmla="*/ 1971675 w 1976438"/>
              <a:gd name="connsiteY12" fmla="*/ 192881 h 464344"/>
              <a:gd name="connsiteX13" fmla="*/ 1976438 w 1976438"/>
              <a:gd name="connsiteY13" fmla="*/ 226219 h 464344"/>
              <a:gd name="connsiteX14" fmla="*/ 1966913 w 1976438"/>
              <a:gd name="connsiteY14" fmla="*/ 254794 h 464344"/>
              <a:gd name="connsiteX15" fmla="*/ 1947863 w 1976438"/>
              <a:gd name="connsiteY15" fmla="*/ 269081 h 464344"/>
              <a:gd name="connsiteX16" fmla="*/ 1881188 w 1976438"/>
              <a:gd name="connsiteY16" fmla="*/ 283369 h 464344"/>
              <a:gd name="connsiteX17" fmla="*/ 1604963 w 1976438"/>
              <a:gd name="connsiteY17" fmla="*/ 288131 h 464344"/>
              <a:gd name="connsiteX18" fmla="*/ 1128713 w 1976438"/>
              <a:gd name="connsiteY18" fmla="*/ 328612 h 464344"/>
              <a:gd name="connsiteX19" fmla="*/ 852488 w 1976438"/>
              <a:gd name="connsiteY19" fmla="*/ 371475 h 464344"/>
              <a:gd name="connsiteX20" fmla="*/ 490538 w 1976438"/>
              <a:gd name="connsiteY20" fmla="*/ 433387 h 464344"/>
              <a:gd name="connsiteX21" fmla="*/ 373857 w 1976438"/>
              <a:gd name="connsiteY21" fmla="*/ 461962 h 464344"/>
              <a:gd name="connsiteX22" fmla="*/ 347663 w 1976438"/>
              <a:gd name="connsiteY22" fmla="*/ 464344 h 464344"/>
              <a:gd name="connsiteX23" fmla="*/ 311944 w 1976438"/>
              <a:gd name="connsiteY23" fmla="*/ 454819 h 464344"/>
              <a:gd name="connsiteX24" fmla="*/ 257175 w 1976438"/>
              <a:gd name="connsiteY24" fmla="*/ 411956 h 464344"/>
              <a:gd name="connsiteX25" fmla="*/ 140494 w 1976438"/>
              <a:gd name="connsiteY25" fmla="*/ 297656 h 464344"/>
              <a:gd name="connsiteX26" fmla="*/ 61913 w 1976438"/>
              <a:gd name="connsiteY26" fmla="*/ 204787 h 464344"/>
              <a:gd name="connsiteX27" fmla="*/ 7144 w 1976438"/>
              <a:gd name="connsiteY27" fmla="*/ 126206 h 464344"/>
              <a:gd name="connsiteX28" fmla="*/ 0 w 1976438"/>
              <a:gd name="connsiteY28" fmla="*/ 109537 h 464344"/>
              <a:gd name="connsiteX29" fmla="*/ 0 w 1976438"/>
              <a:gd name="connsiteY29" fmla="*/ 92869 h 464344"/>
              <a:gd name="connsiteX30" fmla="*/ 9525 w 1976438"/>
              <a:gd name="connsiteY30" fmla="*/ 76200 h 464344"/>
              <a:gd name="connsiteX31" fmla="*/ 30957 w 1976438"/>
              <a:gd name="connsiteY31" fmla="*/ 73819 h 464344"/>
              <a:gd name="connsiteX32" fmla="*/ 61913 w 1976438"/>
              <a:gd name="connsiteY32" fmla="*/ 80962 h 464344"/>
              <a:gd name="connsiteX33" fmla="*/ 88107 w 1976438"/>
              <a:gd name="connsiteY33" fmla="*/ 100012 h 464344"/>
              <a:gd name="connsiteX34" fmla="*/ 142875 w 1976438"/>
              <a:gd name="connsiteY34" fmla="*/ 135731 h 464344"/>
              <a:gd name="connsiteX35" fmla="*/ 228600 w 1976438"/>
              <a:gd name="connsiteY35" fmla="*/ 171450 h 464344"/>
              <a:gd name="connsiteX36" fmla="*/ 319088 w 1976438"/>
              <a:gd name="connsiteY36" fmla="*/ 185737 h 464344"/>
              <a:gd name="connsiteX37" fmla="*/ 397669 w 1976438"/>
              <a:gd name="connsiteY37" fmla="*/ 190500 h 464344"/>
              <a:gd name="connsiteX38" fmla="*/ 592932 w 1976438"/>
              <a:gd name="connsiteY38" fmla="*/ 188119 h 464344"/>
              <a:gd name="connsiteX39" fmla="*/ 783432 w 1976438"/>
              <a:gd name="connsiteY39" fmla="*/ 164306 h 464344"/>
              <a:gd name="connsiteX40" fmla="*/ 971550 w 1976438"/>
              <a:gd name="connsiteY40" fmla="*/ 138112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76438" h="464344">
                <a:moveTo>
                  <a:pt x="971550" y="138112"/>
                </a:moveTo>
                <a:lnTo>
                  <a:pt x="1307307" y="92869"/>
                </a:lnTo>
                <a:lnTo>
                  <a:pt x="1357313" y="83344"/>
                </a:lnTo>
                <a:lnTo>
                  <a:pt x="1421607" y="52387"/>
                </a:lnTo>
                <a:lnTo>
                  <a:pt x="1481138" y="14287"/>
                </a:lnTo>
                <a:lnTo>
                  <a:pt x="1509713" y="0"/>
                </a:lnTo>
                <a:lnTo>
                  <a:pt x="1593057" y="9525"/>
                </a:lnTo>
                <a:lnTo>
                  <a:pt x="1754982" y="52387"/>
                </a:lnTo>
                <a:lnTo>
                  <a:pt x="1845469" y="90487"/>
                </a:lnTo>
                <a:lnTo>
                  <a:pt x="1897857" y="114300"/>
                </a:lnTo>
                <a:lnTo>
                  <a:pt x="1931194" y="133350"/>
                </a:lnTo>
                <a:lnTo>
                  <a:pt x="1957388" y="161925"/>
                </a:lnTo>
                <a:lnTo>
                  <a:pt x="1971675" y="192881"/>
                </a:lnTo>
                <a:lnTo>
                  <a:pt x="1976438" y="226219"/>
                </a:lnTo>
                <a:lnTo>
                  <a:pt x="1966913" y="254794"/>
                </a:lnTo>
                <a:lnTo>
                  <a:pt x="1947863" y="269081"/>
                </a:lnTo>
                <a:lnTo>
                  <a:pt x="1881188" y="283369"/>
                </a:lnTo>
                <a:lnTo>
                  <a:pt x="1604963" y="288131"/>
                </a:lnTo>
                <a:lnTo>
                  <a:pt x="1128713" y="328612"/>
                </a:lnTo>
                <a:lnTo>
                  <a:pt x="852488" y="371475"/>
                </a:lnTo>
                <a:lnTo>
                  <a:pt x="490538" y="433387"/>
                </a:lnTo>
                <a:lnTo>
                  <a:pt x="373857" y="461962"/>
                </a:lnTo>
                <a:lnTo>
                  <a:pt x="347663" y="464344"/>
                </a:lnTo>
                <a:lnTo>
                  <a:pt x="311944" y="454819"/>
                </a:lnTo>
                <a:lnTo>
                  <a:pt x="257175" y="411956"/>
                </a:lnTo>
                <a:lnTo>
                  <a:pt x="140494" y="297656"/>
                </a:lnTo>
                <a:lnTo>
                  <a:pt x="61913" y="204787"/>
                </a:lnTo>
                <a:lnTo>
                  <a:pt x="7144" y="126206"/>
                </a:lnTo>
                <a:lnTo>
                  <a:pt x="0" y="109537"/>
                </a:lnTo>
                <a:lnTo>
                  <a:pt x="0" y="92869"/>
                </a:lnTo>
                <a:lnTo>
                  <a:pt x="9525" y="76200"/>
                </a:lnTo>
                <a:lnTo>
                  <a:pt x="30957" y="73819"/>
                </a:lnTo>
                <a:lnTo>
                  <a:pt x="61913" y="80962"/>
                </a:lnTo>
                <a:lnTo>
                  <a:pt x="88107" y="100012"/>
                </a:lnTo>
                <a:lnTo>
                  <a:pt x="142875" y="135731"/>
                </a:lnTo>
                <a:lnTo>
                  <a:pt x="228600" y="171450"/>
                </a:lnTo>
                <a:lnTo>
                  <a:pt x="319088" y="185737"/>
                </a:lnTo>
                <a:lnTo>
                  <a:pt x="397669" y="190500"/>
                </a:lnTo>
                <a:lnTo>
                  <a:pt x="592932" y="188119"/>
                </a:lnTo>
                <a:lnTo>
                  <a:pt x="783432" y="164306"/>
                </a:lnTo>
                <a:lnTo>
                  <a:pt x="971550" y="138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C1065FF-8E29-4B98-B1B6-7B645152A917}"/>
              </a:ext>
            </a:extLst>
          </p:cNvPr>
          <p:cNvSpPr/>
          <p:nvPr/>
        </p:nvSpPr>
        <p:spPr>
          <a:xfrm>
            <a:off x="4957764" y="3805238"/>
            <a:ext cx="2166937" cy="423862"/>
          </a:xfrm>
          <a:custGeom>
            <a:avLst/>
            <a:gdLst>
              <a:gd name="connsiteX0" fmla="*/ 1247775 w 2166937"/>
              <a:gd name="connsiteY0" fmla="*/ 304800 h 423862"/>
              <a:gd name="connsiteX1" fmla="*/ 854868 w 2166937"/>
              <a:gd name="connsiteY1" fmla="*/ 357187 h 423862"/>
              <a:gd name="connsiteX2" fmla="*/ 519112 w 2166937"/>
              <a:gd name="connsiteY2" fmla="*/ 414337 h 423862"/>
              <a:gd name="connsiteX3" fmla="*/ 454818 w 2166937"/>
              <a:gd name="connsiteY3" fmla="*/ 423862 h 423862"/>
              <a:gd name="connsiteX4" fmla="*/ 428625 w 2166937"/>
              <a:gd name="connsiteY4" fmla="*/ 419100 h 423862"/>
              <a:gd name="connsiteX5" fmla="*/ 378618 w 2166937"/>
              <a:gd name="connsiteY5" fmla="*/ 404812 h 423862"/>
              <a:gd name="connsiteX6" fmla="*/ 266700 w 2166937"/>
              <a:gd name="connsiteY6" fmla="*/ 342900 h 423862"/>
              <a:gd name="connsiteX7" fmla="*/ 161925 w 2166937"/>
              <a:gd name="connsiteY7" fmla="*/ 271462 h 423862"/>
              <a:gd name="connsiteX8" fmla="*/ 116681 w 2166937"/>
              <a:gd name="connsiteY8" fmla="*/ 230981 h 423862"/>
              <a:gd name="connsiteX9" fmla="*/ 52387 w 2166937"/>
              <a:gd name="connsiteY9" fmla="*/ 154781 h 423862"/>
              <a:gd name="connsiteX10" fmla="*/ 19050 w 2166937"/>
              <a:gd name="connsiteY10" fmla="*/ 107156 h 423862"/>
              <a:gd name="connsiteX11" fmla="*/ 0 w 2166937"/>
              <a:gd name="connsiteY11" fmla="*/ 66675 h 423862"/>
              <a:gd name="connsiteX12" fmla="*/ 0 w 2166937"/>
              <a:gd name="connsiteY12" fmla="*/ 45243 h 423862"/>
              <a:gd name="connsiteX13" fmla="*/ 7143 w 2166937"/>
              <a:gd name="connsiteY13" fmla="*/ 33337 h 423862"/>
              <a:gd name="connsiteX14" fmla="*/ 30956 w 2166937"/>
              <a:gd name="connsiteY14" fmla="*/ 30956 h 423862"/>
              <a:gd name="connsiteX15" fmla="*/ 64293 w 2166937"/>
              <a:gd name="connsiteY15" fmla="*/ 42862 h 423862"/>
              <a:gd name="connsiteX16" fmla="*/ 107156 w 2166937"/>
              <a:gd name="connsiteY16" fmla="*/ 83343 h 423862"/>
              <a:gd name="connsiteX17" fmla="*/ 159543 w 2166937"/>
              <a:gd name="connsiteY17" fmla="*/ 126206 h 423862"/>
              <a:gd name="connsiteX18" fmla="*/ 211931 w 2166937"/>
              <a:gd name="connsiteY18" fmla="*/ 152400 h 423862"/>
              <a:gd name="connsiteX19" fmla="*/ 295275 w 2166937"/>
              <a:gd name="connsiteY19" fmla="*/ 176212 h 423862"/>
              <a:gd name="connsiteX20" fmla="*/ 385762 w 2166937"/>
              <a:gd name="connsiteY20" fmla="*/ 188118 h 423862"/>
              <a:gd name="connsiteX21" fmla="*/ 507206 w 2166937"/>
              <a:gd name="connsiteY21" fmla="*/ 185737 h 423862"/>
              <a:gd name="connsiteX22" fmla="*/ 1145381 w 2166937"/>
              <a:gd name="connsiteY22" fmla="*/ 111918 h 423862"/>
              <a:gd name="connsiteX23" fmla="*/ 1545431 w 2166937"/>
              <a:gd name="connsiteY23" fmla="*/ 54768 h 423862"/>
              <a:gd name="connsiteX24" fmla="*/ 1609725 w 2166937"/>
              <a:gd name="connsiteY24" fmla="*/ 35718 h 423862"/>
              <a:gd name="connsiteX25" fmla="*/ 1695450 w 2166937"/>
              <a:gd name="connsiteY25" fmla="*/ 7143 h 423862"/>
              <a:gd name="connsiteX26" fmla="*/ 1735931 w 2166937"/>
              <a:gd name="connsiteY26" fmla="*/ 0 h 423862"/>
              <a:gd name="connsiteX27" fmla="*/ 1835943 w 2166937"/>
              <a:gd name="connsiteY27" fmla="*/ 9525 h 423862"/>
              <a:gd name="connsiteX28" fmla="*/ 1983581 w 2166937"/>
              <a:gd name="connsiteY28" fmla="*/ 52387 h 423862"/>
              <a:gd name="connsiteX29" fmla="*/ 2126456 w 2166937"/>
              <a:gd name="connsiteY29" fmla="*/ 123825 h 423862"/>
              <a:gd name="connsiteX30" fmla="*/ 2157412 w 2166937"/>
              <a:gd name="connsiteY30" fmla="*/ 154781 h 423862"/>
              <a:gd name="connsiteX31" fmla="*/ 2166937 w 2166937"/>
              <a:gd name="connsiteY31" fmla="*/ 183356 h 423862"/>
              <a:gd name="connsiteX32" fmla="*/ 2162175 w 2166937"/>
              <a:gd name="connsiteY32" fmla="*/ 211931 h 423862"/>
              <a:gd name="connsiteX33" fmla="*/ 2119312 w 2166937"/>
              <a:gd name="connsiteY33" fmla="*/ 240506 h 423862"/>
              <a:gd name="connsiteX34" fmla="*/ 2055018 w 2166937"/>
              <a:gd name="connsiteY34" fmla="*/ 261937 h 423862"/>
              <a:gd name="connsiteX35" fmla="*/ 1993106 w 2166937"/>
              <a:gd name="connsiteY35" fmla="*/ 271462 h 423862"/>
              <a:gd name="connsiteX36" fmla="*/ 1731168 w 2166937"/>
              <a:gd name="connsiteY36" fmla="*/ 266700 h 423862"/>
              <a:gd name="connsiteX37" fmla="*/ 1247775 w 2166937"/>
              <a:gd name="connsiteY37" fmla="*/ 304800 h 4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66937" h="423862">
                <a:moveTo>
                  <a:pt x="1247775" y="304800"/>
                </a:moveTo>
                <a:lnTo>
                  <a:pt x="854868" y="357187"/>
                </a:lnTo>
                <a:lnTo>
                  <a:pt x="519112" y="414337"/>
                </a:lnTo>
                <a:lnTo>
                  <a:pt x="454818" y="423862"/>
                </a:lnTo>
                <a:lnTo>
                  <a:pt x="428625" y="419100"/>
                </a:lnTo>
                <a:lnTo>
                  <a:pt x="378618" y="404812"/>
                </a:lnTo>
                <a:lnTo>
                  <a:pt x="266700" y="342900"/>
                </a:lnTo>
                <a:lnTo>
                  <a:pt x="161925" y="271462"/>
                </a:lnTo>
                <a:lnTo>
                  <a:pt x="116681" y="230981"/>
                </a:lnTo>
                <a:lnTo>
                  <a:pt x="52387" y="154781"/>
                </a:lnTo>
                <a:lnTo>
                  <a:pt x="19050" y="107156"/>
                </a:lnTo>
                <a:lnTo>
                  <a:pt x="0" y="66675"/>
                </a:lnTo>
                <a:lnTo>
                  <a:pt x="0" y="45243"/>
                </a:lnTo>
                <a:lnTo>
                  <a:pt x="7143" y="33337"/>
                </a:lnTo>
                <a:lnTo>
                  <a:pt x="30956" y="30956"/>
                </a:lnTo>
                <a:lnTo>
                  <a:pt x="64293" y="42862"/>
                </a:lnTo>
                <a:lnTo>
                  <a:pt x="107156" y="83343"/>
                </a:lnTo>
                <a:lnTo>
                  <a:pt x="159543" y="126206"/>
                </a:lnTo>
                <a:lnTo>
                  <a:pt x="211931" y="152400"/>
                </a:lnTo>
                <a:lnTo>
                  <a:pt x="295275" y="176212"/>
                </a:lnTo>
                <a:lnTo>
                  <a:pt x="385762" y="188118"/>
                </a:lnTo>
                <a:lnTo>
                  <a:pt x="507206" y="185737"/>
                </a:lnTo>
                <a:lnTo>
                  <a:pt x="1145381" y="111918"/>
                </a:lnTo>
                <a:lnTo>
                  <a:pt x="1545431" y="54768"/>
                </a:lnTo>
                <a:lnTo>
                  <a:pt x="1609725" y="35718"/>
                </a:lnTo>
                <a:lnTo>
                  <a:pt x="1695450" y="7143"/>
                </a:lnTo>
                <a:lnTo>
                  <a:pt x="1735931" y="0"/>
                </a:lnTo>
                <a:lnTo>
                  <a:pt x="1835943" y="9525"/>
                </a:lnTo>
                <a:lnTo>
                  <a:pt x="1983581" y="52387"/>
                </a:lnTo>
                <a:lnTo>
                  <a:pt x="2126456" y="123825"/>
                </a:lnTo>
                <a:lnTo>
                  <a:pt x="2157412" y="154781"/>
                </a:lnTo>
                <a:lnTo>
                  <a:pt x="2166937" y="183356"/>
                </a:lnTo>
                <a:lnTo>
                  <a:pt x="2162175" y="211931"/>
                </a:lnTo>
                <a:lnTo>
                  <a:pt x="2119312" y="240506"/>
                </a:lnTo>
                <a:lnTo>
                  <a:pt x="2055018" y="261937"/>
                </a:lnTo>
                <a:lnTo>
                  <a:pt x="1993106" y="271462"/>
                </a:lnTo>
                <a:lnTo>
                  <a:pt x="1731168" y="266700"/>
                </a:lnTo>
                <a:lnTo>
                  <a:pt x="1247775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4980562-AC21-49A4-A120-5E2B1C10D0FA}"/>
              </a:ext>
            </a:extLst>
          </p:cNvPr>
          <p:cNvSpPr/>
          <p:nvPr/>
        </p:nvSpPr>
        <p:spPr>
          <a:xfrm>
            <a:off x="4857750" y="4716463"/>
            <a:ext cx="635000" cy="1346200"/>
          </a:xfrm>
          <a:custGeom>
            <a:avLst/>
            <a:gdLst>
              <a:gd name="connsiteX0" fmla="*/ 321972 w 636216"/>
              <a:gd name="connsiteY0" fmla="*/ 813945 h 1347131"/>
              <a:gd name="connsiteX1" fmla="*/ 280759 w 636216"/>
              <a:gd name="connsiteY1" fmla="*/ 576974 h 1347131"/>
              <a:gd name="connsiteX2" fmla="*/ 252426 w 636216"/>
              <a:gd name="connsiteY2" fmla="*/ 414700 h 1347131"/>
              <a:gd name="connsiteX3" fmla="*/ 221517 w 636216"/>
              <a:gd name="connsiteY3" fmla="*/ 324548 h 1347131"/>
              <a:gd name="connsiteX4" fmla="*/ 188032 w 636216"/>
              <a:gd name="connsiteY4" fmla="*/ 242123 h 1347131"/>
              <a:gd name="connsiteX5" fmla="*/ 139092 w 636216"/>
              <a:gd name="connsiteY5" fmla="*/ 177729 h 1347131"/>
              <a:gd name="connsiteX6" fmla="*/ 43788 w 636216"/>
              <a:gd name="connsiteY6" fmla="*/ 85001 h 1347131"/>
              <a:gd name="connsiteX7" fmla="*/ 5152 w 636216"/>
              <a:gd name="connsiteY7" fmla="*/ 51516 h 1347131"/>
              <a:gd name="connsiteX8" fmla="*/ 0 w 636216"/>
              <a:gd name="connsiteY8" fmla="*/ 30910 h 1347131"/>
              <a:gd name="connsiteX9" fmla="*/ 12879 w 636216"/>
              <a:gd name="connsiteY9" fmla="*/ 7728 h 1347131"/>
              <a:gd name="connsiteX10" fmla="*/ 38637 w 636216"/>
              <a:gd name="connsiteY10" fmla="*/ 0 h 1347131"/>
              <a:gd name="connsiteX11" fmla="*/ 213789 w 636216"/>
              <a:gd name="connsiteY11" fmla="*/ 28334 h 1347131"/>
              <a:gd name="connsiteX12" fmla="*/ 394094 w 636216"/>
              <a:gd name="connsiteY12" fmla="*/ 69546 h 1347131"/>
              <a:gd name="connsiteX13" fmla="*/ 455912 w 636216"/>
              <a:gd name="connsiteY13" fmla="*/ 267881 h 1347131"/>
              <a:gd name="connsiteX14" fmla="*/ 528034 w 636216"/>
              <a:gd name="connsiteY14" fmla="*/ 571822 h 1347131"/>
              <a:gd name="connsiteX15" fmla="*/ 589852 w 636216"/>
              <a:gd name="connsiteY15" fmla="*/ 922128 h 1347131"/>
              <a:gd name="connsiteX16" fmla="*/ 636216 w 636216"/>
              <a:gd name="connsiteY16" fmla="*/ 1110159 h 1347131"/>
              <a:gd name="connsiteX17" fmla="*/ 625913 w 636216"/>
              <a:gd name="connsiteY17" fmla="*/ 1205463 h 1347131"/>
              <a:gd name="connsiteX18" fmla="*/ 602731 w 636216"/>
              <a:gd name="connsiteY18" fmla="*/ 1287888 h 1347131"/>
              <a:gd name="connsiteX19" fmla="*/ 574398 w 636216"/>
              <a:gd name="connsiteY19" fmla="*/ 1329100 h 1347131"/>
              <a:gd name="connsiteX20" fmla="*/ 538337 w 636216"/>
              <a:gd name="connsiteY20" fmla="*/ 1344555 h 1347131"/>
              <a:gd name="connsiteX21" fmla="*/ 494549 w 636216"/>
              <a:gd name="connsiteY21" fmla="*/ 1347131 h 1347131"/>
              <a:gd name="connsiteX22" fmla="*/ 463639 w 636216"/>
              <a:gd name="connsiteY22" fmla="*/ 1331676 h 1347131"/>
              <a:gd name="connsiteX23" fmla="*/ 417276 w 636216"/>
              <a:gd name="connsiteY23" fmla="*/ 1275009 h 1347131"/>
              <a:gd name="connsiteX24" fmla="*/ 383790 w 636216"/>
              <a:gd name="connsiteY24" fmla="*/ 1192584 h 1347131"/>
              <a:gd name="connsiteX25" fmla="*/ 368336 w 636216"/>
              <a:gd name="connsiteY25" fmla="*/ 1117887 h 1347131"/>
              <a:gd name="connsiteX26" fmla="*/ 358033 w 636216"/>
              <a:gd name="connsiteY26" fmla="*/ 1025159 h 1347131"/>
              <a:gd name="connsiteX27" fmla="*/ 321972 w 636216"/>
              <a:gd name="connsiteY27" fmla="*/ 813945 h 13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6216" h="1347131">
                <a:moveTo>
                  <a:pt x="321972" y="813945"/>
                </a:moveTo>
                <a:lnTo>
                  <a:pt x="280759" y="576974"/>
                </a:lnTo>
                <a:lnTo>
                  <a:pt x="252426" y="414700"/>
                </a:lnTo>
                <a:lnTo>
                  <a:pt x="221517" y="324548"/>
                </a:lnTo>
                <a:lnTo>
                  <a:pt x="188032" y="242123"/>
                </a:lnTo>
                <a:lnTo>
                  <a:pt x="139092" y="177729"/>
                </a:lnTo>
                <a:lnTo>
                  <a:pt x="43788" y="85001"/>
                </a:lnTo>
                <a:lnTo>
                  <a:pt x="5152" y="51516"/>
                </a:lnTo>
                <a:lnTo>
                  <a:pt x="0" y="30910"/>
                </a:lnTo>
                <a:lnTo>
                  <a:pt x="12879" y="7728"/>
                </a:lnTo>
                <a:lnTo>
                  <a:pt x="38637" y="0"/>
                </a:lnTo>
                <a:lnTo>
                  <a:pt x="213789" y="28334"/>
                </a:lnTo>
                <a:lnTo>
                  <a:pt x="394094" y="69546"/>
                </a:lnTo>
                <a:lnTo>
                  <a:pt x="455912" y="267881"/>
                </a:lnTo>
                <a:lnTo>
                  <a:pt x="528034" y="571822"/>
                </a:lnTo>
                <a:lnTo>
                  <a:pt x="589852" y="922128"/>
                </a:lnTo>
                <a:lnTo>
                  <a:pt x="636216" y="1110159"/>
                </a:lnTo>
                <a:lnTo>
                  <a:pt x="625913" y="1205463"/>
                </a:lnTo>
                <a:lnTo>
                  <a:pt x="602731" y="1287888"/>
                </a:lnTo>
                <a:lnTo>
                  <a:pt x="574398" y="1329100"/>
                </a:lnTo>
                <a:lnTo>
                  <a:pt x="538337" y="1344555"/>
                </a:lnTo>
                <a:lnTo>
                  <a:pt x="494549" y="1347131"/>
                </a:lnTo>
                <a:lnTo>
                  <a:pt x="463639" y="1331676"/>
                </a:lnTo>
                <a:lnTo>
                  <a:pt x="417276" y="1275009"/>
                </a:lnTo>
                <a:lnTo>
                  <a:pt x="383790" y="1192584"/>
                </a:lnTo>
                <a:lnTo>
                  <a:pt x="368336" y="1117887"/>
                </a:lnTo>
                <a:lnTo>
                  <a:pt x="358033" y="1025159"/>
                </a:lnTo>
                <a:lnTo>
                  <a:pt x="321972" y="81394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C25DD0C-AF60-4A89-B2CE-E9ABA12AB7E3}"/>
              </a:ext>
            </a:extLst>
          </p:cNvPr>
          <p:cNvSpPr/>
          <p:nvPr/>
        </p:nvSpPr>
        <p:spPr>
          <a:xfrm>
            <a:off x="5132389" y="4587876"/>
            <a:ext cx="2217737" cy="1317625"/>
          </a:xfrm>
          <a:custGeom>
            <a:avLst/>
            <a:gdLst>
              <a:gd name="connsiteX0" fmla="*/ 492579 w 2217965"/>
              <a:gd name="connsiteY0" fmla="*/ 356507 h 1317171"/>
              <a:gd name="connsiteX1" fmla="*/ 155122 w 2217965"/>
              <a:gd name="connsiteY1" fmla="*/ 389164 h 1317171"/>
              <a:gd name="connsiteX2" fmla="*/ 0 w 2217965"/>
              <a:gd name="connsiteY2" fmla="*/ 206828 h 1317171"/>
              <a:gd name="connsiteX3" fmla="*/ 171450 w 2217965"/>
              <a:gd name="connsiteY3" fmla="*/ 195942 h 1317171"/>
              <a:gd name="connsiteX4" fmla="*/ 563336 w 2217965"/>
              <a:gd name="connsiteY4" fmla="*/ 176892 h 1317171"/>
              <a:gd name="connsiteX5" fmla="*/ 1230086 w 2217965"/>
              <a:gd name="connsiteY5" fmla="*/ 117021 h 1317171"/>
              <a:gd name="connsiteX6" fmla="*/ 1711779 w 2217965"/>
              <a:gd name="connsiteY6" fmla="*/ 68035 h 1317171"/>
              <a:gd name="connsiteX7" fmla="*/ 1752600 w 2217965"/>
              <a:gd name="connsiteY7" fmla="*/ 54428 h 1317171"/>
              <a:gd name="connsiteX8" fmla="*/ 1826079 w 2217965"/>
              <a:gd name="connsiteY8" fmla="*/ 32657 h 1317171"/>
              <a:gd name="connsiteX9" fmla="*/ 1858736 w 2217965"/>
              <a:gd name="connsiteY9" fmla="*/ 16328 h 1317171"/>
              <a:gd name="connsiteX10" fmla="*/ 1891393 w 2217965"/>
              <a:gd name="connsiteY10" fmla="*/ 0 h 1317171"/>
              <a:gd name="connsiteX11" fmla="*/ 1934936 w 2217965"/>
              <a:gd name="connsiteY11" fmla="*/ 0 h 1317171"/>
              <a:gd name="connsiteX12" fmla="*/ 1964872 w 2217965"/>
              <a:gd name="connsiteY12" fmla="*/ 13607 h 1317171"/>
              <a:gd name="connsiteX13" fmla="*/ 2062843 w 2217965"/>
              <a:gd name="connsiteY13" fmla="*/ 89807 h 1317171"/>
              <a:gd name="connsiteX14" fmla="*/ 2155372 w 2217965"/>
              <a:gd name="connsiteY14" fmla="*/ 185057 h 1317171"/>
              <a:gd name="connsiteX15" fmla="*/ 2212522 w 2217965"/>
              <a:gd name="connsiteY15" fmla="*/ 261257 h 1317171"/>
              <a:gd name="connsiteX16" fmla="*/ 2217965 w 2217965"/>
              <a:gd name="connsiteY16" fmla="*/ 296635 h 1317171"/>
              <a:gd name="connsiteX17" fmla="*/ 2198915 w 2217965"/>
              <a:gd name="connsiteY17" fmla="*/ 345621 h 1317171"/>
              <a:gd name="connsiteX18" fmla="*/ 2147207 w 2217965"/>
              <a:gd name="connsiteY18" fmla="*/ 402771 h 1317171"/>
              <a:gd name="connsiteX19" fmla="*/ 2136322 w 2217965"/>
              <a:gd name="connsiteY19" fmla="*/ 438150 h 1317171"/>
              <a:gd name="connsiteX20" fmla="*/ 2002972 w 2217965"/>
              <a:gd name="connsiteY20" fmla="*/ 816428 h 1317171"/>
              <a:gd name="connsiteX21" fmla="*/ 1869622 w 2217965"/>
              <a:gd name="connsiteY21" fmla="*/ 1194707 h 1317171"/>
              <a:gd name="connsiteX22" fmla="*/ 1847850 w 2217965"/>
              <a:gd name="connsiteY22" fmla="*/ 1254578 h 1317171"/>
              <a:gd name="connsiteX23" fmla="*/ 1812472 w 2217965"/>
              <a:gd name="connsiteY23" fmla="*/ 1284514 h 1317171"/>
              <a:gd name="connsiteX24" fmla="*/ 1768929 w 2217965"/>
              <a:gd name="connsiteY24" fmla="*/ 1311728 h 1317171"/>
              <a:gd name="connsiteX25" fmla="*/ 1733550 w 2217965"/>
              <a:gd name="connsiteY25" fmla="*/ 1317171 h 1317171"/>
              <a:gd name="connsiteX26" fmla="*/ 1700893 w 2217965"/>
              <a:gd name="connsiteY26" fmla="*/ 1303564 h 1317171"/>
              <a:gd name="connsiteX27" fmla="*/ 1679122 w 2217965"/>
              <a:gd name="connsiteY27" fmla="*/ 1276350 h 1317171"/>
              <a:gd name="connsiteX28" fmla="*/ 1651907 w 2217965"/>
              <a:gd name="connsiteY28" fmla="*/ 1224642 h 1317171"/>
              <a:gd name="connsiteX29" fmla="*/ 1641022 w 2217965"/>
              <a:gd name="connsiteY29" fmla="*/ 1197428 h 1317171"/>
              <a:gd name="connsiteX30" fmla="*/ 1695450 w 2217965"/>
              <a:gd name="connsiteY30" fmla="*/ 957942 h 1317171"/>
              <a:gd name="connsiteX31" fmla="*/ 1730829 w 2217965"/>
              <a:gd name="connsiteY31" fmla="*/ 759278 h 1317171"/>
              <a:gd name="connsiteX32" fmla="*/ 1779815 w 2217965"/>
              <a:gd name="connsiteY32" fmla="*/ 329292 h 1317171"/>
              <a:gd name="connsiteX33" fmla="*/ 1782536 w 2217965"/>
              <a:gd name="connsiteY33" fmla="*/ 293914 h 1317171"/>
              <a:gd name="connsiteX34" fmla="*/ 1774372 w 2217965"/>
              <a:gd name="connsiteY34" fmla="*/ 277585 h 1317171"/>
              <a:gd name="connsiteX35" fmla="*/ 1752600 w 2217965"/>
              <a:gd name="connsiteY35" fmla="*/ 258535 h 1317171"/>
              <a:gd name="connsiteX36" fmla="*/ 1711779 w 2217965"/>
              <a:gd name="connsiteY36" fmla="*/ 253092 h 1317171"/>
              <a:gd name="connsiteX37" fmla="*/ 1510393 w 2217965"/>
              <a:gd name="connsiteY37" fmla="*/ 263978 h 1317171"/>
              <a:gd name="connsiteX38" fmla="*/ 492579 w 2217965"/>
              <a:gd name="connsiteY38" fmla="*/ 356507 h 131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17965" h="1317171">
                <a:moveTo>
                  <a:pt x="492579" y="356507"/>
                </a:moveTo>
                <a:lnTo>
                  <a:pt x="155122" y="389164"/>
                </a:lnTo>
                <a:lnTo>
                  <a:pt x="0" y="206828"/>
                </a:lnTo>
                <a:lnTo>
                  <a:pt x="171450" y="195942"/>
                </a:lnTo>
                <a:lnTo>
                  <a:pt x="563336" y="176892"/>
                </a:lnTo>
                <a:lnTo>
                  <a:pt x="1230086" y="117021"/>
                </a:lnTo>
                <a:lnTo>
                  <a:pt x="1711779" y="68035"/>
                </a:lnTo>
                <a:lnTo>
                  <a:pt x="1752600" y="54428"/>
                </a:lnTo>
                <a:lnTo>
                  <a:pt x="1826079" y="32657"/>
                </a:lnTo>
                <a:lnTo>
                  <a:pt x="1858736" y="16328"/>
                </a:lnTo>
                <a:lnTo>
                  <a:pt x="1891393" y="0"/>
                </a:lnTo>
                <a:lnTo>
                  <a:pt x="1934936" y="0"/>
                </a:lnTo>
                <a:lnTo>
                  <a:pt x="1964872" y="13607"/>
                </a:lnTo>
                <a:lnTo>
                  <a:pt x="2062843" y="89807"/>
                </a:lnTo>
                <a:lnTo>
                  <a:pt x="2155372" y="185057"/>
                </a:lnTo>
                <a:lnTo>
                  <a:pt x="2212522" y="261257"/>
                </a:lnTo>
                <a:lnTo>
                  <a:pt x="2217965" y="296635"/>
                </a:lnTo>
                <a:lnTo>
                  <a:pt x="2198915" y="345621"/>
                </a:lnTo>
                <a:lnTo>
                  <a:pt x="2147207" y="402771"/>
                </a:lnTo>
                <a:lnTo>
                  <a:pt x="2136322" y="438150"/>
                </a:lnTo>
                <a:lnTo>
                  <a:pt x="2002972" y="816428"/>
                </a:lnTo>
                <a:lnTo>
                  <a:pt x="1869622" y="1194707"/>
                </a:lnTo>
                <a:lnTo>
                  <a:pt x="1847850" y="1254578"/>
                </a:lnTo>
                <a:lnTo>
                  <a:pt x="1812472" y="1284514"/>
                </a:lnTo>
                <a:lnTo>
                  <a:pt x="1768929" y="1311728"/>
                </a:lnTo>
                <a:lnTo>
                  <a:pt x="1733550" y="1317171"/>
                </a:lnTo>
                <a:lnTo>
                  <a:pt x="1700893" y="1303564"/>
                </a:lnTo>
                <a:lnTo>
                  <a:pt x="1679122" y="1276350"/>
                </a:lnTo>
                <a:lnTo>
                  <a:pt x="1651907" y="1224642"/>
                </a:lnTo>
                <a:lnTo>
                  <a:pt x="1641022" y="1197428"/>
                </a:lnTo>
                <a:lnTo>
                  <a:pt x="1695450" y="957942"/>
                </a:lnTo>
                <a:lnTo>
                  <a:pt x="1730829" y="759278"/>
                </a:lnTo>
                <a:lnTo>
                  <a:pt x="1779815" y="329292"/>
                </a:lnTo>
                <a:lnTo>
                  <a:pt x="1782536" y="293914"/>
                </a:lnTo>
                <a:lnTo>
                  <a:pt x="1774372" y="277585"/>
                </a:lnTo>
                <a:lnTo>
                  <a:pt x="1752600" y="258535"/>
                </a:lnTo>
                <a:lnTo>
                  <a:pt x="1711779" y="253092"/>
                </a:lnTo>
                <a:lnTo>
                  <a:pt x="1510393" y="263978"/>
                </a:lnTo>
                <a:lnTo>
                  <a:pt x="492579" y="3565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724D007-9FBA-4B27-ABE2-63DB5C912EE1}"/>
              </a:ext>
            </a:extLst>
          </p:cNvPr>
          <p:cNvSpPr/>
          <p:nvPr/>
        </p:nvSpPr>
        <p:spPr>
          <a:xfrm>
            <a:off x="5376864" y="5543550"/>
            <a:ext cx="1476375" cy="287338"/>
          </a:xfrm>
          <a:custGeom>
            <a:avLst/>
            <a:gdLst>
              <a:gd name="connsiteX0" fmla="*/ 476250 w 1476375"/>
              <a:gd name="connsiteY0" fmla="*/ 257175 h 288131"/>
              <a:gd name="connsiteX1" fmla="*/ 88106 w 1476375"/>
              <a:gd name="connsiteY1" fmla="*/ 278606 h 288131"/>
              <a:gd name="connsiteX2" fmla="*/ 0 w 1476375"/>
              <a:gd name="connsiteY2" fmla="*/ 95250 h 288131"/>
              <a:gd name="connsiteX3" fmla="*/ 207168 w 1476375"/>
              <a:gd name="connsiteY3" fmla="*/ 107156 h 288131"/>
              <a:gd name="connsiteX4" fmla="*/ 545306 w 1476375"/>
              <a:gd name="connsiteY4" fmla="*/ 83344 h 288131"/>
              <a:gd name="connsiteX5" fmla="*/ 1078706 w 1476375"/>
              <a:gd name="connsiteY5" fmla="*/ 19050 h 288131"/>
              <a:gd name="connsiteX6" fmla="*/ 1300162 w 1476375"/>
              <a:gd name="connsiteY6" fmla="*/ 0 h 288131"/>
              <a:gd name="connsiteX7" fmla="*/ 1469231 w 1476375"/>
              <a:gd name="connsiteY7" fmla="*/ 7144 h 288131"/>
              <a:gd name="connsiteX8" fmla="*/ 1476375 w 1476375"/>
              <a:gd name="connsiteY8" fmla="*/ 288131 h 288131"/>
              <a:gd name="connsiteX9" fmla="*/ 1373981 w 1476375"/>
              <a:gd name="connsiteY9" fmla="*/ 223838 h 288131"/>
              <a:gd name="connsiteX10" fmla="*/ 1328737 w 1476375"/>
              <a:gd name="connsiteY10" fmla="*/ 204788 h 288131"/>
              <a:gd name="connsiteX11" fmla="*/ 1240631 w 1476375"/>
              <a:gd name="connsiteY11" fmla="*/ 185738 h 288131"/>
              <a:gd name="connsiteX12" fmla="*/ 1150143 w 1476375"/>
              <a:gd name="connsiteY12" fmla="*/ 185738 h 288131"/>
              <a:gd name="connsiteX13" fmla="*/ 476250 w 1476375"/>
              <a:gd name="connsiteY13" fmla="*/ 257175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75" h="288131">
                <a:moveTo>
                  <a:pt x="476250" y="257175"/>
                </a:moveTo>
                <a:lnTo>
                  <a:pt x="88106" y="278606"/>
                </a:lnTo>
                <a:cubicBezTo>
                  <a:pt x="59387" y="217179"/>
                  <a:pt x="67809" y="95250"/>
                  <a:pt x="0" y="95250"/>
                </a:cubicBezTo>
                <a:lnTo>
                  <a:pt x="207168" y="107156"/>
                </a:lnTo>
                <a:lnTo>
                  <a:pt x="545306" y="83344"/>
                </a:lnTo>
                <a:lnTo>
                  <a:pt x="1078706" y="19050"/>
                </a:lnTo>
                <a:lnTo>
                  <a:pt x="1300162" y="0"/>
                </a:lnTo>
                <a:lnTo>
                  <a:pt x="1469231" y="7144"/>
                </a:lnTo>
                <a:lnTo>
                  <a:pt x="1476375" y="288131"/>
                </a:lnTo>
                <a:lnTo>
                  <a:pt x="1373981" y="223838"/>
                </a:lnTo>
                <a:lnTo>
                  <a:pt x="1328737" y="204788"/>
                </a:lnTo>
                <a:lnTo>
                  <a:pt x="1240631" y="185738"/>
                </a:lnTo>
                <a:lnTo>
                  <a:pt x="1150143" y="185738"/>
                </a:lnTo>
                <a:lnTo>
                  <a:pt x="476250" y="2571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A36F688-7CF0-4DE5-B3A9-B39B8D3A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97" y="1379539"/>
            <a:ext cx="4554107" cy="46882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87A8EB7-1CCF-464B-8ADB-BA793A342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126" y="1379539"/>
            <a:ext cx="4560203" cy="468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AD6B226-E594-420E-B7EB-C355196A6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6" y="1084885"/>
            <a:ext cx="4554107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05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8108624-6EC8-4598-9083-EF17FBA2260C}"/>
              </a:ext>
            </a:extLst>
          </p:cNvPr>
          <p:cNvSpPr/>
          <p:nvPr/>
        </p:nvSpPr>
        <p:spPr>
          <a:xfrm>
            <a:off x="4240213" y="1781175"/>
            <a:ext cx="3606800" cy="622300"/>
          </a:xfrm>
          <a:custGeom>
            <a:avLst/>
            <a:gdLst>
              <a:gd name="connsiteX0" fmla="*/ 1093623 w 3606394"/>
              <a:gd name="connsiteY0" fmla="*/ 490119 h 621792"/>
              <a:gd name="connsiteX1" fmla="*/ 929031 w 3606394"/>
              <a:gd name="connsiteY1" fmla="*/ 523037 h 621792"/>
              <a:gd name="connsiteX2" fmla="*/ 658368 w 3606394"/>
              <a:gd name="connsiteY2" fmla="*/ 596189 h 621792"/>
              <a:gd name="connsiteX3" fmla="*/ 570586 w 3606394"/>
              <a:gd name="connsiteY3" fmla="*/ 621792 h 621792"/>
              <a:gd name="connsiteX4" fmla="*/ 515722 w 3606394"/>
              <a:gd name="connsiteY4" fmla="*/ 610819 h 621792"/>
              <a:gd name="connsiteX5" fmla="*/ 358445 w 3606394"/>
              <a:gd name="connsiteY5" fmla="*/ 555955 h 621792"/>
              <a:gd name="connsiteX6" fmla="*/ 259690 w 3606394"/>
              <a:gd name="connsiteY6" fmla="*/ 508407 h 621792"/>
              <a:gd name="connsiteX7" fmla="*/ 171907 w 3606394"/>
              <a:gd name="connsiteY7" fmla="*/ 446227 h 621792"/>
              <a:gd name="connsiteX8" fmla="*/ 98755 w 3606394"/>
              <a:gd name="connsiteY8" fmla="*/ 365760 h 621792"/>
              <a:gd name="connsiteX9" fmla="*/ 40234 w 3606394"/>
              <a:gd name="connsiteY9" fmla="*/ 281635 h 621792"/>
              <a:gd name="connsiteX10" fmla="*/ 10973 w 3606394"/>
              <a:gd name="connsiteY10" fmla="*/ 230429 h 621792"/>
              <a:gd name="connsiteX11" fmla="*/ 0 w 3606394"/>
              <a:gd name="connsiteY11" fmla="*/ 190195 h 621792"/>
              <a:gd name="connsiteX12" fmla="*/ 3658 w 3606394"/>
              <a:gd name="connsiteY12" fmla="*/ 179223 h 621792"/>
              <a:gd name="connsiteX13" fmla="*/ 25603 w 3606394"/>
              <a:gd name="connsiteY13" fmla="*/ 168250 h 621792"/>
              <a:gd name="connsiteX14" fmla="*/ 51207 w 3606394"/>
              <a:gd name="connsiteY14" fmla="*/ 179223 h 621792"/>
              <a:gd name="connsiteX15" fmla="*/ 87783 w 3606394"/>
              <a:gd name="connsiteY15" fmla="*/ 219456 h 621792"/>
              <a:gd name="connsiteX16" fmla="*/ 131674 w 3606394"/>
              <a:gd name="connsiteY16" fmla="*/ 256032 h 621792"/>
              <a:gd name="connsiteX17" fmla="*/ 171907 w 3606394"/>
              <a:gd name="connsiteY17" fmla="*/ 281635 h 621792"/>
              <a:gd name="connsiteX18" fmla="*/ 230429 w 3606394"/>
              <a:gd name="connsiteY18" fmla="*/ 310896 h 621792"/>
              <a:gd name="connsiteX19" fmla="*/ 296266 w 3606394"/>
              <a:gd name="connsiteY19" fmla="*/ 332842 h 621792"/>
              <a:gd name="connsiteX20" fmla="*/ 351130 w 3606394"/>
              <a:gd name="connsiteY20" fmla="*/ 343815 h 621792"/>
              <a:gd name="connsiteX21" fmla="*/ 398679 w 3606394"/>
              <a:gd name="connsiteY21" fmla="*/ 351130 h 621792"/>
              <a:gd name="connsiteX22" fmla="*/ 512064 w 3606394"/>
              <a:gd name="connsiteY22" fmla="*/ 347472 h 621792"/>
              <a:gd name="connsiteX23" fmla="*/ 738835 w 3606394"/>
              <a:gd name="connsiteY23" fmla="*/ 310896 h 621792"/>
              <a:gd name="connsiteX24" fmla="*/ 1155802 w 3606394"/>
              <a:gd name="connsiteY24" fmla="*/ 252375 h 621792"/>
              <a:gd name="connsiteX25" fmla="*/ 1737360 w 3606394"/>
              <a:gd name="connsiteY25" fmla="*/ 171907 h 621792"/>
              <a:gd name="connsiteX26" fmla="*/ 2008023 w 3606394"/>
              <a:gd name="connsiteY26" fmla="*/ 142647 h 621792"/>
              <a:gd name="connsiteX27" fmla="*/ 2472538 w 3606394"/>
              <a:gd name="connsiteY27" fmla="*/ 102413 h 621792"/>
              <a:gd name="connsiteX28" fmla="*/ 2874874 w 3606394"/>
              <a:gd name="connsiteY28" fmla="*/ 69495 h 621792"/>
              <a:gd name="connsiteX29" fmla="*/ 2973629 w 3606394"/>
              <a:gd name="connsiteY29" fmla="*/ 54864 h 621792"/>
              <a:gd name="connsiteX30" fmla="*/ 3108960 w 3606394"/>
              <a:gd name="connsiteY30" fmla="*/ 7315 h 621792"/>
              <a:gd name="connsiteX31" fmla="*/ 3145536 w 3606394"/>
              <a:gd name="connsiteY31" fmla="*/ 0 h 621792"/>
              <a:gd name="connsiteX32" fmla="*/ 3193085 w 3606394"/>
              <a:gd name="connsiteY32" fmla="*/ 3658 h 621792"/>
              <a:gd name="connsiteX33" fmla="*/ 3354019 w 3606394"/>
              <a:gd name="connsiteY33" fmla="*/ 62179 h 621792"/>
              <a:gd name="connsiteX34" fmla="*/ 3445459 w 3606394"/>
              <a:gd name="connsiteY34" fmla="*/ 106071 h 621792"/>
              <a:gd name="connsiteX35" fmla="*/ 3529584 w 3606394"/>
              <a:gd name="connsiteY35" fmla="*/ 160935 h 621792"/>
              <a:gd name="connsiteX36" fmla="*/ 3577133 w 3606394"/>
              <a:gd name="connsiteY36" fmla="*/ 204826 h 621792"/>
              <a:gd name="connsiteX37" fmla="*/ 3599079 w 3606394"/>
              <a:gd name="connsiteY37" fmla="*/ 237744 h 621792"/>
              <a:gd name="connsiteX38" fmla="*/ 3606394 w 3606394"/>
              <a:gd name="connsiteY38" fmla="*/ 263347 h 621792"/>
              <a:gd name="connsiteX39" fmla="*/ 3599079 w 3606394"/>
              <a:gd name="connsiteY39" fmla="*/ 303581 h 621792"/>
              <a:gd name="connsiteX40" fmla="*/ 3580791 w 3606394"/>
              <a:gd name="connsiteY40" fmla="*/ 314554 h 621792"/>
              <a:gd name="connsiteX41" fmla="*/ 3533242 w 3606394"/>
              <a:gd name="connsiteY41" fmla="*/ 325527 h 621792"/>
              <a:gd name="connsiteX42" fmla="*/ 3386938 w 3606394"/>
              <a:gd name="connsiteY42" fmla="*/ 314554 h 621792"/>
              <a:gd name="connsiteX43" fmla="*/ 3134563 w 3606394"/>
              <a:gd name="connsiteY43" fmla="*/ 285293 h 621792"/>
              <a:gd name="connsiteX44" fmla="*/ 2838298 w 3606394"/>
              <a:gd name="connsiteY44" fmla="*/ 285293 h 621792"/>
              <a:gd name="connsiteX45" fmla="*/ 2443277 w 3606394"/>
              <a:gd name="connsiteY45" fmla="*/ 299923 h 621792"/>
              <a:gd name="connsiteX46" fmla="*/ 2008023 w 3606394"/>
              <a:gd name="connsiteY46" fmla="*/ 351130 h 621792"/>
              <a:gd name="connsiteX47" fmla="*/ 1722730 w 3606394"/>
              <a:gd name="connsiteY47" fmla="*/ 380391 h 621792"/>
              <a:gd name="connsiteX48" fmla="*/ 1400861 w 3606394"/>
              <a:gd name="connsiteY48" fmla="*/ 424282 h 621792"/>
              <a:gd name="connsiteX49" fmla="*/ 1093623 w 3606394"/>
              <a:gd name="connsiteY49" fmla="*/ 490119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06394" h="621792">
                <a:moveTo>
                  <a:pt x="1093623" y="490119"/>
                </a:moveTo>
                <a:lnTo>
                  <a:pt x="929031" y="523037"/>
                </a:lnTo>
                <a:lnTo>
                  <a:pt x="658368" y="596189"/>
                </a:lnTo>
                <a:lnTo>
                  <a:pt x="570586" y="621792"/>
                </a:lnTo>
                <a:lnTo>
                  <a:pt x="515722" y="610819"/>
                </a:lnTo>
                <a:lnTo>
                  <a:pt x="358445" y="555955"/>
                </a:lnTo>
                <a:lnTo>
                  <a:pt x="259690" y="508407"/>
                </a:lnTo>
                <a:lnTo>
                  <a:pt x="171907" y="446227"/>
                </a:lnTo>
                <a:lnTo>
                  <a:pt x="98755" y="365760"/>
                </a:lnTo>
                <a:lnTo>
                  <a:pt x="40234" y="281635"/>
                </a:lnTo>
                <a:lnTo>
                  <a:pt x="10973" y="230429"/>
                </a:lnTo>
                <a:lnTo>
                  <a:pt x="0" y="190195"/>
                </a:lnTo>
                <a:lnTo>
                  <a:pt x="3658" y="179223"/>
                </a:lnTo>
                <a:lnTo>
                  <a:pt x="25603" y="168250"/>
                </a:lnTo>
                <a:lnTo>
                  <a:pt x="51207" y="179223"/>
                </a:lnTo>
                <a:lnTo>
                  <a:pt x="87783" y="219456"/>
                </a:lnTo>
                <a:lnTo>
                  <a:pt x="131674" y="256032"/>
                </a:lnTo>
                <a:lnTo>
                  <a:pt x="171907" y="281635"/>
                </a:lnTo>
                <a:lnTo>
                  <a:pt x="230429" y="310896"/>
                </a:lnTo>
                <a:lnTo>
                  <a:pt x="296266" y="332842"/>
                </a:lnTo>
                <a:cubicBezTo>
                  <a:pt x="348664" y="344070"/>
                  <a:pt x="330016" y="343815"/>
                  <a:pt x="351130" y="343815"/>
                </a:cubicBezTo>
                <a:lnTo>
                  <a:pt x="398679" y="351130"/>
                </a:lnTo>
                <a:lnTo>
                  <a:pt x="512064" y="347472"/>
                </a:lnTo>
                <a:lnTo>
                  <a:pt x="738835" y="310896"/>
                </a:lnTo>
                <a:lnTo>
                  <a:pt x="1155802" y="252375"/>
                </a:lnTo>
                <a:lnTo>
                  <a:pt x="1737360" y="171907"/>
                </a:lnTo>
                <a:lnTo>
                  <a:pt x="2008023" y="142647"/>
                </a:lnTo>
                <a:lnTo>
                  <a:pt x="2472538" y="102413"/>
                </a:lnTo>
                <a:lnTo>
                  <a:pt x="2874874" y="69495"/>
                </a:lnTo>
                <a:lnTo>
                  <a:pt x="2973629" y="54864"/>
                </a:lnTo>
                <a:lnTo>
                  <a:pt x="3108960" y="7315"/>
                </a:lnTo>
                <a:lnTo>
                  <a:pt x="3145536" y="0"/>
                </a:lnTo>
                <a:lnTo>
                  <a:pt x="3193085" y="3658"/>
                </a:lnTo>
                <a:lnTo>
                  <a:pt x="3354019" y="62179"/>
                </a:lnTo>
                <a:lnTo>
                  <a:pt x="3445459" y="106071"/>
                </a:lnTo>
                <a:lnTo>
                  <a:pt x="3529584" y="160935"/>
                </a:lnTo>
                <a:lnTo>
                  <a:pt x="3577133" y="204826"/>
                </a:lnTo>
                <a:lnTo>
                  <a:pt x="3599079" y="237744"/>
                </a:lnTo>
                <a:lnTo>
                  <a:pt x="3606394" y="263347"/>
                </a:lnTo>
                <a:lnTo>
                  <a:pt x="3599079" y="303581"/>
                </a:lnTo>
                <a:lnTo>
                  <a:pt x="3580791" y="314554"/>
                </a:lnTo>
                <a:lnTo>
                  <a:pt x="3533242" y="325527"/>
                </a:lnTo>
                <a:lnTo>
                  <a:pt x="3386938" y="314554"/>
                </a:lnTo>
                <a:lnTo>
                  <a:pt x="3134563" y="285293"/>
                </a:lnTo>
                <a:lnTo>
                  <a:pt x="2838298" y="285293"/>
                </a:lnTo>
                <a:lnTo>
                  <a:pt x="2443277" y="299923"/>
                </a:lnTo>
                <a:lnTo>
                  <a:pt x="2008023" y="351130"/>
                </a:lnTo>
                <a:lnTo>
                  <a:pt x="1722730" y="380391"/>
                </a:lnTo>
                <a:lnTo>
                  <a:pt x="1400861" y="424282"/>
                </a:lnTo>
                <a:lnTo>
                  <a:pt x="1093623" y="4901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A688D44-866E-450D-BCCC-1890E6E90DF8}"/>
              </a:ext>
            </a:extLst>
          </p:cNvPr>
          <p:cNvSpPr/>
          <p:nvPr/>
        </p:nvSpPr>
        <p:spPr>
          <a:xfrm>
            <a:off x="5772150" y="1376364"/>
            <a:ext cx="554038" cy="1392237"/>
          </a:xfrm>
          <a:custGeom>
            <a:avLst/>
            <a:gdLst>
              <a:gd name="connsiteX0" fmla="*/ 475949 w 553832"/>
              <a:gd name="connsiteY0" fmla="*/ 1006705 h 1393234"/>
              <a:gd name="connsiteX1" fmla="*/ 475949 w 553832"/>
              <a:gd name="connsiteY1" fmla="*/ 1347081 h 1393234"/>
              <a:gd name="connsiteX2" fmla="*/ 201918 w 553832"/>
              <a:gd name="connsiteY2" fmla="*/ 1393234 h 1393234"/>
              <a:gd name="connsiteX3" fmla="*/ 204802 w 553832"/>
              <a:gd name="connsiteY3" fmla="*/ 1038435 h 1393234"/>
              <a:gd name="connsiteX4" fmla="*/ 204802 w 553832"/>
              <a:gd name="connsiteY4" fmla="*/ 764404 h 1393234"/>
              <a:gd name="connsiteX5" fmla="*/ 204802 w 553832"/>
              <a:gd name="connsiteY5" fmla="*/ 550947 h 1393234"/>
              <a:gd name="connsiteX6" fmla="*/ 204802 w 553832"/>
              <a:gd name="connsiteY6" fmla="*/ 349029 h 1393234"/>
              <a:gd name="connsiteX7" fmla="*/ 199033 w 553832"/>
              <a:gd name="connsiteY7" fmla="*/ 302877 h 1393234"/>
              <a:gd name="connsiteX8" fmla="*/ 187495 w 553832"/>
              <a:gd name="connsiteY8" fmla="*/ 248070 h 1393234"/>
              <a:gd name="connsiteX9" fmla="*/ 161534 w 553832"/>
              <a:gd name="connsiteY9" fmla="*/ 190380 h 1393234"/>
              <a:gd name="connsiteX10" fmla="*/ 129804 w 553832"/>
              <a:gd name="connsiteY10" fmla="*/ 147111 h 1393234"/>
              <a:gd name="connsiteX11" fmla="*/ 72113 w 553832"/>
              <a:gd name="connsiteY11" fmla="*/ 95190 h 1393234"/>
              <a:gd name="connsiteX12" fmla="*/ 31730 w 553832"/>
              <a:gd name="connsiteY12" fmla="*/ 69229 h 1393234"/>
              <a:gd name="connsiteX13" fmla="*/ 11538 w 553832"/>
              <a:gd name="connsiteY13" fmla="*/ 54806 h 1393234"/>
              <a:gd name="connsiteX14" fmla="*/ 0 w 553832"/>
              <a:gd name="connsiteY14" fmla="*/ 34614 h 1393234"/>
              <a:gd name="connsiteX15" fmla="*/ 0 w 553832"/>
              <a:gd name="connsiteY15" fmla="*/ 11538 h 1393234"/>
              <a:gd name="connsiteX16" fmla="*/ 14423 w 553832"/>
              <a:gd name="connsiteY16" fmla="*/ 0 h 1393234"/>
              <a:gd name="connsiteX17" fmla="*/ 72113 w 553832"/>
              <a:gd name="connsiteY17" fmla="*/ 0 h 1393234"/>
              <a:gd name="connsiteX18" fmla="*/ 178841 w 553832"/>
              <a:gd name="connsiteY18" fmla="*/ 20192 h 1393234"/>
              <a:gd name="connsiteX19" fmla="*/ 297108 w 553832"/>
              <a:gd name="connsiteY19" fmla="*/ 57691 h 1393234"/>
              <a:gd name="connsiteX20" fmla="*/ 389413 w 553832"/>
              <a:gd name="connsiteY20" fmla="*/ 98074 h 1393234"/>
              <a:gd name="connsiteX21" fmla="*/ 444219 w 553832"/>
              <a:gd name="connsiteY21" fmla="*/ 129804 h 1393234"/>
              <a:gd name="connsiteX22" fmla="*/ 493257 w 553832"/>
              <a:gd name="connsiteY22" fmla="*/ 167303 h 1393234"/>
              <a:gd name="connsiteX23" fmla="*/ 522102 w 553832"/>
              <a:gd name="connsiteY23" fmla="*/ 196149 h 1393234"/>
              <a:gd name="connsiteX24" fmla="*/ 545178 w 553832"/>
              <a:gd name="connsiteY24" fmla="*/ 227879 h 1393234"/>
              <a:gd name="connsiteX25" fmla="*/ 553832 w 553832"/>
              <a:gd name="connsiteY25" fmla="*/ 265378 h 1393234"/>
              <a:gd name="connsiteX26" fmla="*/ 550947 w 553832"/>
              <a:gd name="connsiteY26" fmla="*/ 302877 h 1393234"/>
              <a:gd name="connsiteX27" fmla="*/ 530756 w 553832"/>
              <a:gd name="connsiteY27" fmla="*/ 334607 h 1393234"/>
              <a:gd name="connsiteX28" fmla="*/ 499026 w 553832"/>
              <a:gd name="connsiteY28" fmla="*/ 366337 h 1393234"/>
              <a:gd name="connsiteX29" fmla="*/ 487488 w 553832"/>
              <a:gd name="connsiteY29" fmla="*/ 418258 h 1393234"/>
              <a:gd name="connsiteX30" fmla="*/ 467296 w 553832"/>
              <a:gd name="connsiteY30" fmla="*/ 799018 h 1393234"/>
              <a:gd name="connsiteX31" fmla="*/ 475949 w 553832"/>
              <a:gd name="connsiteY31" fmla="*/ 1006705 h 139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3832" h="1393234">
                <a:moveTo>
                  <a:pt x="475949" y="1006705"/>
                </a:moveTo>
                <a:lnTo>
                  <a:pt x="475949" y="1347081"/>
                </a:lnTo>
                <a:lnTo>
                  <a:pt x="201918" y="1393234"/>
                </a:lnTo>
                <a:cubicBezTo>
                  <a:pt x="202879" y="1274968"/>
                  <a:pt x="203841" y="1156701"/>
                  <a:pt x="204802" y="1038435"/>
                </a:cubicBezTo>
                <a:lnTo>
                  <a:pt x="204802" y="764404"/>
                </a:lnTo>
                <a:lnTo>
                  <a:pt x="204802" y="550947"/>
                </a:lnTo>
                <a:lnTo>
                  <a:pt x="204802" y="349029"/>
                </a:lnTo>
                <a:lnTo>
                  <a:pt x="199033" y="302877"/>
                </a:lnTo>
                <a:lnTo>
                  <a:pt x="187495" y="248070"/>
                </a:lnTo>
                <a:lnTo>
                  <a:pt x="161534" y="190380"/>
                </a:lnTo>
                <a:lnTo>
                  <a:pt x="129804" y="147111"/>
                </a:lnTo>
                <a:lnTo>
                  <a:pt x="72113" y="95190"/>
                </a:lnTo>
                <a:lnTo>
                  <a:pt x="31730" y="69229"/>
                </a:lnTo>
                <a:lnTo>
                  <a:pt x="11538" y="54806"/>
                </a:lnTo>
                <a:lnTo>
                  <a:pt x="0" y="34614"/>
                </a:lnTo>
                <a:lnTo>
                  <a:pt x="0" y="11538"/>
                </a:lnTo>
                <a:lnTo>
                  <a:pt x="14423" y="0"/>
                </a:lnTo>
                <a:lnTo>
                  <a:pt x="72113" y="0"/>
                </a:lnTo>
                <a:lnTo>
                  <a:pt x="178841" y="20192"/>
                </a:lnTo>
                <a:lnTo>
                  <a:pt x="297108" y="57691"/>
                </a:lnTo>
                <a:lnTo>
                  <a:pt x="389413" y="98074"/>
                </a:lnTo>
                <a:lnTo>
                  <a:pt x="444219" y="129804"/>
                </a:lnTo>
                <a:lnTo>
                  <a:pt x="493257" y="167303"/>
                </a:lnTo>
                <a:lnTo>
                  <a:pt x="522102" y="196149"/>
                </a:lnTo>
                <a:lnTo>
                  <a:pt x="545178" y="227879"/>
                </a:lnTo>
                <a:lnTo>
                  <a:pt x="553832" y="265378"/>
                </a:lnTo>
                <a:lnTo>
                  <a:pt x="550947" y="302877"/>
                </a:lnTo>
                <a:lnTo>
                  <a:pt x="530756" y="334607"/>
                </a:lnTo>
                <a:lnTo>
                  <a:pt x="499026" y="366337"/>
                </a:lnTo>
                <a:lnTo>
                  <a:pt x="487488" y="418258"/>
                </a:lnTo>
                <a:lnTo>
                  <a:pt x="467296" y="799018"/>
                </a:lnTo>
                <a:lnTo>
                  <a:pt x="475949" y="100670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D8F7EA2-3C4B-46DF-B5F0-0BA7871ADE26}"/>
              </a:ext>
            </a:extLst>
          </p:cNvPr>
          <p:cNvSpPr/>
          <p:nvPr/>
        </p:nvSpPr>
        <p:spPr>
          <a:xfrm>
            <a:off x="4586288" y="2540000"/>
            <a:ext cx="2933700" cy="558800"/>
          </a:xfrm>
          <a:custGeom>
            <a:avLst/>
            <a:gdLst>
              <a:gd name="connsiteX0" fmla="*/ 905195 w 2933444"/>
              <a:gd name="connsiteY0" fmla="*/ 230134 h 558459"/>
              <a:gd name="connsiteX1" fmla="*/ 1386942 w 2933444"/>
              <a:gd name="connsiteY1" fmla="*/ 174902 h 558459"/>
              <a:gd name="connsiteX2" fmla="*/ 1660035 w 2933444"/>
              <a:gd name="connsiteY2" fmla="*/ 128875 h 558459"/>
              <a:gd name="connsiteX3" fmla="*/ 2046660 w 2933444"/>
              <a:gd name="connsiteY3" fmla="*/ 85917 h 558459"/>
              <a:gd name="connsiteX4" fmla="*/ 2273726 w 2933444"/>
              <a:gd name="connsiteY4" fmla="*/ 67506 h 558459"/>
              <a:gd name="connsiteX5" fmla="*/ 2381122 w 2933444"/>
              <a:gd name="connsiteY5" fmla="*/ 42958 h 558459"/>
              <a:gd name="connsiteX6" fmla="*/ 2467039 w 2933444"/>
              <a:gd name="connsiteY6" fmla="*/ 12274 h 558459"/>
              <a:gd name="connsiteX7" fmla="*/ 2491587 w 2933444"/>
              <a:gd name="connsiteY7" fmla="*/ 0 h 558459"/>
              <a:gd name="connsiteX8" fmla="*/ 2537613 w 2933444"/>
              <a:gd name="connsiteY8" fmla="*/ 0 h 558459"/>
              <a:gd name="connsiteX9" fmla="*/ 2595914 w 2933444"/>
              <a:gd name="connsiteY9" fmla="*/ 9205 h 558459"/>
              <a:gd name="connsiteX10" fmla="*/ 2737063 w 2933444"/>
              <a:gd name="connsiteY10" fmla="*/ 39890 h 558459"/>
              <a:gd name="connsiteX11" fmla="*/ 2795364 w 2933444"/>
              <a:gd name="connsiteY11" fmla="*/ 64437 h 558459"/>
              <a:gd name="connsiteX12" fmla="*/ 2859801 w 2933444"/>
              <a:gd name="connsiteY12" fmla="*/ 104327 h 558459"/>
              <a:gd name="connsiteX13" fmla="*/ 2908897 w 2933444"/>
              <a:gd name="connsiteY13" fmla="*/ 147286 h 558459"/>
              <a:gd name="connsiteX14" fmla="*/ 2927307 w 2933444"/>
              <a:gd name="connsiteY14" fmla="*/ 177970 h 558459"/>
              <a:gd name="connsiteX15" fmla="*/ 2933444 w 2933444"/>
              <a:gd name="connsiteY15" fmla="*/ 220929 h 558459"/>
              <a:gd name="connsiteX16" fmla="*/ 2930376 w 2933444"/>
              <a:gd name="connsiteY16" fmla="*/ 260819 h 558459"/>
              <a:gd name="connsiteX17" fmla="*/ 2918102 w 2933444"/>
              <a:gd name="connsiteY17" fmla="*/ 282298 h 558459"/>
              <a:gd name="connsiteX18" fmla="*/ 2887418 w 2933444"/>
              <a:gd name="connsiteY18" fmla="*/ 294572 h 558459"/>
              <a:gd name="connsiteX19" fmla="*/ 2826048 w 2933444"/>
              <a:gd name="connsiteY19" fmla="*/ 306846 h 558459"/>
              <a:gd name="connsiteX20" fmla="*/ 2598983 w 2933444"/>
              <a:gd name="connsiteY20" fmla="*/ 288435 h 558459"/>
              <a:gd name="connsiteX21" fmla="*/ 2387259 w 2933444"/>
              <a:gd name="connsiteY21" fmla="*/ 285366 h 558459"/>
              <a:gd name="connsiteX22" fmla="*/ 2058934 w 2933444"/>
              <a:gd name="connsiteY22" fmla="*/ 303777 h 558459"/>
              <a:gd name="connsiteX23" fmla="*/ 1454448 w 2933444"/>
              <a:gd name="connsiteY23" fmla="*/ 362078 h 558459"/>
              <a:gd name="connsiteX24" fmla="*/ 1024864 w 2933444"/>
              <a:gd name="connsiteY24" fmla="*/ 423447 h 558459"/>
              <a:gd name="connsiteX25" fmla="*/ 724156 w 2933444"/>
              <a:gd name="connsiteY25" fmla="*/ 481748 h 558459"/>
              <a:gd name="connsiteX26" fmla="*/ 475611 w 2933444"/>
              <a:gd name="connsiteY26" fmla="*/ 546185 h 558459"/>
              <a:gd name="connsiteX27" fmla="*/ 435721 w 2933444"/>
              <a:gd name="connsiteY27" fmla="*/ 558459 h 558459"/>
              <a:gd name="connsiteX28" fmla="*/ 395831 w 2933444"/>
              <a:gd name="connsiteY28" fmla="*/ 558459 h 558459"/>
              <a:gd name="connsiteX29" fmla="*/ 340599 w 2933444"/>
              <a:gd name="connsiteY29" fmla="*/ 543117 h 558459"/>
              <a:gd name="connsiteX30" fmla="*/ 266956 w 2933444"/>
              <a:gd name="connsiteY30" fmla="*/ 497090 h 558459"/>
              <a:gd name="connsiteX31" fmla="*/ 168765 w 2933444"/>
              <a:gd name="connsiteY31" fmla="*/ 398899 h 558459"/>
              <a:gd name="connsiteX32" fmla="*/ 39890 w 2933444"/>
              <a:gd name="connsiteY32" fmla="*/ 251613 h 558459"/>
              <a:gd name="connsiteX33" fmla="*/ 6137 w 2933444"/>
              <a:gd name="connsiteY33" fmla="*/ 193313 h 558459"/>
              <a:gd name="connsiteX34" fmla="*/ 0 w 2933444"/>
              <a:gd name="connsiteY34" fmla="*/ 165697 h 558459"/>
              <a:gd name="connsiteX35" fmla="*/ 3069 w 2933444"/>
              <a:gd name="connsiteY35" fmla="*/ 150354 h 558459"/>
              <a:gd name="connsiteX36" fmla="*/ 21479 w 2933444"/>
              <a:gd name="connsiteY36" fmla="*/ 138080 h 558459"/>
              <a:gd name="connsiteX37" fmla="*/ 49095 w 2933444"/>
              <a:gd name="connsiteY37" fmla="*/ 144217 h 558459"/>
              <a:gd name="connsiteX38" fmla="*/ 107396 w 2933444"/>
              <a:gd name="connsiteY38" fmla="*/ 181039 h 558459"/>
              <a:gd name="connsiteX39" fmla="*/ 227066 w 2933444"/>
              <a:gd name="connsiteY39" fmla="*/ 233203 h 558459"/>
              <a:gd name="connsiteX40" fmla="*/ 279230 w 2933444"/>
              <a:gd name="connsiteY40" fmla="*/ 257750 h 558459"/>
              <a:gd name="connsiteX41" fmla="*/ 337530 w 2933444"/>
              <a:gd name="connsiteY41" fmla="*/ 273092 h 558459"/>
              <a:gd name="connsiteX42" fmla="*/ 423447 w 2933444"/>
              <a:gd name="connsiteY42" fmla="*/ 282298 h 558459"/>
              <a:gd name="connsiteX43" fmla="*/ 555391 w 2933444"/>
              <a:gd name="connsiteY43" fmla="*/ 279229 h 558459"/>
              <a:gd name="connsiteX44" fmla="*/ 905195 w 2933444"/>
              <a:gd name="connsiteY44" fmla="*/ 230134 h 55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3444" h="558459">
                <a:moveTo>
                  <a:pt x="905195" y="230134"/>
                </a:moveTo>
                <a:lnTo>
                  <a:pt x="1386942" y="174902"/>
                </a:lnTo>
                <a:lnTo>
                  <a:pt x="1660035" y="128875"/>
                </a:lnTo>
                <a:lnTo>
                  <a:pt x="2046660" y="85917"/>
                </a:lnTo>
                <a:lnTo>
                  <a:pt x="2273726" y="67506"/>
                </a:lnTo>
                <a:lnTo>
                  <a:pt x="2381122" y="42958"/>
                </a:lnTo>
                <a:lnTo>
                  <a:pt x="2467039" y="12274"/>
                </a:lnTo>
                <a:lnTo>
                  <a:pt x="2491587" y="0"/>
                </a:lnTo>
                <a:lnTo>
                  <a:pt x="2537613" y="0"/>
                </a:lnTo>
                <a:lnTo>
                  <a:pt x="2595914" y="9205"/>
                </a:lnTo>
                <a:lnTo>
                  <a:pt x="2737063" y="39890"/>
                </a:lnTo>
                <a:lnTo>
                  <a:pt x="2795364" y="64437"/>
                </a:lnTo>
                <a:lnTo>
                  <a:pt x="2859801" y="104327"/>
                </a:lnTo>
                <a:lnTo>
                  <a:pt x="2908897" y="147286"/>
                </a:lnTo>
                <a:lnTo>
                  <a:pt x="2927307" y="177970"/>
                </a:lnTo>
                <a:lnTo>
                  <a:pt x="2933444" y="220929"/>
                </a:lnTo>
                <a:lnTo>
                  <a:pt x="2930376" y="260819"/>
                </a:lnTo>
                <a:lnTo>
                  <a:pt x="2918102" y="282298"/>
                </a:lnTo>
                <a:lnTo>
                  <a:pt x="2887418" y="294572"/>
                </a:lnTo>
                <a:lnTo>
                  <a:pt x="2826048" y="306846"/>
                </a:lnTo>
                <a:lnTo>
                  <a:pt x="2598983" y="288435"/>
                </a:lnTo>
                <a:lnTo>
                  <a:pt x="2387259" y="285366"/>
                </a:lnTo>
                <a:lnTo>
                  <a:pt x="2058934" y="303777"/>
                </a:lnTo>
                <a:lnTo>
                  <a:pt x="1454448" y="362078"/>
                </a:lnTo>
                <a:lnTo>
                  <a:pt x="1024864" y="423447"/>
                </a:lnTo>
                <a:lnTo>
                  <a:pt x="724156" y="481748"/>
                </a:lnTo>
                <a:lnTo>
                  <a:pt x="475611" y="546185"/>
                </a:lnTo>
                <a:lnTo>
                  <a:pt x="435721" y="558459"/>
                </a:lnTo>
                <a:lnTo>
                  <a:pt x="395831" y="558459"/>
                </a:lnTo>
                <a:lnTo>
                  <a:pt x="340599" y="543117"/>
                </a:lnTo>
                <a:lnTo>
                  <a:pt x="266956" y="497090"/>
                </a:lnTo>
                <a:lnTo>
                  <a:pt x="168765" y="398899"/>
                </a:lnTo>
                <a:lnTo>
                  <a:pt x="39890" y="251613"/>
                </a:lnTo>
                <a:lnTo>
                  <a:pt x="6137" y="193313"/>
                </a:lnTo>
                <a:lnTo>
                  <a:pt x="0" y="165697"/>
                </a:lnTo>
                <a:lnTo>
                  <a:pt x="3069" y="150354"/>
                </a:lnTo>
                <a:lnTo>
                  <a:pt x="21479" y="138080"/>
                </a:lnTo>
                <a:lnTo>
                  <a:pt x="49095" y="144217"/>
                </a:lnTo>
                <a:lnTo>
                  <a:pt x="107396" y="181039"/>
                </a:lnTo>
                <a:lnTo>
                  <a:pt x="227066" y="233203"/>
                </a:lnTo>
                <a:lnTo>
                  <a:pt x="279230" y="257750"/>
                </a:lnTo>
                <a:lnTo>
                  <a:pt x="337530" y="273092"/>
                </a:lnTo>
                <a:lnTo>
                  <a:pt x="423447" y="282298"/>
                </a:lnTo>
                <a:lnTo>
                  <a:pt x="555391" y="279229"/>
                </a:lnTo>
                <a:lnTo>
                  <a:pt x="905195" y="23013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4CDECB5-8799-49DF-9BAA-0E4618487AF4}"/>
              </a:ext>
            </a:extLst>
          </p:cNvPr>
          <p:cNvSpPr/>
          <p:nvPr/>
        </p:nvSpPr>
        <p:spPr>
          <a:xfrm>
            <a:off x="4949825" y="3159125"/>
            <a:ext cx="2647950" cy="1193800"/>
          </a:xfrm>
          <a:custGeom>
            <a:avLst/>
            <a:gdLst>
              <a:gd name="connsiteX0" fmla="*/ 279400 w 2647950"/>
              <a:gd name="connsiteY0" fmla="*/ 269875 h 1193800"/>
              <a:gd name="connsiteX1" fmla="*/ 530225 w 2647950"/>
              <a:gd name="connsiteY1" fmla="*/ 257175 h 1193800"/>
              <a:gd name="connsiteX2" fmla="*/ 1095375 w 2647950"/>
              <a:gd name="connsiteY2" fmla="*/ 190500 h 1193800"/>
              <a:gd name="connsiteX3" fmla="*/ 1657350 w 2647950"/>
              <a:gd name="connsiteY3" fmla="*/ 117475 h 1193800"/>
              <a:gd name="connsiteX4" fmla="*/ 1971675 w 2647950"/>
              <a:gd name="connsiteY4" fmla="*/ 73025 h 1193800"/>
              <a:gd name="connsiteX5" fmla="*/ 2165350 w 2647950"/>
              <a:gd name="connsiteY5" fmla="*/ 41275 h 1193800"/>
              <a:gd name="connsiteX6" fmla="*/ 2251075 w 2647950"/>
              <a:gd name="connsiteY6" fmla="*/ 12700 h 1193800"/>
              <a:gd name="connsiteX7" fmla="*/ 2286000 w 2647950"/>
              <a:gd name="connsiteY7" fmla="*/ 0 h 1193800"/>
              <a:gd name="connsiteX8" fmla="*/ 2346325 w 2647950"/>
              <a:gd name="connsiteY8" fmla="*/ 6350 h 1193800"/>
              <a:gd name="connsiteX9" fmla="*/ 2378075 w 2647950"/>
              <a:gd name="connsiteY9" fmla="*/ 25400 h 1193800"/>
              <a:gd name="connsiteX10" fmla="*/ 2495550 w 2647950"/>
              <a:gd name="connsiteY10" fmla="*/ 142875 h 1193800"/>
              <a:gd name="connsiteX11" fmla="*/ 2574925 w 2647950"/>
              <a:gd name="connsiteY11" fmla="*/ 241300 h 1193800"/>
              <a:gd name="connsiteX12" fmla="*/ 2619375 w 2647950"/>
              <a:gd name="connsiteY12" fmla="*/ 314325 h 1193800"/>
              <a:gd name="connsiteX13" fmla="*/ 2635250 w 2647950"/>
              <a:gd name="connsiteY13" fmla="*/ 342900 h 1193800"/>
              <a:gd name="connsiteX14" fmla="*/ 2644775 w 2647950"/>
              <a:gd name="connsiteY14" fmla="*/ 374650 h 1193800"/>
              <a:gd name="connsiteX15" fmla="*/ 2647950 w 2647950"/>
              <a:gd name="connsiteY15" fmla="*/ 400050 h 1193800"/>
              <a:gd name="connsiteX16" fmla="*/ 2632075 w 2647950"/>
              <a:gd name="connsiteY16" fmla="*/ 438150 h 1193800"/>
              <a:gd name="connsiteX17" fmla="*/ 2593975 w 2647950"/>
              <a:gd name="connsiteY17" fmla="*/ 473075 h 1193800"/>
              <a:gd name="connsiteX18" fmla="*/ 2578100 w 2647950"/>
              <a:gd name="connsiteY18" fmla="*/ 492125 h 1193800"/>
              <a:gd name="connsiteX19" fmla="*/ 2555875 w 2647950"/>
              <a:gd name="connsiteY19" fmla="*/ 527050 h 1193800"/>
              <a:gd name="connsiteX20" fmla="*/ 2454275 w 2647950"/>
              <a:gd name="connsiteY20" fmla="*/ 739775 h 1193800"/>
              <a:gd name="connsiteX21" fmla="*/ 2292350 w 2647950"/>
              <a:gd name="connsiteY21" fmla="*/ 1095375 h 1193800"/>
              <a:gd name="connsiteX22" fmla="*/ 2276475 w 2647950"/>
              <a:gd name="connsiteY22" fmla="*/ 1143000 h 1193800"/>
              <a:gd name="connsiteX23" fmla="*/ 2254250 w 2647950"/>
              <a:gd name="connsiteY23" fmla="*/ 1165225 h 1193800"/>
              <a:gd name="connsiteX24" fmla="*/ 2216150 w 2647950"/>
              <a:gd name="connsiteY24" fmla="*/ 1187450 h 1193800"/>
              <a:gd name="connsiteX25" fmla="*/ 2171700 w 2647950"/>
              <a:gd name="connsiteY25" fmla="*/ 1193800 h 1193800"/>
              <a:gd name="connsiteX26" fmla="*/ 2130425 w 2647950"/>
              <a:gd name="connsiteY26" fmla="*/ 1181100 h 1193800"/>
              <a:gd name="connsiteX27" fmla="*/ 2095500 w 2647950"/>
              <a:gd name="connsiteY27" fmla="*/ 1162050 h 1193800"/>
              <a:gd name="connsiteX28" fmla="*/ 2054225 w 2647950"/>
              <a:gd name="connsiteY28" fmla="*/ 1127125 h 1193800"/>
              <a:gd name="connsiteX29" fmla="*/ 2146300 w 2647950"/>
              <a:gd name="connsiteY29" fmla="*/ 917575 h 1193800"/>
              <a:gd name="connsiteX30" fmla="*/ 2206625 w 2647950"/>
              <a:gd name="connsiteY30" fmla="*/ 606425 h 1193800"/>
              <a:gd name="connsiteX31" fmla="*/ 2257425 w 2647950"/>
              <a:gd name="connsiteY31" fmla="*/ 371475 h 1193800"/>
              <a:gd name="connsiteX32" fmla="*/ 2254250 w 2647950"/>
              <a:gd name="connsiteY32" fmla="*/ 323850 h 1193800"/>
              <a:gd name="connsiteX33" fmla="*/ 2244725 w 2647950"/>
              <a:gd name="connsiteY33" fmla="*/ 279400 h 1193800"/>
              <a:gd name="connsiteX34" fmla="*/ 2222500 w 2647950"/>
              <a:gd name="connsiteY34" fmla="*/ 263525 h 1193800"/>
              <a:gd name="connsiteX35" fmla="*/ 2190750 w 2647950"/>
              <a:gd name="connsiteY35" fmla="*/ 250825 h 1193800"/>
              <a:gd name="connsiteX36" fmla="*/ 2143125 w 2647950"/>
              <a:gd name="connsiteY36" fmla="*/ 247650 h 1193800"/>
              <a:gd name="connsiteX37" fmla="*/ 1260475 w 2647950"/>
              <a:gd name="connsiteY37" fmla="*/ 336550 h 1193800"/>
              <a:gd name="connsiteX38" fmla="*/ 936625 w 2647950"/>
              <a:gd name="connsiteY38" fmla="*/ 384175 h 1193800"/>
              <a:gd name="connsiteX39" fmla="*/ 330200 w 2647950"/>
              <a:gd name="connsiteY39" fmla="*/ 463550 h 1193800"/>
              <a:gd name="connsiteX40" fmla="*/ 133350 w 2647950"/>
              <a:gd name="connsiteY40" fmla="*/ 476250 h 1193800"/>
              <a:gd name="connsiteX41" fmla="*/ 76200 w 2647950"/>
              <a:gd name="connsiteY41" fmla="*/ 479425 h 1193800"/>
              <a:gd name="connsiteX42" fmla="*/ 0 w 2647950"/>
              <a:gd name="connsiteY42" fmla="*/ 273050 h 1193800"/>
              <a:gd name="connsiteX43" fmla="*/ 60325 w 2647950"/>
              <a:gd name="connsiteY43" fmla="*/ 285750 h 1193800"/>
              <a:gd name="connsiteX44" fmla="*/ 279400 w 2647950"/>
              <a:gd name="connsiteY44" fmla="*/ 269875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647950" h="1193800">
                <a:moveTo>
                  <a:pt x="279400" y="269875"/>
                </a:moveTo>
                <a:lnTo>
                  <a:pt x="530225" y="257175"/>
                </a:lnTo>
                <a:lnTo>
                  <a:pt x="1095375" y="190500"/>
                </a:lnTo>
                <a:lnTo>
                  <a:pt x="1657350" y="117475"/>
                </a:lnTo>
                <a:lnTo>
                  <a:pt x="1971675" y="73025"/>
                </a:lnTo>
                <a:lnTo>
                  <a:pt x="2165350" y="41275"/>
                </a:lnTo>
                <a:lnTo>
                  <a:pt x="2251075" y="12700"/>
                </a:lnTo>
                <a:lnTo>
                  <a:pt x="2286000" y="0"/>
                </a:lnTo>
                <a:lnTo>
                  <a:pt x="2346325" y="6350"/>
                </a:lnTo>
                <a:lnTo>
                  <a:pt x="2378075" y="25400"/>
                </a:lnTo>
                <a:lnTo>
                  <a:pt x="2495550" y="142875"/>
                </a:lnTo>
                <a:lnTo>
                  <a:pt x="2574925" y="241300"/>
                </a:lnTo>
                <a:lnTo>
                  <a:pt x="2619375" y="314325"/>
                </a:lnTo>
                <a:lnTo>
                  <a:pt x="2635250" y="342900"/>
                </a:lnTo>
                <a:lnTo>
                  <a:pt x="2644775" y="374650"/>
                </a:lnTo>
                <a:lnTo>
                  <a:pt x="2647950" y="400050"/>
                </a:lnTo>
                <a:lnTo>
                  <a:pt x="2632075" y="438150"/>
                </a:lnTo>
                <a:lnTo>
                  <a:pt x="2593975" y="473075"/>
                </a:lnTo>
                <a:lnTo>
                  <a:pt x="2578100" y="492125"/>
                </a:lnTo>
                <a:lnTo>
                  <a:pt x="2555875" y="527050"/>
                </a:lnTo>
                <a:lnTo>
                  <a:pt x="2454275" y="739775"/>
                </a:lnTo>
                <a:lnTo>
                  <a:pt x="2292350" y="1095375"/>
                </a:lnTo>
                <a:lnTo>
                  <a:pt x="2276475" y="1143000"/>
                </a:lnTo>
                <a:lnTo>
                  <a:pt x="2254250" y="1165225"/>
                </a:lnTo>
                <a:lnTo>
                  <a:pt x="2216150" y="1187450"/>
                </a:lnTo>
                <a:lnTo>
                  <a:pt x="2171700" y="1193800"/>
                </a:lnTo>
                <a:lnTo>
                  <a:pt x="2130425" y="1181100"/>
                </a:lnTo>
                <a:lnTo>
                  <a:pt x="2095500" y="1162050"/>
                </a:lnTo>
                <a:lnTo>
                  <a:pt x="2054225" y="1127125"/>
                </a:lnTo>
                <a:lnTo>
                  <a:pt x="2146300" y="917575"/>
                </a:lnTo>
                <a:lnTo>
                  <a:pt x="2206625" y="606425"/>
                </a:lnTo>
                <a:lnTo>
                  <a:pt x="2257425" y="371475"/>
                </a:lnTo>
                <a:lnTo>
                  <a:pt x="2254250" y="323850"/>
                </a:lnTo>
                <a:lnTo>
                  <a:pt x="2244725" y="279400"/>
                </a:lnTo>
                <a:lnTo>
                  <a:pt x="2222500" y="263525"/>
                </a:lnTo>
                <a:lnTo>
                  <a:pt x="2190750" y="250825"/>
                </a:lnTo>
                <a:lnTo>
                  <a:pt x="2143125" y="247650"/>
                </a:lnTo>
                <a:lnTo>
                  <a:pt x="1260475" y="336550"/>
                </a:lnTo>
                <a:lnTo>
                  <a:pt x="936625" y="384175"/>
                </a:lnTo>
                <a:lnTo>
                  <a:pt x="330200" y="463550"/>
                </a:lnTo>
                <a:lnTo>
                  <a:pt x="133350" y="476250"/>
                </a:lnTo>
                <a:lnTo>
                  <a:pt x="76200" y="479425"/>
                </a:lnTo>
                <a:lnTo>
                  <a:pt x="0" y="273050"/>
                </a:lnTo>
                <a:lnTo>
                  <a:pt x="60325" y="285750"/>
                </a:lnTo>
                <a:lnTo>
                  <a:pt x="279400" y="269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03905E0-0A61-40C5-A891-D1D8A9FFA20C}"/>
              </a:ext>
            </a:extLst>
          </p:cNvPr>
          <p:cNvSpPr/>
          <p:nvPr/>
        </p:nvSpPr>
        <p:spPr>
          <a:xfrm>
            <a:off x="5889625" y="3395663"/>
            <a:ext cx="357188" cy="787400"/>
          </a:xfrm>
          <a:custGeom>
            <a:avLst/>
            <a:gdLst>
              <a:gd name="connsiteX0" fmla="*/ 88107 w 357188"/>
              <a:gd name="connsiteY0" fmla="*/ 559593 h 788193"/>
              <a:gd name="connsiteX1" fmla="*/ 78582 w 357188"/>
              <a:gd name="connsiteY1" fmla="*/ 381000 h 788193"/>
              <a:gd name="connsiteX2" fmla="*/ 66675 w 357188"/>
              <a:gd name="connsiteY2" fmla="*/ 297656 h 788193"/>
              <a:gd name="connsiteX3" fmla="*/ 54769 w 357188"/>
              <a:gd name="connsiteY3" fmla="*/ 250031 h 788193"/>
              <a:gd name="connsiteX4" fmla="*/ 0 w 357188"/>
              <a:gd name="connsiteY4" fmla="*/ 128587 h 788193"/>
              <a:gd name="connsiteX5" fmla="*/ 288132 w 357188"/>
              <a:gd name="connsiteY5" fmla="*/ 0 h 788193"/>
              <a:gd name="connsiteX6" fmla="*/ 326232 w 357188"/>
              <a:gd name="connsiteY6" fmla="*/ 142875 h 788193"/>
              <a:gd name="connsiteX7" fmla="*/ 345282 w 357188"/>
              <a:gd name="connsiteY7" fmla="*/ 192881 h 788193"/>
              <a:gd name="connsiteX8" fmla="*/ 357188 w 357188"/>
              <a:gd name="connsiteY8" fmla="*/ 221456 h 788193"/>
              <a:gd name="connsiteX9" fmla="*/ 357188 w 357188"/>
              <a:gd name="connsiteY9" fmla="*/ 252412 h 788193"/>
              <a:gd name="connsiteX10" fmla="*/ 352425 w 357188"/>
              <a:gd name="connsiteY10" fmla="*/ 435768 h 788193"/>
              <a:gd name="connsiteX11" fmla="*/ 342900 w 357188"/>
              <a:gd name="connsiteY11" fmla="*/ 609600 h 788193"/>
              <a:gd name="connsiteX12" fmla="*/ 342900 w 357188"/>
              <a:gd name="connsiteY12" fmla="*/ 735806 h 788193"/>
              <a:gd name="connsiteX13" fmla="*/ 90488 w 357188"/>
              <a:gd name="connsiteY13" fmla="*/ 788193 h 788193"/>
              <a:gd name="connsiteX14" fmla="*/ 88107 w 357188"/>
              <a:gd name="connsiteY14" fmla="*/ 559593 h 7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7188" h="788193">
                <a:moveTo>
                  <a:pt x="88107" y="559593"/>
                </a:moveTo>
                <a:lnTo>
                  <a:pt x="78582" y="381000"/>
                </a:lnTo>
                <a:lnTo>
                  <a:pt x="66675" y="297656"/>
                </a:lnTo>
                <a:lnTo>
                  <a:pt x="54769" y="250031"/>
                </a:lnTo>
                <a:lnTo>
                  <a:pt x="0" y="128587"/>
                </a:lnTo>
                <a:lnTo>
                  <a:pt x="288132" y="0"/>
                </a:lnTo>
                <a:lnTo>
                  <a:pt x="326232" y="142875"/>
                </a:lnTo>
                <a:lnTo>
                  <a:pt x="345282" y="192881"/>
                </a:lnTo>
                <a:lnTo>
                  <a:pt x="357188" y="221456"/>
                </a:lnTo>
                <a:lnTo>
                  <a:pt x="357188" y="252412"/>
                </a:lnTo>
                <a:lnTo>
                  <a:pt x="352425" y="435768"/>
                </a:lnTo>
                <a:lnTo>
                  <a:pt x="342900" y="609600"/>
                </a:lnTo>
                <a:lnTo>
                  <a:pt x="342900" y="735806"/>
                </a:lnTo>
                <a:lnTo>
                  <a:pt x="90488" y="788193"/>
                </a:lnTo>
                <a:cubicBezTo>
                  <a:pt x="88900" y="709612"/>
                  <a:pt x="87313" y="631031"/>
                  <a:pt x="88107" y="5595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4DAB4A8-62B8-41CB-A59F-D4A52FD214E5}"/>
              </a:ext>
            </a:extLst>
          </p:cNvPr>
          <p:cNvSpPr/>
          <p:nvPr/>
        </p:nvSpPr>
        <p:spPr>
          <a:xfrm>
            <a:off x="4943476" y="4083051"/>
            <a:ext cx="2251075" cy="333375"/>
          </a:xfrm>
          <a:custGeom>
            <a:avLst/>
            <a:gdLst>
              <a:gd name="connsiteX0" fmla="*/ 1676400 w 2251075"/>
              <a:gd name="connsiteY0" fmla="*/ 3175 h 333375"/>
              <a:gd name="connsiteX1" fmla="*/ 2251075 w 2251075"/>
              <a:gd name="connsiteY1" fmla="*/ 0 h 333375"/>
              <a:gd name="connsiteX2" fmla="*/ 2098675 w 2251075"/>
              <a:gd name="connsiteY2" fmla="*/ 200025 h 333375"/>
              <a:gd name="connsiteX3" fmla="*/ 1803400 w 2251075"/>
              <a:gd name="connsiteY3" fmla="*/ 200025 h 333375"/>
              <a:gd name="connsiteX4" fmla="*/ 1225550 w 2251075"/>
              <a:gd name="connsiteY4" fmla="*/ 212725 h 333375"/>
              <a:gd name="connsiteX5" fmla="*/ 536575 w 2251075"/>
              <a:gd name="connsiteY5" fmla="*/ 279400 h 333375"/>
              <a:gd name="connsiteX6" fmla="*/ 254000 w 2251075"/>
              <a:gd name="connsiteY6" fmla="*/ 323850 h 333375"/>
              <a:gd name="connsiteX7" fmla="*/ 180975 w 2251075"/>
              <a:gd name="connsiteY7" fmla="*/ 333375 h 333375"/>
              <a:gd name="connsiteX8" fmla="*/ 136525 w 2251075"/>
              <a:gd name="connsiteY8" fmla="*/ 323850 h 333375"/>
              <a:gd name="connsiteX9" fmla="*/ 66675 w 2251075"/>
              <a:gd name="connsiteY9" fmla="*/ 298450 h 333375"/>
              <a:gd name="connsiteX10" fmla="*/ 3175 w 2251075"/>
              <a:gd name="connsiteY10" fmla="*/ 282575 h 333375"/>
              <a:gd name="connsiteX11" fmla="*/ 0 w 2251075"/>
              <a:gd name="connsiteY11" fmla="*/ 79375 h 333375"/>
              <a:gd name="connsiteX12" fmla="*/ 95250 w 2251075"/>
              <a:gd name="connsiteY12" fmla="*/ 111125 h 333375"/>
              <a:gd name="connsiteX13" fmla="*/ 165100 w 2251075"/>
              <a:gd name="connsiteY13" fmla="*/ 146050 h 333375"/>
              <a:gd name="connsiteX14" fmla="*/ 222250 w 2251075"/>
              <a:gd name="connsiteY14" fmla="*/ 149225 h 333375"/>
              <a:gd name="connsiteX15" fmla="*/ 501650 w 2251075"/>
              <a:gd name="connsiteY15" fmla="*/ 111125 h 333375"/>
              <a:gd name="connsiteX16" fmla="*/ 1031875 w 2251075"/>
              <a:gd name="connsiteY16" fmla="*/ 38100 h 333375"/>
              <a:gd name="connsiteX17" fmla="*/ 1282700 w 2251075"/>
              <a:gd name="connsiteY17" fmla="*/ 12700 h 333375"/>
              <a:gd name="connsiteX18" fmla="*/ 1676400 w 2251075"/>
              <a:gd name="connsiteY18" fmla="*/ 31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1075" h="333375">
                <a:moveTo>
                  <a:pt x="1676400" y="3175"/>
                </a:moveTo>
                <a:lnTo>
                  <a:pt x="2251075" y="0"/>
                </a:lnTo>
                <a:lnTo>
                  <a:pt x="2098675" y="200025"/>
                </a:lnTo>
                <a:lnTo>
                  <a:pt x="1803400" y="200025"/>
                </a:lnTo>
                <a:lnTo>
                  <a:pt x="1225550" y="212725"/>
                </a:lnTo>
                <a:lnTo>
                  <a:pt x="536575" y="279400"/>
                </a:lnTo>
                <a:lnTo>
                  <a:pt x="254000" y="323850"/>
                </a:lnTo>
                <a:lnTo>
                  <a:pt x="180975" y="333375"/>
                </a:lnTo>
                <a:lnTo>
                  <a:pt x="136525" y="323850"/>
                </a:lnTo>
                <a:lnTo>
                  <a:pt x="66675" y="298450"/>
                </a:lnTo>
                <a:lnTo>
                  <a:pt x="3175" y="282575"/>
                </a:lnTo>
                <a:cubicBezTo>
                  <a:pt x="2117" y="214842"/>
                  <a:pt x="1058" y="147108"/>
                  <a:pt x="0" y="79375"/>
                </a:cubicBezTo>
                <a:lnTo>
                  <a:pt x="95250" y="111125"/>
                </a:lnTo>
                <a:lnTo>
                  <a:pt x="165100" y="146050"/>
                </a:lnTo>
                <a:lnTo>
                  <a:pt x="222250" y="149225"/>
                </a:lnTo>
                <a:lnTo>
                  <a:pt x="501650" y="111125"/>
                </a:lnTo>
                <a:lnTo>
                  <a:pt x="1031875" y="38100"/>
                </a:lnTo>
                <a:lnTo>
                  <a:pt x="1282700" y="12700"/>
                </a:lnTo>
                <a:lnTo>
                  <a:pt x="1676400" y="3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42A2D58-C80D-45DE-8C4E-0003AEE2CD50}"/>
              </a:ext>
            </a:extLst>
          </p:cNvPr>
          <p:cNvSpPr/>
          <p:nvPr/>
        </p:nvSpPr>
        <p:spPr>
          <a:xfrm rot="16200000">
            <a:off x="3057526" y="4119563"/>
            <a:ext cx="2813050" cy="1235075"/>
          </a:xfrm>
          <a:custGeom>
            <a:avLst/>
            <a:gdLst>
              <a:gd name="connsiteX0" fmla="*/ 2010526 w 2812429"/>
              <a:gd name="connsiteY0" fmla="*/ 914400 h 1234584"/>
              <a:gd name="connsiteX1" fmla="*/ 2166292 w 2812429"/>
              <a:gd name="connsiteY1" fmla="*/ 934592 h 1234584"/>
              <a:gd name="connsiteX2" fmla="*/ 2423016 w 2812429"/>
              <a:gd name="connsiteY2" fmla="*/ 949014 h 1234584"/>
              <a:gd name="connsiteX3" fmla="*/ 2564359 w 2812429"/>
              <a:gd name="connsiteY3" fmla="*/ 946130 h 1234584"/>
              <a:gd name="connsiteX4" fmla="*/ 2627819 w 2812429"/>
              <a:gd name="connsiteY4" fmla="*/ 928823 h 1234584"/>
              <a:gd name="connsiteX5" fmla="*/ 2685509 w 2812429"/>
              <a:gd name="connsiteY5" fmla="*/ 894208 h 1234584"/>
              <a:gd name="connsiteX6" fmla="*/ 2740316 w 2812429"/>
              <a:gd name="connsiteY6" fmla="*/ 827864 h 1234584"/>
              <a:gd name="connsiteX7" fmla="*/ 2763392 w 2812429"/>
              <a:gd name="connsiteY7" fmla="*/ 807672 h 1234584"/>
              <a:gd name="connsiteX8" fmla="*/ 2783584 w 2812429"/>
              <a:gd name="connsiteY8" fmla="*/ 799018 h 1234584"/>
              <a:gd name="connsiteX9" fmla="*/ 2803776 w 2812429"/>
              <a:gd name="connsiteY9" fmla="*/ 807672 h 1234584"/>
              <a:gd name="connsiteX10" fmla="*/ 2812429 w 2812429"/>
              <a:gd name="connsiteY10" fmla="*/ 824979 h 1234584"/>
              <a:gd name="connsiteX11" fmla="*/ 2800891 w 2812429"/>
              <a:gd name="connsiteY11" fmla="*/ 876901 h 1234584"/>
              <a:gd name="connsiteX12" fmla="*/ 2757623 w 2812429"/>
              <a:gd name="connsiteY12" fmla="*/ 1006705 h 1234584"/>
              <a:gd name="connsiteX13" fmla="*/ 2668202 w 2812429"/>
              <a:gd name="connsiteY13" fmla="*/ 1228815 h 1234584"/>
              <a:gd name="connsiteX14" fmla="*/ 2492245 w 2812429"/>
              <a:gd name="connsiteY14" fmla="*/ 1234584 h 1234584"/>
              <a:gd name="connsiteX15" fmla="*/ 2215329 w 2812429"/>
              <a:gd name="connsiteY15" fmla="*/ 1208623 h 1234584"/>
              <a:gd name="connsiteX16" fmla="*/ 1944182 w 2812429"/>
              <a:gd name="connsiteY16" fmla="*/ 1188431 h 1234584"/>
              <a:gd name="connsiteX17" fmla="*/ 1745149 w 2812429"/>
              <a:gd name="connsiteY17" fmla="*/ 1145163 h 1234584"/>
              <a:gd name="connsiteX18" fmla="*/ 1528808 w 2812429"/>
              <a:gd name="connsiteY18" fmla="*/ 1075934 h 1234584"/>
              <a:gd name="connsiteX19" fmla="*/ 1361504 w 2812429"/>
              <a:gd name="connsiteY19" fmla="*/ 1018243 h 1234584"/>
              <a:gd name="connsiteX20" fmla="*/ 1145164 w 2812429"/>
              <a:gd name="connsiteY20" fmla="*/ 931707 h 1234584"/>
              <a:gd name="connsiteX21" fmla="*/ 1015359 w 2812429"/>
              <a:gd name="connsiteY21" fmla="*/ 874016 h 1234584"/>
              <a:gd name="connsiteX22" fmla="*/ 787480 w 2812429"/>
              <a:gd name="connsiteY22" fmla="*/ 755750 h 1234584"/>
              <a:gd name="connsiteX23" fmla="*/ 550948 w 2812429"/>
              <a:gd name="connsiteY23" fmla="*/ 594216 h 1234584"/>
              <a:gd name="connsiteX24" fmla="*/ 400952 w 2812429"/>
              <a:gd name="connsiteY24" fmla="*/ 481718 h 1234584"/>
              <a:gd name="connsiteX25" fmla="*/ 233648 w 2812429"/>
              <a:gd name="connsiteY25" fmla="*/ 334607 h 1234584"/>
              <a:gd name="connsiteX26" fmla="*/ 118267 w 2812429"/>
              <a:gd name="connsiteY26" fmla="*/ 210571 h 1234584"/>
              <a:gd name="connsiteX27" fmla="*/ 17308 w 2812429"/>
              <a:gd name="connsiteY27" fmla="*/ 83652 h 1234584"/>
              <a:gd name="connsiteX28" fmla="*/ 5769 w 2812429"/>
              <a:gd name="connsiteY28" fmla="*/ 63460 h 1234584"/>
              <a:gd name="connsiteX29" fmla="*/ 0 w 2812429"/>
              <a:gd name="connsiteY29" fmla="*/ 43268 h 1234584"/>
              <a:gd name="connsiteX30" fmla="*/ 0 w 2812429"/>
              <a:gd name="connsiteY30" fmla="*/ 20192 h 1234584"/>
              <a:gd name="connsiteX31" fmla="*/ 14423 w 2812429"/>
              <a:gd name="connsiteY31" fmla="*/ 8653 h 1234584"/>
              <a:gd name="connsiteX32" fmla="*/ 49038 w 2812429"/>
              <a:gd name="connsiteY32" fmla="*/ 0 h 1234584"/>
              <a:gd name="connsiteX33" fmla="*/ 80767 w 2812429"/>
              <a:gd name="connsiteY33" fmla="*/ 5769 h 1234584"/>
              <a:gd name="connsiteX34" fmla="*/ 89421 w 2812429"/>
              <a:gd name="connsiteY34" fmla="*/ 11538 h 1234584"/>
              <a:gd name="connsiteX35" fmla="*/ 161535 w 2812429"/>
              <a:gd name="connsiteY35" fmla="*/ 86536 h 1234584"/>
              <a:gd name="connsiteX36" fmla="*/ 279801 w 2812429"/>
              <a:gd name="connsiteY36" fmla="*/ 184611 h 1234584"/>
              <a:gd name="connsiteX37" fmla="*/ 426913 w 2812429"/>
              <a:gd name="connsiteY37" fmla="*/ 308646 h 1234584"/>
              <a:gd name="connsiteX38" fmla="*/ 582678 w 2812429"/>
              <a:gd name="connsiteY38" fmla="*/ 406720 h 1234584"/>
              <a:gd name="connsiteX39" fmla="*/ 778827 w 2812429"/>
              <a:gd name="connsiteY39" fmla="*/ 516333 h 1234584"/>
              <a:gd name="connsiteX40" fmla="*/ 1058627 w 2812429"/>
              <a:gd name="connsiteY40" fmla="*/ 649022 h 1234584"/>
              <a:gd name="connsiteX41" fmla="*/ 1338428 w 2812429"/>
              <a:gd name="connsiteY41" fmla="*/ 747096 h 1234584"/>
              <a:gd name="connsiteX42" fmla="*/ 1681689 w 2812429"/>
              <a:gd name="connsiteY42" fmla="*/ 850940 h 1234584"/>
              <a:gd name="connsiteX43" fmla="*/ 2010526 w 2812429"/>
              <a:gd name="connsiteY43" fmla="*/ 914400 h 123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12429" h="1234584">
                <a:moveTo>
                  <a:pt x="2010526" y="914400"/>
                </a:moveTo>
                <a:lnTo>
                  <a:pt x="2166292" y="934592"/>
                </a:lnTo>
                <a:lnTo>
                  <a:pt x="2423016" y="949014"/>
                </a:lnTo>
                <a:lnTo>
                  <a:pt x="2564359" y="946130"/>
                </a:lnTo>
                <a:lnTo>
                  <a:pt x="2627819" y="928823"/>
                </a:lnTo>
                <a:lnTo>
                  <a:pt x="2685509" y="894208"/>
                </a:lnTo>
                <a:lnTo>
                  <a:pt x="2740316" y="827864"/>
                </a:lnTo>
                <a:lnTo>
                  <a:pt x="2763392" y="807672"/>
                </a:lnTo>
                <a:lnTo>
                  <a:pt x="2783584" y="799018"/>
                </a:lnTo>
                <a:lnTo>
                  <a:pt x="2803776" y="807672"/>
                </a:lnTo>
                <a:lnTo>
                  <a:pt x="2812429" y="824979"/>
                </a:lnTo>
                <a:lnTo>
                  <a:pt x="2800891" y="876901"/>
                </a:lnTo>
                <a:lnTo>
                  <a:pt x="2757623" y="1006705"/>
                </a:lnTo>
                <a:lnTo>
                  <a:pt x="2668202" y="1228815"/>
                </a:lnTo>
                <a:lnTo>
                  <a:pt x="2492245" y="1234584"/>
                </a:lnTo>
                <a:lnTo>
                  <a:pt x="2215329" y="1208623"/>
                </a:lnTo>
                <a:lnTo>
                  <a:pt x="1944182" y="1188431"/>
                </a:lnTo>
                <a:lnTo>
                  <a:pt x="1745149" y="1145163"/>
                </a:lnTo>
                <a:lnTo>
                  <a:pt x="1528808" y="1075934"/>
                </a:lnTo>
                <a:lnTo>
                  <a:pt x="1361504" y="1018243"/>
                </a:lnTo>
                <a:lnTo>
                  <a:pt x="1145164" y="931707"/>
                </a:lnTo>
                <a:lnTo>
                  <a:pt x="1015359" y="874016"/>
                </a:lnTo>
                <a:lnTo>
                  <a:pt x="787480" y="755750"/>
                </a:lnTo>
                <a:lnTo>
                  <a:pt x="550948" y="594216"/>
                </a:lnTo>
                <a:lnTo>
                  <a:pt x="400952" y="481718"/>
                </a:lnTo>
                <a:lnTo>
                  <a:pt x="233648" y="334607"/>
                </a:lnTo>
                <a:lnTo>
                  <a:pt x="118267" y="210571"/>
                </a:lnTo>
                <a:lnTo>
                  <a:pt x="17308" y="83652"/>
                </a:lnTo>
                <a:lnTo>
                  <a:pt x="5769" y="63460"/>
                </a:lnTo>
                <a:lnTo>
                  <a:pt x="0" y="43268"/>
                </a:lnTo>
                <a:lnTo>
                  <a:pt x="0" y="20192"/>
                </a:lnTo>
                <a:lnTo>
                  <a:pt x="14423" y="8653"/>
                </a:lnTo>
                <a:lnTo>
                  <a:pt x="49038" y="0"/>
                </a:lnTo>
                <a:lnTo>
                  <a:pt x="80767" y="5769"/>
                </a:lnTo>
                <a:lnTo>
                  <a:pt x="89421" y="11538"/>
                </a:lnTo>
                <a:lnTo>
                  <a:pt x="161535" y="86536"/>
                </a:lnTo>
                <a:lnTo>
                  <a:pt x="279801" y="184611"/>
                </a:lnTo>
                <a:lnTo>
                  <a:pt x="426913" y="308646"/>
                </a:lnTo>
                <a:lnTo>
                  <a:pt x="582678" y="406720"/>
                </a:lnTo>
                <a:lnTo>
                  <a:pt x="778827" y="516333"/>
                </a:lnTo>
                <a:lnTo>
                  <a:pt x="1058627" y="649022"/>
                </a:lnTo>
                <a:lnTo>
                  <a:pt x="1338428" y="747096"/>
                </a:lnTo>
                <a:lnTo>
                  <a:pt x="1681689" y="850940"/>
                </a:lnTo>
                <a:lnTo>
                  <a:pt x="2010526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E14255D-670C-45B8-BB2C-93AE21687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963" y="1405620"/>
            <a:ext cx="3999323" cy="47674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B5A6068-93A0-4E82-96BC-C4A63657D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962" y="1369234"/>
            <a:ext cx="3999323" cy="477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  <p:bldP spid="13" grpId="0" animBg="1"/>
      <p:bldP spid="12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1F8265-4B8F-4602-AD7B-3BDDC029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338" y="1045257"/>
            <a:ext cx="3999323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47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A88A062-5B3F-4509-8A6B-2DF0A3AFE455}"/>
              </a:ext>
            </a:extLst>
          </p:cNvPr>
          <p:cNvSpPr/>
          <p:nvPr/>
        </p:nvSpPr>
        <p:spPr>
          <a:xfrm>
            <a:off x="3886201" y="1584326"/>
            <a:ext cx="2035175" cy="4054475"/>
          </a:xfrm>
          <a:custGeom>
            <a:avLst/>
            <a:gdLst>
              <a:gd name="connsiteX0" fmla="*/ 1905000 w 2034540"/>
              <a:gd name="connsiteY0" fmla="*/ 830580 h 4053840"/>
              <a:gd name="connsiteX1" fmla="*/ 1866900 w 2034540"/>
              <a:gd name="connsiteY1" fmla="*/ 1181100 h 4053840"/>
              <a:gd name="connsiteX2" fmla="*/ 1836420 w 2034540"/>
              <a:gd name="connsiteY2" fmla="*/ 1386840 h 4053840"/>
              <a:gd name="connsiteX3" fmla="*/ 1790700 w 2034540"/>
              <a:gd name="connsiteY3" fmla="*/ 1615440 h 4053840"/>
              <a:gd name="connsiteX4" fmla="*/ 1722120 w 2034540"/>
              <a:gd name="connsiteY4" fmla="*/ 1935480 h 4053840"/>
              <a:gd name="connsiteX5" fmla="*/ 1653540 w 2034540"/>
              <a:gd name="connsiteY5" fmla="*/ 2171700 h 4053840"/>
              <a:gd name="connsiteX6" fmla="*/ 1539240 w 2034540"/>
              <a:gd name="connsiteY6" fmla="*/ 2476500 h 4053840"/>
              <a:gd name="connsiteX7" fmla="*/ 1409700 w 2034540"/>
              <a:gd name="connsiteY7" fmla="*/ 2735580 h 4053840"/>
              <a:gd name="connsiteX8" fmla="*/ 1264920 w 2034540"/>
              <a:gd name="connsiteY8" fmla="*/ 2956560 h 4053840"/>
              <a:gd name="connsiteX9" fmla="*/ 1082040 w 2034540"/>
              <a:gd name="connsiteY9" fmla="*/ 3192780 h 4053840"/>
              <a:gd name="connsiteX10" fmla="*/ 891540 w 2034540"/>
              <a:gd name="connsiteY10" fmla="*/ 3398520 h 4053840"/>
              <a:gd name="connsiteX11" fmla="*/ 624840 w 2034540"/>
              <a:gd name="connsiteY11" fmla="*/ 3642360 h 4053840"/>
              <a:gd name="connsiteX12" fmla="*/ 320040 w 2034540"/>
              <a:gd name="connsiteY12" fmla="*/ 3878580 h 4053840"/>
              <a:gd name="connsiteX13" fmla="*/ 121920 w 2034540"/>
              <a:gd name="connsiteY13" fmla="*/ 4015740 h 4053840"/>
              <a:gd name="connsiteX14" fmla="*/ 60960 w 2034540"/>
              <a:gd name="connsiteY14" fmla="*/ 4053840 h 4053840"/>
              <a:gd name="connsiteX15" fmla="*/ 15240 w 2034540"/>
              <a:gd name="connsiteY15" fmla="*/ 4053840 h 4053840"/>
              <a:gd name="connsiteX16" fmla="*/ 0 w 2034540"/>
              <a:gd name="connsiteY16" fmla="*/ 4023360 h 4053840"/>
              <a:gd name="connsiteX17" fmla="*/ 45720 w 2034540"/>
              <a:gd name="connsiteY17" fmla="*/ 3985260 h 4053840"/>
              <a:gd name="connsiteX18" fmla="*/ 236220 w 2034540"/>
              <a:gd name="connsiteY18" fmla="*/ 3825240 h 4053840"/>
              <a:gd name="connsiteX19" fmla="*/ 403860 w 2034540"/>
              <a:gd name="connsiteY19" fmla="*/ 3672840 h 4053840"/>
              <a:gd name="connsiteX20" fmla="*/ 571500 w 2034540"/>
              <a:gd name="connsiteY20" fmla="*/ 3505200 h 4053840"/>
              <a:gd name="connsiteX21" fmla="*/ 746760 w 2034540"/>
              <a:gd name="connsiteY21" fmla="*/ 3307080 h 4053840"/>
              <a:gd name="connsiteX22" fmla="*/ 960120 w 2034540"/>
              <a:gd name="connsiteY22" fmla="*/ 3017520 h 4053840"/>
              <a:gd name="connsiteX23" fmla="*/ 1150620 w 2034540"/>
              <a:gd name="connsiteY23" fmla="*/ 2735580 h 4053840"/>
              <a:gd name="connsiteX24" fmla="*/ 1303020 w 2034540"/>
              <a:gd name="connsiteY24" fmla="*/ 2468880 h 4053840"/>
              <a:gd name="connsiteX25" fmla="*/ 1371600 w 2034540"/>
              <a:gd name="connsiteY25" fmla="*/ 2278380 h 4053840"/>
              <a:gd name="connsiteX26" fmla="*/ 1463040 w 2034540"/>
              <a:gd name="connsiteY26" fmla="*/ 1996440 h 4053840"/>
              <a:gd name="connsiteX27" fmla="*/ 1516380 w 2034540"/>
              <a:gd name="connsiteY27" fmla="*/ 1783080 h 4053840"/>
              <a:gd name="connsiteX28" fmla="*/ 1584960 w 2034540"/>
              <a:gd name="connsiteY28" fmla="*/ 1409700 h 4053840"/>
              <a:gd name="connsiteX29" fmla="*/ 1607820 w 2034540"/>
              <a:gd name="connsiteY29" fmla="*/ 1150620 h 4053840"/>
              <a:gd name="connsiteX30" fmla="*/ 1630680 w 2034540"/>
              <a:gd name="connsiteY30" fmla="*/ 640080 h 4053840"/>
              <a:gd name="connsiteX31" fmla="*/ 1623060 w 2034540"/>
              <a:gd name="connsiteY31" fmla="*/ 297180 h 4053840"/>
              <a:gd name="connsiteX32" fmla="*/ 1615440 w 2034540"/>
              <a:gd name="connsiteY32" fmla="*/ 228600 h 4053840"/>
              <a:gd name="connsiteX33" fmla="*/ 1584960 w 2034540"/>
              <a:gd name="connsiteY33" fmla="*/ 160020 h 4053840"/>
              <a:gd name="connsiteX34" fmla="*/ 1524000 w 2034540"/>
              <a:gd name="connsiteY34" fmla="*/ 114300 h 4053840"/>
              <a:gd name="connsiteX35" fmla="*/ 1478280 w 2034540"/>
              <a:gd name="connsiteY35" fmla="*/ 83820 h 4053840"/>
              <a:gd name="connsiteX36" fmla="*/ 1447800 w 2034540"/>
              <a:gd name="connsiteY36" fmla="*/ 53340 h 4053840"/>
              <a:gd name="connsiteX37" fmla="*/ 1440180 w 2034540"/>
              <a:gd name="connsiteY37" fmla="*/ 30480 h 4053840"/>
              <a:gd name="connsiteX38" fmla="*/ 1470660 w 2034540"/>
              <a:gd name="connsiteY38" fmla="*/ 0 h 4053840"/>
              <a:gd name="connsiteX39" fmla="*/ 1569720 w 2034540"/>
              <a:gd name="connsiteY39" fmla="*/ 0 h 4053840"/>
              <a:gd name="connsiteX40" fmla="*/ 1661160 w 2034540"/>
              <a:gd name="connsiteY40" fmla="*/ 15240 h 4053840"/>
              <a:gd name="connsiteX41" fmla="*/ 1767840 w 2034540"/>
              <a:gd name="connsiteY41" fmla="*/ 45720 h 4053840"/>
              <a:gd name="connsiteX42" fmla="*/ 1912620 w 2034540"/>
              <a:gd name="connsiteY42" fmla="*/ 114300 h 4053840"/>
              <a:gd name="connsiteX43" fmla="*/ 1981200 w 2034540"/>
              <a:gd name="connsiteY43" fmla="*/ 167640 h 4053840"/>
              <a:gd name="connsiteX44" fmla="*/ 2026920 w 2034540"/>
              <a:gd name="connsiteY44" fmla="*/ 228600 h 4053840"/>
              <a:gd name="connsiteX45" fmla="*/ 2034540 w 2034540"/>
              <a:gd name="connsiteY45" fmla="*/ 259080 h 4053840"/>
              <a:gd name="connsiteX46" fmla="*/ 2019300 w 2034540"/>
              <a:gd name="connsiteY46" fmla="*/ 297180 h 4053840"/>
              <a:gd name="connsiteX47" fmla="*/ 2004060 w 2034540"/>
              <a:gd name="connsiteY47" fmla="*/ 312420 h 4053840"/>
              <a:gd name="connsiteX48" fmla="*/ 1950720 w 2034540"/>
              <a:gd name="connsiteY48" fmla="*/ 449580 h 4053840"/>
              <a:gd name="connsiteX49" fmla="*/ 1927860 w 2034540"/>
              <a:gd name="connsiteY49" fmla="*/ 533400 h 4053840"/>
              <a:gd name="connsiteX50" fmla="*/ 1905000 w 2034540"/>
              <a:gd name="connsiteY50" fmla="*/ 830580 h 40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4540" h="4053840">
                <a:moveTo>
                  <a:pt x="1905000" y="830580"/>
                </a:moveTo>
                <a:lnTo>
                  <a:pt x="1866900" y="1181100"/>
                </a:lnTo>
                <a:lnTo>
                  <a:pt x="1836420" y="1386840"/>
                </a:lnTo>
                <a:lnTo>
                  <a:pt x="1790700" y="1615440"/>
                </a:lnTo>
                <a:lnTo>
                  <a:pt x="1722120" y="1935480"/>
                </a:lnTo>
                <a:lnTo>
                  <a:pt x="1653540" y="2171700"/>
                </a:lnTo>
                <a:lnTo>
                  <a:pt x="1539240" y="2476500"/>
                </a:lnTo>
                <a:lnTo>
                  <a:pt x="1409700" y="2735580"/>
                </a:lnTo>
                <a:lnTo>
                  <a:pt x="1264920" y="2956560"/>
                </a:lnTo>
                <a:lnTo>
                  <a:pt x="1082040" y="3192780"/>
                </a:lnTo>
                <a:lnTo>
                  <a:pt x="891540" y="3398520"/>
                </a:lnTo>
                <a:lnTo>
                  <a:pt x="624840" y="3642360"/>
                </a:lnTo>
                <a:lnTo>
                  <a:pt x="320040" y="3878580"/>
                </a:lnTo>
                <a:lnTo>
                  <a:pt x="121920" y="4015740"/>
                </a:lnTo>
                <a:lnTo>
                  <a:pt x="60960" y="4053840"/>
                </a:lnTo>
                <a:lnTo>
                  <a:pt x="15240" y="4053840"/>
                </a:lnTo>
                <a:lnTo>
                  <a:pt x="0" y="4023360"/>
                </a:lnTo>
                <a:lnTo>
                  <a:pt x="45720" y="3985260"/>
                </a:lnTo>
                <a:lnTo>
                  <a:pt x="236220" y="3825240"/>
                </a:lnTo>
                <a:lnTo>
                  <a:pt x="403860" y="3672840"/>
                </a:lnTo>
                <a:lnTo>
                  <a:pt x="571500" y="3505200"/>
                </a:lnTo>
                <a:lnTo>
                  <a:pt x="746760" y="3307080"/>
                </a:lnTo>
                <a:lnTo>
                  <a:pt x="960120" y="3017520"/>
                </a:lnTo>
                <a:lnTo>
                  <a:pt x="1150620" y="2735580"/>
                </a:lnTo>
                <a:lnTo>
                  <a:pt x="1303020" y="2468880"/>
                </a:lnTo>
                <a:lnTo>
                  <a:pt x="1371600" y="2278380"/>
                </a:lnTo>
                <a:lnTo>
                  <a:pt x="1463040" y="1996440"/>
                </a:lnTo>
                <a:lnTo>
                  <a:pt x="1516380" y="1783080"/>
                </a:lnTo>
                <a:lnTo>
                  <a:pt x="1584960" y="1409700"/>
                </a:lnTo>
                <a:lnTo>
                  <a:pt x="1607820" y="1150620"/>
                </a:lnTo>
                <a:lnTo>
                  <a:pt x="1630680" y="640080"/>
                </a:lnTo>
                <a:lnTo>
                  <a:pt x="1623060" y="297180"/>
                </a:lnTo>
                <a:lnTo>
                  <a:pt x="1615440" y="228600"/>
                </a:lnTo>
                <a:lnTo>
                  <a:pt x="1584960" y="160020"/>
                </a:lnTo>
                <a:lnTo>
                  <a:pt x="1524000" y="114300"/>
                </a:lnTo>
                <a:lnTo>
                  <a:pt x="1478280" y="83820"/>
                </a:lnTo>
                <a:lnTo>
                  <a:pt x="1447800" y="53340"/>
                </a:lnTo>
                <a:lnTo>
                  <a:pt x="1440180" y="30480"/>
                </a:lnTo>
                <a:lnTo>
                  <a:pt x="1470660" y="0"/>
                </a:lnTo>
                <a:lnTo>
                  <a:pt x="1569720" y="0"/>
                </a:lnTo>
                <a:lnTo>
                  <a:pt x="1661160" y="15240"/>
                </a:lnTo>
                <a:lnTo>
                  <a:pt x="1767840" y="45720"/>
                </a:lnTo>
                <a:lnTo>
                  <a:pt x="1912620" y="114300"/>
                </a:lnTo>
                <a:lnTo>
                  <a:pt x="1981200" y="167640"/>
                </a:lnTo>
                <a:lnTo>
                  <a:pt x="2026920" y="228600"/>
                </a:lnTo>
                <a:lnTo>
                  <a:pt x="2034540" y="259080"/>
                </a:lnTo>
                <a:lnTo>
                  <a:pt x="2019300" y="297180"/>
                </a:lnTo>
                <a:lnTo>
                  <a:pt x="2004060" y="312420"/>
                </a:lnTo>
                <a:lnTo>
                  <a:pt x="1950720" y="449580"/>
                </a:lnTo>
                <a:lnTo>
                  <a:pt x="1927860" y="533400"/>
                </a:lnTo>
                <a:lnTo>
                  <a:pt x="1905000" y="8305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8176ABF-86AF-4BC7-A40D-A4F10B1F0123}"/>
              </a:ext>
            </a:extLst>
          </p:cNvPr>
          <p:cNvSpPr/>
          <p:nvPr/>
        </p:nvSpPr>
        <p:spPr>
          <a:xfrm>
            <a:off x="4121150" y="2362200"/>
            <a:ext cx="4451350" cy="3340100"/>
          </a:xfrm>
          <a:custGeom>
            <a:avLst/>
            <a:gdLst>
              <a:gd name="connsiteX0" fmla="*/ 641350 w 4451350"/>
              <a:gd name="connsiteY0" fmla="*/ 704850 h 3340100"/>
              <a:gd name="connsiteX1" fmla="*/ 1371600 w 4451350"/>
              <a:gd name="connsiteY1" fmla="*/ 457200 h 3340100"/>
              <a:gd name="connsiteX2" fmla="*/ 1752600 w 4451350"/>
              <a:gd name="connsiteY2" fmla="*/ 336550 h 3340100"/>
              <a:gd name="connsiteX3" fmla="*/ 2273300 w 4451350"/>
              <a:gd name="connsiteY3" fmla="*/ 152400 h 3340100"/>
              <a:gd name="connsiteX4" fmla="*/ 2374900 w 4451350"/>
              <a:gd name="connsiteY4" fmla="*/ 101600 h 3340100"/>
              <a:gd name="connsiteX5" fmla="*/ 2425700 w 4451350"/>
              <a:gd name="connsiteY5" fmla="*/ 69850 h 3340100"/>
              <a:gd name="connsiteX6" fmla="*/ 2489200 w 4451350"/>
              <a:gd name="connsiteY6" fmla="*/ 19050 h 3340100"/>
              <a:gd name="connsiteX7" fmla="*/ 2540000 w 4451350"/>
              <a:gd name="connsiteY7" fmla="*/ 0 h 3340100"/>
              <a:gd name="connsiteX8" fmla="*/ 2584450 w 4451350"/>
              <a:gd name="connsiteY8" fmla="*/ 12700 h 3340100"/>
              <a:gd name="connsiteX9" fmla="*/ 2667000 w 4451350"/>
              <a:gd name="connsiteY9" fmla="*/ 50800 h 3340100"/>
              <a:gd name="connsiteX10" fmla="*/ 2787650 w 4451350"/>
              <a:gd name="connsiteY10" fmla="*/ 120650 h 3340100"/>
              <a:gd name="connsiteX11" fmla="*/ 2876550 w 4451350"/>
              <a:gd name="connsiteY11" fmla="*/ 184150 h 3340100"/>
              <a:gd name="connsiteX12" fmla="*/ 2908300 w 4451350"/>
              <a:gd name="connsiteY12" fmla="*/ 215900 h 3340100"/>
              <a:gd name="connsiteX13" fmla="*/ 2914650 w 4451350"/>
              <a:gd name="connsiteY13" fmla="*/ 247650 h 3340100"/>
              <a:gd name="connsiteX14" fmla="*/ 2889250 w 4451350"/>
              <a:gd name="connsiteY14" fmla="*/ 285750 h 3340100"/>
              <a:gd name="connsiteX15" fmla="*/ 2819400 w 4451350"/>
              <a:gd name="connsiteY15" fmla="*/ 342900 h 3340100"/>
              <a:gd name="connsiteX16" fmla="*/ 2787650 w 4451350"/>
              <a:gd name="connsiteY16" fmla="*/ 393700 h 3340100"/>
              <a:gd name="connsiteX17" fmla="*/ 2711450 w 4451350"/>
              <a:gd name="connsiteY17" fmla="*/ 654050 h 3340100"/>
              <a:gd name="connsiteX18" fmla="*/ 2603500 w 4451350"/>
              <a:gd name="connsiteY18" fmla="*/ 1041400 h 3340100"/>
              <a:gd name="connsiteX19" fmla="*/ 2476500 w 4451350"/>
              <a:gd name="connsiteY19" fmla="*/ 1555750 h 3340100"/>
              <a:gd name="connsiteX20" fmla="*/ 2393950 w 4451350"/>
              <a:gd name="connsiteY20" fmla="*/ 1955800 h 3340100"/>
              <a:gd name="connsiteX21" fmla="*/ 2355850 w 4451350"/>
              <a:gd name="connsiteY21" fmla="*/ 2286000 h 3340100"/>
              <a:gd name="connsiteX22" fmla="*/ 2343150 w 4451350"/>
              <a:gd name="connsiteY22" fmla="*/ 2508250 h 3340100"/>
              <a:gd name="connsiteX23" fmla="*/ 2362200 w 4451350"/>
              <a:gd name="connsiteY23" fmla="*/ 2647950 h 3340100"/>
              <a:gd name="connsiteX24" fmla="*/ 2381250 w 4451350"/>
              <a:gd name="connsiteY24" fmla="*/ 2736850 h 3340100"/>
              <a:gd name="connsiteX25" fmla="*/ 2432050 w 4451350"/>
              <a:gd name="connsiteY25" fmla="*/ 2844800 h 3340100"/>
              <a:gd name="connsiteX26" fmla="*/ 2489200 w 4451350"/>
              <a:gd name="connsiteY26" fmla="*/ 2914650 h 3340100"/>
              <a:gd name="connsiteX27" fmla="*/ 2533650 w 4451350"/>
              <a:gd name="connsiteY27" fmla="*/ 2952750 h 3340100"/>
              <a:gd name="connsiteX28" fmla="*/ 2616200 w 4451350"/>
              <a:gd name="connsiteY28" fmla="*/ 3009900 h 3340100"/>
              <a:gd name="connsiteX29" fmla="*/ 2768600 w 4451350"/>
              <a:gd name="connsiteY29" fmla="*/ 3060700 h 3340100"/>
              <a:gd name="connsiteX30" fmla="*/ 2921000 w 4451350"/>
              <a:gd name="connsiteY30" fmla="*/ 3073400 h 3340100"/>
              <a:gd name="connsiteX31" fmla="*/ 3403600 w 4451350"/>
              <a:gd name="connsiteY31" fmla="*/ 3067050 h 3340100"/>
              <a:gd name="connsiteX32" fmla="*/ 3721100 w 4451350"/>
              <a:gd name="connsiteY32" fmla="*/ 3041650 h 3340100"/>
              <a:gd name="connsiteX33" fmla="*/ 4356100 w 4451350"/>
              <a:gd name="connsiteY33" fmla="*/ 2984500 h 3340100"/>
              <a:gd name="connsiteX34" fmla="*/ 4400550 w 4451350"/>
              <a:gd name="connsiteY34" fmla="*/ 3022600 h 3340100"/>
              <a:gd name="connsiteX35" fmla="*/ 4438650 w 4451350"/>
              <a:gd name="connsiteY35" fmla="*/ 3073400 h 3340100"/>
              <a:gd name="connsiteX36" fmla="*/ 4451350 w 4451350"/>
              <a:gd name="connsiteY36" fmla="*/ 3130550 h 3340100"/>
              <a:gd name="connsiteX37" fmla="*/ 4438650 w 4451350"/>
              <a:gd name="connsiteY37" fmla="*/ 3162300 h 3340100"/>
              <a:gd name="connsiteX38" fmla="*/ 4381500 w 4451350"/>
              <a:gd name="connsiteY38" fmla="*/ 3200400 h 3340100"/>
              <a:gd name="connsiteX39" fmla="*/ 4235450 w 4451350"/>
              <a:gd name="connsiteY39" fmla="*/ 3244850 h 3340100"/>
              <a:gd name="connsiteX40" fmla="*/ 4070350 w 4451350"/>
              <a:gd name="connsiteY40" fmla="*/ 3282950 h 3340100"/>
              <a:gd name="connsiteX41" fmla="*/ 3854450 w 4451350"/>
              <a:gd name="connsiteY41" fmla="*/ 3308350 h 3340100"/>
              <a:gd name="connsiteX42" fmla="*/ 3543300 w 4451350"/>
              <a:gd name="connsiteY42" fmla="*/ 3340100 h 3340100"/>
              <a:gd name="connsiteX43" fmla="*/ 3187700 w 4451350"/>
              <a:gd name="connsiteY43" fmla="*/ 3340100 h 3340100"/>
              <a:gd name="connsiteX44" fmla="*/ 2971800 w 4451350"/>
              <a:gd name="connsiteY44" fmla="*/ 3327400 h 3340100"/>
              <a:gd name="connsiteX45" fmla="*/ 2781300 w 4451350"/>
              <a:gd name="connsiteY45" fmla="*/ 3289300 h 3340100"/>
              <a:gd name="connsiteX46" fmla="*/ 2609850 w 4451350"/>
              <a:gd name="connsiteY46" fmla="*/ 3238500 h 3340100"/>
              <a:gd name="connsiteX47" fmla="*/ 2432050 w 4451350"/>
              <a:gd name="connsiteY47" fmla="*/ 3149600 h 3340100"/>
              <a:gd name="connsiteX48" fmla="*/ 2349500 w 4451350"/>
              <a:gd name="connsiteY48" fmla="*/ 3086100 h 3340100"/>
              <a:gd name="connsiteX49" fmla="*/ 2305050 w 4451350"/>
              <a:gd name="connsiteY49" fmla="*/ 3028950 h 3340100"/>
              <a:gd name="connsiteX50" fmla="*/ 2247900 w 4451350"/>
              <a:gd name="connsiteY50" fmla="*/ 2921000 h 3340100"/>
              <a:gd name="connsiteX51" fmla="*/ 2209800 w 4451350"/>
              <a:gd name="connsiteY51" fmla="*/ 2813050 h 3340100"/>
              <a:gd name="connsiteX52" fmla="*/ 2178050 w 4451350"/>
              <a:gd name="connsiteY52" fmla="*/ 2628900 h 3340100"/>
              <a:gd name="connsiteX53" fmla="*/ 2165350 w 4451350"/>
              <a:gd name="connsiteY53" fmla="*/ 2432050 h 3340100"/>
              <a:gd name="connsiteX54" fmla="*/ 2171700 w 4451350"/>
              <a:gd name="connsiteY54" fmla="*/ 2247900 h 3340100"/>
              <a:gd name="connsiteX55" fmla="*/ 2216150 w 4451350"/>
              <a:gd name="connsiteY55" fmla="*/ 1974850 h 3340100"/>
              <a:gd name="connsiteX56" fmla="*/ 2298700 w 4451350"/>
              <a:gd name="connsiteY56" fmla="*/ 1365250 h 3340100"/>
              <a:gd name="connsiteX57" fmla="*/ 2425700 w 4451350"/>
              <a:gd name="connsiteY57" fmla="*/ 463550 h 3340100"/>
              <a:gd name="connsiteX58" fmla="*/ 2438400 w 4451350"/>
              <a:gd name="connsiteY58" fmla="*/ 381000 h 3340100"/>
              <a:gd name="connsiteX59" fmla="*/ 2432050 w 4451350"/>
              <a:gd name="connsiteY59" fmla="*/ 349250 h 3340100"/>
              <a:gd name="connsiteX60" fmla="*/ 2400300 w 4451350"/>
              <a:gd name="connsiteY60" fmla="*/ 330200 h 3340100"/>
              <a:gd name="connsiteX61" fmla="*/ 2349500 w 4451350"/>
              <a:gd name="connsiteY61" fmla="*/ 342900 h 3340100"/>
              <a:gd name="connsiteX62" fmla="*/ 1352550 w 4451350"/>
              <a:gd name="connsiteY62" fmla="*/ 660400 h 3340100"/>
              <a:gd name="connsiteX63" fmla="*/ 1289050 w 4451350"/>
              <a:gd name="connsiteY63" fmla="*/ 685800 h 3340100"/>
              <a:gd name="connsiteX64" fmla="*/ 552450 w 4451350"/>
              <a:gd name="connsiteY64" fmla="*/ 984250 h 3340100"/>
              <a:gd name="connsiteX65" fmla="*/ 488950 w 4451350"/>
              <a:gd name="connsiteY65" fmla="*/ 1016000 h 3340100"/>
              <a:gd name="connsiteX66" fmla="*/ 400050 w 4451350"/>
              <a:gd name="connsiteY66" fmla="*/ 1060450 h 3340100"/>
              <a:gd name="connsiteX67" fmla="*/ 292100 w 4451350"/>
              <a:gd name="connsiteY67" fmla="*/ 1104900 h 3340100"/>
              <a:gd name="connsiteX68" fmla="*/ 215900 w 4451350"/>
              <a:gd name="connsiteY68" fmla="*/ 1041400 h 3340100"/>
              <a:gd name="connsiteX69" fmla="*/ 114300 w 4451350"/>
              <a:gd name="connsiteY69" fmla="*/ 895350 h 3340100"/>
              <a:gd name="connsiteX70" fmla="*/ 38100 w 4451350"/>
              <a:gd name="connsiteY70" fmla="*/ 768350 h 3340100"/>
              <a:gd name="connsiteX71" fmla="*/ 6350 w 4451350"/>
              <a:gd name="connsiteY71" fmla="*/ 673100 h 3340100"/>
              <a:gd name="connsiteX72" fmla="*/ 0 w 4451350"/>
              <a:gd name="connsiteY72" fmla="*/ 603250 h 3340100"/>
              <a:gd name="connsiteX73" fmla="*/ 25400 w 4451350"/>
              <a:gd name="connsiteY73" fmla="*/ 571500 h 3340100"/>
              <a:gd name="connsiteX74" fmla="*/ 69850 w 4451350"/>
              <a:gd name="connsiteY74" fmla="*/ 577850 h 3340100"/>
              <a:gd name="connsiteX75" fmla="*/ 114300 w 4451350"/>
              <a:gd name="connsiteY75" fmla="*/ 622300 h 3340100"/>
              <a:gd name="connsiteX76" fmla="*/ 177800 w 4451350"/>
              <a:gd name="connsiteY76" fmla="*/ 685800 h 3340100"/>
              <a:gd name="connsiteX77" fmla="*/ 209550 w 4451350"/>
              <a:gd name="connsiteY77" fmla="*/ 711200 h 3340100"/>
              <a:gd name="connsiteX78" fmla="*/ 273050 w 4451350"/>
              <a:gd name="connsiteY78" fmla="*/ 742950 h 3340100"/>
              <a:gd name="connsiteX79" fmla="*/ 368300 w 4451350"/>
              <a:gd name="connsiteY79" fmla="*/ 768350 h 3340100"/>
              <a:gd name="connsiteX80" fmla="*/ 476250 w 4451350"/>
              <a:gd name="connsiteY80" fmla="*/ 755650 h 3340100"/>
              <a:gd name="connsiteX81" fmla="*/ 641350 w 4451350"/>
              <a:gd name="connsiteY81" fmla="*/ 704850 h 33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451350" h="3340100">
                <a:moveTo>
                  <a:pt x="641350" y="704850"/>
                </a:moveTo>
                <a:lnTo>
                  <a:pt x="1371600" y="457200"/>
                </a:lnTo>
                <a:lnTo>
                  <a:pt x="1752600" y="336550"/>
                </a:lnTo>
                <a:lnTo>
                  <a:pt x="2273300" y="152400"/>
                </a:lnTo>
                <a:lnTo>
                  <a:pt x="2374900" y="101600"/>
                </a:lnTo>
                <a:lnTo>
                  <a:pt x="2425700" y="69850"/>
                </a:lnTo>
                <a:lnTo>
                  <a:pt x="2489200" y="19050"/>
                </a:lnTo>
                <a:lnTo>
                  <a:pt x="2540000" y="0"/>
                </a:lnTo>
                <a:lnTo>
                  <a:pt x="2584450" y="12700"/>
                </a:lnTo>
                <a:lnTo>
                  <a:pt x="2667000" y="50800"/>
                </a:lnTo>
                <a:lnTo>
                  <a:pt x="2787650" y="120650"/>
                </a:lnTo>
                <a:lnTo>
                  <a:pt x="2876550" y="184150"/>
                </a:lnTo>
                <a:lnTo>
                  <a:pt x="2908300" y="215900"/>
                </a:lnTo>
                <a:lnTo>
                  <a:pt x="2914650" y="247650"/>
                </a:lnTo>
                <a:lnTo>
                  <a:pt x="2889250" y="285750"/>
                </a:lnTo>
                <a:lnTo>
                  <a:pt x="2819400" y="342900"/>
                </a:lnTo>
                <a:lnTo>
                  <a:pt x="2787650" y="393700"/>
                </a:lnTo>
                <a:lnTo>
                  <a:pt x="2711450" y="654050"/>
                </a:lnTo>
                <a:lnTo>
                  <a:pt x="2603500" y="1041400"/>
                </a:lnTo>
                <a:lnTo>
                  <a:pt x="2476500" y="1555750"/>
                </a:lnTo>
                <a:lnTo>
                  <a:pt x="2393950" y="1955800"/>
                </a:lnTo>
                <a:lnTo>
                  <a:pt x="2355850" y="2286000"/>
                </a:lnTo>
                <a:lnTo>
                  <a:pt x="2343150" y="2508250"/>
                </a:lnTo>
                <a:lnTo>
                  <a:pt x="2362200" y="2647950"/>
                </a:lnTo>
                <a:lnTo>
                  <a:pt x="2381250" y="2736850"/>
                </a:lnTo>
                <a:lnTo>
                  <a:pt x="2432050" y="2844800"/>
                </a:lnTo>
                <a:lnTo>
                  <a:pt x="2489200" y="2914650"/>
                </a:lnTo>
                <a:lnTo>
                  <a:pt x="2533650" y="2952750"/>
                </a:lnTo>
                <a:lnTo>
                  <a:pt x="2616200" y="3009900"/>
                </a:lnTo>
                <a:lnTo>
                  <a:pt x="2768600" y="3060700"/>
                </a:lnTo>
                <a:lnTo>
                  <a:pt x="2921000" y="3073400"/>
                </a:lnTo>
                <a:lnTo>
                  <a:pt x="3403600" y="3067050"/>
                </a:lnTo>
                <a:lnTo>
                  <a:pt x="3721100" y="3041650"/>
                </a:lnTo>
                <a:lnTo>
                  <a:pt x="4356100" y="2984500"/>
                </a:lnTo>
                <a:lnTo>
                  <a:pt x="4400550" y="3022600"/>
                </a:lnTo>
                <a:lnTo>
                  <a:pt x="4438650" y="3073400"/>
                </a:lnTo>
                <a:lnTo>
                  <a:pt x="4451350" y="3130550"/>
                </a:lnTo>
                <a:lnTo>
                  <a:pt x="4438650" y="3162300"/>
                </a:lnTo>
                <a:lnTo>
                  <a:pt x="4381500" y="3200400"/>
                </a:lnTo>
                <a:lnTo>
                  <a:pt x="4235450" y="3244850"/>
                </a:lnTo>
                <a:lnTo>
                  <a:pt x="4070350" y="3282950"/>
                </a:lnTo>
                <a:lnTo>
                  <a:pt x="3854450" y="3308350"/>
                </a:lnTo>
                <a:lnTo>
                  <a:pt x="3543300" y="3340100"/>
                </a:lnTo>
                <a:lnTo>
                  <a:pt x="3187700" y="3340100"/>
                </a:lnTo>
                <a:lnTo>
                  <a:pt x="2971800" y="3327400"/>
                </a:lnTo>
                <a:lnTo>
                  <a:pt x="2781300" y="3289300"/>
                </a:lnTo>
                <a:lnTo>
                  <a:pt x="2609850" y="3238500"/>
                </a:lnTo>
                <a:lnTo>
                  <a:pt x="2432050" y="3149600"/>
                </a:lnTo>
                <a:lnTo>
                  <a:pt x="2349500" y="3086100"/>
                </a:lnTo>
                <a:lnTo>
                  <a:pt x="2305050" y="3028950"/>
                </a:lnTo>
                <a:lnTo>
                  <a:pt x="2247900" y="2921000"/>
                </a:lnTo>
                <a:lnTo>
                  <a:pt x="2209800" y="2813050"/>
                </a:lnTo>
                <a:lnTo>
                  <a:pt x="2178050" y="2628900"/>
                </a:lnTo>
                <a:lnTo>
                  <a:pt x="2165350" y="2432050"/>
                </a:lnTo>
                <a:lnTo>
                  <a:pt x="2171700" y="2247900"/>
                </a:lnTo>
                <a:lnTo>
                  <a:pt x="2216150" y="1974850"/>
                </a:lnTo>
                <a:lnTo>
                  <a:pt x="2298700" y="1365250"/>
                </a:lnTo>
                <a:lnTo>
                  <a:pt x="2425700" y="463550"/>
                </a:lnTo>
                <a:lnTo>
                  <a:pt x="2438400" y="381000"/>
                </a:lnTo>
                <a:lnTo>
                  <a:pt x="2432050" y="349250"/>
                </a:lnTo>
                <a:lnTo>
                  <a:pt x="2400300" y="330200"/>
                </a:lnTo>
                <a:lnTo>
                  <a:pt x="2349500" y="342900"/>
                </a:lnTo>
                <a:lnTo>
                  <a:pt x="1352550" y="660400"/>
                </a:lnTo>
                <a:lnTo>
                  <a:pt x="1289050" y="685800"/>
                </a:lnTo>
                <a:lnTo>
                  <a:pt x="552450" y="984250"/>
                </a:lnTo>
                <a:lnTo>
                  <a:pt x="488950" y="1016000"/>
                </a:lnTo>
                <a:lnTo>
                  <a:pt x="400050" y="1060450"/>
                </a:lnTo>
                <a:lnTo>
                  <a:pt x="292100" y="1104900"/>
                </a:lnTo>
                <a:lnTo>
                  <a:pt x="215900" y="1041400"/>
                </a:lnTo>
                <a:lnTo>
                  <a:pt x="114300" y="895350"/>
                </a:lnTo>
                <a:lnTo>
                  <a:pt x="38100" y="768350"/>
                </a:lnTo>
                <a:lnTo>
                  <a:pt x="6350" y="673100"/>
                </a:lnTo>
                <a:lnTo>
                  <a:pt x="0" y="603250"/>
                </a:lnTo>
                <a:lnTo>
                  <a:pt x="25400" y="571500"/>
                </a:lnTo>
                <a:lnTo>
                  <a:pt x="69850" y="577850"/>
                </a:lnTo>
                <a:lnTo>
                  <a:pt x="114300" y="622300"/>
                </a:lnTo>
                <a:lnTo>
                  <a:pt x="177800" y="685800"/>
                </a:lnTo>
                <a:lnTo>
                  <a:pt x="209550" y="711200"/>
                </a:lnTo>
                <a:lnTo>
                  <a:pt x="273050" y="742950"/>
                </a:lnTo>
                <a:lnTo>
                  <a:pt x="368300" y="768350"/>
                </a:lnTo>
                <a:cubicBezTo>
                  <a:pt x="472000" y="755387"/>
                  <a:pt x="435770" y="755650"/>
                  <a:pt x="476250" y="755650"/>
                </a:cubicBezTo>
                <a:lnTo>
                  <a:pt x="641350" y="704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90A2757-0382-4AF9-A9A5-61BCE9756068}"/>
              </a:ext>
            </a:extLst>
          </p:cNvPr>
          <p:cNvSpPr/>
          <p:nvPr/>
        </p:nvSpPr>
        <p:spPr>
          <a:xfrm>
            <a:off x="7859713" y="4421189"/>
            <a:ext cx="641350" cy="1000125"/>
          </a:xfrm>
          <a:custGeom>
            <a:avLst/>
            <a:gdLst>
              <a:gd name="connsiteX0" fmla="*/ 254794 w 640557"/>
              <a:gd name="connsiteY0" fmla="*/ 714375 h 1000125"/>
              <a:gd name="connsiteX1" fmla="*/ 242888 w 640557"/>
              <a:gd name="connsiteY1" fmla="*/ 771525 h 1000125"/>
              <a:gd name="connsiteX2" fmla="*/ 226219 w 640557"/>
              <a:gd name="connsiteY2" fmla="*/ 816769 h 1000125"/>
              <a:gd name="connsiteX3" fmla="*/ 200025 w 640557"/>
              <a:gd name="connsiteY3" fmla="*/ 862013 h 1000125"/>
              <a:gd name="connsiteX4" fmla="*/ 159544 w 640557"/>
              <a:gd name="connsiteY4" fmla="*/ 904875 h 1000125"/>
              <a:gd name="connsiteX5" fmla="*/ 119063 w 640557"/>
              <a:gd name="connsiteY5" fmla="*/ 933450 h 1000125"/>
              <a:gd name="connsiteX6" fmla="*/ 76200 w 640557"/>
              <a:gd name="connsiteY6" fmla="*/ 954882 h 1000125"/>
              <a:gd name="connsiteX7" fmla="*/ 35719 w 640557"/>
              <a:gd name="connsiteY7" fmla="*/ 973932 h 1000125"/>
              <a:gd name="connsiteX8" fmla="*/ 0 w 640557"/>
              <a:gd name="connsiteY8" fmla="*/ 981075 h 1000125"/>
              <a:gd name="connsiteX9" fmla="*/ 11907 w 640557"/>
              <a:gd name="connsiteY9" fmla="*/ 997744 h 1000125"/>
              <a:gd name="connsiteX10" fmla="*/ 76200 w 640557"/>
              <a:gd name="connsiteY10" fmla="*/ 1000125 h 1000125"/>
              <a:gd name="connsiteX11" fmla="*/ 640557 w 640557"/>
              <a:gd name="connsiteY11" fmla="*/ 947738 h 1000125"/>
              <a:gd name="connsiteX12" fmla="*/ 595313 w 640557"/>
              <a:gd name="connsiteY12" fmla="*/ 900113 h 1000125"/>
              <a:gd name="connsiteX13" fmla="*/ 557213 w 640557"/>
              <a:gd name="connsiteY13" fmla="*/ 833438 h 1000125"/>
              <a:gd name="connsiteX14" fmla="*/ 523875 w 640557"/>
              <a:gd name="connsiteY14" fmla="*/ 776288 h 1000125"/>
              <a:gd name="connsiteX15" fmla="*/ 502444 w 640557"/>
              <a:gd name="connsiteY15" fmla="*/ 728663 h 1000125"/>
              <a:gd name="connsiteX16" fmla="*/ 397669 w 640557"/>
              <a:gd name="connsiteY16" fmla="*/ 45244 h 1000125"/>
              <a:gd name="connsiteX17" fmla="*/ 390525 w 640557"/>
              <a:gd name="connsiteY17" fmla="*/ 16669 h 1000125"/>
              <a:gd name="connsiteX18" fmla="*/ 378619 w 640557"/>
              <a:gd name="connsiteY18" fmla="*/ 0 h 1000125"/>
              <a:gd name="connsiteX19" fmla="*/ 366713 w 640557"/>
              <a:gd name="connsiteY19" fmla="*/ 0 h 1000125"/>
              <a:gd name="connsiteX20" fmla="*/ 350044 w 640557"/>
              <a:gd name="connsiteY20" fmla="*/ 14288 h 1000125"/>
              <a:gd name="connsiteX21" fmla="*/ 342900 w 640557"/>
              <a:gd name="connsiteY21" fmla="*/ 50007 h 1000125"/>
              <a:gd name="connsiteX22" fmla="*/ 254794 w 640557"/>
              <a:gd name="connsiteY22" fmla="*/ 71437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0557" h="1000125">
                <a:moveTo>
                  <a:pt x="254794" y="714375"/>
                </a:moveTo>
                <a:lnTo>
                  <a:pt x="242888" y="771525"/>
                </a:lnTo>
                <a:lnTo>
                  <a:pt x="226219" y="816769"/>
                </a:lnTo>
                <a:lnTo>
                  <a:pt x="200025" y="862013"/>
                </a:lnTo>
                <a:lnTo>
                  <a:pt x="159544" y="904875"/>
                </a:lnTo>
                <a:lnTo>
                  <a:pt x="119063" y="933450"/>
                </a:lnTo>
                <a:lnTo>
                  <a:pt x="76200" y="954882"/>
                </a:lnTo>
                <a:lnTo>
                  <a:pt x="35719" y="973932"/>
                </a:lnTo>
                <a:lnTo>
                  <a:pt x="0" y="981075"/>
                </a:lnTo>
                <a:lnTo>
                  <a:pt x="11907" y="997744"/>
                </a:lnTo>
                <a:lnTo>
                  <a:pt x="76200" y="1000125"/>
                </a:lnTo>
                <a:lnTo>
                  <a:pt x="640557" y="947738"/>
                </a:lnTo>
                <a:lnTo>
                  <a:pt x="595313" y="900113"/>
                </a:lnTo>
                <a:lnTo>
                  <a:pt x="557213" y="833438"/>
                </a:lnTo>
                <a:lnTo>
                  <a:pt x="523875" y="776288"/>
                </a:lnTo>
                <a:lnTo>
                  <a:pt x="502444" y="728663"/>
                </a:lnTo>
                <a:lnTo>
                  <a:pt x="397669" y="45244"/>
                </a:lnTo>
                <a:lnTo>
                  <a:pt x="390525" y="16669"/>
                </a:lnTo>
                <a:lnTo>
                  <a:pt x="378619" y="0"/>
                </a:lnTo>
                <a:lnTo>
                  <a:pt x="366713" y="0"/>
                </a:lnTo>
                <a:lnTo>
                  <a:pt x="350044" y="14288"/>
                </a:lnTo>
                <a:lnTo>
                  <a:pt x="342900" y="50007"/>
                </a:lnTo>
                <a:lnTo>
                  <a:pt x="254794" y="714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F8731F0-9EDB-4D3A-AAFF-FF896A06388F}"/>
              </a:ext>
            </a:extLst>
          </p:cNvPr>
          <p:cNvSpPr/>
          <p:nvPr/>
        </p:nvSpPr>
        <p:spPr>
          <a:xfrm>
            <a:off x="4651375" y="3705225"/>
            <a:ext cx="1238250" cy="1003300"/>
          </a:xfrm>
          <a:custGeom>
            <a:avLst/>
            <a:gdLst>
              <a:gd name="connsiteX0" fmla="*/ 358775 w 1238250"/>
              <a:gd name="connsiteY0" fmla="*/ 111125 h 1003300"/>
              <a:gd name="connsiteX1" fmla="*/ 85725 w 1238250"/>
              <a:gd name="connsiteY1" fmla="*/ 3175 h 1003300"/>
              <a:gd name="connsiteX2" fmla="*/ 25400 w 1238250"/>
              <a:gd name="connsiteY2" fmla="*/ 0 h 1003300"/>
              <a:gd name="connsiteX3" fmla="*/ 0 w 1238250"/>
              <a:gd name="connsiteY3" fmla="*/ 15875 h 1003300"/>
              <a:gd name="connsiteX4" fmla="*/ 22225 w 1238250"/>
              <a:gd name="connsiteY4" fmla="*/ 47625 h 1003300"/>
              <a:gd name="connsiteX5" fmla="*/ 41275 w 1238250"/>
              <a:gd name="connsiteY5" fmla="*/ 66675 h 1003300"/>
              <a:gd name="connsiteX6" fmla="*/ 111125 w 1238250"/>
              <a:gd name="connsiteY6" fmla="*/ 104775 h 1003300"/>
              <a:gd name="connsiteX7" fmla="*/ 298450 w 1238250"/>
              <a:gd name="connsiteY7" fmla="*/ 234950 h 1003300"/>
              <a:gd name="connsiteX8" fmla="*/ 568325 w 1238250"/>
              <a:gd name="connsiteY8" fmla="*/ 463550 h 1003300"/>
              <a:gd name="connsiteX9" fmla="*/ 711200 w 1238250"/>
              <a:gd name="connsiteY9" fmla="*/ 596900 h 1003300"/>
              <a:gd name="connsiteX10" fmla="*/ 917575 w 1238250"/>
              <a:gd name="connsiteY10" fmla="*/ 806450 h 1003300"/>
              <a:gd name="connsiteX11" fmla="*/ 1022350 w 1238250"/>
              <a:gd name="connsiteY11" fmla="*/ 927100 h 1003300"/>
              <a:gd name="connsiteX12" fmla="*/ 1050925 w 1238250"/>
              <a:gd name="connsiteY12" fmla="*/ 962025 h 1003300"/>
              <a:gd name="connsiteX13" fmla="*/ 1092200 w 1238250"/>
              <a:gd name="connsiteY13" fmla="*/ 987425 h 1003300"/>
              <a:gd name="connsiteX14" fmla="*/ 1136650 w 1238250"/>
              <a:gd name="connsiteY14" fmla="*/ 1003300 h 1003300"/>
              <a:gd name="connsiteX15" fmla="*/ 1177925 w 1238250"/>
              <a:gd name="connsiteY15" fmla="*/ 1003300 h 1003300"/>
              <a:gd name="connsiteX16" fmla="*/ 1206500 w 1238250"/>
              <a:gd name="connsiteY16" fmla="*/ 990600 h 1003300"/>
              <a:gd name="connsiteX17" fmla="*/ 1225550 w 1238250"/>
              <a:gd name="connsiteY17" fmla="*/ 958850 h 1003300"/>
              <a:gd name="connsiteX18" fmla="*/ 1231900 w 1238250"/>
              <a:gd name="connsiteY18" fmla="*/ 911225 h 1003300"/>
              <a:gd name="connsiteX19" fmla="*/ 1238250 w 1238250"/>
              <a:gd name="connsiteY19" fmla="*/ 863600 h 1003300"/>
              <a:gd name="connsiteX20" fmla="*/ 1219200 w 1238250"/>
              <a:gd name="connsiteY20" fmla="*/ 784225 h 1003300"/>
              <a:gd name="connsiteX21" fmla="*/ 1171575 w 1238250"/>
              <a:gd name="connsiteY21" fmla="*/ 663575 h 1003300"/>
              <a:gd name="connsiteX22" fmla="*/ 1127125 w 1238250"/>
              <a:gd name="connsiteY22" fmla="*/ 593725 h 1003300"/>
              <a:gd name="connsiteX23" fmla="*/ 777875 w 1238250"/>
              <a:gd name="connsiteY23" fmla="*/ 282575 h 1003300"/>
              <a:gd name="connsiteX24" fmla="*/ 593725 w 1238250"/>
              <a:gd name="connsiteY24" fmla="*/ 190500 h 1003300"/>
              <a:gd name="connsiteX25" fmla="*/ 358775 w 1238250"/>
              <a:gd name="connsiteY25" fmla="*/ 111125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38250" h="1003300">
                <a:moveTo>
                  <a:pt x="358775" y="111125"/>
                </a:moveTo>
                <a:lnTo>
                  <a:pt x="85725" y="3175"/>
                </a:lnTo>
                <a:lnTo>
                  <a:pt x="25400" y="0"/>
                </a:lnTo>
                <a:lnTo>
                  <a:pt x="0" y="15875"/>
                </a:lnTo>
                <a:lnTo>
                  <a:pt x="22225" y="47625"/>
                </a:lnTo>
                <a:lnTo>
                  <a:pt x="41275" y="66675"/>
                </a:lnTo>
                <a:lnTo>
                  <a:pt x="111125" y="104775"/>
                </a:lnTo>
                <a:lnTo>
                  <a:pt x="298450" y="234950"/>
                </a:lnTo>
                <a:lnTo>
                  <a:pt x="568325" y="463550"/>
                </a:lnTo>
                <a:lnTo>
                  <a:pt x="711200" y="596900"/>
                </a:lnTo>
                <a:lnTo>
                  <a:pt x="917575" y="806450"/>
                </a:lnTo>
                <a:lnTo>
                  <a:pt x="1022350" y="927100"/>
                </a:lnTo>
                <a:lnTo>
                  <a:pt x="1050925" y="962025"/>
                </a:lnTo>
                <a:lnTo>
                  <a:pt x="1092200" y="987425"/>
                </a:lnTo>
                <a:lnTo>
                  <a:pt x="1136650" y="1003300"/>
                </a:lnTo>
                <a:lnTo>
                  <a:pt x="1177925" y="1003300"/>
                </a:lnTo>
                <a:lnTo>
                  <a:pt x="1206500" y="990600"/>
                </a:lnTo>
                <a:lnTo>
                  <a:pt x="1225550" y="958850"/>
                </a:lnTo>
                <a:lnTo>
                  <a:pt x="1231900" y="911225"/>
                </a:lnTo>
                <a:lnTo>
                  <a:pt x="1238250" y="863600"/>
                </a:lnTo>
                <a:lnTo>
                  <a:pt x="1219200" y="784225"/>
                </a:lnTo>
                <a:lnTo>
                  <a:pt x="1171575" y="663575"/>
                </a:lnTo>
                <a:lnTo>
                  <a:pt x="1127125" y="593725"/>
                </a:lnTo>
                <a:lnTo>
                  <a:pt x="777875" y="282575"/>
                </a:lnTo>
                <a:lnTo>
                  <a:pt x="593725" y="190500"/>
                </a:lnTo>
                <a:lnTo>
                  <a:pt x="358775" y="111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54DE5AB-B192-45FC-8421-BD94051EB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1" y="1553984"/>
            <a:ext cx="4682134" cy="411515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3AA5A4B-C1B8-48F8-BFD0-AA59698C1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146" y="1520825"/>
            <a:ext cx="4682134" cy="411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8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8FD0AA-B5C0-4299-95E9-803FE2BD6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33" y="1371421"/>
            <a:ext cx="4682134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07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333F458F-6B20-4CFD-9FB3-DFD0C4A8EB2C}"/>
              </a:ext>
            </a:extLst>
          </p:cNvPr>
          <p:cNvSpPr/>
          <p:nvPr/>
        </p:nvSpPr>
        <p:spPr>
          <a:xfrm>
            <a:off x="4200525" y="1724026"/>
            <a:ext cx="1066800" cy="481013"/>
          </a:xfrm>
          <a:custGeom>
            <a:avLst/>
            <a:gdLst>
              <a:gd name="connsiteX0" fmla="*/ 590550 w 1066800"/>
              <a:gd name="connsiteY0" fmla="*/ 152400 h 481013"/>
              <a:gd name="connsiteX1" fmla="*/ 323850 w 1066800"/>
              <a:gd name="connsiteY1" fmla="*/ 90488 h 481013"/>
              <a:gd name="connsiteX2" fmla="*/ 164306 w 1066800"/>
              <a:gd name="connsiteY2" fmla="*/ 42863 h 481013"/>
              <a:gd name="connsiteX3" fmla="*/ 38100 w 1066800"/>
              <a:gd name="connsiteY3" fmla="*/ 4763 h 481013"/>
              <a:gd name="connsiteX4" fmla="*/ 11906 w 1066800"/>
              <a:gd name="connsiteY4" fmla="*/ 0 h 481013"/>
              <a:gd name="connsiteX5" fmla="*/ 0 w 1066800"/>
              <a:gd name="connsiteY5" fmla="*/ 4763 h 481013"/>
              <a:gd name="connsiteX6" fmla="*/ 7144 w 1066800"/>
              <a:gd name="connsiteY6" fmla="*/ 42863 h 481013"/>
              <a:gd name="connsiteX7" fmla="*/ 19050 w 1066800"/>
              <a:gd name="connsiteY7" fmla="*/ 57150 h 481013"/>
              <a:gd name="connsiteX8" fmla="*/ 104775 w 1066800"/>
              <a:gd name="connsiteY8" fmla="*/ 119063 h 481013"/>
              <a:gd name="connsiteX9" fmla="*/ 219075 w 1066800"/>
              <a:gd name="connsiteY9" fmla="*/ 190500 h 481013"/>
              <a:gd name="connsiteX10" fmla="*/ 364331 w 1066800"/>
              <a:gd name="connsiteY10" fmla="*/ 273844 h 481013"/>
              <a:gd name="connsiteX11" fmla="*/ 483394 w 1066800"/>
              <a:gd name="connsiteY11" fmla="*/ 338138 h 481013"/>
              <a:gd name="connsiteX12" fmla="*/ 661988 w 1066800"/>
              <a:gd name="connsiteY12" fmla="*/ 409575 h 481013"/>
              <a:gd name="connsiteX13" fmla="*/ 800100 w 1066800"/>
              <a:gd name="connsiteY13" fmla="*/ 452438 h 481013"/>
              <a:gd name="connsiteX14" fmla="*/ 904875 w 1066800"/>
              <a:gd name="connsiteY14" fmla="*/ 476250 h 481013"/>
              <a:gd name="connsiteX15" fmla="*/ 952500 w 1066800"/>
              <a:gd name="connsiteY15" fmla="*/ 481013 h 481013"/>
              <a:gd name="connsiteX16" fmla="*/ 1009650 w 1066800"/>
              <a:gd name="connsiteY16" fmla="*/ 459581 h 481013"/>
              <a:gd name="connsiteX17" fmla="*/ 1042988 w 1066800"/>
              <a:gd name="connsiteY17" fmla="*/ 431006 h 481013"/>
              <a:gd name="connsiteX18" fmla="*/ 1062038 w 1066800"/>
              <a:gd name="connsiteY18" fmla="*/ 397669 h 481013"/>
              <a:gd name="connsiteX19" fmla="*/ 1066800 w 1066800"/>
              <a:gd name="connsiteY19" fmla="*/ 373856 h 481013"/>
              <a:gd name="connsiteX20" fmla="*/ 1057275 w 1066800"/>
              <a:gd name="connsiteY20" fmla="*/ 333375 h 481013"/>
              <a:gd name="connsiteX21" fmla="*/ 1028700 w 1066800"/>
              <a:gd name="connsiteY21" fmla="*/ 290513 h 481013"/>
              <a:gd name="connsiteX22" fmla="*/ 1004888 w 1066800"/>
              <a:gd name="connsiteY22" fmla="*/ 261938 h 481013"/>
              <a:gd name="connsiteX23" fmla="*/ 976313 w 1066800"/>
              <a:gd name="connsiteY23" fmla="*/ 247650 h 481013"/>
              <a:gd name="connsiteX24" fmla="*/ 800100 w 1066800"/>
              <a:gd name="connsiteY24" fmla="*/ 207169 h 481013"/>
              <a:gd name="connsiteX25" fmla="*/ 590550 w 1066800"/>
              <a:gd name="connsiteY25" fmla="*/ 152400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66800" h="481013">
                <a:moveTo>
                  <a:pt x="590550" y="152400"/>
                </a:moveTo>
                <a:lnTo>
                  <a:pt x="323850" y="90488"/>
                </a:lnTo>
                <a:lnTo>
                  <a:pt x="164306" y="42863"/>
                </a:lnTo>
                <a:lnTo>
                  <a:pt x="38100" y="4763"/>
                </a:lnTo>
                <a:lnTo>
                  <a:pt x="11906" y="0"/>
                </a:lnTo>
                <a:lnTo>
                  <a:pt x="0" y="4763"/>
                </a:lnTo>
                <a:lnTo>
                  <a:pt x="7144" y="42863"/>
                </a:lnTo>
                <a:lnTo>
                  <a:pt x="19050" y="57150"/>
                </a:lnTo>
                <a:lnTo>
                  <a:pt x="104775" y="119063"/>
                </a:lnTo>
                <a:lnTo>
                  <a:pt x="219075" y="190500"/>
                </a:lnTo>
                <a:lnTo>
                  <a:pt x="364331" y="273844"/>
                </a:lnTo>
                <a:lnTo>
                  <a:pt x="483394" y="338138"/>
                </a:lnTo>
                <a:lnTo>
                  <a:pt x="661988" y="409575"/>
                </a:lnTo>
                <a:lnTo>
                  <a:pt x="800100" y="452438"/>
                </a:lnTo>
                <a:lnTo>
                  <a:pt x="904875" y="476250"/>
                </a:lnTo>
                <a:lnTo>
                  <a:pt x="952500" y="481013"/>
                </a:lnTo>
                <a:lnTo>
                  <a:pt x="1009650" y="459581"/>
                </a:lnTo>
                <a:lnTo>
                  <a:pt x="1042988" y="431006"/>
                </a:lnTo>
                <a:lnTo>
                  <a:pt x="1062038" y="397669"/>
                </a:lnTo>
                <a:lnTo>
                  <a:pt x="1066800" y="373856"/>
                </a:lnTo>
                <a:lnTo>
                  <a:pt x="1057275" y="333375"/>
                </a:lnTo>
                <a:lnTo>
                  <a:pt x="1028700" y="290513"/>
                </a:lnTo>
                <a:lnTo>
                  <a:pt x="1004888" y="261938"/>
                </a:lnTo>
                <a:lnTo>
                  <a:pt x="976313" y="247650"/>
                </a:lnTo>
                <a:lnTo>
                  <a:pt x="800100" y="207169"/>
                </a:lnTo>
                <a:lnTo>
                  <a:pt x="590550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A98BA49-F162-4825-9CA5-5DBD6A9EC519}"/>
              </a:ext>
            </a:extLst>
          </p:cNvPr>
          <p:cNvSpPr/>
          <p:nvPr/>
        </p:nvSpPr>
        <p:spPr>
          <a:xfrm>
            <a:off x="3738564" y="2446339"/>
            <a:ext cx="2073275" cy="581025"/>
          </a:xfrm>
          <a:custGeom>
            <a:avLst/>
            <a:gdLst>
              <a:gd name="connsiteX0" fmla="*/ 633412 w 2074068"/>
              <a:gd name="connsiteY0" fmla="*/ 269081 h 581025"/>
              <a:gd name="connsiteX1" fmla="*/ 500062 w 2074068"/>
              <a:gd name="connsiteY1" fmla="*/ 288131 h 581025"/>
              <a:gd name="connsiteX2" fmla="*/ 450056 w 2074068"/>
              <a:gd name="connsiteY2" fmla="*/ 300037 h 581025"/>
              <a:gd name="connsiteX3" fmla="*/ 400050 w 2074068"/>
              <a:gd name="connsiteY3" fmla="*/ 307181 h 581025"/>
              <a:gd name="connsiteX4" fmla="*/ 335756 w 2074068"/>
              <a:gd name="connsiteY4" fmla="*/ 302419 h 581025"/>
              <a:gd name="connsiteX5" fmla="*/ 261937 w 2074068"/>
              <a:gd name="connsiteY5" fmla="*/ 290512 h 581025"/>
              <a:gd name="connsiteX6" fmla="*/ 202406 w 2074068"/>
              <a:gd name="connsiteY6" fmla="*/ 266700 h 581025"/>
              <a:gd name="connsiteX7" fmla="*/ 123825 w 2074068"/>
              <a:gd name="connsiteY7" fmla="*/ 216694 h 581025"/>
              <a:gd name="connsiteX8" fmla="*/ 54768 w 2074068"/>
              <a:gd name="connsiteY8" fmla="*/ 173831 h 581025"/>
              <a:gd name="connsiteX9" fmla="*/ 30956 w 2074068"/>
              <a:gd name="connsiteY9" fmla="*/ 164306 h 581025"/>
              <a:gd name="connsiteX10" fmla="*/ 11906 w 2074068"/>
              <a:gd name="connsiteY10" fmla="*/ 164306 h 581025"/>
              <a:gd name="connsiteX11" fmla="*/ 0 w 2074068"/>
              <a:gd name="connsiteY11" fmla="*/ 176212 h 581025"/>
              <a:gd name="connsiteX12" fmla="*/ 4762 w 2074068"/>
              <a:gd name="connsiteY12" fmla="*/ 195262 h 581025"/>
              <a:gd name="connsiteX13" fmla="*/ 16668 w 2074068"/>
              <a:gd name="connsiteY13" fmla="*/ 219075 h 581025"/>
              <a:gd name="connsiteX14" fmla="*/ 64293 w 2074068"/>
              <a:gd name="connsiteY14" fmla="*/ 280987 h 581025"/>
              <a:gd name="connsiteX15" fmla="*/ 142875 w 2074068"/>
              <a:gd name="connsiteY15" fmla="*/ 371475 h 581025"/>
              <a:gd name="connsiteX16" fmla="*/ 257175 w 2074068"/>
              <a:gd name="connsiteY16" fmla="*/ 471487 h 581025"/>
              <a:gd name="connsiteX17" fmla="*/ 342900 w 2074068"/>
              <a:gd name="connsiteY17" fmla="*/ 538162 h 581025"/>
              <a:gd name="connsiteX18" fmla="*/ 395287 w 2074068"/>
              <a:gd name="connsiteY18" fmla="*/ 569119 h 581025"/>
              <a:gd name="connsiteX19" fmla="*/ 428625 w 2074068"/>
              <a:gd name="connsiteY19" fmla="*/ 581025 h 581025"/>
              <a:gd name="connsiteX20" fmla="*/ 457200 w 2074068"/>
              <a:gd name="connsiteY20" fmla="*/ 581025 h 581025"/>
              <a:gd name="connsiteX21" fmla="*/ 476250 w 2074068"/>
              <a:gd name="connsiteY21" fmla="*/ 571500 h 581025"/>
              <a:gd name="connsiteX22" fmla="*/ 502443 w 2074068"/>
              <a:gd name="connsiteY22" fmla="*/ 552450 h 581025"/>
              <a:gd name="connsiteX23" fmla="*/ 528637 w 2074068"/>
              <a:gd name="connsiteY23" fmla="*/ 535781 h 581025"/>
              <a:gd name="connsiteX24" fmla="*/ 745331 w 2074068"/>
              <a:gd name="connsiteY24" fmla="*/ 471487 h 581025"/>
              <a:gd name="connsiteX25" fmla="*/ 1250156 w 2074068"/>
              <a:gd name="connsiteY25" fmla="*/ 333375 h 581025"/>
              <a:gd name="connsiteX26" fmla="*/ 1514475 w 2074068"/>
              <a:gd name="connsiteY26" fmla="*/ 276225 h 581025"/>
              <a:gd name="connsiteX27" fmla="*/ 1714500 w 2074068"/>
              <a:gd name="connsiteY27" fmla="*/ 240506 h 581025"/>
              <a:gd name="connsiteX28" fmla="*/ 1850231 w 2074068"/>
              <a:gd name="connsiteY28" fmla="*/ 230981 h 581025"/>
              <a:gd name="connsiteX29" fmla="*/ 1969293 w 2074068"/>
              <a:gd name="connsiteY29" fmla="*/ 226219 h 581025"/>
              <a:gd name="connsiteX30" fmla="*/ 1997868 w 2074068"/>
              <a:gd name="connsiteY30" fmla="*/ 219075 h 581025"/>
              <a:gd name="connsiteX31" fmla="*/ 2031206 w 2074068"/>
              <a:gd name="connsiteY31" fmla="*/ 202406 h 581025"/>
              <a:gd name="connsiteX32" fmla="*/ 2052637 w 2074068"/>
              <a:gd name="connsiteY32" fmla="*/ 183356 h 581025"/>
              <a:gd name="connsiteX33" fmla="*/ 2066925 w 2074068"/>
              <a:gd name="connsiteY33" fmla="*/ 166687 h 581025"/>
              <a:gd name="connsiteX34" fmla="*/ 2074068 w 2074068"/>
              <a:gd name="connsiteY34" fmla="*/ 142875 h 581025"/>
              <a:gd name="connsiteX35" fmla="*/ 2071687 w 2074068"/>
              <a:gd name="connsiteY35" fmla="*/ 114300 h 581025"/>
              <a:gd name="connsiteX36" fmla="*/ 2062162 w 2074068"/>
              <a:gd name="connsiteY36" fmla="*/ 90487 h 581025"/>
              <a:gd name="connsiteX37" fmla="*/ 2038350 w 2074068"/>
              <a:gd name="connsiteY37" fmla="*/ 71437 h 581025"/>
              <a:gd name="connsiteX38" fmla="*/ 1969293 w 2074068"/>
              <a:gd name="connsiteY38" fmla="*/ 45244 h 581025"/>
              <a:gd name="connsiteX39" fmla="*/ 1897856 w 2074068"/>
              <a:gd name="connsiteY39" fmla="*/ 23812 h 581025"/>
              <a:gd name="connsiteX40" fmla="*/ 1814512 w 2074068"/>
              <a:gd name="connsiteY40" fmla="*/ 7144 h 581025"/>
              <a:gd name="connsiteX41" fmla="*/ 1759743 w 2074068"/>
              <a:gd name="connsiteY41" fmla="*/ 0 h 581025"/>
              <a:gd name="connsiteX42" fmla="*/ 1707356 w 2074068"/>
              <a:gd name="connsiteY42" fmla="*/ 14287 h 581025"/>
              <a:gd name="connsiteX43" fmla="*/ 1521618 w 2074068"/>
              <a:gd name="connsiteY43" fmla="*/ 85725 h 581025"/>
              <a:gd name="connsiteX44" fmla="*/ 1447800 w 2074068"/>
              <a:gd name="connsiteY44" fmla="*/ 107156 h 581025"/>
              <a:gd name="connsiteX45" fmla="*/ 1143000 w 2074068"/>
              <a:gd name="connsiteY45" fmla="*/ 178594 h 581025"/>
              <a:gd name="connsiteX46" fmla="*/ 754856 w 2074068"/>
              <a:gd name="connsiteY46" fmla="*/ 252412 h 581025"/>
              <a:gd name="connsiteX47" fmla="*/ 633412 w 2074068"/>
              <a:gd name="connsiteY47" fmla="*/ 269081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74068" h="581025">
                <a:moveTo>
                  <a:pt x="633412" y="269081"/>
                </a:moveTo>
                <a:lnTo>
                  <a:pt x="500062" y="288131"/>
                </a:lnTo>
                <a:lnTo>
                  <a:pt x="450056" y="300037"/>
                </a:lnTo>
                <a:lnTo>
                  <a:pt x="400050" y="307181"/>
                </a:lnTo>
                <a:lnTo>
                  <a:pt x="335756" y="302419"/>
                </a:lnTo>
                <a:lnTo>
                  <a:pt x="261937" y="290512"/>
                </a:lnTo>
                <a:lnTo>
                  <a:pt x="202406" y="266700"/>
                </a:lnTo>
                <a:lnTo>
                  <a:pt x="123825" y="216694"/>
                </a:lnTo>
                <a:lnTo>
                  <a:pt x="54768" y="173831"/>
                </a:lnTo>
                <a:lnTo>
                  <a:pt x="30956" y="164306"/>
                </a:lnTo>
                <a:lnTo>
                  <a:pt x="11906" y="164306"/>
                </a:lnTo>
                <a:lnTo>
                  <a:pt x="0" y="176212"/>
                </a:lnTo>
                <a:lnTo>
                  <a:pt x="4762" y="195262"/>
                </a:lnTo>
                <a:lnTo>
                  <a:pt x="16668" y="219075"/>
                </a:lnTo>
                <a:lnTo>
                  <a:pt x="64293" y="280987"/>
                </a:lnTo>
                <a:lnTo>
                  <a:pt x="142875" y="371475"/>
                </a:lnTo>
                <a:lnTo>
                  <a:pt x="257175" y="471487"/>
                </a:lnTo>
                <a:lnTo>
                  <a:pt x="342900" y="538162"/>
                </a:lnTo>
                <a:lnTo>
                  <a:pt x="395287" y="569119"/>
                </a:lnTo>
                <a:lnTo>
                  <a:pt x="428625" y="581025"/>
                </a:lnTo>
                <a:lnTo>
                  <a:pt x="457200" y="581025"/>
                </a:lnTo>
                <a:lnTo>
                  <a:pt x="476250" y="571500"/>
                </a:lnTo>
                <a:lnTo>
                  <a:pt x="502443" y="552450"/>
                </a:lnTo>
                <a:lnTo>
                  <a:pt x="528637" y="535781"/>
                </a:lnTo>
                <a:lnTo>
                  <a:pt x="745331" y="471487"/>
                </a:lnTo>
                <a:lnTo>
                  <a:pt x="1250156" y="333375"/>
                </a:lnTo>
                <a:lnTo>
                  <a:pt x="1514475" y="276225"/>
                </a:lnTo>
                <a:lnTo>
                  <a:pt x="1714500" y="240506"/>
                </a:lnTo>
                <a:lnTo>
                  <a:pt x="1850231" y="230981"/>
                </a:lnTo>
                <a:lnTo>
                  <a:pt x="1969293" y="226219"/>
                </a:lnTo>
                <a:lnTo>
                  <a:pt x="1997868" y="219075"/>
                </a:lnTo>
                <a:lnTo>
                  <a:pt x="2031206" y="202406"/>
                </a:lnTo>
                <a:lnTo>
                  <a:pt x="2052637" y="183356"/>
                </a:lnTo>
                <a:lnTo>
                  <a:pt x="2066925" y="166687"/>
                </a:lnTo>
                <a:lnTo>
                  <a:pt x="2074068" y="142875"/>
                </a:lnTo>
                <a:lnTo>
                  <a:pt x="2071687" y="114300"/>
                </a:lnTo>
                <a:lnTo>
                  <a:pt x="2062162" y="90487"/>
                </a:lnTo>
                <a:lnTo>
                  <a:pt x="2038350" y="71437"/>
                </a:lnTo>
                <a:lnTo>
                  <a:pt x="1969293" y="45244"/>
                </a:lnTo>
                <a:lnTo>
                  <a:pt x="1897856" y="23812"/>
                </a:lnTo>
                <a:lnTo>
                  <a:pt x="1814512" y="7144"/>
                </a:lnTo>
                <a:lnTo>
                  <a:pt x="1759743" y="0"/>
                </a:lnTo>
                <a:lnTo>
                  <a:pt x="1707356" y="14287"/>
                </a:lnTo>
                <a:lnTo>
                  <a:pt x="1521618" y="85725"/>
                </a:lnTo>
                <a:lnTo>
                  <a:pt x="1447800" y="107156"/>
                </a:lnTo>
                <a:lnTo>
                  <a:pt x="1143000" y="178594"/>
                </a:lnTo>
                <a:lnTo>
                  <a:pt x="754856" y="252412"/>
                </a:lnTo>
                <a:lnTo>
                  <a:pt x="633412" y="269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10346728-45B0-4956-9826-922B4A0F9A78}"/>
              </a:ext>
            </a:extLst>
          </p:cNvPr>
          <p:cNvSpPr/>
          <p:nvPr/>
        </p:nvSpPr>
        <p:spPr>
          <a:xfrm>
            <a:off x="4205288" y="3208338"/>
            <a:ext cx="1223962" cy="381000"/>
          </a:xfrm>
          <a:custGeom>
            <a:avLst/>
            <a:gdLst>
              <a:gd name="connsiteX0" fmla="*/ 731043 w 1223962"/>
              <a:gd name="connsiteY0" fmla="*/ 304800 h 381000"/>
              <a:gd name="connsiteX1" fmla="*/ 469106 w 1223962"/>
              <a:gd name="connsiteY1" fmla="*/ 366712 h 381000"/>
              <a:gd name="connsiteX2" fmla="*/ 402431 w 1223962"/>
              <a:gd name="connsiteY2" fmla="*/ 381000 h 381000"/>
              <a:gd name="connsiteX3" fmla="*/ 340518 w 1223962"/>
              <a:gd name="connsiteY3" fmla="*/ 378619 h 381000"/>
              <a:gd name="connsiteX4" fmla="*/ 226218 w 1223962"/>
              <a:gd name="connsiteY4" fmla="*/ 354806 h 381000"/>
              <a:gd name="connsiteX5" fmla="*/ 145256 w 1223962"/>
              <a:gd name="connsiteY5" fmla="*/ 319087 h 381000"/>
              <a:gd name="connsiteX6" fmla="*/ 97631 w 1223962"/>
              <a:gd name="connsiteY6" fmla="*/ 283369 h 381000"/>
              <a:gd name="connsiteX7" fmla="*/ 47625 w 1223962"/>
              <a:gd name="connsiteY7" fmla="*/ 242887 h 381000"/>
              <a:gd name="connsiteX8" fmla="*/ 26193 w 1223962"/>
              <a:gd name="connsiteY8" fmla="*/ 221456 h 381000"/>
              <a:gd name="connsiteX9" fmla="*/ 9525 w 1223962"/>
              <a:gd name="connsiteY9" fmla="*/ 195262 h 381000"/>
              <a:gd name="connsiteX10" fmla="*/ 0 w 1223962"/>
              <a:gd name="connsiteY10" fmla="*/ 164306 h 381000"/>
              <a:gd name="connsiteX11" fmla="*/ 0 w 1223962"/>
              <a:gd name="connsiteY11" fmla="*/ 152400 h 381000"/>
              <a:gd name="connsiteX12" fmla="*/ 11906 w 1223962"/>
              <a:gd name="connsiteY12" fmla="*/ 142875 h 381000"/>
              <a:gd name="connsiteX13" fmla="*/ 40481 w 1223962"/>
              <a:gd name="connsiteY13" fmla="*/ 152400 h 381000"/>
              <a:gd name="connsiteX14" fmla="*/ 114300 w 1223962"/>
              <a:gd name="connsiteY14" fmla="*/ 178594 h 381000"/>
              <a:gd name="connsiteX15" fmla="*/ 238125 w 1223962"/>
              <a:gd name="connsiteY15" fmla="*/ 200025 h 381000"/>
              <a:gd name="connsiteX16" fmla="*/ 319087 w 1223962"/>
              <a:gd name="connsiteY16" fmla="*/ 202406 h 381000"/>
              <a:gd name="connsiteX17" fmla="*/ 438150 w 1223962"/>
              <a:gd name="connsiteY17" fmla="*/ 173831 h 381000"/>
              <a:gd name="connsiteX18" fmla="*/ 604837 w 1223962"/>
              <a:gd name="connsiteY18" fmla="*/ 133350 h 381000"/>
              <a:gd name="connsiteX19" fmla="*/ 685800 w 1223962"/>
              <a:gd name="connsiteY19" fmla="*/ 102394 h 381000"/>
              <a:gd name="connsiteX20" fmla="*/ 847725 w 1223962"/>
              <a:gd name="connsiteY20" fmla="*/ 21431 h 381000"/>
              <a:gd name="connsiteX21" fmla="*/ 878681 w 1223962"/>
              <a:gd name="connsiteY21" fmla="*/ 2381 h 381000"/>
              <a:gd name="connsiteX22" fmla="*/ 897731 w 1223962"/>
              <a:gd name="connsiteY22" fmla="*/ 0 h 381000"/>
              <a:gd name="connsiteX23" fmla="*/ 957262 w 1223962"/>
              <a:gd name="connsiteY23" fmla="*/ 4762 h 381000"/>
              <a:gd name="connsiteX24" fmla="*/ 1035843 w 1223962"/>
              <a:gd name="connsiteY24" fmla="*/ 14287 h 381000"/>
              <a:gd name="connsiteX25" fmla="*/ 1112043 w 1223962"/>
              <a:gd name="connsiteY25" fmla="*/ 42862 h 381000"/>
              <a:gd name="connsiteX26" fmla="*/ 1162050 w 1223962"/>
              <a:gd name="connsiteY26" fmla="*/ 69056 h 381000"/>
              <a:gd name="connsiteX27" fmla="*/ 1202531 w 1223962"/>
              <a:gd name="connsiteY27" fmla="*/ 97631 h 381000"/>
              <a:gd name="connsiteX28" fmla="*/ 1216818 w 1223962"/>
              <a:gd name="connsiteY28" fmla="*/ 116681 h 381000"/>
              <a:gd name="connsiteX29" fmla="*/ 1223962 w 1223962"/>
              <a:gd name="connsiteY29" fmla="*/ 142875 h 381000"/>
              <a:gd name="connsiteX30" fmla="*/ 1221581 w 1223962"/>
              <a:gd name="connsiteY30" fmla="*/ 164306 h 381000"/>
              <a:gd name="connsiteX31" fmla="*/ 1207293 w 1223962"/>
              <a:gd name="connsiteY31" fmla="*/ 183356 h 381000"/>
              <a:gd name="connsiteX32" fmla="*/ 1171575 w 1223962"/>
              <a:gd name="connsiteY32" fmla="*/ 204787 h 381000"/>
              <a:gd name="connsiteX33" fmla="*/ 1085850 w 1223962"/>
              <a:gd name="connsiteY33" fmla="*/ 221456 h 381000"/>
              <a:gd name="connsiteX34" fmla="*/ 731043 w 1223962"/>
              <a:gd name="connsiteY34" fmla="*/ 3048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3962" h="381000">
                <a:moveTo>
                  <a:pt x="731043" y="304800"/>
                </a:moveTo>
                <a:lnTo>
                  <a:pt x="469106" y="366712"/>
                </a:lnTo>
                <a:lnTo>
                  <a:pt x="402431" y="381000"/>
                </a:lnTo>
                <a:lnTo>
                  <a:pt x="340518" y="378619"/>
                </a:lnTo>
                <a:lnTo>
                  <a:pt x="226218" y="354806"/>
                </a:lnTo>
                <a:lnTo>
                  <a:pt x="145256" y="319087"/>
                </a:lnTo>
                <a:lnTo>
                  <a:pt x="97631" y="283369"/>
                </a:lnTo>
                <a:lnTo>
                  <a:pt x="47625" y="242887"/>
                </a:lnTo>
                <a:lnTo>
                  <a:pt x="26193" y="221456"/>
                </a:lnTo>
                <a:lnTo>
                  <a:pt x="9525" y="195262"/>
                </a:lnTo>
                <a:lnTo>
                  <a:pt x="0" y="164306"/>
                </a:lnTo>
                <a:lnTo>
                  <a:pt x="0" y="152400"/>
                </a:lnTo>
                <a:lnTo>
                  <a:pt x="11906" y="142875"/>
                </a:lnTo>
                <a:lnTo>
                  <a:pt x="40481" y="152400"/>
                </a:lnTo>
                <a:lnTo>
                  <a:pt x="114300" y="178594"/>
                </a:lnTo>
                <a:lnTo>
                  <a:pt x="238125" y="200025"/>
                </a:lnTo>
                <a:lnTo>
                  <a:pt x="319087" y="202406"/>
                </a:lnTo>
                <a:lnTo>
                  <a:pt x="438150" y="173831"/>
                </a:lnTo>
                <a:lnTo>
                  <a:pt x="604837" y="133350"/>
                </a:lnTo>
                <a:lnTo>
                  <a:pt x="685800" y="102394"/>
                </a:lnTo>
                <a:lnTo>
                  <a:pt x="847725" y="21431"/>
                </a:lnTo>
                <a:lnTo>
                  <a:pt x="878681" y="2381"/>
                </a:lnTo>
                <a:lnTo>
                  <a:pt x="897731" y="0"/>
                </a:lnTo>
                <a:lnTo>
                  <a:pt x="957262" y="4762"/>
                </a:lnTo>
                <a:lnTo>
                  <a:pt x="1035843" y="14287"/>
                </a:lnTo>
                <a:lnTo>
                  <a:pt x="1112043" y="42862"/>
                </a:lnTo>
                <a:lnTo>
                  <a:pt x="1162050" y="69056"/>
                </a:lnTo>
                <a:lnTo>
                  <a:pt x="1202531" y="97631"/>
                </a:lnTo>
                <a:lnTo>
                  <a:pt x="1216818" y="116681"/>
                </a:lnTo>
                <a:lnTo>
                  <a:pt x="1223962" y="142875"/>
                </a:lnTo>
                <a:lnTo>
                  <a:pt x="1221581" y="164306"/>
                </a:lnTo>
                <a:lnTo>
                  <a:pt x="1207293" y="183356"/>
                </a:lnTo>
                <a:lnTo>
                  <a:pt x="1171575" y="204787"/>
                </a:lnTo>
                <a:lnTo>
                  <a:pt x="1085850" y="221456"/>
                </a:lnTo>
                <a:lnTo>
                  <a:pt x="731043" y="3048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77A7CFE-DBDA-4CB9-BA46-0D5D6EF2BE6B}"/>
              </a:ext>
            </a:extLst>
          </p:cNvPr>
          <p:cNvSpPr/>
          <p:nvPr/>
        </p:nvSpPr>
        <p:spPr>
          <a:xfrm>
            <a:off x="4186239" y="3875089"/>
            <a:ext cx="1298575" cy="365125"/>
          </a:xfrm>
          <a:custGeom>
            <a:avLst/>
            <a:gdLst>
              <a:gd name="connsiteX0" fmla="*/ 502443 w 1297781"/>
              <a:gd name="connsiteY0" fmla="*/ 145256 h 366712"/>
              <a:gd name="connsiteX1" fmla="*/ 361950 w 1297781"/>
              <a:gd name="connsiteY1" fmla="*/ 169069 h 366712"/>
              <a:gd name="connsiteX2" fmla="*/ 290512 w 1297781"/>
              <a:gd name="connsiteY2" fmla="*/ 178594 h 366712"/>
              <a:gd name="connsiteX3" fmla="*/ 226218 w 1297781"/>
              <a:gd name="connsiteY3" fmla="*/ 180975 h 366712"/>
              <a:gd name="connsiteX4" fmla="*/ 178593 w 1297781"/>
              <a:gd name="connsiteY4" fmla="*/ 173831 h 366712"/>
              <a:gd name="connsiteX5" fmla="*/ 100012 w 1297781"/>
              <a:gd name="connsiteY5" fmla="*/ 157162 h 366712"/>
              <a:gd name="connsiteX6" fmla="*/ 59531 w 1297781"/>
              <a:gd name="connsiteY6" fmla="*/ 140494 h 366712"/>
              <a:gd name="connsiteX7" fmla="*/ 19050 w 1297781"/>
              <a:gd name="connsiteY7" fmla="*/ 114300 h 366712"/>
              <a:gd name="connsiteX8" fmla="*/ 7143 w 1297781"/>
              <a:gd name="connsiteY8" fmla="*/ 114300 h 366712"/>
              <a:gd name="connsiteX9" fmla="*/ 0 w 1297781"/>
              <a:gd name="connsiteY9" fmla="*/ 126206 h 366712"/>
              <a:gd name="connsiteX10" fmla="*/ 4762 w 1297781"/>
              <a:gd name="connsiteY10" fmla="*/ 150019 h 366712"/>
              <a:gd name="connsiteX11" fmla="*/ 19050 w 1297781"/>
              <a:gd name="connsiteY11" fmla="*/ 180975 h 366712"/>
              <a:gd name="connsiteX12" fmla="*/ 45243 w 1297781"/>
              <a:gd name="connsiteY12" fmla="*/ 216694 h 366712"/>
              <a:gd name="connsiteX13" fmla="*/ 83343 w 1297781"/>
              <a:gd name="connsiteY13" fmla="*/ 247650 h 366712"/>
              <a:gd name="connsiteX14" fmla="*/ 161925 w 1297781"/>
              <a:gd name="connsiteY14" fmla="*/ 295275 h 366712"/>
              <a:gd name="connsiteX15" fmla="*/ 219075 w 1297781"/>
              <a:gd name="connsiteY15" fmla="*/ 321469 h 366712"/>
              <a:gd name="connsiteX16" fmla="*/ 252412 w 1297781"/>
              <a:gd name="connsiteY16" fmla="*/ 338137 h 366712"/>
              <a:gd name="connsiteX17" fmla="*/ 264318 w 1297781"/>
              <a:gd name="connsiteY17" fmla="*/ 347662 h 366712"/>
              <a:gd name="connsiteX18" fmla="*/ 283368 w 1297781"/>
              <a:gd name="connsiteY18" fmla="*/ 359569 h 366712"/>
              <a:gd name="connsiteX19" fmla="*/ 316706 w 1297781"/>
              <a:gd name="connsiteY19" fmla="*/ 366712 h 366712"/>
              <a:gd name="connsiteX20" fmla="*/ 361950 w 1297781"/>
              <a:gd name="connsiteY20" fmla="*/ 366712 h 366712"/>
              <a:gd name="connsiteX21" fmla="*/ 416718 w 1297781"/>
              <a:gd name="connsiteY21" fmla="*/ 354806 h 366712"/>
              <a:gd name="connsiteX22" fmla="*/ 502443 w 1297781"/>
              <a:gd name="connsiteY22" fmla="*/ 321469 h 366712"/>
              <a:gd name="connsiteX23" fmla="*/ 523875 w 1297781"/>
              <a:gd name="connsiteY23" fmla="*/ 316706 h 366712"/>
              <a:gd name="connsiteX24" fmla="*/ 692943 w 1297781"/>
              <a:gd name="connsiteY24" fmla="*/ 283369 h 366712"/>
              <a:gd name="connsiteX25" fmla="*/ 914400 w 1297781"/>
              <a:gd name="connsiteY25" fmla="*/ 238125 h 366712"/>
              <a:gd name="connsiteX26" fmla="*/ 988218 w 1297781"/>
              <a:gd name="connsiteY26" fmla="*/ 221456 h 366712"/>
              <a:gd name="connsiteX27" fmla="*/ 1050131 w 1297781"/>
              <a:gd name="connsiteY27" fmla="*/ 216694 h 366712"/>
              <a:gd name="connsiteX28" fmla="*/ 1131093 w 1297781"/>
              <a:gd name="connsiteY28" fmla="*/ 202406 h 366712"/>
              <a:gd name="connsiteX29" fmla="*/ 1193006 w 1297781"/>
              <a:gd name="connsiteY29" fmla="*/ 192881 h 366712"/>
              <a:gd name="connsiteX30" fmla="*/ 1254918 w 1297781"/>
              <a:gd name="connsiteY30" fmla="*/ 176212 h 366712"/>
              <a:gd name="connsiteX31" fmla="*/ 1278731 w 1297781"/>
              <a:gd name="connsiteY31" fmla="*/ 157162 h 366712"/>
              <a:gd name="connsiteX32" fmla="*/ 1290637 w 1297781"/>
              <a:gd name="connsiteY32" fmla="*/ 140494 h 366712"/>
              <a:gd name="connsiteX33" fmla="*/ 1297781 w 1297781"/>
              <a:gd name="connsiteY33" fmla="*/ 116681 h 366712"/>
              <a:gd name="connsiteX34" fmla="*/ 1295400 w 1297781"/>
              <a:gd name="connsiteY34" fmla="*/ 104775 h 366712"/>
              <a:gd name="connsiteX35" fmla="*/ 1278731 w 1297781"/>
              <a:gd name="connsiteY35" fmla="*/ 80962 h 366712"/>
              <a:gd name="connsiteX36" fmla="*/ 1228725 w 1297781"/>
              <a:gd name="connsiteY36" fmla="*/ 54769 h 366712"/>
              <a:gd name="connsiteX37" fmla="*/ 1126331 w 1297781"/>
              <a:gd name="connsiteY37" fmla="*/ 23812 h 366712"/>
              <a:gd name="connsiteX38" fmla="*/ 1040606 w 1297781"/>
              <a:gd name="connsiteY38" fmla="*/ 0 h 366712"/>
              <a:gd name="connsiteX39" fmla="*/ 1012031 w 1297781"/>
              <a:gd name="connsiteY39" fmla="*/ 0 h 366712"/>
              <a:gd name="connsiteX40" fmla="*/ 976312 w 1297781"/>
              <a:gd name="connsiteY40" fmla="*/ 2381 h 366712"/>
              <a:gd name="connsiteX41" fmla="*/ 878681 w 1297781"/>
              <a:gd name="connsiteY41" fmla="*/ 47625 h 366712"/>
              <a:gd name="connsiteX42" fmla="*/ 631031 w 1297781"/>
              <a:gd name="connsiteY42" fmla="*/ 119062 h 366712"/>
              <a:gd name="connsiteX43" fmla="*/ 502443 w 1297781"/>
              <a:gd name="connsiteY43" fmla="*/ 145256 h 36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97781" h="366712">
                <a:moveTo>
                  <a:pt x="502443" y="145256"/>
                </a:moveTo>
                <a:lnTo>
                  <a:pt x="361950" y="169069"/>
                </a:lnTo>
                <a:lnTo>
                  <a:pt x="290512" y="178594"/>
                </a:lnTo>
                <a:lnTo>
                  <a:pt x="226218" y="180975"/>
                </a:lnTo>
                <a:lnTo>
                  <a:pt x="178593" y="173831"/>
                </a:lnTo>
                <a:lnTo>
                  <a:pt x="100012" y="157162"/>
                </a:lnTo>
                <a:lnTo>
                  <a:pt x="59531" y="140494"/>
                </a:lnTo>
                <a:lnTo>
                  <a:pt x="19050" y="114300"/>
                </a:lnTo>
                <a:lnTo>
                  <a:pt x="7143" y="114300"/>
                </a:lnTo>
                <a:lnTo>
                  <a:pt x="0" y="126206"/>
                </a:lnTo>
                <a:lnTo>
                  <a:pt x="4762" y="150019"/>
                </a:lnTo>
                <a:lnTo>
                  <a:pt x="19050" y="180975"/>
                </a:lnTo>
                <a:lnTo>
                  <a:pt x="45243" y="216694"/>
                </a:lnTo>
                <a:lnTo>
                  <a:pt x="83343" y="247650"/>
                </a:lnTo>
                <a:lnTo>
                  <a:pt x="161925" y="295275"/>
                </a:lnTo>
                <a:lnTo>
                  <a:pt x="219075" y="321469"/>
                </a:lnTo>
                <a:lnTo>
                  <a:pt x="252412" y="338137"/>
                </a:lnTo>
                <a:lnTo>
                  <a:pt x="264318" y="347662"/>
                </a:lnTo>
                <a:lnTo>
                  <a:pt x="283368" y="359569"/>
                </a:lnTo>
                <a:lnTo>
                  <a:pt x="316706" y="366712"/>
                </a:lnTo>
                <a:lnTo>
                  <a:pt x="361950" y="366712"/>
                </a:lnTo>
                <a:lnTo>
                  <a:pt x="416718" y="354806"/>
                </a:lnTo>
                <a:lnTo>
                  <a:pt x="502443" y="321469"/>
                </a:lnTo>
                <a:lnTo>
                  <a:pt x="523875" y="316706"/>
                </a:lnTo>
                <a:lnTo>
                  <a:pt x="692943" y="283369"/>
                </a:lnTo>
                <a:lnTo>
                  <a:pt x="914400" y="238125"/>
                </a:lnTo>
                <a:lnTo>
                  <a:pt x="988218" y="221456"/>
                </a:lnTo>
                <a:lnTo>
                  <a:pt x="1050131" y="216694"/>
                </a:lnTo>
                <a:lnTo>
                  <a:pt x="1131093" y="202406"/>
                </a:lnTo>
                <a:lnTo>
                  <a:pt x="1193006" y="192881"/>
                </a:lnTo>
                <a:lnTo>
                  <a:pt x="1254918" y="176212"/>
                </a:lnTo>
                <a:lnTo>
                  <a:pt x="1278731" y="157162"/>
                </a:lnTo>
                <a:lnTo>
                  <a:pt x="1290637" y="140494"/>
                </a:lnTo>
                <a:lnTo>
                  <a:pt x="1297781" y="116681"/>
                </a:lnTo>
                <a:lnTo>
                  <a:pt x="1295400" y="104775"/>
                </a:lnTo>
                <a:lnTo>
                  <a:pt x="1278731" y="80962"/>
                </a:lnTo>
                <a:lnTo>
                  <a:pt x="1228725" y="54769"/>
                </a:lnTo>
                <a:lnTo>
                  <a:pt x="1126331" y="23812"/>
                </a:lnTo>
                <a:lnTo>
                  <a:pt x="1040606" y="0"/>
                </a:lnTo>
                <a:lnTo>
                  <a:pt x="1012031" y="0"/>
                </a:lnTo>
                <a:lnTo>
                  <a:pt x="976312" y="2381"/>
                </a:lnTo>
                <a:lnTo>
                  <a:pt x="878681" y="47625"/>
                </a:lnTo>
                <a:lnTo>
                  <a:pt x="631031" y="119062"/>
                </a:lnTo>
                <a:lnTo>
                  <a:pt x="502443" y="1452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F3A5B24-3D4C-46FC-9AF6-394DF63F7168}"/>
              </a:ext>
            </a:extLst>
          </p:cNvPr>
          <p:cNvSpPr/>
          <p:nvPr/>
        </p:nvSpPr>
        <p:spPr>
          <a:xfrm>
            <a:off x="3981450" y="4705351"/>
            <a:ext cx="611188" cy="1071563"/>
          </a:xfrm>
          <a:custGeom>
            <a:avLst/>
            <a:gdLst>
              <a:gd name="connsiteX0" fmla="*/ 200025 w 611981"/>
              <a:gd name="connsiteY0" fmla="*/ 333375 h 1071563"/>
              <a:gd name="connsiteX1" fmla="*/ 185738 w 611981"/>
              <a:gd name="connsiteY1" fmla="*/ 273844 h 1071563"/>
              <a:gd name="connsiteX2" fmla="*/ 171450 w 611981"/>
              <a:gd name="connsiteY2" fmla="*/ 221456 h 1071563"/>
              <a:gd name="connsiteX3" fmla="*/ 154781 w 611981"/>
              <a:gd name="connsiteY3" fmla="*/ 190500 h 1071563"/>
              <a:gd name="connsiteX4" fmla="*/ 128588 w 611981"/>
              <a:gd name="connsiteY4" fmla="*/ 154781 h 1071563"/>
              <a:gd name="connsiteX5" fmla="*/ 97631 w 611981"/>
              <a:gd name="connsiteY5" fmla="*/ 116681 h 1071563"/>
              <a:gd name="connsiteX6" fmla="*/ 52388 w 611981"/>
              <a:gd name="connsiteY6" fmla="*/ 76200 h 1071563"/>
              <a:gd name="connsiteX7" fmla="*/ 14288 w 611981"/>
              <a:gd name="connsiteY7" fmla="*/ 45244 h 1071563"/>
              <a:gd name="connsiteX8" fmla="*/ 0 w 611981"/>
              <a:gd name="connsiteY8" fmla="*/ 26194 h 1071563"/>
              <a:gd name="connsiteX9" fmla="*/ 0 w 611981"/>
              <a:gd name="connsiteY9" fmla="*/ 9525 h 1071563"/>
              <a:gd name="connsiteX10" fmla="*/ 9525 w 611981"/>
              <a:gd name="connsiteY10" fmla="*/ 0 h 1071563"/>
              <a:gd name="connsiteX11" fmla="*/ 42863 w 611981"/>
              <a:gd name="connsiteY11" fmla="*/ 0 h 1071563"/>
              <a:gd name="connsiteX12" fmla="*/ 109538 w 611981"/>
              <a:gd name="connsiteY12" fmla="*/ 9525 h 1071563"/>
              <a:gd name="connsiteX13" fmla="*/ 195263 w 611981"/>
              <a:gd name="connsiteY13" fmla="*/ 33338 h 1071563"/>
              <a:gd name="connsiteX14" fmla="*/ 261938 w 611981"/>
              <a:gd name="connsiteY14" fmla="*/ 59531 h 1071563"/>
              <a:gd name="connsiteX15" fmla="*/ 319088 w 611981"/>
              <a:gd name="connsiteY15" fmla="*/ 83344 h 1071563"/>
              <a:gd name="connsiteX16" fmla="*/ 338138 w 611981"/>
              <a:gd name="connsiteY16" fmla="*/ 100013 h 1071563"/>
              <a:gd name="connsiteX17" fmla="*/ 378619 w 611981"/>
              <a:gd name="connsiteY17" fmla="*/ 145256 h 1071563"/>
              <a:gd name="connsiteX18" fmla="*/ 423863 w 611981"/>
              <a:gd name="connsiteY18" fmla="*/ 285750 h 1071563"/>
              <a:gd name="connsiteX19" fmla="*/ 547688 w 611981"/>
              <a:gd name="connsiteY19" fmla="*/ 704850 h 1071563"/>
              <a:gd name="connsiteX20" fmla="*/ 576263 w 611981"/>
              <a:gd name="connsiteY20" fmla="*/ 802481 h 1071563"/>
              <a:gd name="connsiteX21" fmla="*/ 611981 w 611981"/>
              <a:gd name="connsiteY21" fmla="*/ 947738 h 1071563"/>
              <a:gd name="connsiteX22" fmla="*/ 595313 w 611981"/>
              <a:gd name="connsiteY22" fmla="*/ 990600 h 1071563"/>
              <a:gd name="connsiteX23" fmla="*/ 571500 w 611981"/>
              <a:gd name="connsiteY23" fmla="*/ 1026319 h 1071563"/>
              <a:gd name="connsiteX24" fmla="*/ 545306 w 611981"/>
              <a:gd name="connsiteY24" fmla="*/ 1054894 h 1071563"/>
              <a:gd name="connsiteX25" fmla="*/ 523875 w 611981"/>
              <a:gd name="connsiteY25" fmla="*/ 1066800 h 1071563"/>
              <a:gd name="connsiteX26" fmla="*/ 507206 w 611981"/>
              <a:gd name="connsiteY26" fmla="*/ 1071563 h 1071563"/>
              <a:gd name="connsiteX27" fmla="*/ 488156 w 611981"/>
              <a:gd name="connsiteY27" fmla="*/ 1066800 h 1071563"/>
              <a:gd name="connsiteX28" fmla="*/ 450056 w 611981"/>
              <a:gd name="connsiteY28" fmla="*/ 1047750 h 1071563"/>
              <a:gd name="connsiteX29" fmla="*/ 419100 w 611981"/>
              <a:gd name="connsiteY29" fmla="*/ 1026319 h 1071563"/>
              <a:gd name="connsiteX30" fmla="*/ 392906 w 611981"/>
              <a:gd name="connsiteY30" fmla="*/ 997744 h 1071563"/>
              <a:gd name="connsiteX31" fmla="*/ 381000 w 611981"/>
              <a:gd name="connsiteY31" fmla="*/ 976313 h 1071563"/>
              <a:gd name="connsiteX32" fmla="*/ 350044 w 611981"/>
              <a:gd name="connsiteY32" fmla="*/ 876300 h 1071563"/>
              <a:gd name="connsiteX33" fmla="*/ 273844 w 611981"/>
              <a:gd name="connsiteY33" fmla="*/ 602456 h 1071563"/>
              <a:gd name="connsiteX34" fmla="*/ 200025 w 611981"/>
              <a:gd name="connsiteY34" fmla="*/ 333375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11981" h="1071563">
                <a:moveTo>
                  <a:pt x="200025" y="333375"/>
                </a:moveTo>
                <a:lnTo>
                  <a:pt x="185738" y="273844"/>
                </a:lnTo>
                <a:lnTo>
                  <a:pt x="171450" y="221456"/>
                </a:lnTo>
                <a:lnTo>
                  <a:pt x="154781" y="190500"/>
                </a:lnTo>
                <a:lnTo>
                  <a:pt x="128588" y="154781"/>
                </a:lnTo>
                <a:lnTo>
                  <a:pt x="97631" y="116681"/>
                </a:lnTo>
                <a:lnTo>
                  <a:pt x="52388" y="76200"/>
                </a:lnTo>
                <a:lnTo>
                  <a:pt x="14288" y="45244"/>
                </a:lnTo>
                <a:lnTo>
                  <a:pt x="0" y="26194"/>
                </a:lnTo>
                <a:lnTo>
                  <a:pt x="0" y="9525"/>
                </a:lnTo>
                <a:lnTo>
                  <a:pt x="9525" y="0"/>
                </a:lnTo>
                <a:lnTo>
                  <a:pt x="42863" y="0"/>
                </a:lnTo>
                <a:lnTo>
                  <a:pt x="109538" y="9525"/>
                </a:lnTo>
                <a:lnTo>
                  <a:pt x="195263" y="33338"/>
                </a:lnTo>
                <a:lnTo>
                  <a:pt x="261938" y="59531"/>
                </a:lnTo>
                <a:lnTo>
                  <a:pt x="319088" y="83344"/>
                </a:lnTo>
                <a:lnTo>
                  <a:pt x="338138" y="100013"/>
                </a:lnTo>
                <a:lnTo>
                  <a:pt x="378619" y="145256"/>
                </a:lnTo>
                <a:lnTo>
                  <a:pt x="423863" y="285750"/>
                </a:lnTo>
                <a:lnTo>
                  <a:pt x="547688" y="704850"/>
                </a:lnTo>
                <a:lnTo>
                  <a:pt x="576263" y="802481"/>
                </a:lnTo>
                <a:lnTo>
                  <a:pt x="611981" y="947738"/>
                </a:lnTo>
                <a:lnTo>
                  <a:pt x="595313" y="990600"/>
                </a:lnTo>
                <a:lnTo>
                  <a:pt x="571500" y="1026319"/>
                </a:lnTo>
                <a:lnTo>
                  <a:pt x="545306" y="1054894"/>
                </a:lnTo>
                <a:lnTo>
                  <a:pt x="523875" y="1066800"/>
                </a:lnTo>
                <a:lnTo>
                  <a:pt x="507206" y="1071563"/>
                </a:lnTo>
                <a:lnTo>
                  <a:pt x="488156" y="1066800"/>
                </a:lnTo>
                <a:lnTo>
                  <a:pt x="450056" y="1047750"/>
                </a:lnTo>
                <a:lnTo>
                  <a:pt x="419100" y="1026319"/>
                </a:lnTo>
                <a:lnTo>
                  <a:pt x="392906" y="997744"/>
                </a:lnTo>
                <a:lnTo>
                  <a:pt x="381000" y="976313"/>
                </a:lnTo>
                <a:lnTo>
                  <a:pt x="350044" y="876300"/>
                </a:lnTo>
                <a:lnTo>
                  <a:pt x="273844" y="602456"/>
                </a:lnTo>
                <a:lnTo>
                  <a:pt x="200025" y="3333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D92B5B9-167A-4778-A5BF-BE9D2217ED10}"/>
              </a:ext>
            </a:extLst>
          </p:cNvPr>
          <p:cNvSpPr/>
          <p:nvPr/>
        </p:nvSpPr>
        <p:spPr>
          <a:xfrm>
            <a:off x="6029326" y="1566863"/>
            <a:ext cx="1789113" cy="1014412"/>
          </a:xfrm>
          <a:custGeom>
            <a:avLst/>
            <a:gdLst>
              <a:gd name="connsiteX0" fmla="*/ 1076325 w 1788319"/>
              <a:gd name="connsiteY0" fmla="*/ 438150 h 1014412"/>
              <a:gd name="connsiteX1" fmla="*/ 1178719 w 1788319"/>
              <a:gd name="connsiteY1" fmla="*/ 381000 h 1014412"/>
              <a:gd name="connsiteX2" fmla="*/ 1266825 w 1788319"/>
              <a:gd name="connsiteY2" fmla="*/ 321468 h 1014412"/>
              <a:gd name="connsiteX3" fmla="*/ 1323975 w 1788319"/>
              <a:gd name="connsiteY3" fmla="*/ 271462 h 1014412"/>
              <a:gd name="connsiteX4" fmla="*/ 1352550 w 1788319"/>
              <a:gd name="connsiteY4" fmla="*/ 233362 h 1014412"/>
              <a:gd name="connsiteX5" fmla="*/ 1373981 w 1788319"/>
              <a:gd name="connsiteY5" fmla="*/ 188118 h 1014412"/>
              <a:gd name="connsiteX6" fmla="*/ 1373981 w 1788319"/>
              <a:gd name="connsiteY6" fmla="*/ 171450 h 1014412"/>
              <a:gd name="connsiteX7" fmla="*/ 1359694 w 1788319"/>
              <a:gd name="connsiteY7" fmla="*/ 145256 h 1014412"/>
              <a:gd name="connsiteX8" fmla="*/ 1290638 w 1788319"/>
              <a:gd name="connsiteY8" fmla="*/ 88106 h 1014412"/>
              <a:gd name="connsiteX9" fmla="*/ 1252538 w 1788319"/>
              <a:gd name="connsiteY9" fmla="*/ 61912 h 1014412"/>
              <a:gd name="connsiteX10" fmla="*/ 1238250 w 1788319"/>
              <a:gd name="connsiteY10" fmla="*/ 42862 h 1014412"/>
              <a:gd name="connsiteX11" fmla="*/ 1238250 w 1788319"/>
              <a:gd name="connsiteY11" fmla="*/ 21431 h 1014412"/>
              <a:gd name="connsiteX12" fmla="*/ 1247775 w 1788319"/>
              <a:gd name="connsiteY12" fmla="*/ 7143 h 1014412"/>
              <a:gd name="connsiteX13" fmla="*/ 1266825 w 1788319"/>
              <a:gd name="connsiteY13" fmla="*/ 0 h 1014412"/>
              <a:gd name="connsiteX14" fmla="*/ 1369219 w 1788319"/>
              <a:gd name="connsiteY14" fmla="*/ 26193 h 1014412"/>
              <a:gd name="connsiteX15" fmla="*/ 1438275 w 1788319"/>
              <a:gd name="connsiteY15" fmla="*/ 54768 h 1014412"/>
              <a:gd name="connsiteX16" fmla="*/ 1514475 w 1788319"/>
              <a:gd name="connsiteY16" fmla="*/ 95250 h 1014412"/>
              <a:gd name="connsiteX17" fmla="*/ 1616869 w 1788319"/>
              <a:gd name="connsiteY17" fmla="*/ 164306 h 1014412"/>
              <a:gd name="connsiteX18" fmla="*/ 1709738 w 1788319"/>
              <a:gd name="connsiteY18" fmla="*/ 250031 h 1014412"/>
              <a:gd name="connsiteX19" fmla="*/ 1752600 w 1788319"/>
              <a:gd name="connsiteY19" fmla="*/ 295275 h 1014412"/>
              <a:gd name="connsiteX20" fmla="*/ 1769269 w 1788319"/>
              <a:gd name="connsiteY20" fmla="*/ 321468 h 1014412"/>
              <a:gd name="connsiteX21" fmla="*/ 1778794 w 1788319"/>
              <a:gd name="connsiteY21" fmla="*/ 345281 h 1014412"/>
              <a:gd name="connsiteX22" fmla="*/ 1785938 w 1788319"/>
              <a:gd name="connsiteY22" fmla="*/ 376237 h 1014412"/>
              <a:gd name="connsiteX23" fmla="*/ 1788319 w 1788319"/>
              <a:gd name="connsiteY23" fmla="*/ 400050 h 1014412"/>
              <a:gd name="connsiteX24" fmla="*/ 1783556 w 1788319"/>
              <a:gd name="connsiteY24" fmla="*/ 438150 h 1014412"/>
              <a:gd name="connsiteX25" fmla="*/ 1766888 w 1788319"/>
              <a:gd name="connsiteY25" fmla="*/ 471487 h 1014412"/>
              <a:gd name="connsiteX26" fmla="*/ 1747838 w 1788319"/>
              <a:gd name="connsiteY26" fmla="*/ 481012 h 1014412"/>
              <a:gd name="connsiteX27" fmla="*/ 1685925 w 1788319"/>
              <a:gd name="connsiteY27" fmla="*/ 483393 h 1014412"/>
              <a:gd name="connsiteX28" fmla="*/ 1609725 w 1788319"/>
              <a:gd name="connsiteY28" fmla="*/ 495300 h 1014412"/>
              <a:gd name="connsiteX29" fmla="*/ 1493044 w 1788319"/>
              <a:gd name="connsiteY29" fmla="*/ 533400 h 1014412"/>
              <a:gd name="connsiteX30" fmla="*/ 1259681 w 1788319"/>
              <a:gd name="connsiteY30" fmla="*/ 633412 h 1014412"/>
              <a:gd name="connsiteX31" fmla="*/ 969169 w 1788319"/>
              <a:gd name="connsiteY31" fmla="*/ 735806 h 1014412"/>
              <a:gd name="connsiteX32" fmla="*/ 840581 w 1788319"/>
              <a:gd name="connsiteY32" fmla="*/ 776287 h 1014412"/>
              <a:gd name="connsiteX33" fmla="*/ 552450 w 1788319"/>
              <a:gd name="connsiteY33" fmla="*/ 862012 h 1014412"/>
              <a:gd name="connsiteX34" fmla="*/ 300038 w 1788319"/>
              <a:gd name="connsiteY34" fmla="*/ 938212 h 1014412"/>
              <a:gd name="connsiteX35" fmla="*/ 123825 w 1788319"/>
              <a:gd name="connsiteY35" fmla="*/ 990600 h 1014412"/>
              <a:gd name="connsiteX36" fmla="*/ 50006 w 1788319"/>
              <a:gd name="connsiteY36" fmla="*/ 1012031 h 1014412"/>
              <a:gd name="connsiteX37" fmla="*/ 23813 w 1788319"/>
              <a:gd name="connsiteY37" fmla="*/ 1014412 h 1014412"/>
              <a:gd name="connsiteX38" fmla="*/ 7144 w 1788319"/>
              <a:gd name="connsiteY38" fmla="*/ 1009650 h 1014412"/>
              <a:gd name="connsiteX39" fmla="*/ 0 w 1788319"/>
              <a:gd name="connsiteY39" fmla="*/ 997743 h 1014412"/>
              <a:gd name="connsiteX40" fmla="*/ 2381 w 1788319"/>
              <a:gd name="connsiteY40" fmla="*/ 981075 h 1014412"/>
              <a:gd name="connsiteX41" fmla="*/ 30956 w 1788319"/>
              <a:gd name="connsiteY41" fmla="*/ 950118 h 1014412"/>
              <a:gd name="connsiteX42" fmla="*/ 264319 w 1788319"/>
              <a:gd name="connsiteY42" fmla="*/ 850106 h 1014412"/>
              <a:gd name="connsiteX43" fmla="*/ 638175 w 1788319"/>
              <a:gd name="connsiteY43" fmla="*/ 676275 h 1014412"/>
              <a:gd name="connsiteX44" fmla="*/ 990600 w 1788319"/>
              <a:gd name="connsiteY44" fmla="*/ 490537 h 1014412"/>
              <a:gd name="connsiteX45" fmla="*/ 1076325 w 1788319"/>
              <a:gd name="connsiteY45" fmla="*/ 438150 h 10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88319" h="1014412">
                <a:moveTo>
                  <a:pt x="1076325" y="438150"/>
                </a:moveTo>
                <a:lnTo>
                  <a:pt x="1178719" y="381000"/>
                </a:lnTo>
                <a:lnTo>
                  <a:pt x="1266825" y="321468"/>
                </a:lnTo>
                <a:lnTo>
                  <a:pt x="1323975" y="271462"/>
                </a:lnTo>
                <a:lnTo>
                  <a:pt x="1352550" y="233362"/>
                </a:lnTo>
                <a:lnTo>
                  <a:pt x="1373981" y="188118"/>
                </a:lnTo>
                <a:lnTo>
                  <a:pt x="1373981" y="171450"/>
                </a:lnTo>
                <a:lnTo>
                  <a:pt x="1359694" y="145256"/>
                </a:lnTo>
                <a:lnTo>
                  <a:pt x="1290638" y="88106"/>
                </a:lnTo>
                <a:lnTo>
                  <a:pt x="1252538" y="61912"/>
                </a:lnTo>
                <a:lnTo>
                  <a:pt x="1238250" y="42862"/>
                </a:lnTo>
                <a:lnTo>
                  <a:pt x="1238250" y="21431"/>
                </a:lnTo>
                <a:lnTo>
                  <a:pt x="1247775" y="7143"/>
                </a:lnTo>
                <a:lnTo>
                  <a:pt x="1266825" y="0"/>
                </a:lnTo>
                <a:lnTo>
                  <a:pt x="1369219" y="26193"/>
                </a:lnTo>
                <a:lnTo>
                  <a:pt x="1438275" y="54768"/>
                </a:lnTo>
                <a:lnTo>
                  <a:pt x="1514475" y="95250"/>
                </a:lnTo>
                <a:lnTo>
                  <a:pt x="1616869" y="164306"/>
                </a:lnTo>
                <a:lnTo>
                  <a:pt x="1709738" y="250031"/>
                </a:lnTo>
                <a:lnTo>
                  <a:pt x="1752600" y="295275"/>
                </a:lnTo>
                <a:lnTo>
                  <a:pt x="1769269" y="321468"/>
                </a:lnTo>
                <a:lnTo>
                  <a:pt x="1778794" y="345281"/>
                </a:lnTo>
                <a:lnTo>
                  <a:pt x="1785938" y="376237"/>
                </a:lnTo>
                <a:lnTo>
                  <a:pt x="1788319" y="400050"/>
                </a:lnTo>
                <a:lnTo>
                  <a:pt x="1783556" y="438150"/>
                </a:lnTo>
                <a:lnTo>
                  <a:pt x="1766888" y="471487"/>
                </a:lnTo>
                <a:lnTo>
                  <a:pt x="1747838" y="481012"/>
                </a:lnTo>
                <a:lnTo>
                  <a:pt x="1685925" y="483393"/>
                </a:lnTo>
                <a:lnTo>
                  <a:pt x="1609725" y="495300"/>
                </a:lnTo>
                <a:lnTo>
                  <a:pt x="1493044" y="533400"/>
                </a:lnTo>
                <a:lnTo>
                  <a:pt x="1259681" y="633412"/>
                </a:lnTo>
                <a:lnTo>
                  <a:pt x="969169" y="735806"/>
                </a:lnTo>
                <a:lnTo>
                  <a:pt x="840581" y="776287"/>
                </a:lnTo>
                <a:lnTo>
                  <a:pt x="552450" y="862012"/>
                </a:lnTo>
                <a:lnTo>
                  <a:pt x="300038" y="938212"/>
                </a:lnTo>
                <a:lnTo>
                  <a:pt x="123825" y="990600"/>
                </a:lnTo>
                <a:lnTo>
                  <a:pt x="50006" y="1012031"/>
                </a:lnTo>
                <a:lnTo>
                  <a:pt x="23813" y="1014412"/>
                </a:lnTo>
                <a:lnTo>
                  <a:pt x="7144" y="1009650"/>
                </a:lnTo>
                <a:lnTo>
                  <a:pt x="0" y="997743"/>
                </a:lnTo>
                <a:lnTo>
                  <a:pt x="2381" y="981075"/>
                </a:lnTo>
                <a:lnTo>
                  <a:pt x="30956" y="950118"/>
                </a:lnTo>
                <a:lnTo>
                  <a:pt x="264319" y="850106"/>
                </a:lnTo>
                <a:lnTo>
                  <a:pt x="638175" y="676275"/>
                </a:lnTo>
                <a:lnTo>
                  <a:pt x="990600" y="490537"/>
                </a:lnTo>
                <a:lnTo>
                  <a:pt x="1076325" y="438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0635D2FC-44D6-449C-93E8-ADA1FD19B1DA}"/>
              </a:ext>
            </a:extLst>
          </p:cNvPr>
          <p:cNvSpPr/>
          <p:nvPr/>
        </p:nvSpPr>
        <p:spPr>
          <a:xfrm>
            <a:off x="5581650" y="3116264"/>
            <a:ext cx="2871788" cy="579437"/>
          </a:xfrm>
          <a:custGeom>
            <a:avLst/>
            <a:gdLst>
              <a:gd name="connsiteX0" fmla="*/ 1004888 w 2871788"/>
              <a:gd name="connsiteY0" fmla="*/ 233363 h 578644"/>
              <a:gd name="connsiteX1" fmla="*/ 1212056 w 2871788"/>
              <a:gd name="connsiteY1" fmla="*/ 200025 h 578644"/>
              <a:gd name="connsiteX2" fmla="*/ 1328738 w 2871788"/>
              <a:gd name="connsiteY2" fmla="*/ 178594 h 578644"/>
              <a:gd name="connsiteX3" fmla="*/ 1540669 w 2871788"/>
              <a:gd name="connsiteY3" fmla="*/ 159544 h 578644"/>
              <a:gd name="connsiteX4" fmla="*/ 1857375 w 2871788"/>
              <a:gd name="connsiteY4" fmla="*/ 111919 h 578644"/>
              <a:gd name="connsiteX5" fmla="*/ 2116931 w 2871788"/>
              <a:gd name="connsiteY5" fmla="*/ 69057 h 578644"/>
              <a:gd name="connsiteX6" fmla="*/ 2197894 w 2871788"/>
              <a:gd name="connsiteY6" fmla="*/ 47625 h 578644"/>
              <a:gd name="connsiteX7" fmla="*/ 2309813 w 2871788"/>
              <a:gd name="connsiteY7" fmla="*/ 16669 h 578644"/>
              <a:gd name="connsiteX8" fmla="*/ 2409825 w 2871788"/>
              <a:gd name="connsiteY8" fmla="*/ 0 h 578644"/>
              <a:gd name="connsiteX9" fmla="*/ 2476500 w 2871788"/>
              <a:gd name="connsiteY9" fmla="*/ 4763 h 578644"/>
              <a:gd name="connsiteX10" fmla="*/ 2609850 w 2871788"/>
              <a:gd name="connsiteY10" fmla="*/ 33338 h 578644"/>
              <a:gd name="connsiteX11" fmla="*/ 2738438 w 2871788"/>
              <a:gd name="connsiteY11" fmla="*/ 83344 h 578644"/>
              <a:gd name="connsiteX12" fmla="*/ 2817019 w 2871788"/>
              <a:gd name="connsiteY12" fmla="*/ 130969 h 578644"/>
              <a:gd name="connsiteX13" fmla="*/ 2852738 w 2871788"/>
              <a:gd name="connsiteY13" fmla="*/ 159544 h 578644"/>
              <a:gd name="connsiteX14" fmla="*/ 2867025 w 2871788"/>
              <a:gd name="connsiteY14" fmla="*/ 183357 h 578644"/>
              <a:gd name="connsiteX15" fmla="*/ 2871788 w 2871788"/>
              <a:gd name="connsiteY15" fmla="*/ 204788 h 578644"/>
              <a:gd name="connsiteX16" fmla="*/ 2864644 w 2871788"/>
              <a:gd name="connsiteY16" fmla="*/ 235744 h 578644"/>
              <a:gd name="connsiteX17" fmla="*/ 2847975 w 2871788"/>
              <a:gd name="connsiteY17" fmla="*/ 252413 h 578644"/>
              <a:gd name="connsiteX18" fmla="*/ 2814638 w 2871788"/>
              <a:gd name="connsiteY18" fmla="*/ 264319 h 578644"/>
              <a:gd name="connsiteX19" fmla="*/ 2783681 w 2871788"/>
              <a:gd name="connsiteY19" fmla="*/ 269082 h 578644"/>
              <a:gd name="connsiteX20" fmla="*/ 2690813 w 2871788"/>
              <a:gd name="connsiteY20" fmla="*/ 257175 h 578644"/>
              <a:gd name="connsiteX21" fmla="*/ 2581275 w 2871788"/>
              <a:gd name="connsiteY21" fmla="*/ 257175 h 578644"/>
              <a:gd name="connsiteX22" fmla="*/ 2312194 w 2871788"/>
              <a:gd name="connsiteY22" fmla="*/ 261938 h 578644"/>
              <a:gd name="connsiteX23" fmla="*/ 2040731 w 2871788"/>
              <a:gd name="connsiteY23" fmla="*/ 288132 h 578644"/>
              <a:gd name="connsiteX24" fmla="*/ 1683544 w 2871788"/>
              <a:gd name="connsiteY24" fmla="*/ 321469 h 578644"/>
              <a:gd name="connsiteX25" fmla="*/ 1545431 w 2871788"/>
              <a:gd name="connsiteY25" fmla="*/ 335757 h 578644"/>
              <a:gd name="connsiteX26" fmla="*/ 1321594 w 2871788"/>
              <a:gd name="connsiteY26" fmla="*/ 359569 h 578644"/>
              <a:gd name="connsiteX27" fmla="*/ 1233488 w 2871788"/>
              <a:gd name="connsiteY27" fmla="*/ 371475 h 578644"/>
              <a:gd name="connsiteX28" fmla="*/ 909638 w 2871788"/>
              <a:gd name="connsiteY28" fmla="*/ 438150 h 578644"/>
              <a:gd name="connsiteX29" fmla="*/ 640556 w 2871788"/>
              <a:gd name="connsiteY29" fmla="*/ 504825 h 578644"/>
              <a:gd name="connsiteX30" fmla="*/ 381000 w 2871788"/>
              <a:gd name="connsiteY30" fmla="*/ 578644 h 578644"/>
              <a:gd name="connsiteX31" fmla="*/ 359569 w 2871788"/>
              <a:gd name="connsiteY31" fmla="*/ 578644 h 578644"/>
              <a:gd name="connsiteX32" fmla="*/ 323850 w 2871788"/>
              <a:gd name="connsiteY32" fmla="*/ 564357 h 578644"/>
              <a:gd name="connsiteX33" fmla="*/ 261938 w 2871788"/>
              <a:gd name="connsiteY33" fmla="*/ 528638 h 578644"/>
              <a:gd name="connsiteX34" fmla="*/ 171450 w 2871788"/>
              <a:gd name="connsiteY34" fmla="*/ 459582 h 578644"/>
              <a:gd name="connsiteX35" fmla="*/ 76200 w 2871788"/>
              <a:gd name="connsiteY35" fmla="*/ 361950 h 578644"/>
              <a:gd name="connsiteX36" fmla="*/ 14288 w 2871788"/>
              <a:gd name="connsiteY36" fmla="*/ 290513 h 578644"/>
              <a:gd name="connsiteX37" fmla="*/ 0 w 2871788"/>
              <a:gd name="connsiteY37" fmla="*/ 266700 h 578644"/>
              <a:gd name="connsiteX38" fmla="*/ 0 w 2871788"/>
              <a:gd name="connsiteY38" fmla="*/ 254794 h 578644"/>
              <a:gd name="connsiteX39" fmla="*/ 7144 w 2871788"/>
              <a:gd name="connsiteY39" fmla="*/ 245269 h 578644"/>
              <a:gd name="connsiteX40" fmla="*/ 26194 w 2871788"/>
              <a:gd name="connsiteY40" fmla="*/ 242888 h 578644"/>
              <a:gd name="connsiteX41" fmla="*/ 73819 w 2871788"/>
              <a:gd name="connsiteY41" fmla="*/ 264319 h 578644"/>
              <a:gd name="connsiteX42" fmla="*/ 159544 w 2871788"/>
              <a:gd name="connsiteY42" fmla="*/ 297657 h 578644"/>
              <a:gd name="connsiteX43" fmla="*/ 230981 w 2871788"/>
              <a:gd name="connsiteY43" fmla="*/ 309563 h 578644"/>
              <a:gd name="connsiteX44" fmla="*/ 352425 w 2871788"/>
              <a:gd name="connsiteY44" fmla="*/ 319088 h 578644"/>
              <a:gd name="connsiteX45" fmla="*/ 466725 w 2871788"/>
              <a:gd name="connsiteY45" fmla="*/ 311944 h 578644"/>
              <a:gd name="connsiteX46" fmla="*/ 704850 w 2871788"/>
              <a:gd name="connsiteY46" fmla="*/ 280988 h 578644"/>
              <a:gd name="connsiteX47" fmla="*/ 1004888 w 2871788"/>
              <a:gd name="connsiteY47" fmla="*/ 233363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871788" h="578644">
                <a:moveTo>
                  <a:pt x="1004888" y="233363"/>
                </a:moveTo>
                <a:lnTo>
                  <a:pt x="1212056" y="200025"/>
                </a:lnTo>
                <a:lnTo>
                  <a:pt x="1328738" y="178594"/>
                </a:lnTo>
                <a:lnTo>
                  <a:pt x="1540669" y="159544"/>
                </a:lnTo>
                <a:lnTo>
                  <a:pt x="1857375" y="111919"/>
                </a:lnTo>
                <a:lnTo>
                  <a:pt x="2116931" y="69057"/>
                </a:lnTo>
                <a:lnTo>
                  <a:pt x="2197894" y="47625"/>
                </a:lnTo>
                <a:lnTo>
                  <a:pt x="2309813" y="16669"/>
                </a:lnTo>
                <a:lnTo>
                  <a:pt x="2409825" y="0"/>
                </a:lnTo>
                <a:lnTo>
                  <a:pt x="2476500" y="4763"/>
                </a:lnTo>
                <a:lnTo>
                  <a:pt x="2609850" y="33338"/>
                </a:lnTo>
                <a:lnTo>
                  <a:pt x="2738438" y="83344"/>
                </a:lnTo>
                <a:lnTo>
                  <a:pt x="2817019" y="130969"/>
                </a:lnTo>
                <a:lnTo>
                  <a:pt x="2852738" y="159544"/>
                </a:lnTo>
                <a:lnTo>
                  <a:pt x="2867025" y="183357"/>
                </a:lnTo>
                <a:lnTo>
                  <a:pt x="2871788" y="204788"/>
                </a:lnTo>
                <a:lnTo>
                  <a:pt x="2864644" y="235744"/>
                </a:lnTo>
                <a:lnTo>
                  <a:pt x="2847975" y="252413"/>
                </a:lnTo>
                <a:lnTo>
                  <a:pt x="2814638" y="264319"/>
                </a:lnTo>
                <a:lnTo>
                  <a:pt x="2783681" y="269082"/>
                </a:lnTo>
                <a:lnTo>
                  <a:pt x="2690813" y="257175"/>
                </a:lnTo>
                <a:lnTo>
                  <a:pt x="2581275" y="257175"/>
                </a:lnTo>
                <a:lnTo>
                  <a:pt x="2312194" y="261938"/>
                </a:lnTo>
                <a:lnTo>
                  <a:pt x="2040731" y="288132"/>
                </a:lnTo>
                <a:lnTo>
                  <a:pt x="1683544" y="321469"/>
                </a:lnTo>
                <a:lnTo>
                  <a:pt x="1545431" y="335757"/>
                </a:lnTo>
                <a:lnTo>
                  <a:pt x="1321594" y="359569"/>
                </a:lnTo>
                <a:lnTo>
                  <a:pt x="1233488" y="371475"/>
                </a:lnTo>
                <a:lnTo>
                  <a:pt x="909638" y="438150"/>
                </a:lnTo>
                <a:lnTo>
                  <a:pt x="640556" y="504825"/>
                </a:lnTo>
                <a:lnTo>
                  <a:pt x="381000" y="578644"/>
                </a:lnTo>
                <a:lnTo>
                  <a:pt x="359569" y="578644"/>
                </a:lnTo>
                <a:lnTo>
                  <a:pt x="323850" y="564357"/>
                </a:lnTo>
                <a:lnTo>
                  <a:pt x="261938" y="528638"/>
                </a:lnTo>
                <a:lnTo>
                  <a:pt x="171450" y="459582"/>
                </a:lnTo>
                <a:lnTo>
                  <a:pt x="76200" y="361950"/>
                </a:lnTo>
                <a:lnTo>
                  <a:pt x="14288" y="290513"/>
                </a:lnTo>
                <a:lnTo>
                  <a:pt x="0" y="266700"/>
                </a:lnTo>
                <a:lnTo>
                  <a:pt x="0" y="254794"/>
                </a:lnTo>
                <a:lnTo>
                  <a:pt x="7144" y="245269"/>
                </a:lnTo>
                <a:lnTo>
                  <a:pt x="26194" y="242888"/>
                </a:lnTo>
                <a:lnTo>
                  <a:pt x="73819" y="264319"/>
                </a:lnTo>
                <a:lnTo>
                  <a:pt x="159544" y="297657"/>
                </a:lnTo>
                <a:lnTo>
                  <a:pt x="230981" y="309563"/>
                </a:lnTo>
                <a:lnTo>
                  <a:pt x="352425" y="319088"/>
                </a:lnTo>
                <a:lnTo>
                  <a:pt x="466725" y="311944"/>
                </a:lnTo>
                <a:lnTo>
                  <a:pt x="704850" y="280988"/>
                </a:lnTo>
                <a:lnTo>
                  <a:pt x="1004888" y="233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0FFDEF4-EC91-4ADD-B871-3832D3BC07A7}"/>
              </a:ext>
            </a:extLst>
          </p:cNvPr>
          <p:cNvSpPr/>
          <p:nvPr/>
        </p:nvSpPr>
        <p:spPr>
          <a:xfrm>
            <a:off x="5954713" y="4411664"/>
            <a:ext cx="558800" cy="1360487"/>
          </a:xfrm>
          <a:custGeom>
            <a:avLst/>
            <a:gdLst>
              <a:gd name="connsiteX0" fmla="*/ 409575 w 557213"/>
              <a:gd name="connsiteY0" fmla="*/ 340519 h 1359694"/>
              <a:gd name="connsiteX1" fmla="*/ 442913 w 557213"/>
              <a:gd name="connsiteY1" fmla="*/ 604838 h 1359694"/>
              <a:gd name="connsiteX2" fmla="*/ 509588 w 557213"/>
              <a:gd name="connsiteY2" fmla="*/ 1057275 h 1359694"/>
              <a:gd name="connsiteX3" fmla="*/ 519113 w 557213"/>
              <a:gd name="connsiteY3" fmla="*/ 1114425 h 1359694"/>
              <a:gd name="connsiteX4" fmla="*/ 552450 w 557213"/>
              <a:gd name="connsiteY4" fmla="*/ 1273969 h 1359694"/>
              <a:gd name="connsiteX5" fmla="*/ 557213 w 557213"/>
              <a:gd name="connsiteY5" fmla="*/ 1290638 h 1359694"/>
              <a:gd name="connsiteX6" fmla="*/ 545307 w 557213"/>
              <a:gd name="connsiteY6" fmla="*/ 1316832 h 1359694"/>
              <a:gd name="connsiteX7" fmla="*/ 519113 w 557213"/>
              <a:gd name="connsiteY7" fmla="*/ 1345407 h 1359694"/>
              <a:gd name="connsiteX8" fmla="*/ 481013 w 557213"/>
              <a:gd name="connsiteY8" fmla="*/ 1359694 h 1359694"/>
              <a:gd name="connsiteX9" fmla="*/ 464344 w 557213"/>
              <a:gd name="connsiteY9" fmla="*/ 1357313 h 1359694"/>
              <a:gd name="connsiteX10" fmla="*/ 431007 w 557213"/>
              <a:gd name="connsiteY10" fmla="*/ 1340644 h 1359694"/>
              <a:gd name="connsiteX11" fmla="*/ 395288 w 557213"/>
              <a:gd name="connsiteY11" fmla="*/ 1309688 h 1359694"/>
              <a:gd name="connsiteX12" fmla="*/ 354807 w 557213"/>
              <a:gd name="connsiteY12" fmla="*/ 1264444 h 1359694"/>
              <a:gd name="connsiteX13" fmla="*/ 321469 w 557213"/>
              <a:gd name="connsiteY13" fmla="*/ 1209675 h 1359694"/>
              <a:gd name="connsiteX14" fmla="*/ 283369 w 557213"/>
              <a:gd name="connsiteY14" fmla="*/ 1128713 h 1359694"/>
              <a:gd name="connsiteX15" fmla="*/ 247650 w 557213"/>
              <a:gd name="connsiteY15" fmla="*/ 1009650 h 1359694"/>
              <a:gd name="connsiteX16" fmla="*/ 247650 w 557213"/>
              <a:gd name="connsiteY16" fmla="*/ 969169 h 1359694"/>
              <a:gd name="connsiteX17" fmla="*/ 242888 w 557213"/>
              <a:gd name="connsiteY17" fmla="*/ 807244 h 1359694"/>
              <a:gd name="connsiteX18" fmla="*/ 233363 w 557213"/>
              <a:gd name="connsiteY18" fmla="*/ 647700 h 1359694"/>
              <a:gd name="connsiteX19" fmla="*/ 223838 w 557213"/>
              <a:gd name="connsiteY19" fmla="*/ 550069 h 1359694"/>
              <a:gd name="connsiteX20" fmla="*/ 202407 w 557213"/>
              <a:gd name="connsiteY20" fmla="*/ 431007 h 1359694"/>
              <a:gd name="connsiteX21" fmla="*/ 180975 w 557213"/>
              <a:gd name="connsiteY21" fmla="*/ 335757 h 1359694"/>
              <a:gd name="connsiteX22" fmla="*/ 154782 w 557213"/>
              <a:gd name="connsiteY22" fmla="*/ 266700 h 1359694"/>
              <a:gd name="connsiteX23" fmla="*/ 123825 w 557213"/>
              <a:gd name="connsiteY23" fmla="*/ 204788 h 1359694"/>
              <a:gd name="connsiteX24" fmla="*/ 76200 w 557213"/>
              <a:gd name="connsiteY24" fmla="*/ 130969 h 1359694"/>
              <a:gd name="connsiteX25" fmla="*/ 23813 w 557213"/>
              <a:gd name="connsiteY25" fmla="*/ 69057 h 1359694"/>
              <a:gd name="connsiteX26" fmla="*/ 2382 w 557213"/>
              <a:gd name="connsiteY26" fmla="*/ 40482 h 1359694"/>
              <a:gd name="connsiteX27" fmla="*/ 0 w 557213"/>
              <a:gd name="connsiteY27" fmla="*/ 23813 h 1359694"/>
              <a:gd name="connsiteX28" fmla="*/ 2382 w 557213"/>
              <a:gd name="connsiteY28" fmla="*/ 9525 h 1359694"/>
              <a:gd name="connsiteX29" fmla="*/ 16669 w 557213"/>
              <a:gd name="connsiteY29" fmla="*/ 0 h 1359694"/>
              <a:gd name="connsiteX30" fmla="*/ 50007 w 557213"/>
              <a:gd name="connsiteY30" fmla="*/ 0 h 1359694"/>
              <a:gd name="connsiteX31" fmla="*/ 123825 w 557213"/>
              <a:gd name="connsiteY31" fmla="*/ 23813 h 1359694"/>
              <a:gd name="connsiteX32" fmla="*/ 250032 w 557213"/>
              <a:gd name="connsiteY32" fmla="*/ 73819 h 1359694"/>
              <a:gd name="connsiteX33" fmla="*/ 347663 w 557213"/>
              <a:gd name="connsiteY33" fmla="*/ 119063 h 1359694"/>
              <a:gd name="connsiteX34" fmla="*/ 385763 w 557213"/>
              <a:gd name="connsiteY34" fmla="*/ 138113 h 1359694"/>
              <a:gd name="connsiteX35" fmla="*/ 409575 w 557213"/>
              <a:gd name="connsiteY35" fmla="*/ 340519 h 135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7213" h="1359694">
                <a:moveTo>
                  <a:pt x="409575" y="340519"/>
                </a:moveTo>
                <a:lnTo>
                  <a:pt x="442913" y="604838"/>
                </a:lnTo>
                <a:lnTo>
                  <a:pt x="509588" y="1057275"/>
                </a:lnTo>
                <a:lnTo>
                  <a:pt x="519113" y="1114425"/>
                </a:lnTo>
                <a:lnTo>
                  <a:pt x="552450" y="1273969"/>
                </a:lnTo>
                <a:lnTo>
                  <a:pt x="557213" y="1290638"/>
                </a:lnTo>
                <a:lnTo>
                  <a:pt x="545307" y="1316832"/>
                </a:lnTo>
                <a:lnTo>
                  <a:pt x="519113" y="1345407"/>
                </a:lnTo>
                <a:lnTo>
                  <a:pt x="481013" y="1359694"/>
                </a:lnTo>
                <a:lnTo>
                  <a:pt x="464344" y="1357313"/>
                </a:lnTo>
                <a:lnTo>
                  <a:pt x="431007" y="1340644"/>
                </a:lnTo>
                <a:lnTo>
                  <a:pt x="395288" y="1309688"/>
                </a:lnTo>
                <a:lnTo>
                  <a:pt x="354807" y="1264444"/>
                </a:lnTo>
                <a:lnTo>
                  <a:pt x="321469" y="1209675"/>
                </a:lnTo>
                <a:lnTo>
                  <a:pt x="283369" y="1128713"/>
                </a:lnTo>
                <a:lnTo>
                  <a:pt x="247650" y="1009650"/>
                </a:lnTo>
                <a:lnTo>
                  <a:pt x="247650" y="969169"/>
                </a:lnTo>
                <a:lnTo>
                  <a:pt x="242888" y="807244"/>
                </a:lnTo>
                <a:lnTo>
                  <a:pt x="233363" y="647700"/>
                </a:lnTo>
                <a:lnTo>
                  <a:pt x="223838" y="550069"/>
                </a:lnTo>
                <a:lnTo>
                  <a:pt x="202407" y="431007"/>
                </a:lnTo>
                <a:lnTo>
                  <a:pt x="180975" y="335757"/>
                </a:lnTo>
                <a:lnTo>
                  <a:pt x="154782" y="266700"/>
                </a:lnTo>
                <a:lnTo>
                  <a:pt x="123825" y="204788"/>
                </a:lnTo>
                <a:lnTo>
                  <a:pt x="76200" y="130969"/>
                </a:lnTo>
                <a:lnTo>
                  <a:pt x="23813" y="69057"/>
                </a:lnTo>
                <a:lnTo>
                  <a:pt x="2382" y="40482"/>
                </a:lnTo>
                <a:lnTo>
                  <a:pt x="0" y="23813"/>
                </a:lnTo>
                <a:lnTo>
                  <a:pt x="2382" y="9525"/>
                </a:lnTo>
                <a:lnTo>
                  <a:pt x="16669" y="0"/>
                </a:lnTo>
                <a:lnTo>
                  <a:pt x="50007" y="0"/>
                </a:lnTo>
                <a:lnTo>
                  <a:pt x="123825" y="23813"/>
                </a:lnTo>
                <a:lnTo>
                  <a:pt x="250032" y="73819"/>
                </a:lnTo>
                <a:lnTo>
                  <a:pt x="347663" y="119063"/>
                </a:lnTo>
                <a:lnTo>
                  <a:pt x="385763" y="138113"/>
                </a:lnTo>
                <a:lnTo>
                  <a:pt x="409575" y="3405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B0E616E6-B338-47A8-9630-E8364EEE646F}"/>
              </a:ext>
            </a:extLst>
          </p:cNvPr>
          <p:cNvSpPr/>
          <p:nvPr/>
        </p:nvSpPr>
        <p:spPr>
          <a:xfrm>
            <a:off x="4186238" y="4538663"/>
            <a:ext cx="1447800" cy="1033462"/>
          </a:xfrm>
          <a:custGeom>
            <a:avLst/>
            <a:gdLst>
              <a:gd name="connsiteX0" fmla="*/ 483393 w 1448079"/>
              <a:gd name="connsiteY0" fmla="*/ 180975 h 1033462"/>
              <a:gd name="connsiteX1" fmla="*/ 297656 w 1448079"/>
              <a:gd name="connsiteY1" fmla="*/ 219075 h 1033462"/>
              <a:gd name="connsiteX2" fmla="*/ 135731 w 1448079"/>
              <a:gd name="connsiteY2" fmla="*/ 252412 h 1033462"/>
              <a:gd name="connsiteX3" fmla="*/ 61912 w 1448079"/>
              <a:gd name="connsiteY3" fmla="*/ 271462 h 1033462"/>
              <a:gd name="connsiteX4" fmla="*/ 0 w 1448079"/>
              <a:gd name="connsiteY4" fmla="*/ 307181 h 1033462"/>
              <a:gd name="connsiteX5" fmla="*/ 197643 w 1448079"/>
              <a:gd name="connsiteY5" fmla="*/ 411956 h 1033462"/>
              <a:gd name="connsiteX6" fmla="*/ 426243 w 1448079"/>
              <a:gd name="connsiteY6" fmla="*/ 366712 h 1033462"/>
              <a:gd name="connsiteX7" fmla="*/ 697706 w 1448079"/>
              <a:gd name="connsiteY7" fmla="*/ 311943 h 1033462"/>
              <a:gd name="connsiteX8" fmla="*/ 902493 w 1448079"/>
              <a:gd name="connsiteY8" fmla="*/ 271462 h 1033462"/>
              <a:gd name="connsiteX9" fmla="*/ 966787 w 1448079"/>
              <a:gd name="connsiteY9" fmla="*/ 257175 h 1033462"/>
              <a:gd name="connsiteX10" fmla="*/ 1004887 w 1448079"/>
              <a:gd name="connsiteY10" fmla="*/ 250031 h 1033462"/>
              <a:gd name="connsiteX11" fmla="*/ 1023937 w 1448079"/>
              <a:gd name="connsiteY11" fmla="*/ 250031 h 1033462"/>
              <a:gd name="connsiteX12" fmla="*/ 1050131 w 1448079"/>
              <a:gd name="connsiteY12" fmla="*/ 252412 h 1033462"/>
              <a:gd name="connsiteX13" fmla="*/ 1066800 w 1448079"/>
              <a:gd name="connsiteY13" fmla="*/ 259556 h 1033462"/>
              <a:gd name="connsiteX14" fmla="*/ 1073943 w 1448079"/>
              <a:gd name="connsiteY14" fmla="*/ 269081 h 1033462"/>
              <a:gd name="connsiteX15" fmla="*/ 1078706 w 1448079"/>
              <a:gd name="connsiteY15" fmla="*/ 285750 h 1033462"/>
              <a:gd name="connsiteX16" fmla="*/ 1071562 w 1448079"/>
              <a:gd name="connsiteY16" fmla="*/ 352425 h 1033462"/>
              <a:gd name="connsiteX17" fmla="*/ 1007268 w 1448079"/>
              <a:gd name="connsiteY17" fmla="*/ 733425 h 1033462"/>
              <a:gd name="connsiteX18" fmla="*/ 983456 w 1448079"/>
              <a:gd name="connsiteY18" fmla="*/ 859631 h 1033462"/>
              <a:gd name="connsiteX19" fmla="*/ 988218 w 1448079"/>
              <a:gd name="connsiteY19" fmla="*/ 912018 h 1033462"/>
              <a:gd name="connsiteX20" fmla="*/ 1023937 w 1448079"/>
              <a:gd name="connsiteY20" fmla="*/ 1007268 h 1033462"/>
              <a:gd name="connsiteX21" fmla="*/ 1109662 w 1448079"/>
              <a:gd name="connsiteY21" fmla="*/ 1021556 h 1033462"/>
              <a:gd name="connsiteX22" fmla="*/ 1140618 w 1448079"/>
              <a:gd name="connsiteY22" fmla="*/ 1033462 h 1033462"/>
              <a:gd name="connsiteX23" fmla="*/ 1173956 w 1448079"/>
              <a:gd name="connsiteY23" fmla="*/ 1000125 h 1033462"/>
              <a:gd name="connsiteX24" fmla="*/ 1214437 w 1448079"/>
              <a:gd name="connsiteY24" fmla="*/ 942975 h 1033462"/>
              <a:gd name="connsiteX25" fmla="*/ 1257300 w 1448079"/>
              <a:gd name="connsiteY25" fmla="*/ 790575 h 1033462"/>
              <a:gd name="connsiteX26" fmla="*/ 1345406 w 1448079"/>
              <a:gd name="connsiteY26" fmla="*/ 490537 h 1033462"/>
              <a:gd name="connsiteX27" fmla="*/ 1383506 w 1448079"/>
              <a:gd name="connsiteY27" fmla="*/ 400050 h 1033462"/>
              <a:gd name="connsiteX28" fmla="*/ 1419225 w 1448079"/>
              <a:gd name="connsiteY28" fmla="*/ 335756 h 1033462"/>
              <a:gd name="connsiteX29" fmla="*/ 1440656 w 1448079"/>
              <a:gd name="connsiteY29" fmla="*/ 307181 h 1033462"/>
              <a:gd name="connsiteX30" fmla="*/ 1447800 w 1448079"/>
              <a:gd name="connsiteY30" fmla="*/ 285750 h 1033462"/>
              <a:gd name="connsiteX31" fmla="*/ 1443037 w 1448079"/>
              <a:gd name="connsiteY31" fmla="*/ 254793 h 1033462"/>
              <a:gd name="connsiteX32" fmla="*/ 1435893 w 1448079"/>
              <a:gd name="connsiteY32" fmla="*/ 230981 h 1033462"/>
              <a:gd name="connsiteX33" fmla="*/ 1416843 w 1448079"/>
              <a:gd name="connsiteY33" fmla="*/ 209550 h 1033462"/>
              <a:gd name="connsiteX34" fmla="*/ 1364456 w 1448079"/>
              <a:gd name="connsiteY34" fmla="*/ 169068 h 1033462"/>
              <a:gd name="connsiteX35" fmla="*/ 1243012 w 1448079"/>
              <a:gd name="connsiteY35" fmla="*/ 90487 h 1033462"/>
              <a:gd name="connsiteX36" fmla="*/ 1150143 w 1448079"/>
              <a:gd name="connsiteY36" fmla="*/ 30956 h 1033462"/>
              <a:gd name="connsiteX37" fmla="*/ 1116806 w 1448079"/>
              <a:gd name="connsiteY37" fmla="*/ 7143 h 1033462"/>
              <a:gd name="connsiteX38" fmla="*/ 1097756 w 1448079"/>
              <a:gd name="connsiteY38" fmla="*/ 0 h 1033462"/>
              <a:gd name="connsiteX39" fmla="*/ 1073943 w 1448079"/>
              <a:gd name="connsiteY39" fmla="*/ 0 h 1033462"/>
              <a:gd name="connsiteX40" fmla="*/ 1042987 w 1448079"/>
              <a:gd name="connsiteY40" fmla="*/ 14287 h 1033462"/>
              <a:gd name="connsiteX41" fmla="*/ 1007268 w 1448079"/>
              <a:gd name="connsiteY41" fmla="*/ 38100 h 1033462"/>
              <a:gd name="connsiteX42" fmla="*/ 962025 w 1448079"/>
              <a:gd name="connsiteY42" fmla="*/ 76200 h 1033462"/>
              <a:gd name="connsiteX43" fmla="*/ 678656 w 1448079"/>
              <a:gd name="connsiteY43" fmla="*/ 135731 h 1033462"/>
              <a:gd name="connsiteX44" fmla="*/ 483393 w 1448079"/>
              <a:gd name="connsiteY44" fmla="*/ 180975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48079" h="1033462">
                <a:moveTo>
                  <a:pt x="483393" y="180975"/>
                </a:moveTo>
                <a:lnTo>
                  <a:pt x="297656" y="219075"/>
                </a:lnTo>
                <a:lnTo>
                  <a:pt x="135731" y="252412"/>
                </a:lnTo>
                <a:lnTo>
                  <a:pt x="61912" y="271462"/>
                </a:lnTo>
                <a:lnTo>
                  <a:pt x="0" y="307181"/>
                </a:lnTo>
                <a:lnTo>
                  <a:pt x="197643" y="411956"/>
                </a:lnTo>
                <a:lnTo>
                  <a:pt x="426243" y="366712"/>
                </a:lnTo>
                <a:lnTo>
                  <a:pt x="697706" y="311943"/>
                </a:lnTo>
                <a:lnTo>
                  <a:pt x="902493" y="271462"/>
                </a:lnTo>
                <a:lnTo>
                  <a:pt x="966787" y="257175"/>
                </a:lnTo>
                <a:lnTo>
                  <a:pt x="1004887" y="250031"/>
                </a:lnTo>
                <a:lnTo>
                  <a:pt x="1023937" y="250031"/>
                </a:lnTo>
                <a:lnTo>
                  <a:pt x="1050131" y="252412"/>
                </a:lnTo>
                <a:lnTo>
                  <a:pt x="1066800" y="259556"/>
                </a:lnTo>
                <a:lnTo>
                  <a:pt x="1073943" y="269081"/>
                </a:lnTo>
                <a:lnTo>
                  <a:pt x="1078706" y="285750"/>
                </a:lnTo>
                <a:lnTo>
                  <a:pt x="1071562" y="352425"/>
                </a:lnTo>
                <a:lnTo>
                  <a:pt x="1007268" y="733425"/>
                </a:lnTo>
                <a:lnTo>
                  <a:pt x="983456" y="859631"/>
                </a:lnTo>
                <a:lnTo>
                  <a:pt x="988218" y="912018"/>
                </a:lnTo>
                <a:lnTo>
                  <a:pt x="1023937" y="1007268"/>
                </a:lnTo>
                <a:lnTo>
                  <a:pt x="1109662" y="1021556"/>
                </a:lnTo>
                <a:lnTo>
                  <a:pt x="1140618" y="1033462"/>
                </a:lnTo>
                <a:lnTo>
                  <a:pt x="1173956" y="1000125"/>
                </a:lnTo>
                <a:lnTo>
                  <a:pt x="1214437" y="942975"/>
                </a:lnTo>
                <a:lnTo>
                  <a:pt x="1257300" y="790575"/>
                </a:lnTo>
                <a:lnTo>
                  <a:pt x="1345406" y="490537"/>
                </a:lnTo>
                <a:lnTo>
                  <a:pt x="1383506" y="400050"/>
                </a:lnTo>
                <a:lnTo>
                  <a:pt x="1419225" y="335756"/>
                </a:lnTo>
                <a:lnTo>
                  <a:pt x="1440656" y="307181"/>
                </a:lnTo>
                <a:cubicBezTo>
                  <a:pt x="1448079" y="287388"/>
                  <a:pt x="1447800" y="294913"/>
                  <a:pt x="1447800" y="285750"/>
                </a:cubicBezTo>
                <a:lnTo>
                  <a:pt x="1443037" y="254793"/>
                </a:lnTo>
                <a:lnTo>
                  <a:pt x="1435893" y="230981"/>
                </a:lnTo>
                <a:lnTo>
                  <a:pt x="1416843" y="209550"/>
                </a:lnTo>
                <a:lnTo>
                  <a:pt x="1364456" y="169068"/>
                </a:lnTo>
                <a:lnTo>
                  <a:pt x="1243012" y="90487"/>
                </a:lnTo>
                <a:lnTo>
                  <a:pt x="1150143" y="30956"/>
                </a:lnTo>
                <a:lnTo>
                  <a:pt x="1116806" y="7143"/>
                </a:lnTo>
                <a:lnTo>
                  <a:pt x="1097756" y="0"/>
                </a:lnTo>
                <a:lnTo>
                  <a:pt x="1073943" y="0"/>
                </a:lnTo>
                <a:lnTo>
                  <a:pt x="1042987" y="14287"/>
                </a:lnTo>
                <a:lnTo>
                  <a:pt x="1007268" y="38100"/>
                </a:lnTo>
                <a:lnTo>
                  <a:pt x="962025" y="76200"/>
                </a:lnTo>
                <a:lnTo>
                  <a:pt x="678656" y="135731"/>
                </a:lnTo>
                <a:lnTo>
                  <a:pt x="483393" y="1809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95F15D9-3EF9-4D5A-B6EE-C6B4F49301E7}"/>
              </a:ext>
            </a:extLst>
          </p:cNvPr>
          <p:cNvSpPr/>
          <p:nvPr/>
        </p:nvSpPr>
        <p:spPr>
          <a:xfrm>
            <a:off x="4424363" y="5372101"/>
            <a:ext cx="908050" cy="296863"/>
          </a:xfrm>
          <a:custGeom>
            <a:avLst/>
            <a:gdLst>
              <a:gd name="connsiteX0" fmla="*/ 371475 w 907256"/>
              <a:gd name="connsiteY0" fmla="*/ 66675 h 297656"/>
              <a:gd name="connsiteX1" fmla="*/ 183356 w 907256"/>
              <a:gd name="connsiteY1" fmla="*/ 100013 h 297656"/>
              <a:gd name="connsiteX2" fmla="*/ 109537 w 907256"/>
              <a:gd name="connsiteY2" fmla="*/ 114300 h 297656"/>
              <a:gd name="connsiteX3" fmla="*/ 0 w 907256"/>
              <a:gd name="connsiteY3" fmla="*/ 185738 h 297656"/>
              <a:gd name="connsiteX4" fmla="*/ 152400 w 907256"/>
              <a:gd name="connsiteY4" fmla="*/ 297656 h 297656"/>
              <a:gd name="connsiteX5" fmla="*/ 257175 w 907256"/>
              <a:gd name="connsiteY5" fmla="*/ 269081 h 297656"/>
              <a:gd name="connsiteX6" fmla="*/ 459581 w 907256"/>
              <a:gd name="connsiteY6" fmla="*/ 221456 h 297656"/>
              <a:gd name="connsiteX7" fmla="*/ 628650 w 907256"/>
              <a:gd name="connsiteY7" fmla="*/ 180975 h 297656"/>
              <a:gd name="connsiteX8" fmla="*/ 673893 w 907256"/>
              <a:gd name="connsiteY8" fmla="*/ 173831 h 297656"/>
              <a:gd name="connsiteX9" fmla="*/ 711993 w 907256"/>
              <a:gd name="connsiteY9" fmla="*/ 171450 h 297656"/>
              <a:gd name="connsiteX10" fmla="*/ 752475 w 907256"/>
              <a:gd name="connsiteY10" fmla="*/ 171450 h 297656"/>
              <a:gd name="connsiteX11" fmla="*/ 819150 w 907256"/>
              <a:gd name="connsiteY11" fmla="*/ 178594 h 297656"/>
              <a:gd name="connsiteX12" fmla="*/ 835818 w 907256"/>
              <a:gd name="connsiteY12" fmla="*/ 176213 h 297656"/>
              <a:gd name="connsiteX13" fmla="*/ 907256 w 907256"/>
              <a:gd name="connsiteY13" fmla="*/ 90488 h 297656"/>
              <a:gd name="connsiteX14" fmla="*/ 754856 w 907256"/>
              <a:gd name="connsiteY14" fmla="*/ 0 h 297656"/>
              <a:gd name="connsiteX15" fmla="*/ 581025 w 907256"/>
              <a:gd name="connsiteY15" fmla="*/ 30956 h 297656"/>
              <a:gd name="connsiteX16" fmla="*/ 371475 w 907256"/>
              <a:gd name="connsiteY16" fmla="*/ 66675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07256" h="297656">
                <a:moveTo>
                  <a:pt x="371475" y="66675"/>
                </a:moveTo>
                <a:lnTo>
                  <a:pt x="183356" y="100013"/>
                </a:lnTo>
                <a:lnTo>
                  <a:pt x="109537" y="114300"/>
                </a:lnTo>
                <a:lnTo>
                  <a:pt x="0" y="185738"/>
                </a:lnTo>
                <a:lnTo>
                  <a:pt x="152400" y="297656"/>
                </a:lnTo>
                <a:lnTo>
                  <a:pt x="257175" y="269081"/>
                </a:lnTo>
                <a:lnTo>
                  <a:pt x="459581" y="221456"/>
                </a:lnTo>
                <a:lnTo>
                  <a:pt x="628650" y="180975"/>
                </a:lnTo>
                <a:lnTo>
                  <a:pt x="673893" y="173831"/>
                </a:lnTo>
                <a:lnTo>
                  <a:pt x="711993" y="171450"/>
                </a:lnTo>
                <a:lnTo>
                  <a:pt x="752475" y="171450"/>
                </a:lnTo>
                <a:lnTo>
                  <a:pt x="819150" y="178594"/>
                </a:lnTo>
                <a:lnTo>
                  <a:pt x="835818" y="176213"/>
                </a:lnTo>
                <a:lnTo>
                  <a:pt x="907256" y="90488"/>
                </a:lnTo>
                <a:lnTo>
                  <a:pt x="754856" y="0"/>
                </a:lnTo>
                <a:lnTo>
                  <a:pt x="581025" y="30956"/>
                </a:lnTo>
                <a:lnTo>
                  <a:pt x="371475" y="66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685E847-37F3-4260-BE79-4C2D3C5447BD}"/>
              </a:ext>
            </a:extLst>
          </p:cNvPr>
          <p:cNvSpPr/>
          <p:nvPr/>
        </p:nvSpPr>
        <p:spPr>
          <a:xfrm>
            <a:off x="6662738" y="2290763"/>
            <a:ext cx="558800" cy="2317750"/>
          </a:xfrm>
          <a:custGeom>
            <a:avLst/>
            <a:gdLst>
              <a:gd name="connsiteX0" fmla="*/ 229344 w 559958"/>
              <a:gd name="connsiteY0" fmla="*/ 714840 h 2317274"/>
              <a:gd name="connsiteX1" fmla="*/ 232323 w 559958"/>
              <a:gd name="connsiteY1" fmla="*/ 476560 h 2317274"/>
              <a:gd name="connsiteX2" fmla="*/ 232323 w 559958"/>
              <a:gd name="connsiteY2" fmla="*/ 366355 h 2317274"/>
              <a:gd name="connsiteX3" fmla="*/ 229344 w 559958"/>
              <a:gd name="connsiteY3" fmla="*/ 306785 h 2317274"/>
              <a:gd name="connsiteX4" fmla="*/ 220409 w 559958"/>
              <a:gd name="connsiteY4" fmla="*/ 265086 h 2317274"/>
              <a:gd name="connsiteX5" fmla="*/ 202538 w 559958"/>
              <a:gd name="connsiteY5" fmla="*/ 226366 h 2317274"/>
              <a:gd name="connsiteX6" fmla="*/ 175731 w 559958"/>
              <a:gd name="connsiteY6" fmla="*/ 184667 h 2317274"/>
              <a:gd name="connsiteX7" fmla="*/ 142968 w 559958"/>
              <a:gd name="connsiteY7" fmla="*/ 145946 h 2317274"/>
              <a:gd name="connsiteX8" fmla="*/ 92333 w 559958"/>
              <a:gd name="connsiteY8" fmla="*/ 98290 h 2317274"/>
              <a:gd name="connsiteX9" fmla="*/ 0 w 559958"/>
              <a:gd name="connsiteY9" fmla="*/ 0 h 2317274"/>
              <a:gd name="connsiteX10" fmla="*/ 235301 w 559958"/>
              <a:gd name="connsiteY10" fmla="*/ 44677 h 2317274"/>
              <a:gd name="connsiteX11" fmla="*/ 315721 w 559958"/>
              <a:gd name="connsiteY11" fmla="*/ 110204 h 2317274"/>
              <a:gd name="connsiteX12" fmla="*/ 390183 w 559958"/>
              <a:gd name="connsiteY12" fmla="*/ 160839 h 2317274"/>
              <a:gd name="connsiteX13" fmla="*/ 452732 w 559958"/>
              <a:gd name="connsiteY13" fmla="*/ 199559 h 2317274"/>
              <a:gd name="connsiteX14" fmla="*/ 506345 w 559958"/>
              <a:gd name="connsiteY14" fmla="*/ 229344 h 2317274"/>
              <a:gd name="connsiteX15" fmla="*/ 536130 w 559958"/>
              <a:gd name="connsiteY15" fmla="*/ 247215 h 2317274"/>
              <a:gd name="connsiteX16" fmla="*/ 554001 w 559958"/>
              <a:gd name="connsiteY16" fmla="*/ 268065 h 2317274"/>
              <a:gd name="connsiteX17" fmla="*/ 559958 w 559958"/>
              <a:gd name="connsiteY17" fmla="*/ 300828 h 2317274"/>
              <a:gd name="connsiteX18" fmla="*/ 554001 w 559958"/>
              <a:gd name="connsiteY18" fmla="*/ 330613 h 2317274"/>
              <a:gd name="connsiteX19" fmla="*/ 539108 w 559958"/>
              <a:gd name="connsiteY19" fmla="*/ 378269 h 2317274"/>
              <a:gd name="connsiteX20" fmla="*/ 497409 w 559958"/>
              <a:gd name="connsiteY20" fmla="*/ 622507 h 2317274"/>
              <a:gd name="connsiteX21" fmla="*/ 488474 w 559958"/>
              <a:gd name="connsiteY21" fmla="*/ 729733 h 2317274"/>
              <a:gd name="connsiteX22" fmla="*/ 476560 w 559958"/>
              <a:gd name="connsiteY22" fmla="*/ 1027583 h 2317274"/>
              <a:gd name="connsiteX23" fmla="*/ 473581 w 559958"/>
              <a:gd name="connsiteY23" fmla="*/ 1221185 h 2317274"/>
              <a:gd name="connsiteX24" fmla="*/ 461667 w 559958"/>
              <a:gd name="connsiteY24" fmla="*/ 1590520 h 2317274"/>
              <a:gd name="connsiteX25" fmla="*/ 455710 w 559958"/>
              <a:gd name="connsiteY25" fmla="*/ 2019424 h 2317274"/>
              <a:gd name="connsiteX26" fmla="*/ 458689 w 559958"/>
              <a:gd name="connsiteY26" fmla="*/ 2186220 h 2317274"/>
              <a:gd name="connsiteX27" fmla="*/ 345506 w 559958"/>
              <a:gd name="connsiteY27" fmla="*/ 2317274 h 2317274"/>
              <a:gd name="connsiteX28" fmla="*/ 229344 w 559958"/>
              <a:gd name="connsiteY28" fmla="*/ 2233876 h 2317274"/>
              <a:gd name="connsiteX29" fmla="*/ 232323 w 559958"/>
              <a:gd name="connsiteY29" fmla="*/ 1870499 h 2317274"/>
              <a:gd name="connsiteX30" fmla="*/ 229344 w 559958"/>
              <a:gd name="connsiteY30" fmla="*/ 1325433 h 2317274"/>
              <a:gd name="connsiteX31" fmla="*/ 229344 w 559958"/>
              <a:gd name="connsiteY31" fmla="*/ 714840 h 231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9958" h="2317274">
                <a:moveTo>
                  <a:pt x="229344" y="714840"/>
                </a:moveTo>
                <a:lnTo>
                  <a:pt x="232323" y="476560"/>
                </a:lnTo>
                <a:lnTo>
                  <a:pt x="232323" y="366355"/>
                </a:lnTo>
                <a:lnTo>
                  <a:pt x="229344" y="306785"/>
                </a:lnTo>
                <a:lnTo>
                  <a:pt x="220409" y="265086"/>
                </a:lnTo>
                <a:lnTo>
                  <a:pt x="202538" y="226366"/>
                </a:lnTo>
                <a:lnTo>
                  <a:pt x="175731" y="184667"/>
                </a:lnTo>
                <a:lnTo>
                  <a:pt x="142968" y="145946"/>
                </a:lnTo>
                <a:lnTo>
                  <a:pt x="92333" y="98290"/>
                </a:lnTo>
                <a:lnTo>
                  <a:pt x="0" y="0"/>
                </a:lnTo>
                <a:lnTo>
                  <a:pt x="235301" y="44677"/>
                </a:lnTo>
                <a:lnTo>
                  <a:pt x="315721" y="110204"/>
                </a:lnTo>
                <a:lnTo>
                  <a:pt x="390183" y="160839"/>
                </a:lnTo>
                <a:lnTo>
                  <a:pt x="452732" y="199559"/>
                </a:lnTo>
                <a:lnTo>
                  <a:pt x="506345" y="229344"/>
                </a:lnTo>
                <a:lnTo>
                  <a:pt x="536130" y="247215"/>
                </a:lnTo>
                <a:lnTo>
                  <a:pt x="554001" y="268065"/>
                </a:lnTo>
                <a:lnTo>
                  <a:pt x="559958" y="300828"/>
                </a:lnTo>
                <a:lnTo>
                  <a:pt x="554001" y="330613"/>
                </a:lnTo>
                <a:lnTo>
                  <a:pt x="539108" y="378269"/>
                </a:lnTo>
                <a:lnTo>
                  <a:pt x="497409" y="622507"/>
                </a:lnTo>
                <a:lnTo>
                  <a:pt x="488474" y="729733"/>
                </a:lnTo>
                <a:lnTo>
                  <a:pt x="476560" y="1027583"/>
                </a:lnTo>
                <a:lnTo>
                  <a:pt x="473581" y="1221185"/>
                </a:lnTo>
                <a:lnTo>
                  <a:pt x="461667" y="1590520"/>
                </a:lnTo>
                <a:cubicBezTo>
                  <a:pt x="459681" y="1733488"/>
                  <a:pt x="457696" y="1876456"/>
                  <a:pt x="455710" y="2019424"/>
                </a:cubicBezTo>
                <a:lnTo>
                  <a:pt x="458689" y="2186220"/>
                </a:lnTo>
                <a:lnTo>
                  <a:pt x="345506" y="2317274"/>
                </a:lnTo>
                <a:lnTo>
                  <a:pt x="229344" y="2233876"/>
                </a:lnTo>
                <a:lnTo>
                  <a:pt x="232323" y="1870499"/>
                </a:lnTo>
                <a:lnTo>
                  <a:pt x="229344" y="1325433"/>
                </a:lnTo>
                <a:lnTo>
                  <a:pt x="229344" y="7148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377ED39-1C31-41F9-BA0D-D4F75E838D11}"/>
              </a:ext>
            </a:extLst>
          </p:cNvPr>
          <p:cNvSpPr/>
          <p:nvPr/>
        </p:nvSpPr>
        <p:spPr>
          <a:xfrm>
            <a:off x="6202363" y="4335463"/>
            <a:ext cx="1974850" cy="1206500"/>
          </a:xfrm>
          <a:custGeom>
            <a:avLst/>
            <a:gdLst>
              <a:gd name="connsiteX0" fmla="*/ 502444 w 1974057"/>
              <a:gd name="connsiteY0" fmla="*/ 180975 h 1204913"/>
              <a:gd name="connsiteX1" fmla="*/ 273844 w 1974057"/>
              <a:gd name="connsiteY1" fmla="*/ 200025 h 1204913"/>
              <a:gd name="connsiteX2" fmla="*/ 119063 w 1974057"/>
              <a:gd name="connsiteY2" fmla="*/ 216694 h 1204913"/>
              <a:gd name="connsiteX3" fmla="*/ 0 w 1974057"/>
              <a:gd name="connsiteY3" fmla="*/ 261938 h 1204913"/>
              <a:gd name="connsiteX4" fmla="*/ 152400 w 1974057"/>
              <a:gd name="connsiteY4" fmla="*/ 366713 h 1204913"/>
              <a:gd name="connsiteX5" fmla="*/ 373857 w 1974057"/>
              <a:gd name="connsiteY5" fmla="*/ 369094 h 1204913"/>
              <a:gd name="connsiteX6" fmla="*/ 519113 w 1974057"/>
              <a:gd name="connsiteY6" fmla="*/ 352425 h 1204913"/>
              <a:gd name="connsiteX7" fmla="*/ 852488 w 1974057"/>
              <a:gd name="connsiteY7" fmla="*/ 309563 h 1204913"/>
              <a:gd name="connsiteX8" fmla="*/ 1252538 w 1974057"/>
              <a:gd name="connsiteY8" fmla="*/ 250032 h 1204913"/>
              <a:gd name="connsiteX9" fmla="*/ 1438275 w 1974057"/>
              <a:gd name="connsiteY9" fmla="*/ 214313 h 1204913"/>
              <a:gd name="connsiteX10" fmla="*/ 1481138 w 1974057"/>
              <a:gd name="connsiteY10" fmla="*/ 207169 h 1204913"/>
              <a:gd name="connsiteX11" fmla="*/ 1507332 w 1974057"/>
              <a:gd name="connsiteY11" fmla="*/ 214313 h 1204913"/>
              <a:gd name="connsiteX12" fmla="*/ 1533525 w 1974057"/>
              <a:gd name="connsiteY12" fmla="*/ 226219 h 1204913"/>
              <a:gd name="connsiteX13" fmla="*/ 1550194 w 1974057"/>
              <a:gd name="connsiteY13" fmla="*/ 242888 h 1204913"/>
              <a:gd name="connsiteX14" fmla="*/ 1559719 w 1974057"/>
              <a:gd name="connsiteY14" fmla="*/ 266700 h 1204913"/>
              <a:gd name="connsiteX15" fmla="*/ 1557338 w 1974057"/>
              <a:gd name="connsiteY15" fmla="*/ 309563 h 1204913"/>
              <a:gd name="connsiteX16" fmla="*/ 1450182 w 1974057"/>
              <a:gd name="connsiteY16" fmla="*/ 1057275 h 1204913"/>
              <a:gd name="connsiteX17" fmla="*/ 1450182 w 1974057"/>
              <a:gd name="connsiteY17" fmla="*/ 1085850 h 1204913"/>
              <a:gd name="connsiteX18" fmla="*/ 1504950 w 1974057"/>
              <a:gd name="connsiteY18" fmla="*/ 1204913 h 1204913"/>
              <a:gd name="connsiteX19" fmla="*/ 1640682 w 1974057"/>
              <a:gd name="connsiteY19" fmla="*/ 1100138 h 1204913"/>
              <a:gd name="connsiteX20" fmla="*/ 1733550 w 1974057"/>
              <a:gd name="connsiteY20" fmla="*/ 852488 h 1204913"/>
              <a:gd name="connsiteX21" fmla="*/ 1819275 w 1974057"/>
              <a:gd name="connsiteY21" fmla="*/ 619125 h 1204913"/>
              <a:gd name="connsiteX22" fmla="*/ 1847850 w 1974057"/>
              <a:gd name="connsiteY22" fmla="*/ 540544 h 1204913"/>
              <a:gd name="connsiteX23" fmla="*/ 1866900 w 1974057"/>
              <a:gd name="connsiteY23" fmla="*/ 495300 h 1204913"/>
              <a:gd name="connsiteX24" fmla="*/ 1885950 w 1974057"/>
              <a:gd name="connsiteY24" fmla="*/ 469107 h 1204913"/>
              <a:gd name="connsiteX25" fmla="*/ 1902619 w 1974057"/>
              <a:gd name="connsiteY25" fmla="*/ 450057 h 1204913"/>
              <a:gd name="connsiteX26" fmla="*/ 1924050 w 1974057"/>
              <a:gd name="connsiteY26" fmla="*/ 426244 h 1204913"/>
              <a:gd name="connsiteX27" fmla="*/ 1940719 w 1974057"/>
              <a:gd name="connsiteY27" fmla="*/ 407194 h 1204913"/>
              <a:gd name="connsiteX28" fmla="*/ 1955007 w 1974057"/>
              <a:gd name="connsiteY28" fmla="*/ 388144 h 1204913"/>
              <a:gd name="connsiteX29" fmla="*/ 1966913 w 1974057"/>
              <a:gd name="connsiteY29" fmla="*/ 366713 h 1204913"/>
              <a:gd name="connsiteX30" fmla="*/ 1974057 w 1974057"/>
              <a:gd name="connsiteY30" fmla="*/ 345282 h 1204913"/>
              <a:gd name="connsiteX31" fmla="*/ 1974057 w 1974057"/>
              <a:gd name="connsiteY31" fmla="*/ 307182 h 1204913"/>
              <a:gd name="connsiteX32" fmla="*/ 1962150 w 1974057"/>
              <a:gd name="connsiteY32" fmla="*/ 271463 h 1204913"/>
              <a:gd name="connsiteX33" fmla="*/ 1947863 w 1974057"/>
              <a:gd name="connsiteY33" fmla="*/ 240507 h 1204913"/>
              <a:gd name="connsiteX34" fmla="*/ 1916907 w 1974057"/>
              <a:gd name="connsiteY34" fmla="*/ 207169 h 1204913"/>
              <a:gd name="connsiteX35" fmla="*/ 1797844 w 1974057"/>
              <a:gd name="connsiteY35" fmla="*/ 107157 h 1204913"/>
              <a:gd name="connsiteX36" fmla="*/ 1712119 w 1974057"/>
              <a:gd name="connsiteY36" fmla="*/ 42863 h 1204913"/>
              <a:gd name="connsiteX37" fmla="*/ 1666875 w 1974057"/>
              <a:gd name="connsiteY37" fmla="*/ 19050 h 1204913"/>
              <a:gd name="connsiteX38" fmla="*/ 1638300 w 1974057"/>
              <a:gd name="connsiteY38" fmla="*/ 7144 h 1204913"/>
              <a:gd name="connsiteX39" fmla="*/ 1595438 w 1974057"/>
              <a:gd name="connsiteY39" fmla="*/ 0 h 1204913"/>
              <a:gd name="connsiteX40" fmla="*/ 1566863 w 1974057"/>
              <a:gd name="connsiteY40" fmla="*/ 2382 h 1204913"/>
              <a:gd name="connsiteX41" fmla="*/ 1516857 w 1974057"/>
              <a:gd name="connsiteY41" fmla="*/ 14288 h 1204913"/>
              <a:gd name="connsiteX42" fmla="*/ 1457325 w 1974057"/>
              <a:gd name="connsiteY42" fmla="*/ 35719 h 1204913"/>
              <a:gd name="connsiteX43" fmla="*/ 1409700 w 1974057"/>
              <a:gd name="connsiteY43" fmla="*/ 50007 h 1204913"/>
              <a:gd name="connsiteX44" fmla="*/ 1135857 w 1974057"/>
              <a:gd name="connsiteY44" fmla="*/ 97632 h 1204913"/>
              <a:gd name="connsiteX45" fmla="*/ 900113 w 1974057"/>
              <a:gd name="connsiteY45" fmla="*/ 123825 h 1204913"/>
              <a:gd name="connsiteX46" fmla="*/ 692944 w 1974057"/>
              <a:gd name="connsiteY46" fmla="*/ 166688 h 1204913"/>
              <a:gd name="connsiteX47" fmla="*/ 502444 w 1974057"/>
              <a:gd name="connsiteY47" fmla="*/ 180975 h 120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74057" h="1204913">
                <a:moveTo>
                  <a:pt x="502444" y="180975"/>
                </a:moveTo>
                <a:lnTo>
                  <a:pt x="273844" y="200025"/>
                </a:lnTo>
                <a:lnTo>
                  <a:pt x="119063" y="216694"/>
                </a:lnTo>
                <a:lnTo>
                  <a:pt x="0" y="261938"/>
                </a:lnTo>
                <a:lnTo>
                  <a:pt x="152400" y="366713"/>
                </a:lnTo>
                <a:lnTo>
                  <a:pt x="373857" y="369094"/>
                </a:lnTo>
                <a:lnTo>
                  <a:pt x="519113" y="352425"/>
                </a:lnTo>
                <a:lnTo>
                  <a:pt x="852488" y="309563"/>
                </a:lnTo>
                <a:lnTo>
                  <a:pt x="1252538" y="250032"/>
                </a:lnTo>
                <a:lnTo>
                  <a:pt x="1438275" y="214313"/>
                </a:lnTo>
                <a:lnTo>
                  <a:pt x="1481138" y="207169"/>
                </a:lnTo>
                <a:lnTo>
                  <a:pt x="1507332" y="214313"/>
                </a:lnTo>
                <a:lnTo>
                  <a:pt x="1533525" y="226219"/>
                </a:lnTo>
                <a:lnTo>
                  <a:pt x="1550194" y="242888"/>
                </a:lnTo>
                <a:lnTo>
                  <a:pt x="1559719" y="266700"/>
                </a:lnTo>
                <a:lnTo>
                  <a:pt x="1557338" y="309563"/>
                </a:lnTo>
                <a:lnTo>
                  <a:pt x="1450182" y="1057275"/>
                </a:lnTo>
                <a:lnTo>
                  <a:pt x="1450182" y="1085850"/>
                </a:lnTo>
                <a:lnTo>
                  <a:pt x="1504950" y="1204913"/>
                </a:lnTo>
                <a:lnTo>
                  <a:pt x="1640682" y="1100138"/>
                </a:lnTo>
                <a:lnTo>
                  <a:pt x="1733550" y="852488"/>
                </a:lnTo>
                <a:lnTo>
                  <a:pt x="1819275" y="619125"/>
                </a:lnTo>
                <a:lnTo>
                  <a:pt x="1847850" y="540544"/>
                </a:lnTo>
                <a:lnTo>
                  <a:pt x="1866900" y="495300"/>
                </a:lnTo>
                <a:lnTo>
                  <a:pt x="1885950" y="469107"/>
                </a:lnTo>
                <a:lnTo>
                  <a:pt x="1902619" y="450057"/>
                </a:lnTo>
                <a:lnTo>
                  <a:pt x="1924050" y="426244"/>
                </a:lnTo>
                <a:lnTo>
                  <a:pt x="1940719" y="407194"/>
                </a:lnTo>
                <a:lnTo>
                  <a:pt x="1955007" y="388144"/>
                </a:lnTo>
                <a:lnTo>
                  <a:pt x="1966913" y="366713"/>
                </a:lnTo>
                <a:lnTo>
                  <a:pt x="1974057" y="345282"/>
                </a:lnTo>
                <a:lnTo>
                  <a:pt x="1974057" y="307182"/>
                </a:lnTo>
                <a:lnTo>
                  <a:pt x="1962150" y="271463"/>
                </a:lnTo>
                <a:lnTo>
                  <a:pt x="1947863" y="240507"/>
                </a:lnTo>
                <a:lnTo>
                  <a:pt x="1916907" y="207169"/>
                </a:lnTo>
                <a:lnTo>
                  <a:pt x="1797844" y="107157"/>
                </a:lnTo>
                <a:lnTo>
                  <a:pt x="1712119" y="42863"/>
                </a:lnTo>
                <a:lnTo>
                  <a:pt x="1666875" y="19050"/>
                </a:lnTo>
                <a:lnTo>
                  <a:pt x="1638300" y="7144"/>
                </a:lnTo>
                <a:lnTo>
                  <a:pt x="1595438" y="0"/>
                </a:lnTo>
                <a:lnTo>
                  <a:pt x="1566863" y="2382"/>
                </a:lnTo>
                <a:lnTo>
                  <a:pt x="1516857" y="14288"/>
                </a:lnTo>
                <a:lnTo>
                  <a:pt x="1457325" y="35719"/>
                </a:lnTo>
                <a:lnTo>
                  <a:pt x="1409700" y="50007"/>
                </a:lnTo>
                <a:lnTo>
                  <a:pt x="1135857" y="97632"/>
                </a:lnTo>
                <a:lnTo>
                  <a:pt x="900113" y="123825"/>
                </a:lnTo>
                <a:lnTo>
                  <a:pt x="692944" y="166688"/>
                </a:lnTo>
                <a:lnTo>
                  <a:pt x="502444" y="1809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99C749E-92DA-42A3-9820-183BCD5450C0}"/>
              </a:ext>
            </a:extLst>
          </p:cNvPr>
          <p:cNvSpPr/>
          <p:nvPr/>
        </p:nvSpPr>
        <p:spPr>
          <a:xfrm>
            <a:off x="6323014" y="5386389"/>
            <a:ext cx="1692275" cy="300037"/>
          </a:xfrm>
          <a:custGeom>
            <a:avLst/>
            <a:gdLst>
              <a:gd name="connsiteX0" fmla="*/ 357187 w 1693069"/>
              <a:gd name="connsiteY0" fmla="*/ 102393 h 300037"/>
              <a:gd name="connsiteX1" fmla="*/ 135731 w 1693069"/>
              <a:gd name="connsiteY1" fmla="*/ 121443 h 300037"/>
              <a:gd name="connsiteX2" fmla="*/ 0 w 1693069"/>
              <a:gd name="connsiteY2" fmla="*/ 157162 h 300037"/>
              <a:gd name="connsiteX3" fmla="*/ 178594 w 1693069"/>
              <a:gd name="connsiteY3" fmla="*/ 300037 h 300037"/>
              <a:gd name="connsiteX4" fmla="*/ 292894 w 1693069"/>
              <a:gd name="connsiteY4" fmla="*/ 297656 h 300037"/>
              <a:gd name="connsiteX5" fmla="*/ 404812 w 1693069"/>
              <a:gd name="connsiteY5" fmla="*/ 292893 h 300037"/>
              <a:gd name="connsiteX6" fmla="*/ 557212 w 1693069"/>
              <a:gd name="connsiteY6" fmla="*/ 273843 h 300037"/>
              <a:gd name="connsiteX7" fmla="*/ 690562 w 1693069"/>
              <a:gd name="connsiteY7" fmla="*/ 252412 h 300037"/>
              <a:gd name="connsiteX8" fmla="*/ 873919 w 1693069"/>
              <a:gd name="connsiteY8" fmla="*/ 230981 h 300037"/>
              <a:gd name="connsiteX9" fmla="*/ 1078706 w 1693069"/>
              <a:gd name="connsiteY9" fmla="*/ 214312 h 300037"/>
              <a:gd name="connsiteX10" fmla="*/ 1231106 w 1693069"/>
              <a:gd name="connsiteY10" fmla="*/ 209550 h 300037"/>
              <a:gd name="connsiteX11" fmla="*/ 1350169 w 1693069"/>
              <a:gd name="connsiteY11" fmla="*/ 211931 h 300037"/>
              <a:gd name="connsiteX12" fmla="*/ 1471612 w 1693069"/>
              <a:gd name="connsiteY12" fmla="*/ 216693 h 300037"/>
              <a:gd name="connsiteX13" fmla="*/ 1550194 w 1693069"/>
              <a:gd name="connsiteY13" fmla="*/ 226218 h 300037"/>
              <a:gd name="connsiteX14" fmla="*/ 1590675 w 1693069"/>
              <a:gd name="connsiteY14" fmla="*/ 230981 h 300037"/>
              <a:gd name="connsiteX15" fmla="*/ 1638300 w 1693069"/>
              <a:gd name="connsiteY15" fmla="*/ 230981 h 300037"/>
              <a:gd name="connsiteX16" fmla="*/ 1664494 w 1693069"/>
              <a:gd name="connsiteY16" fmla="*/ 221456 h 300037"/>
              <a:gd name="connsiteX17" fmla="*/ 1685925 w 1693069"/>
              <a:gd name="connsiteY17" fmla="*/ 209550 h 300037"/>
              <a:gd name="connsiteX18" fmla="*/ 1693069 w 1693069"/>
              <a:gd name="connsiteY18" fmla="*/ 190500 h 300037"/>
              <a:gd name="connsiteX19" fmla="*/ 1693069 w 1693069"/>
              <a:gd name="connsiteY19" fmla="*/ 173831 h 300037"/>
              <a:gd name="connsiteX20" fmla="*/ 1678781 w 1693069"/>
              <a:gd name="connsiteY20" fmla="*/ 142875 h 300037"/>
              <a:gd name="connsiteX21" fmla="*/ 1650206 w 1693069"/>
              <a:gd name="connsiteY21" fmla="*/ 107156 h 300037"/>
              <a:gd name="connsiteX22" fmla="*/ 1614487 w 1693069"/>
              <a:gd name="connsiteY22" fmla="*/ 85725 h 300037"/>
              <a:gd name="connsiteX23" fmla="*/ 1533525 w 1693069"/>
              <a:gd name="connsiteY23" fmla="*/ 38100 h 300037"/>
              <a:gd name="connsiteX24" fmla="*/ 1483519 w 1693069"/>
              <a:gd name="connsiteY24" fmla="*/ 23812 h 300037"/>
              <a:gd name="connsiteX25" fmla="*/ 1343025 w 1693069"/>
              <a:gd name="connsiteY25" fmla="*/ 9525 h 300037"/>
              <a:gd name="connsiteX26" fmla="*/ 1266825 w 1693069"/>
              <a:gd name="connsiteY26" fmla="*/ 0 h 300037"/>
              <a:gd name="connsiteX27" fmla="*/ 1176337 w 1693069"/>
              <a:gd name="connsiteY27" fmla="*/ 0 h 300037"/>
              <a:gd name="connsiteX28" fmla="*/ 962025 w 1693069"/>
              <a:gd name="connsiteY28" fmla="*/ 21431 h 300037"/>
              <a:gd name="connsiteX29" fmla="*/ 695325 w 1693069"/>
              <a:gd name="connsiteY29" fmla="*/ 61912 h 300037"/>
              <a:gd name="connsiteX30" fmla="*/ 357187 w 1693069"/>
              <a:gd name="connsiteY30" fmla="*/ 102393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93069" h="300037">
                <a:moveTo>
                  <a:pt x="357187" y="102393"/>
                </a:moveTo>
                <a:lnTo>
                  <a:pt x="135731" y="121443"/>
                </a:lnTo>
                <a:lnTo>
                  <a:pt x="0" y="157162"/>
                </a:lnTo>
                <a:lnTo>
                  <a:pt x="178594" y="300037"/>
                </a:lnTo>
                <a:lnTo>
                  <a:pt x="292894" y="297656"/>
                </a:lnTo>
                <a:lnTo>
                  <a:pt x="404812" y="292893"/>
                </a:lnTo>
                <a:lnTo>
                  <a:pt x="557212" y="273843"/>
                </a:lnTo>
                <a:lnTo>
                  <a:pt x="690562" y="252412"/>
                </a:lnTo>
                <a:lnTo>
                  <a:pt x="873919" y="230981"/>
                </a:lnTo>
                <a:lnTo>
                  <a:pt x="1078706" y="214312"/>
                </a:lnTo>
                <a:lnTo>
                  <a:pt x="1231106" y="209550"/>
                </a:lnTo>
                <a:lnTo>
                  <a:pt x="1350169" y="211931"/>
                </a:lnTo>
                <a:lnTo>
                  <a:pt x="1471612" y="216693"/>
                </a:lnTo>
                <a:lnTo>
                  <a:pt x="1550194" y="226218"/>
                </a:lnTo>
                <a:lnTo>
                  <a:pt x="1590675" y="230981"/>
                </a:lnTo>
                <a:lnTo>
                  <a:pt x="1638300" y="230981"/>
                </a:lnTo>
                <a:lnTo>
                  <a:pt x="1664494" y="221456"/>
                </a:lnTo>
                <a:lnTo>
                  <a:pt x="1685925" y="209550"/>
                </a:lnTo>
                <a:lnTo>
                  <a:pt x="1693069" y="190500"/>
                </a:lnTo>
                <a:lnTo>
                  <a:pt x="1693069" y="173831"/>
                </a:lnTo>
                <a:lnTo>
                  <a:pt x="1678781" y="142875"/>
                </a:lnTo>
                <a:lnTo>
                  <a:pt x="1650206" y="107156"/>
                </a:lnTo>
                <a:lnTo>
                  <a:pt x="1614487" y="85725"/>
                </a:lnTo>
                <a:lnTo>
                  <a:pt x="1533525" y="38100"/>
                </a:lnTo>
                <a:lnTo>
                  <a:pt x="1483519" y="23812"/>
                </a:lnTo>
                <a:lnTo>
                  <a:pt x="1343025" y="9525"/>
                </a:lnTo>
                <a:lnTo>
                  <a:pt x="1266825" y="0"/>
                </a:lnTo>
                <a:lnTo>
                  <a:pt x="1176337" y="0"/>
                </a:lnTo>
                <a:lnTo>
                  <a:pt x="962025" y="21431"/>
                </a:lnTo>
                <a:lnTo>
                  <a:pt x="695325" y="61912"/>
                </a:lnTo>
                <a:lnTo>
                  <a:pt x="357187" y="10239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F136E3A-A277-4A5A-BEBF-1FE50BAE2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725" y="1559450"/>
            <a:ext cx="4718713" cy="42127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ED1533-D96A-49E4-BEB9-550FFED4B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725" y="1551220"/>
            <a:ext cx="4718713" cy="421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5" grpId="0" animBg="1"/>
      <p:bldP spid="50" grpId="0" animBg="1"/>
      <p:bldP spid="51" grpId="0" animBg="1"/>
      <p:bldP spid="54" grpId="0" animBg="1"/>
      <p:bldP spid="56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62E118F-D395-47D2-A1A8-8EB8CB57A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43" y="1322649"/>
            <a:ext cx="4718713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68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としょかんへ 行こう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あたらしい漢字：方</a:t>
            </a:r>
          </a:p>
        </p:txBody>
      </p:sp>
    </p:spTree>
    <p:extLst>
      <p:ext uri="{BB962C8B-B14F-4D97-AF65-F5344CB8AC3E}">
        <p14:creationId xmlns:p14="http://schemas.microsoft.com/office/powerpoint/2010/main" val="1119137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F864C30-BA33-4B30-81BE-24218DD6A1CC}"/>
              </a:ext>
            </a:extLst>
          </p:cNvPr>
          <p:cNvSpPr/>
          <p:nvPr/>
        </p:nvSpPr>
        <p:spPr>
          <a:xfrm>
            <a:off x="5678488" y="1506538"/>
            <a:ext cx="635000" cy="855662"/>
          </a:xfrm>
          <a:custGeom>
            <a:avLst/>
            <a:gdLst>
              <a:gd name="connsiteX0" fmla="*/ 526257 w 633413"/>
              <a:gd name="connsiteY0" fmla="*/ 114300 h 854869"/>
              <a:gd name="connsiteX1" fmla="*/ 392907 w 633413"/>
              <a:gd name="connsiteY1" fmla="*/ 59532 h 854869"/>
              <a:gd name="connsiteX2" fmla="*/ 269082 w 633413"/>
              <a:gd name="connsiteY2" fmla="*/ 23813 h 854869"/>
              <a:gd name="connsiteX3" fmla="*/ 202407 w 633413"/>
              <a:gd name="connsiteY3" fmla="*/ 9525 h 854869"/>
              <a:gd name="connsiteX4" fmla="*/ 119063 w 633413"/>
              <a:gd name="connsiteY4" fmla="*/ 0 h 854869"/>
              <a:gd name="connsiteX5" fmla="*/ 47625 w 633413"/>
              <a:gd name="connsiteY5" fmla="*/ 2382 h 854869"/>
              <a:gd name="connsiteX6" fmla="*/ 11907 w 633413"/>
              <a:gd name="connsiteY6" fmla="*/ 9525 h 854869"/>
              <a:gd name="connsiteX7" fmla="*/ 2382 w 633413"/>
              <a:gd name="connsiteY7" fmla="*/ 19050 h 854869"/>
              <a:gd name="connsiteX8" fmla="*/ 0 w 633413"/>
              <a:gd name="connsiteY8" fmla="*/ 33338 h 854869"/>
              <a:gd name="connsiteX9" fmla="*/ 9525 w 633413"/>
              <a:gd name="connsiteY9" fmla="*/ 45244 h 854869"/>
              <a:gd name="connsiteX10" fmla="*/ 26194 w 633413"/>
              <a:gd name="connsiteY10" fmla="*/ 59532 h 854869"/>
              <a:gd name="connsiteX11" fmla="*/ 38100 w 633413"/>
              <a:gd name="connsiteY11" fmla="*/ 69057 h 854869"/>
              <a:gd name="connsiteX12" fmla="*/ 76200 w 633413"/>
              <a:gd name="connsiteY12" fmla="*/ 85725 h 854869"/>
              <a:gd name="connsiteX13" fmla="*/ 128588 w 633413"/>
              <a:gd name="connsiteY13" fmla="*/ 114300 h 854869"/>
              <a:gd name="connsiteX14" fmla="*/ 180975 w 633413"/>
              <a:gd name="connsiteY14" fmla="*/ 152400 h 854869"/>
              <a:gd name="connsiteX15" fmla="*/ 219075 w 633413"/>
              <a:gd name="connsiteY15" fmla="*/ 192882 h 854869"/>
              <a:gd name="connsiteX16" fmla="*/ 238125 w 633413"/>
              <a:gd name="connsiteY16" fmla="*/ 216694 h 854869"/>
              <a:gd name="connsiteX17" fmla="*/ 254794 w 633413"/>
              <a:gd name="connsiteY17" fmla="*/ 245269 h 854869"/>
              <a:gd name="connsiteX18" fmla="*/ 269082 w 633413"/>
              <a:gd name="connsiteY18" fmla="*/ 292894 h 854869"/>
              <a:gd name="connsiteX19" fmla="*/ 273844 w 633413"/>
              <a:gd name="connsiteY19" fmla="*/ 357188 h 854869"/>
              <a:gd name="connsiteX20" fmla="*/ 283369 w 633413"/>
              <a:gd name="connsiteY20" fmla="*/ 502444 h 854869"/>
              <a:gd name="connsiteX21" fmla="*/ 292894 w 633413"/>
              <a:gd name="connsiteY21" fmla="*/ 709613 h 854869"/>
              <a:gd name="connsiteX22" fmla="*/ 300038 w 633413"/>
              <a:gd name="connsiteY22" fmla="*/ 854869 h 854869"/>
              <a:gd name="connsiteX23" fmla="*/ 550069 w 633413"/>
              <a:gd name="connsiteY23" fmla="*/ 807244 h 854869"/>
              <a:gd name="connsiteX24" fmla="*/ 545307 w 633413"/>
              <a:gd name="connsiteY24" fmla="*/ 607219 h 854869"/>
              <a:gd name="connsiteX25" fmla="*/ 542925 w 633413"/>
              <a:gd name="connsiteY25" fmla="*/ 378619 h 854869"/>
              <a:gd name="connsiteX26" fmla="*/ 542925 w 633413"/>
              <a:gd name="connsiteY26" fmla="*/ 342900 h 854869"/>
              <a:gd name="connsiteX27" fmla="*/ 542925 w 633413"/>
              <a:gd name="connsiteY27" fmla="*/ 335757 h 854869"/>
              <a:gd name="connsiteX28" fmla="*/ 545307 w 633413"/>
              <a:gd name="connsiteY28" fmla="*/ 321469 h 854869"/>
              <a:gd name="connsiteX29" fmla="*/ 557213 w 633413"/>
              <a:gd name="connsiteY29" fmla="*/ 304800 h 854869"/>
              <a:gd name="connsiteX30" fmla="*/ 578644 w 633413"/>
              <a:gd name="connsiteY30" fmla="*/ 283369 h 854869"/>
              <a:gd name="connsiteX31" fmla="*/ 602457 w 633413"/>
              <a:gd name="connsiteY31" fmla="*/ 259557 h 854869"/>
              <a:gd name="connsiteX32" fmla="*/ 614363 w 633413"/>
              <a:gd name="connsiteY32" fmla="*/ 252413 h 854869"/>
              <a:gd name="connsiteX33" fmla="*/ 621507 w 633413"/>
              <a:gd name="connsiteY33" fmla="*/ 245269 h 854869"/>
              <a:gd name="connsiteX34" fmla="*/ 633413 w 633413"/>
              <a:gd name="connsiteY34" fmla="*/ 204788 h 854869"/>
              <a:gd name="connsiteX35" fmla="*/ 633413 w 633413"/>
              <a:gd name="connsiteY35" fmla="*/ 192882 h 854869"/>
              <a:gd name="connsiteX36" fmla="*/ 628650 w 633413"/>
              <a:gd name="connsiteY36" fmla="*/ 176213 h 854869"/>
              <a:gd name="connsiteX37" fmla="*/ 526257 w 633413"/>
              <a:gd name="connsiteY37" fmla="*/ 114300 h 85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3413" h="854869">
                <a:moveTo>
                  <a:pt x="526257" y="114300"/>
                </a:moveTo>
                <a:lnTo>
                  <a:pt x="392907" y="59532"/>
                </a:lnTo>
                <a:lnTo>
                  <a:pt x="269082" y="23813"/>
                </a:lnTo>
                <a:lnTo>
                  <a:pt x="202407" y="9525"/>
                </a:lnTo>
                <a:lnTo>
                  <a:pt x="119063" y="0"/>
                </a:lnTo>
                <a:lnTo>
                  <a:pt x="47625" y="2382"/>
                </a:lnTo>
                <a:lnTo>
                  <a:pt x="11907" y="9525"/>
                </a:lnTo>
                <a:lnTo>
                  <a:pt x="2382" y="19050"/>
                </a:lnTo>
                <a:lnTo>
                  <a:pt x="0" y="33338"/>
                </a:lnTo>
                <a:lnTo>
                  <a:pt x="9525" y="45244"/>
                </a:lnTo>
                <a:lnTo>
                  <a:pt x="26194" y="59532"/>
                </a:lnTo>
                <a:lnTo>
                  <a:pt x="38100" y="69057"/>
                </a:lnTo>
                <a:lnTo>
                  <a:pt x="76200" y="85725"/>
                </a:lnTo>
                <a:lnTo>
                  <a:pt x="128588" y="114300"/>
                </a:lnTo>
                <a:lnTo>
                  <a:pt x="180975" y="152400"/>
                </a:lnTo>
                <a:lnTo>
                  <a:pt x="219075" y="192882"/>
                </a:lnTo>
                <a:lnTo>
                  <a:pt x="238125" y="216694"/>
                </a:lnTo>
                <a:lnTo>
                  <a:pt x="254794" y="245269"/>
                </a:lnTo>
                <a:lnTo>
                  <a:pt x="269082" y="292894"/>
                </a:lnTo>
                <a:lnTo>
                  <a:pt x="273844" y="357188"/>
                </a:lnTo>
                <a:cubicBezTo>
                  <a:pt x="277072" y="405603"/>
                  <a:pt x="283369" y="453921"/>
                  <a:pt x="283369" y="502444"/>
                </a:cubicBezTo>
                <a:lnTo>
                  <a:pt x="292894" y="709613"/>
                </a:lnTo>
                <a:lnTo>
                  <a:pt x="300038" y="854869"/>
                </a:lnTo>
                <a:lnTo>
                  <a:pt x="550069" y="807244"/>
                </a:lnTo>
                <a:lnTo>
                  <a:pt x="545307" y="607219"/>
                </a:lnTo>
                <a:lnTo>
                  <a:pt x="542925" y="378619"/>
                </a:lnTo>
                <a:lnTo>
                  <a:pt x="542925" y="342900"/>
                </a:lnTo>
                <a:lnTo>
                  <a:pt x="542925" y="335757"/>
                </a:lnTo>
                <a:lnTo>
                  <a:pt x="545307" y="321469"/>
                </a:lnTo>
                <a:lnTo>
                  <a:pt x="557213" y="304800"/>
                </a:lnTo>
                <a:lnTo>
                  <a:pt x="578644" y="283369"/>
                </a:lnTo>
                <a:lnTo>
                  <a:pt x="602457" y="259557"/>
                </a:lnTo>
                <a:lnTo>
                  <a:pt x="614363" y="252413"/>
                </a:lnTo>
                <a:lnTo>
                  <a:pt x="621507" y="245269"/>
                </a:lnTo>
                <a:lnTo>
                  <a:pt x="633413" y="204788"/>
                </a:lnTo>
                <a:lnTo>
                  <a:pt x="633413" y="192882"/>
                </a:lnTo>
                <a:lnTo>
                  <a:pt x="628650" y="176213"/>
                </a:lnTo>
                <a:lnTo>
                  <a:pt x="526257" y="1143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D484211-09E7-4E48-92D0-4CB6CB974859}"/>
              </a:ext>
            </a:extLst>
          </p:cNvPr>
          <p:cNvSpPr/>
          <p:nvPr/>
        </p:nvSpPr>
        <p:spPr>
          <a:xfrm>
            <a:off x="3800475" y="2135189"/>
            <a:ext cx="4522788" cy="642937"/>
          </a:xfrm>
          <a:custGeom>
            <a:avLst/>
            <a:gdLst>
              <a:gd name="connsiteX0" fmla="*/ 1140488 w 4521758"/>
              <a:gd name="connsiteY0" fmla="*/ 286378 h 643094"/>
              <a:gd name="connsiteX1" fmla="*/ 1793631 w 4521758"/>
              <a:gd name="connsiteY1" fmla="*/ 231112 h 643094"/>
              <a:gd name="connsiteX2" fmla="*/ 2175468 w 4521758"/>
              <a:gd name="connsiteY2" fmla="*/ 200967 h 643094"/>
              <a:gd name="connsiteX3" fmla="*/ 2486967 w 4521758"/>
              <a:gd name="connsiteY3" fmla="*/ 150725 h 643094"/>
              <a:gd name="connsiteX4" fmla="*/ 3135086 w 4521758"/>
              <a:gd name="connsiteY4" fmla="*/ 105507 h 643094"/>
              <a:gd name="connsiteX5" fmla="*/ 3516923 w 4521758"/>
              <a:gd name="connsiteY5" fmla="*/ 75362 h 643094"/>
              <a:gd name="connsiteX6" fmla="*/ 3672673 w 4521758"/>
              <a:gd name="connsiteY6" fmla="*/ 70338 h 643094"/>
              <a:gd name="connsiteX7" fmla="*/ 3702818 w 4521758"/>
              <a:gd name="connsiteY7" fmla="*/ 70338 h 643094"/>
              <a:gd name="connsiteX8" fmla="*/ 3858567 w 4521758"/>
              <a:gd name="connsiteY8" fmla="*/ 25121 h 643094"/>
              <a:gd name="connsiteX9" fmla="*/ 3918857 w 4521758"/>
              <a:gd name="connsiteY9" fmla="*/ 5024 h 643094"/>
              <a:gd name="connsiteX10" fmla="*/ 3954026 w 4521758"/>
              <a:gd name="connsiteY10" fmla="*/ 0 h 643094"/>
              <a:gd name="connsiteX11" fmla="*/ 4044462 w 4521758"/>
              <a:gd name="connsiteY11" fmla="*/ 15072 h 643094"/>
              <a:gd name="connsiteX12" fmla="*/ 4210259 w 4521758"/>
              <a:gd name="connsiteY12" fmla="*/ 60290 h 643094"/>
              <a:gd name="connsiteX13" fmla="*/ 4295670 w 4521758"/>
              <a:gd name="connsiteY13" fmla="*/ 100483 h 643094"/>
              <a:gd name="connsiteX14" fmla="*/ 4426299 w 4521758"/>
              <a:gd name="connsiteY14" fmla="*/ 165798 h 643094"/>
              <a:gd name="connsiteX15" fmla="*/ 4471516 w 4521758"/>
              <a:gd name="connsiteY15" fmla="*/ 195943 h 643094"/>
              <a:gd name="connsiteX16" fmla="*/ 4511710 w 4521758"/>
              <a:gd name="connsiteY16" fmla="*/ 231112 h 643094"/>
              <a:gd name="connsiteX17" fmla="*/ 4521758 w 4521758"/>
              <a:gd name="connsiteY17" fmla="*/ 271305 h 643094"/>
              <a:gd name="connsiteX18" fmla="*/ 4506686 w 4521758"/>
              <a:gd name="connsiteY18" fmla="*/ 306474 h 643094"/>
              <a:gd name="connsiteX19" fmla="*/ 4436347 w 4521758"/>
              <a:gd name="connsiteY19" fmla="*/ 351692 h 643094"/>
              <a:gd name="connsiteX20" fmla="*/ 4376057 w 4521758"/>
              <a:gd name="connsiteY20" fmla="*/ 351692 h 643094"/>
              <a:gd name="connsiteX21" fmla="*/ 3954026 w 4521758"/>
              <a:gd name="connsiteY21" fmla="*/ 296426 h 643094"/>
              <a:gd name="connsiteX22" fmla="*/ 3657600 w 4521758"/>
              <a:gd name="connsiteY22" fmla="*/ 291402 h 643094"/>
              <a:gd name="connsiteX23" fmla="*/ 3220497 w 4521758"/>
              <a:gd name="connsiteY23" fmla="*/ 301450 h 643094"/>
              <a:gd name="connsiteX24" fmla="*/ 2627644 w 4521758"/>
              <a:gd name="connsiteY24" fmla="*/ 346668 h 643094"/>
              <a:gd name="connsiteX25" fmla="*/ 2135275 w 4521758"/>
              <a:gd name="connsiteY25" fmla="*/ 381837 h 643094"/>
              <a:gd name="connsiteX26" fmla="*/ 1517301 w 4521758"/>
              <a:gd name="connsiteY26" fmla="*/ 432079 h 643094"/>
              <a:gd name="connsiteX27" fmla="*/ 1019908 w 4521758"/>
              <a:gd name="connsiteY27" fmla="*/ 497393 h 643094"/>
              <a:gd name="connsiteX28" fmla="*/ 683288 w 4521758"/>
              <a:gd name="connsiteY28" fmla="*/ 572756 h 643094"/>
              <a:gd name="connsiteX29" fmla="*/ 482321 w 4521758"/>
              <a:gd name="connsiteY29" fmla="*/ 628022 h 643094"/>
              <a:gd name="connsiteX30" fmla="*/ 442127 w 4521758"/>
              <a:gd name="connsiteY30" fmla="*/ 638070 h 643094"/>
              <a:gd name="connsiteX31" fmla="*/ 406958 w 4521758"/>
              <a:gd name="connsiteY31" fmla="*/ 643094 h 643094"/>
              <a:gd name="connsiteX32" fmla="*/ 361741 w 4521758"/>
              <a:gd name="connsiteY32" fmla="*/ 633046 h 643094"/>
              <a:gd name="connsiteX33" fmla="*/ 326571 w 4521758"/>
              <a:gd name="connsiteY33" fmla="*/ 617973 h 643094"/>
              <a:gd name="connsiteX34" fmla="*/ 266281 w 4521758"/>
              <a:gd name="connsiteY34" fmla="*/ 572756 h 643094"/>
              <a:gd name="connsiteX35" fmla="*/ 195943 w 4521758"/>
              <a:gd name="connsiteY35" fmla="*/ 507441 h 643094"/>
              <a:gd name="connsiteX36" fmla="*/ 115556 w 4521758"/>
              <a:gd name="connsiteY36" fmla="*/ 401934 h 643094"/>
              <a:gd name="connsiteX37" fmla="*/ 65314 w 4521758"/>
              <a:gd name="connsiteY37" fmla="*/ 326571 h 643094"/>
              <a:gd name="connsiteX38" fmla="*/ 30145 w 4521758"/>
              <a:gd name="connsiteY38" fmla="*/ 266281 h 643094"/>
              <a:gd name="connsiteX39" fmla="*/ 10048 w 4521758"/>
              <a:gd name="connsiteY39" fmla="*/ 226088 h 643094"/>
              <a:gd name="connsiteX40" fmla="*/ 0 w 4521758"/>
              <a:gd name="connsiteY40" fmla="*/ 190918 h 643094"/>
              <a:gd name="connsiteX41" fmla="*/ 10048 w 4521758"/>
              <a:gd name="connsiteY41" fmla="*/ 185894 h 643094"/>
              <a:gd name="connsiteX42" fmla="*/ 30145 w 4521758"/>
              <a:gd name="connsiteY42" fmla="*/ 185894 h 643094"/>
              <a:gd name="connsiteX43" fmla="*/ 60290 w 4521758"/>
              <a:gd name="connsiteY43" fmla="*/ 200967 h 643094"/>
              <a:gd name="connsiteX44" fmla="*/ 160774 w 4521758"/>
              <a:gd name="connsiteY44" fmla="*/ 281354 h 643094"/>
              <a:gd name="connsiteX45" fmla="*/ 226088 w 4521758"/>
              <a:gd name="connsiteY45" fmla="*/ 321547 h 643094"/>
              <a:gd name="connsiteX46" fmla="*/ 286378 w 4521758"/>
              <a:gd name="connsiteY46" fmla="*/ 341644 h 643094"/>
              <a:gd name="connsiteX47" fmla="*/ 341644 w 4521758"/>
              <a:gd name="connsiteY47" fmla="*/ 356716 h 643094"/>
              <a:gd name="connsiteX48" fmla="*/ 427055 w 4521758"/>
              <a:gd name="connsiteY48" fmla="*/ 356716 h 643094"/>
              <a:gd name="connsiteX49" fmla="*/ 1140488 w 4521758"/>
              <a:gd name="connsiteY49" fmla="*/ 286378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521758" h="643094">
                <a:moveTo>
                  <a:pt x="1140488" y="286378"/>
                </a:moveTo>
                <a:lnTo>
                  <a:pt x="1793631" y="231112"/>
                </a:lnTo>
                <a:lnTo>
                  <a:pt x="2175468" y="200967"/>
                </a:lnTo>
                <a:lnTo>
                  <a:pt x="2486967" y="150725"/>
                </a:lnTo>
                <a:lnTo>
                  <a:pt x="3135086" y="105507"/>
                </a:lnTo>
                <a:lnTo>
                  <a:pt x="3516923" y="75362"/>
                </a:lnTo>
                <a:lnTo>
                  <a:pt x="3672673" y="70338"/>
                </a:lnTo>
                <a:lnTo>
                  <a:pt x="3702818" y="70338"/>
                </a:lnTo>
                <a:lnTo>
                  <a:pt x="3858567" y="25121"/>
                </a:lnTo>
                <a:lnTo>
                  <a:pt x="3918857" y="5024"/>
                </a:lnTo>
                <a:lnTo>
                  <a:pt x="3954026" y="0"/>
                </a:lnTo>
                <a:lnTo>
                  <a:pt x="4044462" y="15072"/>
                </a:lnTo>
                <a:lnTo>
                  <a:pt x="4210259" y="60290"/>
                </a:lnTo>
                <a:lnTo>
                  <a:pt x="4295670" y="100483"/>
                </a:lnTo>
                <a:lnTo>
                  <a:pt x="4426299" y="165798"/>
                </a:lnTo>
                <a:lnTo>
                  <a:pt x="4471516" y="195943"/>
                </a:lnTo>
                <a:lnTo>
                  <a:pt x="4511710" y="231112"/>
                </a:lnTo>
                <a:lnTo>
                  <a:pt x="4521758" y="271305"/>
                </a:lnTo>
                <a:lnTo>
                  <a:pt x="4506686" y="306474"/>
                </a:lnTo>
                <a:lnTo>
                  <a:pt x="4436347" y="351692"/>
                </a:lnTo>
                <a:lnTo>
                  <a:pt x="4376057" y="351692"/>
                </a:lnTo>
                <a:lnTo>
                  <a:pt x="3954026" y="296426"/>
                </a:lnTo>
                <a:lnTo>
                  <a:pt x="3657600" y="291402"/>
                </a:lnTo>
                <a:lnTo>
                  <a:pt x="3220497" y="301450"/>
                </a:lnTo>
                <a:lnTo>
                  <a:pt x="2627644" y="346668"/>
                </a:lnTo>
                <a:lnTo>
                  <a:pt x="2135275" y="381837"/>
                </a:lnTo>
                <a:lnTo>
                  <a:pt x="1517301" y="432079"/>
                </a:lnTo>
                <a:lnTo>
                  <a:pt x="1019908" y="497393"/>
                </a:lnTo>
                <a:lnTo>
                  <a:pt x="683288" y="572756"/>
                </a:lnTo>
                <a:lnTo>
                  <a:pt x="482321" y="628022"/>
                </a:lnTo>
                <a:lnTo>
                  <a:pt x="442127" y="638070"/>
                </a:lnTo>
                <a:lnTo>
                  <a:pt x="406958" y="643094"/>
                </a:lnTo>
                <a:lnTo>
                  <a:pt x="361741" y="633046"/>
                </a:lnTo>
                <a:lnTo>
                  <a:pt x="326571" y="617973"/>
                </a:lnTo>
                <a:lnTo>
                  <a:pt x="266281" y="572756"/>
                </a:lnTo>
                <a:lnTo>
                  <a:pt x="195943" y="507441"/>
                </a:lnTo>
                <a:lnTo>
                  <a:pt x="115556" y="401934"/>
                </a:lnTo>
                <a:lnTo>
                  <a:pt x="65314" y="326571"/>
                </a:lnTo>
                <a:lnTo>
                  <a:pt x="30145" y="266281"/>
                </a:lnTo>
                <a:lnTo>
                  <a:pt x="10048" y="226088"/>
                </a:lnTo>
                <a:lnTo>
                  <a:pt x="0" y="190918"/>
                </a:lnTo>
                <a:lnTo>
                  <a:pt x="10048" y="185894"/>
                </a:lnTo>
                <a:lnTo>
                  <a:pt x="30145" y="185894"/>
                </a:lnTo>
                <a:lnTo>
                  <a:pt x="60290" y="200967"/>
                </a:lnTo>
                <a:lnTo>
                  <a:pt x="160774" y="281354"/>
                </a:lnTo>
                <a:lnTo>
                  <a:pt x="226088" y="321547"/>
                </a:lnTo>
                <a:lnTo>
                  <a:pt x="286378" y="341644"/>
                </a:lnTo>
                <a:cubicBezTo>
                  <a:pt x="338224" y="357197"/>
                  <a:pt x="319135" y="356716"/>
                  <a:pt x="341644" y="356716"/>
                </a:cubicBezTo>
                <a:lnTo>
                  <a:pt x="427055" y="356716"/>
                </a:lnTo>
                <a:lnTo>
                  <a:pt x="1140488" y="28637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5434294-5B2A-4C79-BC27-383995DC4B7D}"/>
              </a:ext>
            </a:extLst>
          </p:cNvPr>
          <p:cNvSpPr/>
          <p:nvPr/>
        </p:nvSpPr>
        <p:spPr>
          <a:xfrm>
            <a:off x="6069014" y="3103564"/>
            <a:ext cx="1474787" cy="422275"/>
          </a:xfrm>
          <a:custGeom>
            <a:avLst/>
            <a:gdLst>
              <a:gd name="connsiteX0" fmla="*/ 519113 w 1473994"/>
              <a:gd name="connsiteY0" fmla="*/ 169069 h 423862"/>
              <a:gd name="connsiteX1" fmla="*/ 690563 w 1473994"/>
              <a:gd name="connsiteY1" fmla="*/ 166687 h 423862"/>
              <a:gd name="connsiteX2" fmla="*/ 812007 w 1473994"/>
              <a:gd name="connsiteY2" fmla="*/ 157162 h 423862"/>
              <a:gd name="connsiteX3" fmla="*/ 962025 w 1473994"/>
              <a:gd name="connsiteY3" fmla="*/ 133350 h 423862"/>
              <a:gd name="connsiteX4" fmla="*/ 1157288 w 1473994"/>
              <a:gd name="connsiteY4" fmla="*/ 80962 h 423862"/>
              <a:gd name="connsiteX5" fmla="*/ 1231107 w 1473994"/>
              <a:gd name="connsiteY5" fmla="*/ 133350 h 423862"/>
              <a:gd name="connsiteX6" fmla="*/ 1340644 w 1473994"/>
              <a:gd name="connsiteY6" fmla="*/ 228600 h 423862"/>
              <a:gd name="connsiteX7" fmla="*/ 1438275 w 1473994"/>
              <a:gd name="connsiteY7" fmla="*/ 314325 h 423862"/>
              <a:gd name="connsiteX8" fmla="*/ 1466850 w 1473994"/>
              <a:gd name="connsiteY8" fmla="*/ 350044 h 423862"/>
              <a:gd name="connsiteX9" fmla="*/ 1473994 w 1473994"/>
              <a:gd name="connsiteY9" fmla="*/ 371475 h 423862"/>
              <a:gd name="connsiteX10" fmla="*/ 1473994 w 1473994"/>
              <a:gd name="connsiteY10" fmla="*/ 392906 h 423862"/>
              <a:gd name="connsiteX11" fmla="*/ 1454944 w 1473994"/>
              <a:gd name="connsiteY11" fmla="*/ 423862 h 423862"/>
              <a:gd name="connsiteX12" fmla="*/ 1059657 w 1473994"/>
              <a:gd name="connsiteY12" fmla="*/ 338137 h 423862"/>
              <a:gd name="connsiteX13" fmla="*/ 978694 w 1473994"/>
              <a:gd name="connsiteY13" fmla="*/ 328612 h 423862"/>
              <a:gd name="connsiteX14" fmla="*/ 514350 w 1473994"/>
              <a:gd name="connsiteY14" fmla="*/ 369094 h 423862"/>
              <a:gd name="connsiteX15" fmla="*/ 457200 w 1473994"/>
              <a:gd name="connsiteY15" fmla="*/ 369094 h 423862"/>
              <a:gd name="connsiteX16" fmla="*/ 376238 w 1473994"/>
              <a:gd name="connsiteY16" fmla="*/ 335756 h 423862"/>
              <a:gd name="connsiteX17" fmla="*/ 259557 w 1473994"/>
              <a:gd name="connsiteY17" fmla="*/ 271462 h 423862"/>
              <a:gd name="connsiteX18" fmla="*/ 150019 w 1473994"/>
              <a:gd name="connsiteY18" fmla="*/ 190500 h 423862"/>
              <a:gd name="connsiteX19" fmla="*/ 42863 w 1473994"/>
              <a:gd name="connsiteY19" fmla="*/ 102394 h 423862"/>
              <a:gd name="connsiteX20" fmla="*/ 0 w 1473994"/>
              <a:gd name="connsiteY20" fmla="*/ 0 h 423862"/>
              <a:gd name="connsiteX21" fmla="*/ 109538 w 1473994"/>
              <a:gd name="connsiteY21" fmla="*/ 40481 h 423862"/>
              <a:gd name="connsiteX22" fmla="*/ 166688 w 1473994"/>
              <a:gd name="connsiteY22" fmla="*/ 76200 h 423862"/>
              <a:gd name="connsiteX23" fmla="*/ 254794 w 1473994"/>
              <a:gd name="connsiteY23" fmla="*/ 126206 h 423862"/>
              <a:gd name="connsiteX24" fmla="*/ 345282 w 1473994"/>
              <a:gd name="connsiteY24" fmla="*/ 161925 h 423862"/>
              <a:gd name="connsiteX25" fmla="*/ 414338 w 1473994"/>
              <a:gd name="connsiteY25" fmla="*/ 171450 h 423862"/>
              <a:gd name="connsiteX26" fmla="*/ 519113 w 1473994"/>
              <a:gd name="connsiteY26" fmla="*/ 169069 h 42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73994" h="423862">
                <a:moveTo>
                  <a:pt x="519113" y="169069"/>
                </a:moveTo>
                <a:lnTo>
                  <a:pt x="690563" y="166687"/>
                </a:lnTo>
                <a:lnTo>
                  <a:pt x="812007" y="157162"/>
                </a:lnTo>
                <a:lnTo>
                  <a:pt x="962025" y="133350"/>
                </a:lnTo>
                <a:lnTo>
                  <a:pt x="1157288" y="80962"/>
                </a:lnTo>
                <a:lnTo>
                  <a:pt x="1231107" y="133350"/>
                </a:lnTo>
                <a:lnTo>
                  <a:pt x="1340644" y="228600"/>
                </a:lnTo>
                <a:lnTo>
                  <a:pt x="1438275" y="314325"/>
                </a:lnTo>
                <a:lnTo>
                  <a:pt x="1466850" y="350044"/>
                </a:lnTo>
                <a:lnTo>
                  <a:pt x="1473994" y="371475"/>
                </a:lnTo>
                <a:lnTo>
                  <a:pt x="1473994" y="392906"/>
                </a:lnTo>
                <a:lnTo>
                  <a:pt x="1454944" y="423862"/>
                </a:lnTo>
                <a:lnTo>
                  <a:pt x="1059657" y="338137"/>
                </a:lnTo>
                <a:lnTo>
                  <a:pt x="978694" y="328612"/>
                </a:lnTo>
                <a:lnTo>
                  <a:pt x="514350" y="369094"/>
                </a:lnTo>
                <a:lnTo>
                  <a:pt x="457200" y="369094"/>
                </a:lnTo>
                <a:lnTo>
                  <a:pt x="376238" y="335756"/>
                </a:lnTo>
                <a:lnTo>
                  <a:pt x="259557" y="271462"/>
                </a:lnTo>
                <a:lnTo>
                  <a:pt x="150019" y="190500"/>
                </a:lnTo>
                <a:lnTo>
                  <a:pt x="42863" y="102394"/>
                </a:lnTo>
                <a:lnTo>
                  <a:pt x="0" y="0"/>
                </a:lnTo>
                <a:lnTo>
                  <a:pt x="109538" y="40481"/>
                </a:lnTo>
                <a:lnTo>
                  <a:pt x="166688" y="76200"/>
                </a:lnTo>
                <a:lnTo>
                  <a:pt x="254794" y="126206"/>
                </a:lnTo>
                <a:lnTo>
                  <a:pt x="345282" y="161925"/>
                </a:lnTo>
                <a:lnTo>
                  <a:pt x="414338" y="171450"/>
                </a:lnTo>
                <a:lnTo>
                  <a:pt x="519113" y="1690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A091E51-4DA8-423B-9CAB-B19D188C6E7C}"/>
              </a:ext>
            </a:extLst>
          </p:cNvPr>
          <p:cNvSpPr/>
          <p:nvPr/>
        </p:nvSpPr>
        <p:spPr>
          <a:xfrm rot="16200000">
            <a:off x="5462589" y="4059239"/>
            <a:ext cx="2720975" cy="1438275"/>
          </a:xfrm>
          <a:custGeom>
            <a:avLst/>
            <a:gdLst>
              <a:gd name="connsiteX0" fmla="*/ 97631 w 2721769"/>
              <a:gd name="connsiteY0" fmla="*/ 226219 h 1438275"/>
              <a:gd name="connsiteX1" fmla="*/ 54769 w 2721769"/>
              <a:gd name="connsiteY1" fmla="*/ 164306 h 1438275"/>
              <a:gd name="connsiteX2" fmla="*/ 28575 w 2721769"/>
              <a:gd name="connsiteY2" fmla="*/ 114300 h 1438275"/>
              <a:gd name="connsiteX3" fmla="*/ 11906 w 2721769"/>
              <a:gd name="connsiteY3" fmla="*/ 100013 h 1438275"/>
              <a:gd name="connsiteX4" fmla="*/ 0 w 2721769"/>
              <a:gd name="connsiteY4" fmla="*/ 66675 h 1438275"/>
              <a:gd name="connsiteX5" fmla="*/ 4763 w 2721769"/>
              <a:gd name="connsiteY5" fmla="*/ 33338 h 1438275"/>
              <a:gd name="connsiteX6" fmla="*/ 35719 w 2721769"/>
              <a:gd name="connsiteY6" fmla="*/ 14288 h 1438275"/>
              <a:gd name="connsiteX7" fmla="*/ 54769 w 2721769"/>
              <a:gd name="connsiteY7" fmla="*/ 9525 h 1438275"/>
              <a:gd name="connsiteX8" fmla="*/ 73819 w 2721769"/>
              <a:gd name="connsiteY8" fmla="*/ 0 h 1438275"/>
              <a:gd name="connsiteX9" fmla="*/ 521494 w 2721769"/>
              <a:gd name="connsiteY9" fmla="*/ 133350 h 1438275"/>
              <a:gd name="connsiteX10" fmla="*/ 554831 w 2721769"/>
              <a:gd name="connsiteY10" fmla="*/ 204788 h 1438275"/>
              <a:gd name="connsiteX11" fmla="*/ 616744 w 2721769"/>
              <a:gd name="connsiteY11" fmla="*/ 288131 h 1438275"/>
              <a:gd name="connsiteX12" fmla="*/ 745331 w 2721769"/>
              <a:gd name="connsiteY12" fmla="*/ 390525 h 1438275"/>
              <a:gd name="connsiteX13" fmla="*/ 959644 w 2721769"/>
              <a:gd name="connsiteY13" fmla="*/ 521494 h 1438275"/>
              <a:gd name="connsiteX14" fmla="*/ 1176338 w 2721769"/>
              <a:gd name="connsiteY14" fmla="*/ 619125 h 1438275"/>
              <a:gd name="connsiteX15" fmla="*/ 1495425 w 2721769"/>
              <a:gd name="connsiteY15" fmla="*/ 745331 h 1438275"/>
              <a:gd name="connsiteX16" fmla="*/ 1752600 w 2721769"/>
              <a:gd name="connsiteY16" fmla="*/ 842963 h 1438275"/>
              <a:gd name="connsiteX17" fmla="*/ 2105025 w 2721769"/>
              <a:gd name="connsiteY17" fmla="*/ 959644 h 1438275"/>
              <a:gd name="connsiteX18" fmla="*/ 2297906 w 2721769"/>
              <a:gd name="connsiteY18" fmla="*/ 1016794 h 1438275"/>
              <a:gd name="connsiteX19" fmla="*/ 2436019 w 2721769"/>
              <a:gd name="connsiteY19" fmla="*/ 1050131 h 1438275"/>
              <a:gd name="connsiteX20" fmla="*/ 2555081 w 2721769"/>
              <a:gd name="connsiteY20" fmla="*/ 1076325 h 1438275"/>
              <a:gd name="connsiteX21" fmla="*/ 2626519 w 2721769"/>
              <a:gd name="connsiteY21" fmla="*/ 1076325 h 1438275"/>
              <a:gd name="connsiteX22" fmla="*/ 2664619 w 2721769"/>
              <a:gd name="connsiteY22" fmla="*/ 1062038 h 1438275"/>
              <a:gd name="connsiteX23" fmla="*/ 2702719 w 2721769"/>
              <a:gd name="connsiteY23" fmla="*/ 1019175 h 1438275"/>
              <a:gd name="connsiteX24" fmla="*/ 2721769 w 2721769"/>
              <a:gd name="connsiteY24" fmla="*/ 1009650 h 1438275"/>
              <a:gd name="connsiteX25" fmla="*/ 2643188 w 2721769"/>
              <a:gd name="connsiteY25" fmla="*/ 1438275 h 1438275"/>
              <a:gd name="connsiteX26" fmla="*/ 2590800 w 2721769"/>
              <a:gd name="connsiteY26" fmla="*/ 1402556 h 1438275"/>
              <a:gd name="connsiteX27" fmla="*/ 2531269 w 2721769"/>
              <a:gd name="connsiteY27" fmla="*/ 1350169 h 1438275"/>
              <a:gd name="connsiteX28" fmla="*/ 2476500 w 2721769"/>
              <a:gd name="connsiteY28" fmla="*/ 1309688 h 1438275"/>
              <a:gd name="connsiteX29" fmla="*/ 2447925 w 2721769"/>
              <a:gd name="connsiteY29" fmla="*/ 1293019 h 1438275"/>
              <a:gd name="connsiteX30" fmla="*/ 1935956 w 2721769"/>
              <a:gd name="connsiteY30" fmla="*/ 1138238 h 1438275"/>
              <a:gd name="connsiteX31" fmla="*/ 1683544 w 2721769"/>
              <a:gd name="connsiteY31" fmla="*/ 1047750 h 1438275"/>
              <a:gd name="connsiteX32" fmla="*/ 1254919 w 2721769"/>
              <a:gd name="connsiteY32" fmla="*/ 885825 h 1438275"/>
              <a:gd name="connsiteX33" fmla="*/ 907256 w 2721769"/>
              <a:gd name="connsiteY33" fmla="*/ 740569 h 1438275"/>
              <a:gd name="connsiteX34" fmla="*/ 626269 w 2721769"/>
              <a:gd name="connsiteY34" fmla="*/ 609600 h 1438275"/>
              <a:gd name="connsiteX35" fmla="*/ 473869 w 2721769"/>
              <a:gd name="connsiteY35" fmla="*/ 519113 h 1438275"/>
              <a:gd name="connsiteX36" fmla="*/ 381000 w 2721769"/>
              <a:gd name="connsiteY36" fmla="*/ 454819 h 1438275"/>
              <a:gd name="connsiteX37" fmla="*/ 264319 w 2721769"/>
              <a:gd name="connsiteY37" fmla="*/ 376238 h 1438275"/>
              <a:gd name="connsiteX38" fmla="*/ 180975 w 2721769"/>
              <a:gd name="connsiteY38" fmla="*/ 311944 h 1438275"/>
              <a:gd name="connsiteX39" fmla="*/ 97631 w 2721769"/>
              <a:gd name="connsiteY39" fmla="*/ 226219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21769" h="1438275">
                <a:moveTo>
                  <a:pt x="97631" y="226219"/>
                </a:moveTo>
                <a:lnTo>
                  <a:pt x="54769" y="164306"/>
                </a:lnTo>
                <a:lnTo>
                  <a:pt x="28575" y="114300"/>
                </a:lnTo>
                <a:lnTo>
                  <a:pt x="11906" y="100013"/>
                </a:lnTo>
                <a:lnTo>
                  <a:pt x="0" y="66675"/>
                </a:lnTo>
                <a:lnTo>
                  <a:pt x="4763" y="33338"/>
                </a:lnTo>
                <a:lnTo>
                  <a:pt x="35719" y="14288"/>
                </a:lnTo>
                <a:lnTo>
                  <a:pt x="54769" y="9525"/>
                </a:lnTo>
                <a:lnTo>
                  <a:pt x="73819" y="0"/>
                </a:lnTo>
                <a:lnTo>
                  <a:pt x="521494" y="133350"/>
                </a:lnTo>
                <a:lnTo>
                  <a:pt x="554831" y="204788"/>
                </a:lnTo>
                <a:lnTo>
                  <a:pt x="616744" y="288131"/>
                </a:lnTo>
                <a:lnTo>
                  <a:pt x="745331" y="390525"/>
                </a:lnTo>
                <a:lnTo>
                  <a:pt x="959644" y="521494"/>
                </a:lnTo>
                <a:lnTo>
                  <a:pt x="1176338" y="619125"/>
                </a:lnTo>
                <a:lnTo>
                  <a:pt x="1495425" y="745331"/>
                </a:lnTo>
                <a:lnTo>
                  <a:pt x="1752600" y="842963"/>
                </a:lnTo>
                <a:lnTo>
                  <a:pt x="2105025" y="959644"/>
                </a:lnTo>
                <a:lnTo>
                  <a:pt x="2297906" y="1016794"/>
                </a:lnTo>
                <a:lnTo>
                  <a:pt x="2436019" y="1050131"/>
                </a:lnTo>
                <a:lnTo>
                  <a:pt x="2555081" y="1076325"/>
                </a:lnTo>
                <a:lnTo>
                  <a:pt x="2626519" y="1076325"/>
                </a:lnTo>
                <a:lnTo>
                  <a:pt x="2664619" y="1062038"/>
                </a:lnTo>
                <a:lnTo>
                  <a:pt x="2702719" y="1019175"/>
                </a:lnTo>
                <a:lnTo>
                  <a:pt x="2721769" y="1009650"/>
                </a:lnTo>
                <a:lnTo>
                  <a:pt x="2643188" y="1438275"/>
                </a:lnTo>
                <a:lnTo>
                  <a:pt x="2590800" y="1402556"/>
                </a:lnTo>
                <a:lnTo>
                  <a:pt x="2531269" y="1350169"/>
                </a:lnTo>
                <a:lnTo>
                  <a:pt x="2476500" y="1309688"/>
                </a:lnTo>
                <a:cubicBezTo>
                  <a:pt x="2449636" y="1292593"/>
                  <a:pt x="2460655" y="1293019"/>
                  <a:pt x="2447925" y="1293019"/>
                </a:cubicBezTo>
                <a:lnTo>
                  <a:pt x="1935956" y="1138238"/>
                </a:lnTo>
                <a:lnTo>
                  <a:pt x="1683544" y="1047750"/>
                </a:lnTo>
                <a:lnTo>
                  <a:pt x="1254919" y="885825"/>
                </a:lnTo>
                <a:lnTo>
                  <a:pt x="907256" y="740569"/>
                </a:lnTo>
                <a:lnTo>
                  <a:pt x="626269" y="609600"/>
                </a:lnTo>
                <a:lnTo>
                  <a:pt x="473869" y="519113"/>
                </a:lnTo>
                <a:lnTo>
                  <a:pt x="381000" y="454819"/>
                </a:lnTo>
                <a:lnTo>
                  <a:pt x="264319" y="376238"/>
                </a:lnTo>
                <a:lnTo>
                  <a:pt x="180975" y="311944"/>
                </a:lnTo>
                <a:lnTo>
                  <a:pt x="97631" y="226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DEF7DCE-F146-4090-86A0-A04D37BAF664}"/>
              </a:ext>
            </a:extLst>
          </p:cNvPr>
          <p:cNvSpPr/>
          <p:nvPr/>
        </p:nvSpPr>
        <p:spPr>
          <a:xfrm>
            <a:off x="5524501" y="5292726"/>
            <a:ext cx="758825" cy="796925"/>
          </a:xfrm>
          <a:custGeom>
            <a:avLst/>
            <a:gdLst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90550 w 758825"/>
              <a:gd name="connsiteY12" fmla="*/ 796925 h 796925"/>
              <a:gd name="connsiteX13" fmla="*/ 758825 w 758825"/>
              <a:gd name="connsiteY13" fmla="*/ 304800 h 796925"/>
              <a:gd name="connsiteX14" fmla="*/ 708025 w 758825"/>
              <a:gd name="connsiteY14" fmla="*/ 323850 h 796925"/>
              <a:gd name="connsiteX15" fmla="*/ 660400 w 758825"/>
              <a:gd name="connsiteY15" fmla="*/ 327025 h 796925"/>
              <a:gd name="connsiteX16" fmla="*/ 609600 w 758825"/>
              <a:gd name="connsiteY16" fmla="*/ 311150 h 796925"/>
              <a:gd name="connsiteX17" fmla="*/ 517525 w 758825"/>
              <a:gd name="connsiteY17" fmla="*/ 279400 h 796925"/>
              <a:gd name="connsiteX18" fmla="*/ 412750 w 758825"/>
              <a:gd name="connsiteY18" fmla="*/ 228600 h 796925"/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78644 w 758825"/>
              <a:gd name="connsiteY12" fmla="*/ 774700 h 796925"/>
              <a:gd name="connsiteX13" fmla="*/ 590550 w 758825"/>
              <a:gd name="connsiteY13" fmla="*/ 796925 h 796925"/>
              <a:gd name="connsiteX14" fmla="*/ 758825 w 758825"/>
              <a:gd name="connsiteY14" fmla="*/ 304800 h 796925"/>
              <a:gd name="connsiteX15" fmla="*/ 708025 w 758825"/>
              <a:gd name="connsiteY15" fmla="*/ 323850 h 796925"/>
              <a:gd name="connsiteX16" fmla="*/ 660400 w 758825"/>
              <a:gd name="connsiteY16" fmla="*/ 327025 h 796925"/>
              <a:gd name="connsiteX17" fmla="*/ 609600 w 758825"/>
              <a:gd name="connsiteY17" fmla="*/ 311150 h 796925"/>
              <a:gd name="connsiteX18" fmla="*/ 517525 w 758825"/>
              <a:gd name="connsiteY18" fmla="*/ 279400 h 796925"/>
              <a:gd name="connsiteX19" fmla="*/ 412750 w 758825"/>
              <a:gd name="connsiteY19" fmla="*/ 228600 h 796925"/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78644 w 758825"/>
              <a:gd name="connsiteY12" fmla="*/ 774700 h 796925"/>
              <a:gd name="connsiteX13" fmla="*/ 590550 w 758825"/>
              <a:gd name="connsiteY13" fmla="*/ 796925 h 796925"/>
              <a:gd name="connsiteX14" fmla="*/ 758825 w 758825"/>
              <a:gd name="connsiteY14" fmla="*/ 304800 h 796925"/>
              <a:gd name="connsiteX15" fmla="*/ 708025 w 758825"/>
              <a:gd name="connsiteY15" fmla="*/ 323850 h 796925"/>
              <a:gd name="connsiteX16" fmla="*/ 660400 w 758825"/>
              <a:gd name="connsiteY16" fmla="*/ 327025 h 796925"/>
              <a:gd name="connsiteX17" fmla="*/ 609600 w 758825"/>
              <a:gd name="connsiteY17" fmla="*/ 311150 h 796925"/>
              <a:gd name="connsiteX18" fmla="*/ 517525 w 758825"/>
              <a:gd name="connsiteY18" fmla="*/ 279400 h 796925"/>
              <a:gd name="connsiteX19" fmla="*/ 412750 w 758825"/>
              <a:gd name="connsiteY19" fmla="*/ 228600 h 796925"/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78644 w 758825"/>
              <a:gd name="connsiteY12" fmla="*/ 703238 h 796925"/>
              <a:gd name="connsiteX13" fmla="*/ 590550 w 758825"/>
              <a:gd name="connsiteY13" fmla="*/ 796925 h 796925"/>
              <a:gd name="connsiteX14" fmla="*/ 758825 w 758825"/>
              <a:gd name="connsiteY14" fmla="*/ 304800 h 796925"/>
              <a:gd name="connsiteX15" fmla="*/ 708025 w 758825"/>
              <a:gd name="connsiteY15" fmla="*/ 323850 h 796925"/>
              <a:gd name="connsiteX16" fmla="*/ 660400 w 758825"/>
              <a:gd name="connsiteY16" fmla="*/ 327025 h 796925"/>
              <a:gd name="connsiteX17" fmla="*/ 609600 w 758825"/>
              <a:gd name="connsiteY17" fmla="*/ 311150 h 796925"/>
              <a:gd name="connsiteX18" fmla="*/ 517525 w 758825"/>
              <a:gd name="connsiteY18" fmla="*/ 279400 h 796925"/>
              <a:gd name="connsiteX19" fmla="*/ 412750 w 758825"/>
              <a:gd name="connsiteY19" fmla="*/ 228600 h 796925"/>
              <a:gd name="connsiteX0" fmla="*/ 412750 w 758825"/>
              <a:gd name="connsiteY0" fmla="*/ 228600 h 796925"/>
              <a:gd name="connsiteX1" fmla="*/ 130175 w 758825"/>
              <a:gd name="connsiteY1" fmla="*/ 66675 h 796925"/>
              <a:gd name="connsiteX2" fmla="*/ 50800 w 758825"/>
              <a:gd name="connsiteY2" fmla="*/ 12700 h 796925"/>
              <a:gd name="connsiteX3" fmla="*/ 6350 w 758825"/>
              <a:gd name="connsiteY3" fmla="*/ 0 h 796925"/>
              <a:gd name="connsiteX4" fmla="*/ 0 w 758825"/>
              <a:gd name="connsiteY4" fmla="*/ 38100 h 796925"/>
              <a:gd name="connsiteX5" fmla="*/ 25400 w 758825"/>
              <a:gd name="connsiteY5" fmla="*/ 76200 h 796925"/>
              <a:gd name="connsiteX6" fmla="*/ 120650 w 758825"/>
              <a:gd name="connsiteY6" fmla="*/ 149225 h 796925"/>
              <a:gd name="connsiteX7" fmla="*/ 279400 w 758825"/>
              <a:gd name="connsiteY7" fmla="*/ 282575 h 796925"/>
              <a:gd name="connsiteX8" fmla="*/ 387350 w 758825"/>
              <a:gd name="connsiteY8" fmla="*/ 387350 h 796925"/>
              <a:gd name="connsiteX9" fmla="*/ 466725 w 758825"/>
              <a:gd name="connsiteY9" fmla="*/ 482600 h 796925"/>
              <a:gd name="connsiteX10" fmla="*/ 504825 w 758825"/>
              <a:gd name="connsiteY10" fmla="*/ 552450 h 796925"/>
              <a:gd name="connsiteX11" fmla="*/ 558800 w 758825"/>
              <a:gd name="connsiteY11" fmla="*/ 695325 h 796925"/>
              <a:gd name="connsiteX12" fmla="*/ 578644 w 758825"/>
              <a:gd name="connsiteY12" fmla="*/ 774652 h 796925"/>
              <a:gd name="connsiteX13" fmla="*/ 590550 w 758825"/>
              <a:gd name="connsiteY13" fmla="*/ 796925 h 796925"/>
              <a:gd name="connsiteX14" fmla="*/ 758825 w 758825"/>
              <a:gd name="connsiteY14" fmla="*/ 304800 h 796925"/>
              <a:gd name="connsiteX15" fmla="*/ 708025 w 758825"/>
              <a:gd name="connsiteY15" fmla="*/ 323850 h 796925"/>
              <a:gd name="connsiteX16" fmla="*/ 660400 w 758825"/>
              <a:gd name="connsiteY16" fmla="*/ 327025 h 796925"/>
              <a:gd name="connsiteX17" fmla="*/ 609600 w 758825"/>
              <a:gd name="connsiteY17" fmla="*/ 311150 h 796925"/>
              <a:gd name="connsiteX18" fmla="*/ 517525 w 758825"/>
              <a:gd name="connsiteY18" fmla="*/ 279400 h 796925"/>
              <a:gd name="connsiteX19" fmla="*/ 412750 w 758825"/>
              <a:gd name="connsiteY19" fmla="*/ 228600 h 79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8825" h="796925">
                <a:moveTo>
                  <a:pt x="412750" y="228600"/>
                </a:moveTo>
                <a:lnTo>
                  <a:pt x="130175" y="66675"/>
                </a:lnTo>
                <a:lnTo>
                  <a:pt x="50800" y="12700"/>
                </a:lnTo>
                <a:lnTo>
                  <a:pt x="6350" y="0"/>
                </a:lnTo>
                <a:lnTo>
                  <a:pt x="0" y="38100"/>
                </a:lnTo>
                <a:lnTo>
                  <a:pt x="25400" y="76200"/>
                </a:lnTo>
                <a:lnTo>
                  <a:pt x="120650" y="149225"/>
                </a:lnTo>
                <a:lnTo>
                  <a:pt x="279400" y="282575"/>
                </a:lnTo>
                <a:lnTo>
                  <a:pt x="387350" y="387350"/>
                </a:lnTo>
                <a:lnTo>
                  <a:pt x="466725" y="482600"/>
                </a:lnTo>
                <a:lnTo>
                  <a:pt x="504825" y="552450"/>
                </a:lnTo>
                <a:lnTo>
                  <a:pt x="558800" y="695325"/>
                </a:lnTo>
                <a:cubicBezTo>
                  <a:pt x="565415" y="721783"/>
                  <a:pt x="569648" y="714839"/>
                  <a:pt x="578644" y="774652"/>
                </a:cubicBezTo>
                <a:lnTo>
                  <a:pt x="590550" y="796925"/>
                </a:lnTo>
                <a:lnTo>
                  <a:pt x="758825" y="304800"/>
                </a:lnTo>
                <a:lnTo>
                  <a:pt x="708025" y="323850"/>
                </a:lnTo>
                <a:lnTo>
                  <a:pt x="660400" y="327025"/>
                </a:lnTo>
                <a:lnTo>
                  <a:pt x="609600" y="311150"/>
                </a:lnTo>
                <a:lnTo>
                  <a:pt x="517525" y="279400"/>
                </a:lnTo>
                <a:lnTo>
                  <a:pt x="412750" y="2286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93D7DD4-FEE4-416D-B03A-9D6846B6F8EA}"/>
              </a:ext>
            </a:extLst>
          </p:cNvPr>
          <p:cNvSpPr/>
          <p:nvPr/>
        </p:nvSpPr>
        <p:spPr>
          <a:xfrm>
            <a:off x="3981450" y="2462214"/>
            <a:ext cx="2266950" cy="2922587"/>
          </a:xfrm>
          <a:custGeom>
            <a:avLst/>
            <a:gdLst>
              <a:gd name="connsiteX0" fmla="*/ 1940996 w 2266366"/>
              <a:gd name="connsiteY0" fmla="*/ 1150012 h 2922714"/>
              <a:gd name="connsiteX1" fmla="*/ 1705384 w 2266366"/>
              <a:gd name="connsiteY1" fmla="*/ 1509041 h 2922714"/>
              <a:gd name="connsiteX2" fmla="*/ 1503431 w 2266366"/>
              <a:gd name="connsiteY2" fmla="*/ 1772702 h 2922714"/>
              <a:gd name="connsiteX3" fmla="*/ 1161232 w 2266366"/>
              <a:gd name="connsiteY3" fmla="*/ 2137340 h 2922714"/>
              <a:gd name="connsiteX4" fmla="*/ 807813 w 2266366"/>
              <a:gd name="connsiteY4" fmla="*/ 2445880 h 2922714"/>
              <a:gd name="connsiteX5" fmla="*/ 499273 w 2266366"/>
              <a:gd name="connsiteY5" fmla="*/ 2664663 h 2922714"/>
              <a:gd name="connsiteX6" fmla="*/ 190734 w 2266366"/>
              <a:gd name="connsiteY6" fmla="*/ 2844177 h 2922714"/>
              <a:gd name="connsiteX7" fmla="*/ 44878 w 2266366"/>
              <a:gd name="connsiteY7" fmla="*/ 2917104 h 2922714"/>
              <a:gd name="connsiteX8" fmla="*/ 11220 w 2266366"/>
              <a:gd name="connsiteY8" fmla="*/ 2922714 h 2922714"/>
              <a:gd name="connsiteX9" fmla="*/ 0 w 2266366"/>
              <a:gd name="connsiteY9" fmla="*/ 2917104 h 2922714"/>
              <a:gd name="connsiteX10" fmla="*/ 5610 w 2266366"/>
              <a:gd name="connsiteY10" fmla="*/ 2883446 h 2922714"/>
              <a:gd name="connsiteX11" fmla="*/ 56098 w 2266366"/>
              <a:gd name="connsiteY11" fmla="*/ 2832957 h 2922714"/>
              <a:gd name="connsiteX12" fmla="*/ 330979 w 2266366"/>
              <a:gd name="connsiteY12" fmla="*/ 2653443 h 2922714"/>
              <a:gd name="connsiteX13" fmla="*/ 577811 w 2266366"/>
              <a:gd name="connsiteY13" fmla="*/ 2457100 h 2922714"/>
              <a:gd name="connsiteX14" fmla="*/ 875131 w 2266366"/>
              <a:gd name="connsiteY14" fmla="*/ 2187828 h 2922714"/>
              <a:gd name="connsiteX15" fmla="*/ 1150012 w 2266366"/>
              <a:gd name="connsiteY15" fmla="*/ 1879289 h 2922714"/>
              <a:gd name="connsiteX16" fmla="*/ 1452942 w 2266366"/>
              <a:gd name="connsiteY16" fmla="*/ 1475382 h 2922714"/>
              <a:gd name="connsiteX17" fmla="*/ 1682945 w 2266366"/>
              <a:gd name="connsiteY17" fmla="*/ 1116354 h 2922714"/>
              <a:gd name="connsiteX18" fmla="*/ 1868069 w 2266366"/>
              <a:gd name="connsiteY18" fmla="*/ 768545 h 2922714"/>
              <a:gd name="connsiteX19" fmla="*/ 1946606 w 2266366"/>
              <a:gd name="connsiteY19" fmla="*/ 566592 h 2922714"/>
              <a:gd name="connsiteX20" fmla="*/ 1969045 w 2266366"/>
              <a:gd name="connsiteY20" fmla="*/ 431956 h 2922714"/>
              <a:gd name="connsiteX21" fmla="*/ 1969045 w 2266366"/>
              <a:gd name="connsiteY21" fmla="*/ 353419 h 2922714"/>
              <a:gd name="connsiteX22" fmla="*/ 1940996 w 2266366"/>
              <a:gd name="connsiteY22" fmla="*/ 286101 h 2922714"/>
              <a:gd name="connsiteX23" fmla="*/ 1879288 w 2266366"/>
              <a:gd name="connsiteY23" fmla="*/ 201954 h 2922714"/>
              <a:gd name="connsiteX24" fmla="*/ 1716604 w 2266366"/>
              <a:gd name="connsiteY24" fmla="*/ 0 h 2922714"/>
              <a:gd name="connsiteX25" fmla="*/ 1980265 w 2266366"/>
              <a:gd name="connsiteY25" fmla="*/ 50489 h 2922714"/>
              <a:gd name="connsiteX26" fmla="*/ 2036363 w 2266366"/>
              <a:gd name="connsiteY26" fmla="*/ 123416 h 2922714"/>
              <a:gd name="connsiteX27" fmla="*/ 2142950 w 2266366"/>
              <a:gd name="connsiteY27" fmla="*/ 252442 h 2922714"/>
              <a:gd name="connsiteX28" fmla="*/ 2215877 w 2266366"/>
              <a:gd name="connsiteY28" fmla="*/ 308540 h 2922714"/>
              <a:gd name="connsiteX29" fmla="*/ 2249536 w 2266366"/>
              <a:gd name="connsiteY29" fmla="*/ 353419 h 2922714"/>
              <a:gd name="connsiteX30" fmla="*/ 2266366 w 2266366"/>
              <a:gd name="connsiteY30" fmla="*/ 431956 h 2922714"/>
              <a:gd name="connsiteX31" fmla="*/ 2260756 w 2266366"/>
              <a:gd name="connsiteY31" fmla="*/ 521713 h 2922714"/>
              <a:gd name="connsiteX32" fmla="*/ 2243926 w 2266366"/>
              <a:gd name="connsiteY32" fmla="*/ 589031 h 2922714"/>
              <a:gd name="connsiteX33" fmla="*/ 2137340 w 2266366"/>
              <a:gd name="connsiteY33" fmla="*/ 802204 h 2922714"/>
              <a:gd name="connsiteX34" fmla="*/ 1940996 w 2266366"/>
              <a:gd name="connsiteY34" fmla="*/ 1150012 h 29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66366" h="2922714">
                <a:moveTo>
                  <a:pt x="1940996" y="1150012"/>
                </a:moveTo>
                <a:lnTo>
                  <a:pt x="1705384" y="1509041"/>
                </a:lnTo>
                <a:lnTo>
                  <a:pt x="1503431" y="1772702"/>
                </a:lnTo>
                <a:lnTo>
                  <a:pt x="1161232" y="2137340"/>
                </a:lnTo>
                <a:lnTo>
                  <a:pt x="807813" y="2445880"/>
                </a:lnTo>
                <a:lnTo>
                  <a:pt x="499273" y="2664663"/>
                </a:lnTo>
                <a:lnTo>
                  <a:pt x="190734" y="2844177"/>
                </a:lnTo>
                <a:lnTo>
                  <a:pt x="44878" y="2917104"/>
                </a:lnTo>
                <a:lnTo>
                  <a:pt x="11220" y="2922714"/>
                </a:lnTo>
                <a:lnTo>
                  <a:pt x="0" y="2917104"/>
                </a:lnTo>
                <a:lnTo>
                  <a:pt x="5610" y="2883446"/>
                </a:lnTo>
                <a:lnTo>
                  <a:pt x="56098" y="2832957"/>
                </a:lnTo>
                <a:lnTo>
                  <a:pt x="330979" y="2653443"/>
                </a:lnTo>
                <a:lnTo>
                  <a:pt x="577811" y="2457100"/>
                </a:lnTo>
                <a:lnTo>
                  <a:pt x="875131" y="2187828"/>
                </a:lnTo>
                <a:lnTo>
                  <a:pt x="1150012" y="1879289"/>
                </a:lnTo>
                <a:lnTo>
                  <a:pt x="1452942" y="1475382"/>
                </a:lnTo>
                <a:lnTo>
                  <a:pt x="1682945" y="1116354"/>
                </a:lnTo>
                <a:lnTo>
                  <a:pt x="1868069" y="768545"/>
                </a:lnTo>
                <a:lnTo>
                  <a:pt x="1946606" y="566592"/>
                </a:lnTo>
                <a:lnTo>
                  <a:pt x="1969045" y="431956"/>
                </a:lnTo>
                <a:lnTo>
                  <a:pt x="1969045" y="353419"/>
                </a:lnTo>
                <a:lnTo>
                  <a:pt x="1940996" y="286101"/>
                </a:lnTo>
                <a:lnTo>
                  <a:pt x="1879288" y="201954"/>
                </a:lnTo>
                <a:lnTo>
                  <a:pt x="1716604" y="0"/>
                </a:lnTo>
                <a:lnTo>
                  <a:pt x="1980265" y="50489"/>
                </a:lnTo>
                <a:lnTo>
                  <a:pt x="2036363" y="123416"/>
                </a:lnTo>
                <a:lnTo>
                  <a:pt x="2142950" y="252442"/>
                </a:lnTo>
                <a:lnTo>
                  <a:pt x="2215877" y="308540"/>
                </a:lnTo>
                <a:lnTo>
                  <a:pt x="2249536" y="353419"/>
                </a:lnTo>
                <a:lnTo>
                  <a:pt x="2266366" y="431956"/>
                </a:lnTo>
                <a:lnTo>
                  <a:pt x="2260756" y="521713"/>
                </a:lnTo>
                <a:lnTo>
                  <a:pt x="2243926" y="589031"/>
                </a:lnTo>
                <a:lnTo>
                  <a:pt x="2137340" y="802204"/>
                </a:lnTo>
                <a:lnTo>
                  <a:pt x="1940996" y="11500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97AC6DE-EB3D-441D-9B18-3A53A1486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188" y="1480896"/>
            <a:ext cx="4523624" cy="46333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F6CAFD-2972-464D-B3AE-2823A6E6A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639" y="1450193"/>
            <a:ext cx="4523624" cy="46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26" y="1658090"/>
            <a:ext cx="87407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ビーバーの大工事　　　　　　　　　　　　　　工 引 内 明 弓 矢 古 寺 親 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主語とじゅつ語　　　　　　　　　　　　　　　鳴 雪 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あそび方を　せつ明しよう　　　　　　　　　　麦 茶 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たからものを　しょうかいしよう　　　　　　　細 道 肉 午 黒 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なかまになることば　　　　　　　　　　　　　春 冬 東 西 父 母 兄 姉 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同じところ、ちがうところ　　　　　　　　　　電 曜 社 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お手紙　　　　　　　　　　　　　　　　　　　羽 首 計 雲 番 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おくりがなに　気を　つけよう　　　　　　　　通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「ありがとう」を　つたえよう　　　　　　　　京 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どんな本を　読んだかな　　　　　　　　　　　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かさこじぞう　　　　　　　　　　　　　　　　市 店 歌 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声に　出して　みよう　　　　　　　　　　　　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この人を　しょうかいします　　　　　　　　　理 直 汽 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ことばを　広げよう　　　　　　　　　　　　　公 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あなのやくわり　　　　　　　　　　　　　　　記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すきな　場しょを　教えよう　　　　　　　　　台</a:t>
            </a: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3" y="276259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sz="24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510693" y="1067235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</p:spTree>
    <p:extLst>
      <p:ext uri="{BB962C8B-B14F-4D97-AF65-F5344CB8AC3E}">
        <p14:creationId xmlns:p14="http://schemas.microsoft.com/office/powerpoint/2010/main" val="2015243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555B0E6-9D5D-48D8-BBF2-8CBC549CB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188" y="1112319"/>
            <a:ext cx="4523624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0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かん字の 書き方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CN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点 線 画 数 門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400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98AB8CB-67E1-4966-B4EF-B2158C31B91F}"/>
              </a:ext>
            </a:extLst>
          </p:cNvPr>
          <p:cNvSpPr/>
          <p:nvPr/>
        </p:nvSpPr>
        <p:spPr>
          <a:xfrm>
            <a:off x="4575176" y="3311525"/>
            <a:ext cx="638175" cy="1416050"/>
          </a:xfrm>
          <a:custGeom>
            <a:avLst/>
            <a:gdLst>
              <a:gd name="connsiteX0" fmla="*/ 334607 w 637484"/>
              <a:gd name="connsiteY0" fmla="*/ 850940 h 1416310"/>
              <a:gd name="connsiteX1" fmla="*/ 288454 w 637484"/>
              <a:gd name="connsiteY1" fmla="*/ 562486 h 1416310"/>
              <a:gd name="connsiteX2" fmla="*/ 259609 w 637484"/>
              <a:gd name="connsiteY2" fmla="*/ 429797 h 1416310"/>
              <a:gd name="connsiteX3" fmla="*/ 219225 w 637484"/>
              <a:gd name="connsiteY3" fmla="*/ 331722 h 1416310"/>
              <a:gd name="connsiteX4" fmla="*/ 149996 w 637484"/>
              <a:gd name="connsiteY4" fmla="*/ 213456 h 1416310"/>
              <a:gd name="connsiteX5" fmla="*/ 60575 w 637484"/>
              <a:gd name="connsiteY5" fmla="*/ 112497 h 1416310"/>
              <a:gd name="connsiteX6" fmla="*/ 23076 w 637484"/>
              <a:gd name="connsiteY6" fmla="*/ 80767 h 1416310"/>
              <a:gd name="connsiteX7" fmla="*/ 5769 w 637484"/>
              <a:gd name="connsiteY7" fmla="*/ 57691 h 1416310"/>
              <a:gd name="connsiteX8" fmla="*/ 0 w 637484"/>
              <a:gd name="connsiteY8" fmla="*/ 37499 h 1416310"/>
              <a:gd name="connsiteX9" fmla="*/ 2884 w 637484"/>
              <a:gd name="connsiteY9" fmla="*/ 11538 h 1416310"/>
              <a:gd name="connsiteX10" fmla="*/ 17307 w 637484"/>
              <a:gd name="connsiteY10" fmla="*/ 0 h 1416310"/>
              <a:gd name="connsiteX11" fmla="*/ 46152 w 637484"/>
              <a:gd name="connsiteY11" fmla="*/ 2884 h 1416310"/>
              <a:gd name="connsiteX12" fmla="*/ 149996 w 637484"/>
              <a:gd name="connsiteY12" fmla="*/ 28845 h 1416310"/>
              <a:gd name="connsiteX13" fmla="*/ 262493 w 637484"/>
              <a:gd name="connsiteY13" fmla="*/ 66344 h 1416310"/>
              <a:gd name="connsiteX14" fmla="*/ 349029 w 637484"/>
              <a:gd name="connsiteY14" fmla="*/ 106728 h 1416310"/>
              <a:gd name="connsiteX15" fmla="*/ 455757 w 637484"/>
              <a:gd name="connsiteY15" fmla="*/ 158650 h 1416310"/>
              <a:gd name="connsiteX16" fmla="*/ 507679 w 637484"/>
              <a:gd name="connsiteY16" fmla="*/ 323069 h 1416310"/>
              <a:gd name="connsiteX17" fmla="*/ 542294 w 637484"/>
              <a:gd name="connsiteY17" fmla="*/ 617292 h 1416310"/>
              <a:gd name="connsiteX18" fmla="*/ 620176 w 637484"/>
              <a:gd name="connsiteY18" fmla="*/ 1087472 h 1416310"/>
              <a:gd name="connsiteX19" fmla="*/ 637484 w 637484"/>
              <a:gd name="connsiteY19" fmla="*/ 1298044 h 1416310"/>
              <a:gd name="connsiteX20" fmla="*/ 634599 w 637484"/>
              <a:gd name="connsiteY20" fmla="*/ 1364389 h 1416310"/>
              <a:gd name="connsiteX21" fmla="*/ 625945 w 637484"/>
              <a:gd name="connsiteY21" fmla="*/ 1387465 h 1416310"/>
              <a:gd name="connsiteX22" fmla="*/ 608638 w 637484"/>
              <a:gd name="connsiteY22" fmla="*/ 1410541 h 1416310"/>
              <a:gd name="connsiteX23" fmla="*/ 591331 w 637484"/>
              <a:gd name="connsiteY23" fmla="*/ 1416310 h 1416310"/>
              <a:gd name="connsiteX24" fmla="*/ 553832 w 637484"/>
              <a:gd name="connsiteY24" fmla="*/ 1410541 h 1416310"/>
              <a:gd name="connsiteX25" fmla="*/ 501910 w 637484"/>
              <a:gd name="connsiteY25" fmla="*/ 1390349 h 1416310"/>
              <a:gd name="connsiteX26" fmla="*/ 452873 w 637484"/>
              <a:gd name="connsiteY26" fmla="*/ 1352850 h 1416310"/>
              <a:gd name="connsiteX27" fmla="*/ 415374 w 637484"/>
              <a:gd name="connsiteY27" fmla="*/ 1300929 h 1416310"/>
              <a:gd name="connsiteX28" fmla="*/ 383644 w 637484"/>
              <a:gd name="connsiteY28" fmla="*/ 1214392 h 1416310"/>
              <a:gd name="connsiteX29" fmla="*/ 369221 w 637484"/>
              <a:gd name="connsiteY29" fmla="*/ 1110549 h 1416310"/>
              <a:gd name="connsiteX30" fmla="*/ 334607 w 637484"/>
              <a:gd name="connsiteY30" fmla="*/ 850940 h 1416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37484" h="1416310">
                <a:moveTo>
                  <a:pt x="334607" y="850940"/>
                </a:moveTo>
                <a:lnTo>
                  <a:pt x="288454" y="562486"/>
                </a:lnTo>
                <a:lnTo>
                  <a:pt x="259609" y="429797"/>
                </a:lnTo>
                <a:lnTo>
                  <a:pt x="219225" y="331722"/>
                </a:lnTo>
                <a:lnTo>
                  <a:pt x="149996" y="213456"/>
                </a:lnTo>
                <a:lnTo>
                  <a:pt x="60575" y="112497"/>
                </a:lnTo>
                <a:lnTo>
                  <a:pt x="23076" y="80767"/>
                </a:lnTo>
                <a:lnTo>
                  <a:pt x="5769" y="57691"/>
                </a:lnTo>
                <a:lnTo>
                  <a:pt x="0" y="37499"/>
                </a:lnTo>
                <a:lnTo>
                  <a:pt x="2884" y="11538"/>
                </a:lnTo>
                <a:lnTo>
                  <a:pt x="17307" y="0"/>
                </a:lnTo>
                <a:lnTo>
                  <a:pt x="46152" y="2884"/>
                </a:lnTo>
                <a:lnTo>
                  <a:pt x="149996" y="28845"/>
                </a:lnTo>
                <a:lnTo>
                  <a:pt x="262493" y="66344"/>
                </a:lnTo>
                <a:lnTo>
                  <a:pt x="349029" y="106728"/>
                </a:lnTo>
                <a:lnTo>
                  <a:pt x="455757" y="158650"/>
                </a:lnTo>
                <a:lnTo>
                  <a:pt x="507679" y="323069"/>
                </a:lnTo>
                <a:lnTo>
                  <a:pt x="542294" y="617292"/>
                </a:lnTo>
                <a:lnTo>
                  <a:pt x="620176" y="1087472"/>
                </a:lnTo>
                <a:lnTo>
                  <a:pt x="637484" y="1298044"/>
                </a:lnTo>
                <a:lnTo>
                  <a:pt x="634599" y="1364389"/>
                </a:lnTo>
                <a:lnTo>
                  <a:pt x="625945" y="1387465"/>
                </a:lnTo>
                <a:lnTo>
                  <a:pt x="608638" y="1410541"/>
                </a:lnTo>
                <a:lnTo>
                  <a:pt x="591331" y="1416310"/>
                </a:lnTo>
                <a:lnTo>
                  <a:pt x="553832" y="1410541"/>
                </a:lnTo>
                <a:lnTo>
                  <a:pt x="501910" y="1390349"/>
                </a:lnTo>
                <a:lnTo>
                  <a:pt x="452873" y="1352850"/>
                </a:lnTo>
                <a:lnTo>
                  <a:pt x="415374" y="1300929"/>
                </a:lnTo>
                <a:lnTo>
                  <a:pt x="383644" y="1214392"/>
                </a:lnTo>
                <a:lnTo>
                  <a:pt x="369221" y="1110549"/>
                </a:lnTo>
                <a:lnTo>
                  <a:pt x="334607" y="8509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63E4F41-DA86-42EC-96E6-09B3257CAF94}"/>
              </a:ext>
            </a:extLst>
          </p:cNvPr>
          <p:cNvSpPr/>
          <p:nvPr/>
        </p:nvSpPr>
        <p:spPr>
          <a:xfrm>
            <a:off x="3743325" y="4900614"/>
            <a:ext cx="630238" cy="1176337"/>
          </a:xfrm>
          <a:custGeom>
            <a:avLst/>
            <a:gdLst>
              <a:gd name="connsiteX0" fmla="*/ 271463 w 631031"/>
              <a:gd name="connsiteY0" fmla="*/ 650081 h 1176337"/>
              <a:gd name="connsiteX1" fmla="*/ 347663 w 631031"/>
              <a:gd name="connsiteY1" fmla="*/ 571500 h 1176337"/>
              <a:gd name="connsiteX2" fmla="*/ 428625 w 631031"/>
              <a:gd name="connsiteY2" fmla="*/ 457200 h 1176337"/>
              <a:gd name="connsiteX3" fmla="*/ 464344 w 631031"/>
              <a:gd name="connsiteY3" fmla="*/ 388143 h 1176337"/>
              <a:gd name="connsiteX4" fmla="*/ 535781 w 631031"/>
              <a:gd name="connsiteY4" fmla="*/ 152400 h 1176337"/>
              <a:gd name="connsiteX5" fmla="*/ 569119 w 631031"/>
              <a:gd name="connsiteY5" fmla="*/ 30956 h 1176337"/>
              <a:gd name="connsiteX6" fmla="*/ 573881 w 631031"/>
              <a:gd name="connsiteY6" fmla="*/ 9525 h 1176337"/>
              <a:gd name="connsiteX7" fmla="*/ 588169 w 631031"/>
              <a:gd name="connsiteY7" fmla="*/ 0 h 1176337"/>
              <a:gd name="connsiteX8" fmla="*/ 602456 w 631031"/>
              <a:gd name="connsiteY8" fmla="*/ 0 h 1176337"/>
              <a:gd name="connsiteX9" fmla="*/ 614363 w 631031"/>
              <a:gd name="connsiteY9" fmla="*/ 4762 h 1176337"/>
              <a:gd name="connsiteX10" fmla="*/ 626269 w 631031"/>
              <a:gd name="connsiteY10" fmla="*/ 30956 h 1176337"/>
              <a:gd name="connsiteX11" fmla="*/ 631031 w 631031"/>
              <a:gd name="connsiteY11" fmla="*/ 128587 h 1176337"/>
              <a:gd name="connsiteX12" fmla="*/ 628650 w 631031"/>
              <a:gd name="connsiteY12" fmla="*/ 273843 h 1176337"/>
              <a:gd name="connsiteX13" fmla="*/ 604838 w 631031"/>
              <a:gd name="connsiteY13" fmla="*/ 457200 h 1176337"/>
              <a:gd name="connsiteX14" fmla="*/ 557213 w 631031"/>
              <a:gd name="connsiteY14" fmla="*/ 631031 h 1176337"/>
              <a:gd name="connsiteX15" fmla="*/ 492919 w 631031"/>
              <a:gd name="connsiteY15" fmla="*/ 788193 h 1176337"/>
              <a:gd name="connsiteX16" fmla="*/ 454819 w 631031"/>
              <a:gd name="connsiteY16" fmla="*/ 869156 h 1176337"/>
              <a:gd name="connsiteX17" fmla="*/ 397669 w 631031"/>
              <a:gd name="connsiteY17" fmla="*/ 966787 h 1176337"/>
              <a:gd name="connsiteX18" fmla="*/ 326231 w 631031"/>
              <a:gd name="connsiteY18" fmla="*/ 1054893 h 1176337"/>
              <a:gd name="connsiteX19" fmla="*/ 242888 w 631031"/>
              <a:gd name="connsiteY19" fmla="*/ 1128712 h 1176337"/>
              <a:gd name="connsiteX20" fmla="*/ 183356 w 631031"/>
              <a:gd name="connsiteY20" fmla="*/ 1162050 h 1176337"/>
              <a:gd name="connsiteX21" fmla="*/ 130969 w 631031"/>
              <a:gd name="connsiteY21" fmla="*/ 1173956 h 1176337"/>
              <a:gd name="connsiteX22" fmla="*/ 83344 w 631031"/>
              <a:gd name="connsiteY22" fmla="*/ 1176337 h 1176337"/>
              <a:gd name="connsiteX23" fmla="*/ 52388 w 631031"/>
              <a:gd name="connsiteY23" fmla="*/ 1171575 h 1176337"/>
              <a:gd name="connsiteX24" fmla="*/ 30956 w 631031"/>
              <a:gd name="connsiteY24" fmla="*/ 1159668 h 1176337"/>
              <a:gd name="connsiteX25" fmla="*/ 11906 w 631031"/>
              <a:gd name="connsiteY25" fmla="*/ 1133475 h 1176337"/>
              <a:gd name="connsiteX26" fmla="*/ 0 w 631031"/>
              <a:gd name="connsiteY26" fmla="*/ 1085850 h 1176337"/>
              <a:gd name="connsiteX27" fmla="*/ 0 w 631031"/>
              <a:gd name="connsiteY27" fmla="*/ 1009650 h 1176337"/>
              <a:gd name="connsiteX28" fmla="*/ 9525 w 631031"/>
              <a:gd name="connsiteY28" fmla="*/ 945356 h 1176337"/>
              <a:gd name="connsiteX29" fmla="*/ 33338 w 631031"/>
              <a:gd name="connsiteY29" fmla="*/ 885825 h 1176337"/>
              <a:gd name="connsiteX30" fmla="*/ 83344 w 631031"/>
              <a:gd name="connsiteY30" fmla="*/ 816768 h 1176337"/>
              <a:gd name="connsiteX31" fmla="*/ 121444 w 631031"/>
              <a:gd name="connsiteY31" fmla="*/ 769143 h 1176337"/>
              <a:gd name="connsiteX32" fmla="*/ 200025 w 631031"/>
              <a:gd name="connsiteY32" fmla="*/ 711993 h 1176337"/>
              <a:gd name="connsiteX33" fmla="*/ 271463 w 631031"/>
              <a:gd name="connsiteY33" fmla="*/ 650081 h 117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1031" h="1176337">
                <a:moveTo>
                  <a:pt x="271463" y="650081"/>
                </a:moveTo>
                <a:lnTo>
                  <a:pt x="347663" y="571500"/>
                </a:lnTo>
                <a:lnTo>
                  <a:pt x="428625" y="457200"/>
                </a:lnTo>
                <a:lnTo>
                  <a:pt x="464344" y="388143"/>
                </a:lnTo>
                <a:lnTo>
                  <a:pt x="535781" y="152400"/>
                </a:lnTo>
                <a:lnTo>
                  <a:pt x="569119" y="30956"/>
                </a:lnTo>
                <a:lnTo>
                  <a:pt x="573881" y="9525"/>
                </a:lnTo>
                <a:lnTo>
                  <a:pt x="588169" y="0"/>
                </a:lnTo>
                <a:lnTo>
                  <a:pt x="602456" y="0"/>
                </a:lnTo>
                <a:lnTo>
                  <a:pt x="614363" y="4762"/>
                </a:lnTo>
                <a:lnTo>
                  <a:pt x="626269" y="30956"/>
                </a:lnTo>
                <a:lnTo>
                  <a:pt x="631031" y="128587"/>
                </a:lnTo>
                <a:cubicBezTo>
                  <a:pt x="630237" y="177006"/>
                  <a:pt x="629444" y="225424"/>
                  <a:pt x="628650" y="273843"/>
                </a:cubicBezTo>
                <a:lnTo>
                  <a:pt x="604838" y="457200"/>
                </a:lnTo>
                <a:lnTo>
                  <a:pt x="557213" y="631031"/>
                </a:lnTo>
                <a:lnTo>
                  <a:pt x="492919" y="788193"/>
                </a:lnTo>
                <a:lnTo>
                  <a:pt x="454819" y="869156"/>
                </a:lnTo>
                <a:lnTo>
                  <a:pt x="397669" y="966787"/>
                </a:lnTo>
                <a:lnTo>
                  <a:pt x="326231" y="1054893"/>
                </a:lnTo>
                <a:lnTo>
                  <a:pt x="242888" y="1128712"/>
                </a:lnTo>
                <a:lnTo>
                  <a:pt x="183356" y="1162050"/>
                </a:lnTo>
                <a:lnTo>
                  <a:pt x="130969" y="1173956"/>
                </a:lnTo>
                <a:lnTo>
                  <a:pt x="83344" y="1176337"/>
                </a:lnTo>
                <a:lnTo>
                  <a:pt x="52388" y="1171575"/>
                </a:lnTo>
                <a:lnTo>
                  <a:pt x="30956" y="1159668"/>
                </a:lnTo>
                <a:lnTo>
                  <a:pt x="11906" y="1133475"/>
                </a:lnTo>
                <a:lnTo>
                  <a:pt x="0" y="1085850"/>
                </a:lnTo>
                <a:lnTo>
                  <a:pt x="0" y="1009650"/>
                </a:lnTo>
                <a:lnTo>
                  <a:pt x="9525" y="945356"/>
                </a:lnTo>
                <a:lnTo>
                  <a:pt x="33338" y="885825"/>
                </a:lnTo>
                <a:lnTo>
                  <a:pt x="83344" y="816768"/>
                </a:lnTo>
                <a:lnTo>
                  <a:pt x="121444" y="769143"/>
                </a:lnTo>
                <a:lnTo>
                  <a:pt x="200025" y="711993"/>
                </a:lnTo>
                <a:lnTo>
                  <a:pt x="271463" y="650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1CF8567-2A4A-473E-BAAF-F10929FBF485}"/>
              </a:ext>
            </a:extLst>
          </p:cNvPr>
          <p:cNvSpPr/>
          <p:nvPr/>
        </p:nvSpPr>
        <p:spPr>
          <a:xfrm>
            <a:off x="5087938" y="5024438"/>
            <a:ext cx="508000" cy="862012"/>
          </a:xfrm>
          <a:custGeom>
            <a:avLst/>
            <a:gdLst>
              <a:gd name="connsiteX0" fmla="*/ 192882 w 507207"/>
              <a:gd name="connsiteY0" fmla="*/ 535781 h 862012"/>
              <a:gd name="connsiteX1" fmla="*/ 159544 w 507207"/>
              <a:gd name="connsiteY1" fmla="*/ 390525 h 862012"/>
              <a:gd name="connsiteX2" fmla="*/ 123825 w 507207"/>
              <a:gd name="connsiteY2" fmla="*/ 285750 h 862012"/>
              <a:gd name="connsiteX3" fmla="*/ 28575 w 507207"/>
              <a:gd name="connsiteY3" fmla="*/ 85725 h 862012"/>
              <a:gd name="connsiteX4" fmla="*/ 4763 w 507207"/>
              <a:gd name="connsiteY4" fmla="*/ 38100 h 862012"/>
              <a:gd name="connsiteX5" fmla="*/ 0 w 507207"/>
              <a:gd name="connsiteY5" fmla="*/ 23812 h 862012"/>
              <a:gd name="connsiteX6" fmla="*/ 0 w 507207"/>
              <a:gd name="connsiteY6" fmla="*/ 14287 h 862012"/>
              <a:gd name="connsiteX7" fmla="*/ 7144 w 507207"/>
              <a:gd name="connsiteY7" fmla="*/ 4762 h 862012"/>
              <a:gd name="connsiteX8" fmla="*/ 28575 w 507207"/>
              <a:gd name="connsiteY8" fmla="*/ 0 h 862012"/>
              <a:gd name="connsiteX9" fmla="*/ 45244 w 507207"/>
              <a:gd name="connsiteY9" fmla="*/ 7143 h 862012"/>
              <a:gd name="connsiteX10" fmla="*/ 207169 w 507207"/>
              <a:gd name="connsiteY10" fmla="*/ 121443 h 862012"/>
              <a:gd name="connsiteX11" fmla="*/ 288132 w 507207"/>
              <a:gd name="connsiteY11" fmla="*/ 188118 h 862012"/>
              <a:gd name="connsiteX12" fmla="*/ 352425 w 507207"/>
              <a:gd name="connsiteY12" fmla="*/ 252412 h 862012"/>
              <a:gd name="connsiteX13" fmla="*/ 411957 w 507207"/>
              <a:gd name="connsiteY13" fmla="*/ 323850 h 862012"/>
              <a:gd name="connsiteX14" fmla="*/ 450057 w 507207"/>
              <a:gd name="connsiteY14" fmla="*/ 388143 h 862012"/>
              <a:gd name="connsiteX15" fmla="*/ 466725 w 507207"/>
              <a:gd name="connsiteY15" fmla="*/ 433387 h 862012"/>
              <a:gd name="connsiteX16" fmla="*/ 492919 w 507207"/>
              <a:gd name="connsiteY16" fmla="*/ 511968 h 862012"/>
              <a:gd name="connsiteX17" fmla="*/ 502444 w 507207"/>
              <a:gd name="connsiteY17" fmla="*/ 592931 h 862012"/>
              <a:gd name="connsiteX18" fmla="*/ 507207 w 507207"/>
              <a:gd name="connsiteY18" fmla="*/ 683418 h 862012"/>
              <a:gd name="connsiteX19" fmla="*/ 504825 w 507207"/>
              <a:gd name="connsiteY19" fmla="*/ 740568 h 862012"/>
              <a:gd name="connsiteX20" fmla="*/ 497682 w 507207"/>
              <a:gd name="connsiteY20" fmla="*/ 783431 h 862012"/>
              <a:gd name="connsiteX21" fmla="*/ 488157 w 507207"/>
              <a:gd name="connsiteY21" fmla="*/ 807243 h 862012"/>
              <a:gd name="connsiteX22" fmla="*/ 471488 w 507207"/>
              <a:gd name="connsiteY22" fmla="*/ 831056 h 862012"/>
              <a:gd name="connsiteX23" fmla="*/ 440532 w 507207"/>
              <a:gd name="connsiteY23" fmla="*/ 847725 h 862012"/>
              <a:gd name="connsiteX24" fmla="*/ 404813 w 507207"/>
              <a:gd name="connsiteY24" fmla="*/ 859631 h 862012"/>
              <a:gd name="connsiteX25" fmla="*/ 371475 w 507207"/>
              <a:gd name="connsiteY25" fmla="*/ 862012 h 862012"/>
              <a:gd name="connsiteX26" fmla="*/ 345282 w 507207"/>
              <a:gd name="connsiteY26" fmla="*/ 862012 h 862012"/>
              <a:gd name="connsiteX27" fmla="*/ 316707 w 507207"/>
              <a:gd name="connsiteY27" fmla="*/ 854868 h 862012"/>
              <a:gd name="connsiteX28" fmla="*/ 283369 w 507207"/>
              <a:gd name="connsiteY28" fmla="*/ 833437 h 862012"/>
              <a:gd name="connsiteX29" fmla="*/ 254794 w 507207"/>
              <a:gd name="connsiteY29" fmla="*/ 790575 h 862012"/>
              <a:gd name="connsiteX30" fmla="*/ 238125 w 507207"/>
              <a:gd name="connsiteY30" fmla="*/ 757237 h 862012"/>
              <a:gd name="connsiteX31" fmla="*/ 192882 w 507207"/>
              <a:gd name="connsiteY31" fmla="*/ 535781 h 86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7207" h="862012">
                <a:moveTo>
                  <a:pt x="192882" y="535781"/>
                </a:moveTo>
                <a:lnTo>
                  <a:pt x="159544" y="390525"/>
                </a:lnTo>
                <a:lnTo>
                  <a:pt x="123825" y="285750"/>
                </a:lnTo>
                <a:lnTo>
                  <a:pt x="28575" y="85725"/>
                </a:lnTo>
                <a:lnTo>
                  <a:pt x="4763" y="38100"/>
                </a:lnTo>
                <a:lnTo>
                  <a:pt x="0" y="23812"/>
                </a:lnTo>
                <a:lnTo>
                  <a:pt x="0" y="14287"/>
                </a:lnTo>
                <a:lnTo>
                  <a:pt x="7144" y="4762"/>
                </a:lnTo>
                <a:lnTo>
                  <a:pt x="28575" y="0"/>
                </a:lnTo>
                <a:lnTo>
                  <a:pt x="45244" y="7143"/>
                </a:lnTo>
                <a:lnTo>
                  <a:pt x="207169" y="121443"/>
                </a:lnTo>
                <a:lnTo>
                  <a:pt x="288132" y="188118"/>
                </a:lnTo>
                <a:lnTo>
                  <a:pt x="352425" y="252412"/>
                </a:lnTo>
                <a:lnTo>
                  <a:pt x="411957" y="323850"/>
                </a:lnTo>
                <a:lnTo>
                  <a:pt x="450057" y="388143"/>
                </a:lnTo>
                <a:lnTo>
                  <a:pt x="466725" y="433387"/>
                </a:lnTo>
                <a:lnTo>
                  <a:pt x="492919" y="511968"/>
                </a:lnTo>
                <a:lnTo>
                  <a:pt x="502444" y="592931"/>
                </a:lnTo>
                <a:lnTo>
                  <a:pt x="507207" y="683418"/>
                </a:lnTo>
                <a:lnTo>
                  <a:pt x="504825" y="740568"/>
                </a:lnTo>
                <a:lnTo>
                  <a:pt x="497682" y="783431"/>
                </a:lnTo>
                <a:lnTo>
                  <a:pt x="488157" y="807243"/>
                </a:lnTo>
                <a:lnTo>
                  <a:pt x="471488" y="831056"/>
                </a:lnTo>
                <a:lnTo>
                  <a:pt x="440532" y="847725"/>
                </a:lnTo>
                <a:lnTo>
                  <a:pt x="404813" y="859631"/>
                </a:lnTo>
                <a:lnTo>
                  <a:pt x="371475" y="862012"/>
                </a:lnTo>
                <a:lnTo>
                  <a:pt x="345282" y="862012"/>
                </a:lnTo>
                <a:lnTo>
                  <a:pt x="316707" y="854868"/>
                </a:lnTo>
                <a:lnTo>
                  <a:pt x="283369" y="833437"/>
                </a:lnTo>
                <a:lnTo>
                  <a:pt x="254794" y="790575"/>
                </a:lnTo>
                <a:lnTo>
                  <a:pt x="238125" y="757237"/>
                </a:lnTo>
                <a:lnTo>
                  <a:pt x="192882" y="5357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51B0A42-0302-475B-BC99-FF1751071010}"/>
              </a:ext>
            </a:extLst>
          </p:cNvPr>
          <p:cNvSpPr/>
          <p:nvPr/>
        </p:nvSpPr>
        <p:spPr>
          <a:xfrm>
            <a:off x="6211888" y="4906964"/>
            <a:ext cx="588962" cy="960437"/>
          </a:xfrm>
          <a:custGeom>
            <a:avLst/>
            <a:gdLst>
              <a:gd name="connsiteX0" fmla="*/ 250032 w 588169"/>
              <a:gd name="connsiteY0" fmla="*/ 519113 h 959644"/>
              <a:gd name="connsiteX1" fmla="*/ 173832 w 588169"/>
              <a:gd name="connsiteY1" fmla="*/ 328613 h 959644"/>
              <a:gd name="connsiteX2" fmla="*/ 133350 w 588169"/>
              <a:gd name="connsiteY2" fmla="*/ 247650 h 959644"/>
              <a:gd name="connsiteX3" fmla="*/ 52388 w 588169"/>
              <a:gd name="connsiteY3" fmla="*/ 121444 h 959644"/>
              <a:gd name="connsiteX4" fmla="*/ 14288 w 588169"/>
              <a:gd name="connsiteY4" fmla="*/ 66675 h 959644"/>
              <a:gd name="connsiteX5" fmla="*/ 2382 w 588169"/>
              <a:gd name="connsiteY5" fmla="*/ 40482 h 959644"/>
              <a:gd name="connsiteX6" fmla="*/ 0 w 588169"/>
              <a:gd name="connsiteY6" fmla="*/ 21432 h 959644"/>
              <a:gd name="connsiteX7" fmla="*/ 4763 w 588169"/>
              <a:gd name="connsiteY7" fmla="*/ 9525 h 959644"/>
              <a:gd name="connsiteX8" fmla="*/ 19050 w 588169"/>
              <a:gd name="connsiteY8" fmla="*/ 0 h 959644"/>
              <a:gd name="connsiteX9" fmla="*/ 47625 w 588169"/>
              <a:gd name="connsiteY9" fmla="*/ 7144 h 959644"/>
              <a:gd name="connsiteX10" fmla="*/ 85725 w 588169"/>
              <a:gd name="connsiteY10" fmla="*/ 38100 h 959644"/>
              <a:gd name="connsiteX11" fmla="*/ 269082 w 588169"/>
              <a:gd name="connsiteY11" fmla="*/ 200025 h 959644"/>
              <a:gd name="connsiteX12" fmla="*/ 357188 w 588169"/>
              <a:gd name="connsiteY12" fmla="*/ 288132 h 959644"/>
              <a:gd name="connsiteX13" fmla="*/ 438150 w 588169"/>
              <a:gd name="connsiteY13" fmla="*/ 383382 h 959644"/>
              <a:gd name="connsiteX14" fmla="*/ 509588 w 588169"/>
              <a:gd name="connsiteY14" fmla="*/ 483394 h 959644"/>
              <a:gd name="connsiteX15" fmla="*/ 554832 w 588169"/>
              <a:gd name="connsiteY15" fmla="*/ 581025 h 959644"/>
              <a:gd name="connsiteX16" fmla="*/ 576263 w 588169"/>
              <a:gd name="connsiteY16" fmla="*/ 671513 h 959644"/>
              <a:gd name="connsiteX17" fmla="*/ 588169 w 588169"/>
              <a:gd name="connsiteY17" fmla="*/ 757238 h 959644"/>
              <a:gd name="connsiteX18" fmla="*/ 588169 w 588169"/>
              <a:gd name="connsiteY18" fmla="*/ 812007 h 959644"/>
              <a:gd name="connsiteX19" fmla="*/ 578644 w 588169"/>
              <a:gd name="connsiteY19" fmla="*/ 859632 h 959644"/>
              <a:gd name="connsiteX20" fmla="*/ 554832 w 588169"/>
              <a:gd name="connsiteY20" fmla="*/ 892969 h 959644"/>
              <a:gd name="connsiteX21" fmla="*/ 502444 w 588169"/>
              <a:gd name="connsiteY21" fmla="*/ 940594 h 959644"/>
              <a:gd name="connsiteX22" fmla="*/ 464344 w 588169"/>
              <a:gd name="connsiteY22" fmla="*/ 957263 h 959644"/>
              <a:gd name="connsiteX23" fmla="*/ 428625 w 588169"/>
              <a:gd name="connsiteY23" fmla="*/ 959644 h 959644"/>
              <a:gd name="connsiteX24" fmla="*/ 395288 w 588169"/>
              <a:gd name="connsiteY24" fmla="*/ 954882 h 959644"/>
              <a:gd name="connsiteX25" fmla="*/ 369094 w 588169"/>
              <a:gd name="connsiteY25" fmla="*/ 935832 h 959644"/>
              <a:gd name="connsiteX26" fmla="*/ 347663 w 588169"/>
              <a:gd name="connsiteY26" fmla="*/ 904875 h 959644"/>
              <a:gd name="connsiteX27" fmla="*/ 328613 w 588169"/>
              <a:gd name="connsiteY27" fmla="*/ 845344 h 959644"/>
              <a:gd name="connsiteX28" fmla="*/ 316707 w 588169"/>
              <a:gd name="connsiteY28" fmla="*/ 771525 h 959644"/>
              <a:gd name="connsiteX29" fmla="*/ 302419 w 588169"/>
              <a:gd name="connsiteY29" fmla="*/ 700088 h 959644"/>
              <a:gd name="connsiteX30" fmla="*/ 250032 w 588169"/>
              <a:gd name="connsiteY30" fmla="*/ 519113 h 95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8169" h="959644">
                <a:moveTo>
                  <a:pt x="250032" y="519113"/>
                </a:moveTo>
                <a:lnTo>
                  <a:pt x="173832" y="328613"/>
                </a:lnTo>
                <a:lnTo>
                  <a:pt x="133350" y="247650"/>
                </a:lnTo>
                <a:lnTo>
                  <a:pt x="52388" y="121444"/>
                </a:lnTo>
                <a:lnTo>
                  <a:pt x="14288" y="66675"/>
                </a:lnTo>
                <a:lnTo>
                  <a:pt x="2382" y="40482"/>
                </a:lnTo>
                <a:lnTo>
                  <a:pt x="0" y="21432"/>
                </a:lnTo>
                <a:lnTo>
                  <a:pt x="4763" y="9525"/>
                </a:lnTo>
                <a:lnTo>
                  <a:pt x="19050" y="0"/>
                </a:lnTo>
                <a:lnTo>
                  <a:pt x="47625" y="7144"/>
                </a:lnTo>
                <a:lnTo>
                  <a:pt x="85725" y="38100"/>
                </a:lnTo>
                <a:lnTo>
                  <a:pt x="269082" y="200025"/>
                </a:lnTo>
                <a:lnTo>
                  <a:pt x="357188" y="288132"/>
                </a:lnTo>
                <a:lnTo>
                  <a:pt x="438150" y="383382"/>
                </a:lnTo>
                <a:lnTo>
                  <a:pt x="509588" y="483394"/>
                </a:lnTo>
                <a:lnTo>
                  <a:pt x="554832" y="581025"/>
                </a:lnTo>
                <a:lnTo>
                  <a:pt x="576263" y="671513"/>
                </a:lnTo>
                <a:lnTo>
                  <a:pt x="588169" y="757238"/>
                </a:lnTo>
                <a:lnTo>
                  <a:pt x="588169" y="812007"/>
                </a:lnTo>
                <a:lnTo>
                  <a:pt x="578644" y="859632"/>
                </a:lnTo>
                <a:lnTo>
                  <a:pt x="554832" y="892969"/>
                </a:lnTo>
                <a:lnTo>
                  <a:pt x="502444" y="940594"/>
                </a:lnTo>
                <a:lnTo>
                  <a:pt x="464344" y="957263"/>
                </a:lnTo>
                <a:lnTo>
                  <a:pt x="428625" y="959644"/>
                </a:lnTo>
                <a:lnTo>
                  <a:pt x="395288" y="954882"/>
                </a:lnTo>
                <a:lnTo>
                  <a:pt x="369094" y="935832"/>
                </a:lnTo>
                <a:lnTo>
                  <a:pt x="347663" y="904875"/>
                </a:lnTo>
                <a:lnTo>
                  <a:pt x="328613" y="845344"/>
                </a:lnTo>
                <a:lnTo>
                  <a:pt x="316707" y="771525"/>
                </a:lnTo>
                <a:lnTo>
                  <a:pt x="302419" y="700088"/>
                </a:lnTo>
                <a:lnTo>
                  <a:pt x="250032" y="5191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ED1D1A0-0CC7-434A-862F-482235CCD015}"/>
              </a:ext>
            </a:extLst>
          </p:cNvPr>
          <p:cNvSpPr/>
          <p:nvPr/>
        </p:nvSpPr>
        <p:spPr>
          <a:xfrm>
            <a:off x="7258051" y="4843463"/>
            <a:ext cx="868363" cy="1035050"/>
          </a:xfrm>
          <a:custGeom>
            <a:avLst/>
            <a:gdLst>
              <a:gd name="connsiteX0" fmla="*/ 490538 w 869156"/>
              <a:gd name="connsiteY0" fmla="*/ 669131 h 1035843"/>
              <a:gd name="connsiteX1" fmla="*/ 400050 w 869156"/>
              <a:gd name="connsiteY1" fmla="*/ 538162 h 1035843"/>
              <a:gd name="connsiteX2" fmla="*/ 295275 w 869156"/>
              <a:gd name="connsiteY2" fmla="*/ 395287 h 1035843"/>
              <a:gd name="connsiteX3" fmla="*/ 166688 w 869156"/>
              <a:gd name="connsiteY3" fmla="*/ 238125 h 1035843"/>
              <a:gd name="connsiteX4" fmla="*/ 30956 w 869156"/>
              <a:gd name="connsiteY4" fmla="*/ 80962 h 1035843"/>
              <a:gd name="connsiteX5" fmla="*/ 11906 w 869156"/>
              <a:gd name="connsiteY5" fmla="*/ 54768 h 1035843"/>
              <a:gd name="connsiteX6" fmla="*/ 0 w 869156"/>
              <a:gd name="connsiteY6" fmla="*/ 30956 h 1035843"/>
              <a:gd name="connsiteX7" fmla="*/ 0 w 869156"/>
              <a:gd name="connsiteY7" fmla="*/ 19050 h 1035843"/>
              <a:gd name="connsiteX8" fmla="*/ 4763 w 869156"/>
              <a:gd name="connsiteY8" fmla="*/ 7143 h 1035843"/>
              <a:gd name="connsiteX9" fmla="*/ 11906 w 869156"/>
              <a:gd name="connsiteY9" fmla="*/ 0 h 1035843"/>
              <a:gd name="connsiteX10" fmla="*/ 30956 w 869156"/>
              <a:gd name="connsiteY10" fmla="*/ 0 h 1035843"/>
              <a:gd name="connsiteX11" fmla="*/ 88106 w 869156"/>
              <a:gd name="connsiteY11" fmla="*/ 30956 h 1035843"/>
              <a:gd name="connsiteX12" fmla="*/ 414338 w 869156"/>
              <a:gd name="connsiteY12" fmla="*/ 242887 h 1035843"/>
              <a:gd name="connsiteX13" fmla="*/ 666750 w 869156"/>
              <a:gd name="connsiteY13" fmla="*/ 404812 h 1035843"/>
              <a:gd name="connsiteX14" fmla="*/ 700088 w 869156"/>
              <a:gd name="connsiteY14" fmla="*/ 431006 h 1035843"/>
              <a:gd name="connsiteX15" fmla="*/ 776288 w 869156"/>
              <a:gd name="connsiteY15" fmla="*/ 550068 h 1035843"/>
              <a:gd name="connsiteX16" fmla="*/ 821531 w 869156"/>
              <a:gd name="connsiteY16" fmla="*/ 645318 h 1035843"/>
              <a:gd name="connsiteX17" fmla="*/ 847725 w 869156"/>
              <a:gd name="connsiteY17" fmla="*/ 719137 h 1035843"/>
              <a:gd name="connsiteX18" fmla="*/ 859631 w 869156"/>
              <a:gd name="connsiteY18" fmla="*/ 771525 h 1035843"/>
              <a:gd name="connsiteX19" fmla="*/ 869156 w 869156"/>
              <a:gd name="connsiteY19" fmla="*/ 828675 h 1035843"/>
              <a:gd name="connsiteX20" fmla="*/ 866775 w 869156"/>
              <a:gd name="connsiteY20" fmla="*/ 885825 h 1035843"/>
              <a:gd name="connsiteX21" fmla="*/ 864394 w 869156"/>
              <a:gd name="connsiteY21" fmla="*/ 938212 h 1035843"/>
              <a:gd name="connsiteX22" fmla="*/ 850106 w 869156"/>
              <a:gd name="connsiteY22" fmla="*/ 985837 h 1035843"/>
              <a:gd name="connsiteX23" fmla="*/ 833438 w 869156"/>
              <a:gd name="connsiteY23" fmla="*/ 1019175 h 1035843"/>
              <a:gd name="connsiteX24" fmla="*/ 816769 w 869156"/>
              <a:gd name="connsiteY24" fmla="*/ 1031081 h 1035843"/>
              <a:gd name="connsiteX25" fmla="*/ 790575 w 869156"/>
              <a:gd name="connsiteY25" fmla="*/ 1035843 h 1035843"/>
              <a:gd name="connsiteX26" fmla="*/ 750094 w 869156"/>
              <a:gd name="connsiteY26" fmla="*/ 1033462 h 1035843"/>
              <a:gd name="connsiteX27" fmla="*/ 704850 w 869156"/>
              <a:gd name="connsiteY27" fmla="*/ 1021556 h 1035843"/>
              <a:gd name="connsiteX28" fmla="*/ 681038 w 869156"/>
              <a:gd name="connsiteY28" fmla="*/ 1004887 h 1035843"/>
              <a:gd name="connsiteX29" fmla="*/ 645319 w 869156"/>
              <a:gd name="connsiteY29" fmla="*/ 971550 h 1035843"/>
              <a:gd name="connsiteX30" fmla="*/ 581025 w 869156"/>
              <a:gd name="connsiteY30" fmla="*/ 866775 h 1035843"/>
              <a:gd name="connsiteX31" fmla="*/ 490538 w 869156"/>
              <a:gd name="connsiteY31" fmla="*/ 669131 h 10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9156" h="1035843">
                <a:moveTo>
                  <a:pt x="490538" y="669131"/>
                </a:moveTo>
                <a:lnTo>
                  <a:pt x="400050" y="538162"/>
                </a:lnTo>
                <a:lnTo>
                  <a:pt x="295275" y="395287"/>
                </a:lnTo>
                <a:lnTo>
                  <a:pt x="166688" y="238125"/>
                </a:lnTo>
                <a:lnTo>
                  <a:pt x="30956" y="80962"/>
                </a:lnTo>
                <a:lnTo>
                  <a:pt x="11906" y="54768"/>
                </a:lnTo>
                <a:lnTo>
                  <a:pt x="0" y="30956"/>
                </a:lnTo>
                <a:lnTo>
                  <a:pt x="0" y="19050"/>
                </a:lnTo>
                <a:lnTo>
                  <a:pt x="4763" y="7143"/>
                </a:lnTo>
                <a:lnTo>
                  <a:pt x="11906" y="0"/>
                </a:lnTo>
                <a:lnTo>
                  <a:pt x="30956" y="0"/>
                </a:lnTo>
                <a:lnTo>
                  <a:pt x="88106" y="30956"/>
                </a:lnTo>
                <a:lnTo>
                  <a:pt x="414338" y="242887"/>
                </a:lnTo>
                <a:lnTo>
                  <a:pt x="666750" y="404812"/>
                </a:lnTo>
                <a:lnTo>
                  <a:pt x="700088" y="431006"/>
                </a:lnTo>
                <a:lnTo>
                  <a:pt x="776288" y="550068"/>
                </a:lnTo>
                <a:lnTo>
                  <a:pt x="821531" y="645318"/>
                </a:lnTo>
                <a:lnTo>
                  <a:pt x="847725" y="719137"/>
                </a:lnTo>
                <a:lnTo>
                  <a:pt x="859631" y="771525"/>
                </a:lnTo>
                <a:lnTo>
                  <a:pt x="869156" y="828675"/>
                </a:lnTo>
                <a:cubicBezTo>
                  <a:pt x="868362" y="847725"/>
                  <a:pt x="867569" y="866775"/>
                  <a:pt x="866775" y="885825"/>
                </a:cubicBezTo>
                <a:lnTo>
                  <a:pt x="864394" y="938212"/>
                </a:lnTo>
                <a:lnTo>
                  <a:pt x="850106" y="985837"/>
                </a:lnTo>
                <a:lnTo>
                  <a:pt x="833438" y="1019175"/>
                </a:lnTo>
                <a:lnTo>
                  <a:pt x="816769" y="1031081"/>
                </a:lnTo>
                <a:lnTo>
                  <a:pt x="790575" y="1035843"/>
                </a:lnTo>
                <a:lnTo>
                  <a:pt x="750094" y="1033462"/>
                </a:lnTo>
                <a:lnTo>
                  <a:pt x="704850" y="1021556"/>
                </a:lnTo>
                <a:lnTo>
                  <a:pt x="681038" y="1004887"/>
                </a:lnTo>
                <a:lnTo>
                  <a:pt x="645319" y="971550"/>
                </a:lnTo>
                <a:lnTo>
                  <a:pt x="581025" y="866775"/>
                </a:lnTo>
                <a:lnTo>
                  <a:pt x="490538" y="6691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A8828B1-C66E-4D50-B4B0-2C380C97474A}"/>
              </a:ext>
            </a:extLst>
          </p:cNvPr>
          <p:cNvSpPr/>
          <p:nvPr/>
        </p:nvSpPr>
        <p:spPr>
          <a:xfrm>
            <a:off x="5646739" y="1417639"/>
            <a:ext cx="585787" cy="1919287"/>
          </a:xfrm>
          <a:custGeom>
            <a:avLst/>
            <a:gdLst>
              <a:gd name="connsiteX0" fmla="*/ 217170 w 586740"/>
              <a:gd name="connsiteY0" fmla="*/ 1116330 h 1920240"/>
              <a:gd name="connsiteX1" fmla="*/ 217170 w 586740"/>
              <a:gd name="connsiteY1" fmla="*/ 590550 h 1920240"/>
              <a:gd name="connsiteX2" fmla="*/ 217170 w 586740"/>
              <a:gd name="connsiteY2" fmla="*/ 285750 h 1920240"/>
              <a:gd name="connsiteX3" fmla="*/ 217170 w 586740"/>
              <a:gd name="connsiteY3" fmla="*/ 243840 h 1920240"/>
              <a:gd name="connsiteX4" fmla="*/ 198120 w 586740"/>
              <a:gd name="connsiteY4" fmla="*/ 220980 h 1920240"/>
              <a:gd name="connsiteX5" fmla="*/ 125730 w 586740"/>
              <a:gd name="connsiteY5" fmla="*/ 152400 h 1920240"/>
              <a:gd name="connsiteX6" fmla="*/ 45720 w 586740"/>
              <a:gd name="connsiteY6" fmla="*/ 95250 h 1920240"/>
              <a:gd name="connsiteX7" fmla="*/ 15240 w 586740"/>
              <a:gd name="connsiteY7" fmla="*/ 68580 h 1920240"/>
              <a:gd name="connsiteX8" fmla="*/ 0 w 586740"/>
              <a:gd name="connsiteY8" fmla="*/ 45720 h 1920240"/>
              <a:gd name="connsiteX9" fmla="*/ 3810 w 586740"/>
              <a:gd name="connsiteY9" fmla="*/ 22860 h 1920240"/>
              <a:gd name="connsiteX10" fmla="*/ 22860 w 586740"/>
              <a:gd name="connsiteY10" fmla="*/ 7620 h 1920240"/>
              <a:gd name="connsiteX11" fmla="*/ 76200 w 586740"/>
              <a:gd name="connsiteY11" fmla="*/ 0 h 1920240"/>
              <a:gd name="connsiteX12" fmla="*/ 129540 w 586740"/>
              <a:gd name="connsiteY12" fmla="*/ 0 h 1920240"/>
              <a:gd name="connsiteX13" fmla="*/ 186690 w 586740"/>
              <a:gd name="connsiteY13" fmla="*/ 3810 h 1920240"/>
              <a:gd name="connsiteX14" fmla="*/ 266700 w 586740"/>
              <a:gd name="connsiteY14" fmla="*/ 30480 h 1920240"/>
              <a:gd name="connsiteX15" fmla="*/ 369570 w 586740"/>
              <a:gd name="connsiteY15" fmla="*/ 83820 h 1920240"/>
              <a:gd name="connsiteX16" fmla="*/ 453390 w 586740"/>
              <a:gd name="connsiteY16" fmla="*/ 133350 h 1920240"/>
              <a:gd name="connsiteX17" fmla="*/ 495300 w 586740"/>
              <a:gd name="connsiteY17" fmla="*/ 163830 h 1920240"/>
              <a:gd name="connsiteX18" fmla="*/ 533400 w 586740"/>
              <a:gd name="connsiteY18" fmla="*/ 205740 h 1920240"/>
              <a:gd name="connsiteX19" fmla="*/ 560070 w 586740"/>
              <a:gd name="connsiteY19" fmla="*/ 236220 h 1920240"/>
              <a:gd name="connsiteX20" fmla="*/ 579120 w 586740"/>
              <a:gd name="connsiteY20" fmla="*/ 274320 h 1920240"/>
              <a:gd name="connsiteX21" fmla="*/ 586740 w 586740"/>
              <a:gd name="connsiteY21" fmla="*/ 320040 h 1920240"/>
              <a:gd name="connsiteX22" fmla="*/ 586740 w 586740"/>
              <a:gd name="connsiteY22" fmla="*/ 358140 h 1920240"/>
              <a:gd name="connsiteX23" fmla="*/ 567690 w 586740"/>
              <a:gd name="connsiteY23" fmla="*/ 388620 h 1920240"/>
              <a:gd name="connsiteX24" fmla="*/ 544830 w 586740"/>
              <a:gd name="connsiteY24" fmla="*/ 422910 h 1920240"/>
              <a:gd name="connsiteX25" fmla="*/ 514350 w 586740"/>
              <a:gd name="connsiteY25" fmla="*/ 480060 h 1920240"/>
              <a:gd name="connsiteX26" fmla="*/ 483870 w 586740"/>
              <a:gd name="connsiteY26" fmla="*/ 571500 h 1920240"/>
              <a:gd name="connsiteX27" fmla="*/ 468630 w 586740"/>
              <a:gd name="connsiteY27" fmla="*/ 689610 h 1920240"/>
              <a:gd name="connsiteX28" fmla="*/ 461010 w 586740"/>
              <a:gd name="connsiteY28" fmla="*/ 990600 h 1920240"/>
              <a:gd name="connsiteX29" fmla="*/ 438150 w 586740"/>
              <a:gd name="connsiteY29" fmla="*/ 1097280 h 1920240"/>
              <a:gd name="connsiteX30" fmla="*/ 445770 w 586740"/>
              <a:gd name="connsiteY30" fmla="*/ 1908810 h 1920240"/>
              <a:gd name="connsiteX31" fmla="*/ 236220 w 586740"/>
              <a:gd name="connsiteY31" fmla="*/ 1920240 h 1920240"/>
              <a:gd name="connsiteX32" fmla="*/ 220980 w 586740"/>
              <a:gd name="connsiteY32" fmla="*/ 1451610 h 1920240"/>
              <a:gd name="connsiteX33" fmla="*/ 217170 w 586740"/>
              <a:gd name="connsiteY33" fmla="*/ 111633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6740" h="1920240">
                <a:moveTo>
                  <a:pt x="217170" y="1116330"/>
                </a:moveTo>
                <a:lnTo>
                  <a:pt x="217170" y="590550"/>
                </a:lnTo>
                <a:lnTo>
                  <a:pt x="217170" y="285750"/>
                </a:lnTo>
                <a:lnTo>
                  <a:pt x="217170" y="243840"/>
                </a:lnTo>
                <a:lnTo>
                  <a:pt x="198120" y="220980"/>
                </a:lnTo>
                <a:lnTo>
                  <a:pt x="125730" y="152400"/>
                </a:lnTo>
                <a:lnTo>
                  <a:pt x="45720" y="95250"/>
                </a:lnTo>
                <a:lnTo>
                  <a:pt x="15240" y="68580"/>
                </a:lnTo>
                <a:lnTo>
                  <a:pt x="0" y="45720"/>
                </a:lnTo>
                <a:lnTo>
                  <a:pt x="3810" y="22860"/>
                </a:lnTo>
                <a:lnTo>
                  <a:pt x="22860" y="7620"/>
                </a:lnTo>
                <a:lnTo>
                  <a:pt x="76200" y="0"/>
                </a:lnTo>
                <a:lnTo>
                  <a:pt x="129540" y="0"/>
                </a:lnTo>
                <a:lnTo>
                  <a:pt x="186690" y="3810"/>
                </a:lnTo>
                <a:lnTo>
                  <a:pt x="266700" y="30480"/>
                </a:lnTo>
                <a:lnTo>
                  <a:pt x="369570" y="83820"/>
                </a:lnTo>
                <a:lnTo>
                  <a:pt x="453390" y="133350"/>
                </a:lnTo>
                <a:lnTo>
                  <a:pt x="495300" y="163830"/>
                </a:lnTo>
                <a:lnTo>
                  <a:pt x="533400" y="205740"/>
                </a:lnTo>
                <a:lnTo>
                  <a:pt x="560070" y="236220"/>
                </a:lnTo>
                <a:lnTo>
                  <a:pt x="579120" y="274320"/>
                </a:lnTo>
                <a:lnTo>
                  <a:pt x="586740" y="320040"/>
                </a:lnTo>
                <a:lnTo>
                  <a:pt x="586740" y="358140"/>
                </a:lnTo>
                <a:lnTo>
                  <a:pt x="567690" y="388620"/>
                </a:lnTo>
                <a:lnTo>
                  <a:pt x="544830" y="422910"/>
                </a:lnTo>
                <a:lnTo>
                  <a:pt x="514350" y="480060"/>
                </a:lnTo>
                <a:lnTo>
                  <a:pt x="483870" y="571500"/>
                </a:lnTo>
                <a:lnTo>
                  <a:pt x="468630" y="689610"/>
                </a:lnTo>
                <a:lnTo>
                  <a:pt x="461010" y="990600"/>
                </a:lnTo>
                <a:lnTo>
                  <a:pt x="438150" y="1097280"/>
                </a:lnTo>
                <a:lnTo>
                  <a:pt x="445770" y="1908810"/>
                </a:lnTo>
                <a:lnTo>
                  <a:pt x="236220" y="1920240"/>
                </a:lnTo>
                <a:lnTo>
                  <a:pt x="220980" y="1451610"/>
                </a:lnTo>
                <a:lnTo>
                  <a:pt x="217170" y="111633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DA8430F-1733-48C5-B3AA-14187FE8C06A}"/>
              </a:ext>
            </a:extLst>
          </p:cNvPr>
          <p:cNvSpPr/>
          <p:nvPr/>
        </p:nvSpPr>
        <p:spPr>
          <a:xfrm>
            <a:off x="6010275" y="2181226"/>
            <a:ext cx="1303338" cy="341313"/>
          </a:xfrm>
          <a:custGeom>
            <a:avLst/>
            <a:gdLst>
              <a:gd name="connsiteX0" fmla="*/ 257175 w 1302544"/>
              <a:gd name="connsiteY0" fmla="*/ 340519 h 340519"/>
              <a:gd name="connsiteX1" fmla="*/ 28575 w 1302544"/>
              <a:gd name="connsiteY1" fmla="*/ 338138 h 340519"/>
              <a:gd name="connsiteX2" fmla="*/ 0 w 1302544"/>
              <a:gd name="connsiteY2" fmla="*/ 202406 h 340519"/>
              <a:gd name="connsiteX3" fmla="*/ 104775 w 1302544"/>
              <a:gd name="connsiteY3" fmla="*/ 202406 h 340519"/>
              <a:gd name="connsiteX4" fmla="*/ 273844 w 1302544"/>
              <a:gd name="connsiteY4" fmla="*/ 192881 h 340519"/>
              <a:gd name="connsiteX5" fmla="*/ 421481 w 1302544"/>
              <a:gd name="connsiteY5" fmla="*/ 171450 h 340519"/>
              <a:gd name="connsiteX6" fmla="*/ 561975 w 1302544"/>
              <a:gd name="connsiteY6" fmla="*/ 135731 h 340519"/>
              <a:gd name="connsiteX7" fmla="*/ 702469 w 1302544"/>
              <a:gd name="connsiteY7" fmla="*/ 95250 h 340519"/>
              <a:gd name="connsiteX8" fmla="*/ 847725 w 1302544"/>
              <a:gd name="connsiteY8" fmla="*/ 40481 h 340519"/>
              <a:gd name="connsiteX9" fmla="*/ 945356 w 1302544"/>
              <a:gd name="connsiteY9" fmla="*/ 0 h 340519"/>
              <a:gd name="connsiteX10" fmla="*/ 992981 w 1302544"/>
              <a:gd name="connsiteY10" fmla="*/ 4763 h 340519"/>
              <a:gd name="connsiteX11" fmla="*/ 1252538 w 1302544"/>
              <a:gd name="connsiteY11" fmla="*/ 100013 h 340519"/>
              <a:gd name="connsiteX12" fmla="*/ 1293019 w 1302544"/>
              <a:gd name="connsiteY12" fmla="*/ 128588 h 340519"/>
              <a:gd name="connsiteX13" fmla="*/ 1302544 w 1302544"/>
              <a:gd name="connsiteY13" fmla="*/ 145256 h 340519"/>
              <a:gd name="connsiteX14" fmla="*/ 1297781 w 1302544"/>
              <a:gd name="connsiteY14" fmla="*/ 176213 h 340519"/>
              <a:gd name="connsiteX15" fmla="*/ 1283494 w 1302544"/>
              <a:gd name="connsiteY15" fmla="*/ 195263 h 340519"/>
              <a:gd name="connsiteX16" fmla="*/ 1226344 w 1302544"/>
              <a:gd name="connsiteY16" fmla="*/ 221456 h 340519"/>
              <a:gd name="connsiteX17" fmla="*/ 1083469 w 1302544"/>
              <a:gd name="connsiteY17" fmla="*/ 254794 h 340519"/>
              <a:gd name="connsiteX18" fmla="*/ 914400 w 1302544"/>
              <a:gd name="connsiteY18" fmla="*/ 290513 h 340519"/>
              <a:gd name="connsiteX19" fmla="*/ 714375 w 1302544"/>
              <a:gd name="connsiteY19" fmla="*/ 319088 h 340519"/>
              <a:gd name="connsiteX20" fmla="*/ 257175 w 1302544"/>
              <a:gd name="connsiteY20" fmla="*/ 340519 h 34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2544" h="340519">
                <a:moveTo>
                  <a:pt x="257175" y="340519"/>
                </a:moveTo>
                <a:lnTo>
                  <a:pt x="28575" y="338138"/>
                </a:lnTo>
                <a:lnTo>
                  <a:pt x="0" y="202406"/>
                </a:lnTo>
                <a:lnTo>
                  <a:pt x="104775" y="202406"/>
                </a:lnTo>
                <a:lnTo>
                  <a:pt x="273844" y="192881"/>
                </a:lnTo>
                <a:lnTo>
                  <a:pt x="421481" y="171450"/>
                </a:lnTo>
                <a:lnTo>
                  <a:pt x="561975" y="135731"/>
                </a:lnTo>
                <a:lnTo>
                  <a:pt x="702469" y="95250"/>
                </a:lnTo>
                <a:lnTo>
                  <a:pt x="847725" y="40481"/>
                </a:lnTo>
                <a:lnTo>
                  <a:pt x="945356" y="0"/>
                </a:lnTo>
                <a:lnTo>
                  <a:pt x="992981" y="4763"/>
                </a:lnTo>
                <a:lnTo>
                  <a:pt x="1252538" y="100013"/>
                </a:lnTo>
                <a:lnTo>
                  <a:pt x="1293019" y="128588"/>
                </a:lnTo>
                <a:lnTo>
                  <a:pt x="1302544" y="145256"/>
                </a:lnTo>
                <a:lnTo>
                  <a:pt x="1297781" y="176213"/>
                </a:lnTo>
                <a:lnTo>
                  <a:pt x="1283494" y="195263"/>
                </a:lnTo>
                <a:lnTo>
                  <a:pt x="1226344" y="221456"/>
                </a:lnTo>
                <a:lnTo>
                  <a:pt x="1083469" y="254794"/>
                </a:lnTo>
                <a:lnTo>
                  <a:pt x="914400" y="290513"/>
                </a:lnTo>
                <a:lnTo>
                  <a:pt x="714375" y="319088"/>
                </a:lnTo>
                <a:lnTo>
                  <a:pt x="257175" y="3405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04D3C2C-5AAD-45BA-8AB7-971AE087E512}"/>
              </a:ext>
            </a:extLst>
          </p:cNvPr>
          <p:cNvSpPr/>
          <p:nvPr/>
        </p:nvSpPr>
        <p:spPr>
          <a:xfrm>
            <a:off x="4935539" y="3138489"/>
            <a:ext cx="2547937" cy="1317625"/>
          </a:xfrm>
          <a:custGeom>
            <a:avLst/>
            <a:gdLst>
              <a:gd name="connsiteX0" fmla="*/ 565370 w 2547051"/>
              <a:gd name="connsiteY0" fmla="*/ 395183 h 1318236"/>
              <a:gd name="connsiteX1" fmla="*/ 121150 w 2547051"/>
              <a:gd name="connsiteY1" fmla="*/ 501911 h 1318236"/>
              <a:gd name="connsiteX2" fmla="*/ 0 w 2547051"/>
              <a:gd name="connsiteY2" fmla="*/ 346145 h 1318236"/>
              <a:gd name="connsiteX3" fmla="*/ 149996 w 2547051"/>
              <a:gd name="connsiteY3" fmla="*/ 317300 h 1318236"/>
              <a:gd name="connsiteX4" fmla="*/ 320184 w 2547051"/>
              <a:gd name="connsiteY4" fmla="*/ 282686 h 1318236"/>
              <a:gd name="connsiteX5" fmla="*/ 649022 w 2547051"/>
              <a:gd name="connsiteY5" fmla="*/ 222110 h 1318236"/>
              <a:gd name="connsiteX6" fmla="*/ 940360 w 2547051"/>
              <a:gd name="connsiteY6" fmla="*/ 173073 h 1318236"/>
              <a:gd name="connsiteX7" fmla="*/ 1150932 w 2547051"/>
              <a:gd name="connsiteY7" fmla="*/ 155766 h 1318236"/>
              <a:gd name="connsiteX8" fmla="*/ 1413425 w 2547051"/>
              <a:gd name="connsiteY8" fmla="*/ 121151 h 1318236"/>
              <a:gd name="connsiteX9" fmla="*/ 1776878 w 2547051"/>
              <a:gd name="connsiteY9" fmla="*/ 77883 h 1318236"/>
              <a:gd name="connsiteX10" fmla="*/ 1944181 w 2547051"/>
              <a:gd name="connsiteY10" fmla="*/ 60576 h 1318236"/>
              <a:gd name="connsiteX11" fmla="*/ 2056678 w 2547051"/>
              <a:gd name="connsiteY11" fmla="*/ 25961 h 1318236"/>
              <a:gd name="connsiteX12" fmla="*/ 2172060 w 2547051"/>
              <a:gd name="connsiteY12" fmla="*/ 0 h 1318236"/>
              <a:gd name="connsiteX13" fmla="*/ 2203790 w 2547051"/>
              <a:gd name="connsiteY13" fmla="*/ 0 h 1318236"/>
              <a:gd name="connsiteX14" fmla="*/ 2255712 w 2547051"/>
              <a:gd name="connsiteY14" fmla="*/ 28846 h 1318236"/>
              <a:gd name="connsiteX15" fmla="*/ 2440323 w 2547051"/>
              <a:gd name="connsiteY15" fmla="*/ 170188 h 1318236"/>
              <a:gd name="connsiteX16" fmla="*/ 2506667 w 2547051"/>
              <a:gd name="connsiteY16" fmla="*/ 233648 h 1318236"/>
              <a:gd name="connsiteX17" fmla="*/ 2523974 w 2547051"/>
              <a:gd name="connsiteY17" fmla="*/ 256725 h 1318236"/>
              <a:gd name="connsiteX18" fmla="*/ 2541282 w 2547051"/>
              <a:gd name="connsiteY18" fmla="*/ 297108 h 1318236"/>
              <a:gd name="connsiteX19" fmla="*/ 2547051 w 2547051"/>
              <a:gd name="connsiteY19" fmla="*/ 334607 h 1318236"/>
              <a:gd name="connsiteX20" fmla="*/ 2538397 w 2547051"/>
              <a:gd name="connsiteY20" fmla="*/ 357684 h 1318236"/>
              <a:gd name="connsiteX21" fmla="*/ 2503782 w 2547051"/>
              <a:gd name="connsiteY21" fmla="*/ 383644 h 1318236"/>
              <a:gd name="connsiteX22" fmla="*/ 2420131 w 2547051"/>
              <a:gd name="connsiteY22" fmla="*/ 435566 h 1318236"/>
              <a:gd name="connsiteX23" fmla="*/ 2411477 w 2547051"/>
              <a:gd name="connsiteY23" fmla="*/ 441335 h 1318236"/>
              <a:gd name="connsiteX24" fmla="*/ 2394170 w 2547051"/>
              <a:gd name="connsiteY24" fmla="*/ 484603 h 1318236"/>
              <a:gd name="connsiteX25" fmla="*/ 2278788 w 2547051"/>
              <a:gd name="connsiteY25" fmla="*/ 859594 h 1318236"/>
              <a:gd name="connsiteX26" fmla="*/ 2169176 w 2547051"/>
              <a:gd name="connsiteY26" fmla="*/ 1208624 h 1318236"/>
              <a:gd name="connsiteX27" fmla="*/ 2146099 w 2547051"/>
              <a:gd name="connsiteY27" fmla="*/ 1280737 h 1318236"/>
              <a:gd name="connsiteX28" fmla="*/ 2134561 w 2547051"/>
              <a:gd name="connsiteY28" fmla="*/ 1298044 h 1318236"/>
              <a:gd name="connsiteX29" fmla="*/ 2123023 w 2547051"/>
              <a:gd name="connsiteY29" fmla="*/ 1309583 h 1318236"/>
              <a:gd name="connsiteX30" fmla="*/ 2102831 w 2547051"/>
              <a:gd name="connsiteY30" fmla="*/ 1315352 h 1318236"/>
              <a:gd name="connsiteX31" fmla="*/ 2079755 w 2547051"/>
              <a:gd name="connsiteY31" fmla="*/ 1318236 h 1318236"/>
              <a:gd name="connsiteX32" fmla="*/ 2042256 w 2547051"/>
              <a:gd name="connsiteY32" fmla="*/ 1312467 h 1318236"/>
              <a:gd name="connsiteX33" fmla="*/ 2022064 w 2547051"/>
              <a:gd name="connsiteY33" fmla="*/ 1303814 h 1318236"/>
              <a:gd name="connsiteX34" fmla="*/ 2019179 w 2547051"/>
              <a:gd name="connsiteY34" fmla="*/ 1272084 h 1318236"/>
              <a:gd name="connsiteX35" fmla="*/ 2004757 w 2547051"/>
              <a:gd name="connsiteY35" fmla="*/ 1044205 h 1318236"/>
              <a:gd name="connsiteX36" fmla="*/ 2108600 w 2547051"/>
              <a:gd name="connsiteY36" fmla="*/ 516333 h 1318236"/>
              <a:gd name="connsiteX37" fmla="*/ 2148984 w 2547051"/>
              <a:gd name="connsiteY37" fmla="*/ 320185 h 1318236"/>
              <a:gd name="connsiteX38" fmla="*/ 2148984 w 2547051"/>
              <a:gd name="connsiteY38" fmla="*/ 294224 h 1318236"/>
              <a:gd name="connsiteX39" fmla="*/ 2146099 w 2547051"/>
              <a:gd name="connsiteY39" fmla="*/ 268263 h 1318236"/>
              <a:gd name="connsiteX40" fmla="*/ 2128792 w 2547051"/>
              <a:gd name="connsiteY40" fmla="*/ 242302 h 1318236"/>
              <a:gd name="connsiteX41" fmla="*/ 2111485 w 2547051"/>
              <a:gd name="connsiteY41" fmla="*/ 227879 h 1318236"/>
              <a:gd name="connsiteX42" fmla="*/ 2085524 w 2547051"/>
              <a:gd name="connsiteY42" fmla="*/ 219226 h 1318236"/>
              <a:gd name="connsiteX43" fmla="*/ 1655727 w 2547051"/>
              <a:gd name="connsiteY43" fmla="*/ 256725 h 1318236"/>
              <a:gd name="connsiteX44" fmla="*/ 1015358 w 2547051"/>
              <a:gd name="connsiteY44" fmla="*/ 314415 h 1318236"/>
              <a:gd name="connsiteX45" fmla="*/ 565370 w 2547051"/>
              <a:gd name="connsiteY45" fmla="*/ 395183 h 131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47051" h="1318236">
                <a:moveTo>
                  <a:pt x="565370" y="395183"/>
                </a:moveTo>
                <a:lnTo>
                  <a:pt x="121150" y="501911"/>
                </a:lnTo>
                <a:lnTo>
                  <a:pt x="0" y="346145"/>
                </a:lnTo>
                <a:lnTo>
                  <a:pt x="149996" y="317300"/>
                </a:lnTo>
                <a:lnTo>
                  <a:pt x="320184" y="282686"/>
                </a:lnTo>
                <a:lnTo>
                  <a:pt x="649022" y="222110"/>
                </a:lnTo>
                <a:lnTo>
                  <a:pt x="940360" y="173073"/>
                </a:lnTo>
                <a:lnTo>
                  <a:pt x="1150932" y="155766"/>
                </a:lnTo>
                <a:lnTo>
                  <a:pt x="1413425" y="121151"/>
                </a:lnTo>
                <a:lnTo>
                  <a:pt x="1776878" y="77883"/>
                </a:lnTo>
                <a:lnTo>
                  <a:pt x="1944181" y="60576"/>
                </a:lnTo>
                <a:lnTo>
                  <a:pt x="2056678" y="25961"/>
                </a:lnTo>
                <a:lnTo>
                  <a:pt x="2172060" y="0"/>
                </a:lnTo>
                <a:lnTo>
                  <a:pt x="2203790" y="0"/>
                </a:lnTo>
                <a:lnTo>
                  <a:pt x="2255712" y="28846"/>
                </a:lnTo>
                <a:lnTo>
                  <a:pt x="2440323" y="170188"/>
                </a:lnTo>
                <a:lnTo>
                  <a:pt x="2506667" y="233648"/>
                </a:lnTo>
                <a:lnTo>
                  <a:pt x="2523974" y="256725"/>
                </a:lnTo>
                <a:lnTo>
                  <a:pt x="2541282" y="297108"/>
                </a:lnTo>
                <a:lnTo>
                  <a:pt x="2547051" y="334607"/>
                </a:lnTo>
                <a:lnTo>
                  <a:pt x="2538397" y="357684"/>
                </a:lnTo>
                <a:lnTo>
                  <a:pt x="2503782" y="383644"/>
                </a:lnTo>
                <a:lnTo>
                  <a:pt x="2420131" y="435566"/>
                </a:lnTo>
                <a:lnTo>
                  <a:pt x="2411477" y="441335"/>
                </a:lnTo>
                <a:lnTo>
                  <a:pt x="2394170" y="484603"/>
                </a:lnTo>
                <a:lnTo>
                  <a:pt x="2278788" y="859594"/>
                </a:lnTo>
                <a:lnTo>
                  <a:pt x="2169176" y="1208624"/>
                </a:lnTo>
                <a:lnTo>
                  <a:pt x="2146099" y="1280737"/>
                </a:lnTo>
                <a:lnTo>
                  <a:pt x="2134561" y="1298044"/>
                </a:lnTo>
                <a:lnTo>
                  <a:pt x="2123023" y="1309583"/>
                </a:lnTo>
                <a:lnTo>
                  <a:pt x="2102831" y="1315352"/>
                </a:lnTo>
                <a:lnTo>
                  <a:pt x="2079755" y="1318236"/>
                </a:lnTo>
                <a:lnTo>
                  <a:pt x="2042256" y="1312467"/>
                </a:lnTo>
                <a:lnTo>
                  <a:pt x="2022064" y="1303814"/>
                </a:lnTo>
                <a:lnTo>
                  <a:pt x="2019179" y="1272084"/>
                </a:lnTo>
                <a:lnTo>
                  <a:pt x="2004757" y="1044205"/>
                </a:lnTo>
                <a:lnTo>
                  <a:pt x="2108600" y="516333"/>
                </a:lnTo>
                <a:lnTo>
                  <a:pt x="2148984" y="320185"/>
                </a:lnTo>
                <a:lnTo>
                  <a:pt x="2148984" y="294224"/>
                </a:lnTo>
                <a:lnTo>
                  <a:pt x="2146099" y="268263"/>
                </a:lnTo>
                <a:lnTo>
                  <a:pt x="2128792" y="242302"/>
                </a:lnTo>
                <a:lnTo>
                  <a:pt x="2111485" y="227879"/>
                </a:lnTo>
                <a:lnTo>
                  <a:pt x="2085524" y="219226"/>
                </a:lnTo>
                <a:lnTo>
                  <a:pt x="1655727" y="256725"/>
                </a:lnTo>
                <a:lnTo>
                  <a:pt x="1015358" y="314415"/>
                </a:lnTo>
                <a:lnTo>
                  <a:pt x="565370" y="3951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79397FB-1006-4A8A-A107-E2C85821A358}"/>
              </a:ext>
            </a:extLst>
          </p:cNvPr>
          <p:cNvSpPr/>
          <p:nvPr/>
        </p:nvSpPr>
        <p:spPr>
          <a:xfrm>
            <a:off x="5089526" y="4179888"/>
            <a:ext cx="1914525" cy="449262"/>
          </a:xfrm>
          <a:custGeom>
            <a:avLst/>
            <a:gdLst>
              <a:gd name="connsiteX0" fmla="*/ 328838 w 1915337"/>
              <a:gd name="connsiteY0" fmla="*/ 374991 h 449989"/>
              <a:gd name="connsiteX1" fmla="*/ 86537 w 1915337"/>
              <a:gd name="connsiteY1" fmla="*/ 449989 h 449989"/>
              <a:gd name="connsiteX2" fmla="*/ 0 w 1915337"/>
              <a:gd name="connsiteY2" fmla="*/ 224995 h 449989"/>
              <a:gd name="connsiteX3" fmla="*/ 144227 w 1915337"/>
              <a:gd name="connsiteY3" fmla="*/ 224995 h 449989"/>
              <a:gd name="connsiteX4" fmla="*/ 432682 w 1915337"/>
              <a:gd name="connsiteY4" fmla="*/ 184611 h 449989"/>
              <a:gd name="connsiteX5" fmla="*/ 824979 w 1915337"/>
              <a:gd name="connsiteY5" fmla="*/ 115382 h 449989"/>
              <a:gd name="connsiteX6" fmla="*/ 1176894 w 1915337"/>
              <a:gd name="connsiteY6" fmla="*/ 63460 h 449989"/>
              <a:gd name="connsiteX7" fmla="*/ 1569191 w 1915337"/>
              <a:gd name="connsiteY7" fmla="*/ 20192 h 449989"/>
              <a:gd name="connsiteX8" fmla="*/ 1889376 w 1915337"/>
              <a:gd name="connsiteY8" fmla="*/ 0 h 449989"/>
              <a:gd name="connsiteX9" fmla="*/ 1915337 w 1915337"/>
              <a:gd name="connsiteY9" fmla="*/ 239417 h 449989"/>
              <a:gd name="connsiteX10" fmla="*/ 1854761 w 1915337"/>
              <a:gd name="connsiteY10" fmla="*/ 201918 h 449989"/>
              <a:gd name="connsiteX11" fmla="*/ 1834569 w 1915337"/>
              <a:gd name="connsiteY11" fmla="*/ 187495 h 449989"/>
              <a:gd name="connsiteX12" fmla="*/ 1811493 w 1915337"/>
              <a:gd name="connsiteY12" fmla="*/ 175957 h 449989"/>
              <a:gd name="connsiteX13" fmla="*/ 1776878 w 1915337"/>
              <a:gd name="connsiteY13" fmla="*/ 173073 h 449989"/>
              <a:gd name="connsiteX14" fmla="*/ 1670150 w 1915337"/>
              <a:gd name="connsiteY14" fmla="*/ 184611 h 449989"/>
              <a:gd name="connsiteX15" fmla="*/ 1577845 w 1915337"/>
              <a:gd name="connsiteY15" fmla="*/ 184611 h 449989"/>
              <a:gd name="connsiteX16" fmla="*/ 1381696 w 1915337"/>
              <a:gd name="connsiteY16" fmla="*/ 196149 h 449989"/>
              <a:gd name="connsiteX17" fmla="*/ 1099011 w 1915337"/>
              <a:gd name="connsiteY17" fmla="*/ 233648 h 449989"/>
              <a:gd name="connsiteX18" fmla="*/ 810557 w 1915337"/>
              <a:gd name="connsiteY18" fmla="*/ 276916 h 449989"/>
              <a:gd name="connsiteX19" fmla="*/ 533641 w 1915337"/>
              <a:gd name="connsiteY19" fmla="*/ 323069 h 449989"/>
              <a:gd name="connsiteX20" fmla="*/ 328838 w 1915337"/>
              <a:gd name="connsiteY20" fmla="*/ 374991 h 44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5337" h="449989">
                <a:moveTo>
                  <a:pt x="328838" y="374991"/>
                </a:moveTo>
                <a:lnTo>
                  <a:pt x="86537" y="449989"/>
                </a:lnTo>
                <a:lnTo>
                  <a:pt x="0" y="224995"/>
                </a:lnTo>
                <a:lnTo>
                  <a:pt x="144227" y="224995"/>
                </a:lnTo>
                <a:lnTo>
                  <a:pt x="432682" y="184611"/>
                </a:lnTo>
                <a:lnTo>
                  <a:pt x="824979" y="115382"/>
                </a:lnTo>
                <a:lnTo>
                  <a:pt x="1176894" y="63460"/>
                </a:lnTo>
                <a:lnTo>
                  <a:pt x="1569191" y="20192"/>
                </a:lnTo>
                <a:lnTo>
                  <a:pt x="1889376" y="0"/>
                </a:lnTo>
                <a:lnTo>
                  <a:pt x="1915337" y="239417"/>
                </a:lnTo>
                <a:lnTo>
                  <a:pt x="1854761" y="201918"/>
                </a:lnTo>
                <a:lnTo>
                  <a:pt x="1834569" y="187495"/>
                </a:lnTo>
                <a:lnTo>
                  <a:pt x="1811493" y="175957"/>
                </a:lnTo>
                <a:lnTo>
                  <a:pt x="1776878" y="173073"/>
                </a:lnTo>
                <a:lnTo>
                  <a:pt x="1670150" y="184611"/>
                </a:lnTo>
                <a:lnTo>
                  <a:pt x="1577845" y="184611"/>
                </a:lnTo>
                <a:lnTo>
                  <a:pt x="1381696" y="196149"/>
                </a:lnTo>
                <a:lnTo>
                  <a:pt x="1099011" y="233648"/>
                </a:lnTo>
                <a:lnTo>
                  <a:pt x="810557" y="276916"/>
                </a:lnTo>
                <a:lnTo>
                  <a:pt x="533641" y="323069"/>
                </a:lnTo>
                <a:lnTo>
                  <a:pt x="328838" y="3749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466C4B-646A-4DD7-AE99-E592B4495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930" y="1417639"/>
            <a:ext cx="4383404" cy="46577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3A96293-8572-473E-BA13-9649CCDC0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866" y="1411543"/>
            <a:ext cx="4389500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7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88D1F3D-0844-490D-AD6A-B90EB0F93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98" y="1100126"/>
            <a:ext cx="4383404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9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D3C3F084-AF1E-4AEA-B8C3-C6C43EDD663A}"/>
              </a:ext>
            </a:extLst>
          </p:cNvPr>
          <p:cNvSpPr/>
          <p:nvPr/>
        </p:nvSpPr>
        <p:spPr>
          <a:xfrm>
            <a:off x="3667125" y="4456113"/>
            <a:ext cx="706438" cy="1219200"/>
          </a:xfrm>
          <a:custGeom>
            <a:avLst/>
            <a:gdLst>
              <a:gd name="connsiteX0" fmla="*/ 519113 w 707231"/>
              <a:gd name="connsiteY0" fmla="*/ 519112 h 1219200"/>
              <a:gd name="connsiteX1" fmla="*/ 583406 w 707231"/>
              <a:gd name="connsiteY1" fmla="*/ 414337 h 1219200"/>
              <a:gd name="connsiteX2" fmla="*/ 614363 w 707231"/>
              <a:gd name="connsiteY2" fmla="*/ 359569 h 1219200"/>
              <a:gd name="connsiteX3" fmla="*/ 628650 w 707231"/>
              <a:gd name="connsiteY3" fmla="*/ 352425 h 1219200"/>
              <a:gd name="connsiteX4" fmla="*/ 664369 w 707231"/>
              <a:gd name="connsiteY4" fmla="*/ 335756 h 1219200"/>
              <a:gd name="connsiteX5" fmla="*/ 690563 w 707231"/>
              <a:gd name="connsiteY5" fmla="*/ 316706 h 1219200"/>
              <a:gd name="connsiteX6" fmla="*/ 702469 w 707231"/>
              <a:gd name="connsiteY6" fmla="*/ 290512 h 1219200"/>
              <a:gd name="connsiteX7" fmla="*/ 707231 w 707231"/>
              <a:gd name="connsiteY7" fmla="*/ 269081 h 1219200"/>
              <a:gd name="connsiteX8" fmla="*/ 697706 w 707231"/>
              <a:gd name="connsiteY8" fmla="*/ 226219 h 1219200"/>
              <a:gd name="connsiteX9" fmla="*/ 647700 w 707231"/>
              <a:gd name="connsiteY9" fmla="*/ 145256 h 1219200"/>
              <a:gd name="connsiteX10" fmla="*/ 600075 w 707231"/>
              <a:gd name="connsiteY10" fmla="*/ 92869 h 1219200"/>
              <a:gd name="connsiteX11" fmla="*/ 552450 w 707231"/>
              <a:gd name="connsiteY11" fmla="*/ 50006 h 1219200"/>
              <a:gd name="connsiteX12" fmla="*/ 502444 w 707231"/>
              <a:gd name="connsiteY12" fmla="*/ 26194 h 1219200"/>
              <a:gd name="connsiteX13" fmla="*/ 435769 w 707231"/>
              <a:gd name="connsiteY13" fmla="*/ 7144 h 1219200"/>
              <a:gd name="connsiteX14" fmla="*/ 383381 w 707231"/>
              <a:gd name="connsiteY14" fmla="*/ 0 h 1219200"/>
              <a:gd name="connsiteX15" fmla="*/ 342900 w 707231"/>
              <a:gd name="connsiteY15" fmla="*/ 4762 h 1219200"/>
              <a:gd name="connsiteX16" fmla="*/ 321469 w 707231"/>
              <a:gd name="connsiteY16" fmla="*/ 19050 h 1219200"/>
              <a:gd name="connsiteX17" fmla="*/ 321469 w 707231"/>
              <a:gd name="connsiteY17" fmla="*/ 33337 h 1219200"/>
              <a:gd name="connsiteX18" fmla="*/ 335756 w 707231"/>
              <a:gd name="connsiteY18" fmla="*/ 52387 h 1219200"/>
              <a:gd name="connsiteX19" fmla="*/ 352425 w 707231"/>
              <a:gd name="connsiteY19" fmla="*/ 66675 h 1219200"/>
              <a:gd name="connsiteX20" fmla="*/ 378619 w 707231"/>
              <a:gd name="connsiteY20" fmla="*/ 95250 h 1219200"/>
              <a:gd name="connsiteX21" fmla="*/ 388144 w 707231"/>
              <a:gd name="connsiteY21" fmla="*/ 119062 h 1219200"/>
              <a:gd name="connsiteX22" fmla="*/ 397669 w 707231"/>
              <a:gd name="connsiteY22" fmla="*/ 154781 h 1219200"/>
              <a:gd name="connsiteX23" fmla="*/ 397669 w 707231"/>
              <a:gd name="connsiteY23" fmla="*/ 192881 h 1219200"/>
              <a:gd name="connsiteX24" fmla="*/ 390525 w 707231"/>
              <a:gd name="connsiteY24" fmla="*/ 250031 h 1219200"/>
              <a:gd name="connsiteX25" fmla="*/ 311944 w 707231"/>
              <a:gd name="connsiteY25" fmla="*/ 485775 h 1219200"/>
              <a:gd name="connsiteX26" fmla="*/ 169069 w 707231"/>
              <a:gd name="connsiteY26" fmla="*/ 828675 h 1219200"/>
              <a:gd name="connsiteX27" fmla="*/ 85725 w 707231"/>
              <a:gd name="connsiteY27" fmla="*/ 1009650 h 1219200"/>
              <a:gd name="connsiteX28" fmla="*/ 19050 w 707231"/>
              <a:gd name="connsiteY28" fmla="*/ 1147762 h 1219200"/>
              <a:gd name="connsiteX29" fmla="*/ 7144 w 707231"/>
              <a:gd name="connsiteY29" fmla="*/ 1178719 h 1219200"/>
              <a:gd name="connsiteX30" fmla="*/ 0 w 707231"/>
              <a:gd name="connsiteY30" fmla="*/ 1204912 h 1219200"/>
              <a:gd name="connsiteX31" fmla="*/ 11906 w 707231"/>
              <a:gd name="connsiteY31" fmla="*/ 1219200 h 1219200"/>
              <a:gd name="connsiteX32" fmla="*/ 30956 w 707231"/>
              <a:gd name="connsiteY32" fmla="*/ 1219200 h 1219200"/>
              <a:gd name="connsiteX33" fmla="*/ 54769 w 707231"/>
              <a:gd name="connsiteY33" fmla="*/ 1204912 h 1219200"/>
              <a:gd name="connsiteX34" fmla="*/ 90488 w 707231"/>
              <a:gd name="connsiteY34" fmla="*/ 1154906 h 1219200"/>
              <a:gd name="connsiteX35" fmla="*/ 228600 w 707231"/>
              <a:gd name="connsiteY35" fmla="*/ 959644 h 1219200"/>
              <a:gd name="connsiteX36" fmla="*/ 383381 w 707231"/>
              <a:gd name="connsiteY36" fmla="*/ 733425 h 1219200"/>
              <a:gd name="connsiteX37" fmla="*/ 519113 w 707231"/>
              <a:gd name="connsiteY37" fmla="*/ 519112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07231" h="1219200">
                <a:moveTo>
                  <a:pt x="519113" y="519112"/>
                </a:moveTo>
                <a:lnTo>
                  <a:pt x="583406" y="414337"/>
                </a:lnTo>
                <a:lnTo>
                  <a:pt x="614363" y="359569"/>
                </a:lnTo>
                <a:lnTo>
                  <a:pt x="628650" y="352425"/>
                </a:lnTo>
                <a:lnTo>
                  <a:pt x="664369" y="335756"/>
                </a:lnTo>
                <a:lnTo>
                  <a:pt x="690563" y="316706"/>
                </a:lnTo>
                <a:lnTo>
                  <a:pt x="702469" y="290512"/>
                </a:lnTo>
                <a:lnTo>
                  <a:pt x="707231" y="269081"/>
                </a:lnTo>
                <a:lnTo>
                  <a:pt x="697706" y="226219"/>
                </a:lnTo>
                <a:lnTo>
                  <a:pt x="647700" y="145256"/>
                </a:lnTo>
                <a:lnTo>
                  <a:pt x="600075" y="92869"/>
                </a:lnTo>
                <a:lnTo>
                  <a:pt x="552450" y="50006"/>
                </a:lnTo>
                <a:lnTo>
                  <a:pt x="502444" y="26194"/>
                </a:lnTo>
                <a:lnTo>
                  <a:pt x="435769" y="7144"/>
                </a:lnTo>
                <a:lnTo>
                  <a:pt x="383381" y="0"/>
                </a:lnTo>
                <a:lnTo>
                  <a:pt x="342900" y="4762"/>
                </a:lnTo>
                <a:lnTo>
                  <a:pt x="321469" y="19050"/>
                </a:lnTo>
                <a:lnTo>
                  <a:pt x="321469" y="33337"/>
                </a:lnTo>
                <a:lnTo>
                  <a:pt x="335756" y="52387"/>
                </a:lnTo>
                <a:lnTo>
                  <a:pt x="352425" y="66675"/>
                </a:lnTo>
                <a:lnTo>
                  <a:pt x="378619" y="95250"/>
                </a:lnTo>
                <a:lnTo>
                  <a:pt x="388144" y="119062"/>
                </a:lnTo>
                <a:lnTo>
                  <a:pt x="397669" y="154781"/>
                </a:lnTo>
                <a:lnTo>
                  <a:pt x="397669" y="192881"/>
                </a:lnTo>
                <a:lnTo>
                  <a:pt x="390525" y="250031"/>
                </a:lnTo>
                <a:lnTo>
                  <a:pt x="311944" y="485775"/>
                </a:lnTo>
                <a:lnTo>
                  <a:pt x="169069" y="828675"/>
                </a:lnTo>
                <a:lnTo>
                  <a:pt x="85725" y="1009650"/>
                </a:lnTo>
                <a:lnTo>
                  <a:pt x="19050" y="1147762"/>
                </a:lnTo>
                <a:lnTo>
                  <a:pt x="7144" y="1178719"/>
                </a:lnTo>
                <a:lnTo>
                  <a:pt x="0" y="1204912"/>
                </a:lnTo>
                <a:lnTo>
                  <a:pt x="11906" y="1219200"/>
                </a:lnTo>
                <a:lnTo>
                  <a:pt x="30956" y="1219200"/>
                </a:lnTo>
                <a:lnTo>
                  <a:pt x="54769" y="1204912"/>
                </a:lnTo>
                <a:lnTo>
                  <a:pt x="90488" y="1154906"/>
                </a:lnTo>
                <a:lnTo>
                  <a:pt x="228600" y="959644"/>
                </a:lnTo>
                <a:lnTo>
                  <a:pt x="383381" y="733425"/>
                </a:lnTo>
                <a:lnTo>
                  <a:pt x="519113" y="5191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8173A45-6617-4B13-B435-888F0CA0E03B}"/>
              </a:ext>
            </a:extLst>
          </p:cNvPr>
          <p:cNvSpPr/>
          <p:nvPr/>
        </p:nvSpPr>
        <p:spPr>
          <a:xfrm>
            <a:off x="5057776" y="4268788"/>
            <a:ext cx="428625" cy="779462"/>
          </a:xfrm>
          <a:custGeom>
            <a:avLst/>
            <a:gdLst>
              <a:gd name="connsiteX0" fmla="*/ 71438 w 428625"/>
              <a:gd name="connsiteY0" fmla="*/ 219075 h 778669"/>
              <a:gd name="connsiteX1" fmla="*/ 35719 w 428625"/>
              <a:gd name="connsiteY1" fmla="*/ 128588 h 778669"/>
              <a:gd name="connsiteX2" fmla="*/ 9525 w 428625"/>
              <a:gd name="connsiteY2" fmla="*/ 69057 h 778669"/>
              <a:gd name="connsiteX3" fmla="*/ 0 w 428625"/>
              <a:gd name="connsiteY3" fmla="*/ 26194 h 778669"/>
              <a:gd name="connsiteX4" fmla="*/ 7144 w 428625"/>
              <a:gd name="connsiteY4" fmla="*/ 2382 h 778669"/>
              <a:gd name="connsiteX5" fmla="*/ 26194 w 428625"/>
              <a:gd name="connsiteY5" fmla="*/ 0 h 778669"/>
              <a:gd name="connsiteX6" fmla="*/ 52388 w 428625"/>
              <a:gd name="connsiteY6" fmla="*/ 11907 h 778669"/>
              <a:gd name="connsiteX7" fmla="*/ 107156 w 428625"/>
              <a:gd name="connsiteY7" fmla="*/ 66675 h 778669"/>
              <a:gd name="connsiteX8" fmla="*/ 197644 w 428625"/>
              <a:gd name="connsiteY8" fmla="*/ 159544 h 778669"/>
              <a:gd name="connsiteX9" fmla="*/ 290513 w 428625"/>
              <a:gd name="connsiteY9" fmla="*/ 266700 h 778669"/>
              <a:gd name="connsiteX10" fmla="*/ 366713 w 428625"/>
              <a:gd name="connsiteY10" fmla="*/ 376238 h 778669"/>
              <a:gd name="connsiteX11" fmla="*/ 402431 w 428625"/>
              <a:gd name="connsiteY11" fmla="*/ 445294 h 778669"/>
              <a:gd name="connsiteX12" fmla="*/ 423863 w 428625"/>
              <a:gd name="connsiteY12" fmla="*/ 509588 h 778669"/>
              <a:gd name="connsiteX13" fmla="*/ 428625 w 428625"/>
              <a:gd name="connsiteY13" fmla="*/ 554832 h 778669"/>
              <a:gd name="connsiteX14" fmla="*/ 428625 w 428625"/>
              <a:gd name="connsiteY14" fmla="*/ 614363 h 778669"/>
              <a:gd name="connsiteX15" fmla="*/ 421481 w 428625"/>
              <a:gd name="connsiteY15" fmla="*/ 685800 h 778669"/>
              <a:gd name="connsiteX16" fmla="*/ 404813 w 428625"/>
              <a:gd name="connsiteY16" fmla="*/ 733425 h 778669"/>
              <a:gd name="connsiteX17" fmla="*/ 381000 w 428625"/>
              <a:gd name="connsiteY17" fmla="*/ 757238 h 778669"/>
              <a:gd name="connsiteX18" fmla="*/ 347663 w 428625"/>
              <a:gd name="connsiteY18" fmla="*/ 776288 h 778669"/>
              <a:gd name="connsiteX19" fmla="*/ 314325 w 428625"/>
              <a:gd name="connsiteY19" fmla="*/ 778669 h 778669"/>
              <a:gd name="connsiteX20" fmla="*/ 283369 w 428625"/>
              <a:gd name="connsiteY20" fmla="*/ 762000 h 778669"/>
              <a:gd name="connsiteX21" fmla="*/ 259556 w 428625"/>
              <a:gd name="connsiteY21" fmla="*/ 738188 h 778669"/>
              <a:gd name="connsiteX22" fmla="*/ 240506 w 428625"/>
              <a:gd name="connsiteY22" fmla="*/ 695325 h 778669"/>
              <a:gd name="connsiteX23" fmla="*/ 207169 w 428625"/>
              <a:gd name="connsiteY23" fmla="*/ 588169 h 778669"/>
              <a:gd name="connsiteX24" fmla="*/ 169069 w 428625"/>
              <a:gd name="connsiteY24" fmla="*/ 476250 h 778669"/>
              <a:gd name="connsiteX25" fmla="*/ 111919 w 428625"/>
              <a:gd name="connsiteY25" fmla="*/ 321469 h 778669"/>
              <a:gd name="connsiteX26" fmla="*/ 71438 w 428625"/>
              <a:gd name="connsiteY26" fmla="*/ 219075 h 7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8625" h="778669">
                <a:moveTo>
                  <a:pt x="71438" y="219075"/>
                </a:moveTo>
                <a:lnTo>
                  <a:pt x="35719" y="128588"/>
                </a:lnTo>
                <a:lnTo>
                  <a:pt x="9525" y="69057"/>
                </a:lnTo>
                <a:lnTo>
                  <a:pt x="0" y="26194"/>
                </a:lnTo>
                <a:lnTo>
                  <a:pt x="7144" y="2382"/>
                </a:lnTo>
                <a:lnTo>
                  <a:pt x="26194" y="0"/>
                </a:lnTo>
                <a:lnTo>
                  <a:pt x="52388" y="11907"/>
                </a:lnTo>
                <a:lnTo>
                  <a:pt x="107156" y="66675"/>
                </a:lnTo>
                <a:lnTo>
                  <a:pt x="197644" y="159544"/>
                </a:lnTo>
                <a:lnTo>
                  <a:pt x="290513" y="266700"/>
                </a:lnTo>
                <a:lnTo>
                  <a:pt x="366713" y="376238"/>
                </a:lnTo>
                <a:lnTo>
                  <a:pt x="402431" y="445294"/>
                </a:lnTo>
                <a:lnTo>
                  <a:pt x="423863" y="509588"/>
                </a:lnTo>
                <a:lnTo>
                  <a:pt x="428625" y="554832"/>
                </a:lnTo>
                <a:lnTo>
                  <a:pt x="428625" y="614363"/>
                </a:lnTo>
                <a:lnTo>
                  <a:pt x="421481" y="685800"/>
                </a:lnTo>
                <a:lnTo>
                  <a:pt x="404813" y="733425"/>
                </a:lnTo>
                <a:lnTo>
                  <a:pt x="381000" y="757238"/>
                </a:lnTo>
                <a:lnTo>
                  <a:pt x="347663" y="776288"/>
                </a:lnTo>
                <a:lnTo>
                  <a:pt x="314325" y="778669"/>
                </a:lnTo>
                <a:lnTo>
                  <a:pt x="283369" y="762000"/>
                </a:lnTo>
                <a:lnTo>
                  <a:pt x="259556" y="738188"/>
                </a:lnTo>
                <a:lnTo>
                  <a:pt x="240506" y="695325"/>
                </a:lnTo>
                <a:lnTo>
                  <a:pt x="207169" y="588169"/>
                </a:lnTo>
                <a:lnTo>
                  <a:pt x="169069" y="476250"/>
                </a:lnTo>
                <a:lnTo>
                  <a:pt x="111919" y="321469"/>
                </a:lnTo>
                <a:lnTo>
                  <a:pt x="71438" y="2190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0EAF80CB-6508-47A9-AB15-A3BAE2731251}"/>
              </a:ext>
            </a:extLst>
          </p:cNvPr>
          <p:cNvSpPr/>
          <p:nvPr/>
        </p:nvSpPr>
        <p:spPr>
          <a:xfrm>
            <a:off x="6300788" y="1465264"/>
            <a:ext cx="762000" cy="981075"/>
          </a:xfrm>
          <a:custGeom>
            <a:avLst/>
            <a:gdLst>
              <a:gd name="connsiteX0" fmla="*/ 288131 w 762000"/>
              <a:gd name="connsiteY0" fmla="*/ 404812 h 981075"/>
              <a:gd name="connsiteX1" fmla="*/ 316706 w 762000"/>
              <a:gd name="connsiteY1" fmla="*/ 340519 h 981075"/>
              <a:gd name="connsiteX2" fmla="*/ 333375 w 762000"/>
              <a:gd name="connsiteY2" fmla="*/ 290512 h 981075"/>
              <a:gd name="connsiteX3" fmla="*/ 345281 w 762000"/>
              <a:gd name="connsiteY3" fmla="*/ 247650 h 981075"/>
              <a:gd name="connsiteX4" fmla="*/ 345281 w 762000"/>
              <a:gd name="connsiteY4" fmla="*/ 219075 h 981075"/>
              <a:gd name="connsiteX5" fmla="*/ 342900 w 762000"/>
              <a:gd name="connsiteY5" fmla="*/ 176212 h 981075"/>
              <a:gd name="connsiteX6" fmla="*/ 323850 w 762000"/>
              <a:gd name="connsiteY6" fmla="*/ 140494 h 981075"/>
              <a:gd name="connsiteX7" fmla="*/ 304800 w 762000"/>
              <a:gd name="connsiteY7" fmla="*/ 109537 h 981075"/>
              <a:gd name="connsiteX8" fmla="*/ 278606 w 762000"/>
              <a:gd name="connsiteY8" fmla="*/ 85725 h 981075"/>
              <a:gd name="connsiteX9" fmla="*/ 247650 w 762000"/>
              <a:gd name="connsiteY9" fmla="*/ 61912 h 981075"/>
              <a:gd name="connsiteX10" fmla="*/ 233362 w 762000"/>
              <a:gd name="connsiteY10" fmla="*/ 40481 h 981075"/>
              <a:gd name="connsiteX11" fmla="*/ 235743 w 762000"/>
              <a:gd name="connsiteY11" fmla="*/ 19050 h 981075"/>
              <a:gd name="connsiteX12" fmla="*/ 252412 w 762000"/>
              <a:gd name="connsiteY12" fmla="*/ 4762 h 981075"/>
              <a:gd name="connsiteX13" fmla="*/ 304800 w 762000"/>
              <a:gd name="connsiteY13" fmla="*/ 0 h 981075"/>
              <a:gd name="connsiteX14" fmla="*/ 411956 w 762000"/>
              <a:gd name="connsiteY14" fmla="*/ 11906 h 981075"/>
              <a:gd name="connsiteX15" fmla="*/ 500062 w 762000"/>
              <a:gd name="connsiteY15" fmla="*/ 35719 h 981075"/>
              <a:gd name="connsiteX16" fmla="*/ 595312 w 762000"/>
              <a:gd name="connsiteY16" fmla="*/ 80962 h 981075"/>
              <a:gd name="connsiteX17" fmla="*/ 659606 w 762000"/>
              <a:gd name="connsiteY17" fmla="*/ 121444 h 981075"/>
              <a:gd name="connsiteX18" fmla="*/ 711993 w 762000"/>
              <a:gd name="connsiteY18" fmla="*/ 164306 h 981075"/>
              <a:gd name="connsiteX19" fmla="*/ 747712 w 762000"/>
              <a:gd name="connsiteY19" fmla="*/ 204787 h 981075"/>
              <a:gd name="connsiteX20" fmla="*/ 757237 w 762000"/>
              <a:gd name="connsiteY20" fmla="*/ 221456 h 981075"/>
              <a:gd name="connsiteX21" fmla="*/ 762000 w 762000"/>
              <a:gd name="connsiteY21" fmla="*/ 247650 h 981075"/>
              <a:gd name="connsiteX22" fmla="*/ 754856 w 762000"/>
              <a:gd name="connsiteY22" fmla="*/ 273844 h 981075"/>
              <a:gd name="connsiteX23" fmla="*/ 723900 w 762000"/>
              <a:gd name="connsiteY23" fmla="*/ 302419 h 981075"/>
              <a:gd name="connsiteX24" fmla="*/ 664368 w 762000"/>
              <a:gd name="connsiteY24" fmla="*/ 333375 h 981075"/>
              <a:gd name="connsiteX25" fmla="*/ 588168 w 762000"/>
              <a:gd name="connsiteY25" fmla="*/ 423862 h 981075"/>
              <a:gd name="connsiteX26" fmla="*/ 414337 w 762000"/>
              <a:gd name="connsiteY26" fmla="*/ 631031 h 981075"/>
              <a:gd name="connsiteX27" fmla="*/ 283368 w 762000"/>
              <a:gd name="connsiteY27" fmla="*/ 759619 h 981075"/>
              <a:gd name="connsiteX28" fmla="*/ 173831 w 762000"/>
              <a:gd name="connsiteY28" fmla="*/ 864394 h 981075"/>
              <a:gd name="connsiteX29" fmla="*/ 0 w 762000"/>
              <a:gd name="connsiteY29" fmla="*/ 981075 h 981075"/>
              <a:gd name="connsiteX30" fmla="*/ 50006 w 762000"/>
              <a:gd name="connsiteY30" fmla="*/ 883444 h 981075"/>
              <a:gd name="connsiteX31" fmla="*/ 126206 w 762000"/>
              <a:gd name="connsiteY31" fmla="*/ 735806 h 981075"/>
              <a:gd name="connsiteX32" fmla="*/ 242887 w 762000"/>
              <a:gd name="connsiteY32" fmla="*/ 500062 h 981075"/>
              <a:gd name="connsiteX33" fmla="*/ 288131 w 762000"/>
              <a:gd name="connsiteY33" fmla="*/ 404812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2000" h="981075">
                <a:moveTo>
                  <a:pt x="288131" y="404812"/>
                </a:moveTo>
                <a:lnTo>
                  <a:pt x="316706" y="340519"/>
                </a:lnTo>
                <a:lnTo>
                  <a:pt x="333375" y="290512"/>
                </a:lnTo>
                <a:lnTo>
                  <a:pt x="345281" y="247650"/>
                </a:lnTo>
                <a:lnTo>
                  <a:pt x="345281" y="219075"/>
                </a:lnTo>
                <a:lnTo>
                  <a:pt x="342900" y="176212"/>
                </a:lnTo>
                <a:lnTo>
                  <a:pt x="323850" y="140494"/>
                </a:lnTo>
                <a:lnTo>
                  <a:pt x="304800" y="109537"/>
                </a:lnTo>
                <a:lnTo>
                  <a:pt x="278606" y="85725"/>
                </a:lnTo>
                <a:lnTo>
                  <a:pt x="247650" y="61912"/>
                </a:lnTo>
                <a:lnTo>
                  <a:pt x="233362" y="40481"/>
                </a:lnTo>
                <a:lnTo>
                  <a:pt x="235743" y="19050"/>
                </a:lnTo>
                <a:lnTo>
                  <a:pt x="252412" y="4762"/>
                </a:lnTo>
                <a:lnTo>
                  <a:pt x="304800" y="0"/>
                </a:lnTo>
                <a:lnTo>
                  <a:pt x="411956" y="11906"/>
                </a:lnTo>
                <a:lnTo>
                  <a:pt x="500062" y="35719"/>
                </a:lnTo>
                <a:lnTo>
                  <a:pt x="595312" y="80962"/>
                </a:lnTo>
                <a:lnTo>
                  <a:pt x="659606" y="121444"/>
                </a:lnTo>
                <a:lnTo>
                  <a:pt x="711993" y="164306"/>
                </a:lnTo>
                <a:lnTo>
                  <a:pt x="747712" y="204787"/>
                </a:lnTo>
                <a:lnTo>
                  <a:pt x="757237" y="221456"/>
                </a:lnTo>
                <a:lnTo>
                  <a:pt x="762000" y="247650"/>
                </a:lnTo>
                <a:lnTo>
                  <a:pt x="754856" y="273844"/>
                </a:lnTo>
                <a:lnTo>
                  <a:pt x="723900" y="302419"/>
                </a:lnTo>
                <a:lnTo>
                  <a:pt x="664368" y="333375"/>
                </a:lnTo>
                <a:lnTo>
                  <a:pt x="588168" y="423862"/>
                </a:lnTo>
                <a:lnTo>
                  <a:pt x="414337" y="631031"/>
                </a:lnTo>
                <a:lnTo>
                  <a:pt x="283368" y="759619"/>
                </a:lnTo>
                <a:lnTo>
                  <a:pt x="173831" y="864394"/>
                </a:lnTo>
                <a:lnTo>
                  <a:pt x="0" y="981075"/>
                </a:lnTo>
                <a:lnTo>
                  <a:pt x="50006" y="883444"/>
                </a:lnTo>
                <a:lnTo>
                  <a:pt x="126206" y="735806"/>
                </a:lnTo>
                <a:lnTo>
                  <a:pt x="242887" y="500062"/>
                </a:lnTo>
                <a:lnTo>
                  <a:pt x="288131" y="404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2948BAE8-497E-4CAF-B514-BD847234AB35}"/>
              </a:ext>
            </a:extLst>
          </p:cNvPr>
          <p:cNvSpPr/>
          <p:nvPr/>
        </p:nvSpPr>
        <p:spPr>
          <a:xfrm>
            <a:off x="5668963" y="2314575"/>
            <a:ext cx="457200" cy="1409700"/>
          </a:xfrm>
          <a:custGeom>
            <a:avLst/>
            <a:gdLst>
              <a:gd name="connsiteX0" fmla="*/ 150019 w 457200"/>
              <a:gd name="connsiteY0" fmla="*/ 442913 h 1409700"/>
              <a:gd name="connsiteX1" fmla="*/ 111919 w 457200"/>
              <a:gd name="connsiteY1" fmla="*/ 254794 h 1409700"/>
              <a:gd name="connsiteX2" fmla="*/ 90488 w 457200"/>
              <a:gd name="connsiteY2" fmla="*/ 159544 h 1409700"/>
              <a:gd name="connsiteX3" fmla="*/ 78582 w 457200"/>
              <a:gd name="connsiteY3" fmla="*/ 140494 h 1409700"/>
              <a:gd name="connsiteX4" fmla="*/ 40482 w 457200"/>
              <a:gd name="connsiteY4" fmla="*/ 102394 h 1409700"/>
              <a:gd name="connsiteX5" fmla="*/ 14288 w 457200"/>
              <a:gd name="connsiteY5" fmla="*/ 57150 h 1409700"/>
              <a:gd name="connsiteX6" fmla="*/ 0 w 457200"/>
              <a:gd name="connsiteY6" fmla="*/ 16669 h 1409700"/>
              <a:gd name="connsiteX7" fmla="*/ 0 w 457200"/>
              <a:gd name="connsiteY7" fmla="*/ 0 h 1409700"/>
              <a:gd name="connsiteX8" fmla="*/ 23813 w 457200"/>
              <a:gd name="connsiteY8" fmla="*/ 0 h 1409700"/>
              <a:gd name="connsiteX9" fmla="*/ 109538 w 457200"/>
              <a:gd name="connsiteY9" fmla="*/ 16669 h 1409700"/>
              <a:gd name="connsiteX10" fmla="*/ 180975 w 457200"/>
              <a:gd name="connsiteY10" fmla="*/ 35719 h 1409700"/>
              <a:gd name="connsiteX11" fmla="*/ 259557 w 457200"/>
              <a:gd name="connsiteY11" fmla="*/ 61913 h 1409700"/>
              <a:gd name="connsiteX12" fmla="*/ 300038 w 457200"/>
              <a:gd name="connsiteY12" fmla="*/ 71438 h 1409700"/>
              <a:gd name="connsiteX13" fmla="*/ 345282 w 457200"/>
              <a:gd name="connsiteY13" fmla="*/ 130969 h 1409700"/>
              <a:gd name="connsiteX14" fmla="*/ 335757 w 457200"/>
              <a:gd name="connsiteY14" fmla="*/ 202406 h 1409700"/>
              <a:gd name="connsiteX15" fmla="*/ 333375 w 457200"/>
              <a:gd name="connsiteY15" fmla="*/ 230981 h 1409700"/>
              <a:gd name="connsiteX16" fmla="*/ 366713 w 457200"/>
              <a:gd name="connsiteY16" fmla="*/ 516731 h 1409700"/>
              <a:gd name="connsiteX17" fmla="*/ 378619 w 457200"/>
              <a:gd name="connsiteY17" fmla="*/ 600075 h 1409700"/>
              <a:gd name="connsiteX18" fmla="*/ 397669 w 457200"/>
              <a:gd name="connsiteY18" fmla="*/ 735806 h 1409700"/>
              <a:gd name="connsiteX19" fmla="*/ 426244 w 457200"/>
              <a:gd name="connsiteY19" fmla="*/ 1002506 h 1409700"/>
              <a:gd name="connsiteX20" fmla="*/ 447675 w 457200"/>
              <a:gd name="connsiteY20" fmla="*/ 1183481 h 1409700"/>
              <a:gd name="connsiteX21" fmla="*/ 457200 w 457200"/>
              <a:gd name="connsiteY21" fmla="*/ 1245394 h 1409700"/>
              <a:gd name="connsiteX22" fmla="*/ 457200 w 457200"/>
              <a:gd name="connsiteY22" fmla="*/ 1321594 h 1409700"/>
              <a:gd name="connsiteX23" fmla="*/ 416719 w 457200"/>
              <a:gd name="connsiteY23" fmla="*/ 1393031 h 1409700"/>
              <a:gd name="connsiteX24" fmla="*/ 400050 w 457200"/>
              <a:gd name="connsiteY24" fmla="*/ 1409700 h 1409700"/>
              <a:gd name="connsiteX25" fmla="*/ 371475 w 457200"/>
              <a:gd name="connsiteY25" fmla="*/ 1409700 h 1409700"/>
              <a:gd name="connsiteX26" fmla="*/ 342900 w 457200"/>
              <a:gd name="connsiteY26" fmla="*/ 1395413 h 1409700"/>
              <a:gd name="connsiteX27" fmla="*/ 307182 w 457200"/>
              <a:gd name="connsiteY27" fmla="*/ 1362075 h 1409700"/>
              <a:gd name="connsiteX28" fmla="*/ 271463 w 457200"/>
              <a:gd name="connsiteY28" fmla="*/ 1323975 h 1409700"/>
              <a:gd name="connsiteX29" fmla="*/ 247650 w 457200"/>
              <a:gd name="connsiteY29" fmla="*/ 1288256 h 1409700"/>
              <a:gd name="connsiteX30" fmla="*/ 233363 w 457200"/>
              <a:gd name="connsiteY30" fmla="*/ 1243013 h 1409700"/>
              <a:gd name="connsiteX31" fmla="*/ 223838 w 457200"/>
              <a:gd name="connsiteY31" fmla="*/ 1176338 h 1409700"/>
              <a:gd name="connsiteX32" fmla="*/ 221457 w 457200"/>
              <a:gd name="connsiteY32" fmla="*/ 1088231 h 1409700"/>
              <a:gd name="connsiteX33" fmla="*/ 150019 w 457200"/>
              <a:gd name="connsiteY33" fmla="*/ 442913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200" h="1409700">
                <a:moveTo>
                  <a:pt x="150019" y="442913"/>
                </a:moveTo>
                <a:lnTo>
                  <a:pt x="111919" y="254794"/>
                </a:lnTo>
                <a:lnTo>
                  <a:pt x="90488" y="159544"/>
                </a:lnTo>
                <a:lnTo>
                  <a:pt x="78582" y="140494"/>
                </a:lnTo>
                <a:lnTo>
                  <a:pt x="40482" y="102394"/>
                </a:lnTo>
                <a:lnTo>
                  <a:pt x="14288" y="57150"/>
                </a:lnTo>
                <a:lnTo>
                  <a:pt x="0" y="16669"/>
                </a:lnTo>
                <a:lnTo>
                  <a:pt x="0" y="0"/>
                </a:lnTo>
                <a:lnTo>
                  <a:pt x="23813" y="0"/>
                </a:lnTo>
                <a:lnTo>
                  <a:pt x="109538" y="16669"/>
                </a:lnTo>
                <a:lnTo>
                  <a:pt x="180975" y="35719"/>
                </a:lnTo>
                <a:lnTo>
                  <a:pt x="259557" y="61913"/>
                </a:lnTo>
                <a:lnTo>
                  <a:pt x="300038" y="71438"/>
                </a:lnTo>
                <a:lnTo>
                  <a:pt x="345282" y="130969"/>
                </a:lnTo>
                <a:lnTo>
                  <a:pt x="335757" y="202406"/>
                </a:lnTo>
                <a:lnTo>
                  <a:pt x="333375" y="230981"/>
                </a:lnTo>
                <a:lnTo>
                  <a:pt x="366713" y="516731"/>
                </a:lnTo>
                <a:lnTo>
                  <a:pt x="378619" y="600075"/>
                </a:lnTo>
                <a:lnTo>
                  <a:pt x="397669" y="735806"/>
                </a:lnTo>
                <a:lnTo>
                  <a:pt x="426244" y="1002506"/>
                </a:lnTo>
                <a:lnTo>
                  <a:pt x="447675" y="1183481"/>
                </a:lnTo>
                <a:lnTo>
                  <a:pt x="457200" y="1245394"/>
                </a:lnTo>
                <a:lnTo>
                  <a:pt x="457200" y="1321594"/>
                </a:lnTo>
                <a:lnTo>
                  <a:pt x="416719" y="1393031"/>
                </a:lnTo>
                <a:lnTo>
                  <a:pt x="400050" y="1409700"/>
                </a:lnTo>
                <a:lnTo>
                  <a:pt x="371475" y="1409700"/>
                </a:lnTo>
                <a:lnTo>
                  <a:pt x="342900" y="1395413"/>
                </a:lnTo>
                <a:lnTo>
                  <a:pt x="307182" y="1362075"/>
                </a:lnTo>
                <a:lnTo>
                  <a:pt x="271463" y="1323975"/>
                </a:lnTo>
                <a:lnTo>
                  <a:pt x="247650" y="1288256"/>
                </a:lnTo>
                <a:lnTo>
                  <a:pt x="233363" y="1243013"/>
                </a:lnTo>
                <a:lnTo>
                  <a:pt x="223838" y="1176338"/>
                </a:lnTo>
                <a:cubicBezTo>
                  <a:pt x="223044" y="1146969"/>
                  <a:pt x="222251" y="1117600"/>
                  <a:pt x="221457" y="1088231"/>
                </a:cubicBezTo>
                <a:lnTo>
                  <a:pt x="150019" y="4429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9900927A-3AF2-4202-ADD3-4DCC3166EDB8}"/>
              </a:ext>
            </a:extLst>
          </p:cNvPr>
          <p:cNvSpPr/>
          <p:nvPr/>
        </p:nvSpPr>
        <p:spPr>
          <a:xfrm>
            <a:off x="6953251" y="3760789"/>
            <a:ext cx="1154113" cy="744537"/>
          </a:xfrm>
          <a:custGeom>
            <a:avLst/>
            <a:gdLst>
              <a:gd name="connsiteX0" fmla="*/ 538163 w 1154906"/>
              <a:gd name="connsiteY0" fmla="*/ 350044 h 745331"/>
              <a:gd name="connsiteX1" fmla="*/ 273844 w 1154906"/>
              <a:gd name="connsiteY1" fmla="*/ 538162 h 745331"/>
              <a:gd name="connsiteX2" fmla="*/ 52388 w 1154906"/>
              <a:gd name="connsiteY2" fmla="*/ 695325 h 745331"/>
              <a:gd name="connsiteX3" fmla="*/ 0 w 1154906"/>
              <a:gd name="connsiteY3" fmla="*/ 733425 h 745331"/>
              <a:gd name="connsiteX4" fmla="*/ 111919 w 1154906"/>
              <a:gd name="connsiteY4" fmla="*/ 745331 h 745331"/>
              <a:gd name="connsiteX5" fmla="*/ 223838 w 1154906"/>
              <a:gd name="connsiteY5" fmla="*/ 702469 h 745331"/>
              <a:gd name="connsiteX6" fmla="*/ 471488 w 1154906"/>
              <a:gd name="connsiteY6" fmla="*/ 614362 h 745331"/>
              <a:gd name="connsiteX7" fmla="*/ 716756 w 1154906"/>
              <a:gd name="connsiteY7" fmla="*/ 521494 h 745331"/>
              <a:gd name="connsiteX8" fmla="*/ 907256 w 1154906"/>
              <a:gd name="connsiteY8" fmla="*/ 440531 h 745331"/>
              <a:gd name="connsiteX9" fmla="*/ 1031081 w 1154906"/>
              <a:gd name="connsiteY9" fmla="*/ 390525 h 745331"/>
              <a:gd name="connsiteX10" fmla="*/ 1062038 w 1154906"/>
              <a:gd name="connsiteY10" fmla="*/ 383381 h 745331"/>
              <a:gd name="connsiteX11" fmla="*/ 1112044 w 1154906"/>
              <a:gd name="connsiteY11" fmla="*/ 373856 h 745331"/>
              <a:gd name="connsiteX12" fmla="*/ 1138238 w 1154906"/>
              <a:gd name="connsiteY12" fmla="*/ 359569 h 745331"/>
              <a:gd name="connsiteX13" fmla="*/ 1152525 w 1154906"/>
              <a:gd name="connsiteY13" fmla="*/ 335756 h 745331"/>
              <a:gd name="connsiteX14" fmla="*/ 1154906 w 1154906"/>
              <a:gd name="connsiteY14" fmla="*/ 311944 h 745331"/>
              <a:gd name="connsiteX15" fmla="*/ 1145381 w 1154906"/>
              <a:gd name="connsiteY15" fmla="*/ 283369 h 745331"/>
              <a:gd name="connsiteX16" fmla="*/ 1116806 w 1154906"/>
              <a:gd name="connsiteY16" fmla="*/ 242887 h 745331"/>
              <a:gd name="connsiteX17" fmla="*/ 1059656 w 1154906"/>
              <a:gd name="connsiteY17" fmla="*/ 183356 h 745331"/>
              <a:gd name="connsiteX18" fmla="*/ 973931 w 1154906"/>
              <a:gd name="connsiteY18" fmla="*/ 111919 h 745331"/>
              <a:gd name="connsiteX19" fmla="*/ 892969 w 1154906"/>
              <a:gd name="connsiteY19" fmla="*/ 57150 h 745331"/>
              <a:gd name="connsiteX20" fmla="*/ 819150 w 1154906"/>
              <a:gd name="connsiteY20" fmla="*/ 19050 h 745331"/>
              <a:gd name="connsiteX21" fmla="*/ 764381 w 1154906"/>
              <a:gd name="connsiteY21" fmla="*/ 0 h 745331"/>
              <a:gd name="connsiteX22" fmla="*/ 735806 w 1154906"/>
              <a:gd name="connsiteY22" fmla="*/ 0 h 745331"/>
              <a:gd name="connsiteX23" fmla="*/ 735806 w 1154906"/>
              <a:gd name="connsiteY23" fmla="*/ 21431 h 745331"/>
              <a:gd name="connsiteX24" fmla="*/ 752475 w 1154906"/>
              <a:gd name="connsiteY24" fmla="*/ 73819 h 745331"/>
              <a:gd name="connsiteX25" fmla="*/ 762000 w 1154906"/>
              <a:gd name="connsiteY25" fmla="*/ 121444 h 745331"/>
              <a:gd name="connsiteX26" fmla="*/ 759619 w 1154906"/>
              <a:gd name="connsiteY26" fmla="*/ 161925 h 745331"/>
              <a:gd name="connsiteX27" fmla="*/ 750094 w 1154906"/>
              <a:gd name="connsiteY27" fmla="*/ 180975 h 745331"/>
              <a:gd name="connsiteX28" fmla="*/ 719138 w 1154906"/>
              <a:gd name="connsiteY28" fmla="*/ 221456 h 745331"/>
              <a:gd name="connsiteX29" fmla="*/ 638175 w 1154906"/>
              <a:gd name="connsiteY29" fmla="*/ 290512 h 745331"/>
              <a:gd name="connsiteX30" fmla="*/ 538163 w 1154906"/>
              <a:gd name="connsiteY30" fmla="*/ 350044 h 74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54906" h="745331">
                <a:moveTo>
                  <a:pt x="538163" y="350044"/>
                </a:moveTo>
                <a:lnTo>
                  <a:pt x="273844" y="538162"/>
                </a:lnTo>
                <a:lnTo>
                  <a:pt x="52388" y="695325"/>
                </a:lnTo>
                <a:lnTo>
                  <a:pt x="0" y="733425"/>
                </a:lnTo>
                <a:lnTo>
                  <a:pt x="111919" y="745331"/>
                </a:lnTo>
                <a:lnTo>
                  <a:pt x="223838" y="702469"/>
                </a:lnTo>
                <a:lnTo>
                  <a:pt x="471488" y="614362"/>
                </a:lnTo>
                <a:lnTo>
                  <a:pt x="716756" y="521494"/>
                </a:lnTo>
                <a:lnTo>
                  <a:pt x="907256" y="440531"/>
                </a:lnTo>
                <a:lnTo>
                  <a:pt x="1031081" y="390525"/>
                </a:lnTo>
                <a:lnTo>
                  <a:pt x="1062038" y="383381"/>
                </a:lnTo>
                <a:cubicBezTo>
                  <a:pt x="1110441" y="373700"/>
                  <a:pt x="1093474" y="373856"/>
                  <a:pt x="1112044" y="373856"/>
                </a:cubicBezTo>
                <a:lnTo>
                  <a:pt x="1138238" y="359569"/>
                </a:lnTo>
                <a:lnTo>
                  <a:pt x="1152525" y="335756"/>
                </a:lnTo>
                <a:lnTo>
                  <a:pt x="1154906" y="311944"/>
                </a:lnTo>
                <a:lnTo>
                  <a:pt x="1145381" y="283369"/>
                </a:lnTo>
                <a:lnTo>
                  <a:pt x="1116806" y="242887"/>
                </a:lnTo>
                <a:lnTo>
                  <a:pt x="1059656" y="183356"/>
                </a:lnTo>
                <a:lnTo>
                  <a:pt x="973931" y="111919"/>
                </a:lnTo>
                <a:lnTo>
                  <a:pt x="892969" y="57150"/>
                </a:lnTo>
                <a:lnTo>
                  <a:pt x="819150" y="19050"/>
                </a:lnTo>
                <a:lnTo>
                  <a:pt x="764381" y="0"/>
                </a:lnTo>
                <a:lnTo>
                  <a:pt x="735806" y="0"/>
                </a:lnTo>
                <a:lnTo>
                  <a:pt x="735806" y="21431"/>
                </a:lnTo>
                <a:lnTo>
                  <a:pt x="752475" y="73819"/>
                </a:lnTo>
                <a:lnTo>
                  <a:pt x="762000" y="121444"/>
                </a:lnTo>
                <a:lnTo>
                  <a:pt x="759619" y="161925"/>
                </a:lnTo>
                <a:lnTo>
                  <a:pt x="750094" y="180975"/>
                </a:lnTo>
                <a:lnTo>
                  <a:pt x="719138" y="221456"/>
                </a:lnTo>
                <a:lnTo>
                  <a:pt x="638175" y="290512"/>
                </a:lnTo>
                <a:lnTo>
                  <a:pt x="538163" y="3500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E8E0BFC-E26E-4BA0-A3CD-4D78F5E24DCD}"/>
              </a:ext>
            </a:extLst>
          </p:cNvPr>
          <p:cNvSpPr/>
          <p:nvPr/>
        </p:nvSpPr>
        <p:spPr>
          <a:xfrm rot="16200000">
            <a:off x="3860801" y="1716088"/>
            <a:ext cx="1397000" cy="1057275"/>
          </a:xfrm>
          <a:custGeom>
            <a:avLst/>
            <a:gdLst>
              <a:gd name="connsiteX0" fmla="*/ 516731 w 1397793"/>
              <a:gd name="connsiteY0" fmla="*/ 357188 h 1057275"/>
              <a:gd name="connsiteX1" fmla="*/ 876300 w 1397793"/>
              <a:gd name="connsiteY1" fmla="*/ 571500 h 1057275"/>
              <a:gd name="connsiteX2" fmla="*/ 1109662 w 1397793"/>
              <a:gd name="connsiteY2" fmla="*/ 702469 h 1057275"/>
              <a:gd name="connsiteX3" fmla="*/ 1157287 w 1397793"/>
              <a:gd name="connsiteY3" fmla="*/ 711994 h 1057275"/>
              <a:gd name="connsiteX4" fmla="*/ 1197768 w 1397793"/>
              <a:gd name="connsiteY4" fmla="*/ 704850 h 1057275"/>
              <a:gd name="connsiteX5" fmla="*/ 1238250 w 1397793"/>
              <a:gd name="connsiteY5" fmla="*/ 690563 h 1057275"/>
              <a:gd name="connsiteX6" fmla="*/ 1290637 w 1397793"/>
              <a:gd name="connsiteY6" fmla="*/ 657225 h 1057275"/>
              <a:gd name="connsiteX7" fmla="*/ 1354931 w 1397793"/>
              <a:gd name="connsiteY7" fmla="*/ 602457 h 1057275"/>
              <a:gd name="connsiteX8" fmla="*/ 1373981 w 1397793"/>
              <a:gd name="connsiteY8" fmla="*/ 588169 h 1057275"/>
              <a:gd name="connsiteX9" fmla="*/ 1390650 w 1397793"/>
              <a:gd name="connsiteY9" fmla="*/ 595313 h 1057275"/>
              <a:gd name="connsiteX10" fmla="*/ 1397793 w 1397793"/>
              <a:gd name="connsiteY10" fmla="*/ 614363 h 1057275"/>
              <a:gd name="connsiteX11" fmla="*/ 1381125 w 1397793"/>
              <a:gd name="connsiteY11" fmla="*/ 704850 h 1057275"/>
              <a:gd name="connsiteX12" fmla="*/ 1345406 w 1397793"/>
              <a:gd name="connsiteY12" fmla="*/ 788194 h 1057275"/>
              <a:gd name="connsiteX13" fmla="*/ 1283493 w 1397793"/>
              <a:gd name="connsiteY13" fmla="*/ 883444 h 1057275"/>
              <a:gd name="connsiteX14" fmla="*/ 1207293 w 1397793"/>
              <a:gd name="connsiteY14" fmla="*/ 959644 h 1057275"/>
              <a:gd name="connsiteX15" fmla="*/ 1138237 w 1397793"/>
              <a:gd name="connsiteY15" fmla="*/ 1016794 h 1057275"/>
              <a:gd name="connsiteX16" fmla="*/ 1088231 w 1397793"/>
              <a:gd name="connsiteY16" fmla="*/ 1047750 h 1057275"/>
              <a:gd name="connsiteX17" fmla="*/ 1064418 w 1397793"/>
              <a:gd name="connsiteY17" fmla="*/ 1054894 h 1057275"/>
              <a:gd name="connsiteX18" fmla="*/ 1035843 w 1397793"/>
              <a:gd name="connsiteY18" fmla="*/ 1057275 h 1057275"/>
              <a:gd name="connsiteX19" fmla="*/ 1016793 w 1397793"/>
              <a:gd name="connsiteY19" fmla="*/ 1054894 h 1057275"/>
              <a:gd name="connsiteX20" fmla="*/ 985837 w 1397793"/>
              <a:gd name="connsiteY20" fmla="*/ 1033463 h 1057275"/>
              <a:gd name="connsiteX21" fmla="*/ 952500 w 1397793"/>
              <a:gd name="connsiteY21" fmla="*/ 1007269 h 1057275"/>
              <a:gd name="connsiteX22" fmla="*/ 923925 w 1397793"/>
              <a:gd name="connsiteY22" fmla="*/ 973932 h 1057275"/>
              <a:gd name="connsiteX23" fmla="*/ 900112 w 1397793"/>
              <a:gd name="connsiteY23" fmla="*/ 931069 h 1057275"/>
              <a:gd name="connsiteX24" fmla="*/ 888206 w 1397793"/>
              <a:gd name="connsiteY24" fmla="*/ 916782 h 1057275"/>
              <a:gd name="connsiteX25" fmla="*/ 161925 w 1397793"/>
              <a:gd name="connsiteY25" fmla="*/ 295275 h 1057275"/>
              <a:gd name="connsiteX26" fmla="*/ 61912 w 1397793"/>
              <a:gd name="connsiteY26" fmla="*/ 214313 h 1057275"/>
              <a:gd name="connsiteX27" fmla="*/ 0 w 1397793"/>
              <a:gd name="connsiteY27" fmla="*/ 164307 h 1057275"/>
              <a:gd name="connsiteX28" fmla="*/ 14287 w 1397793"/>
              <a:gd name="connsiteY28" fmla="*/ 140494 h 1057275"/>
              <a:gd name="connsiteX29" fmla="*/ 76200 w 1397793"/>
              <a:gd name="connsiteY29" fmla="*/ 57150 h 1057275"/>
              <a:gd name="connsiteX30" fmla="*/ 119062 w 1397793"/>
              <a:gd name="connsiteY30" fmla="*/ 0 h 1057275"/>
              <a:gd name="connsiteX31" fmla="*/ 126206 w 1397793"/>
              <a:gd name="connsiteY31" fmla="*/ 19050 h 1057275"/>
              <a:gd name="connsiteX32" fmla="*/ 133350 w 1397793"/>
              <a:gd name="connsiteY32" fmla="*/ 57150 h 1057275"/>
              <a:gd name="connsiteX33" fmla="*/ 133350 w 1397793"/>
              <a:gd name="connsiteY33" fmla="*/ 109538 h 1057275"/>
              <a:gd name="connsiteX34" fmla="*/ 145256 w 1397793"/>
              <a:gd name="connsiteY34" fmla="*/ 128588 h 1057275"/>
              <a:gd name="connsiteX35" fmla="*/ 516731 w 1397793"/>
              <a:gd name="connsiteY35" fmla="*/ 357188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97793" h="1057275">
                <a:moveTo>
                  <a:pt x="516731" y="357188"/>
                </a:moveTo>
                <a:lnTo>
                  <a:pt x="876300" y="571500"/>
                </a:lnTo>
                <a:lnTo>
                  <a:pt x="1109662" y="702469"/>
                </a:lnTo>
                <a:lnTo>
                  <a:pt x="1157287" y="711994"/>
                </a:lnTo>
                <a:lnTo>
                  <a:pt x="1197768" y="704850"/>
                </a:lnTo>
                <a:lnTo>
                  <a:pt x="1238250" y="690563"/>
                </a:lnTo>
                <a:lnTo>
                  <a:pt x="1290637" y="657225"/>
                </a:lnTo>
                <a:lnTo>
                  <a:pt x="1354931" y="602457"/>
                </a:lnTo>
                <a:lnTo>
                  <a:pt x="1373981" y="588169"/>
                </a:lnTo>
                <a:lnTo>
                  <a:pt x="1390650" y="595313"/>
                </a:lnTo>
                <a:lnTo>
                  <a:pt x="1397793" y="614363"/>
                </a:lnTo>
                <a:lnTo>
                  <a:pt x="1381125" y="704850"/>
                </a:lnTo>
                <a:lnTo>
                  <a:pt x="1345406" y="788194"/>
                </a:lnTo>
                <a:lnTo>
                  <a:pt x="1283493" y="883444"/>
                </a:lnTo>
                <a:lnTo>
                  <a:pt x="1207293" y="959644"/>
                </a:lnTo>
                <a:lnTo>
                  <a:pt x="1138237" y="1016794"/>
                </a:lnTo>
                <a:lnTo>
                  <a:pt x="1088231" y="1047750"/>
                </a:lnTo>
                <a:lnTo>
                  <a:pt x="1064418" y="1054894"/>
                </a:lnTo>
                <a:lnTo>
                  <a:pt x="1035843" y="1057275"/>
                </a:lnTo>
                <a:lnTo>
                  <a:pt x="1016793" y="1054894"/>
                </a:lnTo>
                <a:lnTo>
                  <a:pt x="985837" y="1033463"/>
                </a:lnTo>
                <a:lnTo>
                  <a:pt x="952500" y="1007269"/>
                </a:lnTo>
                <a:lnTo>
                  <a:pt x="923925" y="973932"/>
                </a:lnTo>
                <a:lnTo>
                  <a:pt x="900112" y="931069"/>
                </a:lnTo>
                <a:lnTo>
                  <a:pt x="888206" y="916782"/>
                </a:lnTo>
                <a:lnTo>
                  <a:pt x="161925" y="295275"/>
                </a:lnTo>
                <a:lnTo>
                  <a:pt x="61912" y="214313"/>
                </a:lnTo>
                <a:lnTo>
                  <a:pt x="0" y="164307"/>
                </a:lnTo>
                <a:lnTo>
                  <a:pt x="14287" y="140494"/>
                </a:lnTo>
                <a:lnTo>
                  <a:pt x="76200" y="57150"/>
                </a:lnTo>
                <a:lnTo>
                  <a:pt x="119062" y="0"/>
                </a:lnTo>
                <a:lnTo>
                  <a:pt x="126206" y="19050"/>
                </a:lnTo>
                <a:lnTo>
                  <a:pt x="133350" y="57150"/>
                </a:lnTo>
                <a:lnTo>
                  <a:pt x="133350" y="109538"/>
                </a:lnTo>
                <a:lnTo>
                  <a:pt x="145256" y="128588"/>
                </a:lnTo>
                <a:lnTo>
                  <a:pt x="516731" y="3571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5C2EA400-5323-4852-9B06-5C8E545EFCBD}"/>
              </a:ext>
            </a:extLst>
          </p:cNvPr>
          <p:cNvSpPr/>
          <p:nvPr/>
        </p:nvSpPr>
        <p:spPr>
          <a:xfrm>
            <a:off x="5383213" y="4119563"/>
            <a:ext cx="1111250" cy="387350"/>
          </a:xfrm>
          <a:custGeom>
            <a:avLst/>
            <a:gdLst>
              <a:gd name="connsiteX0" fmla="*/ 397669 w 1109663"/>
              <a:gd name="connsiteY0" fmla="*/ 357187 h 388143"/>
              <a:gd name="connsiteX1" fmla="*/ 338138 w 1109663"/>
              <a:gd name="connsiteY1" fmla="*/ 376237 h 388143"/>
              <a:gd name="connsiteX2" fmla="*/ 295275 w 1109663"/>
              <a:gd name="connsiteY2" fmla="*/ 388143 h 388143"/>
              <a:gd name="connsiteX3" fmla="*/ 278607 w 1109663"/>
              <a:gd name="connsiteY3" fmla="*/ 385762 h 388143"/>
              <a:gd name="connsiteX4" fmla="*/ 247650 w 1109663"/>
              <a:gd name="connsiteY4" fmla="*/ 373856 h 388143"/>
              <a:gd name="connsiteX5" fmla="*/ 133350 w 1109663"/>
              <a:gd name="connsiteY5" fmla="*/ 304800 h 388143"/>
              <a:gd name="connsiteX6" fmla="*/ 54769 w 1109663"/>
              <a:gd name="connsiteY6" fmla="*/ 230981 h 388143"/>
              <a:gd name="connsiteX7" fmla="*/ 21432 w 1109663"/>
              <a:gd name="connsiteY7" fmla="*/ 197643 h 388143"/>
              <a:gd name="connsiteX8" fmla="*/ 9525 w 1109663"/>
              <a:gd name="connsiteY8" fmla="*/ 176212 h 388143"/>
              <a:gd name="connsiteX9" fmla="*/ 0 w 1109663"/>
              <a:gd name="connsiteY9" fmla="*/ 142875 h 388143"/>
              <a:gd name="connsiteX10" fmla="*/ 7144 w 1109663"/>
              <a:gd name="connsiteY10" fmla="*/ 130968 h 388143"/>
              <a:gd name="connsiteX11" fmla="*/ 21432 w 1109663"/>
              <a:gd name="connsiteY11" fmla="*/ 121443 h 388143"/>
              <a:gd name="connsiteX12" fmla="*/ 54769 w 1109663"/>
              <a:gd name="connsiteY12" fmla="*/ 135731 h 388143"/>
              <a:gd name="connsiteX13" fmla="*/ 116682 w 1109663"/>
              <a:gd name="connsiteY13" fmla="*/ 164306 h 388143"/>
              <a:gd name="connsiteX14" fmla="*/ 211932 w 1109663"/>
              <a:gd name="connsiteY14" fmla="*/ 183356 h 388143"/>
              <a:gd name="connsiteX15" fmla="*/ 302419 w 1109663"/>
              <a:gd name="connsiteY15" fmla="*/ 180975 h 388143"/>
              <a:gd name="connsiteX16" fmla="*/ 411957 w 1109663"/>
              <a:gd name="connsiteY16" fmla="*/ 161925 h 388143"/>
              <a:gd name="connsiteX17" fmla="*/ 569119 w 1109663"/>
              <a:gd name="connsiteY17" fmla="*/ 121443 h 388143"/>
              <a:gd name="connsiteX18" fmla="*/ 721519 w 1109663"/>
              <a:gd name="connsiteY18" fmla="*/ 78581 h 388143"/>
              <a:gd name="connsiteX19" fmla="*/ 745332 w 1109663"/>
              <a:gd name="connsiteY19" fmla="*/ 64293 h 388143"/>
              <a:gd name="connsiteX20" fmla="*/ 790575 w 1109663"/>
              <a:gd name="connsiteY20" fmla="*/ 26193 h 388143"/>
              <a:gd name="connsiteX21" fmla="*/ 826294 w 1109663"/>
              <a:gd name="connsiteY21" fmla="*/ 2381 h 388143"/>
              <a:gd name="connsiteX22" fmla="*/ 850107 w 1109663"/>
              <a:gd name="connsiteY22" fmla="*/ 0 h 388143"/>
              <a:gd name="connsiteX23" fmla="*/ 942975 w 1109663"/>
              <a:gd name="connsiteY23" fmla="*/ 33337 h 388143"/>
              <a:gd name="connsiteX24" fmla="*/ 1026319 w 1109663"/>
              <a:gd name="connsiteY24" fmla="*/ 85725 h 388143"/>
              <a:gd name="connsiteX25" fmla="*/ 1081088 w 1109663"/>
              <a:gd name="connsiteY25" fmla="*/ 130968 h 388143"/>
              <a:gd name="connsiteX26" fmla="*/ 1104900 w 1109663"/>
              <a:gd name="connsiteY26" fmla="*/ 161925 h 388143"/>
              <a:gd name="connsiteX27" fmla="*/ 1109663 w 1109663"/>
              <a:gd name="connsiteY27" fmla="*/ 180975 h 388143"/>
              <a:gd name="connsiteX28" fmla="*/ 1100138 w 1109663"/>
              <a:gd name="connsiteY28" fmla="*/ 195262 h 388143"/>
              <a:gd name="connsiteX29" fmla="*/ 1083469 w 1109663"/>
              <a:gd name="connsiteY29" fmla="*/ 214312 h 388143"/>
              <a:gd name="connsiteX30" fmla="*/ 1040607 w 1109663"/>
              <a:gd name="connsiteY30" fmla="*/ 245268 h 388143"/>
              <a:gd name="connsiteX31" fmla="*/ 997744 w 1109663"/>
              <a:gd name="connsiteY31" fmla="*/ 280987 h 388143"/>
              <a:gd name="connsiteX32" fmla="*/ 973932 w 1109663"/>
              <a:gd name="connsiteY32" fmla="*/ 316706 h 388143"/>
              <a:gd name="connsiteX33" fmla="*/ 878682 w 1109663"/>
              <a:gd name="connsiteY33" fmla="*/ 297656 h 388143"/>
              <a:gd name="connsiteX34" fmla="*/ 809625 w 1109663"/>
              <a:gd name="connsiteY34" fmla="*/ 283368 h 388143"/>
              <a:gd name="connsiteX35" fmla="*/ 716757 w 1109663"/>
              <a:gd name="connsiteY35" fmla="*/ 250031 h 388143"/>
              <a:gd name="connsiteX36" fmla="*/ 683419 w 1109663"/>
              <a:gd name="connsiteY36" fmla="*/ 235743 h 388143"/>
              <a:gd name="connsiteX37" fmla="*/ 645319 w 1109663"/>
              <a:gd name="connsiteY37" fmla="*/ 245268 h 388143"/>
              <a:gd name="connsiteX38" fmla="*/ 588169 w 1109663"/>
              <a:gd name="connsiteY38" fmla="*/ 273843 h 388143"/>
              <a:gd name="connsiteX39" fmla="*/ 526257 w 1109663"/>
              <a:gd name="connsiteY39" fmla="*/ 304800 h 388143"/>
              <a:gd name="connsiteX40" fmla="*/ 464344 w 1109663"/>
              <a:gd name="connsiteY40" fmla="*/ 330993 h 388143"/>
              <a:gd name="connsiteX41" fmla="*/ 397669 w 1109663"/>
              <a:gd name="connsiteY41" fmla="*/ 357187 h 38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09663" h="388143">
                <a:moveTo>
                  <a:pt x="397669" y="357187"/>
                </a:moveTo>
                <a:lnTo>
                  <a:pt x="338138" y="376237"/>
                </a:lnTo>
                <a:lnTo>
                  <a:pt x="295275" y="388143"/>
                </a:lnTo>
                <a:lnTo>
                  <a:pt x="278607" y="385762"/>
                </a:lnTo>
                <a:lnTo>
                  <a:pt x="247650" y="373856"/>
                </a:lnTo>
                <a:lnTo>
                  <a:pt x="133350" y="304800"/>
                </a:lnTo>
                <a:lnTo>
                  <a:pt x="54769" y="230981"/>
                </a:lnTo>
                <a:lnTo>
                  <a:pt x="21432" y="197643"/>
                </a:lnTo>
                <a:lnTo>
                  <a:pt x="9525" y="176212"/>
                </a:lnTo>
                <a:lnTo>
                  <a:pt x="0" y="142875"/>
                </a:lnTo>
                <a:lnTo>
                  <a:pt x="7144" y="130968"/>
                </a:lnTo>
                <a:lnTo>
                  <a:pt x="21432" y="121443"/>
                </a:lnTo>
                <a:lnTo>
                  <a:pt x="54769" y="135731"/>
                </a:lnTo>
                <a:lnTo>
                  <a:pt x="116682" y="164306"/>
                </a:lnTo>
                <a:lnTo>
                  <a:pt x="211932" y="183356"/>
                </a:lnTo>
                <a:lnTo>
                  <a:pt x="302419" y="180975"/>
                </a:lnTo>
                <a:lnTo>
                  <a:pt x="411957" y="161925"/>
                </a:lnTo>
                <a:lnTo>
                  <a:pt x="569119" y="121443"/>
                </a:lnTo>
                <a:lnTo>
                  <a:pt x="721519" y="78581"/>
                </a:lnTo>
                <a:lnTo>
                  <a:pt x="745332" y="64293"/>
                </a:lnTo>
                <a:lnTo>
                  <a:pt x="790575" y="26193"/>
                </a:lnTo>
                <a:lnTo>
                  <a:pt x="826294" y="2381"/>
                </a:lnTo>
                <a:lnTo>
                  <a:pt x="850107" y="0"/>
                </a:lnTo>
                <a:lnTo>
                  <a:pt x="942975" y="33337"/>
                </a:lnTo>
                <a:lnTo>
                  <a:pt x="1026319" y="85725"/>
                </a:lnTo>
                <a:lnTo>
                  <a:pt x="1081088" y="130968"/>
                </a:lnTo>
                <a:lnTo>
                  <a:pt x="1104900" y="161925"/>
                </a:lnTo>
                <a:lnTo>
                  <a:pt x="1109663" y="180975"/>
                </a:lnTo>
                <a:lnTo>
                  <a:pt x="1100138" y="195262"/>
                </a:lnTo>
                <a:lnTo>
                  <a:pt x="1083469" y="214312"/>
                </a:lnTo>
                <a:lnTo>
                  <a:pt x="1040607" y="245268"/>
                </a:lnTo>
                <a:lnTo>
                  <a:pt x="997744" y="280987"/>
                </a:lnTo>
                <a:lnTo>
                  <a:pt x="973932" y="316706"/>
                </a:lnTo>
                <a:lnTo>
                  <a:pt x="878682" y="297656"/>
                </a:lnTo>
                <a:lnTo>
                  <a:pt x="809625" y="283368"/>
                </a:lnTo>
                <a:lnTo>
                  <a:pt x="716757" y="250031"/>
                </a:lnTo>
                <a:lnTo>
                  <a:pt x="683419" y="235743"/>
                </a:lnTo>
                <a:lnTo>
                  <a:pt x="645319" y="245268"/>
                </a:lnTo>
                <a:lnTo>
                  <a:pt x="588169" y="273843"/>
                </a:lnTo>
                <a:lnTo>
                  <a:pt x="526257" y="304800"/>
                </a:lnTo>
                <a:lnTo>
                  <a:pt x="464344" y="330993"/>
                </a:lnTo>
                <a:lnTo>
                  <a:pt x="397669" y="35718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D3FC5B4-D3A4-49EA-8878-F072D77CD8D5}"/>
              </a:ext>
            </a:extLst>
          </p:cNvPr>
          <p:cNvSpPr/>
          <p:nvPr/>
        </p:nvSpPr>
        <p:spPr>
          <a:xfrm>
            <a:off x="3951289" y="2817813"/>
            <a:ext cx="663575" cy="590550"/>
          </a:xfrm>
          <a:custGeom>
            <a:avLst/>
            <a:gdLst>
              <a:gd name="connsiteX0" fmla="*/ 30956 w 664369"/>
              <a:gd name="connsiteY0" fmla="*/ 59531 h 590550"/>
              <a:gd name="connsiteX1" fmla="*/ 80962 w 664369"/>
              <a:gd name="connsiteY1" fmla="*/ 7144 h 590550"/>
              <a:gd name="connsiteX2" fmla="*/ 109537 w 664369"/>
              <a:gd name="connsiteY2" fmla="*/ 0 h 590550"/>
              <a:gd name="connsiteX3" fmla="*/ 257175 w 664369"/>
              <a:gd name="connsiteY3" fmla="*/ 109537 h 590550"/>
              <a:gd name="connsiteX4" fmla="*/ 266700 w 664369"/>
              <a:gd name="connsiteY4" fmla="*/ 138112 h 590550"/>
              <a:gd name="connsiteX5" fmla="*/ 511969 w 664369"/>
              <a:gd name="connsiteY5" fmla="*/ 326231 h 590550"/>
              <a:gd name="connsiteX6" fmla="*/ 664369 w 664369"/>
              <a:gd name="connsiteY6" fmla="*/ 454819 h 590550"/>
              <a:gd name="connsiteX7" fmla="*/ 545306 w 664369"/>
              <a:gd name="connsiteY7" fmla="*/ 590550 h 590550"/>
              <a:gd name="connsiteX8" fmla="*/ 452437 w 664369"/>
              <a:gd name="connsiteY8" fmla="*/ 500062 h 590550"/>
              <a:gd name="connsiteX9" fmla="*/ 350044 w 664369"/>
              <a:gd name="connsiteY9" fmla="*/ 419100 h 590550"/>
              <a:gd name="connsiteX10" fmla="*/ 245269 w 664369"/>
              <a:gd name="connsiteY10" fmla="*/ 335756 h 590550"/>
              <a:gd name="connsiteX11" fmla="*/ 195262 w 664369"/>
              <a:gd name="connsiteY11" fmla="*/ 302419 h 590550"/>
              <a:gd name="connsiteX12" fmla="*/ 38100 w 664369"/>
              <a:gd name="connsiteY12" fmla="*/ 209550 h 590550"/>
              <a:gd name="connsiteX13" fmla="*/ 11906 w 664369"/>
              <a:gd name="connsiteY13" fmla="*/ 188119 h 590550"/>
              <a:gd name="connsiteX14" fmla="*/ 2381 w 664369"/>
              <a:gd name="connsiteY14" fmla="*/ 159544 h 590550"/>
              <a:gd name="connsiteX15" fmla="*/ 0 w 664369"/>
              <a:gd name="connsiteY15" fmla="*/ 107156 h 590550"/>
              <a:gd name="connsiteX16" fmla="*/ 30956 w 664369"/>
              <a:gd name="connsiteY16" fmla="*/ 59531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4369" h="590550">
                <a:moveTo>
                  <a:pt x="30956" y="59531"/>
                </a:moveTo>
                <a:lnTo>
                  <a:pt x="80962" y="7144"/>
                </a:lnTo>
                <a:lnTo>
                  <a:pt x="109537" y="0"/>
                </a:lnTo>
                <a:lnTo>
                  <a:pt x="257175" y="109537"/>
                </a:lnTo>
                <a:lnTo>
                  <a:pt x="266700" y="138112"/>
                </a:lnTo>
                <a:lnTo>
                  <a:pt x="511969" y="326231"/>
                </a:lnTo>
                <a:lnTo>
                  <a:pt x="664369" y="454819"/>
                </a:lnTo>
                <a:lnTo>
                  <a:pt x="545306" y="590550"/>
                </a:lnTo>
                <a:lnTo>
                  <a:pt x="452437" y="500062"/>
                </a:lnTo>
                <a:lnTo>
                  <a:pt x="350044" y="419100"/>
                </a:lnTo>
                <a:lnTo>
                  <a:pt x="245269" y="335756"/>
                </a:lnTo>
                <a:lnTo>
                  <a:pt x="195262" y="302419"/>
                </a:lnTo>
                <a:lnTo>
                  <a:pt x="38100" y="209550"/>
                </a:lnTo>
                <a:lnTo>
                  <a:pt x="11906" y="188119"/>
                </a:lnTo>
                <a:lnTo>
                  <a:pt x="2381" y="159544"/>
                </a:lnTo>
                <a:lnTo>
                  <a:pt x="0" y="107156"/>
                </a:lnTo>
                <a:lnTo>
                  <a:pt x="30956" y="595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62542521-B0E7-4EA9-9F00-E02382AF4264}"/>
              </a:ext>
            </a:extLst>
          </p:cNvPr>
          <p:cNvSpPr/>
          <p:nvPr/>
        </p:nvSpPr>
        <p:spPr>
          <a:xfrm>
            <a:off x="3943350" y="2225675"/>
            <a:ext cx="1512888" cy="2065338"/>
          </a:xfrm>
          <a:custGeom>
            <a:avLst/>
            <a:gdLst>
              <a:gd name="connsiteX0" fmla="*/ 881743 w 1513114"/>
              <a:gd name="connsiteY0" fmla="*/ 707571 h 2065564"/>
              <a:gd name="connsiteX1" fmla="*/ 1017814 w 1513114"/>
              <a:gd name="connsiteY1" fmla="*/ 514350 h 2065564"/>
              <a:gd name="connsiteX2" fmla="*/ 1148443 w 1513114"/>
              <a:gd name="connsiteY2" fmla="*/ 318407 h 2065564"/>
              <a:gd name="connsiteX3" fmla="*/ 1170214 w 1513114"/>
              <a:gd name="connsiteY3" fmla="*/ 283028 h 2065564"/>
              <a:gd name="connsiteX4" fmla="*/ 1175657 w 1513114"/>
              <a:gd name="connsiteY4" fmla="*/ 263978 h 2065564"/>
              <a:gd name="connsiteX5" fmla="*/ 1186543 w 1513114"/>
              <a:gd name="connsiteY5" fmla="*/ 217714 h 2065564"/>
              <a:gd name="connsiteX6" fmla="*/ 1189264 w 1513114"/>
              <a:gd name="connsiteY6" fmla="*/ 176892 h 2065564"/>
              <a:gd name="connsiteX7" fmla="*/ 1181100 w 1513114"/>
              <a:gd name="connsiteY7" fmla="*/ 144235 h 2065564"/>
              <a:gd name="connsiteX8" fmla="*/ 1164771 w 1513114"/>
              <a:gd name="connsiteY8" fmla="*/ 106135 h 2065564"/>
              <a:gd name="connsiteX9" fmla="*/ 1140279 w 1513114"/>
              <a:gd name="connsiteY9" fmla="*/ 59871 h 2065564"/>
              <a:gd name="connsiteX10" fmla="*/ 1121229 w 1513114"/>
              <a:gd name="connsiteY10" fmla="*/ 29935 h 2065564"/>
              <a:gd name="connsiteX11" fmla="*/ 1123950 w 1513114"/>
              <a:gd name="connsiteY11" fmla="*/ 13607 h 2065564"/>
              <a:gd name="connsiteX12" fmla="*/ 1148443 w 1513114"/>
              <a:gd name="connsiteY12" fmla="*/ 0 h 2065564"/>
              <a:gd name="connsiteX13" fmla="*/ 1189264 w 1513114"/>
              <a:gd name="connsiteY13" fmla="*/ 0 h 2065564"/>
              <a:gd name="connsiteX14" fmla="*/ 1238250 w 1513114"/>
              <a:gd name="connsiteY14" fmla="*/ 10885 h 2065564"/>
              <a:gd name="connsiteX15" fmla="*/ 1298121 w 1513114"/>
              <a:gd name="connsiteY15" fmla="*/ 40821 h 2065564"/>
              <a:gd name="connsiteX16" fmla="*/ 1349829 w 1513114"/>
              <a:gd name="connsiteY16" fmla="*/ 76200 h 2065564"/>
              <a:gd name="connsiteX17" fmla="*/ 1417864 w 1513114"/>
              <a:gd name="connsiteY17" fmla="*/ 130628 h 2065564"/>
              <a:gd name="connsiteX18" fmla="*/ 1466850 w 1513114"/>
              <a:gd name="connsiteY18" fmla="*/ 182335 h 2065564"/>
              <a:gd name="connsiteX19" fmla="*/ 1494064 w 1513114"/>
              <a:gd name="connsiteY19" fmla="*/ 217714 h 2065564"/>
              <a:gd name="connsiteX20" fmla="*/ 1510393 w 1513114"/>
              <a:gd name="connsiteY20" fmla="*/ 250371 h 2065564"/>
              <a:gd name="connsiteX21" fmla="*/ 1513114 w 1513114"/>
              <a:gd name="connsiteY21" fmla="*/ 266700 h 2065564"/>
              <a:gd name="connsiteX22" fmla="*/ 1513114 w 1513114"/>
              <a:gd name="connsiteY22" fmla="*/ 302078 h 2065564"/>
              <a:gd name="connsiteX23" fmla="*/ 1502229 w 1513114"/>
              <a:gd name="connsiteY23" fmla="*/ 334735 h 2065564"/>
              <a:gd name="connsiteX24" fmla="*/ 1472293 w 1513114"/>
              <a:gd name="connsiteY24" fmla="*/ 372835 h 2065564"/>
              <a:gd name="connsiteX25" fmla="*/ 1398814 w 1513114"/>
              <a:gd name="connsiteY25" fmla="*/ 435428 h 2065564"/>
              <a:gd name="connsiteX26" fmla="*/ 595993 w 1513114"/>
              <a:gd name="connsiteY26" fmla="*/ 1368878 h 2065564"/>
              <a:gd name="connsiteX27" fmla="*/ 242207 w 1513114"/>
              <a:gd name="connsiteY27" fmla="*/ 1768928 h 2065564"/>
              <a:gd name="connsiteX28" fmla="*/ 225879 w 1513114"/>
              <a:gd name="connsiteY28" fmla="*/ 1807028 h 2065564"/>
              <a:gd name="connsiteX29" fmla="*/ 277586 w 1513114"/>
              <a:gd name="connsiteY29" fmla="*/ 1891392 h 2065564"/>
              <a:gd name="connsiteX30" fmla="*/ 285750 w 1513114"/>
              <a:gd name="connsiteY30" fmla="*/ 1986642 h 2065564"/>
              <a:gd name="connsiteX31" fmla="*/ 247650 w 1513114"/>
              <a:gd name="connsiteY31" fmla="*/ 2032907 h 2065564"/>
              <a:gd name="connsiteX32" fmla="*/ 217714 w 1513114"/>
              <a:gd name="connsiteY32" fmla="*/ 2057400 h 2065564"/>
              <a:gd name="connsiteX33" fmla="*/ 182336 w 1513114"/>
              <a:gd name="connsiteY33" fmla="*/ 2065564 h 2065564"/>
              <a:gd name="connsiteX34" fmla="*/ 155121 w 1513114"/>
              <a:gd name="connsiteY34" fmla="*/ 2051957 h 2065564"/>
              <a:gd name="connsiteX35" fmla="*/ 103414 w 1513114"/>
              <a:gd name="connsiteY35" fmla="*/ 2002971 h 2065564"/>
              <a:gd name="connsiteX36" fmla="*/ 65314 w 1513114"/>
              <a:gd name="connsiteY36" fmla="*/ 1959428 h 2065564"/>
              <a:gd name="connsiteX37" fmla="*/ 29936 w 1513114"/>
              <a:gd name="connsiteY37" fmla="*/ 1910442 h 2065564"/>
              <a:gd name="connsiteX38" fmla="*/ 10886 w 1513114"/>
              <a:gd name="connsiteY38" fmla="*/ 1861457 h 2065564"/>
              <a:gd name="connsiteX39" fmla="*/ 0 w 1513114"/>
              <a:gd name="connsiteY39" fmla="*/ 1815192 h 2065564"/>
              <a:gd name="connsiteX40" fmla="*/ 2721 w 1513114"/>
              <a:gd name="connsiteY40" fmla="*/ 1777092 h 2065564"/>
              <a:gd name="connsiteX41" fmla="*/ 21771 w 1513114"/>
              <a:gd name="connsiteY41" fmla="*/ 1760764 h 2065564"/>
              <a:gd name="connsiteX42" fmla="*/ 70757 w 1513114"/>
              <a:gd name="connsiteY42" fmla="*/ 1749878 h 2065564"/>
              <a:gd name="connsiteX43" fmla="*/ 119743 w 1513114"/>
              <a:gd name="connsiteY43" fmla="*/ 1741714 h 2065564"/>
              <a:gd name="connsiteX44" fmla="*/ 206829 w 1513114"/>
              <a:gd name="connsiteY44" fmla="*/ 1611085 h 2065564"/>
              <a:gd name="connsiteX45" fmla="*/ 451757 w 1513114"/>
              <a:gd name="connsiteY45" fmla="*/ 1281792 h 2065564"/>
              <a:gd name="connsiteX46" fmla="*/ 710293 w 1513114"/>
              <a:gd name="connsiteY46" fmla="*/ 947057 h 2065564"/>
              <a:gd name="connsiteX47" fmla="*/ 881743 w 1513114"/>
              <a:gd name="connsiteY47" fmla="*/ 707571 h 20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13114" h="2065564">
                <a:moveTo>
                  <a:pt x="881743" y="707571"/>
                </a:moveTo>
                <a:lnTo>
                  <a:pt x="1017814" y="514350"/>
                </a:lnTo>
                <a:lnTo>
                  <a:pt x="1148443" y="318407"/>
                </a:lnTo>
                <a:lnTo>
                  <a:pt x="1170214" y="283028"/>
                </a:lnTo>
                <a:lnTo>
                  <a:pt x="1175657" y="263978"/>
                </a:lnTo>
                <a:lnTo>
                  <a:pt x="1186543" y="217714"/>
                </a:lnTo>
                <a:lnTo>
                  <a:pt x="1189264" y="176892"/>
                </a:lnTo>
                <a:lnTo>
                  <a:pt x="1181100" y="144235"/>
                </a:lnTo>
                <a:lnTo>
                  <a:pt x="1164771" y="106135"/>
                </a:lnTo>
                <a:lnTo>
                  <a:pt x="1140279" y="59871"/>
                </a:lnTo>
                <a:lnTo>
                  <a:pt x="1121229" y="29935"/>
                </a:lnTo>
                <a:lnTo>
                  <a:pt x="1123950" y="13607"/>
                </a:lnTo>
                <a:lnTo>
                  <a:pt x="1148443" y="0"/>
                </a:lnTo>
                <a:lnTo>
                  <a:pt x="1189264" y="0"/>
                </a:lnTo>
                <a:lnTo>
                  <a:pt x="1238250" y="10885"/>
                </a:lnTo>
                <a:lnTo>
                  <a:pt x="1298121" y="40821"/>
                </a:lnTo>
                <a:lnTo>
                  <a:pt x="1349829" y="76200"/>
                </a:lnTo>
                <a:lnTo>
                  <a:pt x="1417864" y="130628"/>
                </a:lnTo>
                <a:lnTo>
                  <a:pt x="1466850" y="182335"/>
                </a:lnTo>
                <a:lnTo>
                  <a:pt x="1494064" y="217714"/>
                </a:lnTo>
                <a:lnTo>
                  <a:pt x="1510393" y="250371"/>
                </a:lnTo>
                <a:lnTo>
                  <a:pt x="1513114" y="266700"/>
                </a:lnTo>
                <a:lnTo>
                  <a:pt x="1513114" y="302078"/>
                </a:lnTo>
                <a:lnTo>
                  <a:pt x="1502229" y="334735"/>
                </a:lnTo>
                <a:lnTo>
                  <a:pt x="1472293" y="372835"/>
                </a:lnTo>
                <a:lnTo>
                  <a:pt x="1398814" y="435428"/>
                </a:lnTo>
                <a:lnTo>
                  <a:pt x="595993" y="1368878"/>
                </a:lnTo>
                <a:lnTo>
                  <a:pt x="242207" y="1768928"/>
                </a:lnTo>
                <a:lnTo>
                  <a:pt x="225879" y="1807028"/>
                </a:lnTo>
                <a:lnTo>
                  <a:pt x="277586" y="1891392"/>
                </a:lnTo>
                <a:lnTo>
                  <a:pt x="285750" y="1986642"/>
                </a:lnTo>
                <a:lnTo>
                  <a:pt x="247650" y="2032907"/>
                </a:lnTo>
                <a:lnTo>
                  <a:pt x="217714" y="2057400"/>
                </a:lnTo>
                <a:lnTo>
                  <a:pt x="182336" y="2065564"/>
                </a:lnTo>
                <a:lnTo>
                  <a:pt x="155121" y="2051957"/>
                </a:lnTo>
                <a:lnTo>
                  <a:pt x="103414" y="2002971"/>
                </a:lnTo>
                <a:lnTo>
                  <a:pt x="65314" y="1959428"/>
                </a:lnTo>
                <a:lnTo>
                  <a:pt x="29936" y="1910442"/>
                </a:lnTo>
                <a:lnTo>
                  <a:pt x="10886" y="1861457"/>
                </a:lnTo>
                <a:lnTo>
                  <a:pt x="0" y="1815192"/>
                </a:lnTo>
                <a:lnTo>
                  <a:pt x="2721" y="1777092"/>
                </a:lnTo>
                <a:lnTo>
                  <a:pt x="21771" y="1760764"/>
                </a:lnTo>
                <a:lnTo>
                  <a:pt x="70757" y="1749878"/>
                </a:lnTo>
                <a:lnTo>
                  <a:pt x="119743" y="1741714"/>
                </a:lnTo>
                <a:lnTo>
                  <a:pt x="206829" y="1611085"/>
                </a:lnTo>
                <a:lnTo>
                  <a:pt x="451757" y="1281792"/>
                </a:lnTo>
                <a:lnTo>
                  <a:pt x="710293" y="947057"/>
                </a:lnTo>
                <a:lnTo>
                  <a:pt x="881743" y="70757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A64F7CAE-A2EF-4550-867D-424D5733E06D}"/>
              </a:ext>
            </a:extLst>
          </p:cNvPr>
          <p:cNvSpPr/>
          <p:nvPr/>
        </p:nvSpPr>
        <p:spPr>
          <a:xfrm>
            <a:off x="4152900" y="3722689"/>
            <a:ext cx="1265238" cy="515937"/>
          </a:xfrm>
          <a:custGeom>
            <a:avLst/>
            <a:gdLst>
              <a:gd name="connsiteX0" fmla="*/ 428625 w 1264444"/>
              <a:gd name="connsiteY0" fmla="*/ 176212 h 516731"/>
              <a:gd name="connsiteX1" fmla="*/ 61913 w 1264444"/>
              <a:gd name="connsiteY1" fmla="*/ 278606 h 516731"/>
              <a:gd name="connsiteX2" fmla="*/ 0 w 1264444"/>
              <a:gd name="connsiteY2" fmla="*/ 300037 h 516731"/>
              <a:gd name="connsiteX3" fmla="*/ 50006 w 1264444"/>
              <a:gd name="connsiteY3" fmla="*/ 516731 h 516731"/>
              <a:gd name="connsiteX4" fmla="*/ 90488 w 1264444"/>
              <a:gd name="connsiteY4" fmla="*/ 483394 h 516731"/>
              <a:gd name="connsiteX5" fmla="*/ 340519 w 1264444"/>
              <a:gd name="connsiteY5" fmla="*/ 385762 h 516731"/>
              <a:gd name="connsiteX6" fmla="*/ 440531 w 1264444"/>
              <a:gd name="connsiteY6" fmla="*/ 354806 h 516731"/>
              <a:gd name="connsiteX7" fmla="*/ 604838 w 1264444"/>
              <a:gd name="connsiteY7" fmla="*/ 316706 h 516731"/>
              <a:gd name="connsiteX8" fmla="*/ 850106 w 1264444"/>
              <a:gd name="connsiteY8" fmla="*/ 221456 h 516731"/>
              <a:gd name="connsiteX9" fmla="*/ 1097756 w 1264444"/>
              <a:gd name="connsiteY9" fmla="*/ 123825 h 516731"/>
              <a:gd name="connsiteX10" fmla="*/ 1150144 w 1264444"/>
              <a:gd name="connsiteY10" fmla="*/ 100012 h 516731"/>
              <a:gd name="connsiteX11" fmla="*/ 1264444 w 1264444"/>
              <a:gd name="connsiteY11" fmla="*/ 9525 h 516731"/>
              <a:gd name="connsiteX12" fmla="*/ 1083469 w 1264444"/>
              <a:gd name="connsiteY12" fmla="*/ 0 h 516731"/>
              <a:gd name="connsiteX13" fmla="*/ 1040606 w 1264444"/>
              <a:gd name="connsiteY13" fmla="*/ 4762 h 516731"/>
              <a:gd name="connsiteX14" fmla="*/ 726281 w 1264444"/>
              <a:gd name="connsiteY14" fmla="*/ 92869 h 516731"/>
              <a:gd name="connsiteX15" fmla="*/ 428625 w 1264444"/>
              <a:gd name="connsiteY15" fmla="*/ 176212 h 51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4444" h="516731">
                <a:moveTo>
                  <a:pt x="428625" y="176212"/>
                </a:moveTo>
                <a:lnTo>
                  <a:pt x="61913" y="278606"/>
                </a:lnTo>
                <a:lnTo>
                  <a:pt x="0" y="300037"/>
                </a:lnTo>
                <a:lnTo>
                  <a:pt x="50006" y="516731"/>
                </a:lnTo>
                <a:lnTo>
                  <a:pt x="90488" y="483394"/>
                </a:lnTo>
                <a:lnTo>
                  <a:pt x="340519" y="385762"/>
                </a:lnTo>
                <a:lnTo>
                  <a:pt x="440531" y="354806"/>
                </a:lnTo>
                <a:lnTo>
                  <a:pt x="604838" y="316706"/>
                </a:lnTo>
                <a:lnTo>
                  <a:pt x="850106" y="221456"/>
                </a:lnTo>
                <a:lnTo>
                  <a:pt x="1097756" y="123825"/>
                </a:lnTo>
                <a:lnTo>
                  <a:pt x="1150144" y="100012"/>
                </a:lnTo>
                <a:lnTo>
                  <a:pt x="1264444" y="9525"/>
                </a:lnTo>
                <a:lnTo>
                  <a:pt x="1083469" y="0"/>
                </a:lnTo>
                <a:lnTo>
                  <a:pt x="1040606" y="4762"/>
                </a:lnTo>
                <a:lnTo>
                  <a:pt x="726281" y="92869"/>
                </a:lnTo>
                <a:lnTo>
                  <a:pt x="428625" y="1762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CEEE91F7-24AC-4EE6-A22C-B0F0BA514C46}"/>
              </a:ext>
            </a:extLst>
          </p:cNvPr>
          <p:cNvSpPr/>
          <p:nvPr/>
        </p:nvSpPr>
        <p:spPr>
          <a:xfrm>
            <a:off x="5008563" y="3328989"/>
            <a:ext cx="544512" cy="776287"/>
          </a:xfrm>
          <a:custGeom>
            <a:avLst/>
            <a:gdLst>
              <a:gd name="connsiteX0" fmla="*/ 102394 w 545306"/>
              <a:gd name="connsiteY0" fmla="*/ 197643 h 776287"/>
              <a:gd name="connsiteX1" fmla="*/ 52387 w 545306"/>
              <a:gd name="connsiteY1" fmla="*/ 123825 h 776287"/>
              <a:gd name="connsiteX2" fmla="*/ 16669 w 545306"/>
              <a:gd name="connsiteY2" fmla="*/ 71437 h 776287"/>
              <a:gd name="connsiteX3" fmla="*/ 0 w 545306"/>
              <a:gd name="connsiteY3" fmla="*/ 35718 h 776287"/>
              <a:gd name="connsiteX4" fmla="*/ 0 w 545306"/>
              <a:gd name="connsiteY4" fmla="*/ 9525 h 776287"/>
              <a:gd name="connsiteX5" fmla="*/ 4762 w 545306"/>
              <a:gd name="connsiteY5" fmla="*/ 0 h 776287"/>
              <a:gd name="connsiteX6" fmla="*/ 28575 w 545306"/>
              <a:gd name="connsiteY6" fmla="*/ 2381 h 776287"/>
              <a:gd name="connsiteX7" fmla="*/ 69056 w 545306"/>
              <a:gd name="connsiteY7" fmla="*/ 19050 h 776287"/>
              <a:gd name="connsiteX8" fmla="*/ 190500 w 545306"/>
              <a:gd name="connsiteY8" fmla="*/ 107156 h 776287"/>
              <a:gd name="connsiteX9" fmla="*/ 366712 w 545306"/>
              <a:gd name="connsiteY9" fmla="*/ 247650 h 776287"/>
              <a:gd name="connsiteX10" fmla="*/ 450056 w 545306"/>
              <a:gd name="connsiteY10" fmla="*/ 319087 h 776287"/>
              <a:gd name="connsiteX11" fmla="*/ 481012 w 545306"/>
              <a:gd name="connsiteY11" fmla="*/ 350043 h 776287"/>
              <a:gd name="connsiteX12" fmla="*/ 500062 w 545306"/>
              <a:gd name="connsiteY12" fmla="*/ 411956 h 776287"/>
              <a:gd name="connsiteX13" fmla="*/ 538162 w 545306"/>
              <a:gd name="connsiteY13" fmla="*/ 569118 h 776287"/>
              <a:gd name="connsiteX14" fmla="*/ 545306 w 545306"/>
              <a:gd name="connsiteY14" fmla="*/ 650081 h 776287"/>
              <a:gd name="connsiteX15" fmla="*/ 542925 w 545306"/>
              <a:gd name="connsiteY15" fmla="*/ 688181 h 776287"/>
              <a:gd name="connsiteX16" fmla="*/ 519112 w 545306"/>
              <a:gd name="connsiteY16" fmla="*/ 735806 h 776287"/>
              <a:gd name="connsiteX17" fmla="*/ 500062 w 545306"/>
              <a:gd name="connsiteY17" fmla="*/ 764381 h 776287"/>
              <a:gd name="connsiteX18" fmla="*/ 481012 w 545306"/>
              <a:gd name="connsiteY18" fmla="*/ 773906 h 776287"/>
              <a:gd name="connsiteX19" fmla="*/ 452437 w 545306"/>
              <a:gd name="connsiteY19" fmla="*/ 776287 h 776287"/>
              <a:gd name="connsiteX20" fmla="*/ 426244 w 545306"/>
              <a:gd name="connsiteY20" fmla="*/ 762000 h 776287"/>
              <a:gd name="connsiteX21" fmla="*/ 385762 w 545306"/>
              <a:gd name="connsiteY21" fmla="*/ 728662 h 776287"/>
              <a:gd name="connsiteX22" fmla="*/ 359569 w 545306"/>
              <a:gd name="connsiteY22" fmla="*/ 700087 h 776287"/>
              <a:gd name="connsiteX23" fmla="*/ 311944 w 545306"/>
              <a:gd name="connsiteY23" fmla="*/ 578643 h 776287"/>
              <a:gd name="connsiteX24" fmla="*/ 269081 w 545306"/>
              <a:gd name="connsiteY24" fmla="*/ 492918 h 776287"/>
              <a:gd name="connsiteX25" fmla="*/ 180975 w 545306"/>
              <a:gd name="connsiteY25" fmla="*/ 328612 h 776287"/>
              <a:gd name="connsiteX26" fmla="*/ 102394 w 545306"/>
              <a:gd name="connsiteY26" fmla="*/ 197643 h 7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5306" h="776287">
                <a:moveTo>
                  <a:pt x="102394" y="197643"/>
                </a:moveTo>
                <a:lnTo>
                  <a:pt x="52387" y="123825"/>
                </a:lnTo>
                <a:lnTo>
                  <a:pt x="16669" y="71437"/>
                </a:lnTo>
                <a:lnTo>
                  <a:pt x="0" y="35718"/>
                </a:lnTo>
                <a:lnTo>
                  <a:pt x="0" y="9525"/>
                </a:lnTo>
                <a:lnTo>
                  <a:pt x="4762" y="0"/>
                </a:lnTo>
                <a:lnTo>
                  <a:pt x="28575" y="2381"/>
                </a:lnTo>
                <a:lnTo>
                  <a:pt x="69056" y="19050"/>
                </a:lnTo>
                <a:lnTo>
                  <a:pt x="190500" y="107156"/>
                </a:lnTo>
                <a:lnTo>
                  <a:pt x="366712" y="247650"/>
                </a:lnTo>
                <a:lnTo>
                  <a:pt x="450056" y="319087"/>
                </a:lnTo>
                <a:lnTo>
                  <a:pt x="481012" y="350043"/>
                </a:lnTo>
                <a:lnTo>
                  <a:pt x="500062" y="411956"/>
                </a:lnTo>
                <a:lnTo>
                  <a:pt x="538162" y="569118"/>
                </a:lnTo>
                <a:lnTo>
                  <a:pt x="545306" y="650081"/>
                </a:lnTo>
                <a:lnTo>
                  <a:pt x="542925" y="688181"/>
                </a:lnTo>
                <a:lnTo>
                  <a:pt x="519112" y="735806"/>
                </a:lnTo>
                <a:lnTo>
                  <a:pt x="500062" y="764381"/>
                </a:lnTo>
                <a:lnTo>
                  <a:pt x="481012" y="773906"/>
                </a:lnTo>
                <a:lnTo>
                  <a:pt x="452437" y="776287"/>
                </a:lnTo>
                <a:lnTo>
                  <a:pt x="426244" y="762000"/>
                </a:lnTo>
                <a:lnTo>
                  <a:pt x="385762" y="728662"/>
                </a:lnTo>
                <a:lnTo>
                  <a:pt x="359569" y="700087"/>
                </a:lnTo>
                <a:lnTo>
                  <a:pt x="311944" y="578643"/>
                </a:lnTo>
                <a:lnTo>
                  <a:pt x="269081" y="492918"/>
                </a:lnTo>
                <a:lnTo>
                  <a:pt x="180975" y="328612"/>
                </a:lnTo>
                <a:lnTo>
                  <a:pt x="102394" y="1976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954A5647-CC7B-4D08-B0BB-3D1FB39057E3}"/>
              </a:ext>
            </a:extLst>
          </p:cNvPr>
          <p:cNvSpPr/>
          <p:nvPr/>
        </p:nvSpPr>
        <p:spPr>
          <a:xfrm>
            <a:off x="4522789" y="3946526"/>
            <a:ext cx="295275" cy="2106613"/>
          </a:xfrm>
          <a:custGeom>
            <a:avLst/>
            <a:gdLst>
              <a:gd name="connsiteX0" fmla="*/ 89757 w 294515"/>
              <a:gd name="connsiteY0" fmla="*/ 656348 h 2106485"/>
              <a:gd name="connsiteX1" fmla="*/ 92562 w 294515"/>
              <a:gd name="connsiteY1" fmla="*/ 403906 h 2106485"/>
              <a:gd name="connsiteX2" fmla="*/ 92562 w 294515"/>
              <a:gd name="connsiteY2" fmla="*/ 297320 h 2106485"/>
              <a:gd name="connsiteX3" fmla="*/ 84147 w 294515"/>
              <a:gd name="connsiteY3" fmla="*/ 244027 h 2106485"/>
              <a:gd name="connsiteX4" fmla="*/ 75733 w 294515"/>
              <a:gd name="connsiteY4" fmla="*/ 193538 h 2106485"/>
              <a:gd name="connsiteX5" fmla="*/ 28049 w 294515"/>
              <a:gd name="connsiteY5" fmla="*/ 75732 h 2106485"/>
              <a:gd name="connsiteX6" fmla="*/ 0 w 294515"/>
              <a:gd name="connsiteY6" fmla="*/ 0 h 2106485"/>
              <a:gd name="connsiteX7" fmla="*/ 249637 w 294515"/>
              <a:gd name="connsiteY7" fmla="*/ 81342 h 2106485"/>
              <a:gd name="connsiteX8" fmla="*/ 274881 w 294515"/>
              <a:gd name="connsiteY8" fmla="*/ 162684 h 2106485"/>
              <a:gd name="connsiteX9" fmla="*/ 291711 w 294515"/>
              <a:gd name="connsiteY9" fmla="*/ 249636 h 2106485"/>
              <a:gd name="connsiteX10" fmla="*/ 294515 w 294515"/>
              <a:gd name="connsiteY10" fmla="*/ 389882 h 2106485"/>
              <a:gd name="connsiteX11" fmla="*/ 294515 w 294515"/>
              <a:gd name="connsiteY11" fmla="*/ 1318306 h 2106485"/>
              <a:gd name="connsiteX12" fmla="*/ 294515 w 294515"/>
              <a:gd name="connsiteY12" fmla="*/ 1775506 h 2106485"/>
              <a:gd name="connsiteX13" fmla="*/ 294515 w 294515"/>
              <a:gd name="connsiteY13" fmla="*/ 2005509 h 2106485"/>
              <a:gd name="connsiteX14" fmla="*/ 288906 w 294515"/>
              <a:gd name="connsiteY14" fmla="*/ 2044777 h 2106485"/>
              <a:gd name="connsiteX15" fmla="*/ 280491 w 294515"/>
              <a:gd name="connsiteY15" fmla="*/ 2070022 h 2106485"/>
              <a:gd name="connsiteX16" fmla="*/ 258052 w 294515"/>
              <a:gd name="connsiteY16" fmla="*/ 2100876 h 2106485"/>
              <a:gd name="connsiteX17" fmla="*/ 235612 w 294515"/>
              <a:gd name="connsiteY17" fmla="*/ 2106485 h 2106485"/>
              <a:gd name="connsiteX18" fmla="*/ 204758 w 294515"/>
              <a:gd name="connsiteY18" fmla="*/ 2103681 h 2106485"/>
              <a:gd name="connsiteX19" fmla="*/ 165490 w 294515"/>
              <a:gd name="connsiteY19" fmla="*/ 2081241 h 2106485"/>
              <a:gd name="connsiteX20" fmla="*/ 123416 w 294515"/>
              <a:gd name="connsiteY20" fmla="*/ 2039168 h 2106485"/>
              <a:gd name="connsiteX21" fmla="*/ 92562 w 294515"/>
              <a:gd name="connsiteY21" fmla="*/ 1991484 h 2106485"/>
              <a:gd name="connsiteX22" fmla="*/ 53293 w 294515"/>
              <a:gd name="connsiteY22" fmla="*/ 1904532 h 2106485"/>
              <a:gd name="connsiteX23" fmla="*/ 28049 w 294515"/>
              <a:gd name="connsiteY23" fmla="*/ 1800750 h 2106485"/>
              <a:gd name="connsiteX24" fmla="*/ 8415 w 294515"/>
              <a:gd name="connsiteY24" fmla="*/ 1680139 h 2106485"/>
              <a:gd name="connsiteX25" fmla="*/ 11220 w 294515"/>
              <a:gd name="connsiteY25" fmla="*/ 1649285 h 2106485"/>
              <a:gd name="connsiteX26" fmla="*/ 30854 w 294515"/>
              <a:gd name="connsiteY26" fmla="*/ 1562333 h 2106485"/>
              <a:gd name="connsiteX27" fmla="*/ 56098 w 294515"/>
              <a:gd name="connsiteY27" fmla="*/ 1399649 h 2106485"/>
              <a:gd name="connsiteX28" fmla="*/ 70123 w 294515"/>
              <a:gd name="connsiteY28" fmla="*/ 1208915 h 2106485"/>
              <a:gd name="connsiteX29" fmla="*/ 84147 w 294515"/>
              <a:gd name="connsiteY29" fmla="*/ 981717 h 2106485"/>
              <a:gd name="connsiteX30" fmla="*/ 89757 w 294515"/>
              <a:gd name="connsiteY30" fmla="*/ 656348 h 210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4515" h="2106485">
                <a:moveTo>
                  <a:pt x="89757" y="656348"/>
                </a:moveTo>
                <a:lnTo>
                  <a:pt x="92562" y="403906"/>
                </a:lnTo>
                <a:lnTo>
                  <a:pt x="92562" y="297320"/>
                </a:lnTo>
                <a:lnTo>
                  <a:pt x="84147" y="244027"/>
                </a:lnTo>
                <a:lnTo>
                  <a:pt x="75733" y="193538"/>
                </a:lnTo>
                <a:lnTo>
                  <a:pt x="28049" y="75732"/>
                </a:lnTo>
                <a:lnTo>
                  <a:pt x="0" y="0"/>
                </a:lnTo>
                <a:lnTo>
                  <a:pt x="249637" y="81342"/>
                </a:lnTo>
                <a:lnTo>
                  <a:pt x="274881" y="162684"/>
                </a:lnTo>
                <a:lnTo>
                  <a:pt x="291711" y="249636"/>
                </a:lnTo>
                <a:cubicBezTo>
                  <a:pt x="292646" y="296385"/>
                  <a:pt x="293580" y="343133"/>
                  <a:pt x="294515" y="389882"/>
                </a:cubicBezTo>
                <a:lnTo>
                  <a:pt x="294515" y="1318306"/>
                </a:lnTo>
                <a:lnTo>
                  <a:pt x="294515" y="1775506"/>
                </a:lnTo>
                <a:lnTo>
                  <a:pt x="294515" y="2005509"/>
                </a:lnTo>
                <a:lnTo>
                  <a:pt x="288906" y="2044777"/>
                </a:lnTo>
                <a:lnTo>
                  <a:pt x="280491" y="2070022"/>
                </a:lnTo>
                <a:lnTo>
                  <a:pt x="258052" y="2100876"/>
                </a:lnTo>
                <a:lnTo>
                  <a:pt x="235612" y="2106485"/>
                </a:lnTo>
                <a:lnTo>
                  <a:pt x="204758" y="2103681"/>
                </a:lnTo>
                <a:lnTo>
                  <a:pt x="165490" y="2081241"/>
                </a:lnTo>
                <a:lnTo>
                  <a:pt x="123416" y="2039168"/>
                </a:lnTo>
                <a:lnTo>
                  <a:pt x="92562" y="1991484"/>
                </a:lnTo>
                <a:lnTo>
                  <a:pt x="53293" y="1904532"/>
                </a:lnTo>
                <a:lnTo>
                  <a:pt x="28049" y="1800750"/>
                </a:lnTo>
                <a:lnTo>
                  <a:pt x="8415" y="1680139"/>
                </a:lnTo>
                <a:lnTo>
                  <a:pt x="11220" y="1649285"/>
                </a:lnTo>
                <a:lnTo>
                  <a:pt x="30854" y="1562333"/>
                </a:lnTo>
                <a:lnTo>
                  <a:pt x="56098" y="1399649"/>
                </a:lnTo>
                <a:lnTo>
                  <a:pt x="70123" y="1208915"/>
                </a:lnTo>
                <a:lnTo>
                  <a:pt x="84147" y="981717"/>
                </a:lnTo>
                <a:lnTo>
                  <a:pt x="89757" y="65634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26F07D1B-76D1-4404-831D-9890EC509B1A}"/>
              </a:ext>
            </a:extLst>
          </p:cNvPr>
          <p:cNvSpPr/>
          <p:nvPr/>
        </p:nvSpPr>
        <p:spPr>
          <a:xfrm>
            <a:off x="5849938" y="2144713"/>
            <a:ext cx="2216150" cy="1466850"/>
          </a:xfrm>
          <a:custGeom>
            <a:avLst/>
            <a:gdLst>
              <a:gd name="connsiteX0" fmla="*/ 902494 w 2214563"/>
              <a:gd name="connsiteY0" fmla="*/ 319088 h 1466850"/>
              <a:gd name="connsiteX1" fmla="*/ 516732 w 2214563"/>
              <a:gd name="connsiteY1" fmla="*/ 357188 h 1466850"/>
              <a:gd name="connsiteX2" fmla="*/ 371475 w 2214563"/>
              <a:gd name="connsiteY2" fmla="*/ 369094 h 1466850"/>
              <a:gd name="connsiteX3" fmla="*/ 150019 w 2214563"/>
              <a:gd name="connsiteY3" fmla="*/ 366713 h 1466850"/>
              <a:gd name="connsiteX4" fmla="*/ 0 w 2214563"/>
              <a:gd name="connsiteY4" fmla="*/ 297657 h 1466850"/>
              <a:gd name="connsiteX5" fmla="*/ 88107 w 2214563"/>
              <a:gd name="connsiteY5" fmla="*/ 238125 h 1466850"/>
              <a:gd name="connsiteX6" fmla="*/ 190500 w 2214563"/>
              <a:gd name="connsiteY6" fmla="*/ 228600 h 1466850"/>
              <a:gd name="connsiteX7" fmla="*/ 504825 w 2214563"/>
              <a:gd name="connsiteY7" fmla="*/ 192882 h 1466850"/>
              <a:gd name="connsiteX8" fmla="*/ 645319 w 2214563"/>
              <a:gd name="connsiteY8" fmla="*/ 169069 h 1466850"/>
              <a:gd name="connsiteX9" fmla="*/ 776288 w 2214563"/>
              <a:gd name="connsiteY9" fmla="*/ 161925 h 1466850"/>
              <a:gd name="connsiteX10" fmla="*/ 1052513 w 2214563"/>
              <a:gd name="connsiteY10" fmla="*/ 138113 h 1466850"/>
              <a:gd name="connsiteX11" fmla="*/ 1378744 w 2214563"/>
              <a:gd name="connsiteY11" fmla="*/ 97632 h 1466850"/>
              <a:gd name="connsiteX12" fmla="*/ 1614488 w 2214563"/>
              <a:gd name="connsiteY12" fmla="*/ 64294 h 1466850"/>
              <a:gd name="connsiteX13" fmla="*/ 1678782 w 2214563"/>
              <a:gd name="connsiteY13" fmla="*/ 54769 h 1466850"/>
              <a:gd name="connsiteX14" fmla="*/ 1728788 w 2214563"/>
              <a:gd name="connsiteY14" fmla="*/ 35719 h 1466850"/>
              <a:gd name="connsiteX15" fmla="*/ 1762125 w 2214563"/>
              <a:gd name="connsiteY15" fmla="*/ 9525 h 1466850"/>
              <a:gd name="connsiteX16" fmla="*/ 1800225 w 2214563"/>
              <a:gd name="connsiteY16" fmla="*/ 0 h 1466850"/>
              <a:gd name="connsiteX17" fmla="*/ 1878807 w 2214563"/>
              <a:gd name="connsiteY17" fmla="*/ 14288 h 1466850"/>
              <a:gd name="connsiteX18" fmla="*/ 2040732 w 2214563"/>
              <a:gd name="connsiteY18" fmla="*/ 88107 h 1466850"/>
              <a:gd name="connsiteX19" fmla="*/ 2162175 w 2214563"/>
              <a:gd name="connsiteY19" fmla="*/ 147638 h 1466850"/>
              <a:gd name="connsiteX20" fmla="*/ 2188369 w 2214563"/>
              <a:gd name="connsiteY20" fmla="*/ 164307 h 1466850"/>
              <a:gd name="connsiteX21" fmla="*/ 2205038 w 2214563"/>
              <a:gd name="connsiteY21" fmla="*/ 185738 h 1466850"/>
              <a:gd name="connsiteX22" fmla="*/ 2214563 w 2214563"/>
              <a:gd name="connsiteY22" fmla="*/ 202407 h 1466850"/>
              <a:gd name="connsiteX23" fmla="*/ 2214563 w 2214563"/>
              <a:gd name="connsiteY23" fmla="*/ 219075 h 1466850"/>
              <a:gd name="connsiteX24" fmla="*/ 2205038 w 2214563"/>
              <a:gd name="connsiteY24" fmla="*/ 245269 h 1466850"/>
              <a:gd name="connsiteX25" fmla="*/ 2183607 w 2214563"/>
              <a:gd name="connsiteY25" fmla="*/ 276225 h 1466850"/>
              <a:gd name="connsiteX26" fmla="*/ 2152650 w 2214563"/>
              <a:gd name="connsiteY26" fmla="*/ 309563 h 1466850"/>
              <a:gd name="connsiteX27" fmla="*/ 2133600 w 2214563"/>
              <a:gd name="connsiteY27" fmla="*/ 350044 h 1466850"/>
              <a:gd name="connsiteX28" fmla="*/ 2112169 w 2214563"/>
              <a:gd name="connsiteY28" fmla="*/ 419100 h 1466850"/>
              <a:gd name="connsiteX29" fmla="*/ 2045494 w 2214563"/>
              <a:gd name="connsiteY29" fmla="*/ 742950 h 1466850"/>
              <a:gd name="connsiteX30" fmla="*/ 1933575 w 2214563"/>
              <a:gd name="connsiteY30" fmla="*/ 1285875 h 1466850"/>
              <a:gd name="connsiteX31" fmla="*/ 1902619 w 2214563"/>
              <a:gd name="connsiteY31" fmla="*/ 1423988 h 1466850"/>
              <a:gd name="connsiteX32" fmla="*/ 1893094 w 2214563"/>
              <a:gd name="connsiteY32" fmla="*/ 1443038 h 1466850"/>
              <a:gd name="connsiteX33" fmla="*/ 1878807 w 2214563"/>
              <a:gd name="connsiteY33" fmla="*/ 1457325 h 1466850"/>
              <a:gd name="connsiteX34" fmla="*/ 1857375 w 2214563"/>
              <a:gd name="connsiteY34" fmla="*/ 1466850 h 1466850"/>
              <a:gd name="connsiteX35" fmla="*/ 1819275 w 2214563"/>
              <a:gd name="connsiteY35" fmla="*/ 1466850 h 1466850"/>
              <a:gd name="connsiteX36" fmla="*/ 1785938 w 2214563"/>
              <a:gd name="connsiteY36" fmla="*/ 1452563 h 1466850"/>
              <a:gd name="connsiteX37" fmla="*/ 1764507 w 2214563"/>
              <a:gd name="connsiteY37" fmla="*/ 1440657 h 1466850"/>
              <a:gd name="connsiteX38" fmla="*/ 1724025 w 2214563"/>
              <a:gd name="connsiteY38" fmla="*/ 1419225 h 1466850"/>
              <a:gd name="connsiteX39" fmla="*/ 1685925 w 2214563"/>
              <a:gd name="connsiteY39" fmla="*/ 1326357 h 1466850"/>
              <a:gd name="connsiteX40" fmla="*/ 1728788 w 2214563"/>
              <a:gd name="connsiteY40" fmla="*/ 1219200 h 1466850"/>
              <a:gd name="connsiteX41" fmla="*/ 1738313 w 2214563"/>
              <a:gd name="connsiteY41" fmla="*/ 1171575 h 1466850"/>
              <a:gd name="connsiteX42" fmla="*/ 1764507 w 2214563"/>
              <a:gd name="connsiteY42" fmla="*/ 912019 h 1466850"/>
              <a:gd name="connsiteX43" fmla="*/ 1776413 w 2214563"/>
              <a:gd name="connsiteY43" fmla="*/ 795338 h 1466850"/>
              <a:gd name="connsiteX44" fmla="*/ 1781175 w 2214563"/>
              <a:gd name="connsiteY44" fmla="*/ 678657 h 1466850"/>
              <a:gd name="connsiteX45" fmla="*/ 1814513 w 2214563"/>
              <a:gd name="connsiteY45" fmla="*/ 419100 h 1466850"/>
              <a:gd name="connsiteX46" fmla="*/ 1826419 w 2214563"/>
              <a:gd name="connsiteY46" fmla="*/ 321469 h 1466850"/>
              <a:gd name="connsiteX47" fmla="*/ 1824038 w 2214563"/>
              <a:gd name="connsiteY47" fmla="*/ 297657 h 1466850"/>
              <a:gd name="connsiteX48" fmla="*/ 1819275 w 2214563"/>
              <a:gd name="connsiteY48" fmla="*/ 273844 h 1466850"/>
              <a:gd name="connsiteX49" fmla="*/ 1809750 w 2214563"/>
              <a:gd name="connsiteY49" fmla="*/ 257175 h 1466850"/>
              <a:gd name="connsiteX50" fmla="*/ 1785938 w 2214563"/>
              <a:gd name="connsiteY50" fmla="*/ 242888 h 1466850"/>
              <a:gd name="connsiteX51" fmla="*/ 1762125 w 2214563"/>
              <a:gd name="connsiteY51" fmla="*/ 235744 h 1466850"/>
              <a:gd name="connsiteX52" fmla="*/ 1704975 w 2214563"/>
              <a:gd name="connsiteY52" fmla="*/ 238125 h 1466850"/>
              <a:gd name="connsiteX53" fmla="*/ 902494 w 2214563"/>
              <a:gd name="connsiteY53" fmla="*/ 319088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214563" h="1466850">
                <a:moveTo>
                  <a:pt x="902494" y="319088"/>
                </a:moveTo>
                <a:lnTo>
                  <a:pt x="516732" y="357188"/>
                </a:lnTo>
                <a:lnTo>
                  <a:pt x="371475" y="369094"/>
                </a:lnTo>
                <a:lnTo>
                  <a:pt x="150019" y="366713"/>
                </a:lnTo>
                <a:lnTo>
                  <a:pt x="0" y="297657"/>
                </a:lnTo>
                <a:lnTo>
                  <a:pt x="88107" y="238125"/>
                </a:lnTo>
                <a:lnTo>
                  <a:pt x="190500" y="228600"/>
                </a:lnTo>
                <a:lnTo>
                  <a:pt x="504825" y="192882"/>
                </a:lnTo>
                <a:lnTo>
                  <a:pt x="645319" y="169069"/>
                </a:lnTo>
                <a:lnTo>
                  <a:pt x="776288" y="161925"/>
                </a:lnTo>
                <a:lnTo>
                  <a:pt x="1052513" y="138113"/>
                </a:lnTo>
                <a:lnTo>
                  <a:pt x="1378744" y="97632"/>
                </a:lnTo>
                <a:lnTo>
                  <a:pt x="1614488" y="64294"/>
                </a:lnTo>
                <a:lnTo>
                  <a:pt x="1678782" y="54769"/>
                </a:lnTo>
                <a:lnTo>
                  <a:pt x="1728788" y="35719"/>
                </a:lnTo>
                <a:lnTo>
                  <a:pt x="1762125" y="9525"/>
                </a:lnTo>
                <a:lnTo>
                  <a:pt x="1800225" y="0"/>
                </a:lnTo>
                <a:lnTo>
                  <a:pt x="1878807" y="14288"/>
                </a:lnTo>
                <a:lnTo>
                  <a:pt x="2040732" y="88107"/>
                </a:lnTo>
                <a:lnTo>
                  <a:pt x="2162175" y="147638"/>
                </a:lnTo>
                <a:lnTo>
                  <a:pt x="2188369" y="164307"/>
                </a:lnTo>
                <a:lnTo>
                  <a:pt x="2205038" y="185738"/>
                </a:lnTo>
                <a:lnTo>
                  <a:pt x="2214563" y="202407"/>
                </a:lnTo>
                <a:lnTo>
                  <a:pt x="2214563" y="219075"/>
                </a:lnTo>
                <a:lnTo>
                  <a:pt x="2205038" y="245269"/>
                </a:lnTo>
                <a:lnTo>
                  <a:pt x="2183607" y="276225"/>
                </a:lnTo>
                <a:lnTo>
                  <a:pt x="2152650" y="309563"/>
                </a:lnTo>
                <a:lnTo>
                  <a:pt x="2133600" y="350044"/>
                </a:lnTo>
                <a:lnTo>
                  <a:pt x="2112169" y="419100"/>
                </a:lnTo>
                <a:lnTo>
                  <a:pt x="2045494" y="742950"/>
                </a:lnTo>
                <a:lnTo>
                  <a:pt x="1933575" y="1285875"/>
                </a:lnTo>
                <a:lnTo>
                  <a:pt x="1902619" y="1423988"/>
                </a:lnTo>
                <a:lnTo>
                  <a:pt x="1893094" y="1443038"/>
                </a:lnTo>
                <a:lnTo>
                  <a:pt x="1878807" y="1457325"/>
                </a:lnTo>
                <a:lnTo>
                  <a:pt x="1857375" y="1466850"/>
                </a:lnTo>
                <a:lnTo>
                  <a:pt x="1819275" y="1466850"/>
                </a:lnTo>
                <a:lnTo>
                  <a:pt x="1785938" y="1452563"/>
                </a:lnTo>
                <a:lnTo>
                  <a:pt x="1764507" y="1440657"/>
                </a:lnTo>
                <a:lnTo>
                  <a:pt x="1724025" y="1419225"/>
                </a:lnTo>
                <a:lnTo>
                  <a:pt x="1685925" y="1326357"/>
                </a:lnTo>
                <a:lnTo>
                  <a:pt x="1728788" y="1219200"/>
                </a:lnTo>
                <a:lnTo>
                  <a:pt x="1738313" y="1171575"/>
                </a:lnTo>
                <a:lnTo>
                  <a:pt x="1764507" y="912019"/>
                </a:lnTo>
                <a:lnTo>
                  <a:pt x="1776413" y="795338"/>
                </a:lnTo>
                <a:lnTo>
                  <a:pt x="1781175" y="678657"/>
                </a:lnTo>
                <a:lnTo>
                  <a:pt x="1814513" y="419100"/>
                </a:lnTo>
                <a:lnTo>
                  <a:pt x="1826419" y="321469"/>
                </a:lnTo>
                <a:lnTo>
                  <a:pt x="1824038" y="297657"/>
                </a:lnTo>
                <a:lnTo>
                  <a:pt x="1819275" y="273844"/>
                </a:lnTo>
                <a:lnTo>
                  <a:pt x="1809750" y="257175"/>
                </a:lnTo>
                <a:lnTo>
                  <a:pt x="1785938" y="242888"/>
                </a:lnTo>
                <a:lnTo>
                  <a:pt x="1762125" y="235744"/>
                </a:lnTo>
                <a:lnTo>
                  <a:pt x="1704975" y="238125"/>
                </a:lnTo>
                <a:lnTo>
                  <a:pt x="902494" y="3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3CD79AFD-4142-4973-A75B-220C8E57C817}"/>
              </a:ext>
            </a:extLst>
          </p:cNvPr>
          <p:cNvSpPr/>
          <p:nvPr/>
        </p:nvSpPr>
        <p:spPr>
          <a:xfrm>
            <a:off x="5932489" y="2714626"/>
            <a:ext cx="1863725" cy="334963"/>
          </a:xfrm>
          <a:custGeom>
            <a:avLst/>
            <a:gdLst>
              <a:gd name="connsiteX0" fmla="*/ 240506 w 1864519"/>
              <a:gd name="connsiteY0" fmla="*/ 176213 h 335756"/>
              <a:gd name="connsiteX1" fmla="*/ 104775 w 1864519"/>
              <a:gd name="connsiteY1" fmla="*/ 183356 h 335756"/>
              <a:gd name="connsiteX2" fmla="*/ 0 w 1864519"/>
              <a:gd name="connsiteY2" fmla="*/ 211931 h 335756"/>
              <a:gd name="connsiteX3" fmla="*/ 126206 w 1864519"/>
              <a:gd name="connsiteY3" fmla="*/ 335756 h 335756"/>
              <a:gd name="connsiteX4" fmla="*/ 250031 w 1864519"/>
              <a:gd name="connsiteY4" fmla="*/ 333375 h 335756"/>
              <a:gd name="connsiteX5" fmla="*/ 481012 w 1864519"/>
              <a:gd name="connsiteY5" fmla="*/ 323850 h 335756"/>
              <a:gd name="connsiteX6" fmla="*/ 733425 w 1864519"/>
              <a:gd name="connsiteY6" fmla="*/ 309563 h 335756"/>
              <a:gd name="connsiteX7" fmla="*/ 959644 w 1864519"/>
              <a:gd name="connsiteY7" fmla="*/ 295275 h 335756"/>
              <a:gd name="connsiteX8" fmla="*/ 1221581 w 1864519"/>
              <a:gd name="connsiteY8" fmla="*/ 280988 h 335756"/>
              <a:gd name="connsiteX9" fmla="*/ 1454944 w 1864519"/>
              <a:gd name="connsiteY9" fmla="*/ 264319 h 335756"/>
              <a:gd name="connsiteX10" fmla="*/ 1697831 w 1864519"/>
              <a:gd name="connsiteY10" fmla="*/ 245269 h 335756"/>
              <a:gd name="connsiteX11" fmla="*/ 1864519 w 1864519"/>
              <a:gd name="connsiteY11" fmla="*/ 195263 h 335756"/>
              <a:gd name="connsiteX12" fmla="*/ 1702594 w 1864519"/>
              <a:gd name="connsiteY12" fmla="*/ 92869 h 335756"/>
              <a:gd name="connsiteX13" fmla="*/ 1593056 w 1864519"/>
              <a:gd name="connsiteY13" fmla="*/ 45244 h 335756"/>
              <a:gd name="connsiteX14" fmla="*/ 1497806 w 1864519"/>
              <a:gd name="connsiteY14" fmla="*/ 9525 h 335756"/>
              <a:gd name="connsiteX15" fmla="*/ 1450181 w 1864519"/>
              <a:gd name="connsiteY15" fmla="*/ 0 h 335756"/>
              <a:gd name="connsiteX16" fmla="*/ 1335881 w 1864519"/>
              <a:gd name="connsiteY16" fmla="*/ 52388 h 335756"/>
              <a:gd name="connsiteX17" fmla="*/ 1285875 w 1864519"/>
              <a:gd name="connsiteY17" fmla="*/ 71438 h 335756"/>
              <a:gd name="connsiteX18" fmla="*/ 895350 w 1864519"/>
              <a:gd name="connsiteY18" fmla="*/ 116681 h 335756"/>
              <a:gd name="connsiteX19" fmla="*/ 447675 w 1864519"/>
              <a:gd name="connsiteY19" fmla="*/ 159544 h 335756"/>
              <a:gd name="connsiteX20" fmla="*/ 240506 w 1864519"/>
              <a:gd name="connsiteY20" fmla="*/ 176213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64519" h="335756">
                <a:moveTo>
                  <a:pt x="240506" y="176213"/>
                </a:moveTo>
                <a:lnTo>
                  <a:pt x="104775" y="183356"/>
                </a:lnTo>
                <a:lnTo>
                  <a:pt x="0" y="211931"/>
                </a:lnTo>
                <a:lnTo>
                  <a:pt x="126206" y="335756"/>
                </a:lnTo>
                <a:lnTo>
                  <a:pt x="250031" y="333375"/>
                </a:lnTo>
                <a:lnTo>
                  <a:pt x="481012" y="323850"/>
                </a:lnTo>
                <a:lnTo>
                  <a:pt x="733425" y="309563"/>
                </a:lnTo>
                <a:lnTo>
                  <a:pt x="959644" y="295275"/>
                </a:lnTo>
                <a:lnTo>
                  <a:pt x="1221581" y="280988"/>
                </a:lnTo>
                <a:lnTo>
                  <a:pt x="1454944" y="264319"/>
                </a:lnTo>
                <a:lnTo>
                  <a:pt x="1697831" y="245269"/>
                </a:lnTo>
                <a:lnTo>
                  <a:pt x="1864519" y="195263"/>
                </a:lnTo>
                <a:lnTo>
                  <a:pt x="1702594" y="92869"/>
                </a:lnTo>
                <a:lnTo>
                  <a:pt x="1593056" y="45244"/>
                </a:lnTo>
                <a:lnTo>
                  <a:pt x="1497806" y="9525"/>
                </a:lnTo>
                <a:lnTo>
                  <a:pt x="1450181" y="0"/>
                </a:lnTo>
                <a:lnTo>
                  <a:pt x="1335881" y="52388"/>
                </a:lnTo>
                <a:lnTo>
                  <a:pt x="1285875" y="71438"/>
                </a:lnTo>
                <a:lnTo>
                  <a:pt x="895350" y="116681"/>
                </a:lnTo>
                <a:lnTo>
                  <a:pt x="447675" y="159544"/>
                </a:lnTo>
                <a:lnTo>
                  <a:pt x="240506" y="1762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C0B7485-59DB-47D1-97D9-91155A504A5C}"/>
              </a:ext>
            </a:extLst>
          </p:cNvPr>
          <p:cNvSpPr/>
          <p:nvPr/>
        </p:nvSpPr>
        <p:spPr>
          <a:xfrm>
            <a:off x="5964239" y="3354389"/>
            <a:ext cx="1755775" cy="282575"/>
          </a:xfrm>
          <a:custGeom>
            <a:avLst/>
            <a:gdLst>
              <a:gd name="connsiteX0" fmla="*/ 571500 w 1754982"/>
              <a:gd name="connsiteY0" fmla="*/ 83344 h 280988"/>
              <a:gd name="connsiteX1" fmla="*/ 119063 w 1754982"/>
              <a:gd name="connsiteY1" fmla="*/ 121444 h 280988"/>
              <a:gd name="connsiteX2" fmla="*/ 0 w 1754982"/>
              <a:gd name="connsiteY2" fmla="*/ 157163 h 280988"/>
              <a:gd name="connsiteX3" fmla="*/ 157163 w 1754982"/>
              <a:gd name="connsiteY3" fmla="*/ 280988 h 280988"/>
              <a:gd name="connsiteX4" fmla="*/ 233363 w 1754982"/>
              <a:gd name="connsiteY4" fmla="*/ 271463 h 280988"/>
              <a:gd name="connsiteX5" fmla="*/ 500063 w 1754982"/>
              <a:gd name="connsiteY5" fmla="*/ 242888 h 280988"/>
              <a:gd name="connsiteX6" fmla="*/ 621507 w 1754982"/>
              <a:gd name="connsiteY6" fmla="*/ 233363 h 280988"/>
              <a:gd name="connsiteX7" fmla="*/ 833438 w 1754982"/>
              <a:gd name="connsiteY7" fmla="*/ 233363 h 280988"/>
              <a:gd name="connsiteX8" fmla="*/ 1145382 w 1754982"/>
              <a:gd name="connsiteY8" fmla="*/ 211932 h 280988"/>
              <a:gd name="connsiteX9" fmla="*/ 1369219 w 1754982"/>
              <a:gd name="connsiteY9" fmla="*/ 192882 h 280988"/>
              <a:gd name="connsiteX10" fmla="*/ 1452563 w 1754982"/>
              <a:gd name="connsiteY10" fmla="*/ 185738 h 280988"/>
              <a:gd name="connsiteX11" fmla="*/ 1569244 w 1754982"/>
              <a:gd name="connsiteY11" fmla="*/ 197644 h 280988"/>
              <a:gd name="connsiteX12" fmla="*/ 1647825 w 1754982"/>
              <a:gd name="connsiteY12" fmla="*/ 216694 h 280988"/>
              <a:gd name="connsiteX13" fmla="*/ 1754982 w 1754982"/>
              <a:gd name="connsiteY13" fmla="*/ 145257 h 280988"/>
              <a:gd name="connsiteX14" fmla="*/ 1619250 w 1754982"/>
              <a:gd name="connsiteY14" fmla="*/ 4763 h 280988"/>
              <a:gd name="connsiteX15" fmla="*/ 1526382 w 1754982"/>
              <a:gd name="connsiteY15" fmla="*/ 0 h 280988"/>
              <a:gd name="connsiteX16" fmla="*/ 1402557 w 1754982"/>
              <a:gd name="connsiteY16" fmla="*/ 2382 h 280988"/>
              <a:gd name="connsiteX17" fmla="*/ 1278732 w 1754982"/>
              <a:gd name="connsiteY17" fmla="*/ 19050 h 280988"/>
              <a:gd name="connsiteX18" fmla="*/ 1181100 w 1754982"/>
              <a:gd name="connsiteY18" fmla="*/ 33338 h 280988"/>
              <a:gd name="connsiteX19" fmla="*/ 821532 w 1754982"/>
              <a:gd name="connsiteY19" fmla="*/ 64294 h 280988"/>
              <a:gd name="connsiteX20" fmla="*/ 571500 w 1754982"/>
              <a:gd name="connsiteY20" fmla="*/ 83344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54982" h="280988">
                <a:moveTo>
                  <a:pt x="571500" y="83344"/>
                </a:moveTo>
                <a:lnTo>
                  <a:pt x="119063" y="121444"/>
                </a:lnTo>
                <a:lnTo>
                  <a:pt x="0" y="157163"/>
                </a:lnTo>
                <a:lnTo>
                  <a:pt x="157163" y="280988"/>
                </a:lnTo>
                <a:lnTo>
                  <a:pt x="233363" y="271463"/>
                </a:lnTo>
                <a:lnTo>
                  <a:pt x="500063" y="242888"/>
                </a:lnTo>
                <a:lnTo>
                  <a:pt x="621507" y="233363"/>
                </a:lnTo>
                <a:lnTo>
                  <a:pt x="833438" y="233363"/>
                </a:lnTo>
                <a:lnTo>
                  <a:pt x="1145382" y="211932"/>
                </a:lnTo>
                <a:lnTo>
                  <a:pt x="1369219" y="192882"/>
                </a:lnTo>
                <a:lnTo>
                  <a:pt x="1452563" y="185738"/>
                </a:lnTo>
                <a:lnTo>
                  <a:pt x="1569244" y="197644"/>
                </a:lnTo>
                <a:lnTo>
                  <a:pt x="1647825" y="216694"/>
                </a:lnTo>
                <a:lnTo>
                  <a:pt x="1754982" y="145257"/>
                </a:lnTo>
                <a:lnTo>
                  <a:pt x="1619250" y="4763"/>
                </a:lnTo>
                <a:lnTo>
                  <a:pt x="1526382" y="0"/>
                </a:lnTo>
                <a:lnTo>
                  <a:pt x="1402557" y="2382"/>
                </a:lnTo>
                <a:lnTo>
                  <a:pt x="1278732" y="19050"/>
                </a:lnTo>
                <a:lnTo>
                  <a:pt x="1181100" y="33338"/>
                </a:lnTo>
                <a:lnTo>
                  <a:pt x="821532" y="64294"/>
                </a:lnTo>
                <a:lnTo>
                  <a:pt x="571500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81425064-8D8F-48D7-A5D8-C271C82DF917}"/>
              </a:ext>
            </a:extLst>
          </p:cNvPr>
          <p:cNvSpPr/>
          <p:nvPr/>
        </p:nvSpPr>
        <p:spPr>
          <a:xfrm>
            <a:off x="6524625" y="3484563"/>
            <a:ext cx="393700" cy="2641600"/>
          </a:xfrm>
          <a:custGeom>
            <a:avLst/>
            <a:gdLst>
              <a:gd name="connsiteX0" fmla="*/ 122373 w 394314"/>
              <a:gd name="connsiteY0" fmla="*/ 1771013 h 2641222"/>
              <a:gd name="connsiteX1" fmla="*/ 122373 w 394314"/>
              <a:gd name="connsiteY1" fmla="*/ 2022558 h 2641222"/>
              <a:gd name="connsiteX2" fmla="*/ 118974 w 394314"/>
              <a:gd name="connsiteY2" fmla="*/ 2083744 h 2641222"/>
              <a:gd name="connsiteX3" fmla="*/ 105377 w 394314"/>
              <a:gd name="connsiteY3" fmla="*/ 2121136 h 2641222"/>
              <a:gd name="connsiteX4" fmla="*/ 64586 w 394314"/>
              <a:gd name="connsiteY4" fmla="*/ 2297897 h 2641222"/>
              <a:gd name="connsiteX5" fmla="*/ 112176 w 394314"/>
              <a:gd name="connsiteY5" fmla="*/ 2535845 h 2641222"/>
              <a:gd name="connsiteX6" fmla="*/ 139370 w 394314"/>
              <a:gd name="connsiteY6" fmla="*/ 2573237 h 2641222"/>
              <a:gd name="connsiteX7" fmla="*/ 159765 w 394314"/>
              <a:gd name="connsiteY7" fmla="*/ 2603830 h 2641222"/>
              <a:gd name="connsiteX8" fmla="*/ 173362 w 394314"/>
              <a:gd name="connsiteY8" fmla="*/ 2631024 h 2641222"/>
              <a:gd name="connsiteX9" fmla="*/ 193758 w 394314"/>
              <a:gd name="connsiteY9" fmla="*/ 2641222 h 2641222"/>
              <a:gd name="connsiteX10" fmla="*/ 234549 w 394314"/>
              <a:gd name="connsiteY10" fmla="*/ 2631024 h 2641222"/>
              <a:gd name="connsiteX11" fmla="*/ 265142 w 394314"/>
              <a:gd name="connsiteY11" fmla="*/ 2593633 h 2641222"/>
              <a:gd name="connsiteX12" fmla="*/ 329728 w 394314"/>
              <a:gd name="connsiteY12" fmla="*/ 2467860 h 2641222"/>
              <a:gd name="connsiteX13" fmla="*/ 380717 w 394314"/>
              <a:gd name="connsiteY13" fmla="*/ 2331890 h 2641222"/>
              <a:gd name="connsiteX14" fmla="*/ 394314 w 394314"/>
              <a:gd name="connsiteY14" fmla="*/ 2240110 h 2641222"/>
              <a:gd name="connsiteX15" fmla="*/ 380717 w 394314"/>
              <a:gd name="connsiteY15" fmla="*/ 2114337 h 2641222"/>
              <a:gd name="connsiteX16" fmla="*/ 370519 w 394314"/>
              <a:gd name="connsiteY16" fmla="*/ 1879789 h 2641222"/>
              <a:gd name="connsiteX17" fmla="*/ 367120 w 394314"/>
              <a:gd name="connsiteY17" fmla="*/ 1325710 h 2641222"/>
              <a:gd name="connsiteX18" fmla="*/ 370519 w 394314"/>
              <a:gd name="connsiteY18" fmla="*/ 744437 h 2641222"/>
              <a:gd name="connsiteX19" fmla="*/ 367120 w 394314"/>
              <a:gd name="connsiteY19" fmla="*/ 309332 h 2641222"/>
              <a:gd name="connsiteX20" fmla="*/ 377318 w 394314"/>
              <a:gd name="connsiteY20" fmla="*/ 268541 h 2641222"/>
              <a:gd name="connsiteX21" fmla="*/ 373918 w 394314"/>
              <a:gd name="connsiteY21" fmla="*/ 224351 h 2641222"/>
              <a:gd name="connsiteX22" fmla="*/ 360321 w 394314"/>
              <a:gd name="connsiteY22" fmla="*/ 193758 h 2641222"/>
              <a:gd name="connsiteX23" fmla="*/ 329728 w 394314"/>
              <a:gd name="connsiteY23" fmla="*/ 152966 h 2641222"/>
              <a:gd name="connsiteX24" fmla="*/ 275340 w 394314"/>
              <a:gd name="connsiteY24" fmla="*/ 101978 h 2641222"/>
              <a:gd name="connsiteX25" fmla="*/ 37392 w 394314"/>
              <a:gd name="connsiteY25" fmla="*/ 0 h 2641222"/>
              <a:gd name="connsiteX26" fmla="*/ 0 w 394314"/>
              <a:gd name="connsiteY26" fmla="*/ 23795 h 2641222"/>
              <a:gd name="connsiteX27" fmla="*/ 44190 w 394314"/>
              <a:gd name="connsiteY27" fmla="*/ 108776 h 2641222"/>
              <a:gd name="connsiteX28" fmla="*/ 74784 w 394314"/>
              <a:gd name="connsiteY28" fmla="*/ 129172 h 2641222"/>
              <a:gd name="connsiteX29" fmla="*/ 101978 w 394314"/>
              <a:gd name="connsiteY29" fmla="*/ 166563 h 2641222"/>
              <a:gd name="connsiteX30" fmla="*/ 118974 w 394314"/>
              <a:gd name="connsiteY30" fmla="*/ 207355 h 2641222"/>
              <a:gd name="connsiteX31" fmla="*/ 125773 w 394314"/>
              <a:gd name="connsiteY31" fmla="*/ 278739 h 2641222"/>
              <a:gd name="connsiteX32" fmla="*/ 122373 w 394314"/>
              <a:gd name="connsiteY32" fmla="*/ 1771013 h 26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94314" h="2641222">
                <a:moveTo>
                  <a:pt x="122373" y="1771013"/>
                </a:moveTo>
                <a:lnTo>
                  <a:pt x="122373" y="2022558"/>
                </a:lnTo>
                <a:lnTo>
                  <a:pt x="118974" y="2083744"/>
                </a:lnTo>
                <a:lnTo>
                  <a:pt x="105377" y="2121136"/>
                </a:lnTo>
                <a:lnTo>
                  <a:pt x="64586" y="2297897"/>
                </a:lnTo>
                <a:lnTo>
                  <a:pt x="112176" y="2535845"/>
                </a:lnTo>
                <a:lnTo>
                  <a:pt x="139370" y="2573237"/>
                </a:lnTo>
                <a:lnTo>
                  <a:pt x="159765" y="2603830"/>
                </a:lnTo>
                <a:lnTo>
                  <a:pt x="173362" y="2631024"/>
                </a:lnTo>
                <a:lnTo>
                  <a:pt x="193758" y="2641222"/>
                </a:lnTo>
                <a:lnTo>
                  <a:pt x="234549" y="2631024"/>
                </a:lnTo>
                <a:lnTo>
                  <a:pt x="265142" y="2593633"/>
                </a:lnTo>
                <a:lnTo>
                  <a:pt x="329728" y="2467860"/>
                </a:lnTo>
                <a:lnTo>
                  <a:pt x="380717" y="2331890"/>
                </a:lnTo>
                <a:lnTo>
                  <a:pt x="394314" y="2240110"/>
                </a:lnTo>
                <a:lnTo>
                  <a:pt x="380717" y="2114337"/>
                </a:lnTo>
                <a:lnTo>
                  <a:pt x="370519" y="1879789"/>
                </a:lnTo>
                <a:lnTo>
                  <a:pt x="367120" y="1325710"/>
                </a:lnTo>
                <a:lnTo>
                  <a:pt x="370519" y="744437"/>
                </a:lnTo>
                <a:lnTo>
                  <a:pt x="367120" y="309332"/>
                </a:lnTo>
                <a:lnTo>
                  <a:pt x="377318" y="268541"/>
                </a:lnTo>
                <a:lnTo>
                  <a:pt x="373918" y="224351"/>
                </a:lnTo>
                <a:lnTo>
                  <a:pt x="360321" y="193758"/>
                </a:lnTo>
                <a:lnTo>
                  <a:pt x="329728" y="152966"/>
                </a:lnTo>
                <a:lnTo>
                  <a:pt x="275340" y="101978"/>
                </a:lnTo>
                <a:lnTo>
                  <a:pt x="37392" y="0"/>
                </a:lnTo>
                <a:lnTo>
                  <a:pt x="0" y="23795"/>
                </a:lnTo>
                <a:lnTo>
                  <a:pt x="44190" y="108776"/>
                </a:lnTo>
                <a:lnTo>
                  <a:pt x="74784" y="129172"/>
                </a:lnTo>
                <a:lnTo>
                  <a:pt x="101978" y="166563"/>
                </a:lnTo>
                <a:lnTo>
                  <a:pt x="118974" y="207355"/>
                </a:lnTo>
                <a:lnTo>
                  <a:pt x="125773" y="278739"/>
                </a:lnTo>
                <a:cubicBezTo>
                  <a:pt x="124640" y="767099"/>
                  <a:pt x="123506" y="1255459"/>
                  <a:pt x="122373" y="1771013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115F3B85-21C9-4474-8204-9B3162569581}"/>
              </a:ext>
            </a:extLst>
          </p:cNvPr>
          <p:cNvSpPr/>
          <p:nvPr/>
        </p:nvSpPr>
        <p:spPr>
          <a:xfrm>
            <a:off x="6121400" y="5427663"/>
            <a:ext cx="554038" cy="615950"/>
          </a:xfrm>
          <a:custGeom>
            <a:avLst/>
            <a:gdLst>
              <a:gd name="connsiteX0" fmla="*/ 340591 w 552522"/>
              <a:gd name="connsiteY0" fmla="*/ 138112 h 616744"/>
              <a:gd name="connsiteX1" fmla="*/ 416791 w 552522"/>
              <a:gd name="connsiteY1" fmla="*/ 171450 h 616744"/>
              <a:gd name="connsiteX2" fmla="*/ 459653 w 552522"/>
              <a:gd name="connsiteY2" fmla="*/ 185737 h 616744"/>
              <a:gd name="connsiteX3" fmla="*/ 483466 w 552522"/>
              <a:gd name="connsiteY3" fmla="*/ 188119 h 616744"/>
              <a:gd name="connsiteX4" fmla="*/ 502516 w 552522"/>
              <a:gd name="connsiteY4" fmla="*/ 171450 h 616744"/>
              <a:gd name="connsiteX5" fmla="*/ 523947 w 552522"/>
              <a:gd name="connsiteY5" fmla="*/ 152400 h 616744"/>
              <a:gd name="connsiteX6" fmla="*/ 552522 w 552522"/>
              <a:gd name="connsiteY6" fmla="*/ 114300 h 616744"/>
              <a:gd name="connsiteX7" fmla="*/ 533472 w 552522"/>
              <a:gd name="connsiteY7" fmla="*/ 616744 h 616744"/>
              <a:gd name="connsiteX8" fmla="*/ 490609 w 552522"/>
              <a:gd name="connsiteY8" fmla="*/ 561975 h 616744"/>
              <a:gd name="connsiteX9" fmla="*/ 433459 w 552522"/>
              <a:gd name="connsiteY9" fmla="*/ 483394 h 616744"/>
              <a:gd name="connsiteX10" fmla="*/ 319159 w 552522"/>
              <a:gd name="connsiteY10" fmla="*/ 359569 h 616744"/>
              <a:gd name="connsiteX11" fmla="*/ 183428 w 552522"/>
              <a:gd name="connsiteY11" fmla="*/ 214312 h 616744"/>
              <a:gd name="connsiteX12" fmla="*/ 73891 w 552522"/>
              <a:gd name="connsiteY12" fmla="*/ 114300 h 616744"/>
              <a:gd name="connsiteX13" fmla="*/ 21503 w 552522"/>
              <a:gd name="connsiteY13" fmla="*/ 71437 h 616744"/>
              <a:gd name="connsiteX14" fmla="*/ 2453 w 552522"/>
              <a:gd name="connsiteY14" fmla="*/ 42862 h 616744"/>
              <a:gd name="connsiteX15" fmla="*/ 72 w 552522"/>
              <a:gd name="connsiteY15" fmla="*/ 14287 h 616744"/>
              <a:gd name="connsiteX16" fmla="*/ 11978 w 552522"/>
              <a:gd name="connsiteY16" fmla="*/ 0 h 616744"/>
              <a:gd name="connsiteX17" fmla="*/ 42934 w 552522"/>
              <a:gd name="connsiteY17" fmla="*/ 4762 h 616744"/>
              <a:gd name="connsiteX18" fmla="*/ 126278 w 552522"/>
              <a:gd name="connsiteY18" fmla="*/ 45244 h 616744"/>
              <a:gd name="connsiteX19" fmla="*/ 290584 w 552522"/>
              <a:gd name="connsiteY19" fmla="*/ 119062 h 616744"/>
              <a:gd name="connsiteX20" fmla="*/ 340591 w 552522"/>
              <a:gd name="connsiteY20" fmla="*/ 138112 h 6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522" h="616744">
                <a:moveTo>
                  <a:pt x="340591" y="138112"/>
                </a:moveTo>
                <a:lnTo>
                  <a:pt x="416791" y="171450"/>
                </a:lnTo>
                <a:lnTo>
                  <a:pt x="459653" y="185737"/>
                </a:lnTo>
                <a:lnTo>
                  <a:pt x="483466" y="188119"/>
                </a:lnTo>
                <a:lnTo>
                  <a:pt x="502516" y="171450"/>
                </a:lnTo>
                <a:lnTo>
                  <a:pt x="523947" y="152400"/>
                </a:lnTo>
                <a:lnTo>
                  <a:pt x="552522" y="114300"/>
                </a:lnTo>
                <a:lnTo>
                  <a:pt x="533472" y="616744"/>
                </a:lnTo>
                <a:lnTo>
                  <a:pt x="490609" y="561975"/>
                </a:lnTo>
                <a:lnTo>
                  <a:pt x="433459" y="483394"/>
                </a:lnTo>
                <a:lnTo>
                  <a:pt x="319159" y="359569"/>
                </a:lnTo>
                <a:lnTo>
                  <a:pt x="183428" y="214312"/>
                </a:lnTo>
                <a:lnTo>
                  <a:pt x="73891" y="114300"/>
                </a:lnTo>
                <a:lnTo>
                  <a:pt x="21503" y="71437"/>
                </a:lnTo>
                <a:lnTo>
                  <a:pt x="2453" y="42862"/>
                </a:lnTo>
                <a:cubicBezTo>
                  <a:pt x="0" y="15878"/>
                  <a:pt x="72" y="25436"/>
                  <a:pt x="72" y="14287"/>
                </a:cubicBezTo>
                <a:lnTo>
                  <a:pt x="11978" y="0"/>
                </a:lnTo>
                <a:lnTo>
                  <a:pt x="42934" y="4762"/>
                </a:lnTo>
                <a:lnTo>
                  <a:pt x="126278" y="45244"/>
                </a:lnTo>
                <a:lnTo>
                  <a:pt x="290584" y="119062"/>
                </a:lnTo>
                <a:lnTo>
                  <a:pt x="340591" y="1381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F85D63E-344D-4ACB-83EE-4E1482DAC29F}"/>
              </a:ext>
            </a:extLst>
          </p:cNvPr>
          <p:cNvSpPr/>
          <p:nvPr/>
        </p:nvSpPr>
        <p:spPr>
          <a:xfrm>
            <a:off x="5381626" y="4324350"/>
            <a:ext cx="995363" cy="1309688"/>
          </a:xfrm>
          <a:custGeom>
            <a:avLst/>
            <a:gdLst>
              <a:gd name="connsiteX0" fmla="*/ 857250 w 995363"/>
              <a:gd name="connsiteY0" fmla="*/ 350044 h 1309688"/>
              <a:gd name="connsiteX1" fmla="*/ 904875 w 995363"/>
              <a:gd name="connsiteY1" fmla="*/ 264319 h 1309688"/>
              <a:gd name="connsiteX2" fmla="*/ 947738 w 995363"/>
              <a:gd name="connsiteY2" fmla="*/ 171450 h 1309688"/>
              <a:gd name="connsiteX3" fmla="*/ 969169 w 995363"/>
              <a:gd name="connsiteY3" fmla="*/ 126206 h 1309688"/>
              <a:gd name="connsiteX4" fmla="*/ 976313 w 995363"/>
              <a:gd name="connsiteY4" fmla="*/ 111919 h 1309688"/>
              <a:gd name="connsiteX5" fmla="*/ 995363 w 995363"/>
              <a:gd name="connsiteY5" fmla="*/ 83344 h 1309688"/>
              <a:gd name="connsiteX6" fmla="*/ 726281 w 995363"/>
              <a:gd name="connsiteY6" fmla="*/ 0 h 1309688"/>
              <a:gd name="connsiteX7" fmla="*/ 721519 w 995363"/>
              <a:gd name="connsiteY7" fmla="*/ 42863 h 1309688"/>
              <a:gd name="connsiteX8" fmla="*/ 716756 w 995363"/>
              <a:gd name="connsiteY8" fmla="*/ 85725 h 1309688"/>
              <a:gd name="connsiteX9" fmla="*/ 702469 w 995363"/>
              <a:gd name="connsiteY9" fmla="*/ 140494 h 1309688"/>
              <a:gd name="connsiteX10" fmla="*/ 681038 w 995363"/>
              <a:gd name="connsiteY10" fmla="*/ 197644 h 1309688"/>
              <a:gd name="connsiteX11" fmla="*/ 578644 w 995363"/>
              <a:gd name="connsiteY11" fmla="*/ 402431 h 1309688"/>
              <a:gd name="connsiteX12" fmla="*/ 428625 w 995363"/>
              <a:gd name="connsiteY12" fmla="*/ 666750 h 1309688"/>
              <a:gd name="connsiteX13" fmla="*/ 321469 w 995363"/>
              <a:gd name="connsiteY13" fmla="*/ 835819 h 1309688"/>
              <a:gd name="connsiteX14" fmla="*/ 216694 w 995363"/>
              <a:gd name="connsiteY14" fmla="*/ 983456 h 1309688"/>
              <a:gd name="connsiteX15" fmla="*/ 23813 w 995363"/>
              <a:gd name="connsiteY15" fmla="*/ 1240631 h 1309688"/>
              <a:gd name="connsiteX16" fmla="*/ 14288 w 995363"/>
              <a:gd name="connsiteY16" fmla="*/ 1257300 h 1309688"/>
              <a:gd name="connsiteX17" fmla="*/ 0 w 995363"/>
              <a:gd name="connsiteY17" fmla="*/ 1288256 h 1309688"/>
              <a:gd name="connsiteX18" fmla="*/ 4763 w 995363"/>
              <a:gd name="connsiteY18" fmla="*/ 1302544 h 1309688"/>
              <a:gd name="connsiteX19" fmla="*/ 14288 w 995363"/>
              <a:gd name="connsiteY19" fmla="*/ 1309688 h 1309688"/>
              <a:gd name="connsiteX20" fmla="*/ 26194 w 995363"/>
              <a:gd name="connsiteY20" fmla="*/ 1309688 h 1309688"/>
              <a:gd name="connsiteX21" fmla="*/ 71438 w 995363"/>
              <a:gd name="connsiteY21" fmla="*/ 1290638 h 1309688"/>
              <a:gd name="connsiteX22" fmla="*/ 202406 w 995363"/>
              <a:gd name="connsiteY22" fmla="*/ 1173956 h 1309688"/>
              <a:gd name="connsiteX23" fmla="*/ 371475 w 995363"/>
              <a:gd name="connsiteY23" fmla="*/ 1016794 h 1309688"/>
              <a:gd name="connsiteX24" fmla="*/ 526256 w 995363"/>
              <a:gd name="connsiteY24" fmla="*/ 838200 h 1309688"/>
              <a:gd name="connsiteX25" fmla="*/ 669131 w 995363"/>
              <a:gd name="connsiteY25" fmla="*/ 640556 h 1309688"/>
              <a:gd name="connsiteX26" fmla="*/ 778669 w 995363"/>
              <a:gd name="connsiteY26" fmla="*/ 490538 h 1309688"/>
              <a:gd name="connsiteX27" fmla="*/ 857250 w 995363"/>
              <a:gd name="connsiteY27" fmla="*/ 350044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5363" h="1309688">
                <a:moveTo>
                  <a:pt x="857250" y="350044"/>
                </a:moveTo>
                <a:lnTo>
                  <a:pt x="904875" y="264319"/>
                </a:lnTo>
                <a:lnTo>
                  <a:pt x="947738" y="171450"/>
                </a:lnTo>
                <a:lnTo>
                  <a:pt x="969169" y="126206"/>
                </a:lnTo>
                <a:lnTo>
                  <a:pt x="976313" y="111919"/>
                </a:lnTo>
                <a:lnTo>
                  <a:pt x="995363" y="83344"/>
                </a:lnTo>
                <a:lnTo>
                  <a:pt x="726281" y="0"/>
                </a:lnTo>
                <a:lnTo>
                  <a:pt x="721519" y="42863"/>
                </a:lnTo>
                <a:lnTo>
                  <a:pt x="716756" y="85725"/>
                </a:lnTo>
                <a:lnTo>
                  <a:pt x="702469" y="140494"/>
                </a:lnTo>
                <a:lnTo>
                  <a:pt x="681038" y="197644"/>
                </a:lnTo>
                <a:lnTo>
                  <a:pt x="578644" y="402431"/>
                </a:lnTo>
                <a:lnTo>
                  <a:pt x="428625" y="666750"/>
                </a:lnTo>
                <a:lnTo>
                  <a:pt x="321469" y="835819"/>
                </a:lnTo>
                <a:lnTo>
                  <a:pt x="216694" y="983456"/>
                </a:lnTo>
                <a:lnTo>
                  <a:pt x="23813" y="1240631"/>
                </a:lnTo>
                <a:lnTo>
                  <a:pt x="14288" y="1257300"/>
                </a:lnTo>
                <a:lnTo>
                  <a:pt x="0" y="1288256"/>
                </a:lnTo>
                <a:lnTo>
                  <a:pt x="4763" y="1302544"/>
                </a:lnTo>
                <a:lnTo>
                  <a:pt x="14288" y="1309688"/>
                </a:lnTo>
                <a:lnTo>
                  <a:pt x="26194" y="1309688"/>
                </a:lnTo>
                <a:lnTo>
                  <a:pt x="71438" y="1290638"/>
                </a:lnTo>
                <a:lnTo>
                  <a:pt x="202406" y="1173956"/>
                </a:lnTo>
                <a:lnTo>
                  <a:pt x="371475" y="1016794"/>
                </a:lnTo>
                <a:lnTo>
                  <a:pt x="526256" y="838200"/>
                </a:lnTo>
                <a:lnTo>
                  <a:pt x="669131" y="640556"/>
                </a:lnTo>
                <a:lnTo>
                  <a:pt x="778669" y="490538"/>
                </a:lnTo>
                <a:lnTo>
                  <a:pt x="857250" y="3500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C71ADBBD-6897-4CD3-9F81-0A5D7CE66769}"/>
              </a:ext>
            </a:extLst>
          </p:cNvPr>
          <p:cNvSpPr/>
          <p:nvPr/>
        </p:nvSpPr>
        <p:spPr>
          <a:xfrm>
            <a:off x="6821488" y="4284664"/>
            <a:ext cx="1663700" cy="1355725"/>
          </a:xfrm>
          <a:custGeom>
            <a:avLst/>
            <a:gdLst>
              <a:gd name="connsiteX0" fmla="*/ 557213 w 1662113"/>
              <a:gd name="connsiteY0" fmla="*/ 516731 h 1357312"/>
              <a:gd name="connsiteX1" fmla="*/ 469107 w 1662113"/>
              <a:gd name="connsiteY1" fmla="*/ 433387 h 1357312"/>
              <a:gd name="connsiteX2" fmla="*/ 323850 w 1662113"/>
              <a:gd name="connsiteY2" fmla="*/ 295275 h 1357312"/>
              <a:gd name="connsiteX3" fmla="*/ 250032 w 1662113"/>
              <a:gd name="connsiteY3" fmla="*/ 216694 h 1357312"/>
              <a:gd name="connsiteX4" fmla="*/ 164307 w 1662113"/>
              <a:gd name="connsiteY4" fmla="*/ 157162 h 1357312"/>
              <a:gd name="connsiteX5" fmla="*/ 71438 w 1662113"/>
              <a:gd name="connsiteY5" fmla="*/ 66675 h 1357312"/>
              <a:gd name="connsiteX6" fmla="*/ 0 w 1662113"/>
              <a:gd name="connsiteY6" fmla="*/ 0 h 1357312"/>
              <a:gd name="connsiteX7" fmla="*/ 57150 w 1662113"/>
              <a:gd name="connsiteY7" fmla="*/ 219075 h 1357312"/>
              <a:gd name="connsiteX8" fmla="*/ 109538 w 1662113"/>
              <a:gd name="connsiteY8" fmla="*/ 261937 h 1357312"/>
              <a:gd name="connsiteX9" fmla="*/ 228600 w 1662113"/>
              <a:gd name="connsiteY9" fmla="*/ 388144 h 1357312"/>
              <a:gd name="connsiteX10" fmla="*/ 345282 w 1662113"/>
              <a:gd name="connsiteY10" fmla="*/ 523875 h 1357312"/>
              <a:gd name="connsiteX11" fmla="*/ 473869 w 1662113"/>
              <a:gd name="connsiteY11" fmla="*/ 688181 h 1357312"/>
              <a:gd name="connsiteX12" fmla="*/ 602457 w 1662113"/>
              <a:gd name="connsiteY12" fmla="*/ 878681 h 1357312"/>
              <a:gd name="connsiteX13" fmla="*/ 745332 w 1662113"/>
              <a:gd name="connsiteY13" fmla="*/ 1083469 h 1357312"/>
              <a:gd name="connsiteX14" fmla="*/ 835819 w 1662113"/>
              <a:gd name="connsiteY14" fmla="*/ 1214437 h 1357312"/>
              <a:gd name="connsiteX15" fmla="*/ 883444 w 1662113"/>
              <a:gd name="connsiteY15" fmla="*/ 1276350 h 1357312"/>
              <a:gd name="connsiteX16" fmla="*/ 904875 w 1662113"/>
              <a:gd name="connsiteY16" fmla="*/ 1302544 h 1357312"/>
              <a:gd name="connsiteX17" fmla="*/ 926307 w 1662113"/>
              <a:gd name="connsiteY17" fmla="*/ 1319212 h 1357312"/>
              <a:gd name="connsiteX18" fmla="*/ 962025 w 1662113"/>
              <a:gd name="connsiteY18" fmla="*/ 1333500 h 1357312"/>
              <a:gd name="connsiteX19" fmla="*/ 1000125 w 1662113"/>
              <a:gd name="connsiteY19" fmla="*/ 1345406 h 1357312"/>
              <a:gd name="connsiteX20" fmla="*/ 1078707 w 1662113"/>
              <a:gd name="connsiteY20" fmla="*/ 1357312 h 1357312"/>
              <a:gd name="connsiteX21" fmla="*/ 1381125 w 1662113"/>
              <a:gd name="connsiteY21" fmla="*/ 1354931 h 1357312"/>
              <a:gd name="connsiteX22" fmla="*/ 1576388 w 1662113"/>
              <a:gd name="connsiteY22" fmla="*/ 1357312 h 1357312"/>
              <a:gd name="connsiteX23" fmla="*/ 1626394 w 1662113"/>
              <a:gd name="connsiteY23" fmla="*/ 1352550 h 1357312"/>
              <a:gd name="connsiteX24" fmla="*/ 1650207 w 1662113"/>
              <a:gd name="connsiteY24" fmla="*/ 1340644 h 1357312"/>
              <a:gd name="connsiteX25" fmla="*/ 1662113 w 1662113"/>
              <a:gd name="connsiteY25" fmla="*/ 1326356 h 1357312"/>
              <a:gd name="connsiteX26" fmla="*/ 1659732 w 1662113"/>
              <a:gd name="connsiteY26" fmla="*/ 1307306 h 1357312"/>
              <a:gd name="connsiteX27" fmla="*/ 1635919 w 1662113"/>
              <a:gd name="connsiteY27" fmla="*/ 1281112 h 1357312"/>
              <a:gd name="connsiteX28" fmla="*/ 1554957 w 1662113"/>
              <a:gd name="connsiteY28" fmla="*/ 1235869 h 1357312"/>
              <a:gd name="connsiteX29" fmla="*/ 1383507 w 1662113"/>
              <a:gd name="connsiteY29" fmla="*/ 1138237 h 1357312"/>
              <a:gd name="connsiteX30" fmla="*/ 1181100 w 1662113"/>
              <a:gd name="connsiteY30" fmla="*/ 1002506 h 1357312"/>
              <a:gd name="connsiteX31" fmla="*/ 931069 w 1662113"/>
              <a:gd name="connsiteY31" fmla="*/ 826294 h 1357312"/>
              <a:gd name="connsiteX32" fmla="*/ 757238 w 1662113"/>
              <a:gd name="connsiteY32" fmla="*/ 688181 h 1357312"/>
              <a:gd name="connsiteX33" fmla="*/ 626269 w 1662113"/>
              <a:gd name="connsiteY33" fmla="*/ 578644 h 1357312"/>
              <a:gd name="connsiteX34" fmla="*/ 557213 w 1662113"/>
              <a:gd name="connsiteY34" fmla="*/ 516731 h 135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62113" h="1357312">
                <a:moveTo>
                  <a:pt x="557213" y="516731"/>
                </a:moveTo>
                <a:lnTo>
                  <a:pt x="469107" y="433387"/>
                </a:lnTo>
                <a:lnTo>
                  <a:pt x="323850" y="295275"/>
                </a:lnTo>
                <a:lnTo>
                  <a:pt x="250032" y="216694"/>
                </a:lnTo>
                <a:lnTo>
                  <a:pt x="164307" y="157162"/>
                </a:lnTo>
                <a:lnTo>
                  <a:pt x="71438" y="66675"/>
                </a:lnTo>
                <a:lnTo>
                  <a:pt x="0" y="0"/>
                </a:lnTo>
                <a:lnTo>
                  <a:pt x="57150" y="219075"/>
                </a:lnTo>
                <a:lnTo>
                  <a:pt x="109538" y="261937"/>
                </a:lnTo>
                <a:lnTo>
                  <a:pt x="228600" y="388144"/>
                </a:lnTo>
                <a:lnTo>
                  <a:pt x="345282" y="523875"/>
                </a:lnTo>
                <a:lnTo>
                  <a:pt x="473869" y="688181"/>
                </a:lnTo>
                <a:lnTo>
                  <a:pt x="602457" y="878681"/>
                </a:lnTo>
                <a:lnTo>
                  <a:pt x="745332" y="1083469"/>
                </a:lnTo>
                <a:lnTo>
                  <a:pt x="835819" y="1214437"/>
                </a:lnTo>
                <a:lnTo>
                  <a:pt x="883444" y="1276350"/>
                </a:lnTo>
                <a:lnTo>
                  <a:pt x="904875" y="1302544"/>
                </a:lnTo>
                <a:lnTo>
                  <a:pt x="926307" y="1319212"/>
                </a:lnTo>
                <a:lnTo>
                  <a:pt x="962025" y="1333500"/>
                </a:lnTo>
                <a:lnTo>
                  <a:pt x="1000125" y="1345406"/>
                </a:lnTo>
                <a:lnTo>
                  <a:pt x="1078707" y="1357312"/>
                </a:lnTo>
                <a:lnTo>
                  <a:pt x="1381125" y="1354931"/>
                </a:lnTo>
                <a:lnTo>
                  <a:pt x="1576388" y="1357312"/>
                </a:lnTo>
                <a:lnTo>
                  <a:pt x="1626394" y="1352550"/>
                </a:lnTo>
                <a:lnTo>
                  <a:pt x="1650207" y="1340644"/>
                </a:lnTo>
                <a:lnTo>
                  <a:pt x="1662113" y="1326356"/>
                </a:lnTo>
                <a:lnTo>
                  <a:pt x="1659732" y="1307306"/>
                </a:lnTo>
                <a:lnTo>
                  <a:pt x="1635919" y="1281112"/>
                </a:lnTo>
                <a:lnTo>
                  <a:pt x="1554957" y="1235869"/>
                </a:lnTo>
                <a:lnTo>
                  <a:pt x="1383507" y="1138237"/>
                </a:lnTo>
                <a:lnTo>
                  <a:pt x="1181100" y="1002506"/>
                </a:lnTo>
                <a:lnTo>
                  <a:pt x="931069" y="826294"/>
                </a:lnTo>
                <a:lnTo>
                  <a:pt x="757238" y="688181"/>
                </a:lnTo>
                <a:lnTo>
                  <a:pt x="626269" y="578644"/>
                </a:lnTo>
                <a:lnTo>
                  <a:pt x="557213" y="5167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F22D427-1A57-4C32-8C13-DF1B4ACD8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271" y="1465264"/>
            <a:ext cx="4816257" cy="466384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FFBD191-7271-4AA7-9558-19128178B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931" y="1428867"/>
            <a:ext cx="4816257" cy="4663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8" grpId="0" animBg="1"/>
      <p:bldP spid="25" grpId="0" animBg="1"/>
      <p:bldP spid="24" grpId="0" animBg="1"/>
      <p:bldP spid="27" grpId="0" animBg="1"/>
      <p:bldP spid="71" grpId="0" animBg="1"/>
      <p:bldP spid="72" grpId="0" animBg="1"/>
      <p:bldP spid="73" grpId="0" animBg="1"/>
      <p:bldP spid="75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28" grpId="0" animBg="1"/>
      <p:bldP spid="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6B9261-14D5-46BA-8ECC-E68EB533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871" y="1097078"/>
            <a:ext cx="4816257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89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54AA027-8FB9-4A11-86A9-A0CB53F32EC5}"/>
              </a:ext>
            </a:extLst>
          </p:cNvPr>
          <p:cNvSpPr/>
          <p:nvPr/>
        </p:nvSpPr>
        <p:spPr>
          <a:xfrm>
            <a:off x="4559300" y="1752601"/>
            <a:ext cx="2965450" cy="498475"/>
          </a:xfrm>
          <a:custGeom>
            <a:avLst/>
            <a:gdLst>
              <a:gd name="connsiteX0" fmla="*/ 1190625 w 2965450"/>
              <a:gd name="connsiteY0" fmla="*/ 180975 h 498475"/>
              <a:gd name="connsiteX1" fmla="*/ 1625600 w 2965450"/>
              <a:gd name="connsiteY1" fmla="*/ 149225 h 498475"/>
              <a:gd name="connsiteX2" fmla="*/ 1987550 w 2965450"/>
              <a:gd name="connsiteY2" fmla="*/ 120650 h 498475"/>
              <a:gd name="connsiteX3" fmla="*/ 2330450 w 2965450"/>
              <a:gd name="connsiteY3" fmla="*/ 92075 h 498475"/>
              <a:gd name="connsiteX4" fmla="*/ 2381250 w 2965450"/>
              <a:gd name="connsiteY4" fmla="*/ 73025 h 498475"/>
              <a:gd name="connsiteX5" fmla="*/ 2495550 w 2965450"/>
              <a:gd name="connsiteY5" fmla="*/ 9525 h 498475"/>
              <a:gd name="connsiteX6" fmla="*/ 2517775 w 2965450"/>
              <a:gd name="connsiteY6" fmla="*/ 0 h 498475"/>
              <a:gd name="connsiteX7" fmla="*/ 2609850 w 2965450"/>
              <a:gd name="connsiteY7" fmla="*/ 12700 h 498475"/>
              <a:gd name="connsiteX8" fmla="*/ 2730500 w 2965450"/>
              <a:gd name="connsiteY8" fmla="*/ 41275 h 498475"/>
              <a:gd name="connsiteX9" fmla="*/ 2847975 w 2965450"/>
              <a:gd name="connsiteY9" fmla="*/ 82550 h 498475"/>
              <a:gd name="connsiteX10" fmla="*/ 2921000 w 2965450"/>
              <a:gd name="connsiteY10" fmla="*/ 117475 h 498475"/>
              <a:gd name="connsiteX11" fmla="*/ 2943225 w 2965450"/>
              <a:gd name="connsiteY11" fmla="*/ 139700 h 498475"/>
              <a:gd name="connsiteX12" fmla="*/ 2959100 w 2965450"/>
              <a:gd name="connsiteY12" fmla="*/ 165100 h 498475"/>
              <a:gd name="connsiteX13" fmla="*/ 2965450 w 2965450"/>
              <a:gd name="connsiteY13" fmla="*/ 190500 h 498475"/>
              <a:gd name="connsiteX14" fmla="*/ 2955925 w 2965450"/>
              <a:gd name="connsiteY14" fmla="*/ 234950 h 498475"/>
              <a:gd name="connsiteX15" fmla="*/ 2927350 w 2965450"/>
              <a:gd name="connsiteY15" fmla="*/ 266700 h 498475"/>
              <a:gd name="connsiteX16" fmla="*/ 2867025 w 2965450"/>
              <a:gd name="connsiteY16" fmla="*/ 282575 h 498475"/>
              <a:gd name="connsiteX17" fmla="*/ 2676525 w 2965450"/>
              <a:gd name="connsiteY17" fmla="*/ 292100 h 498475"/>
              <a:gd name="connsiteX18" fmla="*/ 2330450 w 2965450"/>
              <a:gd name="connsiteY18" fmla="*/ 295275 h 498475"/>
              <a:gd name="connsiteX19" fmla="*/ 1822450 w 2965450"/>
              <a:gd name="connsiteY19" fmla="*/ 317500 h 498475"/>
              <a:gd name="connsiteX20" fmla="*/ 1543050 w 2965450"/>
              <a:gd name="connsiteY20" fmla="*/ 339725 h 498475"/>
              <a:gd name="connsiteX21" fmla="*/ 1327150 w 2965450"/>
              <a:gd name="connsiteY21" fmla="*/ 358775 h 498475"/>
              <a:gd name="connsiteX22" fmla="*/ 1238250 w 2965450"/>
              <a:gd name="connsiteY22" fmla="*/ 377825 h 498475"/>
              <a:gd name="connsiteX23" fmla="*/ 1054100 w 2965450"/>
              <a:gd name="connsiteY23" fmla="*/ 396875 h 498475"/>
              <a:gd name="connsiteX24" fmla="*/ 841375 w 2965450"/>
              <a:gd name="connsiteY24" fmla="*/ 415925 h 498475"/>
              <a:gd name="connsiteX25" fmla="*/ 609600 w 2965450"/>
              <a:gd name="connsiteY25" fmla="*/ 450850 h 498475"/>
              <a:gd name="connsiteX26" fmla="*/ 457200 w 2965450"/>
              <a:gd name="connsiteY26" fmla="*/ 485775 h 498475"/>
              <a:gd name="connsiteX27" fmla="*/ 403225 w 2965450"/>
              <a:gd name="connsiteY27" fmla="*/ 498475 h 498475"/>
              <a:gd name="connsiteX28" fmla="*/ 365125 w 2965450"/>
              <a:gd name="connsiteY28" fmla="*/ 485775 h 498475"/>
              <a:gd name="connsiteX29" fmla="*/ 292100 w 2965450"/>
              <a:gd name="connsiteY29" fmla="*/ 454025 h 498475"/>
              <a:gd name="connsiteX30" fmla="*/ 206375 w 2965450"/>
              <a:gd name="connsiteY30" fmla="*/ 390525 h 498475"/>
              <a:gd name="connsiteX31" fmla="*/ 120650 w 2965450"/>
              <a:gd name="connsiteY31" fmla="*/ 307975 h 498475"/>
              <a:gd name="connsiteX32" fmla="*/ 57150 w 2965450"/>
              <a:gd name="connsiteY32" fmla="*/ 231775 h 498475"/>
              <a:gd name="connsiteX33" fmla="*/ 19050 w 2965450"/>
              <a:gd name="connsiteY33" fmla="*/ 184150 h 498475"/>
              <a:gd name="connsiteX34" fmla="*/ 0 w 2965450"/>
              <a:gd name="connsiteY34" fmla="*/ 142875 h 498475"/>
              <a:gd name="connsiteX35" fmla="*/ 6350 w 2965450"/>
              <a:gd name="connsiteY35" fmla="*/ 120650 h 498475"/>
              <a:gd name="connsiteX36" fmla="*/ 22225 w 2965450"/>
              <a:gd name="connsiteY36" fmla="*/ 120650 h 498475"/>
              <a:gd name="connsiteX37" fmla="*/ 44450 w 2965450"/>
              <a:gd name="connsiteY37" fmla="*/ 127000 h 498475"/>
              <a:gd name="connsiteX38" fmla="*/ 95250 w 2965450"/>
              <a:gd name="connsiteY38" fmla="*/ 158750 h 498475"/>
              <a:gd name="connsiteX39" fmla="*/ 193675 w 2965450"/>
              <a:gd name="connsiteY39" fmla="*/ 206375 h 498475"/>
              <a:gd name="connsiteX40" fmla="*/ 269875 w 2965450"/>
              <a:gd name="connsiteY40" fmla="*/ 228600 h 498475"/>
              <a:gd name="connsiteX41" fmla="*/ 352425 w 2965450"/>
              <a:gd name="connsiteY41" fmla="*/ 244475 h 498475"/>
              <a:gd name="connsiteX42" fmla="*/ 422275 w 2965450"/>
              <a:gd name="connsiteY42" fmla="*/ 250825 h 498475"/>
              <a:gd name="connsiteX43" fmla="*/ 577850 w 2965450"/>
              <a:gd name="connsiteY43" fmla="*/ 234950 h 498475"/>
              <a:gd name="connsiteX44" fmla="*/ 933450 w 2965450"/>
              <a:gd name="connsiteY44" fmla="*/ 206375 h 498475"/>
              <a:gd name="connsiteX45" fmla="*/ 1190625 w 2965450"/>
              <a:gd name="connsiteY45" fmla="*/ 180975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65450" h="498475">
                <a:moveTo>
                  <a:pt x="1190625" y="180975"/>
                </a:moveTo>
                <a:lnTo>
                  <a:pt x="1625600" y="149225"/>
                </a:lnTo>
                <a:lnTo>
                  <a:pt x="1987550" y="120650"/>
                </a:lnTo>
                <a:lnTo>
                  <a:pt x="2330450" y="92075"/>
                </a:lnTo>
                <a:lnTo>
                  <a:pt x="2381250" y="73025"/>
                </a:lnTo>
                <a:lnTo>
                  <a:pt x="2495550" y="9525"/>
                </a:lnTo>
                <a:lnTo>
                  <a:pt x="2517775" y="0"/>
                </a:lnTo>
                <a:lnTo>
                  <a:pt x="2609850" y="12700"/>
                </a:lnTo>
                <a:lnTo>
                  <a:pt x="2730500" y="41275"/>
                </a:lnTo>
                <a:lnTo>
                  <a:pt x="2847975" y="82550"/>
                </a:lnTo>
                <a:lnTo>
                  <a:pt x="2921000" y="117475"/>
                </a:lnTo>
                <a:lnTo>
                  <a:pt x="2943225" y="139700"/>
                </a:lnTo>
                <a:lnTo>
                  <a:pt x="2959100" y="165100"/>
                </a:lnTo>
                <a:lnTo>
                  <a:pt x="2965450" y="190500"/>
                </a:lnTo>
                <a:lnTo>
                  <a:pt x="2955925" y="234950"/>
                </a:lnTo>
                <a:lnTo>
                  <a:pt x="2927350" y="266700"/>
                </a:lnTo>
                <a:lnTo>
                  <a:pt x="2867025" y="282575"/>
                </a:lnTo>
                <a:lnTo>
                  <a:pt x="2676525" y="292100"/>
                </a:lnTo>
                <a:lnTo>
                  <a:pt x="2330450" y="295275"/>
                </a:lnTo>
                <a:lnTo>
                  <a:pt x="1822450" y="317500"/>
                </a:lnTo>
                <a:lnTo>
                  <a:pt x="1543050" y="339725"/>
                </a:lnTo>
                <a:lnTo>
                  <a:pt x="1327150" y="358775"/>
                </a:lnTo>
                <a:lnTo>
                  <a:pt x="1238250" y="377825"/>
                </a:lnTo>
                <a:lnTo>
                  <a:pt x="1054100" y="396875"/>
                </a:lnTo>
                <a:lnTo>
                  <a:pt x="841375" y="415925"/>
                </a:lnTo>
                <a:lnTo>
                  <a:pt x="609600" y="450850"/>
                </a:lnTo>
                <a:lnTo>
                  <a:pt x="457200" y="485775"/>
                </a:lnTo>
                <a:lnTo>
                  <a:pt x="403225" y="498475"/>
                </a:lnTo>
                <a:lnTo>
                  <a:pt x="365125" y="485775"/>
                </a:lnTo>
                <a:lnTo>
                  <a:pt x="292100" y="454025"/>
                </a:lnTo>
                <a:lnTo>
                  <a:pt x="206375" y="390525"/>
                </a:lnTo>
                <a:lnTo>
                  <a:pt x="120650" y="307975"/>
                </a:lnTo>
                <a:lnTo>
                  <a:pt x="57150" y="231775"/>
                </a:lnTo>
                <a:lnTo>
                  <a:pt x="19050" y="184150"/>
                </a:lnTo>
                <a:lnTo>
                  <a:pt x="0" y="142875"/>
                </a:lnTo>
                <a:lnTo>
                  <a:pt x="6350" y="120650"/>
                </a:lnTo>
                <a:lnTo>
                  <a:pt x="22225" y="120650"/>
                </a:lnTo>
                <a:lnTo>
                  <a:pt x="44450" y="127000"/>
                </a:lnTo>
                <a:lnTo>
                  <a:pt x="95250" y="158750"/>
                </a:lnTo>
                <a:lnTo>
                  <a:pt x="193675" y="206375"/>
                </a:lnTo>
                <a:lnTo>
                  <a:pt x="269875" y="228600"/>
                </a:lnTo>
                <a:lnTo>
                  <a:pt x="352425" y="244475"/>
                </a:lnTo>
                <a:lnTo>
                  <a:pt x="422275" y="250825"/>
                </a:lnTo>
                <a:lnTo>
                  <a:pt x="577850" y="234950"/>
                </a:lnTo>
                <a:lnTo>
                  <a:pt x="933450" y="206375"/>
                </a:lnTo>
                <a:lnTo>
                  <a:pt x="1190625" y="1809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A396E31-ACBD-45A7-8848-BBF6BCB2DE05}"/>
              </a:ext>
            </a:extLst>
          </p:cNvPr>
          <p:cNvSpPr/>
          <p:nvPr/>
        </p:nvSpPr>
        <p:spPr>
          <a:xfrm>
            <a:off x="4745038" y="2892426"/>
            <a:ext cx="552450" cy="1920875"/>
          </a:xfrm>
          <a:custGeom>
            <a:avLst/>
            <a:gdLst>
              <a:gd name="connsiteX0" fmla="*/ 486461 w 552298"/>
              <a:gd name="connsiteY0" fmla="*/ 384048 h 1920240"/>
              <a:gd name="connsiteX1" fmla="*/ 501091 w 552298"/>
              <a:gd name="connsiteY1" fmla="*/ 771753 h 1920240"/>
              <a:gd name="connsiteX2" fmla="*/ 504749 w 552298"/>
              <a:gd name="connsiteY2" fmla="*/ 983894 h 1920240"/>
              <a:gd name="connsiteX3" fmla="*/ 512064 w 552298"/>
              <a:gd name="connsiteY3" fmla="*/ 1342339 h 1920240"/>
              <a:gd name="connsiteX4" fmla="*/ 519379 w 552298"/>
              <a:gd name="connsiteY4" fmla="*/ 1580083 h 1920240"/>
              <a:gd name="connsiteX5" fmla="*/ 523037 w 552298"/>
              <a:gd name="connsiteY5" fmla="*/ 1693468 h 1920240"/>
              <a:gd name="connsiteX6" fmla="*/ 552298 w 552298"/>
              <a:gd name="connsiteY6" fmla="*/ 1821484 h 1920240"/>
              <a:gd name="connsiteX7" fmla="*/ 519379 w 552298"/>
              <a:gd name="connsiteY7" fmla="*/ 1858060 h 1920240"/>
              <a:gd name="connsiteX8" fmla="*/ 482803 w 552298"/>
              <a:gd name="connsiteY8" fmla="*/ 1898294 h 1920240"/>
              <a:gd name="connsiteX9" fmla="*/ 453542 w 552298"/>
              <a:gd name="connsiteY9" fmla="*/ 1920240 h 1920240"/>
              <a:gd name="connsiteX10" fmla="*/ 424282 w 552298"/>
              <a:gd name="connsiteY10" fmla="*/ 1920240 h 1920240"/>
              <a:gd name="connsiteX11" fmla="*/ 387706 w 552298"/>
              <a:gd name="connsiteY11" fmla="*/ 1887321 h 1920240"/>
              <a:gd name="connsiteX12" fmla="*/ 347472 w 552298"/>
              <a:gd name="connsiteY12" fmla="*/ 1792224 h 1920240"/>
              <a:gd name="connsiteX13" fmla="*/ 314554 w 552298"/>
              <a:gd name="connsiteY13" fmla="*/ 1675180 h 1920240"/>
              <a:gd name="connsiteX14" fmla="*/ 303581 w 552298"/>
              <a:gd name="connsiteY14" fmla="*/ 1620316 h 1920240"/>
              <a:gd name="connsiteX15" fmla="*/ 307238 w 552298"/>
              <a:gd name="connsiteY15" fmla="*/ 1503273 h 1920240"/>
              <a:gd name="connsiteX16" fmla="*/ 325526 w 552298"/>
              <a:gd name="connsiteY16" fmla="*/ 1364284 h 1920240"/>
              <a:gd name="connsiteX17" fmla="*/ 321869 w 552298"/>
              <a:gd name="connsiteY17" fmla="*/ 1287475 h 1920240"/>
              <a:gd name="connsiteX18" fmla="*/ 252374 w 552298"/>
              <a:gd name="connsiteY18" fmla="*/ 544982 h 1920240"/>
              <a:gd name="connsiteX19" fmla="*/ 230429 w 552298"/>
              <a:gd name="connsiteY19" fmla="*/ 299923 h 1920240"/>
              <a:gd name="connsiteX20" fmla="*/ 197510 w 552298"/>
              <a:gd name="connsiteY20" fmla="*/ 219456 h 1920240"/>
              <a:gd name="connsiteX21" fmla="*/ 128016 w 552298"/>
              <a:gd name="connsiteY21" fmla="*/ 138988 h 1920240"/>
              <a:gd name="connsiteX22" fmla="*/ 62179 w 552298"/>
              <a:gd name="connsiteY22" fmla="*/ 80467 h 1920240"/>
              <a:gd name="connsiteX23" fmla="*/ 10973 w 552298"/>
              <a:gd name="connsiteY23" fmla="*/ 47548 h 1920240"/>
              <a:gd name="connsiteX24" fmla="*/ 0 w 552298"/>
              <a:gd name="connsiteY24" fmla="*/ 18288 h 1920240"/>
              <a:gd name="connsiteX25" fmla="*/ 18288 w 552298"/>
              <a:gd name="connsiteY25" fmla="*/ 0 h 1920240"/>
              <a:gd name="connsiteX26" fmla="*/ 76810 w 552298"/>
              <a:gd name="connsiteY26" fmla="*/ 0 h 1920240"/>
              <a:gd name="connsiteX27" fmla="*/ 212141 w 552298"/>
              <a:gd name="connsiteY27" fmla="*/ 10972 h 1920240"/>
              <a:gd name="connsiteX28" fmla="*/ 332842 w 552298"/>
              <a:gd name="connsiteY28" fmla="*/ 36576 h 1920240"/>
              <a:gd name="connsiteX29" fmla="*/ 409651 w 552298"/>
              <a:gd name="connsiteY29" fmla="*/ 65836 h 1920240"/>
              <a:gd name="connsiteX30" fmla="*/ 442570 w 552298"/>
              <a:gd name="connsiteY30" fmla="*/ 84124 h 1920240"/>
              <a:gd name="connsiteX31" fmla="*/ 471830 w 552298"/>
              <a:gd name="connsiteY31" fmla="*/ 106070 h 1920240"/>
              <a:gd name="connsiteX32" fmla="*/ 486461 w 552298"/>
              <a:gd name="connsiteY32" fmla="*/ 128016 h 1920240"/>
              <a:gd name="connsiteX33" fmla="*/ 475488 w 552298"/>
              <a:gd name="connsiteY33" fmla="*/ 179222 h 1920240"/>
              <a:gd name="connsiteX34" fmla="*/ 471830 w 552298"/>
              <a:gd name="connsiteY34" fmla="*/ 256032 h 1920240"/>
              <a:gd name="connsiteX35" fmla="*/ 486461 w 552298"/>
              <a:gd name="connsiteY35" fmla="*/ 384048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2298" h="1920240">
                <a:moveTo>
                  <a:pt x="486461" y="384048"/>
                </a:moveTo>
                <a:lnTo>
                  <a:pt x="501091" y="771753"/>
                </a:lnTo>
                <a:cubicBezTo>
                  <a:pt x="502310" y="842467"/>
                  <a:pt x="503530" y="913180"/>
                  <a:pt x="504749" y="983894"/>
                </a:cubicBezTo>
                <a:lnTo>
                  <a:pt x="512064" y="1342339"/>
                </a:lnTo>
                <a:lnTo>
                  <a:pt x="519379" y="1580083"/>
                </a:lnTo>
                <a:lnTo>
                  <a:pt x="523037" y="1693468"/>
                </a:lnTo>
                <a:lnTo>
                  <a:pt x="552298" y="1821484"/>
                </a:lnTo>
                <a:lnTo>
                  <a:pt x="519379" y="1858060"/>
                </a:lnTo>
                <a:lnTo>
                  <a:pt x="482803" y="1898294"/>
                </a:lnTo>
                <a:lnTo>
                  <a:pt x="453542" y="1920240"/>
                </a:lnTo>
                <a:lnTo>
                  <a:pt x="424282" y="1920240"/>
                </a:lnTo>
                <a:lnTo>
                  <a:pt x="387706" y="1887321"/>
                </a:lnTo>
                <a:lnTo>
                  <a:pt x="347472" y="1792224"/>
                </a:lnTo>
                <a:lnTo>
                  <a:pt x="314554" y="1675180"/>
                </a:lnTo>
                <a:lnTo>
                  <a:pt x="303581" y="1620316"/>
                </a:lnTo>
                <a:lnTo>
                  <a:pt x="307238" y="1503273"/>
                </a:lnTo>
                <a:lnTo>
                  <a:pt x="325526" y="1364284"/>
                </a:lnTo>
                <a:lnTo>
                  <a:pt x="321869" y="1287475"/>
                </a:lnTo>
                <a:lnTo>
                  <a:pt x="252374" y="544982"/>
                </a:lnTo>
                <a:lnTo>
                  <a:pt x="230429" y="299923"/>
                </a:lnTo>
                <a:lnTo>
                  <a:pt x="197510" y="219456"/>
                </a:lnTo>
                <a:lnTo>
                  <a:pt x="128016" y="138988"/>
                </a:lnTo>
                <a:lnTo>
                  <a:pt x="62179" y="80467"/>
                </a:lnTo>
                <a:lnTo>
                  <a:pt x="10973" y="47548"/>
                </a:lnTo>
                <a:lnTo>
                  <a:pt x="0" y="18288"/>
                </a:lnTo>
                <a:lnTo>
                  <a:pt x="18288" y="0"/>
                </a:lnTo>
                <a:lnTo>
                  <a:pt x="76810" y="0"/>
                </a:lnTo>
                <a:lnTo>
                  <a:pt x="212141" y="10972"/>
                </a:lnTo>
                <a:lnTo>
                  <a:pt x="332842" y="36576"/>
                </a:lnTo>
                <a:lnTo>
                  <a:pt x="409651" y="65836"/>
                </a:lnTo>
                <a:lnTo>
                  <a:pt x="442570" y="84124"/>
                </a:lnTo>
                <a:lnTo>
                  <a:pt x="471830" y="106070"/>
                </a:lnTo>
                <a:lnTo>
                  <a:pt x="486461" y="128016"/>
                </a:lnTo>
                <a:lnTo>
                  <a:pt x="475488" y="179222"/>
                </a:lnTo>
                <a:lnTo>
                  <a:pt x="471830" y="256032"/>
                </a:lnTo>
                <a:lnTo>
                  <a:pt x="486461" y="38404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E85B2F4-BB9C-470A-A068-440DE174D1FB}"/>
              </a:ext>
            </a:extLst>
          </p:cNvPr>
          <p:cNvSpPr/>
          <p:nvPr/>
        </p:nvSpPr>
        <p:spPr>
          <a:xfrm>
            <a:off x="3886201" y="3101975"/>
            <a:ext cx="4022725" cy="2654300"/>
          </a:xfrm>
          <a:custGeom>
            <a:avLst/>
            <a:gdLst>
              <a:gd name="connsiteX0" fmla="*/ 2552920 w 4022303"/>
              <a:gd name="connsiteY0" fmla="*/ 2114220 h 2653346"/>
              <a:gd name="connsiteX1" fmla="*/ 2870053 w 4022303"/>
              <a:gd name="connsiteY1" fmla="*/ 2114220 h 2653346"/>
              <a:gd name="connsiteX2" fmla="*/ 3197757 w 4022303"/>
              <a:gd name="connsiteY2" fmla="*/ 2124791 h 2653346"/>
              <a:gd name="connsiteX3" fmla="*/ 3541318 w 4022303"/>
              <a:gd name="connsiteY3" fmla="*/ 2140648 h 2653346"/>
              <a:gd name="connsiteX4" fmla="*/ 3916592 w 4022303"/>
              <a:gd name="connsiteY4" fmla="*/ 2161790 h 2653346"/>
              <a:gd name="connsiteX5" fmla="*/ 4022303 w 4022303"/>
              <a:gd name="connsiteY5" fmla="*/ 2378497 h 2653346"/>
              <a:gd name="connsiteX6" fmla="*/ 3541318 w 4022303"/>
              <a:gd name="connsiteY6" fmla="*/ 2336213 h 2653346"/>
              <a:gd name="connsiteX7" fmla="*/ 3039191 w 4022303"/>
              <a:gd name="connsiteY7" fmla="*/ 2304500 h 2653346"/>
              <a:gd name="connsiteX8" fmla="*/ 2864768 w 4022303"/>
              <a:gd name="connsiteY8" fmla="*/ 2288643 h 2653346"/>
              <a:gd name="connsiteX9" fmla="*/ 2383783 w 4022303"/>
              <a:gd name="connsiteY9" fmla="*/ 2309785 h 2653346"/>
              <a:gd name="connsiteX10" fmla="*/ 1934511 w 4022303"/>
              <a:gd name="connsiteY10" fmla="*/ 2330928 h 2653346"/>
              <a:gd name="connsiteX11" fmla="*/ 1395385 w 4022303"/>
              <a:gd name="connsiteY11" fmla="*/ 2389069 h 2653346"/>
              <a:gd name="connsiteX12" fmla="*/ 1057110 w 4022303"/>
              <a:gd name="connsiteY12" fmla="*/ 2441924 h 2653346"/>
              <a:gd name="connsiteX13" fmla="*/ 782261 w 4022303"/>
              <a:gd name="connsiteY13" fmla="*/ 2494780 h 2653346"/>
              <a:gd name="connsiteX14" fmla="*/ 539126 w 4022303"/>
              <a:gd name="connsiteY14" fmla="*/ 2547635 h 2653346"/>
              <a:gd name="connsiteX15" fmla="*/ 507413 w 4022303"/>
              <a:gd name="connsiteY15" fmla="*/ 2563492 h 2653346"/>
              <a:gd name="connsiteX16" fmla="*/ 465128 w 4022303"/>
              <a:gd name="connsiteY16" fmla="*/ 2621633 h 2653346"/>
              <a:gd name="connsiteX17" fmla="*/ 428129 w 4022303"/>
              <a:gd name="connsiteY17" fmla="*/ 2653346 h 2653346"/>
              <a:gd name="connsiteX18" fmla="*/ 369988 w 4022303"/>
              <a:gd name="connsiteY18" fmla="*/ 2648060 h 2653346"/>
              <a:gd name="connsiteX19" fmla="*/ 322418 w 4022303"/>
              <a:gd name="connsiteY19" fmla="*/ 2589919 h 2653346"/>
              <a:gd name="connsiteX20" fmla="*/ 290705 w 4022303"/>
              <a:gd name="connsiteY20" fmla="*/ 2526493 h 2653346"/>
              <a:gd name="connsiteX21" fmla="*/ 264277 w 4022303"/>
              <a:gd name="connsiteY21" fmla="*/ 2457781 h 2653346"/>
              <a:gd name="connsiteX22" fmla="*/ 243135 w 4022303"/>
              <a:gd name="connsiteY22" fmla="*/ 2373212 h 2653346"/>
              <a:gd name="connsiteX23" fmla="*/ 264277 w 4022303"/>
              <a:gd name="connsiteY23" fmla="*/ 2204074 h 2653346"/>
              <a:gd name="connsiteX24" fmla="*/ 295991 w 4022303"/>
              <a:gd name="connsiteY24" fmla="*/ 1955654 h 2653346"/>
              <a:gd name="connsiteX25" fmla="*/ 311847 w 4022303"/>
              <a:gd name="connsiteY25" fmla="*/ 1818229 h 2653346"/>
              <a:gd name="connsiteX26" fmla="*/ 311847 w 4022303"/>
              <a:gd name="connsiteY26" fmla="*/ 1009540 h 2653346"/>
              <a:gd name="connsiteX27" fmla="*/ 311847 w 4022303"/>
              <a:gd name="connsiteY27" fmla="*/ 729406 h 2653346"/>
              <a:gd name="connsiteX28" fmla="*/ 306562 w 4022303"/>
              <a:gd name="connsiteY28" fmla="*/ 607838 h 2653346"/>
              <a:gd name="connsiteX29" fmla="*/ 290705 w 4022303"/>
              <a:gd name="connsiteY29" fmla="*/ 502128 h 2653346"/>
              <a:gd name="connsiteX30" fmla="*/ 248421 w 4022303"/>
              <a:gd name="connsiteY30" fmla="*/ 354132 h 2653346"/>
              <a:gd name="connsiteX31" fmla="*/ 174423 w 4022303"/>
              <a:gd name="connsiteY31" fmla="*/ 227279 h 2653346"/>
              <a:gd name="connsiteX32" fmla="*/ 47570 w 4022303"/>
              <a:gd name="connsiteY32" fmla="*/ 89855 h 2653346"/>
              <a:gd name="connsiteX33" fmla="*/ 10571 w 4022303"/>
              <a:gd name="connsiteY33" fmla="*/ 42285 h 2653346"/>
              <a:gd name="connsiteX34" fmla="*/ 0 w 4022303"/>
              <a:gd name="connsiteY34" fmla="*/ 15857 h 2653346"/>
              <a:gd name="connsiteX35" fmla="*/ 15857 w 4022303"/>
              <a:gd name="connsiteY35" fmla="*/ 0 h 2653346"/>
              <a:gd name="connsiteX36" fmla="*/ 31713 w 4022303"/>
              <a:gd name="connsiteY36" fmla="*/ 0 h 2653346"/>
              <a:gd name="connsiteX37" fmla="*/ 121568 w 4022303"/>
              <a:gd name="connsiteY37" fmla="*/ 26428 h 2653346"/>
              <a:gd name="connsiteX38" fmla="*/ 317133 w 4022303"/>
              <a:gd name="connsiteY38" fmla="*/ 89855 h 2653346"/>
              <a:gd name="connsiteX39" fmla="*/ 396416 w 4022303"/>
              <a:gd name="connsiteY39" fmla="*/ 121568 h 2653346"/>
              <a:gd name="connsiteX40" fmla="*/ 443986 w 4022303"/>
              <a:gd name="connsiteY40" fmla="*/ 153281 h 2653346"/>
              <a:gd name="connsiteX41" fmla="*/ 565554 w 4022303"/>
              <a:gd name="connsiteY41" fmla="*/ 269563 h 2653346"/>
              <a:gd name="connsiteX42" fmla="*/ 591982 w 4022303"/>
              <a:gd name="connsiteY42" fmla="*/ 306562 h 2653346"/>
              <a:gd name="connsiteX43" fmla="*/ 586696 w 4022303"/>
              <a:gd name="connsiteY43" fmla="*/ 359418 h 2653346"/>
              <a:gd name="connsiteX44" fmla="*/ 565554 w 4022303"/>
              <a:gd name="connsiteY44" fmla="*/ 406988 h 2653346"/>
              <a:gd name="connsiteX45" fmla="*/ 528555 w 4022303"/>
              <a:gd name="connsiteY45" fmla="*/ 465129 h 2653346"/>
              <a:gd name="connsiteX46" fmla="*/ 533840 w 4022303"/>
              <a:gd name="connsiteY46" fmla="*/ 856259 h 2653346"/>
              <a:gd name="connsiteX47" fmla="*/ 528555 w 4022303"/>
              <a:gd name="connsiteY47" fmla="*/ 1321388 h 2653346"/>
              <a:gd name="connsiteX48" fmla="*/ 533840 w 4022303"/>
              <a:gd name="connsiteY48" fmla="*/ 1770659 h 2653346"/>
              <a:gd name="connsiteX49" fmla="*/ 533840 w 4022303"/>
              <a:gd name="connsiteY49" fmla="*/ 2056079 h 2653346"/>
              <a:gd name="connsiteX50" fmla="*/ 528555 w 4022303"/>
              <a:gd name="connsiteY50" fmla="*/ 2256930 h 2653346"/>
              <a:gd name="connsiteX51" fmla="*/ 533840 w 4022303"/>
              <a:gd name="connsiteY51" fmla="*/ 2299214 h 2653346"/>
              <a:gd name="connsiteX52" fmla="*/ 560268 w 4022303"/>
              <a:gd name="connsiteY52" fmla="*/ 2309785 h 2653346"/>
              <a:gd name="connsiteX53" fmla="*/ 1057110 w 4022303"/>
              <a:gd name="connsiteY53" fmla="*/ 2235788 h 2653346"/>
              <a:gd name="connsiteX54" fmla="*/ 1474668 w 4022303"/>
              <a:gd name="connsiteY54" fmla="*/ 2193503 h 2653346"/>
              <a:gd name="connsiteX55" fmla="*/ 1918654 w 4022303"/>
              <a:gd name="connsiteY55" fmla="*/ 2151219 h 2653346"/>
              <a:gd name="connsiteX56" fmla="*/ 2325642 w 4022303"/>
              <a:gd name="connsiteY56" fmla="*/ 2124791 h 2653346"/>
              <a:gd name="connsiteX57" fmla="*/ 2552920 w 4022303"/>
              <a:gd name="connsiteY57" fmla="*/ 2114220 h 26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022303" h="2653346">
                <a:moveTo>
                  <a:pt x="2552920" y="2114220"/>
                </a:moveTo>
                <a:lnTo>
                  <a:pt x="2870053" y="2114220"/>
                </a:lnTo>
                <a:lnTo>
                  <a:pt x="3197757" y="2124791"/>
                </a:lnTo>
                <a:lnTo>
                  <a:pt x="3541318" y="2140648"/>
                </a:lnTo>
                <a:lnTo>
                  <a:pt x="3916592" y="2161790"/>
                </a:lnTo>
                <a:lnTo>
                  <a:pt x="4022303" y="2378497"/>
                </a:lnTo>
                <a:lnTo>
                  <a:pt x="3541318" y="2336213"/>
                </a:lnTo>
                <a:lnTo>
                  <a:pt x="3039191" y="2304500"/>
                </a:lnTo>
                <a:lnTo>
                  <a:pt x="2864768" y="2288643"/>
                </a:lnTo>
                <a:lnTo>
                  <a:pt x="2383783" y="2309785"/>
                </a:lnTo>
                <a:lnTo>
                  <a:pt x="1934511" y="2330928"/>
                </a:lnTo>
                <a:lnTo>
                  <a:pt x="1395385" y="2389069"/>
                </a:lnTo>
                <a:lnTo>
                  <a:pt x="1057110" y="2441924"/>
                </a:lnTo>
                <a:lnTo>
                  <a:pt x="782261" y="2494780"/>
                </a:lnTo>
                <a:lnTo>
                  <a:pt x="539126" y="2547635"/>
                </a:lnTo>
                <a:lnTo>
                  <a:pt x="507413" y="2563492"/>
                </a:lnTo>
                <a:lnTo>
                  <a:pt x="465128" y="2621633"/>
                </a:lnTo>
                <a:lnTo>
                  <a:pt x="428129" y="2653346"/>
                </a:lnTo>
                <a:lnTo>
                  <a:pt x="369988" y="2648060"/>
                </a:lnTo>
                <a:lnTo>
                  <a:pt x="322418" y="2589919"/>
                </a:lnTo>
                <a:lnTo>
                  <a:pt x="290705" y="2526493"/>
                </a:lnTo>
                <a:lnTo>
                  <a:pt x="264277" y="2457781"/>
                </a:lnTo>
                <a:lnTo>
                  <a:pt x="243135" y="2373212"/>
                </a:lnTo>
                <a:lnTo>
                  <a:pt x="264277" y="2204074"/>
                </a:lnTo>
                <a:lnTo>
                  <a:pt x="295991" y="1955654"/>
                </a:lnTo>
                <a:lnTo>
                  <a:pt x="311847" y="1818229"/>
                </a:lnTo>
                <a:lnTo>
                  <a:pt x="311847" y="1009540"/>
                </a:lnTo>
                <a:lnTo>
                  <a:pt x="311847" y="729406"/>
                </a:lnTo>
                <a:lnTo>
                  <a:pt x="306562" y="607838"/>
                </a:lnTo>
                <a:lnTo>
                  <a:pt x="290705" y="502128"/>
                </a:lnTo>
                <a:lnTo>
                  <a:pt x="248421" y="354132"/>
                </a:lnTo>
                <a:lnTo>
                  <a:pt x="174423" y="227279"/>
                </a:lnTo>
                <a:lnTo>
                  <a:pt x="47570" y="89855"/>
                </a:lnTo>
                <a:lnTo>
                  <a:pt x="10571" y="42285"/>
                </a:lnTo>
                <a:lnTo>
                  <a:pt x="0" y="15857"/>
                </a:lnTo>
                <a:lnTo>
                  <a:pt x="15857" y="0"/>
                </a:lnTo>
                <a:lnTo>
                  <a:pt x="31713" y="0"/>
                </a:lnTo>
                <a:lnTo>
                  <a:pt x="121568" y="26428"/>
                </a:lnTo>
                <a:lnTo>
                  <a:pt x="317133" y="89855"/>
                </a:lnTo>
                <a:lnTo>
                  <a:pt x="396416" y="121568"/>
                </a:lnTo>
                <a:lnTo>
                  <a:pt x="443986" y="153281"/>
                </a:lnTo>
                <a:lnTo>
                  <a:pt x="565554" y="269563"/>
                </a:lnTo>
                <a:lnTo>
                  <a:pt x="591982" y="306562"/>
                </a:lnTo>
                <a:lnTo>
                  <a:pt x="586696" y="359418"/>
                </a:lnTo>
                <a:lnTo>
                  <a:pt x="565554" y="406988"/>
                </a:lnTo>
                <a:lnTo>
                  <a:pt x="528555" y="465129"/>
                </a:lnTo>
                <a:cubicBezTo>
                  <a:pt x="530317" y="595506"/>
                  <a:pt x="532078" y="725882"/>
                  <a:pt x="533840" y="856259"/>
                </a:cubicBezTo>
                <a:cubicBezTo>
                  <a:pt x="532078" y="1011302"/>
                  <a:pt x="530317" y="1166345"/>
                  <a:pt x="528555" y="1321388"/>
                </a:cubicBezTo>
                <a:cubicBezTo>
                  <a:pt x="530317" y="1471145"/>
                  <a:pt x="532078" y="1620902"/>
                  <a:pt x="533840" y="1770659"/>
                </a:cubicBezTo>
                <a:lnTo>
                  <a:pt x="533840" y="2056079"/>
                </a:lnTo>
                <a:cubicBezTo>
                  <a:pt x="532031" y="2123028"/>
                  <a:pt x="528555" y="2189956"/>
                  <a:pt x="528555" y="2256930"/>
                </a:cubicBezTo>
                <a:lnTo>
                  <a:pt x="533840" y="2299214"/>
                </a:lnTo>
                <a:lnTo>
                  <a:pt x="560268" y="2309785"/>
                </a:lnTo>
                <a:lnTo>
                  <a:pt x="1057110" y="2235788"/>
                </a:lnTo>
                <a:lnTo>
                  <a:pt x="1474668" y="2193503"/>
                </a:lnTo>
                <a:lnTo>
                  <a:pt x="1918654" y="2151219"/>
                </a:lnTo>
                <a:lnTo>
                  <a:pt x="2325642" y="2124791"/>
                </a:lnTo>
                <a:lnTo>
                  <a:pt x="2552920" y="21142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7DD4469-2224-4D84-A814-1C426C7D13DD}"/>
              </a:ext>
            </a:extLst>
          </p:cNvPr>
          <p:cNvSpPr/>
          <p:nvPr/>
        </p:nvSpPr>
        <p:spPr>
          <a:xfrm>
            <a:off x="4999038" y="2660650"/>
            <a:ext cx="2328862" cy="2114550"/>
          </a:xfrm>
          <a:custGeom>
            <a:avLst/>
            <a:gdLst>
              <a:gd name="connsiteX0" fmla="*/ 70338 w 2329444"/>
              <a:gd name="connsiteY0" fmla="*/ 302041 h 2114291"/>
              <a:gd name="connsiteX1" fmla="*/ 430306 w 2329444"/>
              <a:gd name="connsiteY1" fmla="*/ 268941 h 2114291"/>
              <a:gd name="connsiteX2" fmla="*/ 599945 w 2329444"/>
              <a:gd name="connsiteY2" fmla="*/ 248253 h 2114291"/>
              <a:gd name="connsiteX3" fmla="*/ 893712 w 2329444"/>
              <a:gd name="connsiteY3" fmla="*/ 202740 h 2114291"/>
              <a:gd name="connsiteX4" fmla="*/ 984738 w 2329444"/>
              <a:gd name="connsiteY4" fmla="*/ 186190 h 2114291"/>
              <a:gd name="connsiteX5" fmla="*/ 1228854 w 2329444"/>
              <a:gd name="connsiteY5" fmla="*/ 161365 h 2114291"/>
              <a:gd name="connsiteX6" fmla="*/ 1530896 w 2329444"/>
              <a:gd name="connsiteY6" fmla="*/ 119989 h 2114291"/>
              <a:gd name="connsiteX7" fmla="*/ 1733636 w 2329444"/>
              <a:gd name="connsiteY7" fmla="*/ 103439 h 2114291"/>
              <a:gd name="connsiteX8" fmla="*/ 1816387 w 2329444"/>
              <a:gd name="connsiteY8" fmla="*/ 91026 h 2114291"/>
              <a:gd name="connsiteX9" fmla="*/ 1886726 w 2329444"/>
              <a:gd name="connsiteY9" fmla="*/ 70338 h 2114291"/>
              <a:gd name="connsiteX10" fmla="*/ 1977752 w 2329444"/>
              <a:gd name="connsiteY10" fmla="*/ 16550 h 2114291"/>
              <a:gd name="connsiteX11" fmla="*/ 2014990 w 2329444"/>
              <a:gd name="connsiteY11" fmla="*/ 0 h 2114291"/>
              <a:gd name="connsiteX12" fmla="*/ 2064640 w 2329444"/>
              <a:gd name="connsiteY12" fmla="*/ 24825 h 2114291"/>
              <a:gd name="connsiteX13" fmla="*/ 2172217 w 2329444"/>
              <a:gd name="connsiteY13" fmla="*/ 91026 h 2114291"/>
              <a:gd name="connsiteX14" fmla="*/ 2300481 w 2329444"/>
              <a:gd name="connsiteY14" fmla="*/ 186190 h 2114291"/>
              <a:gd name="connsiteX15" fmla="*/ 2329444 w 2329444"/>
              <a:gd name="connsiteY15" fmla="*/ 219290 h 2114291"/>
              <a:gd name="connsiteX16" fmla="*/ 2329444 w 2329444"/>
              <a:gd name="connsiteY16" fmla="*/ 239978 h 2114291"/>
              <a:gd name="connsiteX17" fmla="*/ 2296344 w 2329444"/>
              <a:gd name="connsiteY17" fmla="*/ 277216 h 2114291"/>
              <a:gd name="connsiteX18" fmla="*/ 2271518 w 2329444"/>
              <a:gd name="connsiteY18" fmla="*/ 413756 h 2114291"/>
              <a:gd name="connsiteX19" fmla="*/ 2246693 w 2329444"/>
              <a:gd name="connsiteY19" fmla="*/ 558570 h 2114291"/>
              <a:gd name="connsiteX20" fmla="*/ 2209455 w 2329444"/>
              <a:gd name="connsiteY20" fmla="*/ 955775 h 2114291"/>
              <a:gd name="connsiteX21" fmla="*/ 2184630 w 2329444"/>
              <a:gd name="connsiteY21" fmla="*/ 1261955 h 2114291"/>
              <a:gd name="connsiteX22" fmla="*/ 2168079 w 2329444"/>
              <a:gd name="connsiteY22" fmla="*/ 1551584 h 2114291"/>
              <a:gd name="connsiteX23" fmla="*/ 2163942 w 2329444"/>
              <a:gd name="connsiteY23" fmla="*/ 1762599 h 2114291"/>
              <a:gd name="connsiteX24" fmla="*/ 2168079 w 2329444"/>
              <a:gd name="connsiteY24" fmla="*/ 1849488 h 2114291"/>
              <a:gd name="connsiteX25" fmla="*/ 2151529 w 2329444"/>
              <a:gd name="connsiteY25" fmla="*/ 1907413 h 2114291"/>
              <a:gd name="connsiteX26" fmla="*/ 2106016 w 2329444"/>
              <a:gd name="connsiteY26" fmla="*/ 2002577 h 2114291"/>
              <a:gd name="connsiteX27" fmla="*/ 2056365 w 2329444"/>
              <a:gd name="connsiteY27" fmla="*/ 2064641 h 2114291"/>
              <a:gd name="connsiteX28" fmla="*/ 2002577 w 2329444"/>
              <a:gd name="connsiteY28" fmla="*/ 2101879 h 2114291"/>
              <a:gd name="connsiteX29" fmla="*/ 1965339 w 2329444"/>
              <a:gd name="connsiteY29" fmla="*/ 2114291 h 2114291"/>
              <a:gd name="connsiteX30" fmla="*/ 1928101 w 2329444"/>
              <a:gd name="connsiteY30" fmla="*/ 2089466 h 2114291"/>
              <a:gd name="connsiteX31" fmla="*/ 1911551 w 2329444"/>
              <a:gd name="connsiteY31" fmla="*/ 2064641 h 2114291"/>
              <a:gd name="connsiteX32" fmla="*/ 1899138 w 2329444"/>
              <a:gd name="connsiteY32" fmla="*/ 2006715 h 2114291"/>
              <a:gd name="connsiteX33" fmla="*/ 1890863 w 2329444"/>
              <a:gd name="connsiteY33" fmla="*/ 1932239 h 2114291"/>
              <a:gd name="connsiteX34" fmla="*/ 1903276 w 2329444"/>
              <a:gd name="connsiteY34" fmla="*/ 1762599 h 2114291"/>
              <a:gd name="connsiteX35" fmla="*/ 1915688 w 2329444"/>
              <a:gd name="connsiteY35" fmla="*/ 1493658 h 2114291"/>
              <a:gd name="connsiteX36" fmla="*/ 1932239 w 2329444"/>
              <a:gd name="connsiteY36" fmla="*/ 1199891 h 2114291"/>
              <a:gd name="connsiteX37" fmla="*/ 1944651 w 2329444"/>
              <a:gd name="connsiteY37" fmla="*/ 1050939 h 2114291"/>
              <a:gd name="connsiteX38" fmla="*/ 1961202 w 2329444"/>
              <a:gd name="connsiteY38" fmla="*/ 868887 h 2114291"/>
              <a:gd name="connsiteX39" fmla="*/ 1973614 w 2329444"/>
              <a:gd name="connsiteY39" fmla="*/ 612358 h 2114291"/>
              <a:gd name="connsiteX40" fmla="*/ 1981889 w 2329444"/>
              <a:gd name="connsiteY40" fmla="*/ 479956 h 2114291"/>
              <a:gd name="connsiteX41" fmla="*/ 1990164 w 2329444"/>
              <a:gd name="connsiteY41" fmla="*/ 364105 h 2114291"/>
              <a:gd name="connsiteX42" fmla="*/ 1986027 w 2329444"/>
              <a:gd name="connsiteY42" fmla="*/ 318592 h 2114291"/>
              <a:gd name="connsiteX43" fmla="*/ 1944651 w 2329444"/>
              <a:gd name="connsiteY43" fmla="*/ 273079 h 2114291"/>
              <a:gd name="connsiteX44" fmla="*/ 1878450 w 2329444"/>
              <a:gd name="connsiteY44" fmla="*/ 252391 h 2114291"/>
              <a:gd name="connsiteX45" fmla="*/ 1518483 w 2329444"/>
              <a:gd name="connsiteY45" fmla="*/ 289629 h 2114291"/>
              <a:gd name="connsiteX46" fmla="*/ 1232992 w 2329444"/>
              <a:gd name="connsiteY46" fmla="*/ 322729 h 2114291"/>
              <a:gd name="connsiteX47" fmla="*/ 972326 w 2329444"/>
              <a:gd name="connsiteY47" fmla="*/ 368242 h 2114291"/>
              <a:gd name="connsiteX48" fmla="*/ 699247 w 2329444"/>
              <a:gd name="connsiteY48" fmla="*/ 409618 h 2114291"/>
              <a:gd name="connsiteX49" fmla="*/ 339279 w 2329444"/>
              <a:gd name="connsiteY49" fmla="*/ 459269 h 2114291"/>
              <a:gd name="connsiteX50" fmla="*/ 153089 w 2329444"/>
              <a:gd name="connsiteY50" fmla="*/ 488232 h 2114291"/>
              <a:gd name="connsiteX51" fmla="*/ 0 w 2329444"/>
              <a:gd name="connsiteY51" fmla="*/ 306179 h 2114291"/>
              <a:gd name="connsiteX52" fmla="*/ 70338 w 2329444"/>
              <a:gd name="connsiteY52" fmla="*/ 302041 h 211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29444" h="2114291">
                <a:moveTo>
                  <a:pt x="70338" y="302041"/>
                </a:moveTo>
                <a:lnTo>
                  <a:pt x="430306" y="268941"/>
                </a:lnTo>
                <a:lnTo>
                  <a:pt x="599945" y="248253"/>
                </a:lnTo>
                <a:lnTo>
                  <a:pt x="893712" y="202740"/>
                </a:lnTo>
                <a:lnTo>
                  <a:pt x="984738" y="186190"/>
                </a:lnTo>
                <a:lnTo>
                  <a:pt x="1228854" y="161365"/>
                </a:lnTo>
                <a:lnTo>
                  <a:pt x="1530896" y="119989"/>
                </a:lnTo>
                <a:lnTo>
                  <a:pt x="1733636" y="103439"/>
                </a:lnTo>
                <a:lnTo>
                  <a:pt x="1816387" y="91026"/>
                </a:lnTo>
                <a:lnTo>
                  <a:pt x="1886726" y="70338"/>
                </a:lnTo>
                <a:lnTo>
                  <a:pt x="1977752" y="16550"/>
                </a:lnTo>
                <a:lnTo>
                  <a:pt x="2014990" y="0"/>
                </a:lnTo>
                <a:lnTo>
                  <a:pt x="2064640" y="24825"/>
                </a:lnTo>
                <a:lnTo>
                  <a:pt x="2172217" y="91026"/>
                </a:lnTo>
                <a:lnTo>
                  <a:pt x="2300481" y="186190"/>
                </a:lnTo>
                <a:lnTo>
                  <a:pt x="2329444" y="219290"/>
                </a:lnTo>
                <a:lnTo>
                  <a:pt x="2329444" y="239978"/>
                </a:lnTo>
                <a:lnTo>
                  <a:pt x="2296344" y="277216"/>
                </a:lnTo>
                <a:lnTo>
                  <a:pt x="2271518" y="413756"/>
                </a:lnTo>
                <a:lnTo>
                  <a:pt x="2246693" y="558570"/>
                </a:lnTo>
                <a:lnTo>
                  <a:pt x="2209455" y="955775"/>
                </a:lnTo>
                <a:lnTo>
                  <a:pt x="2184630" y="1261955"/>
                </a:lnTo>
                <a:lnTo>
                  <a:pt x="2168079" y="1551584"/>
                </a:lnTo>
                <a:lnTo>
                  <a:pt x="2163942" y="1762599"/>
                </a:lnTo>
                <a:lnTo>
                  <a:pt x="2168079" y="1849488"/>
                </a:lnTo>
                <a:lnTo>
                  <a:pt x="2151529" y="1907413"/>
                </a:lnTo>
                <a:lnTo>
                  <a:pt x="2106016" y="2002577"/>
                </a:lnTo>
                <a:lnTo>
                  <a:pt x="2056365" y="2064641"/>
                </a:lnTo>
                <a:lnTo>
                  <a:pt x="2002577" y="2101879"/>
                </a:lnTo>
                <a:lnTo>
                  <a:pt x="1965339" y="2114291"/>
                </a:lnTo>
                <a:lnTo>
                  <a:pt x="1928101" y="2089466"/>
                </a:lnTo>
                <a:lnTo>
                  <a:pt x="1911551" y="2064641"/>
                </a:lnTo>
                <a:lnTo>
                  <a:pt x="1899138" y="2006715"/>
                </a:lnTo>
                <a:lnTo>
                  <a:pt x="1890863" y="1932239"/>
                </a:lnTo>
                <a:lnTo>
                  <a:pt x="1903276" y="1762599"/>
                </a:lnTo>
                <a:lnTo>
                  <a:pt x="1915688" y="1493658"/>
                </a:lnTo>
                <a:lnTo>
                  <a:pt x="1932239" y="1199891"/>
                </a:lnTo>
                <a:lnTo>
                  <a:pt x="1944651" y="1050939"/>
                </a:lnTo>
                <a:lnTo>
                  <a:pt x="1961202" y="868887"/>
                </a:lnTo>
                <a:lnTo>
                  <a:pt x="1973614" y="612358"/>
                </a:lnTo>
                <a:lnTo>
                  <a:pt x="1981889" y="479956"/>
                </a:lnTo>
                <a:lnTo>
                  <a:pt x="1990164" y="364105"/>
                </a:lnTo>
                <a:lnTo>
                  <a:pt x="1986027" y="318592"/>
                </a:lnTo>
                <a:lnTo>
                  <a:pt x="1944651" y="273079"/>
                </a:lnTo>
                <a:lnTo>
                  <a:pt x="1878450" y="252391"/>
                </a:lnTo>
                <a:lnTo>
                  <a:pt x="1518483" y="289629"/>
                </a:lnTo>
                <a:lnTo>
                  <a:pt x="1232992" y="322729"/>
                </a:lnTo>
                <a:lnTo>
                  <a:pt x="972326" y="368242"/>
                </a:lnTo>
                <a:lnTo>
                  <a:pt x="699247" y="409618"/>
                </a:lnTo>
                <a:lnTo>
                  <a:pt x="339279" y="459269"/>
                </a:lnTo>
                <a:lnTo>
                  <a:pt x="153089" y="488232"/>
                </a:lnTo>
                <a:lnTo>
                  <a:pt x="0" y="306179"/>
                </a:lnTo>
                <a:lnTo>
                  <a:pt x="70338" y="30204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276DF2C-5F78-4E23-98BD-BB13EE179117}"/>
              </a:ext>
            </a:extLst>
          </p:cNvPr>
          <p:cNvSpPr/>
          <p:nvPr/>
        </p:nvSpPr>
        <p:spPr>
          <a:xfrm>
            <a:off x="5740400" y="2070100"/>
            <a:ext cx="577850" cy="2471738"/>
          </a:xfrm>
          <a:custGeom>
            <a:avLst/>
            <a:gdLst>
              <a:gd name="connsiteX0" fmla="*/ 241160 w 577780"/>
              <a:gd name="connsiteY0" fmla="*/ 577781 h 2471895"/>
              <a:gd name="connsiteX1" fmla="*/ 231112 w 577780"/>
              <a:gd name="connsiteY1" fmla="*/ 391886 h 2471895"/>
              <a:gd name="connsiteX2" fmla="*/ 205991 w 577780"/>
              <a:gd name="connsiteY2" fmla="*/ 306475 h 2471895"/>
              <a:gd name="connsiteX3" fmla="*/ 105508 w 577780"/>
              <a:gd name="connsiteY3" fmla="*/ 145702 h 2471895"/>
              <a:gd name="connsiteX4" fmla="*/ 0 w 577780"/>
              <a:gd name="connsiteY4" fmla="*/ 0 h 2471895"/>
              <a:gd name="connsiteX5" fmla="*/ 170822 w 577780"/>
              <a:gd name="connsiteY5" fmla="*/ 40194 h 2471895"/>
              <a:gd name="connsiteX6" fmla="*/ 216039 w 577780"/>
              <a:gd name="connsiteY6" fmla="*/ 85411 h 2471895"/>
              <a:gd name="connsiteX7" fmla="*/ 396910 w 577780"/>
              <a:gd name="connsiteY7" fmla="*/ 216040 h 2471895"/>
              <a:gd name="connsiteX8" fmla="*/ 472272 w 577780"/>
              <a:gd name="connsiteY8" fmla="*/ 266282 h 2471895"/>
              <a:gd name="connsiteX9" fmla="*/ 527538 w 577780"/>
              <a:gd name="connsiteY9" fmla="*/ 306475 h 2471895"/>
              <a:gd name="connsiteX10" fmla="*/ 557683 w 577780"/>
              <a:gd name="connsiteY10" fmla="*/ 341644 h 2471895"/>
              <a:gd name="connsiteX11" fmla="*/ 572756 w 577780"/>
              <a:gd name="connsiteY11" fmla="*/ 361741 h 2471895"/>
              <a:gd name="connsiteX12" fmla="*/ 577780 w 577780"/>
              <a:gd name="connsiteY12" fmla="*/ 376814 h 2471895"/>
              <a:gd name="connsiteX13" fmla="*/ 547635 w 577780"/>
              <a:gd name="connsiteY13" fmla="*/ 391886 h 2471895"/>
              <a:gd name="connsiteX14" fmla="*/ 522514 w 577780"/>
              <a:gd name="connsiteY14" fmla="*/ 427055 h 2471895"/>
              <a:gd name="connsiteX15" fmla="*/ 497393 w 577780"/>
              <a:gd name="connsiteY15" fmla="*/ 482321 h 2471895"/>
              <a:gd name="connsiteX16" fmla="*/ 487345 w 577780"/>
              <a:gd name="connsiteY16" fmla="*/ 562708 h 2471895"/>
              <a:gd name="connsiteX17" fmla="*/ 487345 w 577780"/>
              <a:gd name="connsiteY17" fmla="*/ 728506 h 2471895"/>
              <a:gd name="connsiteX18" fmla="*/ 487345 w 577780"/>
              <a:gd name="connsiteY18" fmla="*/ 1115367 h 2471895"/>
              <a:gd name="connsiteX19" fmla="*/ 467248 w 577780"/>
              <a:gd name="connsiteY19" fmla="*/ 1522326 h 2471895"/>
              <a:gd name="connsiteX20" fmla="*/ 462224 w 577780"/>
              <a:gd name="connsiteY20" fmla="*/ 1758462 h 2471895"/>
              <a:gd name="connsiteX21" fmla="*/ 462224 w 577780"/>
              <a:gd name="connsiteY21" fmla="*/ 1914211 h 2471895"/>
              <a:gd name="connsiteX22" fmla="*/ 452176 w 577780"/>
              <a:gd name="connsiteY22" fmla="*/ 2195565 h 2471895"/>
              <a:gd name="connsiteX23" fmla="*/ 447152 w 577780"/>
              <a:gd name="connsiteY23" fmla="*/ 2451798 h 2471895"/>
              <a:gd name="connsiteX24" fmla="*/ 241160 w 577780"/>
              <a:gd name="connsiteY24" fmla="*/ 2471895 h 2471895"/>
              <a:gd name="connsiteX25" fmla="*/ 241160 w 577780"/>
              <a:gd name="connsiteY25" fmla="*/ 2170444 h 2471895"/>
              <a:gd name="connsiteX26" fmla="*/ 246184 w 577780"/>
              <a:gd name="connsiteY26" fmla="*/ 1949381 h 2471895"/>
              <a:gd name="connsiteX27" fmla="*/ 241160 w 577780"/>
              <a:gd name="connsiteY27" fmla="*/ 1723293 h 2471895"/>
              <a:gd name="connsiteX28" fmla="*/ 241160 w 577780"/>
              <a:gd name="connsiteY28" fmla="*/ 1527350 h 2471895"/>
              <a:gd name="connsiteX29" fmla="*/ 246184 w 577780"/>
              <a:gd name="connsiteY29" fmla="*/ 969666 h 2471895"/>
              <a:gd name="connsiteX30" fmla="*/ 241160 w 577780"/>
              <a:gd name="connsiteY30" fmla="*/ 577781 h 247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7780" h="2471895">
                <a:moveTo>
                  <a:pt x="241160" y="577781"/>
                </a:moveTo>
                <a:lnTo>
                  <a:pt x="231112" y="391886"/>
                </a:lnTo>
                <a:lnTo>
                  <a:pt x="205991" y="306475"/>
                </a:lnTo>
                <a:lnTo>
                  <a:pt x="105508" y="145702"/>
                </a:lnTo>
                <a:lnTo>
                  <a:pt x="0" y="0"/>
                </a:lnTo>
                <a:lnTo>
                  <a:pt x="170822" y="40194"/>
                </a:lnTo>
                <a:lnTo>
                  <a:pt x="216039" y="85411"/>
                </a:lnTo>
                <a:lnTo>
                  <a:pt x="396910" y="216040"/>
                </a:lnTo>
                <a:lnTo>
                  <a:pt x="472272" y="266282"/>
                </a:lnTo>
                <a:lnTo>
                  <a:pt x="527538" y="306475"/>
                </a:lnTo>
                <a:lnTo>
                  <a:pt x="557683" y="341644"/>
                </a:lnTo>
                <a:lnTo>
                  <a:pt x="572756" y="361741"/>
                </a:lnTo>
                <a:lnTo>
                  <a:pt x="577780" y="376814"/>
                </a:lnTo>
                <a:lnTo>
                  <a:pt x="547635" y="391886"/>
                </a:lnTo>
                <a:lnTo>
                  <a:pt x="522514" y="427055"/>
                </a:lnTo>
                <a:lnTo>
                  <a:pt x="497393" y="482321"/>
                </a:lnTo>
                <a:lnTo>
                  <a:pt x="487345" y="562708"/>
                </a:lnTo>
                <a:lnTo>
                  <a:pt x="487345" y="728506"/>
                </a:lnTo>
                <a:lnTo>
                  <a:pt x="487345" y="1115367"/>
                </a:lnTo>
                <a:lnTo>
                  <a:pt x="467248" y="1522326"/>
                </a:lnTo>
                <a:lnTo>
                  <a:pt x="462224" y="1758462"/>
                </a:lnTo>
                <a:lnTo>
                  <a:pt x="462224" y="1914211"/>
                </a:lnTo>
                <a:lnTo>
                  <a:pt x="452176" y="2195565"/>
                </a:lnTo>
                <a:cubicBezTo>
                  <a:pt x="450501" y="2280976"/>
                  <a:pt x="448827" y="2366387"/>
                  <a:pt x="447152" y="2451798"/>
                </a:cubicBezTo>
                <a:lnTo>
                  <a:pt x="241160" y="2471895"/>
                </a:lnTo>
                <a:lnTo>
                  <a:pt x="241160" y="2170444"/>
                </a:lnTo>
                <a:lnTo>
                  <a:pt x="246184" y="1949381"/>
                </a:lnTo>
                <a:lnTo>
                  <a:pt x="241160" y="1723293"/>
                </a:lnTo>
                <a:lnTo>
                  <a:pt x="241160" y="1527350"/>
                </a:lnTo>
                <a:cubicBezTo>
                  <a:pt x="242835" y="1341455"/>
                  <a:pt x="244509" y="1155561"/>
                  <a:pt x="246184" y="969666"/>
                </a:cubicBezTo>
                <a:cubicBezTo>
                  <a:pt x="244509" y="850761"/>
                  <a:pt x="242835" y="731855"/>
                  <a:pt x="241160" y="577781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7E402A7-9CD3-4587-A3FC-EE0861B52119}"/>
              </a:ext>
            </a:extLst>
          </p:cNvPr>
          <p:cNvSpPr/>
          <p:nvPr/>
        </p:nvSpPr>
        <p:spPr>
          <a:xfrm>
            <a:off x="5122863" y="3535364"/>
            <a:ext cx="1955800" cy="339725"/>
          </a:xfrm>
          <a:custGeom>
            <a:avLst/>
            <a:gdLst>
              <a:gd name="connsiteX0" fmla="*/ 406988 w 1956061"/>
              <a:gd name="connsiteY0" fmla="*/ 134782 h 338276"/>
              <a:gd name="connsiteX1" fmla="*/ 568197 w 1956061"/>
              <a:gd name="connsiteY1" fmla="*/ 126854 h 338276"/>
              <a:gd name="connsiteX2" fmla="*/ 718835 w 1956061"/>
              <a:gd name="connsiteY2" fmla="*/ 110997 h 338276"/>
              <a:gd name="connsiteX3" fmla="*/ 853617 w 1956061"/>
              <a:gd name="connsiteY3" fmla="*/ 92497 h 338276"/>
              <a:gd name="connsiteX4" fmla="*/ 1091466 w 1956061"/>
              <a:gd name="connsiteY4" fmla="*/ 68713 h 338276"/>
              <a:gd name="connsiteX5" fmla="*/ 1255318 w 1956061"/>
              <a:gd name="connsiteY5" fmla="*/ 58141 h 338276"/>
              <a:gd name="connsiteX6" fmla="*/ 1405957 w 1956061"/>
              <a:gd name="connsiteY6" fmla="*/ 50213 h 338276"/>
              <a:gd name="connsiteX7" fmla="*/ 1604165 w 1956061"/>
              <a:gd name="connsiteY7" fmla="*/ 31714 h 338276"/>
              <a:gd name="connsiteX8" fmla="*/ 1760088 w 1956061"/>
              <a:gd name="connsiteY8" fmla="*/ 15857 h 338276"/>
              <a:gd name="connsiteX9" fmla="*/ 1873728 w 1956061"/>
              <a:gd name="connsiteY9" fmla="*/ 0 h 338276"/>
              <a:gd name="connsiteX10" fmla="*/ 1894870 w 1956061"/>
              <a:gd name="connsiteY10" fmla="*/ 182352 h 338276"/>
              <a:gd name="connsiteX11" fmla="*/ 1744232 w 1956061"/>
              <a:gd name="connsiteY11" fmla="*/ 187637 h 338276"/>
              <a:gd name="connsiteX12" fmla="*/ 1551309 w 1956061"/>
              <a:gd name="connsiteY12" fmla="*/ 211422 h 338276"/>
              <a:gd name="connsiteX13" fmla="*/ 1421813 w 1956061"/>
              <a:gd name="connsiteY13" fmla="*/ 221993 h 338276"/>
              <a:gd name="connsiteX14" fmla="*/ 1273818 w 1956061"/>
              <a:gd name="connsiteY14" fmla="*/ 235207 h 338276"/>
              <a:gd name="connsiteX15" fmla="*/ 1088824 w 1956061"/>
              <a:gd name="connsiteY15" fmla="*/ 248421 h 338276"/>
              <a:gd name="connsiteX16" fmla="*/ 853617 w 1956061"/>
              <a:gd name="connsiteY16" fmla="*/ 272206 h 338276"/>
              <a:gd name="connsiteX17" fmla="*/ 692407 w 1956061"/>
              <a:gd name="connsiteY17" fmla="*/ 288063 h 338276"/>
              <a:gd name="connsiteX18" fmla="*/ 507413 w 1956061"/>
              <a:gd name="connsiteY18" fmla="*/ 303919 h 338276"/>
              <a:gd name="connsiteX19" fmla="*/ 417559 w 1956061"/>
              <a:gd name="connsiteY19" fmla="*/ 311848 h 338276"/>
              <a:gd name="connsiteX20" fmla="*/ 335633 w 1956061"/>
              <a:gd name="connsiteY20" fmla="*/ 319776 h 338276"/>
              <a:gd name="connsiteX21" fmla="*/ 219351 w 1956061"/>
              <a:gd name="connsiteY21" fmla="*/ 330347 h 338276"/>
              <a:gd name="connsiteX22" fmla="*/ 84569 w 1956061"/>
              <a:gd name="connsiteY22" fmla="*/ 338276 h 338276"/>
              <a:gd name="connsiteX23" fmla="*/ 0 w 1956061"/>
              <a:gd name="connsiteY23" fmla="*/ 161210 h 338276"/>
              <a:gd name="connsiteX24" fmla="*/ 208780 w 1956061"/>
              <a:gd name="connsiteY24" fmla="*/ 153281 h 338276"/>
              <a:gd name="connsiteX25" fmla="*/ 406988 w 1956061"/>
              <a:gd name="connsiteY25" fmla="*/ 134782 h 33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6061" h="338276">
                <a:moveTo>
                  <a:pt x="406988" y="134782"/>
                </a:moveTo>
                <a:lnTo>
                  <a:pt x="568197" y="126854"/>
                </a:lnTo>
                <a:lnTo>
                  <a:pt x="718835" y="110997"/>
                </a:lnTo>
                <a:lnTo>
                  <a:pt x="853617" y="92497"/>
                </a:lnTo>
                <a:lnTo>
                  <a:pt x="1091466" y="68713"/>
                </a:lnTo>
                <a:lnTo>
                  <a:pt x="1255318" y="58141"/>
                </a:lnTo>
                <a:lnTo>
                  <a:pt x="1405957" y="50213"/>
                </a:lnTo>
                <a:lnTo>
                  <a:pt x="1604165" y="31714"/>
                </a:lnTo>
                <a:lnTo>
                  <a:pt x="1760088" y="15857"/>
                </a:lnTo>
                <a:lnTo>
                  <a:pt x="1873728" y="0"/>
                </a:lnTo>
                <a:cubicBezTo>
                  <a:pt x="1881642" y="60677"/>
                  <a:pt x="1956061" y="182352"/>
                  <a:pt x="1894870" y="182352"/>
                </a:cubicBezTo>
                <a:lnTo>
                  <a:pt x="1744232" y="187637"/>
                </a:lnTo>
                <a:lnTo>
                  <a:pt x="1551309" y="211422"/>
                </a:lnTo>
                <a:lnTo>
                  <a:pt x="1421813" y="221993"/>
                </a:lnTo>
                <a:lnTo>
                  <a:pt x="1273818" y="235207"/>
                </a:lnTo>
                <a:lnTo>
                  <a:pt x="1088824" y="248421"/>
                </a:lnTo>
                <a:lnTo>
                  <a:pt x="853617" y="272206"/>
                </a:lnTo>
                <a:lnTo>
                  <a:pt x="692407" y="288063"/>
                </a:lnTo>
                <a:lnTo>
                  <a:pt x="507413" y="303919"/>
                </a:lnTo>
                <a:lnTo>
                  <a:pt x="417559" y="311848"/>
                </a:lnTo>
                <a:lnTo>
                  <a:pt x="335633" y="319776"/>
                </a:lnTo>
                <a:lnTo>
                  <a:pt x="219351" y="330347"/>
                </a:lnTo>
                <a:lnTo>
                  <a:pt x="84569" y="338276"/>
                </a:lnTo>
                <a:lnTo>
                  <a:pt x="0" y="161210"/>
                </a:lnTo>
                <a:lnTo>
                  <a:pt x="208780" y="153281"/>
                </a:lnTo>
                <a:lnTo>
                  <a:pt x="406988" y="1347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97B3969-7827-476B-968E-67558D56444F}"/>
              </a:ext>
            </a:extLst>
          </p:cNvPr>
          <p:cNvSpPr/>
          <p:nvPr/>
        </p:nvSpPr>
        <p:spPr>
          <a:xfrm>
            <a:off x="5202238" y="4429125"/>
            <a:ext cx="1784350" cy="304800"/>
          </a:xfrm>
          <a:custGeom>
            <a:avLst/>
            <a:gdLst>
              <a:gd name="connsiteX0" fmla="*/ 0 w 1783873"/>
              <a:gd name="connsiteY0" fmla="*/ 134782 h 303919"/>
              <a:gd name="connsiteX1" fmla="*/ 375274 w 1783873"/>
              <a:gd name="connsiteY1" fmla="*/ 108354 h 303919"/>
              <a:gd name="connsiteX2" fmla="*/ 634266 w 1783873"/>
              <a:gd name="connsiteY2" fmla="*/ 81926 h 303919"/>
              <a:gd name="connsiteX3" fmla="*/ 779618 w 1783873"/>
              <a:gd name="connsiteY3" fmla="*/ 68712 h 303919"/>
              <a:gd name="connsiteX4" fmla="*/ 985755 w 1783873"/>
              <a:gd name="connsiteY4" fmla="*/ 44927 h 303919"/>
              <a:gd name="connsiteX5" fmla="*/ 1297602 w 1783873"/>
              <a:gd name="connsiteY5" fmla="*/ 26428 h 303919"/>
              <a:gd name="connsiteX6" fmla="*/ 1569808 w 1783873"/>
              <a:gd name="connsiteY6" fmla="*/ 7928 h 303919"/>
              <a:gd name="connsiteX7" fmla="*/ 1728374 w 1783873"/>
              <a:gd name="connsiteY7" fmla="*/ 0 h 303919"/>
              <a:gd name="connsiteX8" fmla="*/ 1783873 w 1783873"/>
              <a:gd name="connsiteY8" fmla="*/ 184994 h 303919"/>
              <a:gd name="connsiteX9" fmla="*/ 1551308 w 1783873"/>
              <a:gd name="connsiteY9" fmla="*/ 182352 h 303919"/>
              <a:gd name="connsiteX10" fmla="*/ 1345172 w 1783873"/>
              <a:gd name="connsiteY10" fmla="*/ 198208 h 303919"/>
              <a:gd name="connsiteX11" fmla="*/ 964612 w 1783873"/>
              <a:gd name="connsiteY11" fmla="*/ 227279 h 303919"/>
              <a:gd name="connsiteX12" fmla="*/ 578767 w 1783873"/>
              <a:gd name="connsiteY12" fmla="*/ 256349 h 303919"/>
              <a:gd name="connsiteX13" fmla="*/ 50212 w 1783873"/>
              <a:gd name="connsiteY13" fmla="*/ 303919 h 303919"/>
              <a:gd name="connsiteX14" fmla="*/ 0 w 1783873"/>
              <a:gd name="connsiteY14" fmla="*/ 134782 h 30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3873" h="303919">
                <a:moveTo>
                  <a:pt x="0" y="134782"/>
                </a:moveTo>
                <a:lnTo>
                  <a:pt x="375274" y="108354"/>
                </a:lnTo>
                <a:lnTo>
                  <a:pt x="634266" y="81926"/>
                </a:lnTo>
                <a:lnTo>
                  <a:pt x="779618" y="68712"/>
                </a:lnTo>
                <a:lnTo>
                  <a:pt x="985755" y="44927"/>
                </a:lnTo>
                <a:lnTo>
                  <a:pt x="1297602" y="26428"/>
                </a:lnTo>
                <a:lnTo>
                  <a:pt x="1569808" y="7928"/>
                </a:lnTo>
                <a:lnTo>
                  <a:pt x="1728374" y="0"/>
                </a:lnTo>
                <a:lnTo>
                  <a:pt x="1783873" y="184994"/>
                </a:lnTo>
                <a:lnTo>
                  <a:pt x="1551308" y="182352"/>
                </a:lnTo>
                <a:lnTo>
                  <a:pt x="1345172" y="198208"/>
                </a:lnTo>
                <a:lnTo>
                  <a:pt x="964612" y="227279"/>
                </a:lnTo>
                <a:lnTo>
                  <a:pt x="578767" y="256349"/>
                </a:lnTo>
                <a:lnTo>
                  <a:pt x="50212" y="303919"/>
                </a:lnTo>
                <a:lnTo>
                  <a:pt x="0" y="1347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0078BB2-F815-4B1E-87A7-33A86501E244}"/>
              </a:ext>
            </a:extLst>
          </p:cNvPr>
          <p:cNvSpPr/>
          <p:nvPr/>
        </p:nvSpPr>
        <p:spPr>
          <a:xfrm>
            <a:off x="7723188" y="2798763"/>
            <a:ext cx="584200" cy="2933700"/>
          </a:xfrm>
          <a:custGeom>
            <a:avLst/>
            <a:gdLst>
              <a:gd name="connsiteX0" fmla="*/ 336589 w 583421"/>
              <a:gd name="connsiteY0" fmla="*/ 2098071 h 2933934"/>
              <a:gd name="connsiteX1" fmla="*/ 314150 w 583421"/>
              <a:gd name="connsiteY1" fmla="*/ 2333684 h 2933934"/>
              <a:gd name="connsiteX2" fmla="*/ 314150 w 583421"/>
              <a:gd name="connsiteY2" fmla="*/ 2546857 h 2933934"/>
              <a:gd name="connsiteX3" fmla="*/ 314150 w 583421"/>
              <a:gd name="connsiteY3" fmla="*/ 2670273 h 2933934"/>
              <a:gd name="connsiteX4" fmla="*/ 286101 w 583421"/>
              <a:gd name="connsiteY4" fmla="*/ 2754420 h 2933934"/>
              <a:gd name="connsiteX5" fmla="*/ 235612 w 583421"/>
              <a:gd name="connsiteY5" fmla="*/ 2832957 h 2933934"/>
              <a:gd name="connsiteX6" fmla="*/ 157075 w 583421"/>
              <a:gd name="connsiteY6" fmla="*/ 2911495 h 2933934"/>
              <a:gd name="connsiteX7" fmla="*/ 129026 w 583421"/>
              <a:gd name="connsiteY7" fmla="*/ 2933934 h 2933934"/>
              <a:gd name="connsiteX8" fmla="*/ 95367 w 583421"/>
              <a:gd name="connsiteY8" fmla="*/ 2917104 h 2933934"/>
              <a:gd name="connsiteX9" fmla="*/ 61708 w 583421"/>
              <a:gd name="connsiteY9" fmla="*/ 2872226 h 2933934"/>
              <a:gd name="connsiteX10" fmla="*/ 16830 w 583421"/>
              <a:gd name="connsiteY10" fmla="*/ 2771249 h 2933934"/>
              <a:gd name="connsiteX11" fmla="*/ 0 w 583421"/>
              <a:gd name="connsiteY11" fmla="*/ 2653443 h 2933934"/>
              <a:gd name="connsiteX12" fmla="*/ 56098 w 583421"/>
              <a:gd name="connsiteY12" fmla="*/ 2440270 h 2933934"/>
              <a:gd name="connsiteX13" fmla="*/ 61708 w 583421"/>
              <a:gd name="connsiteY13" fmla="*/ 2221487 h 2933934"/>
              <a:gd name="connsiteX14" fmla="*/ 95367 w 583421"/>
              <a:gd name="connsiteY14" fmla="*/ 1755873 h 2933934"/>
              <a:gd name="connsiteX15" fmla="*/ 134636 w 583421"/>
              <a:gd name="connsiteY15" fmla="*/ 1279038 h 2933934"/>
              <a:gd name="connsiteX16" fmla="*/ 168295 w 583421"/>
              <a:gd name="connsiteY16" fmla="*/ 824643 h 2933934"/>
              <a:gd name="connsiteX17" fmla="*/ 196344 w 583421"/>
              <a:gd name="connsiteY17" fmla="*/ 415127 h 2933934"/>
              <a:gd name="connsiteX18" fmla="*/ 207563 w 583421"/>
              <a:gd name="connsiteY18" fmla="*/ 258052 h 2933934"/>
              <a:gd name="connsiteX19" fmla="*/ 201953 w 583421"/>
              <a:gd name="connsiteY19" fmla="*/ 224393 h 2933934"/>
              <a:gd name="connsiteX20" fmla="*/ 145855 w 583421"/>
              <a:gd name="connsiteY20" fmla="*/ 157075 h 2933934"/>
              <a:gd name="connsiteX21" fmla="*/ 61708 w 583421"/>
              <a:gd name="connsiteY21" fmla="*/ 72928 h 2933934"/>
              <a:gd name="connsiteX22" fmla="*/ 5610 w 583421"/>
              <a:gd name="connsiteY22" fmla="*/ 39269 h 2933934"/>
              <a:gd name="connsiteX23" fmla="*/ 16830 w 583421"/>
              <a:gd name="connsiteY23" fmla="*/ 11220 h 2933934"/>
              <a:gd name="connsiteX24" fmla="*/ 84147 w 583421"/>
              <a:gd name="connsiteY24" fmla="*/ 0 h 2933934"/>
              <a:gd name="connsiteX25" fmla="*/ 168295 w 583421"/>
              <a:gd name="connsiteY25" fmla="*/ 16830 h 2933934"/>
              <a:gd name="connsiteX26" fmla="*/ 286101 w 583421"/>
              <a:gd name="connsiteY26" fmla="*/ 44879 h 2933934"/>
              <a:gd name="connsiteX27" fmla="*/ 392687 w 583421"/>
              <a:gd name="connsiteY27" fmla="*/ 78538 h 2933934"/>
              <a:gd name="connsiteX28" fmla="*/ 510493 w 583421"/>
              <a:gd name="connsiteY28" fmla="*/ 140246 h 2933934"/>
              <a:gd name="connsiteX29" fmla="*/ 566592 w 583421"/>
              <a:gd name="connsiteY29" fmla="*/ 196344 h 2933934"/>
              <a:gd name="connsiteX30" fmla="*/ 583421 w 583421"/>
              <a:gd name="connsiteY30" fmla="*/ 241222 h 2933934"/>
              <a:gd name="connsiteX31" fmla="*/ 577811 w 583421"/>
              <a:gd name="connsiteY31" fmla="*/ 286101 h 2933934"/>
              <a:gd name="connsiteX32" fmla="*/ 532933 w 583421"/>
              <a:gd name="connsiteY32" fmla="*/ 336589 h 2933934"/>
              <a:gd name="connsiteX33" fmla="*/ 499274 w 583421"/>
              <a:gd name="connsiteY33" fmla="*/ 392687 h 2933934"/>
              <a:gd name="connsiteX34" fmla="*/ 476834 w 583421"/>
              <a:gd name="connsiteY34" fmla="*/ 465615 h 2933934"/>
              <a:gd name="connsiteX35" fmla="*/ 454395 w 583421"/>
              <a:gd name="connsiteY35" fmla="*/ 729276 h 2933934"/>
              <a:gd name="connsiteX36" fmla="*/ 392687 w 583421"/>
              <a:gd name="connsiteY36" fmla="*/ 1464162 h 2933934"/>
              <a:gd name="connsiteX37" fmla="*/ 336589 w 583421"/>
              <a:gd name="connsiteY37" fmla="*/ 2098071 h 293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3421" h="2933934">
                <a:moveTo>
                  <a:pt x="336589" y="2098071"/>
                </a:moveTo>
                <a:lnTo>
                  <a:pt x="314150" y="2333684"/>
                </a:lnTo>
                <a:lnTo>
                  <a:pt x="314150" y="2546857"/>
                </a:lnTo>
                <a:lnTo>
                  <a:pt x="314150" y="2670273"/>
                </a:lnTo>
                <a:lnTo>
                  <a:pt x="286101" y="2754420"/>
                </a:lnTo>
                <a:lnTo>
                  <a:pt x="235612" y="2832957"/>
                </a:lnTo>
                <a:lnTo>
                  <a:pt x="157075" y="2911495"/>
                </a:lnTo>
                <a:lnTo>
                  <a:pt x="129026" y="2933934"/>
                </a:lnTo>
                <a:lnTo>
                  <a:pt x="95367" y="2917104"/>
                </a:lnTo>
                <a:lnTo>
                  <a:pt x="61708" y="2872226"/>
                </a:lnTo>
                <a:lnTo>
                  <a:pt x="16830" y="2771249"/>
                </a:lnTo>
                <a:lnTo>
                  <a:pt x="0" y="2653443"/>
                </a:lnTo>
                <a:lnTo>
                  <a:pt x="56098" y="2440270"/>
                </a:lnTo>
                <a:lnTo>
                  <a:pt x="61708" y="2221487"/>
                </a:lnTo>
                <a:lnTo>
                  <a:pt x="95367" y="1755873"/>
                </a:lnTo>
                <a:lnTo>
                  <a:pt x="134636" y="1279038"/>
                </a:lnTo>
                <a:lnTo>
                  <a:pt x="168295" y="824643"/>
                </a:lnTo>
                <a:lnTo>
                  <a:pt x="196344" y="415127"/>
                </a:lnTo>
                <a:lnTo>
                  <a:pt x="207563" y="258052"/>
                </a:lnTo>
                <a:lnTo>
                  <a:pt x="201953" y="224393"/>
                </a:lnTo>
                <a:lnTo>
                  <a:pt x="145855" y="157075"/>
                </a:lnTo>
                <a:lnTo>
                  <a:pt x="61708" y="72928"/>
                </a:lnTo>
                <a:lnTo>
                  <a:pt x="5610" y="39269"/>
                </a:lnTo>
                <a:lnTo>
                  <a:pt x="16830" y="11220"/>
                </a:lnTo>
                <a:lnTo>
                  <a:pt x="84147" y="0"/>
                </a:lnTo>
                <a:lnTo>
                  <a:pt x="168295" y="16830"/>
                </a:lnTo>
                <a:lnTo>
                  <a:pt x="286101" y="44879"/>
                </a:lnTo>
                <a:lnTo>
                  <a:pt x="392687" y="78538"/>
                </a:lnTo>
                <a:lnTo>
                  <a:pt x="510493" y="140246"/>
                </a:lnTo>
                <a:lnTo>
                  <a:pt x="566592" y="196344"/>
                </a:lnTo>
                <a:lnTo>
                  <a:pt x="583421" y="241222"/>
                </a:lnTo>
                <a:lnTo>
                  <a:pt x="577811" y="286101"/>
                </a:lnTo>
                <a:lnTo>
                  <a:pt x="532933" y="336589"/>
                </a:lnTo>
                <a:lnTo>
                  <a:pt x="499274" y="392687"/>
                </a:lnTo>
                <a:lnTo>
                  <a:pt x="476834" y="465615"/>
                </a:lnTo>
                <a:lnTo>
                  <a:pt x="454395" y="729276"/>
                </a:lnTo>
                <a:lnTo>
                  <a:pt x="392687" y="1464162"/>
                </a:lnTo>
                <a:lnTo>
                  <a:pt x="336589" y="20980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805F198-64F1-46BF-98A6-307BBC29E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771" y="1740683"/>
            <a:ext cx="4419983" cy="399932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98E1A08-99F8-47B3-8B74-FDFBAF77D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244" y="1752601"/>
            <a:ext cx="4426080" cy="400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7" grpId="0" animBg="1"/>
      <p:bldP spid="13" grpId="0" animBg="1"/>
      <p:bldP spid="16" grpId="0" animBg="1"/>
      <p:bldP spid="14" grpId="0" animBg="1"/>
      <p:bldP spid="15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32495A-81F4-4404-8C68-426E145C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008" y="1429338"/>
            <a:ext cx="4419983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3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B2C200BB-EED2-4917-A3B1-A3A2EBC66D92}"/>
              </a:ext>
            </a:extLst>
          </p:cNvPr>
          <p:cNvSpPr/>
          <p:nvPr/>
        </p:nvSpPr>
        <p:spPr>
          <a:xfrm>
            <a:off x="4119563" y="1747838"/>
            <a:ext cx="539750" cy="736600"/>
          </a:xfrm>
          <a:custGeom>
            <a:avLst/>
            <a:gdLst>
              <a:gd name="connsiteX0" fmla="*/ 173831 w 540543"/>
              <a:gd name="connsiteY0" fmla="*/ 316706 h 735806"/>
              <a:gd name="connsiteX1" fmla="*/ 128587 w 540543"/>
              <a:gd name="connsiteY1" fmla="*/ 226218 h 735806"/>
              <a:gd name="connsiteX2" fmla="*/ 80962 w 540543"/>
              <a:gd name="connsiteY2" fmla="*/ 147637 h 735806"/>
              <a:gd name="connsiteX3" fmla="*/ 19050 w 540543"/>
              <a:gd name="connsiteY3" fmla="*/ 71437 h 735806"/>
              <a:gd name="connsiteX4" fmla="*/ 4762 w 540543"/>
              <a:gd name="connsiteY4" fmla="*/ 45243 h 735806"/>
              <a:gd name="connsiteX5" fmla="*/ 0 w 540543"/>
              <a:gd name="connsiteY5" fmla="*/ 23812 h 735806"/>
              <a:gd name="connsiteX6" fmla="*/ 4762 w 540543"/>
              <a:gd name="connsiteY6" fmla="*/ 9525 h 735806"/>
              <a:gd name="connsiteX7" fmla="*/ 16668 w 540543"/>
              <a:gd name="connsiteY7" fmla="*/ 0 h 735806"/>
              <a:gd name="connsiteX8" fmla="*/ 45243 w 540543"/>
              <a:gd name="connsiteY8" fmla="*/ 4762 h 735806"/>
              <a:gd name="connsiteX9" fmla="*/ 90487 w 540543"/>
              <a:gd name="connsiteY9" fmla="*/ 35718 h 735806"/>
              <a:gd name="connsiteX10" fmla="*/ 200025 w 540543"/>
              <a:gd name="connsiteY10" fmla="*/ 100012 h 735806"/>
              <a:gd name="connsiteX11" fmla="*/ 338137 w 540543"/>
              <a:gd name="connsiteY11" fmla="*/ 200025 h 735806"/>
              <a:gd name="connsiteX12" fmla="*/ 423862 w 540543"/>
              <a:gd name="connsiteY12" fmla="*/ 269081 h 735806"/>
              <a:gd name="connsiteX13" fmla="*/ 459581 w 540543"/>
              <a:gd name="connsiteY13" fmla="*/ 309562 h 735806"/>
              <a:gd name="connsiteX14" fmla="*/ 514350 w 540543"/>
              <a:gd name="connsiteY14" fmla="*/ 395287 h 735806"/>
              <a:gd name="connsiteX15" fmla="*/ 535781 w 540543"/>
              <a:gd name="connsiteY15" fmla="*/ 457200 h 735806"/>
              <a:gd name="connsiteX16" fmla="*/ 540543 w 540543"/>
              <a:gd name="connsiteY16" fmla="*/ 511968 h 735806"/>
              <a:gd name="connsiteX17" fmla="*/ 540543 w 540543"/>
              <a:gd name="connsiteY17" fmla="*/ 576262 h 735806"/>
              <a:gd name="connsiteX18" fmla="*/ 531018 w 540543"/>
              <a:gd name="connsiteY18" fmla="*/ 631031 h 735806"/>
              <a:gd name="connsiteX19" fmla="*/ 514350 w 540543"/>
              <a:gd name="connsiteY19" fmla="*/ 673893 h 735806"/>
              <a:gd name="connsiteX20" fmla="*/ 490537 w 540543"/>
              <a:gd name="connsiteY20" fmla="*/ 704850 h 735806"/>
              <a:gd name="connsiteX21" fmla="*/ 454818 w 540543"/>
              <a:gd name="connsiteY21" fmla="*/ 726281 h 735806"/>
              <a:gd name="connsiteX22" fmla="*/ 404812 w 540543"/>
              <a:gd name="connsiteY22" fmla="*/ 735806 h 735806"/>
              <a:gd name="connsiteX23" fmla="*/ 354806 w 540543"/>
              <a:gd name="connsiteY23" fmla="*/ 733425 h 735806"/>
              <a:gd name="connsiteX24" fmla="*/ 333375 w 540543"/>
              <a:gd name="connsiteY24" fmla="*/ 719137 h 735806"/>
              <a:gd name="connsiteX25" fmla="*/ 311943 w 540543"/>
              <a:gd name="connsiteY25" fmla="*/ 695325 h 735806"/>
              <a:gd name="connsiteX26" fmla="*/ 297656 w 540543"/>
              <a:gd name="connsiteY26" fmla="*/ 647700 h 735806"/>
              <a:gd name="connsiteX27" fmla="*/ 283368 w 540543"/>
              <a:gd name="connsiteY27" fmla="*/ 581025 h 735806"/>
              <a:gd name="connsiteX28" fmla="*/ 221456 w 540543"/>
              <a:gd name="connsiteY28" fmla="*/ 416718 h 735806"/>
              <a:gd name="connsiteX29" fmla="*/ 173831 w 540543"/>
              <a:gd name="connsiteY29" fmla="*/ 3167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0543" h="735806">
                <a:moveTo>
                  <a:pt x="173831" y="316706"/>
                </a:moveTo>
                <a:lnTo>
                  <a:pt x="128587" y="226218"/>
                </a:lnTo>
                <a:lnTo>
                  <a:pt x="80962" y="147637"/>
                </a:lnTo>
                <a:lnTo>
                  <a:pt x="19050" y="71437"/>
                </a:lnTo>
                <a:lnTo>
                  <a:pt x="4762" y="45243"/>
                </a:lnTo>
                <a:lnTo>
                  <a:pt x="0" y="23812"/>
                </a:lnTo>
                <a:lnTo>
                  <a:pt x="4762" y="9525"/>
                </a:lnTo>
                <a:lnTo>
                  <a:pt x="16668" y="0"/>
                </a:lnTo>
                <a:lnTo>
                  <a:pt x="45243" y="4762"/>
                </a:lnTo>
                <a:lnTo>
                  <a:pt x="90487" y="35718"/>
                </a:lnTo>
                <a:lnTo>
                  <a:pt x="200025" y="100012"/>
                </a:lnTo>
                <a:lnTo>
                  <a:pt x="338137" y="200025"/>
                </a:lnTo>
                <a:lnTo>
                  <a:pt x="423862" y="269081"/>
                </a:lnTo>
                <a:lnTo>
                  <a:pt x="459581" y="309562"/>
                </a:lnTo>
                <a:lnTo>
                  <a:pt x="514350" y="395287"/>
                </a:lnTo>
                <a:lnTo>
                  <a:pt x="535781" y="457200"/>
                </a:lnTo>
                <a:lnTo>
                  <a:pt x="540543" y="511968"/>
                </a:lnTo>
                <a:lnTo>
                  <a:pt x="540543" y="576262"/>
                </a:lnTo>
                <a:lnTo>
                  <a:pt x="531018" y="631031"/>
                </a:lnTo>
                <a:lnTo>
                  <a:pt x="514350" y="673893"/>
                </a:lnTo>
                <a:lnTo>
                  <a:pt x="490537" y="704850"/>
                </a:lnTo>
                <a:lnTo>
                  <a:pt x="454818" y="726281"/>
                </a:lnTo>
                <a:lnTo>
                  <a:pt x="404812" y="735806"/>
                </a:lnTo>
                <a:lnTo>
                  <a:pt x="354806" y="733425"/>
                </a:lnTo>
                <a:lnTo>
                  <a:pt x="333375" y="719137"/>
                </a:lnTo>
                <a:lnTo>
                  <a:pt x="311943" y="695325"/>
                </a:lnTo>
                <a:lnTo>
                  <a:pt x="297656" y="647700"/>
                </a:lnTo>
                <a:lnTo>
                  <a:pt x="283368" y="581025"/>
                </a:lnTo>
                <a:lnTo>
                  <a:pt x="221456" y="416718"/>
                </a:lnTo>
                <a:lnTo>
                  <a:pt x="173831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562FFB39-F683-40ED-BE4C-4769545879B7}"/>
              </a:ext>
            </a:extLst>
          </p:cNvPr>
          <p:cNvSpPr/>
          <p:nvPr/>
        </p:nvSpPr>
        <p:spPr>
          <a:xfrm>
            <a:off x="5430839" y="1595439"/>
            <a:ext cx="657225" cy="803275"/>
          </a:xfrm>
          <a:custGeom>
            <a:avLst/>
            <a:gdLst>
              <a:gd name="connsiteX0" fmla="*/ 414338 w 657225"/>
              <a:gd name="connsiteY0" fmla="*/ 59531 h 802481"/>
              <a:gd name="connsiteX1" fmla="*/ 300038 w 657225"/>
              <a:gd name="connsiteY1" fmla="*/ 19050 h 802481"/>
              <a:gd name="connsiteX2" fmla="*/ 228600 w 657225"/>
              <a:gd name="connsiteY2" fmla="*/ 0 h 802481"/>
              <a:gd name="connsiteX3" fmla="*/ 216694 w 657225"/>
              <a:gd name="connsiteY3" fmla="*/ 4762 h 802481"/>
              <a:gd name="connsiteX4" fmla="*/ 207169 w 657225"/>
              <a:gd name="connsiteY4" fmla="*/ 16668 h 802481"/>
              <a:gd name="connsiteX5" fmla="*/ 214313 w 657225"/>
              <a:gd name="connsiteY5" fmla="*/ 38100 h 802481"/>
              <a:gd name="connsiteX6" fmla="*/ 228600 w 657225"/>
              <a:gd name="connsiteY6" fmla="*/ 57150 h 802481"/>
              <a:gd name="connsiteX7" fmla="*/ 269082 w 657225"/>
              <a:gd name="connsiteY7" fmla="*/ 85725 h 802481"/>
              <a:gd name="connsiteX8" fmla="*/ 297657 w 657225"/>
              <a:gd name="connsiteY8" fmla="*/ 116681 h 802481"/>
              <a:gd name="connsiteX9" fmla="*/ 311944 w 657225"/>
              <a:gd name="connsiteY9" fmla="*/ 142875 h 802481"/>
              <a:gd name="connsiteX10" fmla="*/ 319088 w 657225"/>
              <a:gd name="connsiteY10" fmla="*/ 173831 h 802481"/>
              <a:gd name="connsiteX11" fmla="*/ 319088 w 657225"/>
              <a:gd name="connsiteY11" fmla="*/ 207168 h 802481"/>
              <a:gd name="connsiteX12" fmla="*/ 304800 w 657225"/>
              <a:gd name="connsiteY12" fmla="*/ 257175 h 802481"/>
              <a:gd name="connsiteX13" fmla="*/ 233363 w 657225"/>
              <a:gd name="connsiteY13" fmla="*/ 402431 h 802481"/>
              <a:gd name="connsiteX14" fmla="*/ 111919 w 657225"/>
              <a:gd name="connsiteY14" fmla="*/ 597693 h 802481"/>
              <a:gd name="connsiteX15" fmla="*/ 9525 w 657225"/>
              <a:gd name="connsiteY15" fmla="*/ 747712 h 802481"/>
              <a:gd name="connsiteX16" fmla="*/ 0 w 657225"/>
              <a:gd name="connsiteY16" fmla="*/ 769143 h 802481"/>
              <a:gd name="connsiteX17" fmla="*/ 2382 w 657225"/>
              <a:gd name="connsiteY17" fmla="*/ 792956 h 802481"/>
              <a:gd name="connsiteX18" fmla="*/ 11907 w 657225"/>
              <a:gd name="connsiteY18" fmla="*/ 802481 h 802481"/>
              <a:gd name="connsiteX19" fmla="*/ 47625 w 657225"/>
              <a:gd name="connsiteY19" fmla="*/ 795337 h 802481"/>
              <a:gd name="connsiteX20" fmla="*/ 107157 w 657225"/>
              <a:gd name="connsiteY20" fmla="*/ 750093 h 802481"/>
              <a:gd name="connsiteX21" fmla="*/ 314325 w 657225"/>
              <a:gd name="connsiteY21" fmla="*/ 569118 h 802481"/>
              <a:gd name="connsiteX22" fmla="*/ 459582 w 657225"/>
              <a:gd name="connsiteY22" fmla="*/ 416718 h 802481"/>
              <a:gd name="connsiteX23" fmla="*/ 519113 w 657225"/>
              <a:gd name="connsiteY23" fmla="*/ 345281 h 802481"/>
              <a:gd name="connsiteX24" fmla="*/ 535782 w 657225"/>
              <a:gd name="connsiteY24" fmla="*/ 330993 h 802481"/>
              <a:gd name="connsiteX25" fmla="*/ 609600 w 657225"/>
              <a:gd name="connsiteY25" fmla="*/ 297656 h 802481"/>
              <a:gd name="connsiteX26" fmla="*/ 652463 w 657225"/>
              <a:gd name="connsiteY26" fmla="*/ 269081 h 802481"/>
              <a:gd name="connsiteX27" fmla="*/ 657225 w 657225"/>
              <a:gd name="connsiteY27" fmla="*/ 247650 h 802481"/>
              <a:gd name="connsiteX28" fmla="*/ 650082 w 657225"/>
              <a:gd name="connsiteY28" fmla="*/ 221456 h 802481"/>
              <a:gd name="connsiteX29" fmla="*/ 619125 w 657225"/>
              <a:gd name="connsiteY29" fmla="*/ 178593 h 802481"/>
              <a:gd name="connsiteX30" fmla="*/ 554832 w 657225"/>
              <a:gd name="connsiteY30" fmla="*/ 121443 h 802481"/>
              <a:gd name="connsiteX31" fmla="*/ 507207 w 657225"/>
              <a:gd name="connsiteY31" fmla="*/ 95250 h 802481"/>
              <a:gd name="connsiteX32" fmla="*/ 414338 w 657225"/>
              <a:gd name="connsiteY32" fmla="*/ 59531 h 80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7225" h="802481">
                <a:moveTo>
                  <a:pt x="414338" y="59531"/>
                </a:moveTo>
                <a:lnTo>
                  <a:pt x="300038" y="19050"/>
                </a:lnTo>
                <a:lnTo>
                  <a:pt x="228600" y="0"/>
                </a:lnTo>
                <a:lnTo>
                  <a:pt x="216694" y="4762"/>
                </a:lnTo>
                <a:lnTo>
                  <a:pt x="207169" y="16668"/>
                </a:lnTo>
                <a:lnTo>
                  <a:pt x="214313" y="38100"/>
                </a:lnTo>
                <a:lnTo>
                  <a:pt x="228600" y="57150"/>
                </a:lnTo>
                <a:lnTo>
                  <a:pt x="269082" y="85725"/>
                </a:lnTo>
                <a:lnTo>
                  <a:pt x="297657" y="116681"/>
                </a:lnTo>
                <a:lnTo>
                  <a:pt x="311944" y="142875"/>
                </a:lnTo>
                <a:lnTo>
                  <a:pt x="319088" y="173831"/>
                </a:lnTo>
                <a:lnTo>
                  <a:pt x="319088" y="207168"/>
                </a:lnTo>
                <a:lnTo>
                  <a:pt x="304800" y="257175"/>
                </a:lnTo>
                <a:lnTo>
                  <a:pt x="233363" y="402431"/>
                </a:lnTo>
                <a:lnTo>
                  <a:pt x="111919" y="597693"/>
                </a:lnTo>
                <a:lnTo>
                  <a:pt x="9525" y="747712"/>
                </a:lnTo>
                <a:lnTo>
                  <a:pt x="0" y="769143"/>
                </a:lnTo>
                <a:lnTo>
                  <a:pt x="2382" y="792956"/>
                </a:lnTo>
                <a:lnTo>
                  <a:pt x="11907" y="802481"/>
                </a:lnTo>
                <a:lnTo>
                  <a:pt x="47625" y="795337"/>
                </a:lnTo>
                <a:lnTo>
                  <a:pt x="107157" y="750093"/>
                </a:lnTo>
                <a:lnTo>
                  <a:pt x="314325" y="569118"/>
                </a:lnTo>
                <a:lnTo>
                  <a:pt x="459582" y="416718"/>
                </a:lnTo>
                <a:lnTo>
                  <a:pt x="519113" y="345281"/>
                </a:lnTo>
                <a:lnTo>
                  <a:pt x="535782" y="330993"/>
                </a:lnTo>
                <a:lnTo>
                  <a:pt x="609600" y="297656"/>
                </a:lnTo>
                <a:lnTo>
                  <a:pt x="652463" y="269081"/>
                </a:lnTo>
                <a:lnTo>
                  <a:pt x="657225" y="247650"/>
                </a:lnTo>
                <a:lnTo>
                  <a:pt x="650082" y="221456"/>
                </a:lnTo>
                <a:lnTo>
                  <a:pt x="619125" y="178593"/>
                </a:lnTo>
                <a:lnTo>
                  <a:pt x="554832" y="121443"/>
                </a:lnTo>
                <a:lnTo>
                  <a:pt x="507207" y="95250"/>
                </a:lnTo>
                <a:lnTo>
                  <a:pt x="414338" y="595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D0C7DE84-DE8D-4067-8CD7-6408DF79692C}"/>
              </a:ext>
            </a:extLst>
          </p:cNvPr>
          <p:cNvSpPr/>
          <p:nvPr/>
        </p:nvSpPr>
        <p:spPr>
          <a:xfrm>
            <a:off x="3954464" y="2466975"/>
            <a:ext cx="2206625" cy="495300"/>
          </a:xfrm>
          <a:custGeom>
            <a:avLst/>
            <a:gdLst>
              <a:gd name="connsiteX0" fmla="*/ 881063 w 2205038"/>
              <a:gd name="connsiteY0" fmla="*/ 192881 h 495300"/>
              <a:gd name="connsiteX1" fmla="*/ 516732 w 2205038"/>
              <a:gd name="connsiteY1" fmla="*/ 254794 h 495300"/>
              <a:gd name="connsiteX2" fmla="*/ 288132 w 2205038"/>
              <a:gd name="connsiteY2" fmla="*/ 290513 h 495300"/>
              <a:gd name="connsiteX3" fmla="*/ 266700 w 2205038"/>
              <a:gd name="connsiteY3" fmla="*/ 292894 h 495300"/>
              <a:gd name="connsiteX4" fmla="*/ 180975 w 2205038"/>
              <a:gd name="connsiteY4" fmla="*/ 271463 h 495300"/>
              <a:gd name="connsiteX5" fmla="*/ 97632 w 2205038"/>
              <a:gd name="connsiteY5" fmla="*/ 240506 h 495300"/>
              <a:gd name="connsiteX6" fmla="*/ 40482 w 2205038"/>
              <a:gd name="connsiteY6" fmla="*/ 219075 h 495300"/>
              <a:gd name="connsiteX7" fmla="*/ 14288 w 2205038"/>
              <a:gd name="connsiteY7" fmla="*/ 209550 h 495300"/>
              <a:gd name="connsiteX8" fmla="*/ 0 w 2205038"/>
              <a:gd name="connsiteY8" fmla="*/ 223838 h 495300"/>
              <a:gd name="connsiteX9" fmla="*/ 4763 w 2205038"/>
              <a:gd name="connsiteY9" fmla="*/ 245269 h 495300"/>
              <a:gd name="connsiteX10" fmla="*/ 19050 w 2205038"/>
              <a:gd name="connsiteY10" fmla="*/ 280988 h 495300"/>
              <a:gd name="connsiteX11" fmla="*/ 73819 w 2205038"/>
              <a:gd name="connsiteY11" fmla="*/ 333375 h 495300"/>
              <a:gd name="connsiteX12" fmla="*/ 169069 w 2205038"/>
              <a:gd name="connsiteY12" fmla="*/ 407194 h 495300"/>
              <a:gd name="connsiteX13" fmla="*/ 314325 w 2205038"/>
              <a:gd name="connsiteY13" fmla="*/ 495300 h 495300"/>
              <a:gd name="connsiteX14" fmla="*/ 328613 w 2205038"/>
              <a:gd name="connsiteY14" fmla="*/ 495300 h 495300"/>
              <a:gd name="connsiteX15" fmla="*/ 473869 w 2205038"/>
              <a:gd name="connsiteY15" fmla="*/ 469106 h 495300"/>
              <a:gd name="connsiteX16" fmla="*/ 866775 w 2205038"/>
              <a:gd name="connsiteY16" fmla="*/ 376238 h 495300"/>
              <a:gd name="connsiteX17" fmla="*/ 1285875 w 2205038"/>
              <a:gd name="connsiteY17" fmla="*/ 295275 h 495300"/>
              <a:gd name="connsiteX18" fmla="*/ 1571625 w 2205038"/>
              <a:gd name="connsiteY18" fmla="*/ 252413 h 495300"/>
              <a:gd name="connsiteX19" fmla="*/ 1824038 w 2205038"/>
              <a:gd name="connsiteY19" fmla="*/ 223838 h 495300"/>
              <a:gd name="connsiteX20" fmla="*/ 1990725 w 2205038"/>
              <a:gd name="connsiteY20" fmla="*/ 207169 h 495300"/>
              <a:gd name="connsiteX21" fmla="*/ 2088357 w 2205038"/>
              <a:gd name="connsiteY21" fmla="*/ 188119 h 495300"/>
              <a:gd name="connsiteX22" fmla="*/ 2145507 w 2205038"/>
              <a:gd name="connsiteY22" fmla="*/ 173831 h 495300"/>
              <a:gd name="connsiteX23" fmla="*/ 2183607 w 2205038"/>
              <a:gd name="connsiteY23" fmla="*/ 154781 h 495300"/>
              <a:gd name="connsiteX24" fmla="*/ 2202657 w 2205038"/>
              <a:gd name="connsiteY24" fmla="*/ 135731 h 495300"/>
              <a:gd name="connsiteX25" fmla="*/ 2205038 w 2205038"/>
              <a:gd name="connsiteY25" fmla="*/ 116681 h 495300"/>
              <a:gd name="connsiteX26" fmla="*/ 2197894 w 2205038"/>
              <a:gd name="connsiteY26" fmla="*/ 95250 h 495300"/>
              <a:gd name="connsiteX27" fmla="*/ 2166938 w 2205038"/>
              <a:gd name="connsiteY27" fmla="*/ 76200 h 495300"/>
              <a:gd name="connsiteX28" fmla="*/ 2081213 w 2205038"/>
              <a:gd name="connsiteY28" fmla="*/ 42863 h 495300"/>
              <a:gd name="connsiteX29" fmla="*/ 1981200 w 2205038"/>
              <a:gd name="connsiteY29" fmla="*/ 16669 h 495300"/>
              <a:gd name="connsiteX30" fmla="*/ 1869282 w 2205038"/>
              <a:gd name="connsiteY30" fmla="*/ 0 h 495300"/>
              <a:gd name="connsiteX31" fmla="*/ 1800225 w 2205038"/>
              <a:gd name="connsiteY31" fmla="*/ 4763 h 495300"/>
              <a:gd name="connsiteX32" fmla="*/ 1759744 w 2205038"/>
              <a:gd name="connsiteY32" fmla="*/ 16669 h 495300"/>
              <a:gd name="connsiteX33" fmla="*/ 1740694 w 2205038"/>
              <a:gd name="connsiteY33" fmla="*/ 28575 h 495300"/>
              <a:gd name="connsiteX34" fmla="*/ 1714500 w 2205038"/>
              <a:gd name="connsiteY34" fmla="*/ 50006 h 495300"/>
              <a:gd name="connsiteX35" fmla="*/ 1485900 w 2205038"/>
              <a:gd name="connsiteY35" fmla="*/ 83344 h 495300"/>
              <a:gd name="connsiteX36" fmla="*/ 1257300 w 2205038"/>
              <a:gd name="connsiteY36" fmla="*/ 119063 h 495300"/>
              <a:gd name="connsiteX37" fmla="*/ 1050132 w 2205038"/>
              <a:gd name="connsiteY37" fmla="*/ 159544 h 495300"/>
              <a:gd name="connsiteX38" fmla="*/ 881063 w 2205038"/>
              <a:gd name="connsiteY38" fmla="*/ 192881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05038" h="495300">
                <a:moveTo>
                  <a:pt x="881063" y="192881"/>
                </a:moveTo>
                <a:lnTo>
                  <a:pt x="516732" y="254794"/>
                </a:lnTo>
                <a:lnTo>
                  <a:pt x="288132" y="290513"/>
                </a:lnTo>
                <a:lnTo>
                  <a:pt x="266700" y="292894"/>
                </a:lnTo>
                <a:lnTo>
                  <a:pt x="180975" y="271463"/>
                </a:lnTo>
                <a:lnTo>
                  <a:pt x="97632" y="240506"/>
                </a:lnTo>
                <a:lnTo>
                  <a:pt x="40482" y="219075"/>
                </a:lnTo>
                <a:lnTo>
                  <a:pt x="14288" y="209550"/>
                </a:lnTo>
                <a:lnTo>
                  <a:pt x="0" y="223838"/>
                </a:lnTo>
                <a:lnTo>
                  <a:pt x="4763" y="245269"/>
                </a:lnTo>
                <a:lnTo>
                  <a:pt x="19050" y="280988"/>
                </a:lnTo>
                <a:lnTo>
                  <a:pt x="73819" y="333375"/>
                </a:lnTo>
                <a:cubicBezTo>
                  <a:pt x="105569" y="357981"/>
                  <a:pt x="138113" y="385366"/>
                  <a:pt x="169069" y="407194"/>
                </a:cubicBezTo>
                <a:lnTo>
                  <a:pt x="314325" y="495300"/>
                </a:lnTo>
                <a:lnTo>
                  <a:pt x="328613" y="495300"/>
                </a:lnTo>
                <a:lnTo>
                  <a:pt x="473869" y="469106"/>
                </a:lnTo>
                <a:lnTo>
                  <a:pt x="866775" y="376238"/>
                </a:lnTo>
                <a:lnTo>
                  <a:pt x="1285875" y="295275"/>
                </a:lnTo>
                <a:lnTo>
                  <a:pt x="1571625" y="252413"/>
                </a:lnTo>
                <a:lnTo>
                  <a:pt x="1824038" y="223838"/>
                </a:lnTo>
                <a:lnTo>
                  <a:pt x="1990725" y="207169"/>
                </a:lnTo>
                <a:lnTo>
                  <a:pt x="2088357" y="188119"/>
                </a:lnTo>
                <a:lnTo>
                  <a:pt x="2145507" y="173831"/>
                </a:lnTo>
                <a:lnTo>
                  <a:pt x="2183607" y="154781"/>
                </a:lnTo>
                <a:lnTo>
                  <a:pt x="2202657" y="135731"/>
                </a:lnTo>
                <a:lnTo>
                  <a:pt x="2205038" y="116681"/>
                </a:lnTo>
                <a:lnTo>
                  <a:pt x="2197894" y="95250"/>
                </a:lnTo>
                <a:lnTo>
                  <a:pt x="2166938" y="76200"/>
                </a:lnTo>
                <a:lnTo>
                  <a:pt x="2081213" y="42863"/>
                </a:lnTo>
                <a:lnTo>
                  <a:pt x="1981200" y="16669"/>
                </a:lnTo>
                <a:lnTo>
                  <a:pt x="1869282" y="0"/>
                </a:lnTo>
                <a:lnTo>
                  <a:pt x="1800225" y="4763"/>
                </a:lnTo>
                <a:lnTo>
                  <a:pt x="1759744" y="16669"/>
                </a:lnTo>
                <a:lnTo>
                  <a:pt x="1740694" y="28575"/>
                </a:lnTo>
                <a:lnTo>
                  <a:pt x="1714500" y="50006"/>
                </a:lnTo>
                <a:lnTo>
                  <a:pt x="1485900" y="83344"/>
                </a:lnTo>
                <a:lnTo>
                  <a:pt x="1257300" y="119063"/>
                </a:lnTo>
                <a:lnTo>
                  <a:pt x="1050132" y="159544"/>
                </a:lnTo>
                <a:lnTo>
                  <a:pt x="881063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C772FE03-0EAE-45B0-ABD6-7F6D0442CE30}"/>
              </a:ext>
            </a:extLst>
          </p:cNvPr>
          <p:cNvSpPr/>
          <p:nvPr/>
        </p:nvSpPr>
        <p:spPr>
          <a:xfrm>
            <a:off x="4830763" y="1438276"/>
            <a:ext cx="476250" cy="2352675"/>
          </a:xfrm>
          <a:custGeom>
            <a:avLst/>
            <a:gdLst>
              <a:gd name="connsiteX0" fmla="*/ 411033 w 476560"/>
              <a:gd name="connsiteY0" fmla="*/ 819088 h 2353017"/>
              <a:gd name="connsiteX1" fmla="*/ 411033 w 476560"/>
              <a:gd name="connsiteY1" fmla="*/ 539109 h 2353017"/>
              <a:gd name="connsiteX2" fmla="*/ 411033 w 476560"/>
              <a:gd name="connsiteY2" fmla="*/ 446776 h 2353017"/>
              <a:gd name="connsiteX3" fmla="*/ 416990 w 476560"/>
              <a:gd name="connsiteY3" fmla="*/ 411034 h 2353017"/>
              <a:gd name="connsiteX4" fmla="*/ 422947 w 476560"/>
              <a:gd name="connsiteY4" fmla="*/ 387205 h 2353017"/>
              <a:gd name="connsiteX5" fmla="*/ 437840 w 476560"/>
              <a:gd name="connsiteY5" fmla="*/ 351463 h 2353017"/>
              <a:gd name="connsiteX6" fmla="*/ 464646 w 476560"/>
              <a:gd name="connsiteY6" fmla="*/ 300829 h 2353017"/>
              <a:gd name="connsiteX7" fmla="*/ 476560 w 476560"/>
              <a:gd name="connsiteY7" fmla="*/ 268065 h 2353017"/>
              <a:gd name="connsiteX8" fmla="*/ 476560 w 476560"/>
              <a:gd name="connsiteY8" fmla="*/ 238280 h 2353017"/>
              <a:gd name="connsiteX9" fmla="*/ 467625 w 476560"/>
              <a:gd name="connsiteY9" fmla="*/ 205517 h 2353017"/>
              <a:gd name="connsiteX10" fmla="*/ 452732 w 476560"/>
              <a:gd name="connsiteY10" fmla="*/ 184667 h 2353017"/>
              <a:gd name="connsiteX11" fmla="*/ 425926 w 476560"/>
              <a:gd name="connsiteY11" fmla="*/ 160839 h 2353017"/>
              <a:gd name="connsiteX12" fmla="*/ 369334 w 476560"/>
              <a:gd name="connsiteY12" fmla="*/ 128076 h 2353017"/>
              <a:gd name="connsiteX13" fmla="*/ 279979 w 476560"/>
              <a:gd name="connsiteY13" fmla="*/ 86377 h 2353017"/>
              <a:gd name="connsiteX14" fmla="*/ 157861 w 476560"/>
              <a:gd name="connsiteY14" fmla="*/ 35742 h 2353017"/>
              <a:gd name="connsiteX15" fmla="*/ 68506 w 476560"/>
              <a:gd name="connsiteY15" fmla="*/ 8936 h 2353017"/>
              <a:gd name="connsiteX16" fmla="*/ 23828 w 476560"/>
              <a:gd name="connsiteY16" fmla="*/ 0 h 2353017"/>
              <a:gd name="connsiteX17" fmla="*/ 0 w 476560"/>
              <a:gd name="connsiteY17" fmla="*/ 2979 h 2353017"/>
              <a:gd name="connsiteX18" fmla="*/ 0 w 476560"/>
              <a:gd name="connsiteY18" fmla="*/ 20850 h 2353017"/>
              <a:gd name="connsiteX19" fmla="*/ 8936 w 476560"/>
              <a:gd name="connsiteY19" fmla="*/ 47656 h 2353017"/>
              <a:gd name="connsiteX20" fmla="*/ 35742 w 476560"/>
              <a:gd name="connsiteY20" fmla="*/ 71484 h 2353017"/>
              <a:gd name="connsiteX21" fmla="*/ 77441 w 476560"/>
              <a:gd name="connsiteY21" fmla="*/ 110205 h 2353017"/>
              <a:gd name="connsiteX22" fmla="*/ 119140 w 476560"/>
              <a:gd name="connsiteY22" fmla="*/ 163818 h 2353017"/>
              <a:gd name="connsiteX23" fmla="*/ 157861 w 476560"/>
              <a:gd name="connsiteY23" fmla="*/ 238280 h 2353017"/>
              <a:gd name="connsiteX24" fmla="*/ 181689 w 476560"/>
              <a:gd name="connsiteY24" fmla="*/ 336571 h 2353017"/>
              <a:gd name="connsiteX25" fmla="*/ 187646 w 476560"/>
              <a:gd name="connsiteY25" fmla="*/ 375291 h 2353017"/>
              <a:gd name="connsiteX26" fmla="*/ 184667 w 476560"/>
              <a:gd name="connsiteY26" fmla="*/ 735690 h 2353017"/>
              <a:gd name="connsiteX27" fmla="*/ 187646 w 476560"/>
              <a:gd name="connsiteY27" fmla="*/ 1194379 h 2353017"/>
              <a:gd name="connsiteX28" fmla="*/ 205517 w 476560"/>
              <a:gd name="connsiteY28" fmla="*/ 1355219 h 2353017"/>
              <a:gd name="connsiteX29" fmla="*/ 208495 w 476560"/>
              <a:gd name="connsiteY29" fmla="*/ 1551800 h 2353017"/>
              <a:gd name="connsiteX30" fmla="*/ 202538 w 476560"/>
              <a:gd name="connsiteY30" fmla="*/ 1828800 h 2353017"/>
              <a:gd name="connsiteX31" fmla="*/ 193603 w 476560"/>
              <a:gd name="connsiteY31" fmla="*/ 2007510 h 2353017"/>
              <a:gd name="connsiteX32" fmla="*/ 187646 w 476560"/>
              <a:gd name="connsiteY32" fmla="*/ 2174306 h 2353017"/>
              <a:gd name="connsiteX33" fmla="*/ 196581 w 476560"/>
              <a:gd name="connsiteY33" fmla="*/ 2213027 h 2353017"/>
              <a:gd name="connsiteX34" fmla="*/ 241259 w 476560"/>
              <a:gd name="connsiteY34" fmla="*/ 2311318 h 2353017"/>
              <a:gd name="connsiteX35" fmla="*/ 262108 w 476560"/>
              <a:gd name="connsiteY35" fmla="*/ 2344081 h 2353017"/>
              <a:gd name="connsiteX36" fmla="*/ 279979 w 476560"/>
              <a:gd name="connsiteY36" fmla="*/ 2353017 h 2353017"/>
              <a:gd name="connsiteX37" fmla="*/ 294872 w 476560"/>
              <a:gd name="connsiteY37" fmla="*/ 2353017 h 2353017"/>
              <a:gd name="connsiteX38" fmla="*/ 330614 w 476560"/>
              <a:gd name="connsiteY38" fmla="*/ 2338124 h 2353017"/>
              <a:gd name="connsiteX39" fmla="*/ 381248 w 476560"/>
              <a:gd name="connsiteY39" fmla="*/ 2287490 h 2353017"/>
              <a:gd name="connsiteX40" fmla="*/ 411033 w 476560"/>
              <a:gd name="connsiteY40" fmla="*/ 2239834 h 2353017"/>
              <a:gd name="connsiteX41" fmla="*/ 411033 w 476560"/>
              <a:gd name="connsiteY41" fmla="*/ 2204091 h 2353017"/>
              <a:gd name="connsiteX42" fmla="*/ 411033 w 476560"/>
              <a:gd name="connsiteY42" fmla="*/ 1867521 h 2353017"/>
              <a:gd name="connsiteX43" fmla="*/ 411033 w 476560"/>
              <a:gd name="connsiteY43" fmla="*/ 1286713 h 2353017"/>
              <a:gd name="connsiteX44" fmla="*/ 411033 w 476560"/>
              <a:gd name="connsiteY44" fmla="*/ 819088 h 235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76560" h="2353017">
                <a:moveTo>
                  <a:pt x="411033" y="819088"/>
                </a:moveTo>
                <a:lnTo>
                  <a:pt x="411033" y="539109"/>
                </a:lnTo>
                <a:lnTo>
                  <a:pt x="411033" y="446776"/>
                </a:lnTo>
                <a:lnTo>
                  <a:pt x="416990" y="411034"/>
                </a:lnTo>
                <a:lnTo>
                  <a:pt x="422947" y="387205"/>
                </a:lnTo>
                <a:lnTo>
                  <a:pt x="437840" y="351463"/>
                </a:lnTo>
                <a:lnTo>
                  <a:pt x="464646" y="300829"/>
                </a:lnTo>
                <a:lnTo>
                  <a:pt x="476560" y="268065"/>
                </a:lnTo>
                <a:lnTo>
                  <a:pt x="476560" y="238280"/>
                </a:lnTo>
                <a:lnTo>
                  <a:pt x="467625" y="205517"/>
                </a:lnTo>
                <a:lnTo>
                  <a:pt x="452732" y="184667"/>
                </a:lnTo>
                <a:lnTo>
                  <a:pt x="425926" y="160839"/>
                </a:lnTo>
                <a:lnTo>
                  <a:pt x="369334" y="128076"/>
                </a:lnTo>
                <a:lnTo>
                  <a:pt x="279979" y="86377"/>
                </a:lnTo>
                <a:lnTo>
                  <a:pt x="157861" y="35742"/>
                </a:lnTo>
                <a:lnTo>
                  <a:pt x="68506" y="8936"/>
                </a:lnTo>
                <a:lnTo>
                  <a:pt x="23828" y="0"/>
                </a:lnTo>
                <a:lnTo>
                  <a:pt x="0" y="2979"/>
                </a:lnTo>
                <a:lnTo>
                  <a:pt x="0" y="20850"/>
                </a:lnTo>
                <a:lnTo>
                  <a:pt x="8936" y="47656"/>
                </a:lnTo>
                <a:lnTo>
                  <a:pt x="35742" y="71484"/>
                </a:lnTo>
                <a:lnTo>
                  <a:pt x="77441" y="110205"/>
                </a:lnTo>
                <a:lnTo>
                  <a:pt x="119140" y="163818"/>
                </a:lnTo>
                <a:lnTo>
                  <a:pt x="157861" y="238280"/>
                </a:lnTo>
                <a:lnTo>
                  <a:pt x="181689" y="336571"/>
                </a:lnTo>
                <a:lnTo>
                  <a:pt x="187646" y="375291"/>
                </a:lnTo>
                <a:lnTo>
                  <a:pt x="184667" y="735690"/>
                </a:lnTo>
                <a:lnTo>
                  <a:pt x="187646" y="1194379"/>
                </a:lnTo>
                <a:lnTo>
                  <a:pt x="205517" y="1355219"/>
                </a:lnTo>
                <a:cubicBezTo>
                  <a:pt x="206510" y="1420746"/>
                  <a:pt x="207502" y="1486273"/>
                  <a:pt x="208495" y="1551800"/>
                </a:cubicBezTo>
                <a:lnTo>
                  <a:pt x="202538" y="1828800"/>
                </a:lnTo>
                <a:lnTo>
                  <a:pt x="193603" y="2007510"/>
                </a:lnTo>
                <a:lnTo>
                  <a:pt x="187646" y="2174306"/>
                </a:lnTo>
                <a:lnTo>
                  <a:pt x="196581" y="2213027"/>
                </a:lnTo>
                <a:lnTo>
                  <a:pt x="241259" y="2311318"/>
                </a:lnTo>
                <a:lnTo>
                  <a:pt x="262108" y="2344081"/>
                </a:lnTo>
                <a:lnTo>
                  <a:pt x="279979" y="2353017"/>
                </a:lnTo>
                <a:lnTo>
                  <a:pt x="294872" y="2353017"/>
                </a:lnTo>
                <a:lnTo>
                  <a:pt x="330614" y="2338124"/>
                </a:lnTo>
                <a:lnTo>
                  <a:pt x="381248" y="2287490"/>
                </a:lnTo>
                <a:lnTo>
                  <a:pt x="411033" y="2239834"/>
                </a:lnTo>
                <a:lnTo>
                  <a:pt x="411033" y="2204091"/>
                </a:lnTo>
                <a:lnTo>
                  <a:pt x="411033" y="1867521"/>
                </a:lnTo>
                <a:lnTo>
                  <a:pt x="411033" y="1286713"/>
                </a:lnTo>
                <a:lnTo>
                  <a:pt x="411033" y="8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4151938F-BAE9-48D8-94BF-D5A8E8EBE43B}"/>
              </a:ext>
            </a:extLst>
          </p:cNvPr>
          <p:cNvSpPr/>
          <p:nvPr/>
        </p:nvSpPr>
        <p:spPr>
          <a:xfrm>
            <a:off x="3754438" y="2786064"/>
            <a:ext cx="1301750" cy="1171575"/>
          </a:xfrm>
          <a:custGeom>
            <a:avLst/>
            <a:gdLst>
              <a:gd name="connsiteX0" fmla="*/ 850107 w 1300163"/>
              <a:gd name="connsiteY0" fmla="*/ 333375 h 1171575"/>
              <a:gd name="connsiteX1" fmla="*/ 983457 w 1300163"/>
              <a:gd name="connsiteY1" fmla="*/ 152400 h 1171575"/>
              <a:gd name="connsiteX2" fmla="*/ 1064419 w 1300163"/>
              <a:gd name="connsiteY2" fmla="*/ 21431 h 1171575"/>
              <a:gd name="connsiteX3" fmla="*/ 1300163 w 1300163"/>
              <a:gd name="connsiteY3" fmla="*/ 0 h 1171575"/>
              <a:gd name="connsiteX4" fmla="*/ 1293019 w 1300163"/>
              <a:gd name="connsiteY4" fmla="*/ 116681 h 1171575"/>
              <a:gd name="connsiteX5" fmla="*/ 1185863 w 1300163"/>
              <a:gd name="connsiteY5" fmla="*/ 271462 h 1171575"/>
              <a:gd name="connsiteX6" fmla="*/ 1052513 w 1300163"/>
              <a:gd name="connsiteY6" fmla="*/ 433387 h 1171575"/>
              <a:gd name="connsiteX7" fmla="*/ 881063 w 1300163"/>
              <a:gd name="connsiteY7" fmla="*/ 616743 h 1171575"/>
              <a:gd name="connsiteX8" fmla="*/ 731044 w 1300163"/>
              <a:gd name="connsiteY8" fmla="*/ 747712 h 1171575"/>
              <a:gd name="connsiteX9" fmla="*/ 509588 w 1300163"/>
              <a:gd name="connsiteY9" fmla="*/ 895350 h 1171575"/>
              <a:gd name="connsiteX10" fmla="*/ 254794 w 1300163"/>
              <a:gd name="connsiteY10" fmla="*/ 1050131 h 1171575"/>
              <a:gd name="connsiteX11" fmla="*/ 88107 w 1300163"/>
              <a:gd name="connsiteY11" fmla="*/ 1145381 h 1171575"/>
              <a:gd name="connsiteX12" fmla="*/ 26194 w 1300163"/>
              <a:gd name="connsiteY12" fmla="*/ 1171575 h 1171575"/>
              <a:gd name="connsiteX13" fmla="*/ 9525 w 1300163"/>
              <a:gd name="connsiteY13" fmla="*/ 1171575 h 1171575"/>
              <a:gd name="connsiteX14" fmla="*/ 0 w 1300163"/>
              <a:gd name="connsiteY14" fmla="*/ 1157287 h 1171575"/>
              <a:gd name="connsiteX15" fmla="*/ 7144 w 1300163"/>
              <a:gd name="connsiteY15" fmla="*/ 1119187 h 1171575"/>
              <a:gd name="connsiteX16" fmla="*/ 33338 w 1300163"/>
              <a:gd name="connsiteY16" fmla="*/ 1095375 h 1171575"/>
              <a:gd name="connsiteX17" fmla="*/ 166688 w 1300163"/>
              <a:gd name="connsiteY17" fmla="*/ 1012031 h 1171575"/>
              <a:gd name="connsiteX18" fmla="*/ 345282 w 1300163"/>
              <a:gd name="connsiteY18" fmla="*/ 869156 h 1171575"/>
              <a:gd name="connsiteX19" fmla="*/ 511969 w 1300163"/>
              <a:gd name="connsiteY19" fmla="*/ 721518 h 1171575"/>
              <a:gd name="connsiteX20" fmla="*/ 711994 w 1300163"/>
              <a:gd name="connsiteY20" fmla="*/ 511968 h 1171575"/>
              <a:gd name="connsiteX21" fmla="*/ 850107 w 1300163"/>
              <a:gd name="connsiteY21" fmla="*/ 3333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0163" h="1171575">
                <a:moveTo>
                  <a:pt x="850107" y="333375"/>
                </a:moveTo>
                <a:lnTo>
                  <a:pt x="983457" y="152400"/>
                </a:lnTo>
                <a:lnTo>
                  <a:pt x="1064419" y="21431"/>
                </a:lnTo>
                <a:lnTo>
                  <a:pt x="1300163" y="0"/>
                </a:lnTo>
                <a:lnTo>
                  <a:pt x="1293019" y="116681"/>
                </a:lnTo>
                <a:lnTo>
                  <a:pt x="1185863" y="271462"/>
                </a:lnTo>
                <a:lnTo>
                  <a:pt x="1052513" y="433387"/>
                </a:lnTo>
                <a:lnTo>
                  <a:pt x="881063" y="616743"/>
                </a:lnTo>
                <a:lnTo>
                  <a:pt x="731044" y="747712"/>
                </a:lnTo>
                <a:lnTo>
                  <a:pt x="509588" y="895350"/>
                </a:lnTo>
                <a:lnTo>
                  <a:pt x="254794" y="1050131"/>
                </a:lnTo>
                <a:lnTo>
                  <a:pt x="88107" y="1145381"/>
                </a:lnTo>
                <a:lnTo>
                  <a:pt x="26194" y="1171575"/>
                </a:lnTo>
                <a:lnTo>
                  <a:pt x="9525" y="1171575"/>
                </a:lnTo>
                <a:lnTo>
                  <a:pt x="0" y="1157287"/>
                </a:lnTo>
                <a:lnTo>
                  <a:pt x="7144" y="1119187"/>
                </a:lnTo>
                <a:lnTo>
                  <a:pt x="33338" y="1095375"/>
                </a:lnTo>
                <a:lnTo>
                  <a:pt x="166688" y="1012031"/>
                </a:lnTo>
                <a:lnTo>
                  <a:pt x="345282" y="869156"/>
                </a:lnTo>
                <a:lnTo>
                  <a:pt x="511969" y="721518"/>
                </a:lnTo>
                <a:lnTo>
                  <a:pt x="711994" y="511968"/>
                </a:lnTo>
                <a:lnTo>
                  <a:pt x="850107" y="33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BCE9C78F-568E-466E-B6A0-43F6B9D22DEC}"/>
              </a:ext>
            </a:extLst>
          </p:cNvPr>
          <p:cNvSpPr/>
          <p:nvPr/>
        </p:nvSpPr>
        <p:spPr>
          <a:xfrm>
            <a:off x="5341938" y="3005138"/>
            <a:ext cx="658812" cy="584200"/>
          </a:xfrm>
          <a:custGeom>
            <a:avLst/>
            <a:gdLst>
              <a:gd name="connsiteX0" fmla="*/ 461962 w 659606"/>
              <a:gd name="connsiteY0" fmla="*/ 157162 h 583406"/>
              <a:gd name="connsiteX1" fmla="*/ 250031 w 659606"/>
              <a:gd name="connsiteY1" fmla="*/ 71437 h 583406"/>
              <a:gd name="connsiteX2" fmla="*/ 80962 w 659606"/>
              <a:gd name="connsiteY2" fmla="*/ 11906 h 583406"/>
              <a:gd name="connsiteX3" fmla="*/ 38100 w 659606"/>
              <a:gd name="connsiteY3" fmla="*/ 0 h 583406"/>
              <a:gd name="connsiteX4" fmla="*/ 14287 w 659606"/>
              <a:gd name="connsiteY4" fmla="*/ 0 h 583406"/>
              <a:gd name="connsiteX5" fmla="*/ 0 w 659606"/>
              <a:gd name="connsiteY5" fmla="*/ 7143 h 583406"/>
              <a:gd name="connsiteX6" fmla="*/ 0 w 659606"/>
              <a:gd name="connsiteY6" fmla="*/ 26193 h 583406"/>
              <a:gd name="connsiteX7" fmla="*/ 21431 w 659606"/>
              <a:gd name="connsiteY7" fmla="*/ 57150 h 583406"/>
              <a:gd name="connsiteX8" fmla="*/ 95250 w 659606"/>
              <a:gd name="connsiteY8" fmla="*/ 109537 h 583406"/>
              <a:gd name="connsiteX9" fmla="*/ 228600 w 659606"/>
              <a:gd name="connsiteY9" fmla="*/ 223837 h 583406"/>
              <a:gd name="connsiteX10" fmla="*/ 369094 w 659606"/>
              <a:gd name="connsiteY10" fmla="*/ 361950 h 583406"/>
              <a:gd name="connsiteX11" fmla="*/ 511969 w 659606"/>
              <a:gd name="connsiteY11" fmla="*/ 531018 h 583406"/>
              <a:gd name="connsiteX12" fmla="*/ 540544 w 659606"/>
              <a:gd name="connsiteY12" fmla="*/ 573881 h 583406"/>
              <a:gd name="connsiteX13" fmla="*/ 554831 w 659606"/>
              <a:gd name="connsiteY13" fmla="*/ 583406 h 583406"/>
              <a:gd name="connsiteX14" fmla="*/ 585787 w 659606"/>
              <a:gd name="connsiteY14" fmla="*/ 581025 h 583406"/>
              <a:gd name="connsiteX15" fmla="*/ 626269 w 659606"/>
              <a:gd name="connsiteY15" fmla="*/ 569118 h 583406"/>
              <a:gd name="connsiteX16" fmla="*/ 647700 w 659606"/>
              <a:gd name="connsiteY16" fmla="*/ 545306 h 583406"/>
              <a:gd name="connsiteX17" fmla="*/ 654844 w 659606"/>
              <a:gd name="connsiteY17" fmla="*/ 521493 h 583406"/>
              <a:gd name="connsiteX18" fmla="*/ 659606 w 659606"/>
              <a:gd name="connsiteY18" fmla="*/ 476250 h 583406"/>
              <a:gd name="connsiteX19" fmla="*/ 652462 w 659606"/>
              <a:gd name="connsiteY19" fmla="*/ 388143 h 583406"/>
              <a:gd name="connsiteX20" fmla="*/ 635794 w 659606"/>
              <a:gd name="connsiteY20" fmla="*/ 309562 h 583406"/>
              <a:gd name="connsiteX21" fmla="*/ 611981 w 659606"/>
              <a:gd name="connsiteY21" fmla="*/ 250031 h 583406"/>
              <a:gd name="connsiteX22" fmla="*/ 581025 w 659606"/>
              <a:gd name="connsiteY22" fmla="*/ 209550 h 583406"/>
              <a:gd name="connsiteX23" fmla="*/ 538162 w 659606"/>
              <a:gd name="connsiteY23" fmla="*/ 188118 h 583406"/>
              <a:gd name="connsiteX24" fmla="*/ 461962 w 659606"/>
              <a:gd name="connsiteY24" fmla="*/ 157162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9606" h="583406">
                <a:moveTo>
                  <a:pt x="461962" y="157162"/>
                </a:moveTo>
                <a:lnTo>
                  <a:pt x="250031" y="71437"/>
                </a:lnTo>
                <a:lnTo>
                  <a:pt x="80962" y="11906"/>
                </a:lnTo>
                <a:lnTo>
                  <a:pt x="38100" y="0"/>
                </a:lnTo>
                <a:lnTo>
                  <a:pt x="14287" y="0"/>
                </a:lnTo>
                <a:lnTo>
                  <a:pt x="0" y="7143"/>
                </a:lnTo>
                <a:lnTo>
                  <a:pt x="0" y="26193"/>
                </a:lnTo>
                <a:lnTo>
                  <a:pt x="21431" y="57150"/>
                </a:lnTo>
                <a:lnTo>
                  <a:pt x="95250" y="109537"/>
                </a:lnTo>
                <a:lnTo>
                  <a:pt x="228600" y="223837"/>
                </a:lnTo>
                <a:lnTo>
                  <a:pt x="369094" y="361950"/>
                </a:lnTo>
                <a:lnTo>
                  <a:pt x="511969" y="531018"/>
                </a:lnTo>
                <a:lnTo>
                  <a:pt x="540544" y="573881"/>
                </a:lnTo>
                <a:lnTo>
                  <a:pt x="554831" y="583406"/>
                </a:lnTo>
                <a:lnTo>
                  <a:pt x="585787" y="581025"/>
                </a:lnTo>
                <a:lnTo>
                  <a:pt x="626269" y="569118"/>
                </a:lnTo>
                <a:lnTo>
                  <a:pt x="647700" y="545306"/>
                </a:lnTo>
                <a:lnTo>
                  <a:pt x="654844" y="521493"/>
                </a:lnTo>
                <a:lnTo>
                  <a:pt x="659606" y="476250"/>
                </a:lnTo>
                <a:lnTo>
                  <a:pt x="652462" y="388143"/>
                </a:lnTo>
                <a:lnTo>
                  <a:pt x="635794" y="309562"/>
                </a:lnTo>
                <a:lnTo>
                  <a:pt x="611981" y="250031"/>
                </a:lnTo>
                <a:lnTo>
                  <a:pt x="581025" y="209550"/>
                </a:lnTo>
                <a:lnTo>
                  <a:pt x="538162" y="188118"/>
                </a:lnTo>
                <a:lnTo>
                  <a:pt x="461962" y="1571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3DEE34DC-7630-4A95-B923-D69F4B18AB56}"/>
              </a:ext>
            </a:extLst>
          </p:cNvPr>
          <p:cNvSpPr/>
          <p:nvPr/>
        </p:nvSpPr>
        <p:spPr>
          <a:xfrm>
            <a:off x="4414838" y="3687763"/>
            <a:ext cx="1446212" cy="2000250"/>
          </a:xfrm>
          <a:custGeom>
            <a:avLst/>
            <a:gdLst>
              <a:gd name="connsiteX0" fmla="*/ 471367 w 1447585"/>
              <a:gd name="connsiteY0" fmla="*/ 891218 h 1998801"/>
              <a:gd name="connsiteX1" fmla="*/ 285911 w 1447585"/>
              <a:gd name="connsiteY1" fmla="*/ 1159099 h 1998801"/>
              <a:gd name="connsiteX2" fmla="*/ 221516 w 1447585"/>
              <a:gd name="connsiteY2" fmla="*/ 1256978 h 1998801"/>
              <a:gd name="connsiteX3" fmla="*/ 208638 w 1447585"/>
              <a:gd name="connsiteY3" fmla="*/ 1277585 h 1998801"/>
              <a:gd name="connsiteX4" fmla="*/ 216365 w 1447585"/>
              <a:gd name="connsiteY4" fmla="*/ 1285312 h 1998801"/>
              <a:gd name="connsiteX5" fmla="*/ 358032 w 1447585"/>
              <a:gd name="connsiteY5" fmla="*/ 1308494 h 1998801"/>
              <a:gd name="connsiteX6" fmla="*/ 582125 w 1447585"/>
              <a:gd name="connsiteY6" fmla="*/ 1352282 h 1998801"/>
              <a:gd name="connsiteX7" fmla="*/ 785611 w 1447585"/>
              <a:gd name="connsiteY7" fmla="*/ 1398646 h 1998801"/>
              <a:gd name="connsiteX8" fmla="*/ 983946 w 1447585"/>
              <a:gd name="connsiteY8" fmla="*/ 1460465 h 1998801"/>
              <a:gd name="connsiteX9" fmla="*/ 1079249 w 1447585"/>
              <a:gd name="connsiteY9" fmla="*/ 1496525 h 1998801"/>
              <a:gd name="connsiteX10" fmla="*/ 1156523 w 1447585"/>
              <a:gd name="connsiteY10" fmla="*/ 1535162 h 1998801"/>
              <a:gd name="connsiteX11" fmla="*/ 1215765 w 1447585"/>
              <a:gd name="connsiteY11" fmla="*/ 1573799 h 1998801"/>
              <a:gd name="connsiteX12" fmla="*/ 1264705 w 1447585"/>
              <a:gd name="connsiteY12" fmla="*/ 1615011 h 1998801"/>
              <a:gd name="connsiteX13" fmla="*/ 1318796 w 1447585"/>
              <a:gd name="connsiteY13" fmla="*/ 1671678 h 1998801"/>
              <a:gd name="connsiteX14" fmla="*/ 1357433 w 1447585"/>
              <a:gd name="connsiteY14" fmla="*/ 1723194 h 1998801"/>
              <a:gd name="connsiteX15" fmla="*/ 1401221 w 1447585"/>
              <a:gd name="connsiteY15" fmla="*/ 1790164 h 1998801"/>
              <a:gd name="connsiteX16" fmla="*/ 1439858 w 1447585"/>
              <a:gd name="connsiteY16" fmla="*/ 1864861 h 1998801"/>
              <a:gd name="connsiteX17" fmla="*/ 1447585 w 1447585"/>
              <a:gd name="connsiteY17" fmla="*/ 1903498 h 1998801"/>
              <a:gd name="connsiteX18" fmla="*/ 1439858 w 1447585"/>
              <a:gd name="connsiteY18" fmla="*/ 1926680 h 1998801"/>
              <a:gd name="connsiteX19" fmla="*/ 1414100 w 1447585"/>
              <a:gd name="connsiteY19" fmla="*/ 1970468 h 1998801"/>
              <a:gd name="connsiteX20" fmla="*/ 1388342 w 1447585"/>
              <a:gd name="connsiteY20" fmla="*/ 1991074 h 1998801"/>
              <a:gd name="connsiteX21" fmla="*/ 1357433 w 1447585"/>
              <a:gd name="connsiteY21" fmla="*/ 1998801 h 1998801"/>
              <a:gd name="connsiteX22" fmla="*/ 1326524 w 1447585"/>
              <a:gd name="connsiteY22" fmla="*/ 1991074 h 1998801"/>
              <a:gd name="connsiteX23" fmla="*/ 1293039 w 1447585"/>
              <a:gd name="connsiteY23" fmla="*/ 1973044 h 1998801"/>
              <a:gd name="connsiteX24" fmla="*/ 1269857 w 1447585"/>
              <a:gd name="connsiteY24" fmla="*/ 1942134 h 1998801"/>
              <a:gd name="connsiteX25" fmla="*/ 1192583 w 1447585"/>
              <a:gd name="connsiteY25" fmla="*/ 1854558 h 1998801"/>
              <a:gd name="connsiteX26" fmla="*/ 1076674 w 1447585"/>
              <a:gd name="connsiteY26" fmla="*/ 1756679 h 1998801"/>
              <a:gd name="connsiteX27" fmla="*/ 945309 w 1447585"/>
              <a:gd name="connsiteY27" fmla="*/ 1671678 h 1998801"/>
              <a:gd name="connsiteX28" fmla="*/ 834551 w 1447585"/>
              <a:gd name="connsiteY28" fmla="*/ 1609859 h 1998801"/>
              <a:gd name="connsiteX29" fmla="*/ 677429 w 1447585"/>
              <a:gd name="connsiteY29" fmla="*/ 1532586 h 1998801"/>
              <a:gd name="connsiteX30" fmla="*/ 551216 w 1447585"/>
              <a:gd name="connsiteY30" fmla="*/ 1478495 h 1998801"/>
              <a:gd name="connsiteX31" fmla="*/ 370911 w 1447585"/>
              <a:gd name="connsiteY31" fmla="*/ 1411525 h 1998801"/>
              <a:gd name="connsiteX32" fmla="*/ 239547 w 1447585"/>
              <a:gd name="connsiteY32" fmla="*/ 1375464 h 1998801"/>
              <a:gd name="connsiteX33" fmla="*/ 180304 w 1447585"/>
              <a:gd name="connsiteY33" fmla="*/ 1370312 h 1998801"/>
              <a:gd name="connsiteX34" fmla="*/ 131364 w 1447585"/>
              <a:gd name="connsiteY34" fmla="*/ 1396070 h 1998801"/>
              <a:gd name="connsiteX35" fmla="*/ 90152 w 1447585"/>
              <a:gd name="connsiteY35" fmla="*/ 1414101 h 1998801"/>
              <a:gd name="connsiteX36" fmla="*/ 66970 w 1447585"/>
              <a:gd name="connsiteY36" fmla="*/ 1419252 h 1998801"/>
              <a:gd name="connsiteX37" fmla="*/ 30909 w 1447585"/>
              <a:gd name="connsiteY37" fmla="*/ 1408949 h 1998801"/>
              <a:gd name="connsiteX38" fmla="*/ 10303 w 1447585"/>
              <a:gd name="connsiteY38" fmla="*/ 1393494 h 1998801"/>
              <a:gd name="connsiteX39" fmla="*/ 0 w 1447585"/>
              <a:gd name="connsiteY39" fmla="*/ 1378040 h 1998801"/>
              <a:gd name="connsiteX40" fmla="*/ 2576 w 1447585"/>
              <a:gd name="connsiteY40" fmla="*/ 1352282 h 1998801"/>
              <a:gd name="connsiteX41" fmla="*/ 10303 w 1447585"/>
              <a:gd name="connsiteY41" fmla="*/ 1308494 h 1998801"/>
              <a:gd name="connsiteX42" fmla="*/ 123637 w 1447585"/>
              <a:gd name="connsiteY42" fmla="*/ 1094705 h 1998801"/>
              <a:gd name="connsiteX43" fmla="*/ 257577 w 1447585"/>
              <a:gd name="connsiteY43" fmla="*/ 855157 h 1998801"/>
              <a:gd name="connsiteX44" fmla="*/ 432730 w 1447585"/>
              <a:gd name="connsiteY44" fmla="*/ 515155 h 1998801"/>
              <a:gd name="connsiteX45" fmla="*/ 535761 w 1447585"/>
              <a:gd name="connsiteY45" fmla="*/ 265305 h 1998801"/>
              <a:gd name="connsiteX46" fmla="*/ 535761 w 1447585"/>
              <a:gd name="connsiteY46" fmla="*/ 255002 h 1998801"/>
              <a:gd name="connsiteX47" fmla="*/ 528034 w 1447585"/>
              <a:gd name="connsiteY47" fmla="*/ 200911 h 1998801"/>
              <a:gd name="connsiteX48" fmla="*/ 499700 w 1447585"/>
              <a:gd name="connsiteY48" fmla="*/ 139092 h 1998801"/>
              <a:gd name="connsiteX49" fmla="*/ 463639 w 1447585"/>
              <a:gd name="connsiteY49" fmla="*/ 95304 h 1998801"/>
              <a:gd name="connsiteX50" fmla="*/ 427578 w 1447585"/>
              <a:gd name="connsiteY50" fmla="*/ 59243 h 1998801"/>
              <a:gd name="connsiteX51" fmla="*/ 419851 w 1447585"/>
              <a:gd name="connsiteY51" fmla="*/ 36061 h 1998801"/>
              <a:gd name="connsiteX52" fmla="*/ 422427 w 1447585"/>
              <a:gd name="connsiteY52" fmla="*/ 15455 h 1998801"/>
              <a:gd name="connsiteX53" fmla="*/ 432730 w 1447585"/>
              <a:gd name="connsiteY53" fmla="*/ 0 h 1998801"/>
              <a:gd name="connsiteX54" fmla="*/ 471367 w 1447585"/>
              <a:gd name="connsiteY54" fmla="*/ 7728 h 1998801"/>
              <a:gd name="connsiteX55" fmla="*/ 569246 w 1447585"/>
              <a:gd name="connsiteY55" fmla="*/ 54092 h 1998801"/>
              <a:gd name="connsiteX56" fmla="*/ 680004 w 1447585"/>
              <a:gd name="connsiteY56" fmla="*/ 128789 h 1998801"/>
              <a:gd name="connsiteX57" fmla="*/ 752126 w 1447585"/>
              <a:gd name="connsiteY57" fmla="*/ 195759 h 1998801"/>
              <a:gd name="connsiteX58" fmla="*/ 795914 w 1447585"/>
              <a:gd name="connsiteY58" fmla="*/ 252426 h 1998801"/>
              <a:gd name="connsiteX59" fmla="*/ 816520 w 1447585"/>
              <a:gd name="connsiteY59" fmla="*/ 291063 h 1998801"/>
              <a:gd name="connsiteX60" fmla="*/ 824248 w 1447585"/>
              <a:gd name="connsiteY60" fmla="*/ 316821 h 1998801"/>
              <a:gd name="connsiteX61" fmla="*/ 813945 w 1447585"/>
              <a:gd name="connsiteY61" fmla="*/ 337427 h 1998801"/>
              <a:gd name="connsiteX62" fmla="*/ 788187 w 1447585"/>
              <a:gd name="connsiteY62" fmla="*/ 368336 h 1998801"/>
              <a:gd name="connsiteX63" fmla="*/ 700611 w 1447585"/>
              <a:gd name="connsiteY63" fmla="*/ 520307 h 1998801"/>
              <a:gd name="connsiteX64" fmla="*/ 607883 w 1447585"/>
              <a:gd name="connsiteY64" fmla="*/ 687732 h 1998801"/>
              <a:gd name="connsiteX65" fmla="*/ 471367 w 1447585"/>
              <a:gd name="connsiteY65" fmla="*/ 891218 h 19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47585" h="1998801">
                <a:moveTo>
                  <a:pt x="471367" y="891218"/>
                </a:moveTo>
                <a:lnTo>
                  <a:pt x="285911" y="1159099"/>
                </a:lnTo>
                <a:lnTo>
                  <a:pt x="221516" y="1256978"/>
                </a:lnTo>
                <a:lnTo>
                  <a:pt x="208638" y="1277585"/>
                </a:lnTo>
                <a:lnTo>
                  <a:pt x="216365" y="1285312"/>
                </a:lnTo>
                <a:lnTo>
                  <a:pt x="358032" y="1308494"/>
                </a:lnTo>
                <a:lnTo>
                  <a:pt x="582125" y="1352282"/>
                </a:lnTo>
                <a:lnTo>
                  <a:pt x="785611" y="1398646"/>
                </a:lnTo>
                <a:lnTo>
                  <a:pt x="983946" y="1460465"/>
                </a:lnTo>
                <a:lnTo>
                  <a:pt x="1079249" y="1496525"/>
                </a:lnTo>
                <a:lnTo>
                  <a:pt x="1156523" y="1535162"/>
                </a:lnTo>
                <a:lnTo>
                  <a:pt x="1215765" y="1573799"/>
                </a:lnTo>
                <a:lnTo>
                  <a:pt x="1264705" y="1615011"/>
                </a:lnTo>
                <a:lnTo>
                  <a:pt x="1318796" y="1671678"/>
                </a:lnTo>
                <a:lnTo>
                  <a:pt x="1357433" y="1723194"/>
                </a:lnTo>
                <a:lnTo>
                  <a:pt x="1401221" y="1790164"/>
                </a:lnTo>
                <a:lnTo>
                  <a:pt x="1439858" y="1864861"/>
                </a:lnTo>
                <a:lnTo>
                  <a:pt x="1447585" y="1903498"/>
                </a:lnTo>
                <a:lnTo>
                  <a:pt x="1439858" y="1926680"/>
                </a:lnTo>
                <a:lnTo>
                  <a:pt x="1414100" y="1970468"/>
                </a:lnTo>
                <a:lnTo>
                  <a:pt x="1388342" y="1991074"/>
                </a:lnTo>
                <a:lnTo>
                  <a:pt x="1357433" y="1998801"/>
                </a:lnTo>
                <a:lnTo>
                  <a:pt x="1326524" y="1991074"/>
                </a:lnTo>
                <a:lnTo>
                  <a:pt x="1293039" y="1973044"/>
                </a:lnTo>
                <a:lnTo>
                  <a:pt x="1269857" y="1942134"/>
                </a:lnTo>
                <a:lnTo>
                  <a:pt x="1192583" y="1854558"/>
                </a:lnTo>
                <a:lnTo>
                  <a:pt x="1076674" y="1756679"/>
                </a:lnTo>
                <a:lnTo>
                  <a:pt x="945309" y="1671678"/>
                </a:lnTo>
                <a:lnTo>
                  <a:pt x="834551" y="1609859"/>
                </a:lnTo>
                <a:lnTo>
                  <a:pt x="677429" y="1532586"/>
                </a:lnTo>
                <a:lnTo>
                  <a:pt x="551216" y="1478495"/>
                </a:lnTo>
                <a:lnTo>
                  <a:pt x="370911" y="1411525"/>
                </a:lnTo>
                <a:lnTo>
                  <a:pt x="239547" y="1375464"/>
                </a:lnTo>
                <a:lnTo>
                  <a:pt x="180304" y="1370312"/>
                </a:lnTo>
                <a:lnTo>
                  <a:pt x="131364" y="1396070"/>
                </a:lnTo>
                <a:lnTo>
                  <a:pt x="90152" y="1414101"/>
                </a:lnTo>
                <a:lnTo>
                  <a:pt x="66970" y="1419252"/>
                </a:lnTo>
                <a:lnTo>
                  <a:pt x="30909" y="1408949"/>
                </a:lnTo>
                <a:lnTo>
                  <a:pt x="10303" y="1393494"/>
                </a:lnTo>
                <a:lnTo>
                  <a:pt x="0" y="1378040"/>
                </a:lnTo>
                <a:lnTo>
                  <a:pt x="2576" y="1352282"/>
                </a:lnTo>
                <a:lnTo>
                  <a:pt x="10303" y="1308494"/>
                </a:lnTo>
                <a:lnTo>
                  <a:pt x="123637" y="1094705"/>
                </a:lnTo>
                <a:lnTo>
                  <a:pt x="257577" y="855157"/>
                </a:lnTo>
                <a:lnTo>
                  <a:pt x="432730" y="515155"/>
                </a:lnTo>
                <a:lnTo>
                  <a:pt x="535761" y="265305"/>
                </a:lnTo>
                <a:lnTo>
                  <a:pt x="535761" y="255002"/>
                </a:lnTo>
                <a:lnTo>
                  <a:pt x="528034" y="200911"/>
                </a:lnTo>
                <a:lnTo>
                  <a:pt x="499700" y="139092"/>
                </a:lnTo>
                <a:lnTo>
                  <a:pt x="463639" y="95304"/>
                </a:lnTo>
                <a:lnTo>
                  <a:pt x="427578" y="59243"/>
                </a:lnTo>
                <a:lnTo>
                  <a:pt x="419851" y="36061"/>
                </a:lnTo>
                <a:lnTo>
                  <a:pt x="422427" y="15455"/>
                </a:lnTo>
                <a:lnTo>
                  <a:pt x="432730" y="0"/>
                </a:lnTo>
                <a:lnTo>
                  <a:pt x="471367" y="7728"/>
                </a:lnTo>
                <a:lnTo>
                  <a:pt x="569246" y="54092"/>
                </a:lnTo>
                <a:lnTo>
                  <a:pt x="680004" y="128789"/>
                </a:lnTo>
                <a:lnTo>
                  <a:pt x="752126" y="195759"/>
                </a:lnTo>
                <a:lnTo>
                  <a:pt x="795914" y="252426"/>
                </a:lnTo>
                <a:lnTo>
                  <a:pt x="816520" y="291063"/>
                </a:lnTo>
                <a:lnTo>
                  <a:pt x="824248" y="316821"/>
                </a:lnTo>
                <a:lnTo>
                  <a:pt x="813945" y="337427"/>
                </a:lnTo>
                <a:lnTo>
                  <a:pt x="788187" y="368336"/>
                </a:lnTo>
                <a:lnTo>
                  <a:pt x="700611" y="520307"/>
                </a:lnTo>
                <a:lnTo>
                  <a:pt x="607883" y="687732"/>
                </a:lnTo>
                <a:lnTo>
                  <a:pt x="471367" y="89121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4134706B-A13C-4237-8B09-ED8F1DE92E92}"/>
              </a:ext>
            </a:extLst>
          </p:cNvPr>
          <p:cNvSpPr/>
          <p:nvPr/>
        </p:nvSpPr>
        <p:spPr>
          <a:xfrm>
            <a:off x="4097339" y="3859213"/>
            <a:ext cx="1747837" cy="2049462"/>
          </a:xfrm>
          <a:custGeom>
            <a:avLst/>
            <a:gdLst>
              <a:gd name="connsiteX0" fmla="*/ 1612092 w 1746874"/>
              <a:gd name="connsiteY0" fmla="*/ 658051 h 2050793"/>
              <a:gd name="connsiteX1" fmla="*/ 1701947 w 1746874"/>
              <a:gd name="connsiteY1" fmla="*/ 425487 h 2050793"/>
              <a:gd name="connsiteX2" fmla="*/ 1746874 w 1746874"/>
              <a:gd name="connsiteY2" fmla="*/ 285420 h 2050793"/>
              <a:gd name="connsiteX3" fmla="*/ 1746874 w 1746874"/>
              <a:gd name="connsiteY3" fmla="*/ 206136 h 2050793"/>
              <a:gd name="connsiteX4" fmla="*/ 1688733 w 1746874"/>
              <a:gd name="connsiteY4" fmla="*/ 132139 h 2050793"/>
              <a:gd name="connsiteX5" fmla="*/ 1649091 w 1746874"/>
              <a:gd name="connsiteY5" fmla="*/ 95140 h 2050793"/>
              <a:gd name="connsiteX6" fmla="*/ 1596236 w 1746874"/>
              <a:gd name="connsiteY6" fmla="*/ 60784 h 2050793"/>
              <a:gd name="connsiteX7" fmla="*/ 1546023 w 1746874"/>
              <a:gd name="connsiteY7" fmla="*/ 36999 h 2050793"/>
              <a:gd name="connsiteX8" fmla="*/ 1474668 w 1746874"/>
              <a:gd name="connsiteY8" fmla="*/ 18499 h 2050793"/>
              <a:gd name="connsiteX9" fmla="*/ 1411242 w 1746874"/>
              <a:gd name="connsiteY9" fmla="*/ 13214 h 2050793"/>
              <a:gd name="connsiteX10" fmla="*/ 1390099 w 1746874"/>
              <a:gd name="connsiteY10" fmla="*/ 5285 h 2050793"/>
              <a:gd name="connsiteX11" fmla="*/ 1358386 w 1746874"/>
              <a:gd name="connsiteY11" fmla="*/ 0 h 2050793"/>
              <a:gd name="connsiteX12" fmla="*/ 1350458 w 1746874"/>
              <a:gd name="connsiteY12" fmla="*/ 18499 h 2050793"/>
              <a:gd name="connsiteX13" fmla="*/ 1358386 w 1746874"/>
              <a:gd name="connsiteY13" fmla="*/ 52855 h 2050793"/>
              <a:gd name="connsiteX14" fmla="*/ 1382171 w 1746874"/>
              <a:gd name="connsiteY14" fmla="*/ 81926 h 2050793"/>
              <a:gd name="connsiteX15" fmla="*/ 1403313 w 1746874"/>
              <a:gd name="connsiteY15" fmla="*/ 105711 h 2050793"/>
              <a:gd name="connsiteX16" fmla="*/ 1424455 w 1746874"/>
              <a:gd name="connsiteY16" fmla="*/ 134781 h 2050793"/>
              <a:gd name="connsiteX17" fmla="*/ 1437669 w 1746874"/>
              <a:gd name="connsiteY17" fmla="*/ 174423 h 2050793"/>
              <a:gd name="connsiteX18" fmla="*/ 1427098 w 1746874"/>
              <a:gd name="connsiteY18" fmla="*/ 256349 h 2050793"/>
              <a:gd name="connsiteX19" fmla="*/ 1408599 w 1746874"/>
              <a:gd name="connsiteY19" fmla="*/ 406987 h 2050793"/>
              <a:gd name="connsiteX20" fmla="*/ 1400670 w 1746874"/>
              <a:gd name="connsiteY20" fmla="*/ 478342 h 2050793"/>
              <a:gd name="connsiteX21" fmla="*/ 1384814 w 1746874"/>
              <a:gd name="connsiteY21" fmla="*/ 547054 h 2050793"/>
              <a:gd name="connsiteX22" fmla="*/ 1363672 w 1746874"/>
              <a:gd name="connsiteY22" fmla="*/ 634266 h 2050793"/>
              <a:gd name="connsiteX23" fmla="*/ 1331958 w 1746874"/>
              <a:gd name="connsiteY23" fmla="*/ 724120 h 2050793"/>
              <a:gd name="connsiteX24" fmla="*/ 1281746 w 1746874"/>
              <a:gd name="connsiteY24" fmla="*/ 843045 h 2050793"/>
              <a:gd name="connsiteX25" fmla="*/ 1205105 w 1746874"/>
              <a:gd name="connsiteY25" fmla="*/ 1004254 h 2050793"/>
              <a:gd name="connsiteX26" fmla="*/ 1067681 w 1746874"/>
              <a:gd name="connsiteY26" fmla="*/ 1247389 h 2050793"/>
              <a:gd name="connsiteX27" fmla="*/ 967255 w 1746874"/>
              <a:gd name="connsiteY27" fmla="*/ 1379528 h 2050793"/>
              <a:gd name="connsiteX28" fmla="*/ 877401 w 1746874"/>
              <a:gd name="connsiteY28" fmla="*/ 1479954 h 2050793"/>
              <a:gd name="connsiteX29" fmla="*/ 750548 w 1746874"/>
              <a:gd name="connsiteY29" fmla="*/ 1588307 h 2050793"/>
              <a:gd name="connsiteX30" fmla="*/ 615766 w 1746874"/>
              <a:gd name="connsiteY30" fmla="*/ 1696661 h 2050793"/>
              <a:gd name="connsiteX31" fmla="*/ 473057 w 1746874"/>
              <a:gd name="connsiteY31" fmla="*/ 1786515 h 2050793"/>
              <a:gd name="connsiteX32" fmla="*/ 309205 w 1746874"/>
              <a:gd name="connsiteY32" fmla="*/ 1879013 h 2050793"/>
              <a:gd name="connsiteX33" fmla="*/ 134781 w 1746874"/>
              <a:gd name="connsiteY33" fmla="*/ 1958296 h 2050793"/>
              <a:gd name="connsiteX34" fmla="*/ 23785 w 1746874"/>
              <a:gd name="connsiteY34" fmla="*/ 1997937 h 2050793"/>
              <a:gd name="connsiteX35" fmla="*/ 10571 w 1746874"/>
              <a:gd name="connsiteY35" fmla="*/ 2008509 h 2050793"/>
              <a:gd name="connsiteX36" fmla="*/ 0 w 1746874"/>
              <a:gd name="connsiteY36" fmla="*/ 2027008 h 2050793"/>
              <a:gd name="connsiteX37" fmla="*/ 2643 w 1746874"/>
              <a:gd name="connsiteY37" fmla="*/ 2040222 h 2050793"/>
              <a:gd name="connsiteX38" fmla="*/ 23785 w 1746874"/>
              <a:gd name="connsiteY38" fmla="*/ 2050793 h 2050793"/>
              <a:gd name="connsiteX39" fmla="*/ 89854 w 1746874"/>
              <a:gd name="connsiteY39" fmla="*/ 2045507 h 2050793"/>
              <a:gd name="connsiteX40" fmla="*/ 221993 w 1746874"/>
              <a:gd name="connsiteY40" fmla="*/ 2008509 h 2050793"/>
              <a:gd name="connsiteX41" fmla="*/ 422844 w 1746874"/>
              <a:gd name="connsiteY41" fmla="*/ 1942439 h 2050793"/>
              <a:gd name="connsiteX42" fmla="*/ 610481 w 1746874"/>
              <a:gd name="connsiteY42" fmla="*/ 1849942 h 2050793"/>
              <a:gd name="connsiteX43" fmla="*/ 845688 w 1746874"/>
              <a:gd name="connsiteY43" fmla="*/ 1707232 h 2050793"/>
              <a:gd name="connsiteX44" fmla="*/ 1043896 w 1746874"/>
              <a:gd name="connsiteY44" fmla="*/ 1556594 h 2050793"/>
              <a:gd name="connsiteX45" fmla="*/ 1194534 w 1746874"/>
              <a:gd name="connsiteY45" fmla="*/ 1421813 h 2050793"/>
              <a:gd name="connsiteX46" fmla="*/ 1310816 w 1746874"/>
              <a:gd name="connsiteY46" fmla="*/ 1281746 h 2050793"/>
              <a:gd name="connsiteX47" fmla="*/ 1403313 w 1746874"/>
              <a:gd name="connsiteY47" fmla="*/ 1112608 h 2050793"/>
              <a:gd name="connsiteX48" fmla="*/ 1522238 w 1746874"/>
              <a:gd name="connsiteY48" fmla="*/ 869473 h 2050793"/>
              <a:gd name="connsiteX49" fmla="*/ 1612092 w 1746874"/>
              <a:gd name="connsiteY49" fmla="*/ 658051 h 205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746874" h="2050793">
                <a:moveTo>
                  <a:pt x="1612092" y="658051"/>
                </a:moveTo>
                <a:lnTo>
                  <a:pt x="1701947" y="425487"/>
                </a:lnTo>
                <a:lnTo>
                  <a:pt x="1746874" y="285420"/>
                </a:lnTo>
                <a:lnTo>
                  <a:pt x="1746874" y="206136"/>
                </a:lnTo>
                <a:lnTo>
                  <a:pt x="1688733" y="132139"/>
                </a:lnTo>
                <a:lnTo>
                  <a:pt x="1649091" y="95140"/>
                </a:lnTo>
                <a:lnTo>
                  <a:pt x="1596236" y="60784"/>
                </a:lnTo>
                <a:lnTo>
                  <a:pt x="1546023" y="36999"/>
                </a:lnTo>
                <a:lnTo>
                  <a:pt x="1474668" y="18499"/>
                </a:lnTo>
                <a:lnTo>
                  <a:pt x="1411242" y="13214"/>
                </a:lnTo>
                <a:lnTo>
                  <a:pt x="1390099" y="5285"/>
                </a:lnTo>
                <a:lnTo>
                  <a:pt x="1358386" y="0"/>
                </a:lnTo>
                <a:lnTo>
                  <a:pt x="1350458" y="18499"/>
                </a:lnTo>
                <a:lnTo>
                  <a:pt x="1358386" y="52855"/>
                </a:lnTo>
                <a:lnTo>
                  <a:pt x="1382171" y="81926"/>
                </a:lnTo>
                <a:lnTo>
                  <a:pt x="1403313" y="105711"/>
                </a:lnTo>
                <a:lnTo>
                  <a:pt x="1424455" y="134781"/>
                </a:lnTo>
                <a:lnTo>
                  <a:pt x="1437669" y="174423"/>
                </a:lnTo>
                <a:lnTo>
                  <a:pt x="1427098" y="256349"/>
                </a:lnTo>
                <a:lnTo>
                  <a:pt x="1408599" y="406987"/>
                </a:lnTo>
                <a:lnTo>
                  <a:pt x="1400670" y="478342"/>
                </a:lnTo>
                <a:lnTo>
                  <a:pt x="1384814" y="547054"/>
                </a:lnTo>
                <a:lnTo>
                  <a:pt x="1363672" y="634266"/>
                </a:lnTo>
                <a:lnTo>
                  <a:pt x="1331958" y="724120"/>
                </a:lnTo>
                <a:lnTo>
                  <a:pt x="1281746" y="843045"/>
                </a:lnTo>
                <a:lnTo>
                  <a:pt x="1205105" y="1004254"/>
                </a:lnTo>
                <a:lnTo>
                  <a:pt x="1067681" y="1247389"/>
                </a:lnTo>
                <a:lnTo>
                  <a:pt x="967255" y="1379528"/>
                </a:lnTo>
                <a:lnTo>
                  <a:pt x="877401" y="1479954"/>
                </a:lnTo>
                <a:lnTo>
                  <a:pt x="750548" y="1588307"/>
                </a:lnTo>
                <a:lnTo>
                  <a:pt x="615766" y="1696661"/>
                </a:lnTo>
                <a:lnTo>
                  <a:pt x="473057" y="1786515"/>
                </a:lnTo>
                <a:lnTo>
                  <a:pt x="309205" y="1879013"/>
                </a:lnTo>
                <a:lnTo>
                  <a:pt x="134781" y="1958296"/>
                </a:lnTo>
                <a:lnTo>
                  <a:pt x="23785" y="1997937"/>
                </a:lnTo>
                <a:lnTo>
                  <a:pt x="10571" y="2008509"/>
                </a:lnTo>
                <a:lnTo>
                  <a:pt x="0" y="2027008"/>
                </a:lnTo>
                <a:lnTo>
                  <a:pt x="2643" y="2040222"/>
                </a:lnTo>
                <a:lnTo>
                  <a:pt x="23785" y="2050793"/>
                </a:lnTo>
                <a:lnTo>
                  <a:pt x="89854" y="2045507"/>
                </a:lnTo>
                <a:lnTo>
                  <a:pt x="221993" y="2008509"/>
                </a:lnTo>
                <a:lnTo>
                  <a:pt x="422844" y="1942439"/>
                </a:lnTo>
                <a:lnTo>
                  <a:pt x="610481" y="1849942"/>
                </a:lnTo>
                <a:lnTo>
                  <a:pt x="845688" y="1707232"/>
                </a:lnTo>
                <a:lnTo>
                  <a:pt x="1043896" y="1556594"/>
                </a:lnTo>
                <a:lnTo>
                  <a:pt x="1194534" y="1421813"/>
                </a:lnTo>
                <a:lnTo>
                  <a:pt x="1310816" y="1281746"/>
                </a:lnTo>
                <a:lnTo>
                  <a:pt x="1403313" y="1112608"/>
                </a:lnTo>
                <a:lnTo>
                  <a:pt x="1522238" y="869473"/>
                </a:lnTo>
                <a:lnTo>
                  <a:pt x="1612092" y="65805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3120F3FE-52C7-470D-B07A-675DB18EB9C2}"/>
              </a:ext>
            </a:extLst>
          </p:cNvPr>
          <p:cNvSpPr/>
          <p:nvPr/>
        </p:nvSpPr>
        <p:spPr>
          <a:xfrm>
            <a:off x="3759201" y="3902075"/>
            <a:ext cx="2525713" cy="801688"/>
          </a:xfrm>
          <a:custGeom>
            <a:avLst/>
            <a:gdLst>
              <a:gd name="connsiteX0" fmla="*/ 893794 w 2524259"/>
              <a:gd name="connsiteY0" fmla="*/ 396669 h 801066"/>
              <a:gd name="connsiteX1" fmla="*/ 1099856 w 2524259"/>
              <a:gd name="connsiteY1" fmla="*/ 345153 h 801066"/>
              <a:gd name="connsiteX2" fmla="*/ 1542889 w 2524259"/>
              <a:gd name="connsiteY2" fmla="*/ 242122 h 801066"/>
              <a:gd name="connsiteX3" fmla="*/ 1795315 w 2524259"/>
              <a:gd name="connsiteY3" fmla="*/ 170001 h 801066"/>
              <a:gd name="connsiteX4" fmla="*/ 2117287 w 2524259"/>
              <a:gd name="connsiteY4" fmla="*/ 92727 h 801066"/>
              <a:gd name="connsiteX5" fmla="*/ 2346531 w 2524259"/>
              <a:gd name="connsiteY5" fmla="*/ 28333 h 801066"/>
              <a:gd name="connsiteX6" fmla="*/ 2459865 w 2524259"/>
              <a:gd name="connsiteY6" fmla="*/ 0 h 801066"/>
              <a:gd name="connsiteX7" fmla="*/ 2495926 w 2524259"/>
              <a:gd name="connsiteY7" fmla="*/ 0 h 801066"/>
              <a:gd name="connsiteX8" fmla="*/ 2511380 w 2524259"/>
              <a:gd name="connsiteY8" fmla="*/ 5151 h 801066"/>
              <a:gd name="connsiteX9" fmla="*/ 2521683 w 2524259"/>
              <a:gd name="connsiteY9" fmla="*/ 10303 h 801066"/>
              <a:gd name="connsiteX10" fmla="*/ 2524259 w 2524259"/>
              <a:gd name="connsiteY10" fmla="*/ 20606 h 801066"/>
              <a:gd name="connsiteX11" fmla="*/ 2513956 w 2524259"/>
              <a:gd name="connsiteY11" fmla="*/ 51515 h 801066"/>
              <a:gd name="connsiteX12" fmla="*/ 2493350 w 2524259"/>
              <a:gd name="connsiteY12" fmla="*/ 69546 h 801066"/>
              <a:gd name="connsiteX13" fmla="*/ 2220318 w 2524259"/>
              <a:gd name="connsiteY13" fmla="*/ 190607 h 801066"/>
              <a:gd name="connsiteX14" fmla="*/ 2058044 w 2524259"/>
              <a:gd name="connsiteY14" fmla="*/ 255001 h 801066"/>
              <a:gd name="connsiteX15" fmla="*/ 1751527 w 2524259"/>
              <a:gd name="connsiteY15" fmla="*/ 332275 h 801066"/>
              <a:gd name="connsiteX16" fmla="*/ 1372888 w 2524259"/>
              <a:gd name="connsiteY16" fmla="*/ 450760 h 801066"/>
              <a:gd name="connsiteX17" fmla="*/ 1105007 w 2524259"/>
              <a:gd name="connsiteY17" fmla="*/ 535761 h 801066"/>
              <a:gd name="connsiteX18" fmla="*/ 759854 w 2524259"/>
              <a:gd name="connsiteY18" fmla="*/ 633640 h 801066"/>
              <a:gd name="connsiteX19" fmla="*/ 582125 w 2524259"/>
              <a:gd name="connsiteY19" fmla="*/ 690307 h 801066"/>
              <a:gd name="connsiteX20" fmla="*/ 481670 w 2524259"/>
              <a:gd name="connsiteY20" fmla="*/ 734095 h 801066"/>
              <a:gd name="connsiteX21" fmla="*/ 414700 w 2524259"/>
              <a:gd name="connsiteY21" fmla="*/ 765005 h 801066"/>
              <a:gd name="connsiteX22" fmla="*/ 355457 w 2524259"/>
              <a:gd name="connsiteY22" fmla="*/ 793338 h 801066"/>
              <a:gd name="connsiteX23" fmla="*/ 316820 w 2524259"/>
              <a:gd name="connsiteY23" fmla="*/ 801066 h 801066"/>
              <a:gd name="connsiteX24" fmla="*/ 275608 w 2524259"/>
              <a:gd name="connsiteY24" fmla="*/ 801066 h 801066"/>
              <a:gd name="connsiteX25" fmla="*/ 242123 w 2524259"/>
              <a:gd name="connsiteY25" fmla="*/ 790762 h 801066"/>
              <a:gd name="connsiteX26" fmla="*/ 206062 w 2524259"/>
              <a:gd name="connsiteY26" fmla="*/ 757277 h 801066"/>
              <a:gd name="connsiteX27" fmla="*/ 131365 w 2524259"/>
              <a:gd name="connsiteY27" fmla="*/ 674853 h 801066"/>
              <a:gd name="connsiteX28" fmla="*/ 66970 w 2524259"/>
              <a:gd name="connsiteY28" fmla="*/ 584700 h 801066"/>
              <a:gd name="connsiteX29" fmla="*/ 18030 w 2524259"/>
              <a:gd name="connsiteY29" fmla="*/ 507427 h 801066"/>
              <a:gd name="connsiteX30" fmla="*/ 2576 w 2524259"/>
              <a:gd name="connsiteY30" fmla="*/ 471366 h 801066"/>
              <a:gd name="connsiteX31" fmla="*/ 0 w 2524259"/>
              <a:gd name="connsiteY31" fmla="*/ 455912 h 801066"/>
              <a:gd name="connsiteX32" fmla="*/ 7727 w 2524259"/>
              <a:gd name="connsiteY32" fmla="*/ 437881 h 801066"/>
              <a:gd name="connsiteX33" fmla="*/ 25758 w 2524259"/>
              <a:gd name="connsiteY33" fmla="*/ 435306 h 801066"/>
              <a:gd name="connsiteX34" fmla="*/ 48940 w 2524259"/>
              <a:gd name="connsiteY34" fmla="*/ 440457 h 801066"/>
              <a:gd name="connsiteX35" fmla="*/ 72122 w 2524259"/>
              <a:gd name="connsiteY35" fmla="*/ 455912 h 801066"/>
              <a:gd name="connsiteX36" fmla="*/ 105607 w 2524259"/>
              <a:gd name="connsiteY36" fmla="*/ 489397 h 801066"/>
              <a:gd name="connsiteX37" fmla="*/ 139092 w 2524259"/>
              <a:gd name="connsiteY37" fmla="*/ 510003 h 801066"/>
              <a:gd name="connsiteX38" fmla="*/ 182880 w 2524259"/>
              <a:gd name="connsiteY38" fmla="*/ 525458 h 801066"/>
              <a:gd name="connsiteX39" fmla="*/ 229244 w 2524259"/>
              <a:gd name="connsiteY39" fmla="*/ 533185 h 801066"/>
              <a:gd name="connsiteX40" fmla="*/ 275608 w 2524259"/>
              <a:gd name="connsiteY40" fmla="*/ 533185 h 801066"/>
              <a:gd name="connsiteX41" fmla="*/ 425003 w 2524259"/>
              <a:gd name="connsiteY41" fmla="*/ 507427 h 801066"/>
              <a:gd name="connsiteX42" fmla="*/ 726368 w 2524259"/>
              <a:gd name="connsiteY42" fmla="*/ 437881 h 801066"/>
              <a:gd name="connsiteX43" fmla="*/ 893794 w 2524259"/>
              <a:gd name="connsiteY43" fmla="*/ 396669 h 80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24259" h="801066">
                <a:moveTo>
                  <a:pt x="893794" y="396669"/>
                </a:moveTo>
                <a:lnTo>
                  <a:pt x="1099856" y="345153"/>
                </a:lnTo>
                <a:lnTo>
                  <a:pt x="1542889" y="242122"/>
                </a:lnTo>
                <a:lnTo>
                  <a:pt x="1795315" y="170001"/>
                </a:lnTo>
                <a:lnTo>
                  <a:pt x="2117287" y="92727"/>
                </a:lnTo>
                <a:lnTo>
                  <a:pt x="2346531" y="28333"/>
                </a:lnTo>
                <a:lnTo>
                  <a:pt x="2459865" y="0"/>
                </a:lnTo>
                <a:lnTo>
                  <a:pt x="2495926" y="0"/>
                </a:lnTo>
                <a:lnTo>
                  <a:pt x="2511380" y="5151"/>
                </a:lnTo>
                <a:lnTo>
                  <a:pt x="2521683" y="10303"/>
                </a:lnTo>
                <a:lnTo>
                  <a:pt x="2524259" y="20606"/>
                </a:lnTo>
                <a:lnTo>
                  <a:pt x="2513956" y="51515"/>
                </a:lnTo>
                <a:lnTo>
                  <a:pt x="2493350" y="69546"/>
                </a:lnTo>
                <a:lnTo>
                  <a:pt x="2220318" y="190607"/>
                </a:lnTo>
                <a:lnTo>
                  <a:pt x="2058044" y="255001"/>
                </a:lnTo>
                <a:lnTo>
                  <a:pt x="1751527" y="332275"/>
                </a:lnTo>
                <a:lnTo>
                  <a:pt x="1372888" y="450760"/>
                </a:lnTo>
                <a:lnTo>
                  <a:pt x="1105007" y="535761"/>
                </a:lnTo>
                <a:lnTo>
                  <a:pt x="759854" y="633640"/>
                </a:lnTo>
                <a:lnTo>
                  <a:pt x="582125" y="690307"/>
                </a:lnTo>
                <a:lnTo>
                  <a:pt x="481670" y="734095"/>
                </a:lnTo>
                <a:lnTo>
                  <a:pt x="414700" y="765005"/>
                </a:lnTo>
                <a:lnTo>
                  <a:pt x="355457" y="793338"/>
                </a:lnTo>
                <a:lnTo>
                  <a:pt x="316820" y="801066"/>
                </a:lnTo>
                <a:lnTo>
                  <a:pt x="275608" y="801066"/>
                </a:lnTo>
                <a:lnTo>
                  <a:pt x="242123" y="790762"/>
                </a:lnTo>
                <a:lnTo>
                  <a:pt x="206062" y="757277"/>
                </a:lnTo>
                <a:lnTo>
                  <a:pt x="131365" y="674853"/>
                </a:lnTo>
                <a:lnTo>
                  <a:pt x="66970" y="584700"/>
                </a:lnTo>
                <a:lnTo>
                  <a:pt x="18030" y="507427"/>
                </a:lnTo>
                <a:lnTo>
                  <a:pt x="2576" y="471366"/>
                </a:lnTo>
                <a:lnTo>
                  <a:pt x="0" y="455912"/>
                </a:lnTo>
                <a:lnTo>
                  <a:pt x="7727" y="437881"/>
                </a:lnTo>
                <a:lnTo>
                  <a:pt x="25758" y="435306"/>
                </a:lnTo>
                <a:lnTo>
                  <a:pt x="48940" y="440457"/>
                </a:lnTo>
                <a:lnTo>
                  <a:pt x="72122" y="455912"/>
                </a:lnTo>
                <a:lnTo>
                  <a:pt x="105607" y="489397"/>
                </a:lnTo>
                <a:lnTo>
                  <a:pt x="139092" y="510003"/>
                </a:lnTo>
                <a:lnTo>
                  <a:pt x="182880" y="525458"/>
                </a:lnTo>
                <a:lnTo>
                  <a:pt x="229244" y="533185"/>
                </a:lnTo>
                <a:lnTo>
                  <a:pt x="275608" y="533185"/>
                </a:lnTo>
                <a:lnTo>
                  <a:pt x="425003" y="507427"/>
                </a:lnTo>
                <a:lnTo>
                  <a:pt x="726368" y="437881"/>
                </a:lnTo>
                <a:lnTo>
                  <a:pt x="893794" y="3966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F73F7D7A-0023-4F85-BC1F-13496949C1B8}"/>
              </a:ext>
            </a:extLst>
          </p:cNvPr>
          <p:cNvSpPr/>
          <p:nvPr/>
        </p:nvSpPr>
        <p:spPr>
          <a:xfrm>
            <a:off x="6059489" y="1570039"/>
            <a:ext cx="998537" cy="1868487"/>
          </a:xfrm>
          <a:custGeom>
            <a:avLst/>
            <a:gdLst>
              <a:gd name="connsiteX0" fmla="*/ 862013 w 997744"/>
              <a:gd name="connsiteY0" fmla="*/ 581025 h 1869281"/>
              <a:gd name="connsiteX1" fmla="*/ 895350 w 997744"/>
              <a:gd name="connsiteY1" fmla="*/ 490537 h 1869281"/>
              <a:gd name="connsiteX2" fmla="*/ 909638 w 997744"/>
              <a:gd name="connsiteY2" fmla="*/ 461962 h 1869281"/>
              <a:gd name="connsiteX3" fmla="*/ 940594 w 997744"/>
              <a:gd name="connsiteY3" fmla="*/ 416719 h 1869281"/>
              <a:gd name="connsiteX4" fmla="*/ 978694 w 997744"/>
              <a:gd name="connsiteY4" fmla="*/ 381000 h 1869281"/>
              <a:gd name="connsiteX5" fmla="*/ 992982 w 997744"/>
              <a:gd name="connsiteY5" fmla="*/ 359569 h 1869281"/>
              <a:gd name="connsiteX6" fmla="*/ 997744 w 997744"/>
              <a:gd name="connsiteY6" fmla="*/ 326231 h 1869281"/>
              <a:gd name="connsiteX7" fmla="*/ 992982 w 997744"/>
              <a:gd name="connsiteY7" fmla="*/ 290512 h 1869281"/>
              <a:gd name="connsiteX8" fmla="*/ 969169 w 997744"/>
              <a:gd name="connsiteY8" fmla="*/ 250031 h 1869281"/>
              <a:gd name="connsiteX9" fmla="*/ 912019 w 997744"/>
              <a:gd name="connsiteY9" fmla="*/ 195262 h 1869281"/>
              <a:gd name="connsiteX10" fmla="*/ 816769 w 997744"/>
              <a:gd name="connsiteY10" fmla="*/ 123825 h 1869281"/>
              <a:gd name="connsiteX11" fmla="*/ 731044 w 997744"/>
              <a:gd name="connsiteY11" fmla="*/ 73819 h 1869281"/>
              <a:gd name="connsiteX12" fmla="*/ 638175 w 997744"/>
              <a:gd name="connsiteY12" fmla="*/ 33337 h 1869281"/>
              <a:gd name="connsiteX13" fmla="*/ 554832 w 997744"/>
              <a:gd name="connsiteY13" fmla="*/ 7144 h 1869281"/>
              <a:gd name="connsiteX14" fmla="*/ 511969 w 997744"/>
              <a:gd name="connsiteY14" fmla="*/ 0 h 1869281"/>
              <a:gd name="connsiteX15" fmla="*/ 488157 w 997744"/>
              <a:gd name="connsiteY15" fmla="*/ 7144 h 1869281"/>
              <a:gd name="connsiteX16" fmla="*/ 488157 w 997744"/>
              <a:gd name="connsiteY16" fmla="*/ 28575 h 1869281"/>
              <a:gd name="connsiteX17" fmla="*/ 500063 w 997744"/>
              <a:gd name="connsiteY17" fmla="*/ 54769 h 1869281"/>
              <a:gd name="connsiteX18" fmla="*/ 561975 w 997744"/>
              <a:gd name="connsiteY18" fmla="*/ 111919 h 1869281"/>
              <a:gd name="connsiteX19" fmla="*/ 628650 w 997744"/>
              <a:gd name="connsiteY19" fmla="*/ 190500 h 1869281"/>
              <a:gd name="connsiteX20" fmla="*/ 654844 w 997744"/>
              <a:gd name="connsiteY20" fmla="*/ 245269 h 1869281"/>
              <a:gd name="connsiteX21" fmla="*/ 654844 w 997744"/>
              <a:gd name="connsiteY21" fmla="*/ 304800 h 1869281"/>
              <a:gd name="connsiteX22" fmla="*/ 633413 w 997744"/>
              <a:gd name="connsiteY22" fmla="*/ 442912 h 1869281"/>
              <a:gd name="connsiteX23" fmla="*/ 600075 w 997744"/>
              <a:gd name="connsiteY23" fmla="*/ 609600 h 1869281"/>
              <a:gd name="connsiteX24" fmla="*/ 550069 w 997744"/>
              <a:gd name="connsiteY24" fmla="*/ 788194 h 1869281"/>
              <a:gd name="connsiteX25" fmla="*/ 452438 w 997744"/>
              <a:gd name="connsiteY25" fmla="*/ 1052512 h 1869281"/>
              <a:gd name="connsiteX26" fmla="*/ 321469 w 997744"/>
              <a:gd name="connsiteY26" fmla="*/ 1321594 h 1869281"/>
              <a:gd name="connsiteX27" fmla="*/ 176213 w 997744"/>
              <a:gd name="connsiteY27" fmla="*/ 1569244 h 1869281"/>
              <a:gd name="connsiteX28" fmla="*/ 38100 w 997744"/>
              <a:gd name="connsiteY28" fmla="*/ 1771650 h 1869281"/>
              <a:gd name="connsiteX29" fmla="*/ 14288 w 997744"/>
              <a:gd name="connsiteY29" fmla="*/ 1807369 h 1869281"/>
              <a:gd name="connsiteX30" fmla="*/ 4763 w 997744"/>
              <a:gd name="connsiteY30" fmla="*/ 1824037 h 1869281"/>
              <a:gd name="connsiteX31" fmla="*/ 0 w 997744"/>
              <a:gd name="connsiteY31" fmla="*/ 1845469 h 1869281"/>
              <a:gd name="connsiteX32" fmla="*/ 4763 w 997744"/>
              <a:gd name="connsiteY32" fmla="*/ 1862137 h 1869281"/>
              <a:gd name="connsiteX33" fmla="*/ 21432 w 997744"/>
              <a:gd name="connsiteY33" fmla="*/ 1869281 h 1869281"/>
              <a:gd name="connsiteX34" fmla="*/ 45244 w 997744"/>
              <a:gd name="connsiteY34" fmla="*/ 1869281 h 1869281"/>
              <a:gd name="connsiteX35" fmla="*/ 64294 w 997744"/>
              <a:gd name="connsiteY35" fmla="*/ 1857375 h 1869281"/>
              <a:gd name="connsiteX36" fmla="*/ 176213 w 997744"/>
              <a:gd name="connsiteY36" fmla="*/ 1721644 h 1869281"/>
              <a:gd name="connsiteX37" fmla="*/ 366713 w 997744"/>
              <a:gd name="connsiteY37" fmla="*/ 1488281 h 1869281"/>
              <a:gd name="connsiteX38" fmla="*/ 492919 w 997744"/>
              <a:gd name="connsiteY38" fmla="*/ 1326356 h 1869281"/>
              <a:gd name="connsiteX39" fmla="*/ 559594 w 997744"/>
              <a:gd name="connsiteY39" fmla="*/ 1238250 h 1869281"/>
              <a:gd name="connsiteX40" fmla="*/ 633413 w 997744"/>
              <a:gd name="connsiteY40" fmla="*/ 1102519 h 1869281"/>
              <a:gd name="connsiteX41" fmla="*/ 776288 w 997744"/>
              <a:gd name="connsiteY41" fmla="*/ 802481 h 1869281"/>
              <a:gd name="connsiteX42" fmla="*/ 862013 w 997744"/>
              <a:gd name="connsiteY42" fmla="*/ 581025 h 18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97744" h="1869281">
                <a:moveTo>
                  <a:pt x="862013" y="581025"/>
                </a:moveTo>
                <a:lnTo>
                  <a:pt x="895350" y="490537"/>
                </a:lnTo>
                <a:lnTo>
                  <a:pt x="909638" y="461962"/>
                </a:lnTo>
                <a:lnTo>
                  <a:pt x="940594" y="416719"/>
                </a:lnTo>
                <a:lnTo>
                  <a:pt x="978694" y="381000"/>
                </a:lnTo>
                <a:lnTo>
                  <a:pt x="992982" y="359569"/>
                </a:lnTo>
                <a:lnTo>
                  <a:pt x="997744" y="326231"/>
                </a:lnTo>
                <a:lnTo>
                  <a:pt x="992982" y="290512"/>
                </a:lnTo>
                <a:lnTo>
                  <a:pt x="969169" y="250031"/>
                </a:lnTo>
                <a:lnTo>
                  <a:pt x="912019" y="195262"/>
                </a:lnTo>
                <a:lnTo>
                  <a:pt x="816769" y="123825"/>
                </a:lnTo>
                <a:lnTo>
                  <a:pt x="731044" y="73819"/>
                </a:lnTo>
                <a:lnTo>
                  <a:pt x="638175" y="33337"/>
                </a:lnTo>
                <a:lnTo>
                  <a:pt x="554832" y="7144"/>
                </a:lnTo>
                <a:lnTo>
                  <a:pt x="511969" y="0"/>
                </a:lnTo>
                <a:lnTo>
                  <a:pt x="488157" y="7144"/>
                </a:lnTo>
                <a:lnTo>
                  <a:pt x="488157" y="28575"/>
                </a:lnTo>
                <a:lnTo>
                  <a:pt x="500063" y="54769"/>
                </a:lnTo>
                <a:lnTo>
                  <a:pt x="561975" y="111919"/>
                </a:lnTo>
                <a:lnTo>
                  <a:pt x="628650" y="190500"/>
                </a:lnTo>
                <a:lnTo>
                  <a:pt x="654844" y="245269"/>
                </a:lnTo>
                <a:lnTo>
                  <a:pt x="654844" y="304800"/>
                </a:lnTo>
                <a:lnTo>
                  <a:pt x="633413" y="442912"/>
                </a:lnTo>
                <a:lnTo>
                  <a:pt x="600075" y="609600"/>
                </a:lnTo>
                <a:lnTo>
                  <a:pt x="550069" y="788194"/>
                </a:lnTo>
                <a:lnTo>
                  <a:pt x="452438" y="1052512"/>
                </a:lnTo>
                <a:lnTo>
                  <a:pt x="321469" y="1321594"/>
                </a:lnTo>
                <a:lnTo>
                  <a:pt x="176213" y="1569244"/>
                </a:lnTo>
                <a:lnTo>
                  <a:pt x="38100" y="1771650"/>
                </a:lnTo>
                <a:lnTo>
                  <a:pt x="14288" y="1807369"/>
                </a:lnTo>
                <a:lnTo>
                  <a:pt x="4763" y="1824037"/>
                </a:lnTo>
                <a:lnTo>
                  <a:pt x="0" y="1845469"/>
                </a:lnTo>
                <a:lnTo>
                  <a:pt x="4763" y="1862137"/>
                </a:lnTo>
                <a:lnTo>
                  <a:pt x="21432" y="1869281"/>
                </a:lnTo>
                <a:lnTo>
                  <a:pt x="45244" y="1869281"/>
                </a:lnTo>
                <a:lnTo>
                  <a:pt x="64294" y="1857375"/>
                </a:lnTo>
                <a:lnTo>
                  <a:pt x="176213" y="1721644"/>
                </a:lnTo>
                <a:lnTo>
                  <a:pt x="366713" y="1488281"/>
                </a:lnTo>
                <a:lnTo>
                  <a:pt x="492919" y="1326356"/>
                </a:lnTo>
                <a:lnTo>
                  <a:pt x="559594" y="1238250"/>
                </a:lnTo>
                <a:lnTo>
                  <a:pt x="633413" y="1102519"/>
                </a:lnTo>
                <a:lnTo>
                  <a:pt x="776288" y="802481"/>
                </a:lnTo>
                <a:lnTo>
                  <a:pt x="862013" y="5810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8DB8262-0901-4AE0-8447-708460EDE89C}"/>
              </a:ext>
            </a:extLst>
          </p:cNvPr>
          <p:cNvSpPr/>
          <p:nvPr/>
        </p:nvSpPr>
        <p:spPr>
          <a:xfrm>
            <a:off x="6551614" y="2447925"/>
            <a:ext cx="1563687" cy="490538"/>
          </a:xfrm>
          <a:custGeom>
            <a:avLst/>
            <a:gdLst>
              <a:gd name="connsiteX0" fmla="*/ 781050 w 1564481"/>
              <a:gd name="connsiteY0" fmla="*/ 221456 h 490538"/>
              <a:gd name="connsiteX1" fmla="*/ 573881 w 1564481"/>
              <a:gd name="connsiteY1" fmla="*/ 280988 h 490538"/>
              <a:gd name="connsiteX2" fmla="*/ 416719 w 1564481"/>
              <a:gd name="connsiteY2" fmla="*/ 323850 h 490538"/>
              <a:gd name="connsiteX3" fmla="*/ 359569 w 1564481"/>
              <a:gd name="connsiteY3" fmla="*/ 330994 h 490538"/>
              <a:gd name="connsiteX4" fmla="*/ 307181 w 1564481"/>
              <a:gd name="connsiteY4" fmla="*/ 328613 h 490538"/>
              <a:gd name="connsiteX5" fmla="*/ 233362 w 1564481"/>
              <a:gd name="connsiteY5" fmla="*/ 316706 h 490538"/>
              <a:gd name="connsiteX6" fmla="*/ 111919 w 1564481"/>
              <a:gd name="connsiteY6" fmla="*/ 271463 h 490538"/>
              <a:gd name="connsiteX7" fmla="*/ 0 w 1564481"/>
              <a:gd name="connsiteY7" fmla="*/ 219075 h 490538"/>
              <a:gd name="connsiteX8" fmla="*/ 47625 w 1564481"/>
              <a:gd name="connsiteY8" fmla="*/ 373856 h 490538"/>
              <a:gd name="connsiteX9" fmla="*/ 114300 w 1564481"/>
              <a:gd name="connsiteY9" fmla="*/ 414338 h 490538"/>
              <a:gd name="connsiteX10" fmla="*/ 238125 w 1564481"/>
              <a:gd name="connsiteY10" fmla="*/ 485775 h 490538"/>
              <a:gd name="connsiteX11" fmla="*/ 259556 w 1564481"/>
              <a:gd name="connsiteY11" fmla="*/ 490538 h 490538"/>
              <a:gd name="connsiteX12" fmla="*/ 323850 w 1564481"/>
              <a:gd name="connsiteY12" fmla="*/ 490538 h 490538"/>
              <a:gd name="connsiteX13" fmla="*/ 559594 w 1564481"/>
              <a:gd name="connsiteY13" fmla="*/ 445294 h 490538"/>
              <a:gd name="connsiteX14" fmla="*/ 723900 w 1564481"/>
              <a:gd name="connsiteY14" fmla="*/ 419100 h 490538"/>
              <a:gd name="connsiteX15" fmla="*/ 919162 w 1564481"/>
              <a:gd name="connsiteY15" fmla="*/ 371475 h 490538"/>
              <a:gd name="connsiteX16" fmla="*/ 1200150 w 1564481"/>
              <a:gd name="connsiteY16" fmla="*/ 309563 h 490538"/>
              <a:gd name="connsiteX17" fmla="*/ 1416844 w 1564481"/>
              <a:gd name="connsiteY17" fmla="*/ 250031 h 490538"/>
              <a:gd name="connsiteX18" fmla="*/ 1502569 w 1564481"/>
              <a:gd name="connsiteY18" fmla="*/ 216694 h 490538"/>
              <a:gd name="connsiteX19" fmla="*/ 1540669 w 1564481"/>
              <a:gd name="connsiteY19" fmla="*/ 192881 h 490538"/>
              <a:gd name="connsiteX20" fmla="*/ 1557337 w 1564481"/>
              <a:gd name="connsiteY20" fmla="*/ 173831 h 490538"/>
              <a:gd name="connsiteX21" fmla="*/ 1564481 w 1564481"/>
              <a:gd name="connsiteY21" fmla="*/ 152400 h 490538"/>
              <a:gd name="connsiteX22" fmla="*/ 1557337 w 1564481"/>
              <a:gd name="connsiteY22" fmla="*/ 128588 h 490538"/>
              <a:gd name="connsiteX23" fmla="*/ 1533525 w 1564481"/>
              <a:gd name="connsiteY23" fmla="*/ 100013 h 490538"/>
              <a:gd name="connsiteX24" fmla="*/ 1500187 w 1564481"/>
              <a:gd name="connsiteY24" fmla="*/ 76200 h 490538"/>
              <a:gd name="connsiteX25" fmla="*/ 1416844 w 1564481"/>
              <a:gd name="connsiteY25" fmla="*/ 35719 h 490538"/>
              <a:gd name="connsiteX26" fmla="*/ 1328737 w 1564481"/>
              <a:gd name="connsiteY26" fmla="*/ 7144 h 490538"/>
              <a:gd name="connsiteX27" fmla="*/ 1273969 w 1564481"/>
              <a:gd name="connsiteY27" fmla="*/ 0 h 490538"/>
              <a:gd name="connsiteX28" fmla="*/ 1235869 w 1564481"/>
              <a:gd name="connsiteY28" fmla="*/ 23813 h 490538"/>
              <a:gd name="connsiteX29" fmla="*/ 1166812 w 1564481"/>
              <a:gd name="connsiteY29" fmla="*/ 92869 h 490538"/>
              <a:gd name="connsiteX30" fmla="*/ 781050 w 1564481"/>
              <a:gd name="connsiteY30" fmla="*/ 221456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64481" h="490538">
                <a:moveTo>
                  <a:pt x="781050" y="221456"/>
                </a:moveTo>
                <a:lnTo>
                  <a:pt x="573881" y="280988"/>
                </a:lnTo>
                <a:lnTo>
                  <a:pt x="416719" y="323850"/>
                </a:lnTo>
                <a:lnTo>
                  <a:pt x="359569" y="330994"/>
                </a:lnTo>
                <a:lnTo>
                  <a:pt x="307181" y="328613"/>
                </a:lnTo>
                <a:lnTo>
                  <a:pt x="233362" y="316706"/>
                </a:lnTo>
                <a:lnTo>
                  <a:pt x="111919" y="271463"/>
                </a:lnTo>
                <a:lnTo>
                  <a:pt x="0" y="219075"/>
                </a:lnTo>
                <a:lnTo>
                  <a:pt x="47625" y="373856"/>
                </a:lnTo>
                <a:lnTo>
                  <a:pt x="114300" y="414338"/>
                </a:lnTo>
                <a:lnTo>
                  <a:pt x="238125" y="485775"/>
                </a:lnTo>
                <a:lnTo>
                  <a:pt x="259556" y="490538"/>
                </a:lnTo>
                <a:lnTo>
                  <a:pt x="323850" y="490538"/>
                </a:lnTo>
                <a:lnTo>
                  <a:pt x="559594" y="445294"/>
                </a:lnTo>
                <a:lnTo>
                  <a:pt x="723900" y="419100"/>
                </a:lnTo>
                <a:lnTo>
                  <a:pt x="919162" y="371475"/>
                </a:lnTo>
                <a:lnTo>
                  <a:pt x="1200150" y="309563"/>
                </a:lnTo>
                <a:lnTo>
                  <a:pt x="1416844" y="250031"/>
                </a:lnTo>
                <a:lnTo>
                  <a:pt x="1502569" y="216694"/>
                </a:lnTo>
                <a:lnTo>
                  <a:pt x="1540669" y="192881"/>
                </a:lnTo>
                <a:lnTo>
                  <a:pt x="1557337" y="173831"/>
                </a:lnTo>
                <a:lnTo>
                  <a:pt x="1564481" y="152400"/>
                </a:lnTo>
                <a:lnTo>
                  <a:pt x="1557337" y="128588"/>
                </a:lnTo>
                <a:lnTo>
                  <a:pt x="1533525" y="100013"/>
                </a:lnTo>
                <a:lnTo>
                  <a:pt x="1500187" y="76200"/>
                </a:lnTo>
                <a:lnTo>
                  <a:pt x="1416844" y="35719"/>
                </a:lnTo>
                <a:lnTo>
                  <a:pt x="1328737" y="7144"/>
                </a:lnTo>
                <a:lnTo>
                  <a:pt x="1273969" y="0"/>
                </a:lnTo>
                <a:lnTo>
                  <a:pt x="1235869" y="23813"/>
                </a:lnTo>
                <a:lnTo>
                  <a:pt x="1166812" y="92869"/>
                </a:lnTo>
                <a:lnTo>
                  <a:pt x="781050" y="2214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B64EB09E-8092-434B-925E-5548B1167FCA}"/>
              </a:ext>
            </a:extLst>
          </p:cNvPr>
          <p:cNvSpPr/>
          <p:nvPr/>
        </p:nvSpPr>
        <p:spPr>
          <a:xfrm>
            <a:off x="5989639" y="2813051"/>
            <a:ext cx="1703387" cy="2881313"/>
          </a:xfrm>
          <a:custGeom>
            <a:avLst/>
            <a:gdLst>
              <a:gd name="connsiteX0" fmla="*/ 1591056 w 1704442"/>
              <a:gd name="connsiteY0" fmla="*/ 782727 h 2882189"/>
              <a:gd name="connsiteX1" fmla="*/ 1631290 w 1704442"/>
              <a:gd name="connsiteY1" fmla="*/ 662026 h 2882189"/>
              <a:gd name="connsiteX2" fmla="*/ 1671523 w 1704442"/>
              <a:gd name="connsiteY2" fmla="*/ 504749 h 2882189"/>
              <a:gd name="connsiteX3" fmla="*/ 1704442 w 1704442"/>
              <a:gd name="connsiteY3" fmla="*/ 362103 h 2882189"/>
              <a:gd name="connsiteX4" fmla="*/ 1704442 w 1704442"/>
              <a:gd name="connsiteY4" fmla="*/ 343815 h 2882189"/>
              <a:gd name="connsiteX5" fmla="*/ 1682496 w 1704442"/>
              <a:gd name="connsiteY5" fmla="*/ 292608 h 2882189"/>
              <a:gd name="connsiteX6" fmla="*/ 1627632 w 1704442"/>
              <a:gd name="connsiteY6" fmla="*/ 223114 h 2882189"/>
              <a:gd name="connsiteX7" fmla="*/ 1576426 w 1704442"/>
              <a:gd name="connsiteY7" fmla="*/ 168250 h 2882189"/>
              <a:gd name="connsiteX8" fmla="*/ 1514246 w 1704442"/>
              <a:gd name="connsiteY8" fmla="*/ 120701 h 2882189"/>
              <a:gd name="connsiteX9" fmla="*/ 1430122 w 1704442"/>
              <a:gd name="connsiteY9" fmla="*/ 69495 h 2882189"/>
              <a:gd name="connsiteX10" fmla="*/ 1356970 w 1704442"/>
              <a:gd name="connsiteY10" fmla="*/ 36576 h 2882189"/>
              <a:gd name="connsiteX11" fmla="*/ 1261872 w 1704442"/>
              <a:gd name="connsiteY11" fmla="*/ 0 h 2882189"/>
              <a:gd name="connsiteX12" fmla="*/ 1261872 w 1704442"/>
              <a:gd name="connsiteY12" fmla="*/ 80468 h 2882189"/>
              <a:gd name="connsiteX13" fmla="*/ 1272845 w 1704442"/>
              <a:gd name="connsiteY13" fmla="*/ 120701 h 2882189"/>
              <a:gd name="connsiteX14" fmla="*/ 1298448 w 1704442"/>
              <a:gd name="connsiteY14" fmla="*/ 149962 h 2882189"/>
              <a:gd name="connsiteX15" fmla="*/ 1335024 w 1704442"/>
              <a:gd name="connsiteY15" fmla="*/ 175565 h 2882189"/>
              <a:gd name="connsiteX16" fmla="*/ 1364285 w 1704442"/>
              <a:gd name="connsiteY16" fmla="*/ 197511 h 2882189"/>
              <a:gd name="connsiteX17" fmla="*/ 1382573 w 1704442"/>
              <a:gd name="connsiteY17" fmla="*/ 226772 h 2882189"/>
              <a:gd name="connsiteX18" fmla="*/ 1397203 w 1704442"/>
              <a:gd name="connsiteY18" fmla="*/ 299924 h 2882189"/>
              <a:gd name="connsiteX19" fmla="*/ 1389888 w 1704442"/>
              <a:gd name="connsiteY19" fmla="*/ 431597 h 2882189"/>
              <a:gd name="connsiteX20" fmla="*/ 1349654 w 1704442"/>
              <a:gd name="connsiteY20" fmla="*/ 640080 h 2882189"/>
              <a:gd name="connsiteX21" fmla="*/ 1287475 w 1704442"/>
              <a:gd name="connsiteY21" fmla="*/ 888797 h 2882189"/>
              <a:gd name="connsiteX22" fmla="*/ 1144829 w 1704442"/>
              <a:gd name="connsiteY22" fmla="*/ 1291133 h 2882189"/>
              <a:gd name="connsiteX23" fmla="*/ 1078992 w 1704442"/>
              <a:gd name="connsiteY23" fmla="*/ 1455725 h 2882189"/>
              <a:gd name="connsiteX24" fmla="*/ 987552 w 1704442"/>
              <a:gd name="connsiteY24" fmla="*/ 1660551 h 2882189"/>
              <a:gd name="connsiteX25" fmla="*/ 896112 w 1704442"/>
              <a:gd name="connsiteY25" fmla="*/ 1810512 h 2882189"/>
              <a:gd name="connsiteX26" fmla="*/ 757123 w 1704442"/>
              <a:gd name="connsiteY26" fmla="*/ 2026311 h 2882189"/>
              <a:gd name="connsiteX27" fmla="*/ 585216 w 1704442"/>
              <a:gd name="connsiteY27" fmla="*/ 2249424 h 2882189"/>
              <a:gd name="connsiteX28" fmla="*/ 395021 w 1704442"/>
              <a:gd name="connsiteY28" fmla="*/ 2472538 h 2882189"/>
              <a:gd name="connsiteX29" fmla="*/ 212141 w 1704442"/>
              <a:gd name="connsiteY29" fmla="*/ 2655418 h 2882189"/>
              <a:gd name="connsiteX30" fmla="*/ 25603 w 1704442"/>
              <a:gd name="connsiteY30" fmla="*/ 2812695 h 2882189"/>
              <a:gd name="connsiteX31" fmla="*/ 7315 w 1704442"/>
              <a:gd name="connsiteY31" fmla="*/ 2838298 h 2882189"/>
              <a:gd name="connsiteX32" fmla="*/ 0 w 1704442"/>
              <a:gd name="connsiteY32" fmla="*/ 2856586 h 2882189"/>
              <a:gd name="connsiteX33" fmla="*/ 7315 w 1704442"/>
              <a:gd name="connsiteY33" fmla="*/ 2874874 h 2882189"/>
              <a:gd name="connsiteX34" fmla="*/ 29261 w 1704442"/>
              <a:gd name="connsiteY34" fmla="*/ 2882189 h 2882189"/>
              <a:gd name="connsiteX35" fmla="*/ 58522 w 1704442"/>
              <a:gd name="connsiteY35" fmla="*/ 2871216 h 2882189"/>
              <a:gd name="connsiteX36" fmla="*/ 219456 w 1704442"/>
              <a:gd name="connsiteY36" fmla="*/ 2754173 h 2882189"/>
              <a:gd name="connsiteX37" fmla="*/ 405994 w 1704442"/>
              <a:gd name="connsiteY37" fmla="*/ 2615184 h 2882189"/>
              <a:gd name="connsiteX38" fmla="*/ 541325 w 1704442"/>
              <a:gd name="connsiteY38" fmla="*/ 2494484 h 2882189"/>
              <a:gd name="connsiteX39" fmla="*/ 720547 w 1704442"/>
              <a:gd name="connsiteY39" fmla="*/ 2333549 h 2882189"/>
              <a:gd name="connsiteX40" fmla="*/ 855878 w 1704442"/>
              <a:gd name="connsiteY40" fmla="*/ 2190903 h 2882189"/>
              <a:gd name="connsiteX41" fmla="*/ 1042416 w 1704442"/>
              <a:gd name="connsiteY41" fmla="*/ 1960474 h 2882189"/>
              <a:gd name="connsiteX42" fmla="*/ 1141171 w 1704442"/>
              <a:gd name="connsiteY42" fmla="*/ 1825143 h 2882189"/>
              <a:gd name="connsiteX43" fmla="*/ 1250899 w 1704442"/>
              <a:gd name="connsiteY43" fmla="*/ 1623975 h 2882189"/>
              <a:gd name="connsiteX44" fmla="*/ 1345997 w 1704442"/>
              <a:gd name="connsiteY44" fmla="*/ 1411834 h 2882189"/>
              <a:gd name="connsiteX45" fmla="*/ 1444752 w 1704442"/>
              <a:gd name="connsiteY45" fmla="*/ 1177748 h 2882189"/>
              <a:gd name="connsiteX46" fmla="*/ 1506931 w 1704442"/>
              <a:gd name="connsiteY46" fmla="*/ 1016813 h 2882189"/>
              <a:gd name="connsiteX47" fmla="*/ 1591056 w 1704442"/>
              <a:gd name="connsiteY47" fmla="*/ 782727 h 288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04442" h="2882189">
                <a:moveTo>
                  <a:pt x="1591056" y="782727"/>
                </a:moveTo>
                <a:lnTo>
                  <a:pt x="1631290" y="662026"/>
                </a:lnTo>
                <a:lnTo>
                  <a:pt x="1671523" y="504749"/>
                </a:lnTo>
                <a:lnTo>
                  <a:pt x="1704442" y="362103"/>
                </a:lnTo>
                <a:lnTo>
                  <a:pt x="1704442" y="343815"/>
                </a:lnTo>
                <a:lnTo>
                  <a:pt x="1682496" y="292608"/>
                </a:lnTo>
                <a:lnTo>
                  <a:pt x="1627632" y="223114"/>
                </a:lnTo>
                <a:lnTo>
                  <a:pt x="1576426" y="168250"/>
                </a:lnTo>
                <a:lnTo>
                  <a:pt x="1514246" y="120701"/>
                </a:lnTo>
                <a:lnTo>
                  <a:pt x="1430122" y="69495"/>
                </a:lnTo>
                <a:lnTo>
                  <a:pt x="1356970" y="36576"/>
                </a:lnTo>
                <a:lnTo>
                  <a:pt x="1261872" y="0"/>
                </a:lnTo>
                <a:lnTo>
                  <a:pt x="1261872" y="80468"/>
                </a:lnTo>
                <a:lnTo>
                  <a:pt x="1272845" y="120701"/>
                </a:lnTo>
                <a:lnTo>
                  <a:pt x="1298448" y="149962"/>
                </a:lnTo>
                <a:lnTo>
                  <a:pt x="1335024" y="175565"/>
                </a:lnTo>
                <a:lnTo>
                  <a:pt x="1364285" y="197511"/>
                </a:lnTo>
                <a:lnTo>
                  <a:pt x="1382573" y="226772"/>
                </a:lnTo>
                <a:lnTo>
                  <a:pt x="1397203" y="299924"/>
                </a:lnTo>
                <a:lnTo>
                  <a:pt x="1389888" y="431597"/>
                </a:lnTo>
                <a:lnTo>
                  <a:pt x="1349654" y="640080"/>
                </a:lnTo>
                <a:lnTo>
                  <a:pt x="1287475" y="888797"/>
                </a:lnTo>
                <a:lnTo>
                  <a:pt x="1144829" y="1291133"/>
                </a:lnTo>
                <a:lnTo>
                  <a:pt x="1078992" y="1455725"/>
                </a:lnTo>
                <a:lnTo>
                  <a:pt x="987552" y="1660551"/>
                </a:lnTo>
                <a:lnTo>
                  <a:pt x="896112" y="1810512"/>
                </a:lnTo>
                <a:lnTo>
                  <a:pt x="757123" y="2026311"/>
                </a:lnTo>
                <a:lnTo>
                  <a:pt x="585216" y="2249424"/>
                </a:lnTo>
                <a:lnTo>
                  <a:pt x="395021" y="2472538"/>
                </a:lnTo>
                <a:lnTo>
                  <a:pt x="212141" y="2655418"/>
                </a:lnTo>
                <a:lnTo>
                  <a:pt x="25603" y="2812695"/>
                </a:lnTo>
                <a:lnTo>
                  <a:pt x="7315" y="2838298"/>
                </a:lnTo>
                <a:lnTo>
                  <a:pt x="0" y="2856586"/>
                </a:lnTo>
                <a:lnTo>
                  <a:pt x="7315" y="2874874"/>
                </a:lnTo>
                <a:lnTo>
                  <a:pt x="29261" y="2882189"/>
                </a:lnTo>
                <a:lnTo>
                  <a:pt x="58522" y="2871216"/>
                </a:lnTo>
                <a:lnTo>
                  <a:pt x="219456" y="2754173"/>
                </a:lnTo>
                <a:lnTo>
                  <a:pt x="405994" y="2615184"/>
                </a:lnTo>
                <a:lnTo>
                  <a:pt x="541325" y="2494484"/>
                </a:lnTo>
                <a:lnTo>
                  <a:pt x="720547" y="2333549"/>
                </a:lnTo>
                <a:lnTo>
                  <a:pt x="855878" y="2190903"/>
                </a:lnTo>
                <a:lnTo>
                  <a:pt x="1042416" y="1960474"/>
                </a:lnTo>
                <a:lnTo>
                  <a:pt x="1141171" y="1825143"/>
                </a:lnTo>
                <a:lnTo>
                  <a:pt x="1250899" y="1623975"/>
                </a:lnTo>
                <a:lnTo>
                  <a:pt x="1345997" y="1411834"/>
                </a:lnTo>
                <a:lnTo>
                  <a:pt x="1444752" y="1177748"/>
                </a:lnTo>
                <a:lnTo>
                  <a:pt x="1506931" y="1016813"/>
                </a:lnTo>
                <a:lnTo>
                  <a:pt x="1591056" y="78272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388EC12F-1324-41A7-856C-F747092838EB}"/>
              </a:ext>
            </a:extLst>
          </p:cNvPr>
          <p:cNvSpPr/>
          <p:nvPr/>
        </p:nvSpPr>
        <p:spPr>
          <a:xfrm>
            <a:off x="6310314" y="3473450"/>
            <a:ext cx="2447925" cy="2287588"/>
          </a:xfrm>
          <a:custGeom>
            <a:avLst/>
            <a:gdLst>
              <a:gd name="connsiteX0" fmla="*/ 708884 w 2448329"/>
              <a:gd name="connsiteY0" fmla="*/ 714840 h 2287489"/>
              <a:gd name="connsiteX1" fmla="*/ 595701 w 2448329"/>
              <a:gd name="connsiteY1" fmla="*/ 559958 h 2287489"/>
              <a:gd name="connsiteX2" fmla="*/ 494432 w 2448329"/>
              <a:gd name="connsiteY2" fmla="*/ 422947 h 2287489"/>
              <a:gd name="connsiteX3" fmla="*/ 396141 w 2448329"/>
              <a:gd name="connsiteY3" fmla="*/ 288915 h 2287489"/>
              <a:gd name="connsiteX4" fmla="*/ 321679 w 2448329"/>
              <a:gd name="connsiteY4" fmla="*/ 187646 h 2287489"/>
              <a:gd name="connsiteX5" fmla="*/ 285936 w 2448329"/>
              <a:gd name="connsiteY5" fmla="*/ 145946 h 2287489"/>
              <a:gd name="connsiteX6" fmla="*/ 229345 w 2448329"/>
              <a:gd name="connsiteY6" fmla="*/ 95312 h 2287489"/>
              <a:gd name="connsiteX7" fmla="*/ 139990 w 2448329"/>
              <a:gd name="connsiteY7" fmla="*/ 38720 h 2287489"/>
              <a:gd name="connsiteX8" fmla="*/ 80420 w 2448329"/>
              <a:gd name="connsiteY8" fmla="*/ 8935 h 2287489"/>
              <a:gd name="connsiteX9" fmla="*/ 35742 w 2448329"/>
              <a:gd name="connsiteY9" fmla="*/ 0 h 2287489"/>
              <a:gd name="connsiteX10" fmla="*/ 5957 w 2448329"/>
              <a:gd name="connsiteY10" fmla="*/ 8935 h 2287489"/>
              <a:gd name="connsiteX11" fmla="*/ 0 w 2448329"/>
              <a:gd name="connsiteY11" fmla="*/ 41699 h 2287489"/>
              <a:gd name="connsiteX12" fmla="*/ 2979 w 2448329"/>
              <a:gd name="connsiteY12" fmla="*/ 80419 h 2287489"/>
              <a:gd name="connsiteX13" fmla="*/ 17871 w 2448329"/>
              <a:gd name="connsiteY13" fmla="*/ 104247 h 2287489"/>
              <a:gd name="connsiteX14" fmla="*/ 59570 w 2448329"/>
              <a:gd name="connsiteY14" fmla="*/ 128075 h 2287489"/>
              <a:gd name="connsiteX15" fmla="*/ 131054 w 2448329"/>
              <a:gd name="connsiteY15" fmla="*/ 181688 h 2287489"/>
              <a:gd name="connsiteX16" fmla="*/ 223388 w 2448329"/>
              <a:gd name="connsiteY16" fmla="*/ 277001 h 2287489"/>
              <a:gd name="connsiteX17" fmla="*/ 321679 w 2448329"/>
              <a:gd name="connsiteY17" fmla="*/ 399119 h 2287489"/>
              <a:gd name="connsiteX18" fmla="*/ 458690 w 2448329"/>
              <a:gd name="connsiteY18" fmla="*/ 607614 h 2287489"/>
              <a:gd name="connsiteX19" fmla="*/ 616550 w 2448329"/>
              <a:gd name="connsiteY19" fmla="*/ 884615 h 2287489"/>
              <a:gd name="connsiteX20" fmla="*/ 708884 w 2448329"/>
              <a:gd name="connsiteY20" fmla="*/ 1060346 h 2287489"/>
              <a:gd name="connsiteX21" fmla="*/ 804196 w 2448329"/>
              <a:gd name="connsiteY21" fmla="*/ 1197358 h 2287489"/>
              <a:gd name="connsiteX22" fmla="*/ 863766 w 2448329"/>
              <a:gd name="connsiteY22" fmla="*/ 1313519 h 2287489"/>
              <a:gd name="connsiteX23" fmla="*/ 976949 w 2448329"/>
              <a:gd name="connsiteY23" fmla="*/ 1492229 h 2287489"/>
              <a:gd name="connsiteX24" fmla="*/ 1110981 w 2448329"/>
              <a:gd name="connsiteY24" fmla="*/ 1697746 h 2287489"/>
              <a:gd name="connsiteX25" fmla="*/ 1224164 w 2448329"/>
              <a:gd name="connsiteY25" fmla="*/ 1867520 h 2287489"/>
              <a:gd name="connsiteX26" fmla="*/ 1358197 w 2448329"/>
              <a:gd name="connsiteY26" fmla="*/ 2052188 h 2287489"/>
              <a:gd name="connsiteX27" fmla="*/ 1468402 w 2448329"/>
              <a:gd name="connsiteY27" fmla="*/ 2192177 h 2287489"/>
              <a:gd name="connsiteX28" fmla="*/ 1513079 w 2448329"/>
              <a:gd name="connsiteY28" fmla="*/ 2236855 h 2287489"/>
              <a:gd name="connsiteX29" fmla="*/ 1566692 w 2448329"/>
              <a:gd name="connsiteY29" fmla="*/ 2272597 h 2287489"/>
              <a:gd name="connsiteX30" fmla="*/ 1602434 w 2448329"/>
              <a:gd name="connsiteY30" fmla="*/ 2281532 h 2287489"/>
              <a:gd name="connsiteX31" fmla="*/ 1754338 w 2448329"/>
              <a:gd name="connsiteY31" fmla="*/ 2287489 h 2287489"/>
              <a:gd name="connsiteX32" fmla="*/ 2040274 w 2448329"/>
              <a:gd name="connsiteY32" fmla="*/ 2278554 h 2287489"/>
              <a:gd name="connsiteX33" fmla="*/ 2290468 w 2448329"/>
              <a:gd name="connsiteY33" fmla="*/ 2242812 h 2287489"/>
              <a:gd name="connsiteX34" fmla="*/ 2418544 w 2448329"/>
              <a:gd name="connsiteY34" fmla="*/ 2213027 h 2287489"/>
              <a:gd name="connsiteX35" fmla="*/ 2445350 w 2448329"/>
              <a:gd name="connsiteY35" fmla="*/ 2198134 h 2287489"/>
              <a:gd name="connsiteX36" fmla="*/ 2448329 w 2448329"/>
              <a:gd name="connsiteY36" fmla="*/ 2177285 h 2287489"/>
              <a:gd name="connsiteX37" fmla="*/ 2439393 w 2448329"/>
              <a:gd name="connsiteY37" fmla="*/ 2162392 h 2287489"/>
              <a:gd name="connsiteX38" fmla="*/ 2409608 w 2448329"/>
              <a:gd name="connsiteY38" fmla="*/ 2141543 h 2287489"/>
              <a:gd name="connsiteX39" fmla="*/ 2290468 w 2448329"/>
              <a:gd name="connsiteY39" fmla="*/ 2108779 h 2287489"/>
              <a:gd name="connsiteX40" fmla="*/ 2132607 w 2448329"/>
              <a:gd name="connsiteY40" fmla="*/ 2043252 h 2287489"/>
              <a:gd name="connsiteX41" fmla="*/ 1936026 w 2448329"/>
              <a:gd name="connsiteY41" fmla="*/ 1933047 h 2287489"/>
              <a:gd name="connsiteX42" fmla="*/ 1688811 w 2448329"/>
              <a:gd name="connsiteY42" fmla="*/ 1775187 h 2287489"/>
              <a:gd name="connsiteX43" fmla="*/ 1498187 w 2448329"/>
              <a:gd name="connsiteY43" fmla="*/ 1623283 h 2287489"/>
              <a:gd name="connsiteX44" fmla="*/ 1283735 w 2448329"/>
              <a:gd name="connsiteY44" fmla="*/ 1414788 h 2287489"/>
              <a:gd name="connsiteX45" fmla="*/ 1057368 w 2448329"/>
              <a:gd name="connsiteY45" fmla="*/ 1164594 h 2287489"/>
              <a:gd name="connsiteX46" fmla="*/ 890572 w 2448329"/>
              <a:gd name="connsiteY46" fmla="*/ 956099 h 2287489"/>
              <a:gd name="connsiteX47" fmla="*/ 708884 w 2448329"/>
              <a:gd name="connsiteY47" fmla="*/ 714840 h 22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48329" h="2287489">
                <a:moveTo>
                  <a:pt x="708884" y="714840"/>
                </a:moveTo>
                <a:lnTo>
                  <a:pt x="595701" y="559958"/>
                </a:lnTo>
                <a:lnTo>
                  <a:pt x="494432" y="422947"/>
                </a:lnTo>
                <a:lnTo>
                  <a:pt x="396141" y="288915"/>
                </a:lnTo>
                <a:lnTo>
                  <a:pt x="321679" y="187646"/>
                </a:lnTo>
                <a:lnTo>
                  <a:pt x="285936" y="145946"/>
                </a:lnTo>
                <a:lnTo>
                  <a:pt x="229345" y="95312"/>
                </a:lnTo>
                <a:lnTo>
                  <a:pt x="139990" y="38720"/>
                </a:lnTo>
                <a:lnTo>
                  <a:pt x="80420" y="8935"/>
                </a:lnTo>
                <a:lnTo>
                  <a:pt x="35742" y="0"/>
                </a:lnTo>
                <a:lnTo>
                  <a:pt x="5957" y="8935"/>
                </a:lnTo>
                <a:lnTo>
                  <a:pt x="0" y="41699"/>
                </a:lnTo>
                <a:lnTo>
                  <a:pt x="2979" y="80419"/>
                </a:lnTo>
                <a:lnTo>
                  <a:pt x="17871" y="104247"/>
                </a:lnTo>
                <a:lnTo>
                  <a:pt x="59570" y="128075"/>
                </a:lnTo>
                <a:lnTo>
                  <a:pt x="131054" y="181688"/>
                </a:lnTo>
                <a:lnTo>
                  <a:pt x="223388" y="277001"/>
                </a:lnTo>
                <a:lnTo>
                  <a:pt x="321679" y="399119"/>
                </a:lnTo>
                <a:lnTo>
                  <a:pt x="458690" y="607614"/>
                </a:lnTo>
                <a:lnTo>
                  <a:pt x="616550" y="884615"/>
                </a:lnTo>
                <a:lnTo>
                  <a:pt x="708884" y="1060346"/>
                </a:lnTo>
                <a:lnTo>
                  <a:pt x="804196" y="1197358"/>
                </a:lnTo>
                <a:lnTo>
                  <a:pt x="863766" y="1313519"/>
                </a:lnTo>
                <a:lnTo>
                  <a:pt x="976949" y="1492229"/>
                </a:lnTo>
                <a:lnTo>
                  <a:pt x="1110981" y="1697746"/>
                </a:lnTo>
                <a:lnTo>
                  <a:pt x="1224164" y="1867520"/>
                </a:lnTo>
                <a:lnTo>
                  <a:pt x="1358197" y="2052188"/>
                </a:lnTo>
                <a:lnTo>
                  <a:pt x="1468402" y="2192177"/>
                </a:lnTo>
                <a:lnTo>
                  <a:pt x="1513079" y="2236855"/>
                </a:lnTo>
                <a:lnTo>
                  <a:pt x="1566692" y="2272597"/>
                </a:lnTo>
                <a:lnTo>
                  <a:pt x="1602434" y="2281532"/>
                </a:lnTo>
                <a:lnTo>
                  <a:pt x="1754338" y="2287489"/>
                </a:lnTo>
                <a:lnTo>
                  <a:pt x="2040274" y="2278554"/>
                </a:lnTo>
                <a:lnTo>
                  <a:pt x="2290468" y="2242812"/>
                </a:lnTo>
                <a:lnTo>
                  <a:pt x="2418544" y="2213027"/>
                </a:lnTo>
                <a:lnTo>
                  <a:pt x="2445350" y="2198134"/>
                </a:lnTo>
                <a:lnTo>
                  <a:pt x="2448329" y="2177285"/>
                </a:lnTo>
                <a:lnTo>
                  <a:pt x="2439393" y="2162392"/>
                </a:lnTo>
                <a:lnTo>
                  <a:pt x="2409608" y="2141543"/>
                </a:lnTo>
                <a:lnTo>
                  <a:pt x="2290468" y="2108779"/>
                </a:lnTo>
                <a:lnTo>
                  <a:pt x="2132607" y="2043252"/>
                </a:lnTo>
                <a:lnTo>
                  <a:pt x="1936026" y="1933047"/>
                </a:lnTo>
                <a:lnTo>
                  <a:pt x="1688811" y="1775187"/>
                </a:lnTo>
                <a:lnTo>
                  <a:pt x="1498187" y="1623283"/>
                </a:lnTo>
                <a:lnTo>
                  <a:pt x="1283735" y="1414788"/>
                </a:lnTo>
                <a:lnTo>
                  <a:pt x="1057368" y="1164594"/>
                </a:lnTo>
                <a:lnTo>
                  <a:pt x="890572" y="956099"/>
                </a:lnTo>
                <a:lnTo>
                  <a:pt x="708884" y="71484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88C98F7-9AD8-4A99-8E45-1A5ECFB3B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89" y="1453385"/>
            <a:ext cx="5005250" cy="44687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C7A43BA-884B-4E19-A608-A01036B44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93" y="1438276"/>
            <a:ext cx="5011346" cy="44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10" grpId="0" animBg="1"/>
      <p:bldP spid="109" grpId="0" animBg="1"/>
      <p:bldP spid="113" grpId="0" animBg="1"/>
      <p:bldP spid="115" grpId="0" animBg="1"/>
      <p:bldP spid="114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35C4D3C-883C-4C13-8725-9C3AC48D0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375" y="1194622"/>
            <a:ext cx="5005250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いくつ あつめられるかな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あたらしい漢字：友 書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7E2D48E-D3F8-457F-B606-451AE7AD3261}"/>
              </a:ext>
            </a:extLst>
          </p:cNvPr>
          <p:cNvSpPr/>
          <p:nvPr/>
        </p:nvSpPr>
        <p:spPr>
          <a:xfrm>
            <a:off x="6124575" y="1692275"/>
            <a:ext cx="438150" cy="1555750"/>
          </a:xfrm>
          <a:custGeom>
            <a:avLst/>
            <a:gdLst>
              <a:gd name="connsiteX0" fmla="*/ 187325 w 438150"/>
              <a:gd name="connsiteY0" fmla="*/ 815975 h 1555750"/>
              <a:gd name="connsiteX1" fmla="*/ 193675 w 438150"/>
              <a:gd name="connsiteY1" fmla="*/ 358775 h 1555750"/>
              <a:gd name="connsiteX2" fmla="*/ 190500 w 438150"/>
              <a:gd name="connsiteY2" fmla="*/ 285750 h 1555750"/>
              <a:gd name="connsiteX3" fmla="*/ 180975 w 438150"/>
              <a:gd name="connsiteY3" fmla="*/ 238125 h 1555750"/>
              <a:gd name="connsiteX4" fmla="*/ 152400 w 438150"/>
              <a:gd name="connsiteY4" fmla="*/ 177800 h 1555750"/>
              <a:gd name="connsiteX5" fmla="*/ 107950 w 438150"/>
              <a:gd name="connsiteY5" fmla="*/ 123825 h 1555750"/>
              <a:gd name="connsiteX6" fmla="*/ 57150 w 438150"/>
              <a:gd name="connsiteY6" fmla="*/ 79375 h 1555750"/>
              <a:gd name="connsiteX7" fmla="*/ 31750 w 438150"/>
              <a:gd name="connsiteY7" fmla="*/ 60325 h 1555750"/>
              <a:gd name="connsiteX8" fmla="*/ 6350 w 438150"/>
              <a:gd name="connsiteY8" fmla="*/ 41275 h 1555750"/>
              <a:gd name="connsiteX9" fmla="*/ 3175 w 438150"/>
              <a:gd name="connsiteY9" fmla="*/ 31750 h 1555750"/>
              <a:gd name="connsiteX10" fmla="*/ 0 w 438150"/>
              <a:gd name="connsiteY10" fmla="*/ 12700 h 1555750"/>
              <a:gd name="connsiteX11" fmla="*/ 19050 w 438150"/>
              <a:gd name="connsiteY11" fmla="*/ 0 h 1555750"/>
              <a:gd name="connsiteX12" fmla="*/ 120650 w 438150"/>
              <a:gd name="connsiteY12" fmla="*/ 12700 h 1555750"/>
              <a:gd name="connsiteX13" fmla="*/ 215900 w 438150"/>
              <a:gd name="connsiteY13" fmla="*/ 31750 h 1555750"/>
              <a:gd name="connsiteX14" fmla="*/ 298450 w 438150"/>
              <a:gd name="connsiteY14" fmla="*/ 60325 h 1555750"/>
              <a:gd name="connsiteX15" fmla="*/ 384175 w 438150"/>
              <a:gd name="connsiteY15" fmla="*/ 107950 h 1555750"/>
              <a:gd name="connsiteX16" fmla="*/ 406400 w 438150"/>
              <a:gd name="connsiteY16" fmla="*/ 292100 h 1555750"/>
              <a:gd name="connsiteX17" fmla="*/ 409575 w 438150"/>
              <a:gd name="connsiteY17" fmla="*/ 669925 h 1555750"/>
              <a:gd name="connsiteX18" fmla="*/ 415925 w 438150"/>
              <a:gd name="connsiteY18" fmla="*/ 854075 h 1555750"/>
              <a:gd name="connsiteX19" fmla="*/ 409575 w 438150"/>
              <a:gd name="connsiteY19" fmla="*/ 1285875 h 1555750"/>
              <a:gd name="connsiteX20" fmla="*/ 438150 w 438150"/>
              <a:gd name="connsiteY20" fmla="*/ 1441450 h 1555750"/>
              <a:gd name="connsiteX21" fmla="*/ 393700 w 438150"/>
              <a:gd name="connsiteY21" fmla="*/ 1511300 h 1555750"/>
              <a:gd name="connsiteX22" fmla="*/ 355600 w 438150"/>
              <a:gd name="connsiteY22" fmla="*/ 1546225 h 1555750"/>
              <a:gd name="connsiteX23" fmla="*/ 330200 w 438150"/>
              <a:gd name="connsiteY23" fmla="*/ 1555750 h 1555750"/>
              <a:gd name="connsiteX24" fmla="*/ 295275 w 438150"/>
              <a:gd name="connsiteY24" fmla="*/ 1549400 h 1555750"/>
              <a:gd name="connsiteX25" fmla="*/ 273050 w 438150"/>
              <a:gd name="connsiteY25" fmla="*/ 1539875 h 1555750"/>
              <a:gd name="connsiteX26" fmla="*/ 234950 w 438150"/>
              <a:gd name="connsiteY26" fmla="*/ 1470025 h 1555750"/>
              <a:gd name="connsiteX27" fmla="*/ 180975 w 438150"/>
              <a:gd name="connsiteY27" fmla="*/ 1365250 h 1555750"/>
              <a:gd name="connsiteX28" fmla="*/ 171450 w 438150"/>
              <a:gd name="connsiteY28" fmla="*/ 1327150 h 1555750"/>
              <a:gd name="connsiteX29" fmla="*/ 168275 w 438150"/>
              <a:gd name="connsiteY29" fmla="*/ 1273175 h 1555750"/>
              <a:gd name="connsiteX30" fmla="*/ 174625 w 438150"/>
              <a:gd name="connsiteY30" fmla="*/ 1219200 h 1555750"/>
              <a:gd name="connsiteX31" fmla="*/ 184150 w 438150"/>
              <a:gd name="connsiteY31" fmla="*/ 1155700 h 1555750"/>
              <a:gd name="connsiteX32" fmla="*/ 187325 w 438150"/>
              <a:gd name="connsiteY32" fmla="*/ 815975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38150" h="1555750">
                <a:moveTo>
                  <a:pt x="187325" y="815975"/>
                </a:moveTo>
                <a:cubicBezTo>
                  <a:pt x="189442" y="663575"/>
                  <a:pt x="191558" y="511175"/>
                  <a:pt x="193675" y="358775"/>
                </a:cubicBezTo>
                <a:lnTo>
                  <a:pt x="190500" y="285750"/>
                </a:lnTo>
                <a:lnTo>
                  <a:pt x="180975" y="238125"/>
                </a:lnTo>
                <a:lnTo>
                  <a:pt x="152400" y="177800"/>
                </a:lnTo>
                <a:lnTo>
                  <a:pt x="107950" y="123825"/>
                </a:lnTo>
                <a:lnTo>
                  <a:pt x="57150" y="79375"/>
                </a:lnTo>
                <a:lnTo>
                  <a:pt x="31750" y="60325"/>
                </a:lnTo>
                <a:lnTo>
                  <a:pt x="6350" y="41275"/>
                </a:lnTo>
                <a:lnTo>
                  <a:pt x="3175" y="31750"/>
                </a:lnTo>
                <a:lnTo>
                  <a:pt x="0" y="12700"/>
                </a:lnTo>
                <a:lnTo>
                  <a:pt x="19050" y="0"/>
                </a:lnTo>
                <a:lnTo>
                  <a:pt x="120650" y="12700"/>
                </a:lnTo>
                <a:lnTo>
                  <a:pt x="215900" y="31750"/>
                </a:lnTo>
                <a:lnTo>
                  <a:pt x="298450" y="60325"/>
                </a:lnTo>
                <a:lnTo>
                  <a:pt x="384175" y="107950"/>
                </a:lnTo>
                <a:lnTo>
                  <a:pt x="406400" y="292100"/>
                </a:lnTo>
                <a:cubicBezTo>
                  <a:pt x="407458" y="418042"/>
                  <a:pt x="408517" y="543983"/>
                  <a:pt x="409575" y="669925"/>
                </a:cubicBezTo>
                <a:lnTo>
                  <a:pt x="415925" y="854075"/>
                </a:lnTo>
                <a:cubicBezTo>
                  <a:pt x="413808" y="998008"/>
                  <a:pt x="411692" y="1141942"/>
                  <a:pt x="409575" y="1285875"/>
                </a:cubicBezTo>
                <a:lnTo>
                  <a:pt x="438150" y="1441450"/>
                </a:lnTo>
                <a:lnTo>
                  <a:pt x="393700" y="1511300"/>
                </a:lnTo>
                <a:lnTo>
                  <a:pt x="355600" y="1546225"/>
                </a:lnTo>
                <a:lnTo>
                  <a:pt x="330200" y="1555750"/>
                </a:lnTo>
                <a:lnTo>
                  <a:pt x="295275" y="1549400"/>
                </a:lnTo>
                <a:lnTo>
                  <a:pt x="273050" y="1539875"/>
                </a:lnTo>
                <a:lnTo>
                  <a:pt x="234950" y="1470025"/>
                </a:lnTo>
                <a:lnTo>
                  <a:pt x="180975" y="1365250"/>
                </a:lnTo>
                <a:lnTo>
                  <a:pt x="171450" y="1327150"/>
                </a:lnTo>
                <a:lnTo>
                  <a:pt x="168275" y="1273175"/>
                </a:lnTo>
                <a:lnTo>
                  <a:pt x="174625" y="1219200"/>
                </a:lnTo>
                <a:lnTo>
                  <a:pt x="184150" y="1155700"/>
                </a:lnTo>
                <a:cubicBezTo>
                  <a:pt x="185208" y="1042458"/>
                  <a:pt x="186267" y="929217"/>
                  <a:pt x="187325" y="81597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390879E-D1AA-4118-93B8-A2573E1581A2}"/>
              </a:ext>
            </a:extLst>
          </p:cNvPr>
          <p:cNvSpPr/>
          <p:nvPr/>
        </p:nvSpPr>
        <p:spPr>
          <a:xfrm rot="16200000">
            <a:off x="2131219" y="3618707"/>
            <a:ext cx="4017963" cy="406400"/>
          </a:xfrm>
          <a:custGeom>
            <a:avLst/>
            <a:gdLst>
              <a:gd name="connsiteX0" fmla="*/ 1675711 w 4017568"/>
              <a:gd name="connsiteY0" fmla="*/ 393068 h 405480"/>
              <a:gd name="connsiteX1" fmla="*/ 835787 w 4017568"/>
              <a:gd name="connsiteY1" fmla="*/ 364105 h 405480"/>
              <a:gd name="connsiteX2" fmla="*/ 235841 w 4017568"/>
              <a:gd name="connsiteY2" fmla="*/ 339279 h 405480"/>
              <a:gd name="connsiteX3" fmla="*/ 182053 w 4017568"/>
              <a:gd name="connsiteY3" fmla="*/ 331004 h 405480"/>
              <a:gd name="connsiteX4" fmla="*/ 91026 w 4017568"/>
              <a:gd name="connsiteY4" fmla="*/ 306179 h 405480"/>
              <a:gd name="connsiteX5" fmla="*/ 28963 w 4017568"/>
              <a:gd name="connsiteY5" fmla="*/ 268941 h 405480"/>
              <a:gd name="connsiteX6" fmla="*/ 0 w 4017568"/>
              <a:gd name="connsiteY6" fmla="*/ 227565 h 405480"/>
              <a:gd name="connsiteX7" fmla="*/ 0 w 4017568"/>
              <a:gd name="connsiteY7" fmla="*/ 206878 h 405480"/>
              <a:gd name="connsiteX8" fmla="*/ 4138 w 4017568"/>
              <a:gd name="connsiteY8" fmla="*/ 182052 h 405480"/>
              <a:gd name="connsiteX9" fmla="*/ 28963 w 4017568"/>
              <a:gd name="connsiteY9" fmla="*/ 148952 h 405480"/>
              <a:gd name="connsiteX10" fmla="*/ 132402 w 4017568"/>
              <a:gd name="connsiteY10" fmla="*/ 91026 h 405480"/>
              <a:gd name="connsiteX11" fmla="*/ 310317 w 4017568"/>
              <a:gd name="connsiteY11" fmla="*/ 24825 h 405480"/>
              <a:gd name="connsiteX12" fmla="*/ 384793 w 4017568"/>
              <a:gd name="connsiteY12" fmla="*/ 8275 h 405480"/>
              <a:gd name="connsiteX13" fmla="*/ 442719 w 4017568"/>
              <a:gd name="connsiteY13" fmla="*/ 8275 h 405480"/>
              <a:gd name="connsiteX14" fmla="*/ 529607 w 4017568"/>
              <a:gd name="connsiteY14" fmla="*/ 24825 h 405480"/>
              <a:gd name="connsiteX15" fmla="*/ 682697 w 4017568"/>
              <a:gd name="connsiteY15" fmla="*/ 78613 h 405480"/>
              <a:gd name="connsiteX16" fmla="*/ 827511 w 4017568"/>
              <a:gd name="connsiteY16" fmla="*/ 115851 h 405480"/>
              <a:gd name="connsiteX17" fmla="*/ 993014 w 4017568"/>
              <a:gd name="connsiteY17" fmla="*/ 128264 h 405480"/>
              <a:gd name="connsiteX18" fmla="*/ 1671573 w 4017568"/>
              <a:gd name="connsiteY18" fmla="*/ 161365 h 405480"/>
              <a:gd name="connsiteX19" fmla="*/ 2528047 w 4017568"/>
              <a:gd name="connsiteY19" fmla="*/ 190327 h 405480"/>
              <a:gd name="connsiteX20" fmla="*/ 3607949 w 4017568"/>
              <a:gd name="connsiteY20" fmla="*/ 211015 h 405480"/>
              <a:gd name="connsiteX21" fmla="*/ 3703113 w 4017568"/>
              <a:gd name="connsiteY21" fmla="*/ 202740 h 405480"/>
              <a:gd name="connsiteX22" fmla="*/ 3802415 w 4017568"/>
              <a:gd name="connsiteY22" fmla="*/ 165502 h 405480"/>
              <a:gd name="connsiteX23" fmla="*/ 3864478 w 4017568"/>
              <a:gd name="connsiteY23" fmla="*/ 111714 h 405480"/>
              <a:gd name="connsiteX24" fmla="*/ 3947229 w 4017568"/>
              <a:gd name="connsiteY24" fmla="*/ 20688 h 405480"/>
              <a:gd name="connsiteX25" fmla="*/ 3972054 w 4017568"/>
              <a:gd name="connsiteY25" fmla="*/ 0 h 405480"/>
              <a:gd name="connsiteX26" fmla="*/ 4005155 w 4017568"/>
              <a:gd name="connsiteY26" fmla="*/ 8275 h 405480"/>
              <a:gd name="connsiteX27" fmla="*/ 4013430 w 4017568"/>
              <a:gd name="connsiteY27" fmla="*/ 37238 h 405480"/>
              <a:gd name="connsiteX28" fmla="*/ 4017568 w 4017568"/>
              <a:gd name="connsiteY28" fmla="*/ 119989 h 405480"/>
              <a:gd name="connsiteX29" fmla="*/ 3992742 w 4017568"/>
              <a:gd name="connsiteY29" fmla="*/ 219290 h 405480"/>
              <a:gd name="connsiteX30" fmla="*/ 3947229 w 4017568"/>
              <a:gd name="connsiteY30" fmla="*/ 302041 h 405480"/>
              <a:gd name="connsiteX31" fmla="*/ 3897578 w 4017568"/>
              <a:gd name="connsiteY31" fmla="*/ 372380 h 405480"/>
              <a:gd name="connsiteX32" fmla="*/ 3736214 w 4017568"/>
              <a:gd name="connsiteY32" fmla="*/ 401343 h 405480"/>
              <a:gd name="connsiteX33" fmla="*/ 3285220 w 4017568"/>
              <a:gd name="connsiteY33" fmla="*/ 405480 h 405480"/>
              <a:gd name="connsiteX34" fmla="*/ 3070067 w 4017568"/>
              <a:gd name="connsiteY34" fmla="*/ 405480 h 405480"/>
              <a:gd name="connsiteX35" fmla="*/ 2424608 w 4017568"/>
              <a:gd name="connsiteY35" fmla="*/ 405480 h 405480"/>
              <a:gd name="connsiteX36" fmla="*/ 1675711 w 4017568"/>
              <a:gd name="connsiteY36" fmla="*/ 393068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17568" h="405480">
                <a:moveTo>
                  <a:pt x="1675711" y="393068"/>
                </a:moveTo>
                <a:lnTo>
                  <a:pt x="835787" y="364105"/>
                </a:lnTo>
                <a:lnTo>
                  <a:pt x="235841" y="339279"/>
                </a:lnTo>
                <a:lnTo>
                  <a:pt x="182053" y="331004"/>
                </a:lnTo>
                <a:lnTo>
                  <a:pt x="91026" y="306179"/>
                </a:lnTo>
                <a:lnTo>
                  <a:pt x="28963" y="268941"/>
                </a:lnTo>
                <a:lnTo>
                  <a:pt x="0" y="227565"/>
                </a:lnTo>
                <a:lnTo>
                  <a:pt x="0" y="206878"/>
                </a:lnTo>
                <a:lnTo>
                  <a:pt x="4138" y="182052"/>
                </a:lnTo>
                <a:lnTo>
                  <a:pt x="28963" y="148952"/>
                </a:lnTo>
                <a:lnTo>
                  <a:pt x="132402" y="91026"/>
                </a:lnTo>
                <a:lnTo>
                  <a:pt x="310317" y="24825"/>
                </a:lnTo>
                <a:lnTo>
                  <a:pt x="384793" y="8275"/>
                </a:lnTo>
                <a:lnTo>
                  <a:pt x="442719" y="8275"/>
                </a:lnTo>
                <a:lnTo>
                  <a:pt x="529607" y="24825"/>
                </a:lnTo>
                <a:lnTo>
                  <a:pt x="682697" y="78613"/>
                </a:lnTo>
                <a:lnTo>
                  <a:pt x="827511" y="115851"/>
                </a:lnTo>
                <a:lnTo>
                  <a:pt x="993014" y="128264"/>
                </a:lnTo>
                <a:lnTo>
                  <a:pt x="1671573" y="161365"/>
                </a:lnTo>
                <a:lnTo>
                  <a:pt x="2528047" y="190327"/>
                </a:lnTo>
                <a:lnTo>
                  <a:pt x="3607949" y="211015"/>
                </a:lnTo>
                <a:lnTo>
                  <a:pt x="3703113" y="202740"/>
                </a:lnTo>
                <a:lnTo>
                  <a:pt x="3802415" y="165502"/>
                </a:lnTo>
                <a:lnTo>
                  <a:pt x="3864478" y="111714"/>
                </a:lnTo>
                <a:lnTo>
                  <a:pt x="3947229" y="20688"/>
                </a:lnTo>
                <a:lnTo>
                  <a:pt x="3972054" y="0"/>
                </a:lnTo>
                <a:lnTo>
                  <a:pt x="4005155" y="8275"/>
                </a:lnTo>
                <a:lnTo>
                  <a:pt x="4013430" y="37238"/>
                </a:lnTo>
                <a:lnTo>
                  <a:pt x="4017568" y="119989"/>
                </a:lnTo>
                <a:lnTo>
                  <a:pt x="3992742" y="219290"/>
                </a:lnTo>
                <a:lnTo>
                  <a:pt x="3947229" y="302041"/>
                </a:lnTo>
                <a:lnTo>
                  <a:pt x="3897578" y="372380"/>
                </a:lnTo>
                <a:lnTo>
                  <a:pt x="3736214" y="401343"/>
                </a:lnTo>
                <a:lnTo>
                  <a:pt x="3285220" y="405480"/>
                </a:lnTo>
                <a:lnTo>
                  <a:pt x="3070067" y="405480"/>
                </a:lnTo>
                <a:lnTo>
                  <a:pt x="2424608" y="405480"/>
                </a:lnTo>
                <a:lnTo>
                  <a:pt x="1675711" y="3930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3BBD337-8ACC-4D9F-B500-21674A2166D5}"/>
              </a:ext>
            </a:extLst>
          </p:cNvPr>
          <p:cNvSpPr/>
          <p:nvPr/>
        </p:nvSpPr>
        <p:spPr>
          <a:xfrm>
            <a:off x="4203701" y="1663700"/>
            <a:ext cx="1539875" cy="1644650"/>
          </a:xfrm>
          <a:custGeom>
            <a:avLst/>
            <a:gdLst>
              <a:gd name="connsiteX0" fmla="*/ 422275 w 1539875"/>
              <a:gd name="connsiteY0" fmla="*/ 377825 h 1644650"/>
              <a:gd name="connsiteX1" fmla="*/ 85725 w 1539875"/>
              <a:gd name="connsiteY1" fmla="*/ 444500 h 1644650"/>
              <a:gd name="connsiteX2" fmla="*/ 0 w 1539875"/>
              <a:gd name="connsiteY2" fmla="*/ 260350 h 1644650"/>
              <a:gd name="connsiteX3" fmla="*/ 88900 w 1539875"/>
              <a:gd name="connsiteY3" fmla="*/ 254000 h 1644650"/>
              <a:gd name="connsiteX4" fmla="*/ 311150 w 1539875"/>
              <a:gd name="connsiteY4" fmla="*/ 228600 h 1644650"/>
              <a:gd name="connsiteX5" fmla="*/ 733425 w 1539875"/>
              <a:gd name="connsiteY5" fmla="*/ 155575 h 1644650"/>
              <a:gd name="connsiteX6" fmla="*/ 1047750 w 1539875"/>
              <a:gd name="connsiteY6" fmla="*/ 85725 h 1644650"/>
              <a:gd name="connsiteX7" fmla="*/ 1168400 w 1539875"/>
              <a:gd name="connsiteY7" fmla="*/ 12700 h 1644650"/>
              <a:gd name="connsiteX8" fmla="*/ 1203325 w 1539875"/>
              <a:gd name="connsiteY8" fmla="*/ 0 h 1644650"/>
              <a:gd name="connsiteX9" fmla="*/ 1228725 w 1539875"/>
              <a:gd name="connsiteY9" fmla="*/ 9525 h 1644650"/>
              <a:gd name="connsiteX10" fmla="*/ 1412875 w 1539875"/>
              <a:gd name="connsiteY10" fmla="*/ 136525 h 1644650"/>
              <a:gd name="connsiteX11" fmla="*/ 1444625 w 1539875"/>
              <a:gd name="connsiteY11" fmla="*/ 161925 h 1644650"/>
              <a:gd name="connsiteX12" fmla="*/ 1479550 w 1539875"/>
              <a:gd name="connsiteY12" fmla="*/ 177800 h 1644650"/>
              <a:gd name="connsiteX13" fmla="*/ 1501775 w 1539875"/>
              <a:gd name="connsiteY13" fmla="*/ 196850 h 1644650"/>
              <a:gd name="connsiteX14" fmla="*/ 1524000 w 1539875"/>
              <a:gd name="connsiteY14" fmla="*/ 222250 h 1644650"/>
              <a:gd name="connsiteX15" fmla="*/ 1536700 w 1539875"/>
              <a:gd name="connsiteY15" fmla="*/ 241300 h 1644650"/>
              <a:gd name="connsiteX16" fmla="*/ 1539875 w 1539875"/>
              <a:gd name="connsiteY16" fmla="*/ 266700 h 1644650"/>
              <a:gd name="connsiteX17" fmla="*/ 1533525 w 1539875"/>
              <a:gd name="connsiteY17" fmla="*/ 304800 h 1644650"/>
              <a:gd name="connsiteX18" fmla="*/ 1517650 w 1539875"/>
              <a:gd name="connsiteY18" fmla="*/ 346075 h 1644650"/>
              <a:gd name="connsiteX19" fmla="*/ 1482725 w 1539875"/>
              <a:gd name="connsiteY19" fmla="*/ 384175 h 1644650"/>
              <a:gd name="connsiteX20" fmla="*/ 1466850 w 1539875"/>
              <a:gd name="connsiteY20" fmla="*/ 460375 h 1644650"/>
              <a:gd name="connsiteX21" fmla="*/ 1431925 w 1539875"/>
              <a:gd name="connsiteY21" fmla="*/ 727075 h 1644650"/>
              <a:gd name="connsiteX22" fmla="*/ 1400175 w 1539875"/>
              <a:gd name="connsiteY22" fmla="*/ 1165225 h 1644650"/>
              <a:gd name="connsiteX23" fmla="*/ 1390650 w 1539875"/>
              <a:gd name="connsiteY23" fmla="*/ 1390650 h 1644650"/>
              <a:gd name="connsiteX24" fmla="*/ 1387475 w 1539875"/>
              <a:gd name="connsiteY24" fmla="*/ 1431925 h 1644650"/>
              <a:gd name="connsiteX25" fmla="*/ 1374775 w 1539875"/>
              <a:gd name="connsiteY25" fmla="*/ 1495425 h 1644650"/>
              <a:gd name="connsiteX26" fmla="*/ 1352550 w 1539875"/>
              <a:gd name="connsiteY26" fmla="*/ 1562100 h 1644650"/>
              <a:gd name="connsiteX27" fmla="*/ 1330325 w 1539875"/>
              <a:gd name="connsiteY27" fmla="*/ 1600200 h 1644650"/>
              <a:gd name="connsiteX28" fmla="*/ 1304925 w 1539875"/>
              <a:gd name="connsiteY28" fmla="*/ 1628775 h 1644650"/>
              <a:gd name="connsiteX29" fmla="*/ 1279525 w 1539875"/>
              <a:gd name="connsiteY29" fmla="*/ 1641475 h 1644650"/>
              <a:gd name="connsiteX30" fmla="*/ 1257300 w 1539875"/>
              <a:gd name="connsiteY30" fmla="*/ 1644650 h 1644650"/>
              <a:gd name="connsiteX31" fmla="*/ 1209675 w 1539875"/>
              <a:gd name="connsiteY31" fmla="*/ 1628775 h 1644650"/>
              <a:gd name="connsiteX32" fmla="*/ 1177925 w 1539875"/>
              <a:gd name="connsiteY32" fmla="*/ 1609725 h 1644650"/>
              <a:gd name="connsiteX33" fmla="*/ 1108075 w 1539875"/>
              <a:gd name="connsiteY33" fmla="*/ 1543050 h 1644650"/>
              <a:gd name="connsiteX34" fmla="*/ 1149350 w 1539875"/>
              <a:gd name="connsiteY34" fmla="*/ 1352550 h 1644650"/>
              <a:gd name="connsiteX35" fmla="*/ 1168400 w 1539875"/>
              <a:gd name="connsiteY35" fmla="*/ 1117600 h 1644650"/>
              <a:gd name="connsiteX36" fmla="*/ 1174750 w 1539875"/>
              <a:gd name="connsiteY36" fmla="*/ 866775 h 1644650"/>
              <a:gd name="connsiteX37" fmla="*/ 1184275 w 1539875"/>
              <a:gd name="connsiteY37" fmla="*/ 644525 h 1644650"/>
              <a:gd name="connsiteX38" fmla="*/ 1193800 w 1539875"/>
              <a:gd name="connsiteY38" fmla="*/ 361950 h 1644650"/>
              <a:gd name="connsiteX39" fmla="*/ 1187450 w 1539875"/>
              <a:gd name="connsiteY39" fmla="*/ 317500 h 1644650"/>
              <a:gd name="connsiteX40" fmla="*/ 1174750 w 1539875"/>
              <a:gd name="connsiteY40" fmla="*/ 292100 h 1644650"/>
              <a:gd name="connsiteX41" fmla="*/ 1139825 w 1539875"/>
              <a:gd name="connsiteY41" fmla="*/ 273050 h 1644650"/>
              <a:gd name="connsiteX42" fmla="*/ 1098550 w 1539875"/>
              <a:gd name="connsiteY42" fmla="*/ 269875 h 1644650"/>
              <a:gd name="connsiteX43" fmla="*/ 422275 w 1539875"/>
              <a:gd name="connsiteY43" fmla="*/ 377825 h 16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39875" h="1644650">
                <a:moveTo>
                  <a:pt x="422275" y="377825"/>
                </a:moveTo>
                <a:lnTo>
                  <a:pt x="85725" y="444500"/>
                </a:lnTo>
                <a:lnTo>
                  <a:pt x="0" y="260350"/>
                </a:lnTo>
                <a:lnTo>
                  <a:pt x="88900" y="254000"/>
                </a:lnTo>
                <a:lnTo>
                  <a:pt x="311150" y="228600"/>
                </a:lnTo>
                <a:lnTo>
                  <a:pt x="733425" y="155575"/>
                </a:lnTo>
                <a:lnTo>
                  <a:pt x="1047750" y="85725"/>
                </a:lnTo>
                <a:lnTo>
                  <a:pt x="1168400" y="12700"/>
                </a:lnTo>
                <a:lnTo>
                  <a:pt x="1203325" y="0"/>
                </a:lnTo>
                <a:lnTo>
                  <a:pt x="1228725" y="9525"/>
                </a:lnTo>
                <a:lnTo>
                  <a:pt x="1412875" y="136525"/>
                </a:lnTo>
                <a:lnTo>
                  <a:pt x="1444625" y="161925"/>
                </a:lnTo>
                <a:lnTo>
                  <a:pt x="1479550" y="177800"/>
                </a:lnTo>
                <a:lnTo>
                  <a:pt x="1501775" y="196850"/>
                </a:lnTo>
                <a:lnTo>
                  <a:pt x="1524000" y="222250"/>
                </a:lnTo>
                <a:lnTo>
                  <a:pt x="1536700" y="241300"/>
                </a:lnTo>
                <a:lnTo>
                  <a:pt x="1539875" y="266700"/>
                </a:lnTo>
                <a:lnTo>
                  <a:pt x="1533525" y="304800"/>
                </a:lnTo>
                <a:lnTo>
                  <a:pt x="1517650" y="346075"/>
                </a:lnTo>
                <a:lnTo>
                  <a:pt x="1482725" y="384175"/>
                </a:lnTo>
                <a:lnTo>
                  <a:pt x="1466850" y="460375"/>
                </a:lnTo>
                <a:lnTo>
                  <a:pt x="1431925" y="727075"/>
                </a:lnTo>
                <a:lnTo>
                  <a:pt x="1400175" y="1165225"/>
                </a:lnTo>
                <a:lnTo>
                  <a:pt x="1390650" y="1390650"/>
                </a:lnTo>
                <a:lnTo>
                  <a:pt x="1387475" y="1431925"/>
                </a:lnTo>
                <a:lnTo>
                  <a:pt x="1374775" y="1495425"/>
                </a:lnTo>
                <a:lnTo>
                  <a:pt x="1352550" y="1562100"/>
                </a:lnTo>
                <a:lnTo>
                  <a:pt x="1330325" y="1600200"/>
                </a:lnTo>
                <a:lnTo>
                  <a:pt x="1304925" y="1628775"/>
                </a:lnTo>
                <a:lnTo>
                  <a:pt x="1279525" y="1641475"/>
                </a:lnTo>
                <a:lnTo>
                  <a:pt x="1257300" y="1644650"/>
                </a:lnTo>
                <a:lnTo>
                  <a:pt x="1209675" y="1628775"/>
                </a:lnTo>
                <a:lnTo>
                  <a:pt x="1177925" y="1609725"/>
                </a:lnTo>
                <a:lnTo>
                  <a:pt x="1108075" y="1543050"/>
                </a:lnTo>
                <a:lnTo>
                  <a:pt x="1149350" y="1352550"/>
                </a:lnTo>
                <a:lnTo>
                  <a:pt x="1168400" y="1117600"/>
                </a:lnTo>
                <a:lnTo>
                  <a:pt x="1174750" y="866775"/>
                </a:lnTo>
                <a:lnTo>
                  <a:pt x="1184275" y="644525"/>
                </a:lnTo>
                <a:lnTo>
                  <a:pt x="1193800" y="361950"/>
                </a:lnTo>
                <a:lnTo>
                  <a:pt x="1187450" y="317500"/>
                </a:lnTo>
                <a:lnTo>
                  <a:pt x="1174750" y="292100"/>
                </a:lnTo>
                <a:lnTo>
                  <a:pt x="1139825" y="273050"/>
                </a:lnTo>
                <a:lnTo>
                  <a:pt x="1098550" y="269875"/>
                </a:lnTo>
                <a:lnTo>
                  <a:pt x="422275" y="377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5A8345E-3121-4999-8BE2-E9C297963A61}"/>
              </a:ext>
            </a:extLst>
          </p:cNvPr>
          <p:cNvSpPr/>
          <p:nvPr/>
        </p:nvSpPr>
        <p:spPr>
          <a:xfrm>
            <a:off x="4238625" y="2352675"/>
            <a:ext cx="1250950" cy="376238"/>
          </a:xfrm>
          <a:custGeom>
            <a:avLst/>
            <a:gdLst>
              <a:gd name="connsiteX0" fmla="*/ 538163 w 1250156"/>
              <a:gd name="connsiteY0" fmla="*/ 302419 h 376238"/>
              <a:gd name="connsiteX1" fmla="*/ 321469 w 1250156"/>
              <a:gd name="connsiteY1" fmla="*/ 342900 h 376238"/>
              <a:gd name="connsiteX2" fmla="*/ 114300 w 1250156"/>
              <a:gd name="connsiteY2" fmla="*/ 369094 h 376238"/>
              <a:gd name="connsiteX3" fmla="*/ 42863 w 1250156"/>
              <a:gd name="connsiteY3" fmla="*/ 376238 h 376238"/>
              <a:gd name="connsiteX4" fmla="*/ 0 w 1250156"/>
              <a:gd name="connsiteY4" fmla="*/ 169069 h 376238"/>
              <a:gd name="connsiteX5" fmla="*/ 111919 w 1250156"/>
              <a:gd name="connsiteY5" fmla="*/ 185738 h 376238"/>
              <a:gd name="connsiteX6" fmla="*/ 292894 w 1250156"/>
              <a:gd name="connsiteY6" fmla="*/ 183356 h 376238"/>
              <a:gd name="connsiteX7" fmla="*/ 378619 w 1250156"/>
              <a:gd name="connsiteY7" fmla="*/ 171450 h 376238"/>
              <a:gd name="connsiteX8" fmla="*/ 745331 w 1250156"/>
              <a:gd name="connsiteY8" fmla="*/ 92869 h 376238"/>
              <a:gd name="connsiteX9" fmla="*/ 1000125 w 1250156"/>
              <a:gd name="connsiteY9" fmla="*/ 28575 h 376238"/>
              <a:gd name="connsiteX10" fmla="*/ 1019175 w 1250156"/>
              <a:gd name="connsiteY10" fmla="*/ 14288 h 376238"/>
              <a:gd name="connsiteX11" fmla="*/ 1035844 w 1250156"/>
              <a:gd name="connsiteY11" fmla="*/ 7144 h 376238"/>
              <a:gd name="connsiteX12" fmla="*/ 1069181 w 1250156"/>
              <a:gd name="connsiteY12" fmla="*/ 0 h 376238"/>
              <a:gd name="connsiteX13" fmla="*/ 1104900 w 1250156"/>
              <a:gd name="connsiteY13" fmla="*/ 4763 h 376238"/>
              <a:gd name="connsiteX14" fmla="*/ 1185863 w 1250156"/>
              <a:gd name="connsiteY14" fmla="*/ 28575 h 376238"/>
              <a:gd name="connsiteX15" fmla="*/ 1250156 w 1250156"/>
              <a:gd name="connsiteY15" fmla="*/ 219075 h 376238"/>
              <a:gd name="connsiteX16" fmla="*/ 1131094 w 1250156"/>
              <a:gd name="connsiteY16" fmla="*/ 204788 h 376238"/>
              <a:gd name="connsiteX17" fmla="*/ 1012031 w 1250156"/>
              <a:gd name="connsiteY17" fmla="*/ 219075 h 376238"/>
              <a:gd name="connsiteX18" fmla="*/ 538163 w 1250156"/>
              <a:gd name="connsiteY18" fmla="*/ 302419 h 37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0156" h="376238">
                <a:moveTo>
                  <a:pt x="538163" y="302419"/>
                </a:moveTo>
                <a:lnTo>
                  <a:pt x="321469" y="342900"/>
                </a:lnTo>
                <a:lnTo>
                  <a:pt x="114300" y="369094"/>
                </a:lnTo>
                <a:lnTo>
                  <a:pt x="42863" y="376238"/>
                </a:lnTo>
                <a:lnTo>
                  <a:pt x="0" y="169069"/>
                </a:lnTo>
                <a:lnTo>
                  <a:pt x="111919" y="185738"/>
                </a:lnTo>
                <a:lnTo>
                  <a:pt x="292894" y="183356"/>
                </a:lnTo>
                <a:lnTo>
                  <a:pt x="378619" y="171450"/>
                </a:lnTo>
                <a:lnTo>
                  <a:pt x="745331" y="92869"/>
                </a:lnTo>
                <a:lnTo>
                  <a:pt x="1000125" y="28575"/>
                </a:lnTo>
                <a:lnTo>
                  <a:pt x="1019175" y="14288"/>
                </a:lnTo>
                <a:lnTo>
                  <a:pt x="1035844" y="7144"/>
                </a:lnTo>
                <a:lnTo>
                  <a:pt x="1069181" y="0"/>
                </a:lnTo>
                <a:lnTo>
                  <a:pt x="1104900" y="4763"/>
                </a:lnTo>
                <a:lnTo>
                  <a:pt x="1185863" y="28575"/>
                </a:lnTo>
                <a:lnTo>
                  <a:pt x="1250156" y="219075"/>
                </a:lnTo>
                <a:lnTo>
                  <a:pt x="1131094" y="204788"/>
                </a:lnTo>
                <a:lnTo>
                  <a:pt x="1012031" y="219075"/>
                </a:lnTo>
                <a:lnTo>
                  <a:pt x="538163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0A2BFBF-77A8-47BA-B023-6B9ABE50AC53}"/>
              </a:ext>
            </a:extLst>
          </p:cNvPr>
          <p:cNvSpPr/>
          <p:nvPr/>
        </p:nvSpPr>
        <p:spPr>
          <a:xfrm>
            <a:off x="4238626" y="3011489"/>
            <a:ext cx="1222375" cy="369887"/>
          </a:xfrm>
          <a:custGeom>
            <a:avLst/>
            <a:gdLst>
              <a:gd name="connsiteX0" fmla="*/ 426244 w 1221581"/>
              <a:gd name="connsiteY0" fmla="*/ 302419 h 369094"/>
              <a:gd name="connsiteX1" fmla="*/ 45244 w 1221581"/>
              <a:gd name="connsiteY1" fmla="*/ 369094 h 369094"/>
              <a:gd name="connsiteX2" fmla="*/ 0 w 1221581"/>
              <a:gd name="connsiteY2" fmla="*/ 200025 h 369094"/>
              <a:gd name="connsiteX3" fmla="*/ 121444 w 1221581"/>
              <a:gd name="connsiteY3" fmla="*/ 195263 h 369094"/>
              <a:gd name="connsiteX4" fmla="*/ 492919 w 1221581"/>
              <a:gd name="connsiteY4" fmla="*/ 126207 h 369094"/>
              <a:gd name="connsiteX5" fmla="*/ 847725 w 1221581"/>
              <a:gd name="connsiteY5" fmla="*/ 64294 h 369094"/>
              <a:gd name="connsiteX6" fmla="*/ 1073944 w 1221581"/>
              <a:gd name="connsiteY6" fmla="*/ 23813 h 369094"/>
              <a:gd name="connsiteX7" fmla="*/ 1166813 w 1221581"/>
              <a:gd name="connsiteY7" fmla="*/ 0 h 369094"/>
              <a:gd name="connsiteX8" fmla="*/ 1221581 w 1221581"/>
              <a:gd name="connsiteY8" fmla="*/ 192882 h 369094"/>
              <a:gd name="connsiteX9" fmla="*/ 1052513 w 1221581"/>
              <a:gd name="connsiteY9" fmla="*/ 197644 h 369094"/>
              <a:gd name="connsiteX10" fmla="*/ 426244 w 1221581"/>
              <a:gd name="connsiteY10" fmla="*/ 302419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581" h="369094">
                <a:moveTo>
                  <a:pt x="426244" y="302419"/>
                </a:moveTo>
                <a:lnTo>
                  <a:pt x="45244" y="369094"/>
                </a:lnTo>
                <a:lnTo>
                  <a:pt x="0" y="200025"/>
                </a:lnTo>
                <a:lnTo>
                  <a:pt x="121444" y="195263"/>
                </a:lnTo>
                <a:lnTo>
                  <a:pt x="492919" y="126207"/>
                </a:lnTo>
                <a:lnTo>
                  <a:pt x="847725" y="64294"/>
                </a:lnTo>
                <a:lnTo>
                  <a:pt x="1073944" y="23813"/>
                </a:lnTo>
                <a:lnTo>
                  <a:pt x="1166813" y="0"/>
                </a:lnTo>
                <a:lnTo>
                  <a:pt x="1221581" y="192882"/>
                </a:lnTo>
                <a:lnTo>
                  <a:pt x="1052513" y="197644"/>
                </a:lnTo>
                <a:lnTo>
                  <a:pt x="426244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2600230-6384-402F-ACE5-E207ED149102}"/>
              </a:ext>
            </a:extLst>
          </p:cNvPr>
          <p:cNvSpPr/>
          <p:nvPr/>
        </p:nvSpPr>
        <p:spPr>
          <a:xfrm rot="16200000">
            <a:off x="4958558" y="3026570"/>
            <a:ext cx="4548187" cy="1704975"/>
          </a:xfrm>
          <a:custGeom>
            <a:avLst/>
            <a:gdLst>
              <a:gd name="connsiteX0" fmla="*/ 1857375 w 4548187"/>
              <a:gd name="connsiteY0" fmla="*/ 1581150 h 1704975"/>
              <a:gd name="connsiteX1" fmla="*/ 600075 w 4548187"/>
              <a:gd name="connsiteY1" fmla="*/ 1609725 h 1704975"/>
              <a:gd name="connsiteX2" fmla="*/ 566737 w 4548187"/>
              <a:gd name="connsiteY2" fmla="*/ 1609725 h 1704975"/>
              <a:gd name="connsiteX3" fmla="*/ 519112 w 4548187"/>
              <a:gd name="connsiteY3" fmla="*/ 1628775 h 1704975"/>
              <a:gd name="connsiteX4" fmla="*/ 447675 w 4548187"/>
              <a:gd name="connsiteY4" fmla="*/ 1628775 h 1704975"/>
              <a:gd name="connsiteX5" fmla="*/ 352425 w 4548187"/>
              <a:gd name="connsiteY5" fmla="*/ 1604963 h 1704975"/>
              <a:gd name="connsiteX6" fmla="*/ 190500 w 4548187"/>
              <a:gd name="connsiteY6" fmla="*/ 1543050 h 1704975"/>
              <a:gd name="connsiteX7" fmla="*/ 95250 w 4548187"/>
              <a:gd name="connsiteY7" fmla="*/ 1485900 h 1704975"/>
              <a:gd name="connsiteX8" fmla="*/ 61912 w 4548187"/>
              <a:gd name="connsiteY8" fmla="*/ 1452563 h 1704975"/>
              <a:gd name="connsiteX9" fmla="*/ 19050 w 4548187"/>
              <a:gd name="connsiteY9" fmla="*/ 1404938 h 1704975"/>
              <a:gd name="connsiteX10" fmla="*/ 0 w 4548187"/>
              <a:gd name="connsiteY10" fmla="*/ 1343025 h 1704975"/>
              <a:gd name="connsiteX11" fmla="*/ 9525 w 4548187"/>
              <a:gd name="connsiteY11" fmla="*/ 1309688 h 1704975"/>
              <a:gd name="connsiteX12" fmla="*/ 300037 w 4548187"/>
              <a:gd name="connsiteY12" fmla="*/ 1290638 h 1704975"/>
              <a:gd name="connsiteX13" fmla="*/ 552450 w 4548187"/>
              <a:gd name="connsiteY13" fmla="*/ 1343025 h 1704975"/>
              <a:gd name="connsiteX14" fmla="*/ 581025 w 4548187"/>
              <a:gd name="connsiteY14" fmla="*/ 1357313 h 1704975"/>
              <a:gd name="connsiteX15" fmla="*/ 681037 w 4548187"/>
              <a:gd name="connsiteY15" fmla="*/ 1362075 h 1704975"/>
              <a:gd name="connsiteX16" fmla="*/ 1504950 w 4548187"/>
              <a:gd name="connsiteY16" fmla="*/ 1357313 h 1704975"/>
              <a:gd name="connsiteX17" fmla="*/ 3124200 w 4548187"/>
              <a:gd name="connsiteY17" fmla="*/ 1338263 h 1704975"/>
              <a:gd name="connsiteX18" fmla="*/ 3738562 w 4548187"/>
              <a:gd name="connsiteY18" fmla="*/ 1338263 h 1704975"/>
              <a:gd name="connsiteX19" fmla="*/ 4233862 w 4548187"/>
              <a:gd name="connsiteY19" fmla="*/ 1338263 h 1704975"/>
              <a:gd name="connsiteX20" fmla="*/ 4291012 w 4548187"/>
              <a:gd name="connsiteY20" fmla="*/ 1323975 h 1704975"/>
              <a:gd name="connsiteX21" fmla="*/ 4324350 w 4548187"/>
              <a:gd name="connsiteY21" fmla="*/ 1290638 h 1704975"/>
              <a:gd name="connsiteX22" fmla="*/ 4329112 w 4548187"/>
              <a:gd name="connsiteY22" fmla="*/ 1238250 h 1704975"/>
              <a:gd name="connsiteX23" fmla="*/ 4252912 w 4548187"/>
              <a:gd name="connsiteY23" fmla="*/ 766763 h 1704975"/>
              <a:gd name="connsiteX24" fmla="*/ 4157662 w 4548187"/>
              <a:gd name="connsiteY24" fmla="*/ 114300 h 1704975"/>
              <a:gd name="connsiteX25" fmla="*/ 4348162 w 4548187"/>
              <a:gd name="connsiteY25" fmla="*/ 0 h 1704975"/>
              <a:gd name="connsiteX26" fmla="*/ 4357687 w 4548187"/>
              <a:gd name="connsiteY26" fmla="*/ 238125 h 1704975"/>
              <a:gd name="connsiteX27" fmla="*/ 4386262 w 4548187"/>
              <a:gd name="connsiteY27" fmla="*/ 523875 h 1704975"/>
              <a:gd name="connsiteX28" fmla="*/ 4433887 w 4548187"/>
              <a:gd name="connsiteY28" fmla="*/ 871538 h 1704975"/>
              <a:gd name="connsiteX29" fmla="*/ 4471987 w 4548187"/>
              <a:gd name="connsiteY29" fmla="*/ 1085850 h 1704975"/>
              <a:gd name="connsiteX30" fmla="*/ 4533900 w 4548187"/>
              <a:gd name="connsiteY30" fmla="*/ 1300163 h 1704975"/>
              <a:gd name="connsiteX31" fmla="*/ 4548187 w 4548187"/>
              <a:gd name="connsiteY31" fmla="*/ 1347788 h 1704975"/>
              <a:gd name="connsiteX32" fmla="*/ 4519612 w 4548187"/>
              <a:gd name="connsiteY32" fmla="*/ 1428750 h 1704975"/>
              <a:gd name="connsiteX33" fmla="*/ 4414837 w 4548187"/>
              <a:gd name="connsiteY33" fmla="*/ 1614488 h 1704975"/>
              <a:gd name="connsiteX34" fmla="*/ 4352925 w 4548187"/>
              <a:gd name="connsiteY34" fmla="*/ 1690688 h 1704975"/>
              <a:gd name="connsiteX35" fmla="*/ 4314825 w 4548187"/>
              <a:gd name="connsiteY35" fmla="*/ 1704975 h 1704975"/>
              <a:gd name="connsiteX36" fmla="*/ 4281487 w 4548187"/>
              <a:gd name="connsiteY36" fmla="*/ 1695450 h 1704975"/>
              <a:gd name="connsiteX37" fmla="*/ 4229100 w 4548187"/>
              <a:gd name="connsiteY37" fmla="*/ 1643063 h 1704975"/>
              <a:gd name="connsiteX38" fmla="*/ 4186237 w 4548187"/>
              <a:gd name="connsiteY38" fmla="*/ 1619250 h 1704975"/>
              <a:gd name="connsiteX39" fmla="*/ 4129087 w 4548187"/>
              <a:gd name="connsiteY39" fmla="*/ 1609725 h 1704975"/>
              <a:gd name="connsiteX40" fmla="*/ 1857375 w 4548187"/>
              <a:gd name="connsiteY40" fmla="*/ 158115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548187" h="1704975">
                <a:moveTo>
                  <a:pt x="1857375" y="1581150"/>
                </a:moveTo>
                <a:lnTo>
                  <a:pt x="600075" y="1609725"/>
                </a:lnTo>
                <a:lnTo>
                  <a:pt x="566737" y="1609725"/>
                </a:lnTo>
                <a:lnTo>
                  <a:pt x="519112" y="1628775"/>
                </a:lnTo>
                <a:lnTo>
                  <a:pt x="447675" y="1628775"/>
                </a:lnTo>
                <a:lnTo>
                  <a:pt x="352425" y="1604963"/>
                </a:lnTo>
                <a:lnTo>
                  <a:pt x="190500" y="1543050"/>
                </a:lnTo>
                <a:lnTo>
                  <a:pt x="95250" y="1485900"/>
                </a:lnTo>
                <a:lnTo>
                  <a:pt x="61912" y="1452563"/>
                </a:lnTo>
                <a:lnTo>
                  <a:pt x="19050" y="1404938"/>
                </a:lnTo>
                <a:lnTo>
                  <a:pt x="0" y="1343025"/>
                </a:lnTo>
                <a:lnTo>
                  <a:pt x="9525" y="1309688"/>
                </a:lnTo>
                <a:lnTo>
                  <a:pt x="300037" y="1290638"/>
                </a:lnTo>
                <a:lnTo>
                  <a:pt x="552450" y="1343025"/>
                </a:lnTo>
                <a:lnTo>
                  <a:pt x="581025" y="1357313"/>
                </a:lnTo>
                <a:lnTo>
                  <a:pt x="681037" y="1362075"/>
                </a:lnTo>
                <a:lnTo>
                  <a:pt x="1504950" y="1357313"/>
                </a:lnTo>
                <a:lnTo>
                  <a:pt x="3124200" y="1338263"/>
                </a:lnTo>
                <a:lnTo>
                  <a:pt x="3738562" y="1338263"/>
                </a:lnTo>
                <a:lnTo>
                  <a:pt x="4233862" y="1338263"/>
                </a:lnTo>
                <a:lnTo>
                  <a:pt x="4291012" y="1323975"/>
                </a:lnTo>
                <a:lnTo>
                  <a:pt x="4324350" y="1290638"/>
                </a:lnTo>
                <a:lnTo>
                  <a:pt x="4329112" y="1238250"/>
                </a:lnTo>
                <a:lnTo>
                  <a:pt x="4252912" y="766763"/>
                </a:lnTo>
                <a:lnTo>
                  <a:pt x="4157662" y="114300"/>
                </a:lnTo>
                <a:lnTo>
                  <a:pt x="4348162" y="0"/>
                </a:lnTo>
                <a:lnTo>
                  <a:pt x="4357687" y="238125"/>
                </a:lnTo>
                <a:lnTo>
                  <a:pt x="4386262" y="523875"/>
                </a:lnTo>
                <a:lnTo>
                  <a:pt x="4433887" y="871538"/>
                </a:lnTo>
                <a:lnTo>
                  <a:pt x="4471987" y="1085850"/>
                </a:lnTo>
                <a:lnTo>
                  <a:pt x="4533900" y="1300163"/>
                </a:lnTo>
                <a:lnTo>
                  <a:pt x="4548187" y="1347788"/>
                </a:lnTo>
                <a:lnTo>
                  <a:pt x="4519612" y="1428750"/>
                </a:lnTo>
                <a:lnTo>
                  <a:pt x="4414837" y="1614488"/>
                </a:lnTo>
                <a:lnTo>
                  <a:pt x="4352925" y="1690688"/>
                </a:lnTo>
                <a:lnTo>
                  <a:pt x="4314825" y="1704975"/>
                </a:lnTo>
                <a:lnTo>
                  <a:pt x="4281487" y="1695450"/>
                </a:lnTo>
                <a:lnTo>
                  <a:pt x="4229100" y="1643063"/>
                </a:lnTo>
                <a:lnTo>
                  <a:pt x="4186237" y="1619250"/>
                </a:lnTo>
                <a:lnTo>
                  <a:pt x="4129087" y="1609725"/>
                </a:lnTo>
                <a:lnTo>
                  <a:pt x="1857375" y="15811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269623D6-997B-42A2-9F86-9164106A81E6}"/>
              </a:ext>
            </a:extLst>
          </p:cNvPr>
          <p:cNvSpPr/>
          <p:nvPr/>
        </p:nvSpPr>
        <p:spPr>
          <a:xfrm>
            <a:off x="6900864" y="5418139"/>
            <a:ext cx="873125" cy="727075"/>
          </a:xfrm>
          <a:custGeom>
            <a:avLst/>
            <a:gdLst>
              <a:gd name="connsiteX0" fmla="*/ 288131 w 873918"/>
              <a:gd name="connsiteY0" fmla="*/ 100012 h 728662"/>
              <a:gd name="connsiteX1" fmla="*/ 633412 w 873918"/>
              <a:gd name="connsiteY1" fmla="*/ 204787 h 728662"/>
              <a:gd name="connsiteX2" fmla="*/ 711993 w 873918"/>
              <a:gd name="connsiteY2" fmla="*/ 219075 h 728662"/>
              <a:gd name="connsiteX3" fmla="*/ 759618 w 873918"/>
              <a:gd name="connsiteY3" fmla="*/ 216694 h 728662"/>
              <a:gd name="connsiteX4" fmla="*/ 809625 w 873918"/>
              <a:gd name="connsiteY4" fmla="*/ 202406 h 728662"/>
              <a:gd name="connsiteX5" fmla="*/ 873918 w 873918"/>
              <a:gd name="connsiteY5" fmla="*/ 121444 h 728662"/>
              <a:gd name="connsiteX6" fmla="*/ 814387 w 873918"/>
              <a:gd name="connsiteY6" fmla="*/ 728662 h 728662"/>
              <a:gd name="connsiteX7" fmla="*/ 788193 w 873918"/>
              <a:gd name="connsiteY7" fmla="*/ 723900 h 728662"/>
              <a:gd name="connsiteX8" fmla="*/ 759618 w 873918"/>
              <a:gd name="connsiteY8" fmla="*/ 697706 h 728662"/>
              <a:gd name="connsiteX9" fmla="*/ 740568 w 873918"/>
              <a:gd name="connsiteY9" fmla="*/ 645319 h 728662"/>
              <a:gd name="connsiteX10" fmla="*/ 733425 w 873918"/>
              <a:gd name="connsiteY10" fmla="*/ 592931 h 728662"/>
              <a:gd name="connsiteX11" fmla="*/ 714375 w 873918"/>
              <a:gd name="connsiteY11" fmla="*/ 552450 h 728662"/>
              <a:gd name="connsiteX12" fmla="*/ 647700 w 873918"/>
              <a:gd name="connsiteY12" fmla="*/ 478631 h 728662"/>
              <a:gd name="connsiteX13" fmla="*/ 588168 w 873918"/>
              <a:gd name="connsiteY13" fmla="*/ 423862 h 728662"/>
              <a:gd name="connsiteX14" fmla="*/ 431006 w 873918"/>
              <a:gd name="connsiteY14" fmla="*/ 311944 h 728662"/>
              <a:gd name="connsiteX15" fmla="*/ 173831 w 873918"/>
              <a:gd name="connsiteY15" fmla="*/ 157162 h 728662"/>
              <a:gd name="connsiteX16" fmla="*/ 38100 w 873918"/>
              <a:gd name="connsiteY16" fmla="*/ 83344 h 728662"/>
              <a:gd name="connsiteX17" fmla="*/ 11906 w 873918"/>
              <a:gd name="connsiteY17" fmla="*/ 61912 h 728662"/>
              <a:gd name="connsiteX18" fmla="*/ 0 w 873918"/>
              <a:gd name="connsiteY18" fmla="*/ 35719 h 728662"/>
              <a:gd name="connsiteX19" fmla="*/ 4762 w 873918"/>
              <a:gd name="connsiteY19" fmla="*/ 14287 h 728662"/>
              <a:gd name="connsiteX20" fmla="*/ 21431 w 873918"/>
              <a:gd name="connsiteY20" fmla="*/ 0 h 728662"/>
              <a:gd name="connsiteX21" fmla="*/ 35718 w 873918"/>
              <a:gd name="connsiteY21" fmla="*/ 0 h 728662"/>
              <a:gd name="connsiteX22" fmla="*/ 71437 w 873918"/>
              <a:gd name="connsiteY22" fmla="*/ 19050 h 728662"/>
              <a:gd name="connsiteX23" fmla="*/ 288131 w 873918"/>
              <a:gd name="connsiteY23" fmla="*/ 100012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3918" h="728662">
                <a:moveTo>
                  <a:pt x="288131" y="100012"/>
                </a:moveTo>
                <a:lnTo>
                  <a:pt x="633412" y="204787"/>
                </a:lnTo>
                <a:lnTo>
                  <a:pt x="711993" y="219075"/>
                </a:lnTo>
                <a:lnTo>
                  <a:pt x="759618" y="216694"/>
                </a:lnTo>
                <a:lnTo>
                  <a:pt x="809625" y="202406"/>
                </a:lnTo>
                <a:lnTo>
                  <a:pt x="873918" y="121444"/>
                </a:lnTo>
                <a:lnTo>
                  <a:pt x="814387" y="728662"/>
                </a:lnTo>
                <a:lnTo>
                  <a:pt x="788193" y="723900"/>
                </a:lnTo>
                <a:lnTo>
                  <a:pt x="759618" y="697706"/>
                </a:lnTo>
                <a:lnTo>
                  <a:pt x="740568" y="645319"/>
                </a:lnTo>
                <a:lnTo>
                  <a:pt x="733425" y="592931"/>
                </a:lnTo>
                <a:lnTo>
                  <a:pt x="714375" y="552450"/>
                </a:lnTo>
                <a:lnTo>
                  <a:pt x="647700" y="478631"/>
                </a:lnTo>
                <a:lnTo>
                  <a:pt x="588168" y="423862"/>
                </a:lnTo>
                <a:lnTo>
                  <a:pt x="431006" y="311944"/>
                </a:lnTo>
                <a:lnTo>
                  <a:pt x="173831" y="157162"/>
                </a:lnTo>
                <a:lnTo>
                  <a:pt x="38100" y="83344"/>
                </a:lnTo>
                <a:lnTo>
                  <a:pt x="11906" y="61912"/>
                </a:lnTo>
                <a:lnTo>
                  <a:pt x="0" y="35719"/>
                </a:lnTo>
                <a:lnTo>
                  <a:pt x="4762" y="14287"/>
                </a:lnTo>
                <a:lnTo>
                  <a:pt x="21431" y="0"/>
                </a:lnTo>
                <a:lnTo>
                  <a:pt x="35718" y="0"/>
                </a:lnTo>
                <a:lnTo>
                  <a:pt x="71437" y="19050"/>
                </a:lnTo>
                <a:lnTo>
                  <a:pt x="288131" y="1000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C9BF188-4BCF-48A5-906B-A9007F41C639}"/>
              </a:ext>
            </a:extLst>
          </p:cNvPr>
          <p:cNvSpPr/>
          <p:nvPr/>
        </p:nvSpPr>
        <p:spPr>
          <a:xfrm>
            <a:off x="6437314" y="2233613"/>
            <a:ext cx="1400175" cy="309562"/>
          </a:xfrm>
          <a:custGeom>
            <a:avLst/>
            <a:gdLst>
              <a:gd name="connsiteX0" fmla="*/ 514350 w 1400175"/>
              <a:gd name="connsiteY0" fmla="*/ 283368 h 309562"/>
              <a:gd name="connsiteX1" fmla="*/ 269081 w 1400175"/>
              <a:gd name="connsiteY1" fmla="*/ 302418 h 309562"/>
              <a:gd name="connsiteX2" fmla="*/ 76200 w 1400175"/>
              <a:gd name="connsiteY2" fmla="*/ 309562 h 309562"/>
              <a:gd name="connsiteX3" fmla="*/ 0 w 1400175"/>
              <a:gd name="connsiteY3" fmla="*/ 114300 h 309562"/>
              <a:gd name="connsiteX4" fmla="*/ 109537 w 1400175"/>
              <a:gd name="connsiteY4" fmla="*/ 123825 h 309562"/>
              <a:gd name="connsiteX5" fmla="*/ 261937 w 1400175"/>
              <a:gd name="connsiteY5" fmla="*/ 121443 h 309562"/>
              <a:gd name="connsiteX6" fmla="*/ 616744 w 1400175"/>
              <a:gd name="connsiteY6" fmla="*/ 92868 h 309562"/>
              <a:gd name="connsiteX7" fmla="*/ 1042987 w 1400175"/>
              <a:gd name="connsiteY7" fmla="*/ 40481 h 309562"/>
              <a:gd name="connsiteX8" fmla="*/ 1290637 w 1400175"/>
              <a:gd name="connsiteY8" fmla="*/ 4762 h 309562"/>
              <a:gd name="connsiteX9" fmla="*/ 1326356 w 1400175"/>
              <a:gd name="connsiteY9" fmla="*/ 0 h 309562"/>
              <a:gd name="connsiteX10" fmla="*/ 1400175 w 1400175"/>
              <a:gd name="connsiteY10" fmla="*/ 171450 h 309562"/>
              <a:gd name="connsiteX11" fmla="*/ 1271587 w 1400175"/>
              <a:gd name="connsiteY11" fmla="*/ 195262 h 309562"/>
              <a:gd name="connsiteX12" fmla="*/ 1050131 w 1400175"/>
              <a:gd name="connsiteY12" fmla="*/ 223837 h 309562"/>
              <a:gd name="connsiteX13" fmla="*/ 514350 w 1400175"/>
              <a:gd name="connsiteY13" fmla="*/ 283368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0175" h="309562">
                <a:moveTo>
                  <a:pt x="514350" y="283368"/>
                </a:moveTo>
                <a:lnTo>
                  <a:pt x="269081" y="302418"/>
                </a:lnTo>
                <a:lnTo>
                  <a:pt x="76200" y="309562"/>
                </a:lnTo>
                <a:lnTo>
                  <a:pt x="0" y="114300"/>
                </a:lnTo>
                <a:lnTo>
                  <a:pt x="109537" y="123825"/>
                </a:lnTo>
                <a:lnTo>
                  <a:pt x="261937" y="121443"/>
                </a:lnTo>
                <a:lnTo>
                  <a:pt x="616744" y="92868"/>
                </a:lnTo>
                <a:lnTo>
                  <a:pt x="1042987" y="40481"/>
                </a:lnTo>
                <a:lnTo>
                  <a:pt x="1290637" y="4762"/>
                </a:lnTo>
                <a:lnTo>
                  <a:pt x="1326356" y="0"/>
                </a:lnTo>
                <a:lnTo>
                  <a:pt x="1400175" y="171450"/>
                </a:lnTo>
                <a:lnTo>
                  <a:pt x="1271587" y="195262"/>
                </a:lnTo>
                <a:lnTo>
                  <a:pt x="1050131" y="223837"/>
                </a:lnTo>
                <a:lnTo>
                  <a:pt x="514350" y="28336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8990CF9-266C-40AE-AB8A-5101AB68674C}"/>
              </a:ext>
            </a:extLst>
          </p:cNvPr>
          <p:cNvSpPr/>
          <p:nvPr/>
        </p:nvSpPr>
        <p:spPr>
          <a:xfrm>
            <a:off x="6462714" y="2849564"/>
            <a:ext cx="1374775" cy="293687"/>
          </a:xfrm>
          <a:custGeom>
            <a:avLst/>
            <a:gdLst>
              <a:gd name="connsiteX0" fmla="*/ 638175 w 1373981"/>
              <a:gd name="connsiteY0" fmla="*/ 235744 h 292894"/>
              <a:gd name="connsiteX1" fmla="*/ 71437 w 1373981"/>
              <a:gd name="connsiteY1" fmla="*/ 292894 h 292894"/>
              <a:gd name="connsiteX2" fmla="*/ 0 w 1373981"/>
              <a:gd name="connsiteY2" fmla="*/ 123825 h 292894"/>
              <a:gd name="connsiteX3" fmla="*/ 85725 w 1373981"/>
              <a:gd name="connsiteY3" fmla="*/ 130969 h 292894"/>
              <a:gd name="connsiteX4" fmla="*/ 283368 w 1373981"/>
              <a:gd name="connsiteY4" fmla="*/ 126207 h 292894"/>
              <a:gd name="connsiteX5" fmla="*/ 666750 w 1373981"/>
              <a:gd name="connsiteY5" fmla="*/ 88107 h 292894"/>
              <a:gd name="connsiteX6" fmla="*/ 962025 w 1373981"/>
              <a:gd name="connsiteY6" fmla="*/ 50007 h 292894"/>
              <a:gd name="connsiteX7" fmla="*/ 1012031 w 1373981"/>
              <a:gd name="connsiteY7" fmla="*/ 30957 h 292894"/>
              <a:gd name="connsiteX8" fmla="*/ 1052512 w 1373981"/>
              <a:gd name="connsiteY8" fmla="*/ 11907 h 292894"/>
              <a:gd name="connsiteX9" fmla="*/ 1100137 w 1373981"/>
              <a:gd name="connsiteY9" fmla="*/ 0 h 292894"/>
              <a:gd name="connsiteX10" fmla="*/ 1169193 w 1373981"/>
              <a:gd name="connsiteY10" fmla="*/ 0 h 292894"/>
              <a:gd name="connsiteX11" fmla="*/ 1226343 w 1373981"/>
              <a:gd name="connsiteY11" fmla="*/ 9525 h 292894"/>
              <a:gd name="connsiteX12" fmla="*/ 1319212 w 1373981"/>
              <a:gd name="connsiteY12" fmla="*/ 40482 h 292894"/>
              <a:gd name="connsiteX13" fmla="*/ 1373981 w 1373981"/>
              <a:gd name="connsiteY13" fmla="*/ 178594 h 292894"/>
              <a:gd name="connsiteX14" fmla="*/ 1252537 w 1373981"/>
              <a:gd name="connsiteY14" fmla="*/ 178594 h 292894"/>
              <a:gd name="connsiteX15" fmla="*/ 638175 w 1373981"/>
              <a:gd name="connsiteY15" fmla="*/ 235744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3981" h="292894">
                <a:moveTo>
                  <a:pt x="638175" y="235744"/>
                </a:moveTo>
                <a:lnTo>
                  <a:pt x="71437" y="292894"/>
                </a:lnTo>
                <a:lnTo>
                  <a:pt x="0" y="123825"/>
                </a:lnTo>
                <a:lnTo>
                  <a:pt x="85725" y="130969"/>
                </a:lnTo>
                <a:lnTo>
                  <a:pt x="283368" y="126207"/>
                </a:lnTo>
                <a:lnTo>
                  <a:pt x="666750" y="88107"/>
                </a:lnTo>
                <a:lnTo>
                  <a:pt x="962025" y="50007"/>
                </a:lnTo>
                <a:lnTo>
                  <a:pt x="1012031" y="30957"/>
                </a:lnTo>
                <a:lnTo>
                  <a:pt x="1052512" y="11907"/>
                </a:lnTo>
                <a:lnTo>
                  <a:pt x="1100137" y="0"/>
                </a:lnTo>
                <a:lnTo>
                  <a:pt x="1169193" y="0"/>
                </a:lnTo>
                <a:lnTo>
                  <a:pt x="1226343" y="9525"/>
                </a:lnTo>
                <a:lnTo>
                  <a:pt x="1319212" y="40482"/>
                </a:lnTo>
                <a:lnTo>
                  <a:pt x="1373981" y="178594"/>
                </a:lnTo>
                <a:lnTo>
                  <a:pt x="1252537" y="178594"/>
                </a:lnTo>
                <a:lnTo>
                  <a:pt x="638175" y="2357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7661D7B-C844-407E-B2F0-FDB37C5C4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1605141"/>
            <a:ext cx="4145639" cy="45480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0624576-1B10-4C3E-A715-7E4A6C88A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0" y="1591107"/>
            <a:ext cx="4145639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9" grpId="0" animBg="1"/>
      <p:bldP spid="7" grpId="0" animBg="1"/>
      <p:bldP spid="8" grpId="0" animBg="1"/>
      <p:bldP spid="19" grpId="0" animBg="1"/>
      <p:bldP spid="22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FCDF5E8-9D89-45E5-8702-96D046964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180" y="1154995"/>
            <a:ext cx="4145639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87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たんぽぽ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多 少 毛 当 合 時 間 活 科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317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FC92DE8A-A2C7-4E8C-8E0B-66C4389E3B08}"/>
              </a:ext>
            </a:extLst>
          </p:cNvPr>
          <p:cNvSpPr/>
          <p:nvPr/>
        </p:nvSpPr>
        <p:spPr>
          <a:xfrm>
            <a:off x="4478339" y="1465263"/>
            <a:ext cx="1355725" cy="1295400"/>
          </a:xfrm>
          <a:custGeom>
            <a:avLst/>
            <a:gdLst>
              <a:gd name="connsiteX0" fmla="*/ 823913 w 1354932"/>
              <a:gd name="connsiteY0" fmla="*/ 604837 h 1295400"/>
              <a:gd name="connsiteX1" fmla="*/ 885825 w 1354932"/>
              <a:gd name="connsiteY1" fmla="*/ 540544 h 1295400"/>
              <a:gd name="connsiteX2" fmla="*/ 981075 w 1354932"/>
              <a:gd name="connsiteY2" fmla="*/ 426244 h 1295400"/>
              <a:gd name="connsiteX3" fmla="*/ 1042988 w 1354932"/>
              <a:gd name="connsiteY3" fmla="*/ 342900 h 1295400"/>
              <a:gd name="connsiteX4" fmla="*/ 1069182 w 1354932"/>
              <a:gd name="connsiteY4" fmla="*/ 297656 h 1295400"/>
              <a:gd name="connsiteX5" fmla="*/ 1081088 w 1354932"/>
              <a:gd name="connsiteY5" fmla="*/ 264319 h 1295400"/>
              <a:gd name="connsiteX6" fmla="*/ 1088232 w 1354932"/>
              <a:gd name="connsiteY6" fmla="*/ 228600 h 1295400"/>
              <a:gd name="connsiteX7" fmla="*/ 1083469 w 1354932"/>
              <a:gd name="connsiteY7" fmla="*/ 195262 h 1295400"/>
              <a:gd name="connsiteX8" fmla="*/ 1069182 w 1354932"/>
              <a:gd name="connsiteY8" fmla="*/ 161925 h 1295400"/>
              <a:gd name="connsiteX9" fmla="*/ 1042988 w 1354932"/>
              <a:gd name="connsiteY9" fmla="*/ 128587 h 1295400"/>
              <a:gd name="connsiteX10" fmla="*/ 1016794 w 1354932"/>
              <a:gd name="connsiteY10" fmla="*/ 100012 h 1295400"/>
              <a:gd name="connsiteX11" fmla="*/ 995363 w 1354932"/>
              <a:gd name="connsiteY11" fmla="*/ 71437 h 1295400"/>
              <a:gd name="connsiteX12" fmla="*/ 985838 w 1354932"/>
              <a:gd name="connsiteY12" fmla="*/ 33337 h 1295400"/>
              <a:gd name="connsiteX13" fmla="*/ 990600 w 1354932"/>
              <a:gd name="connsiteY13" fmla="*/ 9525 h 1295400"/>
              <a:gd name="connsiteX14" fmla="*/ 1002507 w 1354932"/>
              <a:gd name="connsiteY14" fmla="*/ 0 h 1295400"/>
              <a:gd name="connsiteX15" fmla="*/ 1028700 w 1354932"/>
              <a:gd name="connsiteY15" fmla="*/ 4762 h 1295400"/>
              <a:gd name="connsiteX16" fmla="*/ 1081088 w 1354932"/>
              <a:gd name="connsiteY16" fmla="*/ 26194 h 1295400"/>
              <a:gd name="connsiteX17" fmla="*/ 1140619 w 1354932"/>
              <a:gd name="connsiteY17" fmla="*/ 61912 h 1295400"/>
              <a:gd name="connsiteX18" fmla="*/ 1202532 w 1354932"/>
              <a:gd name="connsiteY18" fmla="*/ 111919 h 1295400"/>
              <a:gd name="connsiteX19" fmla="*/ 1254919 w 1354932"/>
              <a:gd name="connsiteY19" fmla="*/ 159544 h 1295400"/>
              <a:gd name="connsiteX20" fmla="*/ 1288257 w 1354932"/>
              <a:gd name="connsiteY20" fmla="*/ 192881 h 1295400"/>
              <a:gd name="connsiteX21" fmla="*/ 1323975 w 1354932"/>
              <a:gd name="connsiteY21" fmla="*/ 235744 h 1295400"/>
              <a:gd name="connsiteX22" fmla="*/ 1340644 w 1354932"/>
              <a:gd name="connsiteY22" fmla="*/ 266700 h 1295400"/>
              <a:gd name="connsiteX23" fmla="*/ 1352550 w 1354932"/>
              <a:gd name="connsiteY23" fmla="*/ 292894 h 1295400"/>
              <a:gd name="connsiteX24" fmla="*/ 1354932 w 1354932"/>
              <a:gd name="connsiteY24" fmla="*/ 319087 h 1295400"/>
              <a:gd name="connsiteX25" fmla="*/ 1352550 w 1354932"/>
              <a:gd name="connsiteY25" fmla="*/ 361950 h 1295400"/>
              <a:gd name="connsiteX26" fmla="*/ 1343025 w 1354932"/>
              <a:gd name="connsiteY26" fmla="*/ 385762 h 1295400"/>
              <a:gd name="connsiteX27" fmla="*/ 1321594 w 1354932"/>
              <a:gd name="connsiteY27" fmla="*/ 431006 h 1295400"/>
              <a:gd name="connsiteX28" fmla="*/ 1216819 w 1354932"/>
              <a:gd name="connsiteY28" fmla="*/ 571500 h 1295400"/>
              <a:gd name="connsiteX29" fmla="*/ 971550 w 1354932"/>
              <a:gd name="connsiteY29" fmla="*/ 778669 h 1295400"/>
              <a:gd name="connsiteX30" fmla="*/ 814388 w 1354932"/>
              <a:gd name="connsiteY30" fmla="*/ 897731 h 1295400"/>
              <a:gd name="connsiteX31" fmla="*/ 685800 w 1354932"/>
              <a:gd name="connsiteY31" fmla="*/ 981075 h 1295400"/>
              <a:gd name="connsiteX32" fmla="*/ 495300 w 1354932"/>
              <a:gd name="connsiteY32" fmla="*/ 1097756 h 1295400"/>
              <a:gd name="connsiteX33" fmla="*/ 233363 w 1354932"/>
              <a:gd name="connsiteY33" fmla="*/ 1223962 h 1295400"/>
              <a:gd name="connsiteX34" fmla="*/ 66675 w 1354932"/>
              <a:gd name="connsiteY34" fmla="*/ 1288256 h 1295400"/>
              <a:gd name="connsiteX35" fmla="*/ 38100 w 1354932"/>
              <a:gd name="connsiteY35" fmla="*/ 1295400 h 1295400"/>
              <a:gd name="connsiteX36" fmla="*/ 7144 w 1354932"/>
              <a:gd name="connsiteY36" fmla="*/ 1285875 h 1295400"/>
              <a:gd name="connsiteX37" fmla="*/ 0 w 1354932"/>
              <a:gd name="connsiteY37" fmla="*/ 1269206 h 1295400"/>
              <a:gd name="connsiteX38" fmla="*/ 7144 w 1354932"/>
              <a:gd name="connsiteY38" fmla="*/ 1250156 h 1295400"/>
              <a:gd name="connsiteX39" fmla="*/ 28575 w 1354932"/>
              <a:gd name="connsiteY39" fmla="*/ 1223962 h 1295400"/>
              <a:gd name="connsiteX40" fmla="*/ 142875 w 1354932"/>
              <a:gd name="connsiteY40" fmla="*/ 1152525 h 1295400"/>
              <a:gd name="connsiteX41" fmla="*/ 280988 w 1354932"/>
              <a:gd name="connsiteY41" fmla="*/ 1064419 h 1295400"/>
              <a:gd name="connsiteX42" fmla="*/ 438150 w 1354932"/>
              <a:gd name="connsiteY42" fmla="*/ 950119 h 1295400"/>
              <a:gd name="connsiteX43" fmla="*/ 588169 w 1354932"/>
              <a:gd name="connsiteY43" fmla="*/ 831056 h 1295400"/>
              <a:gd name="connsiteX44" fmla="*/ 738188 w 1354932"/>
              <a:gd name="connsiteY44" fmla="*/ 695325 h 1295400"/>
              <a:gd name="connsiteX45" fmla="*/ 823913 w 1354932"/>
              <a:gd name="connsiteY45" fmla="*/ 60483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54932" h="1295400">
                <a:moveTo>
                  <a:pt x="823913" y="604837"/>
                </a:moveTo>
                <a:lnTo>
                  <a:pt x="885825" y="540544"/>
                </a:lnTo>
                <a:lnTo>
                  <a:pt x="981075" y="426244"/>
                </a:lnTo>
                <a:lnTo>
                  <a:pt x="1042988" y="342900"/>
                </a:lnTo>
                <a:lnTo>
                  <a:pt x="1069182" y="297656"/>
                </a:lnTo>
                <a:lnTo>
                  <a:pt x="1081088" y="264319"/>
                </a:lnTo>
                <a:lnTo>
                  <a:pt x="1088232" y="228600"/>
                </a:lnTo>
                <a:lnTo>
                  <a:pt x="1083469" y="195262"/>
                </a:lnTo>
                <a:lnTo>
                  <a:pt x="1069182" y="161925"/>
                </a:lnTo>
                <a:lnTo>
                  <a:pt x="1042988" y="128587"/>
                </a:lnTo>
                <a:lnTo>
                  <a:pt x="1016794" y="100012"/>
                </a:lnTo>
                <a:lnTo>
                  <a:pt x="995363" y="71437"/>
                </a:lnTo>
                <a:lnTo>
                  <a:pt x="985838" y="33337"/>
                </a:lnTo>
                <a:lnTo>
                  <a:pt x="990600" y="9525"/>
                </a:lnTo>
                <a:lnTo>
                  <a:pt x="1002507" y="0"/>
                </a:lnTo>
                <a:lnTo>
                  <a:pt x="1028700" y="4762"/>
                </a:lnTo>
                <a:lnTo>
                  <a:pt x="1081088" y="26194"/>
                </a:lnTo>
                <a:lnTo>
                  <a:pt x="1140619" y="61912"/>
                </a:lnTo>
                <a:lnTo>
                  <a:pt x="1202532" y="111919"/>
                </a:lnTo>
                <a:lnTo>
                  <a:pt x="1254919" y="159544"/>
                </a:lnTo>
                <a:lnTo>
                  <a:pt x="1288257" y="192881"/>
                </a:lnTo>
                <a:lnTo>
                  <a:pt x="1323975" y="235744"/>
                </a:lnTo>
                <a:lnTo>
                  <a:pt x="1340644" y="266700"/>
                </a:lnTo>
                <a:lnTo>
                  <a:pt x="1352550" y="292894"/>
                </a:lnTo>
                <a:lnTo>
                  <a:pt x="1354932" y="319087"/>
                </a:lnTo>
                <a:lnTo>
                  <a:pt x="1352550" y="361950"/>
                </a:lnTo>
                <a:lnTo>
                  <a:pt x="1343025" y="385762"/>
                </a:lnTo>
                <a:lnTo>
                  <a:pt x="1321594" y="431006"/>
                </a:lnTo>
                <a:lnTo>
                  <a:pt x="1216819" y="571500"/>
                </a:lnTo>
                <a:lnTo>
                  <a:pt x="971550" y="778669"/>
                </a:lnTo>
                <a:lnTo>
                  <a:pt x="814388" y="897731"/>
                </a:lnTo>
                <a:lnTo>
                  <a:pt x="685800" y="981075"/>
                </a:lnTo>
                <a:lnTo>
                  <a:pt x="495300" y="1097756"/>
                </a:lnTo>
                <a:lnTo>
                  <a:pt x="233363" y="1223962"/>
                </a:lnTo>
                <a:lnTo>
                  <a:pt x="66675" y="1288256"/>
                </a:lnTo>
                <a:lnTo>
                  <a:pt x="38100" y="1295400"/>
                </a:lnTo>
                <a:lnTo>
                  <a:pt x="7144" y="1285875"/>
                </a:lnTo>
                <a:lnTo>
                  <a:pt x="0" y="1269206"/>
                </a:lnTo>
                <a:lnTo>
                  <a:pt x="7144" y="1250156"/>
                </a:lnTo>
                <a:lnTo>
                  <a:pt x="28575" y="1223962"/>
                </a:lnTo>
                <a:lnTo>
                  <a:pt x="142875" y="1152525"/>
                </a:lnTo>
                <a:lnTo>
                  <a:pt x="280988" y="1064419"/>
                </a:lnTo>
                <a:lnTo>
                  <a:pt x="438150" y="950119"/>
                </a:lnTo>
                <a:lnTo>
                  <a:pt x="588169" y="831056"/>
                </a:lnTo>
                <a:lnTo>
                  <a:pt x="738188" y="695325"/>
                </a:lnTo>
                <a:lnTo>
                  <a:pt x="823913" y="60483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1379B145-BE83-4D9F-A9D7-36EE01FCDEF9}"/>
              </a:ext>
            </a:extLst>
          </p:cNvPr>
          <p:cNvSpPr/>
          <p:nvPr/>
        </p:nvSpPr>
        <p:spPr>
          <a:xfrm>
            <a:off x="5649913" y="1668463"/>
            <a:ext cx="1568450" cy="463550"/>
          </a:xfrm>
          <a:custGeom>
            <a:avLst/>
            <a:gdLst>
              <a:gd name="connsiteX0" fmla="*/ 676275 w 1566863"/>
              <a:gd name="connsiteY0" fmla="*/ 152400 h 461963"/>
              <a:gd name="connsiteX1" fmla="*/ 557213 w 1566863"/>
              <a:gd name="connsiteY1" fmla="*/ 173832 h 461963"/>
              <a:gd name="connsiteX2" fmla="*/ 371475 w 1566863"/>
              <a:gd name="connsiteY2" fmla="*/ 200025 h 461963"/>
              <a:gd name="connsiteX3" fmla="*/ 226219 w 1566863"/>
              <a:gd name="connsiteY3" fmla="*/ 216694 h 461963"/>
              <a:gd name="connsiteX4" fmla="*/ 119063 w 1566863"/>
              <a:gd name="connsiteY4" fmla="*/ 219075 h 461963"/>
              <a:gd name="connsiteX5" fmla="*/ 0 w 1566863"/>
              <a:gd name="connsiteY5" fmla="*/ 197644 h 461963"/>
              <a:gd name="connsiteX6" fmla="*/ 33338 w 1566863"/>
              <a:gd name="connsiteY6" fmla="*/ 369094 h 461963"/>
              <a:gd name="connsiteX7" fmla="*/ 76200 w 1566863"/>
              <a:gd name="connsiteY7" fmla="*/ 395288 h 461963"/>
              <a:gd name="connsiteX8" fmla="*/ 138113 w 1566863"/>
              <a:gd name="connsiteY8" fmla="*/ 414338 h 461963"/>
              <a:gd name="connsiteX9" fmla="*/ 180975 w 1566863"/>
              <a:gd name="connsiteY9" fmla="*/ 421482 h 461963"/>
              <a:gd name="connsiteX10" fmla="*/ 226219 w 1566863"/>
              <a:gd name="connsiteY10" fmla="*/ 419100 h 461963"/>
              <a:gd name="connsiteX11" fmla="*/ 304800 w 1566863"/>
              <a:gd name="connsiteY11" fmla="*/ 402432 h 461963"/>
              <a:gd name="connsiteX12" fmla="*/ 400050 w 1566863"/>
              <a:gd name="connsiteY12" fmla="*/ 378619 h 461963"/>
              <a:gd name="connsiteX13" fmla="*/ 597694 w 1566863"/>
              <a:gd name="connsiteY13" fmla="*/ 335757 h 461963"/>
              <a:gd name="connsiteX14" fmla="*/ 731044 w 1566863"/>
              <a:gd name="connsiteY14" fmla="*/ 309563 h 461963"/>
              <a:gd name="connsiteX15" fmla="*/ 845344 w 1566863"/>
              <a:gd name="connsiteY15" fmla="*/ 288132 h 461963"/>
              <a:gd name="connsiteX16" fmla="*/ 928688 w 1566863"/>
              <a:gd name="connsiteY16" fmla="*/ 276225 h 461963"/>
              <a:gd name="connsiteX17" fmla="*/ 1009650 w 1566863"/>
              <a:gd name="connsiteY17" fmla="*/ 269082 h 461963"/>
              <a:gd name="connsiteX18" fmla="*/ 1057275 w 1566863"/>
              <a:gd name="connsiteY18" fmla="*/ 269082 h 461963"/>
              <a:gd name="connsiteX19" fmla="*/ 1097757 w 1566863"/>
              <a:gd name="connsiteY19" fmla="*/ 271463 h 461963"/>
              <a:gd name="connsiteX20" fmla="*/ 1114425 w 1566863"/>
              <a:gd name="connsiteY20" fmla="*/ 273844 h 461963"/>
              <a:gd name="connsiteX21" fmla="*/ 1128713 w 1566863"/>
              <a:gd name="connsiteY21" fmla="*/ 290513 h 461963"/>
              <a:gd name="connsiteX22" fmla="*/ 1402557 w 1566863"/>
              <a:gd name="connsiteY22" fmla="*/ 461963 h 461963"/>
              <a:gd name="connsiteX23" fmla="*/ 1443038 w 1566863"/>
              <a:gd name="connsiteY23" fmla="*/ 438150 h 461963"/>
              <a:gd name="connsiteX24" fmla="*/ 1502569 w 1566863"/>
              <a:gd name="connsiteY24" fmla="*/ 407194 h 461963"/>
              <a:gd name="connsiteX25" fmla="*/ 1535907 w 1566863"/>
              <a:gd name="connsiteY25" fmla="*/ 383382 h 461963"/>
              <a:gd name="connsiteX26" fmla="*/ 1550194 w 1566863"/>
              <a:gd name="connsiteY26" fmla="*/ 364332 h 461963"/>
              <a:gd name="connsiteX27" fmla="*/ 1559719 w 1566863"/>
              <a:gd name="connsiteY27" fmla="*/ 345282 h 461963"/>
              <a:gd name="connsiteX28" fmla="*/ 1566863 w 1566863"/>
              <a:gd name="connsiteY28" fmla="*/ 311944 h 461963"/>
              <a:gd name="connsiteX29" fmla="*/ 1564482 w 1566863"/>
              <a:gd name="connsiteY29" fmla="*/ 280988 h 461963"/>
              <a:gd name="connsiteX30" fmla="*/ 1554957 w 1566863"/>
              <a:gd name="connsiteY30" fmla="*/ 252413 h 461963"/>
              <a:gd name="connsiteX31" fmla="*/ 1528763 w 1566863"/>
              <a:gd name="connsiteY31" fmla="*/ 219075 h 461963"/>
              <a:gd name="connsiteX32" fmla="*/ 1507332 w 1566863"/>
              <a:gd name="connsiteY32" fmla="*/ 195263 h 461963"/>
              <a:gd name="connsiteX33" fmla="*/ 1428750 w 1566863"/>
              <a:gd name="connsiteY33" fmla="*/ 123825 h 461963"/>
              <a:gd name="connsiteX34" fmla="*/ 1352550 w 1566863"/>
              <a:gd name="connsiteY34" fmla="*/ 71438 h 461963"/>
              <a:gd name="connsiteX35" fmla="*/ 1266825 w 1566863"/>
              <a:gd name="connsiteY35" fmla="*/ 19050 h 461963"/>
              <a:gd name="connsiteX36" fmla="*/ 1221582 w 1566863"/>
              <a:gd name="connsiteY36" fmla="*/ 0 h 461963"/>
              <a:gd name="connsiteX37" fmla="*/ 1190625 w 1566863"/>
              <a:gd name="connsiteY37" fmla="*/ 2382 h 461963"/>
              <a:gd name="connsiteX38" fmla="*/ 1159669 w 1566863"/>
              <a:gd name="connsiteY38" fmla="*/ 14288 h 461963"/>
              <a:gd name="connsiteX39" fmla="*/ 1085850 w 1566863"/>
              <a:gd name="connsiteY39" fmla="*/ 57150 h 461963"/>
              <a:gd name="connsiteX40" fmla="*/ 1033463 w 1566863"/>
              <a:gd name="connsiteY40" fmla="*/ 90488 h 461963"/>
              <a:gd name="connsiteX41" fmla="*/ 676275 w 1566863"/>
              <a:gd name="connsiteY41" fmla="*/ 152400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66863" h="461963">
                <a:moveTo>
                  <a:pt x="676275" y="152400"/>
                </a:moveTo>
                <a:lnTo>
                  <a:pt x="557213" y="173832"/>
                </a:lnTo>
                <a:lnTo>
                  <a:pt x="371475" y="200025"/>
                </a:lnTo>
                <a:lnTo>
                  <a:pt x="226219" y="216694"/>
                </a:lnTo>
                <a:lnTo>
                  <a:pt x="119063" y="219075"/>
                </a:lnTo>
                <a:lnTo>
                  <a:pt x="0" y="197644"/>
                </a:lnTo>
                <a:lnTo>
                  <a:pt x="33338" y="369094"/>
                </a:lnTo>
                <a:lnTo>
                  <a:pt x="76200" y="395288"/>
                </a:lnTo>
                <a:lnTo>
                  <a:pt x="138113" y="414338"/>
                </a:lnTo>
                <a:lnTo>
                  <a:pt x="180975" y="421482"/>
                </a:lnTo>
                <a:lnTo>
                  <a:pt x="226219" y="419100"/>
                </a:lnTo>
                <a:lnTo>
                  <a:pt x="304800" y="402432"/>
                </a:lnTo>
                <a:lnTo>
                  <a:pt x="400050" y="378619"/>
                </a:lnTo>
                <a:lnTo>
                  <a:pt x="597694" y="335757"/>
                </a:lnTo>
                <a:lnTo>
                  <a:pt x="731044" y="309563"/>
                </a:lnTo>
                <a:lnTo>
                  <a:pt x="845344" y="288132"/>
                </a:lnTo>
                <a:lnTo>
                  <a:pt x="928688" y="276225"/>
                </a:lnTo>
                <a:lnTo>
                  <a:pt x="1009650" y="269082"/>
                </a:lnTo>
                <a:lnTo>
                  <a:pt x="1057275" y="269082"/>
                </a:lnTo>
                <a:lnTo>
                  <a:pt x="1097757" y="271463"/>
                </a:lnTo>
                <a:lnTo>
                  <a:pt x="1114425" y="273844"/>
                </a:lnTo>
                <a:lnTo>
                  <a:pt x="1128713" y="290513"/>
                </a:lnTo>
                <a:lnTo>
                  <a:pt x="1402557" y="461963"/>
                </a:lnTo>
                <a:lnTo>
                  <a:pt x="1443038" y="438150"/>
                </a:lnTo>
                <a:lnTo>
                  <a:pt x="1502569" y="407194"/>
                </a:lnTo>
                <a:lnTo>
                  <a:pt x="1535907" y="383382"/>
                </a:lnTo>
                <a:lnTo>
                  <a:pt x="1550194" y="364332"/>
                </a:lnTo>
                <a:lnTo>
                  <a:pt x="1559719" y="345282"/>
                </a:lnTo>
                <a:lnTo>
                  <a:pt x="1566863" y="311944"/>
                </a:lnTo>
                <a:lnTo>
                  <a:pt x="1564482" y="280988"/>
                </a:lnTo>
                <a:lnTo>
                  <a:pt x="1554957" y="252413"/>
                </a:lnTo>
                <a:lnTo>
                  <a:pt x="1528763" y="219075"/>
                </a:lnTo>
                <a:lnTo>
                  <a:pt x="1507332" y="195263"/>
                </a:lnTo>
                <a:lnTo>
                  <a:pt x="1428750" y="123825"/>
                </a:lnTo>
                <a:lnTo>
                  <a:pt x="1352550" y="71438"/>
                </a:lnTo>
                <a:lnTo>
                  <a:pt x="1266825" y="19050"/>
                </a:lnTo>
                <a:lnTo>
                  <a:pt x="1221582" y="0"/>
                </a:lnTo>
                <a:lnTo>
                  <a:pt x="1190625" y="2382"/>
                </a:lnTo>
                <a:lnTo>
                  <a:pt x="1159669" y="14288"/>
                </a:lnTo>
                <a:lnTo>
                  <a:pt x="1085850" y="57150"/>
                </a:lnTo>
                <a:lnTo>
                  <a:pt x="1033463" y="90488"/>
                </a:lnTo>
                <a:lnTo>
                  <a:pt x="676275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E1CDB01C-6FF3-439F-BBE0-A173127451B2}"/>
              </a:ext>
            </a:extLst>
          </p:cNvPr>
          <p:cNvSpPr/>
          <p:nvPr/>
        </p:nvSpPr>
        <p:spPr>
          <a:xfrm>
            <a:off x="4451350" y="1914526"/>
            <a:ext cx="2635250" cy="2041525"/>
          </a:xfrm>
          <a:custGeom>
            <a:avLst/>
            <a:gdLst>
              <a:gd name="connsiteX0" fmla="*/ 1831975 w 2635250"/>
              <a:gd name="connsiteY0" fmla="*/ 625475 h 2041525"/>
              <a:gd name="connsiteX1" fmla="*/ 2108200 w 2635250"/>
              <a:gd name="connsiteY1" fmla="*/ 361950 h 2041525"/>
              <a:gd name="connsiteX2" fmla="*/ 2270125 w 2635250"/>
              <a:gd name="connsiteY2" fmla="*/ 187325 h 2041525"/>
              <a:gd name="connsiteX3" fmla="*/ 2327275 w 2635250"/>
              <a:gd name="connsiteY3" fmla="*/ 117475 h 2041525"/>
              <a:gd name="connsiteX4" fmla="*/ 2333625 w 2635250"/>
              <a:gd name="connsiteY4" fmla="*/ 92075 h 2041525"/>
              <a:gd name="connsiteX5" fmla="*/ 2333625 w 2635250"/>
              <a:gd name="connsiteY5" fmla="*/ 0 h 2041525"/>
              <a:gd name="connsiteX6" fmla="*/ 2635250 w 2635250"/>
              <a:gd name="connsiteY6" fmla="*/ 190500 h 2041525"/>
              <a:gd name="connsiteX7" fmla="*/ 2568575 w 2635250"/>
              <a:gd name="connsiteY7" fmla="*/ 247650 h 2041525"/>
              <a:gd name="connsiteX8" fmla="*/ 2330450 w 2635250"/>
              <a:gd name="connsiteY8" fmla="*/ 488950 h 2041525"/>
              <a:gd name="connsiteX9" fmla="*/ 2089150 w 2635250"/>
              <a:gd name="connsiteY9" fmla="*/ 708025 h 2041525"/>
              <a:gd name="connsiteX10" fmla="*/ 1885950 w 2635250"/>
              <a:gd name="connsiteY10" fmla="*/ 885825 h 2041525"/>
              <a:gd name="connsiteX11" fmla="*/ 1581150 w 2635250"/>
              <a:gd name="connsiteY11" fmla="*/ 1133475 h 2041525"/>
              <a:gd name="connsiteX12" fmla="*/ 1327150 w 2635250"/>
              <a:gd name="connsiteY12" fmla="*/ 1314450 h 2041525"/>
              <a:gd name="connsiteX13" fmla="*/ 1012825 w 2635250"/>
              <a:gd name="connsiteY13" fmla="*/ 1530350 h 2041525"/>
              <a:gd name="connsiteX14" fmla="*/ 717550 w 2635250"/>
              <a:gd name="connsiteY14" fmla="*/ 1711325 h 2041525"/>
              <a:gd name="connsiteX15" fmla="*/ 476250 w 2635250"/>
              <a:gd name="connsiteY15" fmla="*/ 1847850 h 2041525"/>
              <a:gd name="connsiteX16" fmla="*/ 247650 w 2635250"/>
              <a:gd name="connsiteY16" fmla="*/ 1962150 h 2041525"/>
              <a:gd name="connsiteX17" fmla="*/ 117475 w 2635250"/>
              <a:gd name="connsiteY17" fmla="*/ 2019300 h 2041525"/>
              <a:gd name="connsiteX18" fmla="*/ 44450 w 2635250"/>
              <a:gd name="connsiteY18" fmla="*/ 2038350 h 2041525"/>
              <a:gd name="connsiteX19" fmla="*/ 12700 w 2635250"/>
              <a:gd name="connsiteY19" fmla="*/ 2041525 h 2041525"/>
              <a:gd name="connsiteX20" fmla="*/ 0 w 2635250"/>
              <a:gd name="connsiteY20" fmla="*/ 2025650 h 2041525"/>
              <a:gd name="connsiteX21" fmla="*/ 9525 w 2635250"/>
              <a:gd name="connsiteY21" fmla="*/ 2006600 h 2041525"/>
              <a:gd name="connsiteX22" fmla="*/ 28575 w 2635250"/>
              <a:gd name="connsiteY22" fmla="*/ 1981200 h 2041525"/>
              <a:gd name="connsiteX23" fmla="*/ 288925 w 2635250"/>
              <a:gd name="connsiteY23" fmla="*/ 1825625 h 2041525"/>
              <a:gd name="connsiteX24" fmla="*/ 660400 w 2635250"/>
              <a:gd name="connsiteY24" fmla="*/ 1587500 h 2041525"/>
              <a:gd name="connsiteX25" fmla="*/ 933450 w 2635250"/>
              <a:gd name="connsiteY25" fmla="*/ 1384300 h 2041525"/>
              <a:gd name="connsiteX26" fmla="*/ 1228725 w 2635250"/>
              <a:gd name="connsiteY26" fmla="*/ 1143000 h 2041525"/>
              <a:gd name="connsiteX27" fmla="*/ 1498600 w 2635250"/>
              <a:gd name="connsiteY27" fmla="*/ 930275 h 2041525"/>
              <a:gd name="connsiteX28" fmla="*/ 1720850 w 2635250"/>
              <a:gd name="connsiteY28" fmla="*/ 723900 h 2041525"/>
              <a:gd name="connsiteX29" fmla="*/ 1831975 w 2635250"/>
              <a:gd name="connsiteY29" fmla="*/ 625475 h 20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35250" h="2041525">
                <a:moveTo>
                  <a:pt x="1831975" y="625475"/>
                </a:moveTo>
                <a:lnTo>
                  <a:pt x="2108200" y="361950"/>
                </a:lnTo>
                <a:lnTo>
                  <a:pt x="2270125" y="187325"/>
                </a:lnTo>
                <a:lnTo>
                  <a:pt x="2327275" y="117475"/>
                </a:lnTo>
                <a:lnTo>
                  <a:pt x="2333625" y="92075"/>
                </a:lnTo>
                <a:lnTo>
                  <a:pt x="2333625" y="0"/>
                </a:lnTo>
                <a:lnTo>
                  <a:pt x="2635250" y="190500"/>
                </a:lnTo>
                <a:lnTo>
                  <a:pt x="2568575" y="247650"/>
                </a:lnTo>
                <a:lnTo>
                  <a:pt x="2330450" y="488950"/>
                </a:lnTo>
                <a:lnTo>
                  <a:pt x="2089150" y="708025"/>
                </a:lnTo>
                <a:lnTo>
                  <a:pt x="1885950" y="885825"/>
                </a:lnTo>
                <a:lnTo>
                  <a:pt x="1581150" y="1133475"/>
                </a:lnTo>
                <a:lnTo>
                  <a:pt x="1327150" y="1314450"/>
                </a:lnTo>
                <a:lnTo>
                  <a:pt x="1012825" y="1530350"/>
                </a:lnTo>
                <a:lnTo>
                  <a:pt x="717550" y="1711325"/>
                </a:lnTo>
                <a:lnTo>
                  <a:pt x="476250" y="1847850"/>
                </a:lnTo>
                <a:lnTo>
                  <a:pt x="247650" y="1962150"/>
                </a:lnTo>
                <a:lnTo>
                  <a:pt x="117475" y="2019300"/>
                </a:lnTo>
                <a:lnTo>
                  <a:pt x="44450" y="2038350"/>
                </a:lnTo>
                <a:lnTo>
                  <a:pt x="12700" y="2041525"/>
                </a:lnTo>
                <a:lnTo>
                  <a:pt x="0" y="2025650"/>
                </a:lnTo>
                <a:lnTo>
                  <a:pt x="9525" y="2006600"/>
                </a:lnTo>
                <a:lnTo>
                  <a:pt x="28575" y="1981200"/>
                </a:lnTo>
                <a:lnTo>
                  <a:pt x="288925" y="1825625"/>
                </a:lnTo>
                <a:lnTo>
                  <a:pt x="660400" y="1587500"/>
                </a:lnTo>
                <a:lnTo>
                  <a:pt x="933450" y="1384300"/>
                </a:lnTo>
                <a:lnTo>
                  <a:pt x="1228725" y="1143000"/>
                </a:lnTo>
                <a:lnTo>
                  <a:pt x="1498600" y="930275"/>
                </a:lnTo>
                <a:lnTo>
                  <a:pt x="1720850" y="723900"/>
                </a:lnTo>
                <a:lnTo>
                  <a:pt x="1831975" y="6254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070BA67D-8694-4FC8-9335-1DE4881A123B}"/>
              </a:ext>
            </a:extLst>
          </p:cNvPr>
          <p:cNvSpPr/>
          <p:nvPr/>
        </p:nvSpPr>
        <p:spPr>
          <a:xfrm>
            <a:off x="5176838" y="2271713"/>
            <a:ext cx="742950" cy="785812"/>
          </a:xfrm>
          <a:custGeom>
            <a:avLst/>
            <a:gdLst>
              <a:gd name="connsiteX0" fmla="*/ 297656 w 742950"/>
              <a:gd name="connsiteY0" fmla="*/ 338137 h 785812"/>
              <a:gd name="connsiteX1" fmla="*/ 226218 w 742950"/>
              <a:gd name="connsiteY1" fmla="*/ 250031 h 785812"/>
              <a:gd name="connsiteX2" fmla="*/ 130968 w 742950"/>
              <a:gd name="connsiteY2" fmla="*/ 150018 h 785812"/>
              <a:gd name="connsiteX3" fmla="*/ 76200 w 742950"/>
              <a:gd name="connsiteY3" fmla="*/ 97631 h 785812"/>
              <a:gd name="connsiteX4" fmla="*/ 0 w 742950"/>
              <a:gd name="connsiteY4" fmla="*/ 0 h 785812"/>
              <a:gd name="connsiteX5" fmla="*/ 152400 w 742950"/>
              <a:gd name="connsiteY5" fmla="*/ 66675 h 785812"/>
              <a:gd name="connsiteX6" fmla="*/ 216693 w 742950"/>
              <a:gd name="connsiteY6" fmla="*/ 111918 h 785812"/>
              <a:gd name="connsiteX7" fmla="*/ 338137 w 742950"/>
              <a:gd name="connsiteY7" fmla="*/ 195262 h 785812"/>
              <a:gd name="connsiteX8" fmla="*/ 450056 w 742950"/>
              <a:gd name="connsiteY8" fmla="*/ 273843 h 785812"/>
              <a:gd name="connsiteX9" fmla="*/ 511968 w 742950"/>
              <a:gd name="connsiteY9" fmla="*/ 316706 h 785812"/>
              <a:gd name="connsiteX10" fmla="*/ 557212 w 742950"/>
              <a:gd name="connsiteY10" fmla="*/ 361950 h 785812"/>
              <a:gd name="connsiteX11" fmla="*/ 590550 w 742950"/>
              <a:gd name="connsiteY11" fmla="*/ 400050 h 785812"/>
              <a:gd name="connsiteX12" fmla="*/ 642937 w 742950"/>
              <a:gd name="connsiteY12" fmla="*/ 466725 h 785812"/>
              <a:gd name="connsiteX13" fmla="*/ 742950 w 742950"/>
              <a:gd name="connsiteY13" fmla="*/ 607218 h 785812"/>
              <a:gd name="connsiteX14" fmla="*/ 740568 w 742950"/>
              <a:gd name="connsiteY14" fmla="*/ 785812 h 785812"/>
              <a:gd name="connsiteX15" fmla="*/ 561975 w 742950"/>
              <a:gd name="connsiteY15" fmla="*/ 752475 h 785812"/>
              <a:gd name="connsiteX16" fmla="*/ 504825 w 742950"/>
              <a:gd name="connsiteY16" fmla="*/ 640556 h 785812"/>
              <a:gd name="connsiteX17" fmla="*/ 421481 w 742950"/>
              <a:gd name="connsiteY17" fmla="*/ 507206 h 785812"/>
              <a:gd name="connsiteX18" fmla="*/ 297656 w 742950"/>
              <a:gd name="connsiteY18" fmla="*/ 338137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2950" h="785812">
                <a:moveTo>
                  <a:pt x="297656" y="338137"/>
                </a:moveTo>
                <a:lnTo>
                  <a:pt x="226218" y="250031"/>
                </a:lnTo>
                <a:lnTo>
                  <a:pt x="130968" y="150018"/>
                </a:lnTo>
                <a:lnTo>
                  <a:pt x="76200" y="97631"/>
                </a:lnTo>
                <a:lnTo>
                  <a:pt x="0" y="0"/>
                </a:lnTo>
                <a:lnTo>
                  <a:pt x="152400" y="66675"/>
                </a:lnTo>
                <a:lnTo>
                  <a:pt x="216693" y="111918"/>
                </a:lnTo>
                <a:lnTo>
                  <a:pt x="338137" y="195262"/>
                </a:lnTo>
                <a:lnTo>
                  <a:pt x="450056" y="273843"/>
                </a:lnTo>
                <a:lnTo>
                  <a:pt x="511968" y="316706"/>
                </a:lnTo>
                <a:lnTo>
                  <a:pt x="557212" y="361950"/>
                </a:lnTo>
                <a:lnTo>
                  <a:pt x="590550" y="400050"/>
                </a:lnTo>
                <a:lnTo>
                  <a:pt x="642937" y="466725"/>
                </a:lnTo>
                <a:lnTo>
                  <a:pt x="742950" y="607218"/>
                </a:lnTo>
                <a:lnTo>
                  <a:pt x="740568" y="785812"/>
                </a:lnTo>
                <a:lnTo>
                  <a:pt x="561975" y="752475"/>
                </a:lnTo>
                <a:lnTo>
                  <a:pt x="504825" y="640556"/>
                </a:lnTo>
                <a:lnTo>
                  <a:pt x="421481" y="507206"/>
                </a:lnTo>
                <a:lnTo>
                  <a:pt x="297656" y="33813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3C4D51A4-EDDB-48EE-9397-37A78200B766}"/>
              </a:ext>
            </a:extLst>
          </p:cNvPr>
          <p:cNvSpPr/>
          <p:nvPr/>
        </p:nvSpPr>
        <p:spPr>
          <a:xfrm>
            <a:off x="4608514" y="3105150"/>
            <a:ext cx="1920875" cy="1620838"/>
          </a:xfrm>
          <a:custGeom>
            <a:avLst/>
            <a:gdLst>
              <a:gd name="connsiteX0" fmla="*/ 1445419 w 1921669"/>
              <a:gd name="connsiteY0" fmla="*/ 447675 h 1621631"/>
              <a:gd name="connsiteX1" fmla="*/ 1516856 w 1921669"/>
              <a:gd name="connsiteY1" fmla="*/ 369094 h 1621631"/>
              <a:gd name="connsiteX2" fmla="*/ 1571625 w 1921669"/>
              <a:gd name="connsiteY2" fmla="*/ 297656 h 1621631"/>
              <a:gd name="connsiteX3" fmla="*/ 1604962 w 1921669"/>
              <a:gd name="connsiteY3" fmla="*/ 245269 h 1621631"/>
              <a:gd name="connsiteX4" fmla="*/ 1628775 w 1921669"/>
              <a:gd name="connsiteY4" fmla="*/ 202406 h 1621631"/>
              <a:gd name="connsiteX5" fmla="*/ 1647825 w 1921669"/>
              <a:gd name="connsiteY5" fmla="*/ 157163 h 1621631"/>
              <a:gd name="connsiteX6" fmla="*/ 1659731 w 1921669"/>
              <a:gd name="connsiteY6" fmla="*/ 119063 h 1621631"/>
              <a:gd name="connsiteX7" fmla="*/ 1662112 w 1921669"/>
              <a:gd name="connsiteY7" fmla="*/ 97631 h 1621631"/>
              <a:gd name="connsiteX8" fmla="*/ 1657350 w 1921669"/>
              <a:gd name="connsiteY8" fmla="*/ 71438 h 1621631"/>
              <a:gd name="connsiteX9" fmla="*/ 1654969 w 1921669"/>
              <a:gd name="connsiteY9" fmla="*/ 38100 h 1621631"/>
              <a:gd name="connsiteX10" fmla="*/ 1657350 w 1921669"/>
              <a:gd name="connsiteY10" fmla="*/ 11906 h 1621631"/>
              <a:gd name="connsiteX11" fmla="*/ 1671637 w 1921669"/>
              <a:gd name="connsiteY11" fmla="*/ 0 h 1621631"/>
              <a:gd name="connsiteX12" fmla="*/ 1695450 w 1921669"/>
              <a:gd name="connsiteY12" fmla="*/ 2381 h 1621631"/>
              <a:gd name="connsiteX13" fmla="*/ 1735931 w 1921669"/>
              <a:gd name="connsiteY13" fmla="*/ 19050 h 1621631"/>
              <a:gd name="connsiteX14" fmla="*/ 1807369 w 1921669"/>
              <a:gd name="connsiteY14" fmla="*/ 66675 h 1621631"/>
              <a:gd name="connsiteX15" fmla="*/ 1847850 w 1921669"/>
              <a:gd name="connsiteY15" fmla="*/ 102394 h 1621631"/>
              <a:gd name="connsiteX16" fmla="*/ 1874044 w 1921669"/>
              <a:gd name="connsiteY16" fmla="*/ 135731 h 1621631"/>
              <a:gd name="connsiteX17" fmla="*/ 1900237 w 1921669"/>
              <a:gd name="connsiteY17" fmla="*/ 180975 h 1621631"/>
              <a:gd name="connsiteX18" fmla="*/ 1914525 w 1921669"/>
              <a:gd name="connsiteY18" fmla="*/ 214313 h 1621631"/>
              <a:gd name="connsiteX19" fmla="*/ 1921669 w 1921669"/>
              <a:gd name="connsiteY19" fmla="*/ 240506 h 1621631"/>
              <a:gd name="connsiteX20" fmla="*/ 1916906 w 1921669"/>
              <a:gd name="connsiteY20" fmla="*/ 276225 h 1621631"/>
              <a:gd name="connsiteX21" fmla="*/ 1909762 w 1921669"/>
              <a:gd name="connsiteY21" fmla="*/ 304800 h 1621631"/>
              <a:gd name="connsiteX22" fmla="*/ 1888331 w 1921669"/>
              <a:gd name="connsiteY22" fmla="*/ 352425 h 1621631"/>
              <a:gd name="connsiteX23" fmla="*/ 1847850 w 1921669"/>
              <a:gd name="connsiteY23" fmla="*/ 414338 h 1621631"/>
              <a:gd name="connsiteX24" fmla="*/ 1797844 w 1921669"/>
              <a:gd name="connsiteY24" fmla="*/ 481013 h 1621631"/>
              <a:gd name="connsiteX25" fmla="*/ 1647825 w 1921669"/>
              <a:gd name="connsiteY25" fmla="*/ 619125 h 1621631"/>
              <a:gd name="connsiteX26" fmla="*/ 1335881 w 1921669"/>
              <a:gd name="connsiteY26" fmla="*/ 871538 h 1621631"/>
              <a:gd name="connsiteX27" fmla="*/ 954881 w 1921669"/>
              <a:gd name="connsiteY27" fmla="*/ 1140619 h 1621631"/>
              <a:gd name="connsiteX28" fmla="*/ 633412 w 1921669"/>
              <a:gd name="connsiteY28" fmla="*/ 1333500 h 1621631"/>
              <a:gd name="connsiteX29" fmla="*/ 316706 w 1921669"/>
              <a:gd name="connsiteY29" fmla="*/ 1495425 h 1621631"/>
              <a:gd name="connsiteX30" fmla="*/ 104775 w 1921669"/>
              <a:gd name="connsiteY30" fmla="*/ 1597819 h 1621631"/>
              <a:gd name="connsiteX31" fmla="*/ 47625 w 1921669"/>
              <a:gd name="connsiteY31" fmla="*/ 1619250 h 1621631"/>
              <a:gd name="connsiteX32" fmla="*/ 23812 w 1921669"/>
              <a:gd name="connsiteY32" fmla="*/ 1621631 h 1621631"/>
              <a:gd name="connsiteX33" fmla="*/ 2381 w 1921669"/>
              <a:gd name="connsiteY33" fmla="*/ 1614488 h 1621631"/>
              <a:gd name="connsiteX34" fmla="*/ 0 w 1921669"/>
              <a:gd name="connsiteY34" fmla="*/ 1597819 h 1621631"/>
              <a:gd name="connsiteX35" fmla="*/ 11906 w 1921669"/>
              <a:gd name="connsiteY35" fmla="*/ 1566863 h 1621631"/>
              <a:gd name="connsiteX36" fmla="*/ 26194 w 1921669"/>
              <a:gd name="connsiteY36" fmla="*/ 1552575 h 1621631"/>
              <a:gd name="connsiteX37" fmla="*/ 202406 w 1921669"/>
              <a:gd name="connsiteY37" fmla="*/ 1447800 h 1621631"/>
              <a:gd name="connsiteX38" fmla="*/ 388144 w 1921669"/>
              <a:gd name="connsiteY38" fmla="*/ 1331119 h 1621631"/>
              <a:gd name="connsiteX39" fmla="*/ 607219 w 1921669"/>
              <a:gd name="connsiteY39" fmla="*/ 1178719 h 1621631"/>
              <a:gd name="connsiteX40" fmla="*/ 790575 w 1921669"/>
              <a:gd name="connsiteY40" fmla="*/ 1040606 h 1621631"/>
              <a:gd name="connsiteX41" fmla="*/ 971550 w 1921669"/>
              <a:gd name="connsiteY41" fmla="*/ 888206 h 1621631"/>
              <a:gd name="connsiteX42" fmla="*/ 1092994 w 1921669"/>
              <a:gd name="connsiteY42" fmla="*/ 778669 h 1621631"/>
              <a:gd name="connsiteX43" fmla="*/ 1216819 w 1921669"/>
              <a:gd name="connsiteY43" fmla="*/ 661988 h 1621631"/>
              <a:gd name="connsiteX44" fmla="*/ 1400175 w 1921669"/>
              <a:gd name="connsiteY44" fmla="*/ 495300 h 1621631"/>
              <a:gd name="connsiteX45" fmla="*/ 1445419 w 1921669"/>
              <a:gd name="connsiteY45" fmla="*/ 447675 h 16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21669" h="1621631">
                <a:moveTo>
                  <a:pt x="1445419" y="447675"/>
                </a:moveTo>
                <a:lnTo>
                  <a:pt x="1516856" y="369094"/>
                </a:lnTo>
                <a:lnTo>
                  <a:pt x="1571625" y="297656"/>
                </a:lnTo>
                <a:lnTo>
                  <a:pt x="1604962" y="245269"/>
                </a:lnTo>
                <a:lnTo>
                  <a:pt x="1628775" y="202406"/>
                </a:lnTo>
                <a:lnTo>
                  <a:pt x="1647825" y="157163"/>
                </a:lnTo>
                <a:lnTo>
                  <a:pt x="1659731" y="119063"/>
                </a:lnTo>
                <a:lnTo>
                  <a:pt x="1662112" y="97631"/>
                </a:lnTo>
                <a:lnTo>
                  <a:pt x="1657350" y="71438"/>
                </a:lnTo>
                <a:lnTo>
                  <a:pt x="1654969" y="38100"/>
                </a:lnTo>
                <a:lnTo>
                  <a:pt x="1657350" y="11906"/>
                </a:lnTo>
                <a:lnTo>
                  <a:pt x="1671637" y="0"/>
                </a:lnTo>
                <a:lnTo>
                  <a:pt x="1695450" y="2381"/>
                </a:lnTo>
                <a:lnTo>
                  <a:pt x="1735931" y="19050"/>
                </a:lnTo>
                <a:lnTo>
                  <a:pt x="1807369" y="66675"/>
                </a:lnTo>
                <a:lnTo>
                  <a:pt x="1847850" y="102394"/>
                </a:lnTo>
                <a:lnTo>
                  <a:pt x="1874044" y="135731"/>
                </a:lnTo>
                <a:lnTo>
                  <a:pt x="1900237" y="180975"/>
                </a:lnTo>
                <a:lnTo>
                  <a:pt x="1914525" y="214313"/>
                </a:lnTo>
                <a:lnTo>
                  <a:pt x="1921669" y="240506"/>
                </a:lnTo>
                <a:lnTo>
                  <a:pt x="1916906" y="276225"/>
                </a:lnTo>
                <a:lnTo>
                  <a:pt x="1909762" y="304800"/>
                </a:lnTo>
                <a:lnTo>
                  <a:pt x="1888331" y="352425"/>
                </a:lnTo>
                <a:lnTo>
                  <a:pt x="1847850" y="414338"/>
                </a:lnTo>
                <a:lnTo>
                  <a:pt x="1797844" y="481013"/>
                </a:lnTo>
                <a:lnTo>
                  <a:pt x="1647825" y="619125"/>
                </a:lnTo>
                <a:lnTo>
                  <a:pt x="1335881" y="871538"/>
                </a:lnTo>
                <a:lnTo>
                  <a:pt x="954881" y="1140619"/>
                </a:lnTo>
                <a:lnTo>
                  <a:pt x="633412" y="1333500"/>
                </a:lnTo>
                <a:lnTo>
                  <a:pt x="316706" y="1495425"/>
                </a:lnTo>
                <a:lnTo>
                  <a:pt x="104775" y="1597819"/>
                </a:lnTo>
                <a:lnTo>
                  <a:pt x="47625" y="1619250"/>
                </a:lnTo>
                <a:lnTo>
                  <a:pt x="23812" y="1621631"/>
                </a:lnTo>
                <a:lnTo>
                  <a:pt x="2381" y="1614488"/>
                </a:lnTo>
                <a:lnTo>
                  <a:pt x="0" y="1597819"/>
                </a:lnTo>
                <a:lnTo>
                  <a:pt x="11906" y="1566863"/>
                </a:lnTo>
                <a:lnTo>
                  <a:pt x="26194" y="1552575"/>
                </a:lnTo>
                <a:lnTo>
                  <a:pt x="202406" y="1447800"/>
                </a:lnTo>
                <a:lnTo>
                  <a:pt x="388144" y="1331119"/>
                </a:lnTo>
                <a:lnTo>
                  <a:pt x="607219" y="1178719"/>
                </a:lnTo>
                <a:lnTo>
                  <a:pt x="790575" y="1040606"/>
                </a:lnTo>
                <a:lnTo>
                  <a:pt x="971550" y="888206"/>
                </a:lnTo>
                <a:lnTo>
                  <a:pt x="1092994" y="778669"/>
                </a:lnTo>
                <a:lnTo>
                  <a:pt x="1216819" y="661988"/>
                </a:lnTo>
                <a:lnTo>
                  <a:pt x="1400175" y="495300"/>
                </a:lnTo>
                <a:lnTo>
                  <a:pt x="1445419" y="447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32E11478-FBCD-4CEF-87E3-9608AA46B21F}"/>
              </a:ext>
            </a:extLst>
          </p:cNvPr>
          <p:cNvSpPr/>
          <p:nvPr/>
        </p:nvSpPr>
        <p:spPr>
          <a:xfrm>
            <a:off x="6297614" y="3348038"/>
            <a:ext cx="1457325" cy="481012"/>
          </a:xfrm>
          <a:custGeom>
            <a:avLst/>
            <a:gdLst>
              <a:gd name="connsiteX0" fmla="*/ 392907 w 1457325"/>
              <a:gd name="connsiteY0" fmla="*/ 147637 h 481012"/>
              <a:gd name="connsiteX1" fmla="*/ 266700 w 1457325"/>
              <a:gd name="connsiteY1" fmla="*/ 157162 h 481012"/>
              <a:gd name="connsiteX2" fmla="*/ 183357 w 1457325"/>
              <a:gd name="connsiteY2" fmla="*/ 152400 h 481012"/>
              <a:gd name="connsiteX3" fmla="*/ 97632 w 1457325"/>
              <a:gd name="connsiteY3" fmla="*/ 138112 h 481012"/>
              <a:gd name="connsiteX4" fmla="*/ 0 w 1457325"/>
              <a:gd name="connsiteY4" fmla="*/ 83343 h 481012"/>
              <a:gd name="connsiteX5" fmla="*/ 52388 w 1457325"/>
              <a:gd name="connsiteY5" fmla="*/ 283368 h 481012"/>
              <a:gd name="connsiteX6" fmla="*/ 100013 w 1457325"/>
              <a:gd name="connsiteY6" fmla="*/ 302418 h 481012"/>
              <a:gd name="connsiteX7" fmla="*/ 152400 w 1457325"/>
              <a:gd name="connsiteY7" fmla="*/ 319087 h 481012"/>
              <a:gd name="connsiteX8" fmla="*/ 204788 w 1457325"/>
              <a:gd name="connsiteY8" fmla="*/ 328612 h 481012"/>
              <a:gd name="connsiteX9" fmla="*/ 238125 w 1457325"/>
              <a:gd name="connsiteY9" fmla="*/ 330993 h 481012"/>
              <a:gd name="connsiteX10" fmla="*/ 280988 w 1457325"/>
              <a:gd name="connsiteY10" fmla="*/ 330993 h 481012"/>
              <a:gd name="connsiteX11" fmla="*/ 411957 w 1457325"/>
              <a:gd name="connsiteY11" fmla="*/ 319087 h 481012"/>
              <a:gd name="connsiteX12" fmla="*/ 638175 w 1457325"/>
              <a:gd name="connsiteY12" fmla="*/ 292893 h 481012"/>
              <a:gd name="connsiteX13" fmla="*/ 916782 w 1457325"/>
              <a:gd name="connsiteY13" fmla="*/ 252412 h 481012"/>
              <a:gd name="connsiteX14" fmla="*/ 995363 w 1457325"/>
              <a:gd name="connsiteY14" fmla="*/ 240506 h 481012"/>
              <a:gd name="connsiteX15" fmla="*/ 1019175 w 1457325"/>
              <a:gd name="connsiteY15" fmla="*/ 247650 h 481012"/>
              <a:gd name="connsiteX16" fmla="*/ 1033463 w 1457325"/>
              <a:gd name="connsiteY16" fmla="*/ 259556 h 481012"/>
              <a:gd name="connsiteX17" fmla="*/ 1288257 w 1457325"/>
              <a:gd name="connsiteY17" fmla="*/ 481012 h 481012"/>
              <a:gd name="connsiteX18" fmla="*/ 1364457 w 1457325"/>
              <a:gd name="connsiteY18" fmla="*/ 435768 h 481012"/>
              <a:gd name="connsiteX19" fmla="*/ 1393032 w 1457325"/>
              <a:gd name="connsiteY19" fmla="*/ 423862 h 481012"/>
              <a:gd name="connsiteX20" fmla="*/ 1428750 w 1457325"/>
              <a:gd name="connsiteY20" fmla="*/ 402431 h 481012"/>
              <a:gd name="connsiteX21" fmla="*/ 1447800 w 1457325"/>
              <a:gd name="connsiteY21" fmla="*/ 383381 h 481012"/>
              <a:gd name="connsiteX22" fmla="*/ 1457325 w 1457325"/>
              <a:gd name="connsiteY22" fmla="*/ 357187 h 481012"/>
              <a:gd name="connsiteX23" fmla="*/ 1457325 w 1457325"/>
              <a:gd name="connsiteY23" fmla="*/ 328612 h 481012"/>
              <a:gd name="connsiteX24" fmla="*/ 1452563 w 1457325"/>
              <a:gd name="connsiteY24" fmla="*/ 292893 h 481012"/>
              <a:gd name="connsiteX25" fmla="*/ 1431132 w 1457325"/>
              <a:gd name="connsiteY25" fmla="*/ 252412 h 481012"/>
              <a:gd name="connsiteX26" fmla="*/ 1381125 w 1457325"/>
              <a:gd name="connsiteY26" fmla="*/ 183356 h 481012"/>
              <a:gd name="connsiteX27" fmla="*/ 1285875 w 1457325"/>
              <a:gd name="connsiteY27" fmla="*/ 83343 h 481012"/>
              <a:gd name="connsiteX28" fmla="*/ 1223963 w 1457325"/>
              <a:gd name="connsiteY28" fmla="*/ 19050 h 481012"/>
              <a:gd name="connsiteX29" fmla="*/ 1200150 w 1457325"/>
              <a:gd name="connsiteY29" fmla="*/ 7143 h 481012"/>
              <a:gd name="connsiteX30" fmla="*/ 1162050 w 1457325"/>
              <a:gd name="connsiteY30" fmla="*/ 0 h 481012"/>
              <a:gd name="connsiteX31" fmla="*/ 1107282 w 1457325"/>
              <a:gd name="connsiteY31" fmla="*/ 4762 h 481012"/>
              <a:gd name="connsiteX32" fmla="*/ 954882 w 1457325"/>
              <a:gd name="connsiteY32" fmla="*/ 50006 h 481012"/>
              <a:gd name="connsiteX33" fmla="*/ 864394 w 1457325"/>
              <a:gd name="connsiteY33" fmla="*/ 71437 h 481012"/>
              <a:gd name="connsiteX34" fmla="*/ 623888 w 1457325"/>
              <a:gd name="connsiteY34" fmla="*/ 116681 h 481012"/>
              <a:gd name="connsiteX35" fmla="*/ 392907 w 1457325"/>
              <a:gd name="connsiteY35" fmla="*/ 147637 h 48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57325" h="481012">
                <a:moveTo>
                  <a:pt x="392907" y="147637"/>
                </a:moveTo>
                <a:lnTo>
                  <a:pt x="266700" y="157162"/>
                </a:lnTo>
                <a:lnTo>
                  <a:pt x="183357" y="152400"/>
                </a:lnTo>
                <a:lnTo>
                  <a:pt x="97632" y="138112"/>
                </a:lnTo>
                <a:lnTo>
                  <a:pt x="0" y="83343"/>
                </a:lnTo>
                <a:lnTo>
                  <a:pt x="52388" y="283368"/>
                </a:lnTo>
                <a:lnTo>
                  <a:pt x="100013" y="302418"/>
                </a:lnTo>
                <a:lnTo>
                  <a:pt x="152400" y="319087"/>
                </a:lnTo>
                <a:lnTo>
                  <a:pt x="204788" y="328612"/>
                </a:lnTo>
                <a:lnTo>
                  <a:pt x="238125" y="330993"/>
                </a:lnTo>
                <a:lnTo>
                  <a:pt x="280988" y="330993"/>
                </a:lnTo>
                <a:lnTo>
                  <a:pt x="411957" y="319087"/>
                </a:lnTo>
                <a:lnTo>
                  <a:pt x="638175" y="292893"/>
                </a:lnTo>
                <a:lnTo>
                  <a:pt x="916782" y="252412"/>
                </a:lnTo>
                <a:lnTo>
                  <a:pt x="995363" y="240506"/>
                </a:lnTo>
                <a:lnTo>
                  <a:pt x="1019175" y="247650"/>
                </a:lnTo>
                <a:lnTo>
                  <a:pt x="1033463" y="259556"/>
                </a:lnTo>
                <a:lnTo>
                  <a:pt x="1288257" y="481012"/>
                </a:lnTo>
                <a:lnTo>
                  <a:pt x="1364457" y="435768"/>
                </a:lnTo>
                <a:lnTo>
                  <a:pt x="1393032" y="423862"/>
                </a:lnTo>
                <a:lnTo>
                  <a:pt x="1428750" y="402431"/>
                </a:lnTo>
                <a:lnTo>
                  <a:pt x="1447800" y="383381"/>
                </a:lnTo>
                <a:lnTo>
                  <a:pt x="1457325" y="357187"/>
                </a:lnTo>
                <a:lnTo>
                  <a:pt x="1457325" y="328612"/>
                </a:lnTo>
                <a:lnTo>
                  <a:pt x="1452563" y="292893"/>
                </a:lnTo>
                <a:lnTo>
                  <a:pt x="1431132" y="252412"/>
                </a:lnTo>
                <a:lnTo>
                  <a:pt x="1381125" y="183356"/>
                </a:lnTo>
                <a:lnTo>
                  <a:pt x="1285875" y="83343"/>
                </a:lnTo>
                <a:lnTo>
                  <a:pt x="1223963" y="19050"/>
                </a:lnTo>
                <a:lnTo>
                  <a:pt x="1200150" y="7143"/>
                </a:lnTo>
                <a:lnTo>
                  <a:pt x="1162050" y="0"/>
                </a:lnTo>
                <a:lnTo>
                  <a:pt x="1107282" y="4762"/>
                </a:lnTo>
                <a:lnTo>
                  <a:pt x="954882" y="50006"/>
                </a:lnTo>
                <a:lnTo>
                  <a:pt x="864394" y="71437"/>
                </a:lnTo>
                <a:lnTo>
                  <a:pt x="623888" y="116681"/>
                </a:lnTo>
                <a:lnTo>
                  <a:pt x="392907" y="1476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AF2A7AA3-1AAC-4F67-A738-624D9499381A}"/>
              </a:ext>
            </a:extLst>
          </p:cNvPr>
          <p:cNvSpPr/>
          <p:nvPr/>
        </p:nvSpPr>
        <p:spPr>
          <a:xfrm>
            <a:off x="4430714" y="3579814"/>
            <a:ext cx="3184525" cy="2644775"/>
          </a:xfrm>
          <a:custGeom>
            <a:avLst/>
            <a:gdLst>
              <a:gd name="connsiteX0" fmla="*/ 2488256 w 3185103"/>
              <a:gd name="connsiteY0" fmla="*/ 635661 h 2644622"/>
              <a:gd name="connsiteX1" fmla="*/ 2624226 w 3185103"/>
              <a:gd name="connsiteY1" fmla="*/ 486094 h 2644622"/>
              <a:gd name="connsiteX2" fmla="*/ 2749999 w 3185103"/>
              <a:gd name="connsiteY2" fmla="*/ 322929 h 2644622"/>
              <a:gd name="connsiteX3" fmla="*/ 2851976 w 3185103"/>
              <a:gd name="connsiteY3" fmla="*/ 193758 h 2644622"/>
              <a:gd name="connsiteX4" fmla="*/ 2892767 w 3185103"/>
              <a:gd name="connsiteY4" fmla="*/ 132571 h 2644622"/>
              <a:gd name="connsiteX5" fmla="*/ 2909764 w 3185103"/>
              <a:gd name="connsiteY5" fmla="*/ 91780 h 2644622"/>
              <a:gd name="connsiteX6" fmla="*/ 2916562 w 3185103"/>
              <a:gd name="connsiteY6" fmla="*/ 54388 h 2644622"/>
              <a:gd name="connsiteX7" fmla="*/ 2916562 w 3185103"/>
              <a:gd name="connsiteY7" fmla="*/ 0 h 2644622"/>
              <a:gd name="connsiteX8" fmla="*/ 3185103 w 3185103"/>
              <a:gd name="connsiteY8" fmla="*/ 224351 h 2644622"/>
              <a:gd name="connsiteX9" fmla="*/ 3134115 w 3185103"/>
              <a:gd name="connsiteY9" fmla="*/ 271941 h 2644622"/>
              <a:gd name="connsiteX10" fmla="*/ 3052532 w 3185103"/>
              <a:gd name="connsiteY10" fmla="*/ 387515 h 2644622"/>
              <a:gd name="connsiteX11" fmla="*/ 2872372 w 3185103"/>
              <a:gd name="connsiteY11" fmla="*/ 605068 h 2644622"/>
              <a:gd name="connsiteX12" fmla="*/ 2709207 w 3185103"/>
              <a:gd name="connsiteY12" fmla="*/ 775031 h 2644622"/>
              <a:gd name="connsiteX13" fmla="*/ 2505252 w 3185103"/>
              <a:gd name="connsiteY13" fmla="*/ 978986 h 2644622"/>
              <a:gd name="connsiteX14" fmla="*/ 2280901 w 3185103"/>
              <a:gd name="connsiteY14" fmla="*/ 1186341 h 2644622"/>
              <a:gd name="connsiteX15" fmla="*/ 2070147 w 3185103"/>
              <a:gd name="connsiteY15" fmla="*/ 1369900 h 2644622"/>
              <a:gd name="connsiteX16" fmla="*/ 1872990 w 3185103"/>
              <a:gd name="connsiteY16" fmla="*/ 1543263 h 2644622"/>
              <a:gd name="connsiteX17" fmla="*/ 1645240 w 3185103"/>
              <a:gd name="connsiteY17" fmla="*/ 1723423 h 2644622"/>
              <a:gd name="connsiteX18" fmla="*/ 1403893 w 3185103"/>
              <a:gd name="connsiteY18" fmla="*/ 1906983 h 2644622"/>
              <a:gd name="connsiteX19" fmla="*/ 1196538 w 3185103"/>
              <a:gd name="connsiteY19" fmla="*/ 2049752 h 2644622"/>
              <a:gd name="connsiteX20" fmla="*/ 968788 w 3185103"/>
              <a:gd name="connsiteY20" fmla="*/ 2199319 h 2644622"/>
              <a:gd name="connsiteX21" fmla="*/ 669654 w 3185103"/>
              <a:gd name="connsiteY21" fmla="*/ 2369282 h 2644622"/>
              <a:gd name="connsiteX22" fmla="*/ 462299 w 3185103"/>
              <a:gd name="connsiteY22" fmla="*/ 2471260 h 2644622"/>
              <a:gd name="connsiteX23" fmla="*/ 265142 w 3185103"/>
              <a:gd name="connsiteY23" fmla="*/ 2559640 h 2644622"/>
              <a:gd name="connsiteX24" fmla="*/ 115575 w 3185103"/>
              <a:gd name="connsiteY24" fmla="*/ 2617428 h 2644622"/>
              <a:gd name="connsiteX25" fmla="*/ 50989 w 3185103"/>
              <a:gd name="connsiteY25" fmla="*/ 2641222 h 2644622"/>
              <a:gd name="connsiteX26" fmla="*/ 23795 w 3185103"/>
              <a:gd name="connsiteY26" fmla="*/ 2644622 h 2644622"/>
              <a:gd name="connsiteX27" fmla="*/ 10198 w 3185103"/>
              <a:gd name="connsiteY27" fmla="*/ 2637823 h 2644622"/>
              <a:gd name="connsiteX28" fmla="*/ 0 w 3185103"/>
              <a:gd name="connsiteY28" fmla="*/ 2617428 h 2644622"/>
              <a:gd name="connsiteX29" fmla="*/ 10198 w 3185103"/>
              <a:gd name="connsiteY29" fmla="*/ 2590234 h 2644622"/>
              <a:gd name="connsiteX30" fmla="*/ 37392 w 3185103"/>
              <a:gd name="connsiteY30" fmla="*/ 2569838 h 2644622"/>
              <a:gd name="connsiteX31" fmla="*/ 207355 w 3185103"/>
              <a:gd name="connsiteY31" fmla="*/ 2481457 h 2644622"/>
              <a:gd name="connsiteX32" fmla="*/ 377318 w 3185103"/>
              <a:gd name="connsiteY32" fmla="*/ 2393077 h 2644622"/>
              <a:gd name="connsiteX33" fmla="*/ 645859 w 3185103"/>
              <a:gd name="connsiteY33" fmla="*/ 2233312 h 2644622"/>
              <a:gd name="connsiteX34" fmla="*/ 843016 w 3185103"/>
              <a:gd name="connsiteY34" fmla="*/ 2090543 h 2644622"/>
              <a:gd name="connsiteX35" fmla="*/ 1176143 w 3185103"/>
              <a:gd name="connsiteY35" fmla="*/ 1835599 h 2644622"/>
              <a:gd name="connsiteX36" fmla="*/ 1529665 w 3185103"/>
              <a:gd name="connsiteY36" fmla="*/ 1546662 h 2644622"/>
              <a:gd name="connsiteX37" fmla="*/ 1815203 w 3185103"/>
              <a:gd name="connsiteY37" fmla="*/ 1284919 h 2644622"/>
              <a:gd name="connsiteX38" fmla="*/ 1985166 w 3185103"/>
              <a:gd name="connsiteY38" fmla="*/ 1135352 h 2644622"/>
              <a:gd name="connsiteX39" fmla="*/ 2199319 w 3185103"/>
              <a:gd name="connsiteY39" fmla="*/ 927997 h 2644622"/>
              <a:gd name="connsiteX40" fmla="*/ 2427069 w 3185103"/>
              <a:gd name="connsiteY40" fmla="*/ 707045 h 2644622"/>
              <a:gd name="connsiteX41" fmla="*/ 2488256 w 3185103"/>
              <a:gd name="connsiteY41" fmla="*/ 635661 h 264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5103" h="2644622">
                <a:moveTo>
                  <a:pt x="2488256" y="635661"/>
                </a:moveTo>
                <a:lnTo>
                  <a:pt x="2624226" y="486094"/>
                </a:lnTo>
                <a:lnTo>
                  <a:pt x="2749999" y="322929"/>
                </a:lnTo>
                <a:lnTo>
                  <a:pt x="2851976" y="193758"/>
                </a:lnTo>
                <a:lnTo>
                  <a:pt x="2892767" y="132571"/>
                </a:lnTo>
                <a:lnTo>
                  <a:pt x="2909764" y="91780"/>
                </a:lnTo>
                <a:lnTo>
                  <a:pt x="2916562" y="54388"/>
                </a:lnTo>
                <a:lnTo>
                  <a:pt x="2916562" y="0"/>
                </a:lnTo>
                <a:lnTo>
                  <a:pt x="3185103" y="224351"/>
                </a:lnTo>
                <a:lnTo>
                  <a:pt x="3134115" y="271941"/>
                </a:lnTo>
                <a:lnTo>
                  <a:pt x="3052532" y="387515"/>
                </a:lnTo>
                <a:lnTo>
                  <a:pt x="2872372" y="605068"/>
                </a:lnTo>
                <a:lnTo>
                  <a:pt x="2709207" y="775031"/>
                </a:lnTo>
                <a:lnTo>
                  <a:pt x="2505252" y="978986"/>
                </a:lnTo>
                <a:lnTo>
                  <a:pt x="2280901" y="1186341"/>
                </a:lnTo>
                <a:lnTo>
                  <a:pt x="2070147" y="1369900"/>
                </a:lnTo>
                <a:lnTo>
                  <a:pt x="1872990" y="1543263"/>
                </a:lnTo>
                <a:lnTo>
                  <a:pt x="1645240" y="1723423"/>
                </a:lnTo>
                <a:lnTo>
                  <a:pt x="1403893" y="1906983"/>
                </a:lnTo>
                <a:lnTo>
                  <a:pt x="1196538" y="2049752"/>
                </a:lnTo>
                <a:lnTo>
                  <a:pt x="968788" y="2199319"/>
                </a:lnTo>
                <a:lnTo>
                  <a:pt x="669654" y="2369282"/>
                </a:lnTo>
                <a:lnTo>
                  <a:pt x="462299" y="2471260"/>
                </a:lnTo>
                <a:lnTo>
                  <a:pt x="265142" y="2559640"/>
                </a:lnTo>
                <a:lnTo>
                  <a:pt x="115575" y="2617428"/>
                </a:lnTo>
                <a:lnTo>
                  <a:pt x="50989" y="2641222"/>
                </a:lnTo>
                <a:lnTo>
                  <a:pt x="23795" y="2644622"/>
                </a:lnTo>
                <a:lnTo>
                  <a:pt x="10198" y="2637823"/>
                </a:lnTo>
                <a:lnTo>
                  <a:pt x="0" y="2617428"/>
                </a:lnTo>
                <a:lnTo>
                  <a:pt x="10198" y="2590234"/>
                </a:lnTo>
                <a:lnTo>
                  <a:pt x="37392" y="2569838"/>
                </a:lnTo>
                <a:lnTo>
                  <a:pt x="207355" y="2481457"/>
                </a:lnTo>
                <a:lnTo>
                  <a:pt x="377318" y="2393077"/>
                </a:lnTo>
                <a:lnTo>
                  <a:pt x="645859" y="2233312"/>
                </a:lnTo>
                <a:lnTo>
                  <a:pt x="843016" y="2090543"/>
                </a:lnTo>
                <a:lnTo>
                  <a:pt x="1176143" y="1835599"/>
                </a:lnTo>
                <a:lnTo>
                  <a:pt x="1529665" y="1546662"/>
                </a:lnTo>
                <a:lnTo>
                  <a:pt x="1815203" y="1284919"/>
                </a:lnTo>
                <a:lnTo>
                  <a:pt x="1985166" y="1135352"/>
                </a:lnTo>
                <a:lnTo>
                  <a:pt x="2199319" y="927997"/>
                </a:lnTo>
                <a:lnTo>
                  <a:pt x="2427069" y="707045"/>
                </a:lnTo>
                <a:lnTo>
                  <a:pt x="2488256" y="6356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4F402DEB-9CB6-4E52-97E0-FC763548A13E}"/>
              </a:ext>
            </a:extLst>
          </p:cNvPr>
          <p:cNvSpPr/>
          <p:nvPr/>
        </p:nvSpPr>
        <p:spPr>
          <a:xfrm>
            <a:off x="5741989" y="4219576"/>
            <a:ext cx="669925" cy="684213"/>
          </a:xfrm>
          <a:custGeom>
            <a:avLst/>
            <a:gdLst>
              <a:gd name="connsiteX0" fmla="*/ 195262 w 671512"/>
              <a:gd name="connsiteY0" fmla="*/ 230981 h 683419"/>
              <a:gd name="connsiteX1" fmla="*/ 85725 w 671512"/>
              <a:gd name="connsiteY1" fmla="*/ 121444 h 683419"/>
              <a:gd name="connsiteX2" fmla="*/ 50006 w 671512"/>
              <a:gd name="connsiteY2" fmla="*/ 92869 h 683419"/>
              <a:gd name="connsiteX3" fmla="*/ 23812 w 671512"/>
              <a:gd name="connsiteY3" fmla="*/ 66675 h 683419"/>
              <a:gd name="connsiteX4" fmla="*/ 4762 w 671512"/>
              <a:gd name="connsiteY4" fmla="*/ 38100 h 683419"/>
              <a:gd name="connsiteX5" fmla="*/ 0 w 671512"/>
              <a:gd name="connsiteY5" fmla="*/ 21431 h 683419"/>
              <a:gd name="connsiteX6" fmla="*/ 7144 w 671512"/>
              <a:gd name="connsiteY6" fmla="*/ 0 h 683419"/>
              <a:gd name="connsiteX7" fmla="*/ 26194 w 671512"/>
              <a:gd name="connsiteY7" fmla="*/ 0 h 683419"/>
              <a:gd name="connsiteX8" fmla="*/ 59531 w 671512"/>
              <a:gd name="connsiteY8" fmla="*/ 7144 h 683419"/>
              <a:gd name="connsiteX9" fmla="*/ 95250 w 671512"/>
              <a:gd name="connsiteY9" fmla="*/ 21431 h 683419"/>
              <a:gd name="connsiteX10" fmla="*/ 171450 w 671512"/>
              <a:gd name="connsiteY10" fmla="*/ 61913 h 683419"/>
              <a:gd name="connsiteX11" fmla="*/ 295275 w 671512"/>
              <a:gd name="connsiteY11" fmla="*/ 128588 h 683419"/>
              <a:gd name="connsiteX12" fmla="*/ 381000 w 671512"/>
              <a:gd name="connsiteY12" fmla="*/ 176213 h 683419"/>
              <a:gd name="connsiteX13" fmla="*/ 495300 w 671512"/>
              <a:gd name="connsiteY13" fmla="*/ 250031 h 683419"/>
              <a:gd name="connsiteX14" fmla="*/ 521494 w 671512"/>
              <a:gd name="connsiteY14" fmla="*/ 271463 h 683419"/>
              <a:gd name="connsiteX15" fmla="*/ 540544 w 671512"/>
              <a:gd name="connsiteY15" fmla="*/ 295275 h 683419"/>
              <a:gd name="connsiteX16" fmla="*/ 566737 w 671512"/>
              <a:gd name="connsiteY16" fmla="*/ 333375 h 683419"/>
              <a:gd name="connsiteX17" fmla="*/ 590550 w 671512"/>
              <a:gd name="connsiteY17" fmla="*/ 376238 h 683419"/>
              <a:gd name="connsiteX18" fmla="*/ 611981 w 671512"/>
              <a:gd name="connsiteY18" fmla="*/ 433388 h 683419"/>
              <a:gd name="connsiteX19" fmla="*/ 647700 w 671512"/>
              <a:gd name="connsiteY19" fmla="*/ 542925 h 683419"/>
              <a:gd name="connsiteX20" fmla="*/ 671512 w 671512"/>
              <a:gd name="connsiteY20" fmla="*/ 683419 h 683419"/>
              <a:gd name="connsiteX21" fmla="*/ 511969 w 671512"/>
              <a:gd name="connsiteY21" fmla="*/ 647700 h 683419"/>
              <a:gd name="connsiteX22" fmla="*/ 402431 w 671512"/>
              <a:gd name="connsiteY22" fmla="*/ 488156 h 683419"/>
              <a:gd name="connsiteX23" fmla="*/ 278606 w 671512"/>
              <a:gd name="connsiteY23" fmla="*/ 321469 h 683419"/>
              <a:gd name="connsiteX24" fmla="*/ 195262 w 671512"/>
              <a:gd name="connsiteY24" fmla="*/ 230981 h 68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512" h="683419">
                <a:moveTo>
                  <a:pt x="195262" y="230981"/>
                </a:moveTo>
                <a:lnTo>
                  <a:pt x="85725" y="121444"/>
                </a:lnTo>
                <a:lnTo>
                  <a:pt x="50006" y="92869"/>
                </a:lnTo>
                <a:lnTo>
                  <a:pt x="23812" y="66675"/>
                </a:lnTo>
                <a:lnTo>
                  <a:pt x="4762" y="38100"/>
                </a:lnTo>
                <a:lnTo>
                  <a:pt x="0" y="21431"/>
                </a:lnTo>
                <a:lnTo>
                  <a:pt x="7144" y="0"/>
                </a:lnTo>
                <a:lnTo>
                  <a:pt x="26194" y="0"/>
                </a:lnTo>
                <a:lnTo>
                  <a:pt x="59531" y="7144"/>
                </a:lnTo>
                <a:lnTo>
                  <a:pt x="95250" y="21431"/>
                </a:lnTo>
                <a:lnTo>
                  <a:pt x="171450" y="61913"/>
                </a:lnTo>
                <a:lnTo>
                  <a:pt x="295275" y="128588"/>
                </a:lnTo>
                <a:lnTo>
                  <a:pt x="381000" y="176213"/>
                </a:lnTo>
                <a:lnTo>
                  <a:pt x="495300" y="250031"/>
                </a:lnTo>
                <a:lnTo>
                  <a:pt x="521494" y="271463"/>
                </a:lnTo>
                <a:lnTo>
                  <a:pt x="540544" y="295275"/>
                </a:lnTo>
                <a:lnTo>
                  <a:pt x="566737" y="333375"/>
                </a:lnTo>
                <a:lnTo>
                  <a:pt x="590550" y="376238"/>
                </a:lnTo>
                <a:lnTo>
                  <a:pt x="611981" y="433388"/>
                </a:lnTo>
                <a:lnTo>
                  <a:pt x="647700" y="542925"/>
                </a:lnTo>
                <a:lnTo>
                  <a:pt x="671512" y="683419"/>
                </a:lnTo>
                <a:lnTo>
                  <a:pt x="511969" y="647700"/>
                </a:lnTo>
                <a:lnTo>
                  <a:pt x="402431" y="488156"/>
                </a:lnTo>
                <a:lnTo>
                  <a:pt x="278606" y="321469"/>
                </a:lnTo>
                <a:lnTo>
                  <a:pt x="195262" y="230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7C564D6-A5CF-4D32-9B2F-B5C13856F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696" y="1409567"/>
            <a:ext cx="3322608" cy="47613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73FCDB-5613-470B-84FE-A72B48E21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339" y="1409566"/>
            <a:ext cx="3328704" cy="4761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9644DA9-45B8-479F-812F-581D1F543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696" y="1048305"/>
            <a:ext cx="3322608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77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DECD31E0-9BBF-4ADC-B65E-AFCDDD8D819F}"/>
              </a:ext>
            </a:extLst>
          </p:cNvPr>
          <p:cNvSpPr/>
          <p:nvPr/>
        </p:nvSpPr>
        <p:spPr>
          <a:xfrm>
            <a:off x="5645151" y="1500189"/>
            <a:ext cx="684213" cy="2757487"/>
          </a:xfrm>
          <a:custGeom>
            <a:avLst/>
            <a:gdLst>
              <a:gd name="connsiteX0" fmla="*/ 335398 w 684917"/>
              <a:gd name="connsiteY0" fmla="*/ 723753 h 2757322"/>
              <a:gd name="connsiteX1" fmla="*/ 335398 w 684917"/>
              <a:gd name="connsiteY1" fmla="*/ 427191 h 2757322"/>
              <a:gd name="connsiteX2" fmla="*/ 328337 w 684917"/>
              <a:gd name="connsiteY2" fmla="*/ 367173 h 2757322"/>
              <a:gd name="connsiteX3" fmla="*/ 310684 w 684917"/>
              <a:gd name="connsiteY3" fmla="*/ 310684 h 2757322"/>
              <a:gd name="connsiteX4" fmla="*/ 289501 w 684917"/>
              <a:gd name="connsiteY4" fmla="*/ 271849 h 2757322"/>
              <a:gd name="connsiteX5" fmla="*/ 257727 w 684917"/>
              <a:gd name="connsiteY5" fmla="*/ 229483 h 2757322"/>
              <a:gd name="connsiteX6" fmla="*/ 208300 w 684917"/>
              <a:gd name="connsiteY6" fmla="*/ 190647 h 2757322"/>
              <a:gd name="connsiteX7" fmla="*/ 162403 w 684917"/>
              <a:gd name="connsiteY7" fmla="*/ 165934 h 2757322"/>
              <a:gd name="connsiteX8" fmla="*/ 109446 w 684917"/>
              <a:gd name="connsiteY8" fmla="*/ 144751 h 2757322"/>
              <a:gd name="connsiteX9" fmla="*/ 38835 w 684917"/>
              <a:gd name="connsiteY9" fmla="*/ 123568 h 2757322"/>
              <a:gd name="connsiteX10" fmla="*/ 21183 w 684917"/>
              <a:gd name="connsiteY10" fmla="*/ 116507 h 2757322"/>
              <a:gd name="connsiteX11" fmla="*/ 3530 w 684917"/>
              <a:gd name="connsiteY11" fmla="*/ 95324 h 2757322"/>
              <a:gd name="connsiteX12" fmla="*/ 0 w 684917"/>
              <a:gd name="connsiteY12" fmla="*/ 77671 h 2757322"/>
              <a:gd name="connsiteX13" fmla="*/ 14122 w 684917"/>
              <a:gd name="connsiteY13" fmla="*/ 49427 h 2757322"/>
              <a:gd name="connsiteX14" fmla="*/ 70610 w 684917"/>
              <a:gd name="connsiteY14" fmla="*/ 24714 h 2757322"/>
              <a:gd name="connsiteX15" fmla="*/ 137690 w 684917"/>
              <a:gd name="connsiteY15" fmla="*/ 3531 h 2757322"/>
              <a:gd name="connsiteX16" fmla="*/ 176525 w 684917"/>
              <a:gd name="connsiteY16" fmla="*/ 0 h 2757322"/>
              <a:gd name="connsiteX17" fmla="*/ 250666 w 684917"/>
              <a:gd name="connsiteY17" fmla="*/ 7061 h 2757322"/>
              <a:gd name="connsiteX18" fmla="*/ 324806 w 684917"/>
              <a:gd name="connsiteY18" fmla="*/ 28244 h 2757322"/>
              <a:gd name="connsiteX19" fmla="*/ 420130 w 684917"/>
              <a:gd name="connsiteY19" fmla="*/ 63549 h 2757322"/>
              <a:gd name="connsiteX20" fmla="*/ 480148 w 684917"/>
              <a:gd name="connsiteY20" fmla="*/ 88263 h 2757322"/>
              <a:gd name="connsiteX21" fmla="*/ 540167 w 684917"/>
              <a:gd name="connsiteY21" fmla="*/ 123568 h 2757322"/>
              <a:gd name="connsiteX22" fmla="*/ 596655 w 684917"/>
              <a:gd name="connsiteY22" fmla="*/ 165934 h 2757322"/>
              <a:gd name="connsiteX23" fmla="*/ 642551 w 684917"/>
              <a:gd name="connsiteY23" fmla="*/ 211830 h 2757322"/>
              <a:gd name="connsiteX24" fmla="*/ 663734 w 684917"/>
              <a:gd name="connsiteY24" fmla="*/ 247135 h 2757322"/>
              <a:gd name="connsiteX25" fmla="*/ 681387 w 684917"/>
              <a:gd name="connsiteY25" fmla="*/ 285971 h 2757322"/>
              <a:gd name="connsiteX26" fmla="*/ 684917 w 684917"/>
              <a:gd name="connsiteY26" fmla="*/ 317745 h 2757322"/>
              <a:gd name="connsiteX27" fmla="*/ 674326 w 684917"/>
              <a:gd name="connsiteY27" fmla="*/ 342459 h 2757322"/>
              <a:gd name="connsiteX28" fmla="*/ 642551 w 684917"/>
              <a:gd name="connsiteY28" fmla="*/ 391886 h 2757322"/>
              <a:gd name="connsiteX29" fmla="*/ 621368 w 684917"/>
              <a:gd name="connsiteY29" fmla="*/ 427191 h 2757322"/>
              <a:gd name="connsiteX30" fmla="*/ 610777 w 684917"/>
              <a:gd name="connsiteY30" fmla="*/ 483679 h 2757322"/>
              <a:gd name="connsiteX31" fmla="*/ 596655 w 684917"/>
              <a:gd name="connsiteY31" fmla="*/ 660204 h 2757322"/>
              <a:gd name="connsiteX32" fmla="*/ 579002 w 684917"/>
              <a:gd name="connsiteY32" fmla="*/ 1020315 h 2757322"/>
              <a:gd name="connsiteX33" fmla="*/ 571941 w 684917"/>
              <a:gd name="connsiteY33" fmla="*/ 1507525 h 2757322"/>
              <a:gd name="connsiteX34" fmla="*/ 575472 w 684917"/>
              <a:gd name="connsiteY34" fmla="*/ 1888819 h 2757322"/>
              <a:gd name="connsiteX35" fmla="*/ 582533 w 684917"/>
              <a:gd name="connsiteY35" fmla="*/ 2093588 h 2757322"/>
              <a:gd name="connsiteX36" fmla="*/ 600185 w 684917"/>
              <a:gd name="connsiteY36" fmla="*/ 2241869 h 2757322"/>
              <a:gd name="connsiteX37" fmla="*/ 600185 w 684917"/>
              <a:gd name="connsiteY37" fmla="*/ 2312479 h 2757322"/>
              <a:gd name="connsiteX38" fmla="*/ 564880 w 684917"/>
              <a:gd name="connsiteY38" fmla="*/ 2443108 h 2757322"/>
              <a:gd name="connsiteX39" fmla="*/ 511923 w 684917"/>
              <a:gd name="connsiteY39" fmla="*/ 2577267 h 2757322"/>
              <a:gd name="connsiteX40" fmla="*/ 448374 w 684917"/>
              <a:gd name="connsiteY40" fmla="*/ 2697304 h 2757322"/>
              <a:gd name="connsiteX41" fmla="*/ 409538 w 684917"/>
              <a:gd name="connsiteY41" fmla="*/ 2736139 h 2757322"/>
              <a:gd name="connsiteX42" fmla="*/ 370703 w 684917"/>
              <a:gd name="connsiteY42" fmla="*/ 2757322 h 2757322"/>
              <a:gd name="connsiteX43" fmla="*/ 349520 w 684917"/>
              <a:gd name="connsiteY43" fmla="*/ 2757322 h 2757322"/>
              <a:gd name="connsiteX44" fmla="*/ 317745 w 684917"/>
              <a:gd name="connsiteY44" fmla="*/ 2736139 h 2757322"/>
              <a:gd name="connsiteX45" fmla="*/ 331867 w 684917"/>
              <a:gd name="connsiteY45" fmla="*/ 2203034 h 2757322"/>
              <a:gd name="connsiteX46" fmla="*/ 335398 w 684917"/>
              <a:gd name="connsiteY46" fmla="*/ 1479281 h 2757322"/>
              <a:gd name="connsiteX47" fmla="*/ 335398 w 684917"/>
              <a:gd name="connsiteY47" fmla="*/ 723753 h 27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84917" h="2757322">
                <a:moveTo>
                  <a:pt x="335398" y="723753"/>
                </a:moveTo>
                <a:lnTo>
                  <a:pt x="335398" y="427191"/>
                </a:lnTo>
                <a:lnTo>
                  <a:pt x="328337" y="367173"/>
                </a:lnTo>
                <a:lnTo>
                  <a:pt x="310684" y="310684"/>
                </a:lnTo>
                <a:lnTo>
                  <a:pt x="289501" y="271849"/>
                </a:lnTo>
                <a:lnTo>
                  <a:pt x="257727" y="229483"/>
                </a:lnTo>
                <a:lnTo>
                  <a:pt x="208300" y="190647"/>
                </a:lnTo>
                <a:lnTo>
                  <a:pt x="162403" y="165934"/>
                </a:lnTo>
                <a:lnTo>
                  <a:pt x="109446" y="144751"/>
                </a:lnTo>
                <a:lnTo>
                  <a:pt x="38835" y="123568"/>
                </a:lnTo>
                <a:lnTo>
                  <a:pt x="21183" y="116507"/>
                </a:lnTo>
                <a:lnTo>
                  <a:pt x="3530" y="95324"/>
                </a:lnTo>
                <a:lnTo>
                  <a:pt x="0" y="77671"/>
                </a:lnTo>
                <a:lnTo>
                  <a:pt x="14122" y="49427"/>
                </a:lnTo>
                <a:lnTo>
                  <a:pt x="70610" y="24714"/>
                </a:lnTo>
                <a:lnTo>
                  <a:pt x="137690" y="3531"/>
                </a:lnTo>
                <a:lnTo>
                  <a:pt x="176525" y="0"/>
                </a:lnTo>
                <a:lnTo>
                  <a:pt x="250666" y="7061"/>
                </a:lnTo>
                <a:lnTo>
                  <a:pt x="324806" y="28244"/>
                </a:lnTo>
                <a:lnTo>
                  <a:pt x="420130" y="63549"/>
                </a:lnTo>
                <a:lnTo>
                  <a:pt x="480148" y="88263"/>
                </a:lnTo>
                <a:lnTo>
                  <a:pt x="540167" y="123568"/>
                </a:lnTo>
                <a:lnTo>
                  <a:pt x="596655" y="165934"/>
                </a:lnTo>
                <a:lnTo>
                  <a:pt x="642551" y="211830"/>
                </a:lnTo>
                <a:lnTo>
                  <a:pt x="663734" y="247135"/>
                </a:lnTo>
                <a:lnTo>
                  <a:pt x="681387" y="285971"/>
                </a:lnTo>
                <a:lnTo>
                  <a:pt x="684917" y="317745"/>
                </a:lnTo>
                <a:lnTo>
                  <a:pt x="674326" y="342459"/>
                </a:lnTo>
                <a:lnTo>
                  <a:pt x="642551" y="391886"/>
                </a:lnTo>
                <a:lnTo>
                  <a:pt x="621368" y="427191"/>
                </a:lnTo>
                <a:lnTo>
                  <a:pt x="610777" y="483679"/>
                </a:lnTo>
                <a:lnTo>
                  <a:pt x="596655" y="660204"/>
                </a:lnTo>
                <a:lnTo>
                  <a:pt x="579002" y="1020315"/>
                </a:lnTo>
                <a:lnTo>
                  <a:pt x="571941" y="1507525"/>
                </a:lnTo>
                <a:lnTo>
                  <a:pt x="575472" y="1888819"/>
                </a:lnTo>
                <a:lnTo>
                  <a:pt x="582533" y="2093588"/>
                </a:lnTo>
                <a:lnTo>
                  <a:pt x="600185" y="2241869"/>
                </a:lnTo>
                <a:lnTo>
                  <a:pt x="600185" y="2312479"/>
                </a:lnTo>
                <a:lnTo>
                  <a:pt x="564880" y="2443108"/>
                </a:lnTo>
                <a:lnTo>
                  <a:pt x="511923" y="2577267"/>
                </a:lnTo>
                <a:lnTo>
                  <a:pt x="448374" y="2697304"/>
                </a:lnTo>
                <a:lnTo>
                  <a:pt x="409538" y="2736139"/>
                </a:lnTo>
                <a:lnTo>
                  <a:pt x="370703" y="2757322"/>
                </a:lnTo>
                <a:lnTo>
                  <a:pt x="349520" y="2757322"/>
                </a:lnTo>
                <a:lnTo>
                  <a:pt x="317745" y="2736139"/>
                </a:lnTo>
                <a:cubicBezTo>
                  <a:pt x="322484" y="2558438"/>
                  <a:pt x="331867" y="2380798"/>
                  <a:pt x="331867" y="2203034"/>
                </a:cubicBezTo>
                <a:lnTo>
                  <a:pt x="335398" y="1479281"/>
                </a:lnTo>
                <a:lnTo>
                  <a:pt x="335398" y="72375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7330F462-DE82-4CB5-B4EC-21A3D952774B}"/>
              </a:ext>
            </a:extLst>
          </p:cNvPr>
          <p:cNvSpPr/>
          <p:nvPr/>
        </p:nvSpPr>
        <p:spPr>
          <a:xfrm>
            <a:off x="4002089" y="2227264"/>
            <a:ext cx="1360487" cy="1620837"/>
          </a:xfrm>
          <a:custGeom>
            <a:avLst/>
            <a:gdLst>
              <a:gd name="connsiteX0" fmla="*/ 919163 w 1359694"/>
              <a:gd name="connsiteY0" fmla="*/ 802481 h 1621631"/>
              <a:gd name="connsiteX1" fmla="*/ 1133475 w 1359694"/>
              <a:gd name="connsiteY1" fmla="*/ 552450 h 1621631"/>
              <a:gd name="connsiteX2" fmla="*/ 1226344 w 1359694"/>
              <a:gd name="connsiteY2" fmla="*/ 438150 h 1621631"/>
              <a:gd name="connsiteX3" fmla="*/ 1238250 w 1359694"/>
              <a:gd name="connsiteY3" fmla="*/ 426244 h 1621631"/>
              <a:gd name="connsiteX4" fmla="*/ 1269207 w 1359694"/>
              <a:gd name="connsiteY4" fmla="*/ 419100 h 1621631"/>
              <a:gd name="connsiteX5" fmla="*/ 1328738 w 1359694"/>
              <a:gd name="connsiteY5" fmla="*/ 402431 h 1621631"/>
              <a:gd name="connsiteX6" fmla="*/ 1347788 w 1359694"/>
              <a:gd name="connsiteY6" fmla="*/ 383381 h 1621631"/>
              <a:gd name="connsiteX7" fmla="*/ 1357313 w 1359694"/>
              <a:gd name="connsiteY7" fmla="*/ 366712 h 1621631"/>
              <a:gd name="connsiteX8" fmla="*/ 1359694 w 1359694"/>
              <a:gd name="connsiteY8" fmla="*/ 340519 h 1621631"/>
              <a:gd name="connsiteX9" fmla="*/ 1347788 w 1359694"/>
              <a:gd name="connsiteY9" fmla="*/ 311944 h 1621631"/>
              <a:gd name="connsiteX10" fmla="*/ 1293019 w 1359694"/>
              <a:gd name="connsiteY10" fmla="*/ 228600 h 1621631"/>
              <a:gd name="connsiteX11" fmla="*/ 1197769 w 1359694"/>
              <a:gd name="connsiteY11" fmla="*/ 130969 h 1621631"/>
              <a:gd name="connsiteX12" fmla="*/ 1119188 w 1359694"/>
              <a:gd name="connsiteY12" fmla="*/ 76200 h 1621631"/>
              <a:gd name="connsiteX13" fmla="*/ 1040607 w 1359694"/>
              <a:gd name="connsiteY13" fmla="*/ 35719 h 1621631"/>
              <a:gd name="connsiteX14" fmla="*/ 978694 w 1359694"/>
              <a:gd name="connsiteY14" fmla="*/ 11906 h 1621631"/>
              <a:gd name="connsiteX15" fmla="*/ 909638 w 1359694"/>
              <a:gd name="connsiteY15" fmla="*/ 0 h 1621631"/>
              <a:gd name="connsiteX16" fmla="*/ 869157 w 1359694"/>
              <a:gd name="connsiteY16" fmla="*/ 0 h 1621631"/>
              <a:gd name="connsiteX17" fmla="*/ 833438 w 1359694"/>
              <a:gd name="connsiteY17" fmla="*/ 2381 h 1621631"/>
              <a:gd name="connsiteX18" fmla="*/ 797719 w 1359694"/>
              <a:gd name="connsiteY18" fmla="*/ 11906 h 1621631"/>
              <a:gd name="connsiteX19" fmla="*/ 788194 w 1359694"/>
              <a:gd name="connsiteY19" fmla="*/ 28575 h 1621631"/>
              <a:gd name="connsiteX20" fmla="*/ 792957 w 1359694"/>
              <a:gd name="connsiteY20" fmla="*/ 47625 h 1621631"/>
              <a:gd name="connsiteX21" fmla="*/ 812007 w 1359694"/>
              <a:gd name="connsiteY21" fmla="*/ 85725 h 1621631"/>
              <a:gd name="connsiteX22" fmla="*/ 828675 w 1359694"/>
              <a:gd name="connsiteY22" fmla="*/ 97631 h 1621631"/>
              <a:gd name="connsiteX23" fmla="*/ 864394 w 1359694"/>
              <a:gd name="connsiteY23" fmla="*/ 114300 h 1621631"/>
              <a:gd name="connsiteX24" fmla="*/ 907257 w 1359694"/>
              <a:gd name="connsiteY24" fmla="*/ 133350 h 1621631"/>
              <a:gd name="connsiteX25" fmla="*/ 928688 w 1359694"/>
              <a:gd name="connsiteY25" fmla="*/ 147637 h 1621631"/>
              <a:gd name="connsiteX26" fmla="*/ 940594 w 1359694"/>
              <a:gd name="connsiteY26" fmla="*/ 164306 h 1621631"/>
              <a:gd name="connsiteX27" fmla="*/ 950119 w 1359694"/>
              <a:gd name="connsiteY27" fmla="*/ 192881 h 1621631"/>
              <a:gd name="connsiteX28" fmla="*/ 952500 w 1359694"/>
              <a:gd name="connsiteY28" fmla="*/ 216694 h 1621631"/>
              <a:gd name="connsiteX29" fmla="*/ 945357 w 1359694"/>
              <a:gd name="connsiteY29" fmla="*/ 259556 h 1621631"/>
              <a:gd name="connsiteX30" fmla="*/ 878682 w 1359694"/>
              <a:gd name="connsiteY30" fmla="*/ 416719 h 1621631"/>
              <a:gd name="connsiteX31" fmla="*/ 835819 w 1359694"/>
              <a:gd name="connsiteY31" fmla="*/ 502444 h 1621631"/>
              <a:gd name="connsiteX32" fmla="*/ 711994 w 1359694"/>
              <a:gd name="connsiteY32" fmla="*/ 697706 h 1621631"/>
              <a:gd name="connsiteX33" fmla="*/ 511969 w 1359694"/>
              <a:gd name="connsiteY33" fmla="*/ 973931 h 1621631"/>
              <a:gd name="connsiteX34" fmla="*/ 280988 w 1359694"/>
              <a:gd name="connsiteY34" fmla="*/ 1252537 h 1621631"/>
              <a:gd name="connsiteX35" fmla="*/ 119063 w 1359694"/>
              <a:gd name="connsiteY35" fmla="*/ 1438275 h 1621631"/>
              <a:gd name="connsiteX36" fmla="*/ 9525 w 1359694"/>
              <a:gd name="connsiteY36" fmla="*/ 1562100 h 1621631"/>
              <a:gd name="connsiteX37" fmla="*/ 0 w 1359694"/>
              <a:gd name="connsiteY37" fmla="*/ 1583531 h 1621631"/>
              <a:gd name="connsiteX38" fmla="*/ 2382 w 1359694"/>
              <a:gd name="connsiteY38" fmla="*/ 1597819 h 1621631"/>
              <a:gd name="connsiteX39" fmla="*/ 9525 w 1359694"/>
              <a:gd name="connsiteY39" fmla="*/ 1612106 h 1621631"/>
              <a:gd name="connsiteX40" fmla="*/ 21432 w 1359694"/>
              <a:gd name="connsiteY40" fmla="*/ 1619250 h 1621631"/>
              <a:gd name="connsiteX41" fmla="*/ 40482 w 1359694"/>
              <a:gd name="connsiteY41" fmla="*/ 1621631 h 1621631"/>
              <a:gd name="connsiteX42" fmla="*/ 76200 w 1359694"/>
              <a:gd name="connsiteY42" fmla="*/ 1607344 h 1621631"/>
              <a:gd name="connsiteX43" fmla="*/ 166688 w 1359694"/>
              <a:gd name="connsiteY43" fmla="*/ 1533525 h 1621631"/>
              <a:gd name="connsiteX44" fmla="*/ 383382 w 1359694"/>
              <a:gd name="connsiteY44" fmla="*/ 1357312 h 1621631"/>
              <a:gd name="connsiteX45" fmla="*/ 638175 w 1359694"/>
              <a:gd name="connsiteY45" fmla="*/ 1109662 h 1621631"/>
              <a:gd name="connsiteX46" fmla="*/ 919163 w 1359694"/>
              <a:gd name="connsiteY46" fmla="*/ 802481 h 16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59694" h="1621631">
                <a:moveTo>
                  <a:pt x="919163" y="802481"/>
                </a:moveTo>
                <a:lnTo>
                  <a:pt x="1133475" y="552450"/>
                </a:lnTo>
                <a:lnTo>
                  <a:pt x="1226344" y="438150"/>
                </a:lnTo>
                <a:lnTo>
                  <a:pt x="1238250" y="426244"/>
                </a:lnTo>
                <a:lnTo>
                  <a:pt x="1269207" y="419100"/>
                </a:lnTo>
                <a:lnTo>
                  <a:pt x="1328738" y="402431"/>
                </a:lnTo>
                <a:lnTo>
                  <a:pt x="1347788" y="383381"/>
                </a:lnTo>
                <a:lnTo>
                  <a:pt x="1357313" y="366712"/>
                </a:lnTo>
                <a:lnTo>
                  <a:pt x="1359694" y="340519"/>
                </a:lnTo>
                <a:lnTo>
                  <a:pt x="1347788" y="311944"/>
                </a:lnTo>
                <a:lnTo>
                  <a:pt x="1293019" y="228600"/>
                </a:lnTo>
                <a:lnTo>
                  <a:pt x="1197769" y="130969"/>
                </a:lnTo>
                <a:lnTo>
                  <a:pt x="1119188" y="76200"/>
                </a:lnTo>
                <a:lnTo>
                  <a:pt x="1040607" y="35719"/>
                </a:lnTo>
                <a:lnTo>
                  <a:pt x="978694" y="11906"/>
                </a:lnTo>
                <a:lnTo>
                  <a:pt x="909638" y="0"/>
                </a:lnTo>
                <a:lnTo>
                  <a:pt x="869157" y="0"/>
                </a:lnTo>
                <a:lnTo>
                  <a:pt x="833438" y="2381"/>
                </a:lnTo>
                <a:lnTo>
                  <a:pt x="797719" y="11906"/>
                </a:lnTo>
                <a:lnTo>
                  <a:pt x="788194" y="28575"/>
                </a:lnTo>
                <a:lnTo>
                  <a:pt x="792957" y="47625"/>
                </a:lnTo>
                <a:lnTo>
                  <a:pt x="812007" y="85725"/>
                </a:lnTo>
                <a:lnTo>
                  <a:pt x="828675" y="97631"/>
                </a:lnTo>
                <a:lnTo>
                  <a:pt x="864394" y="114300"/>
                </a:lnTo>
                <a:lnTo>
                  <a:pt x="907257" y="133350"/>
                </a:lnTo>
                <a:lnTo>
                  <a:pt x="928688" y="147637"/>
                </a:lnTo>
                <a:lnTo>
                  <a:pt x="940594" y="164306"/>
                </a:lnTo>
                <a:cubicBezTo>
                  <a:pt x="950390" y="191246"/>
                  <a:pt x="950119" y="181209"/>
                  <a:pt x="950119" y="192881"/>
                </a:cubicBezTo>
                <a:lnTo>
                  <a:pt x="952500" y="216694"/>
                </a:lnTo>
                <a:lnTo>
                  <a:pt x="945357" y="259556"/>
                </a:lnTo>
                <a:lnTo>
                  <a:pt x="878682" y="416719"/>
                </a:lnTo>
                <a:lnTo>
                  <a:pt x="835819" y="502444"/>
                </a:lnTo>
                <a:lnTo>
                  <a:pt x="711994" y="697706"/>
                </a:lnTo>
                <a:lnTo>
                  <a:pt x="511969" y="973931"/>
                </a:lnTo>
                <a:lnTo>
                  <a:pt x="280988" y="1252537"/>
                </a:lnTo>
                <a:lnTo>
                  <a:pt x="119063" y="1438275"/>
                </a:lnTo>
                <a:lnTo>
                  <a:pt x="9525" y="1562100"/>
                </a:lnTo>
                <a:lnTo>
                  <a:pt x="0" y="1583531"/>
                </a:lnTo>
                <a:lnTo>
                  <a:pt x="2382" y="1597819"/>
                </a:lnTo>
                <a:lnTo>
                  <a:pt x="9525" y="1612106"/>
                </a:lnTo>
                <a:lnTo>
                  <a:pt x="21432" y="1619250"/>
                </a:lnTo>
                <a:lnTo>
                  <a:pt x="40482" y="1621631"/>
                </a:lnTo>
                <a:lnTo>
                  <a:pt x="76200" y="1607344"/>
                </a:lnTo>
                <a:lnTo>
                  <a:pt x="166688" y="1533525"/>
                </a:lnTo>
                <a:lnTo>
                  <a:pt x="383382" y="1357312"/>
                </a:lnTo>
                <a:lnTo>
                  <a:pt x="638175" y="1109662"/>
                </a:lnTo>
                <a:lnTo>
                  <a:pt x="919163" y="8024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3440F771-651D-4912-A210-92EF99BB345D}"/>
              </a:ext>
            </a:extLst>
          </p:cNvPr>
          <p:cNvSpPr/>
          <p:nvPr/>
        </p:nvSpPr>
        <p:spPr>
          <a:xfrm>
            <a:off x="6996113" y="2230439"/>
            <a:ext cx="1193800" cy="1177925"/>
          </a:xfrm>
          <a:custGeom>
            <a:avLst/>
            <a:gdLst>
              <a:gd name="connsiteX0" fmla="*/ 366712 w 1193006"/>
              <a:gd name="connsiteY0" fmla="*/ 416719 h 1176338"/>
              <a:gd name="connsiteX1" fmla="*/ 223837 w 1193006"/>
              <a:gd name="connsiteY1" fmla="*/ 273844 h 1176338"/>
              <a:gd name="connsiteX2" fmla="*/ 71437 w 1193006"/>
              <a:gd name="connsiteY2" fmla="*/ 123825 h 1176338"/>
              <a:gd name="connsiteX3" fmla="*/ 19050 w 1193006"/>
              <a:gd name="connsiteY3" fmla="*/ 73819 h 1176338"/>
              <a:gd name="connsiteX4" fmla="*/ 4762 w 1193006"/>
              <a:gd name="connsiteY4" fmla="*/ 52388 h 1176338"/>
              <a:gd name="connsiteX5" fmla="*/ 0 w 1193006"/>
              <a:gd name="connsiteY5" fmla="*/ 30957 h 1176338"/>
              <a:gd name="connsiteX6" fmla="*/ 4762 w 1193006"/>
              <a:gd name="connsiteY6" fmla="*/ 7144 h 1176338"/>
              <a:gd name="connsiteX7" fmla="*/ 19050 w 1193006"/>
              <a:gd name="connsiteY7" fmla="*/ 0 h 1176338"/>
              <a:gd name="connsiteX8" fmla="*/ 45243 w 1193006"/>
              <a:gd name="connsiteY8" fmla="*/ 4763 h 1176338"/>
              <a:gd name="connsiteX9" fmla="*/ 88106 w 1193006"/>
              <a:gd name="connsiteY9" fmla="*/ 21432 h 1176338"/>
              <a:gd name="connsiteX10" fmla="*/ 104775 w 1193006"/>
              <a:gd name="connsiteY10" fmla="*/ 38100 h 1176338"/>
              <a:gd name="connsiteX11" fmla="*/ 178593 w 1193006"/>
              <a:gd name="connsiteY11" fmla="*/ 90488 h 1176338"/>
              <a:gd name="connsiteX12" fmla="*/ 280987 w 1193006"/>
              <a:gd name="connsiteY12" fmla="*/ 157163 h 1176338"/>
              <a:gd name="connsiteX13" fmla="*/ 369093 w 1193006"/>
              <a:gd name="connsiteY13" fmla="*/ 207169 h 1176338"/>
              <a:gd name="connsiteX14" fmla="*/ 450056 w 1193006"/>
              <a:gd name="connsiteY14" fmla="*/ 252413 h 1176338"/>
              <a:gd name="connsiteX15" fmla="*/ 545306 w 1193006"/>
              <a:gd name="connsiteY15" fmla="*/ 304800 h 1176338"/>
              <a:gd name="connsiteX16" fmla="*/ 661987 w 1193006"/>
              <a:gd name="connsiteY16" fmla="*/ 354807 h 1176338"/>
              <a:gd name="connsiteX17" fmla="*/ 728662 w 1193006"/>
              <a:gd name="connsiteY17" fmla="*/ 381000 h 1176338"/>
              <a:gd name="connsiteX18" fmla="*/ 797718 w 1193006"/>
              <a:gd name="connsiteY18" fmla="*/ 402432 h 1176338"/>
              <a:gd name="connsiteX19" fmla="*/ 823912 w 1193006"/>
              <a:gd name="connsiteY19" fmla="*/ 411957 h 1176338"/>
              <a:gd name="connsiteX20" fmla="*/ 835818 w 1193006"/>
              <a:gd name="connsiteY20" fmla="*/ 421482 h 1176338"/>
              <a:gd name="connsiteX21" fmla="*/ 878681 w 1193006"/>
              <a:gd name="connsiteY21" fmla="*/ 459582 h 1176338"/>
              <a:gd name="connsiteX22" fmla="*/ 981075 w 1193006"/>
              <a:gd name="connsiteY22" fmla="*/ 583407 h 1176338"/>
              <a:gd name="connsiteX23" fmla="*/ 1023937 w 1193006"/>
              <a:gd name="connsiteY23" fmla="*/ 635794 h 1176338"/>
              <a:gd name="connsiteX24" fmla="*/ 1076325 w 1193006"/>
              <a:gd name="connsiteY24" fmla="*/ 721519 h 1176338"/>
              <a:gd name="connsiteX25" fmla="*/ 1131093 w 1193006"/>
              <a:gd name="connsiteY25" fmla="*/ 835819 h 1176338"/>
              <a:gd name="connsiteX26" fmla="*/ 1166812 w 1193006"/>
              <a:gd name="connsiteY26" fmla="*/ 921544 h 1176338"/>
              <a:gd name="connsiteX27" fmla="*/ 1183481 w 1193006"/>
              <a:gd name="connsiteY27" fmla="*/ 990600 h 1176338"/>
              <a:gd name="connsiteX28" fmla="*/ 1193006 w 1193006"/>
              <a:gd name="connsiteY28" fmla="*/ 1062038 h 1176338"/>
              <a:gd name="connsiteX29" fmla="*/ 1190625 w 1193006"/>
              <a:gd name="connsiteY29" fmla="*/ 1114425 h 1176338"/>
              <a:gd name="connsiteX30" fmla="*/ 1178718 w 1193006"/>
              <a:gd name="connsiteY30" fmla="*/ 1145382 h 1176338"/>
              <a:gd name="connsiteX31" fmla="*/ 1162050 w 1193006"/>
              <a:gd name="connsiteY31" fmla="*/ 1162050 h 1176338"/>
              <a:gd name="connsiteX32" fmla="*/ 1126331 w 1193006"/>
              <a:gd name="connsiteY32" fmla="*/ 1173957 h 1176338"/>
              <a:gd name="connsiteX33" fmla="*/ 1100137 w 1193006"/>
              <a:gd name="connsiteY33" fmla="*/ 1176338 h 1176338"/>
              <a:gd name="connsiteX34" fmla="*/ 1064418 w 1193006"/>
              <a:gd name="connsiteY34" fmla="*/ 1166813 h 1176338"/>
              <a:gd name="connsiteX35" fmla="*/ 1016793 w 1193006"/>
              <a:gd name="connsiteY35" fmla="*/ 1135857 h 1176338"/>
              <a:gd name="connsiteX36" fmla="*/ 935831 w 1193006"/>
              <a:gd name="connsiteY36" fmla="*/ 1052513 h 1176338"/>
              <a:gd name="connsiteX37" fmla="*/ 800100 w 1193006"/>
              <a:gd name="connsiteY37" fmla="*/ 897732 h 1176338"/>
              <a:gd name="connsiteX38" fmla="*/ 671512 w 1193006"/>
              <a:gd name="connsiteY38" fmla="*/ 747713 h 1176338"/>
              <a:gd name="connsiteX39" fmla="*/ 519112 w 1193006"/>
              <a:gd name="connsiteY39" fmla="*/ 578644 h 1176338"/>
              <a:gd name="connsiteX40" fmla="*/ 366712 w 1193006"/>
              <a:gd name="connsiteY40" fmla="*/ 416719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93006" h="1176338">
                <a:moveTo>
                  <a:pt x="366712" y="416719"/>
                </a:moveTo>
                <a:lnTo>
                  <a:pt x="223837" y="273844"/>
                </a:lnTo>
                <a:lnTo>
                  <a:pt x="71437" y="123825"/>
                </a:lnTo>
                <a:lnTo>
                  <a:pt x="19050" y="73819"/>
                </a:lnTo>
                <a:lnTo>
                  <a:pt x="4762" y="52388"/>
                </a:lnTo>
                <a:lnTo>
                  <a:pt x="0" y="30957"/>
                </a:lnTo>
                <a:lnTo>
                  <a:pt x="4762" y="7144"/>
                </a:lnTo>
                <a:lnTo>
                  <a:pt x="19050" y="0"/>
                </a:lnTo>
                <a:lnTo>
                  <a:pt x="45243" y="4763"/>
                </a:lnTo>
                <a:lnTo>
                  <a:pt x="88106" y="21432"/>
                </a:lnTo>
                <a:lnTo>
                  <a:pt x="104775" y="38100"/>
                </a:lnTo>
                <a:lnTo>
                  <a:pt x="178593" y="90488"/>
                </a:lnTo>
                <a:lnTo>
                  <a:pt x="280987" y="157163"/>
                </a:lnTo>
                <a:lnTo>
                  <a:pt x="369093" y="207169"/>
                </a:lnTo>
                <a:lnTo>
                  <a:pt x="450056" y="252413"/>
                </a:lnTo>
                <a:lnTo>
                  <a:pt x="545306" y="304800"/>
                </a:lnTo>
                <a:lnTo>
                  <a:pt x="661987" y="354807"/>
                </a:lnTo>
                <a:lnTo>
                  <a:pt x="728662" y="381000"/>
                </a:lnTo>
                <a:lnTo>
                  <a:pt x="797718" y="402432"/>
                </a:lnTo>
                <a:lnTo>
                  <a:pt x="823912" y="411957"/>
                </a:lnTo>
                <a:lnTo>
                  <a:pt x="835818" y="421482"/>
                </a:lnTo>
                <a:lnTo>
                  <a:pt x="878681" y="459582"/>
                </a:lnTo>
                <a:lnTo>
                  <a:pt x="981075" y="583407"/>
                </a:lnTo>
                <a:lnTo>
                  <a:pt x="1023937" y="635794"/>
                </a:lnTo>
                <a:lnTo>
                  <a:pt x="1076325" y="721519"/>
                </a:lnTo>
                <a:lnTo>
                  <a:pt x="1131093" y="835819"/>
                </a:lnTo>
                <a:lnTo>
                  <a:pt x="1166812" y="921544"/>
                </a:lnTo>
                <a:lnTo>
                  <a:pt x="1183481" y="990600"/>
                </a:lnTo>
                <a:lnTo>
                  <a:pt x="1193006" y="1062038"/>
                </a:lnTo>
                <a:lnTo>
                  <a:pt x="1190625" y="1114425"/>
                </a:lnTo>
                <a:lnTo>
                  <a:pt x="1178718" y="1145382"/>
                </a:lnTo>
                <a:lnTo>
                  <a:pt x="1162050" y="1162050"/>
                </a:lnTo>
                <a:lnTo>
                  <a:pt x="1126331" y="1173957"/>
                </a:lnTo>
                <a:lnTo>
                  <a:pt x="1100137" y="1176338"/>
                </a:lnTo>
                <a:lnTo>
                  <a:pt x="1064418" y="1166813"/>
                </a:lnTo>
                <a:lnTo>
                  <a:pt x="1016793" y="1135857"/>
                </a:lnTo>
                <a:lnTo>
                  <a:pt x="935831" y="1052513"/>
                </a:lnTo>
                <a:lnTo>
                  <a:pt x="800100" y="897732"/>
                </a:lnTo>
                <a:lnTo>
                  <a:pt x="671512" y="747713"/>
                </a:lnTo>
                <a:lnTo>
                  <a:pt x="519112" y="578644"/>
                </a:lnTo>
                <a:lnTo>
                  <a:pt x="366712" y="4167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AE69FA64-10AB-4833-BD54-C5D2D9D9D0C3}"/>
              </a:ext>
            </a:extLst>
          </p:cNvPr>
          <p:cNvSpPr/>
          <p:nvPr/>
        </p:nvSpPr>
        <p:spPr>
          <a:xfrm>
            <a:off x="4033839" y="2916239"/>
            <a:ext cx="3328987" cy="3195637"/>
          </a:xfrm>
          <a:custGeom>
            <a:avLst/>
            <a:gdLst>
              <a:gd name="connsiteX0" fmla="*/ 2522622 w 3328737"/>
              <a:gd name="connsiteY0" fmla="*/ 1074821 h 3196389"/>
              <a:gd name="connsiteX1" fmla="*/ 2695074 w 3328737"/>
              <a:gd name="connsiteY1" fmla="*/ 782052 h 3196389"/>
              <a:gd name="connsiteX2" fmla="*/ 2887579 w 3328737"/>
              <a:gd name="connsiteY2" fmla="*/ 397042 h 3196389"/>
              <a:gd name="connsiteX3" fmla="*/ 2951748 w 3328737"/>
              <a:gd name="connsiteY3" fmla="*/ 264694 h 3196389"/>
              <a:gd name="connsiteX4" fmla="*/ 2951748 w 3328737"/>
              <a:gd name="connsiteY4" fmla="*/ 240631 h 3196389"/>
              <a:gd name="connsiteX5" fmla="*/ 2951748 w 3328737"/>
              <a:gd name="connsiteY5" fmla="*/ 184484 h 3196389"/>
              <a:gd name="connsiteX6" fmla="*/ 2939716 w 3328737"/>
              <a:gd name="connsiteY6" fmla="*/ 144379 h 3196389"/>
              <a:gd name="connsiteX7" fmla="*/ 2915653 w 3328737"/>
              <a:gd name="connsiteY7" fmla="*/ 100263 h 3196389"/>
              <a:gd name="connsiteX8" fmla="*/ 2883569 w 3328737"/>
              <a:gd name="connsiteY8" fmla="*/ 68179 h 3196389"/>
              <a:gd name="connsiteX9" fmla="*/ 2851485 w 3328737"/>
              <a:gd name="connsiteY9" fmla="*/ 32084 h 3196389"/>
              <a:gd name="connsiteX10" fmla="*/ 2855495 w 3328737"/>
              <a:gd name="connsiteY10" fmla="*/ 12031 h 3196389"/>
              <a:gd name="connsiteX11" fmla="*/ 2883569 w 3328737"/>
              <a:gd name="connsiteY11" fmla="*/ 0 h 3196389"/>
              <a:gd name="connsiteX12" fmla="*/ 2947737 w 3328737"/>
              <a:gd name="connsiteY12" fmla="*/ 4010 h 3196389"/>
              <a:gd name="connsiteX13" fmla="*/ 3035969 w 3328737"/>
              <a:gd name="connsiteY13" fmla="*/ 24063 h 3196389"/>
              <a:gd name="connsiteX14" fmla="*/ 3108158 w 3328737"/>
              <a:gd name="connsiteY14" fmla="*/ 48126 h 3196389"/>
              <a:gd name="connsiteX15" fmla="*/ 3148264 w 3328737"/>
              <a:gd name="connsiteY15" fmla="*/ 72189 h 3196389"/>
              <a:gd name="connsiteX16" fmla="*/ 3192379 w 3328737"/>
              <a:gd name="connsiteY16" fmla="*/ 112294 h 3196389"/>
              <a:gd name="connsiteX17" fmla="*/ 3232485 w 3328737"/>
              <a:gd name="connsiteY17" fmla="*/ 156410 h 3196389"/>
              <a:gd name="connsiteX18" fmla="*/ 3280611 w 3328737"/>
              <a:gd name="connsiteY18" fmla="*/ 212558 h 3196389"/>
              <a:gd name="connsiteX19" fmla="*/ 3304674 w 3328737"/>
              <a:gd name="connsiteY19" fmla="*/ 248652 h 3196389"/>
              <a:gd name="connsiteX20" fmla="*/ 3316706 w 3328737"/>
              <a:gd name="connsiteY20" fmla="*/ 272715 h 3196389"/>
              <a:gd name="connsiteX21" fmla="*/ 3328737 w 3328737"/>
              <a:gd name="connsiteY21" fmla="*/ 304800 h 3196389"/>
              <a:gd name="connsiteX22" fmla="*/ 3328737 w 3328737"/>
              <a:gd name="connsiteY22" fmla="*/ 340894 h 3196389"/>
              <a:gd name="connsiteX23" fmla="*/ 3316706 w 3328737"/>
              <a:gd name="connsiteY23" fmla="*/ 364958 h 3196389"/>
              <a:gd name="connsiteX24" fmla="*/ 3288632 w 3328737"/>
              <a:gd name="connsiteY24" fmla="*/ 389021 h 3196389"/>
              <a:gd name="connsiteX25" fmla="*/ 3240506 w 3328737"/>
              <a:gd name="connsiteY25" fmla="*/ 405063 h 3196389"/>
              <a:gd name="connsiteX26" fmla="*/ 3196390 w 3328737"/>
              <a:gd name="connsiteY26" fmla="*/ 425115 h 3196389"/>
              <a:gd name="connsiteX27" fmla="*/ 3132222 w 3328737"/>
              <a:gd name="connsiteY27" fmla="*/ 489284 h 3196389"/>
              <a:gd name="connsiteX28" fmla="*/ 3048000 w 3328737"/>
              <a:gd name="connsiteY28" fmla="*/ 649705 h 3196389"/>
              <a:gd name="connsiteX29" fmla="*/ 2843464 w 3328737"/>
              <a:gd name="connsiteY29" fmla="*/ 1022684 h 3196389"/>
              <a:gd name="connsiteX30" fmla="*/ 2590800 w 3328737"/>
              <a:gd name="connsiteY30" fmla="*/ 1419726 h 3196389"/>
              <a:gd name="connsiteX31" fmla="*/ 2290011 w 3328737"/>
              <a:gd name="connsiteY31" fmla="*/ 1804736 h 3196389"/>
              <a:gd name="connsiteX32" fmla="*/ 2025316 w 3328737"/>
              <a:gd name="connsiteY32" fmla="*/ 2085473 h 3196389"/>
              <a:gd name="connsiteX33" fmla="*/ 1856874 w 3328737"/>
              <a:gd name="connsiteY33" fmla="*/ 2233863 h 3196389"/>
              <a:gd name="connsiteX34" fmla="*/ 1624264 w 3328737"/>
              <a:gd name="connsiteY34" fmla="*/ 2418347 h 3196389"/>
              <a:gd name="connsiteX35" fmla="*/ 1339516 w 3328737"/>
              <a:gd name="connsiteY35" fmla="*/ 2602831 h 3196389"/>
              <a:gd name="connsiteX36" fmla="*/ 1038727 w 3328737"/>
              <a:gd name="connsiteY36" fmla="*/ 2775284 h 3196389"/>
              <a:gd name="connsiteX37" fmla="*/ 717885 w 3328737"/>
              <a:gd name="connsiteY37" fmla="*/ 2923673 h 3196389"/>
              <a:gd name="connsiteX38" fmla="*/ 397043 w 3328737"/>
              <a:gd name="connsiteY38" fmla="*/ 3068052 h 3196389"/>
              <a:gd name="connsiteX39" fmla="*/ 104274 w 3328737"/>
              <a:gd name="connsiteY39" fmla="*/ 3176336 h 3196389"/>
              <a:gd name="connsiteX40" fmla="*/ 32085 w 3328737"/>
              <a:gd name="connsiteY40" fmla="*/ 3196389 h 3196389"/>
              <a:gd name="connsiteX41" fmla="*/ 8022 w 3328737"/>
              <a:gd name="connsiteY41" fmla="*/ 3196389 h 3196389"/>
              <a:gd name="connsiteX42" fmla="*/ 0 w 3328737"/>
              <a:gd name="connsiteY42" fmla="*/ 3180347 h 3196389"/>
              <a:gd name="connsiteX43" fmla="*/ 4011 w 3328737"/>
              <a:gd name="connsiteY43" fmla="*/ 3152273 h 3196389"/>
              <a:gd name="connsiteX44" fmla="*/ 32085 w 3328737"/>
              <a:gd name="connsiteY44" fmla="*/ 3128210 h 3196389"/>
              <a:gd name="connsiteX45" fmla="*/ 188495 w 3328737"/>
              <a:gd name="connsiteY45" fmla="*/ 3056021 h 3196389"/>
              <a:gd name="connsiteX46" fmla="*/ 521369 w 3328737"/>
              <a:gd name="connsiteY46" fmla="*/ 2891589 h 3196389"/>
              <a:gd name="connsiteX47" fmla="*/ 846222 w 3328737"/>
              <a:gd name="connsiteY47" fmla="*/ 2711115 h 3196389"/>
              <a:gd name="connsiteX48" fmla="*/ 1066800 w 3328737"/>
              <a:gd name="connsiteY48" fmla="*/ 2574758 h 3196389"/>
              <a:gd name="connsiteX49" fmla="*/ 1339516 w 3328737"/>
              <a:gd name="connsiteY49" fmla="*/ 2382252 h 3196389"/>
              <a:gd name="connsiteX50" fmla="*/ 1636295 w 3328737"/>
              <a:gd name="connsiteY50" fmla="*/ 2141621 h 3196389"/>
              <a:gd name="connsiteX51" fmla="*/ 1880937 w 3328737"/>
              <a:gd name="connsiteY51" fmla="*/ 1913021 h 3196389"/>
              <a:gd name="connsiteX52" fmla="*/ 2121569 w 3328737"/>
              <a:gd name="connsiteY52" fmla="*/ 1632284 h 3196389"/>
              <a:gd name="connsiteX53" fmla="*/ 2402306 w 3328737"/>
              <a:gd name="connsiteY53" fmla="*/ 1267326 h 3196389"/>
              <a:gd name="connsiteX54" fmla="*/ 2522622 w 3328737"/>
              <a:gd name="connsiteY54" fmla="*/ 1074821 h 31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28737" h="3196389">
                <a:moveTo>
                  <a:pt x="2522622" y="1074821"/>
                </a:moveTo>
                <a:lnTo>
                  <a:pt x="2695074" y="782052"/>
                </a:lnTo>
                <a:lnTo>
                  <a:pt x="2887579" y="397042"/>
                </a:lnTo>
                <a:lnTo>
                  <a:pt x="2951748" y="264694"/>
                </a:lnTo>
                <a:lnTo>
                  <a:pt x="2951748" y="240631"/>
                </a:lnTo>
                <a:lnTo>
                  <a:pt x="2951748" y="184484"/>
                </a:lnTo>
                <a:lnTo>
                  <a:pt x="2939716" y="144379"/>
                </a:lnTo>
                <a:lnTo>
                  <a:pt x="2915653" y="100263"/>
                </a:lnTo>
                <a:lnTo>
                  <a:pt x="2883569" y="68179"/>
                </a:lnTo>
                <a:lnTo>
                  <a:pt x="2851485" y="32084"/>
                </a:lnTo>
                <a:lnTo>
                  <a:pt x="2855495" y="12031"/>
                </a:lnTo>
                <a:lnTo>
                  <a:pt x="2883569" y="0"/>
                </a:lnTo>
                <a:lnTo>
                  <a:pt x="2947737" y="4010"/>
                </a:lnTo>
                <a:lnTo>
                  <a:pt x="3035969" y="24063"/>
                </a:lnTo>
                <a:lnTo>
                  <a:pt x="3108158" y="48126"/>
                </a:lnTo>
                <a:lnTo>
                  <a:pt x="3148264" y="72189"/>
                </a:lnTo>
                <a:lnTo>
                  <a:pt x="3192379" y="112294"/>
                </a:lnTo>
                <a:lnTo>
                  <a:pt x="3232485" y="156410"/>
                </a:lnTo>
                <a:lnTo>
                  <a:pt x="3280611" y="212558"/>
                </a:lnTo>
                <a:lnTo>
                  <a:pt x="3304674" y="248652"/>
                </a:lnTo>
                <a:lnTo>
                  <a:pt x="3316706" y="272715"/>
                </a:lnTo>
                <a:lnTo>
                  <a:pt x="3328737" y="304800"/>
                </a:lnTo>
                <a:lnTo>
                  <a:pt x="3328737" y="340894"/>
                </a:lnTo>
                <a:lnTo>
                  <a:pt x="3316706" y="364958"/>
                </a:lnTo>
                <a:lnTo>
                  <a:pt x="3288632" y="389021"/>
                </a:lnTo>
                <a:lnTo>
                  <a:pt x="3240506" y="405063"/>
                </a:lnTo>
                <a:lnTo>
                  <a:pt x="3196390" y="425115"/>
                </a:lnTo>
                <a:lnTo>
                  <a:pt x="3132222" y="489284"/>
                </a:lnTo>
                <a:lnTo>
                  <a:pt x="3048000" y="649705"/>
                </a:lnTo>
                <a:lnTo>
                  <a:pt x="2843464" y="1022684"/>
                </a:lnTo>
                <a:lnTo>
                  <a:pt x="2590800" y="1419726"/>
                </a:lnTo>
                <a:lnTo>
                  <a:pt x="2290011" y="1804736"/>
                </a:lnTo>
                <a:lnTo>
                  <a:pt x="2025316" y="2085473"/>
                </a:lnTo>
                <a:lnTo>
                  <a:pt x="1856874" y="2233863"/>
                </a:lnTo>
                <a:lnTo>
                  <a:pt x="1624264" y="2418347"/>
                </a:lnTo>
                <a:lnTo>
                  <a:pt x="1339516" y="2602831"/>
                </a:lnTo>
                <a:lnTo>
                  <a:pt x="1038727" y="2775284"/>
                </a:lnTo>
                <a:lnTo>
                  <a:pt x="717885" y="2923673"/>
                </a:lnTo>
                <a:lnTo>
                  <a:pt x="397043" y="3068052"/>
                </a:lnTo>
                <a:lnTo>
                  <a:pt x="104274" y="3176336"/>
                </a:lnTo>
                <a:lnTo>
                  <a:pt x="32085" y="3196389"/>
                </a:lnTo>
                <a:lnTo>
                  <a:pt x="8022" y="3196389"/>
                </a:lnTo>
                <a:lnTo>
                  <a:pt x="0" y="3180347"/>
                </a:lnTo>
                <a:lnTo>
                  <a:pt x="4011" y="3152273"/>
                </a:lnTo>
                <a:lnTo>
                  <a:pt x="32085" y="3128210"/>
                </a:lnTo>
                <a:lnTo>
                  <a:pt x="188495" y="3056021"/>
                </a:lnTo>
                <a:lnTo>
                  <a:pt x="521369" y="2891589"/>
                </a:lnTo>
                <a:lnTo>
                  <a:pt x="846222" y="2711115"/>
                </a:lnTo>
                <a:lnTo>
                  <a:pt x="1066800" y="2574758"/>
                </a:lnTo>
                <a:lnTo>
                  <a:pt x="1339516" y="2382252"/>
                </a:lnTo>
                <a:lnTo>
                  <a:pt x="1636295" y="2141621"/>
                </a:lnTo>
                <a:lnTo>
                  <a:pt x="1880937" y="1913021"/>
                </a:lnTo>
                <a:lnTo>
                  <a:pt x="2121569" y="1632284"/>
                </a:lnTo>
                <a:lnTo>
                  <a:pt x="2402306" y="1267326"/>
                </a:lnTo>
                <a:lnTo>
                  <a:pt x="2522622" y="10748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092B6FBD-740C-4CFE-B801-F2D013057432}"/>
              </a:ext>
            </a:extLst>
          </p:cNvPr>
          <p:cNvSpPr/>
          <p:nvPr/>
        </p:nvSpPr>
        <p:spPr>
          <a:xfrm>
            <a:off x="5319713" y="3529014"/>
            <a:ext cx="666750" cy="720725"/>
          </a:xfrm>
          <a:custGeom>
            <a:avLst/>
            <a:gdLst>
              <a:gd name="connsiteX0" fmla="*/ 238125 w 666750"/>
              <a:gd name="connsiteY0" fmla="*/ 76200 h 721518"/>
              <a:gd name="connsiteX1" fmla="*/ 421481 w 666750"/>
              <a:gd name="connsiteY1" fmla="*/ 142875 h 721518"/>
              <a:gd name="connsiteX2" fmla="*/ 511968 w 666750"/>
              <a:gd name="connsiteY2" fmla="*/ 176212 h 721518"/>
              <a:gd name="connsiteX3" fmla="*/ 550068 w 666750"/>
              <a:gd name="connsiteY3" fmla="*/ 190500 h 721518"/>
              <a:gd name="connsiteX4" fmla="*/ 566737 w 666750"/>
              <a:gd name="connsiteY4" fmla="*/ 202406 h 721518"/>
              <a:gd name="connsiteX5" fmla="*/ 585787 w 666750"/>
              <a:gd name="connsiteY5" fmla="*/ 211931 h 721518"/>
              <a:gd name="connsiteX6" fmla="*/ 602456 w 666750"/>
              <a:gd name="connsiteY6" fmla="*/ 216693 h 721518"/>
              <a:gd name="connsiteX7" fmla="*/ 619125 w 666750"/>
              <a:gd name="connsiteY7" fmla="*/ 216693 h 721518"/>
              <a:gd name="connsiteX8" fmla="*/ 635793 w 666750"/>
              <a:gd name="connsiteY8" fmla="*/ 207168 h 721518"/>
              <a:gd name="connsiteX9" fmla="*/ 650081 w 666750"/>
              <a:gd name="connsiteY9" fmla="*/ 190500 h 721518"/>
              <a:gd name="connsiteX10" fmla="*/ 664368 w 666750"/>
              <a:gd name="connsiteY10" fmla="*/ 88106 h 721518"/>
              <a:gd name="connsiteX11" fmla="*/ 666750 w 666750"/>
              <a:gd name="connsiteY11" fmla="*/ 721518 h 721518"/>
              <a:gd name="connsiteX12" fmla="*/ 626268 w 666750"/>
              <a:gd name="connsiteY12" fmla="*/ 695325 h 721518"/>
              <a:gd name="connsiteX13" fmla="*/ 602456 w 666750"/>
              <a:gd name="connsiteY13" fmla="*/ 664368 h 721518"/>
              <a:gd name="connsiteX14" fmla="*/ 550068 w 666750"/>
              <a:gd name="connsiteY14" fmla="*/ 559593 h 721518"/>
              <a:gd name="connsiteX15" fmla="*/ 478631 w 666750"/>
              <a:gd name="connsiteY15" fmla="*/ 416718 h 721518"/>
              <a:gd name="connsiteX16" fmla="*/ 452437 w 666750"/>
              <a:gd name="connsiteY16" fmla="*/ 371475 h 721518"/>
              <a:gd name="connsiteX17" fmla="*/ 414337 w 666750"/>
              <a:gd name="connsiteY17" fmla="*/ 328612 h 721518"/>
              <a:gd name="connsiteX18" fmla="*/ 285750 w 666750"/>
              <a:gd name="connsiteY18" fmla="*/ 223837 h 721518"/>
              <a:gd name="connsiteX19" fmla="*/ 102393 w 666750"/>
              <a:gd name="connsiteY19" fmla="*/ 107156 h 721518"/>
              <a:gd name="connsiteX20" fmla="*/ 23812 w 666750"/>
              <a:gd name="connsiteY20" fmla="*/ 66675 h 721518"/>
              <a:gd name="connsiteX21" fmla="*/ 4762 w 666750"/>
              <a:gd name="connsiteY21" fmla="*/ 50006 h 721518"/>
              <a:gd name="connsiteX22" fmla="*/ 0 w 666750"/>
              <a:gd name="connsiteY22" fmla="*/ 28575 h 721518"/>
              <a:gd name="connsiteX23" fmla="*/ 0 w 666750"/>
              <a:gd name="connsiteY23" fmla="*/ 4762 h 721518"/>
              <a:gd name="connsiteX24" fmla="*/ 9525 w 666750"/>
              <a:gd name="connsiteY24" fmla="*/ 0 h 721518"/>
              <a:gd name="connsiteX25" fmla="*/ 57150 w 666750"/>
              <a:gd name="connsiteY25" fmla="*/ 11906 h 721518"/>
              <a:gd name="connsiteX26" fmla="*/ 164306 w 666750"/>
              <a:gd name="connsiteY26" fmla="*/ 52387 h 721518"/>
              <a:gd name="connsiteX27" fmla="*/ 238125 w 666750"/>
              <a:gd name="connsiteY27" fmla="*/ 76200 h 72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6750" h="721518">
                <a:moveTo>
                  <a:pt x="238125" y="76200"/>
                </a:moveTo>
                <a:lnTo>
                  <a:pt x="421481" y="142875"/>
                </a:lnTo>
                <a:lnTo>
                  <a:pt x="511968" y="176212"/>
                </a:lnTo>
                <a:lnTo>
                  <a:pt x="550068" y="190500"/>
                </a:lnTo>
                <a:lnTo>
                  <a:pt x="566737" y="202406"/>
                </a:lnTo>
                <a:lnTo>
                  <a:pt x="585787" y="211931"/>
                </a:lnTo>
                <a:lnTo>
                  <a:pt x="602456" y="216693"/>
                </a:lnTo>
                <a:lnTo>
                  <a:pt x="619125" y="216693"/>
                </a:lnTo>
                <a:lnTo>
                  <a:pt x="635793" y="207168"/>
                </a:lnTo>
                <a:lnTo>
                  <a:pt x="650081" y="190500"/>
                </a:lnTo>
                <a:lnTo>
                  <a:pt x="664368" y="88106"/>
                </a:lnTo>
                <a:lnTo>
                  <a:pt x="666750" y="721518"/>
                </a:lnTo>
                <a:lnTo>
                  <a:pt x="626268" y="695325"/>
                </a:lnTo>
                <a:lnTo>
                  <a:pt x="602456" y="664368"/>
                </a:lnTo>
                <a:lnTo>
                  <a:pt x="550068" y="559593"/>
                </a:lnTo>
                <a:lnTo>
                  <a:pt x="478631" y="416718"/>
                </a:lnTo>
                <a:lnTo>
                  <a:pt x="452437" y="371475"/>
                </a:lnTo>
                <a:lnTo>
                  <a:pt x="414337" y="328612"/>
                </a:lnTo>
                <a:lnTo>
                  <a:pt x="285750" y="223837"/>
                </a:lnTo>
                <a:lnTo>
                  <a:pt x="102393" y="107156"/>
                </a:lnTo>
                <a:lnTo>
                  <a:pt x="23812" y="66675"/>
                </a:lnTo>
                <a:lnTo>
                  <a:pt x="4762" y="50006"/>
                </a:lnTo>
                <a:lnTo>
                  <a:pt x="0" y="28575"/>
                </a:lnTo>
                <a:lnTo>
                  <a:pt x="0" y="4762"/>
                </a:lnTo>
                <a:lnTo>
                  <a:pt x="9525" y="0"/>
                </a:lnTo>
                <a:lnTo>
                  <a:pt x="57150" y="11906"/>
                </a:lnTo>
                <a:lnTo>
                  <a:pt x="164306" y="52387"/>
                </a:lnTo>
                <a:lnTo>
                  <a:pt x="238125" y="76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4E2679-577B-4440-808F-315005EC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839" y="1500189"/>
            <a:ext cx="4182218" cy="46150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6B2E143-AE63-42D4-AE11-111D9D11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839" y="1496804"/>
            <a:ext cx="4182218" cy="461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78" grpId="0" animBg="1"/>
      <p:bldP spid="79" grpId="0" animBg="1"/>
      <p:bldP spid="7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B0A9B4-8AA2-4CD4-83F9-A5BAE498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891" y="1121464"/>
            <a:ext cx="4182218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62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C7A1D95-D079-4C0B-821C-DFF4F2F039BB}"/>
              </a:ext>
            </a:extLst>
          </p:cNvPr>
          <p:cNvSpPr/>
          <p:nvPr/>
        </p:nvSpPr>
        <p:spPr>
          <a:xfrm>
            <a:off x="4476750" y="1463676"/>
            <a:ext cx="2362200" cy="1050925"/>
          </a:xfrm>
          <a:custGeom>
            <a:avLst/>
            <a:gdLst>
              <a:gd name="connsiteX0" fmla="*/ 1987550 w 2362200"/>
              <a:gd name="connsiteY0" fmla="*/ 536575 h 1050925"/>
              <a:gd name="connsiteX1" fmla="*/ 1565275 w 2362200"/>
              <a:gd name="connsiteY1" fmla="*/ 692150 h 1050925"/>
              <a:gd name="connsiteX2" fmla="*/ 1298575 w 2362200"/>
              <a:gd name="connsiteY2" fmla="*/ 790575 h 1050925"/>
              <a:gd name="connsiteX3" fmla="*/ 1003300 w 2362200"/>
              <a:gd name="connsiteY3" fmla="*/ 869950 h 1050925"/>
              <a:gd name="connsiteX4" fmla="*/ 625475 w 2362200"/>
              <a:gd name="connsiteY4" fmla="*/ 958850 h 1050925"/>
              <a:gd name="connsiteX5" fmla="*/ 279400 w 2362200"/>
              <a:gd name="connsiteY5" fmla="*/ 1022350 h 1050925"/>
              <a:gd name="connsiteX6" fmla="*/ 66675 w 2362200"/>
              <a:gd name="connsiteY6" fmla="*/ 1047750 h 1050925"/>
              <a:gd name="connsiteX7" fmla="*/ 19050 w 2362200"/>
              <a:gd name="connsiteY7" fmla="*/ 1050925 h 1050925"/>
              <a:gd name="connsiteX8" fmla="*/ 0 w 2362200"/>
              <a:gd name="connsiteY8" fmla="*/ 1028700 h 1050925"/>
              <a:gd name="connsiteX9" fmla="*/ 9525 w 2362200"/>
              <a:gd name="connsiteY9" fmla="*/ 1000125 h 1050925"/>
              <a:gd name="connsiteX10" fmla="*/ 73025 w 2362200"/>
              <a:gd name="connsiteY10" fmla="*/ 971550 h 1050925"/>
              <a:gd name="connsiteX11" fmla="*/ 311150 w 2362200"/>
              <a:gd name="connsiteY11" fmla="*/ 908050 h 1050925"/>
              <a:gd name="connsiteX12" fmla="*/ 650875 w 2362200"/>
              <a:gd name="connsiteY12" fmla="*/ 809625 h 1050925"/>
              <a:gd name="connsiteX13" fmla="*/ 1092200 w 2362200"/>
              <a:gd name="connsiteY13" fmla="*/ 660400 h 1050925"/>
              <a:gd name="connsiteX14" fmla="*/ 1454150 w 2362200"/>
              <a:gd name="connsiteY14" fmla="*/ 511175 h 1050925"/>
              <a:gd name="connsiteX15" fmla="*/ 1714500 w 2362200"/>
              <a:gd name="connsiteY15" fmla="*/ 374650 h 1050925"/>
              <a:gd name="connsiteX16" fmla="*/ 1841500 w 2362200"/>
              <a:gd name="connsiteY16" fmla="*/ 279400 h 1050925"/>
              <a:gd name="connsiteX17" fmla="*/ 1895475 w 2362200"/>
              <a:gd name="connsiteY17" fmla="*/ 222250 h 1050925"/>
              <a:gd name="connsiteX18" fmla="*/ 1905000 w 2362200"/>
              <a:gd name="connsiteY18" fmla="*/ 193675 h 1050925"/>
              <a:gd name="connsiteX19" fmla="*/ 1905000 w 2362200"/>
              <a:gd name="connsiteY19" fmla="*/ 168275 h 1050925"/>
              <a:gd name="connsiteX20" fmla="*/ 1892300 w 2362200"/>
              <a:gd name="connsiteY20" fmla="*/ 133350 h 1050925"/>
              <a:gd name="connsiteX21" fmla="*/ 1860550 w 2362200"/>
              <a:gd name="connsiteY21" fmla="*/ 104775 h 1050925"/>
              <a:gd name="connsiteX22" fmla="*/ 1825625 w 2362200"/>
              <a:gd name="connsiteY22" fmla="*/ 73025 h 1050925"/>
              <a:gd name="connsiteX23" fmla="*/ 1790700 w 2362200"/>
              <a:gd name="connsiteY23" fmla="*/ 25400 h 1050925"/>
              <a:gd name="connsiteX24" fmla="*/ 1790700 w 2362200"/>
              <a:gd name="connsiteY24" fmla="*/ 3175 h 1050925"/>
              <a:gd name="connsiteX25" fmla="*/ 1822450 w 2362200"/>
              <a:gd name="connsiteY25" fmla="*/ 0 h 1050925"/>
              <a:gd name="connsiteX26" fmla="*/ 1889125 w 2362200"/>
              <a:gd name="connsiteY26" fmla="*/ 15875 h 1050925"/>
              <a:gd name="connsiteX27" fmla="*/ 1990725 w 2362200"/>
              <a:gd name="connsiteY27" fmla="*/ 57150 h 1050925"/>
              <a:gd name="connsiteX28" fmla="*/ 2136775 w 2362200"/>
              <a:gd name="connsiteY28" fmla="*/ 142875 h 1050925"/>
              <a:gd name="connsiteX29" fmla="*/ 2241550 w 2362200"/>
              <a:gd name="connsiteY29" fmla="*/ 219075 h 1050925"/>
              <a:gd name="connsiteX30" fmla="*/ 2301875 w 2362200"/>
              <a:gd name="connsiteY30" fmla="*/ 266700 h 1050925"/>
              <a:gd name="connsiteX31" fmla="*/ 2349500 w 2362200"/>
              <a:gd name="connsiteY31" fmla="*/ 314325 h 1050925"/>
              <a:gd name="connsiteX32" fmla="*/ 2362200 w 2362200"/>
              <a:gd name="connsiteY32" fmla="*/ 352425 h 1050925"/>
              <a:gd name="connsiteX33" fmla="*/ 2359025 w 2362200"/>
              <a:gd name="connsiteY33" fmla="*/ 377825 h 1050925"/>
              <a:gd name="connsiteX34" fmla="*/ 2317750 w 2362200"/>
              <a:gd name="connsiteY34" fmla="*/ 406400 h 1050925"/>
              <a:gd name="connsiteX35" fmla="*/ 2216150 w 2362200"/>
              <a:gd name="connsiteY35" fmla="*/ 447675 h 1050925"/>
              <a:gd name="connsiteX36" fmla="*/ 1987550 w 2362200"/>
              <a:gd name="connsiteY36" fmla="*/ 536575 h 10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62200" h="1050925">
                <a:moveTo>
                  <a:pt x="1987550" y="536575"/>
                </a:moveTo>
                <a:lnTo>
                  <a:pt x="1565275" y="692150"/>
                </a:lnTo>
                <a:lnTo>
                  <a:pt x="1298575" y="790575"/>
                </a:lnTo>
                <a:lnTo>
                  <a:pt x="1003300" y="869950"/>
                </a:lnTo>
                <a:lnTo>
                  <a:pt x="625475" y="958850"/>
                </a:lnTo>
                <a:lnTo>
                  <a:pt x="279400" y="1022350"/>
                </a:lnTo>
                <a:lnTo>
                  <a:pt x="66675" y="1047750"/>
                </a:lnTo>
                <a:lnTo>
                  <a:pt x="19050" y="1050925"/>
                </a:lnTo>
                <a:lnTo>
                  <a:pt x="0" y="1028700"/>
                </a:lnTo>
                <a:lnTo>
                  <a:pt x="9525" y="1000125"/>
                </a:lnTo>
                <a:lnTo>
                  <a:pt x="73025" y="971550"/>
                </a:lnTo>
                <a:lnTo>
                  <a:pt x="311150" y="908050"/>
                </a:lnTo>
                <a:lnTo>
                  <a:pt x="650875" y="809625"/>
                </a:lnTo>
                <a:lnTo>
                  <a:pt x="1092200" y="660400"/>
                </a:lnTo>
                <a:lnTo>
                  <a:pt x="1454150" y="511175"/>
                </a:lnTo>
                <a:lnTo>
                  <a:pt x="1714500" y="374650"/>
                </a:lnTo>
                <a:lnTo>
                  <a:pt x="1841500" y="279400"/>
                </a:lnTo>
                <a:lnTo>
                  <a:pt x="1895475" y="222250"/>
                </a:lnTo>
                <a:lnTo>
                  <a:pt x="1905000" y="193675"/>
                </a:lnTo>
                <a:lnTo>
                  <a:pt x="1905000" y="168275"/>
                </a:lnTo>
                <a:lnTo>
                  <a:pt x="1892300" y="133350"/>
                </a:lnTo>
                <a:lnTo>
                  <a:pt x="1860550" y="104775"/>
                </a:lnTo>
                <a:lnTo>
                  <a:pt x="1825625" y="73025"/>
                </a:lnTo>
                <a:lnTo>
                  <a:pt x="1790700" y="25400"/>
                </a:lnTo>
                <a:lnTo>
                  <a:pt x="1790700" y="3175"/>
                </a:lnTo>
                <a:lnTo>
                  <a:pt x="1822450" y="0"/>
                </a:lnTo>
                <a:lnTo>
                  <a:pt x="1889125" y="15875"/>
                </a:lnTo>
                <a:lnTo>
                  <a:pt x="1990725" y="57150"/>
                </a:lnTo>
                <a:lnTo>
                  <a:pt x="2136775" y="142875"/>
                </a:lnTo>
                <a:lnTo>
                  <a:pt x="2241550" y="219075"/>
                </a:lnTo>
                <a:lnTo>
                  <a:pt x="2301875" y="266700"/>
                </a:lnTo>
                <a:lnTo>
                  <a:pt x="2349500" y="314325"/>
                </a:lnTo>
                <a:lnTo>
                  <a:pt x="2362200" y="352425"/>
                </a:lnTo>
                <a:lnTo>
                  <a:pt x="2359025" y="377825"/>
                </a:lnTo>
                <a:lnTo>
                  <a:pt x="2317750" y="406400"/>
                </a:lnTo>
                <a:lnTo>
                  <a:pt x="2216150" y="447675"/>
                </a:lnTo>
                <a:lnTo>
                  <a:pt x="1987550" y="5365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B5C0BFE-4632-466C-8AC3-8AE6A51C92A3}"/>
              </a:ext>
            </a:extLst>
          </p:cNvPr>
          <p:cNvSpPr/>
          <p:nvPr/>
        </p:nvSpPr>
        <p:spPr>
          <a:xfrm>
            <a:off x="3781426" y="3790950"/>
            <a:ext cx="3990975" cy="933450"/>
          </a:xfrm>
          <a:custGeom>
            <a:avLst/>
            <a:gdLst>
              <a:gd name="connsiteX0" fmla="*/ 1519238 w 3990975"/>
              <a:gd name="connsiteY0" fmla="*/ 400050 h 933450"/>
              <a:gd name="connsiteX1" fmla="*/ 1109663 w 3990975"/>
              <a:gd name="connsiteY1" fmla="*/ 500063 h 933450"/>
              <a:gd name="connsiteX2" fmla="*/ 819150 w 3990975"/>
              <a:gd name="connsiteY2" fmla="*/ 585788 h 933450"/>
              <a:gd name="connsiteX3" fmla="*/ 666750 w 3990975"/>
              <a:gd name="connsiteY3" fmla="*/ 619125 h 933450"/>
              <a:gd name="connsiteX4" fmla="*/ 481013 w 3990975"/>
              <a:gd name="connsiteY4" fmla="*/ 647700 h 933450"/>
              <a:gd name="connsiteX5" fmla="*/ 347663 w 3990975"/>
              <a:gd name="connsiteY5" fmla="*/ 652463 h 933450"/>
              <a:gd name="connsiteX6" fmla="*/ 261938 w 3990975"/>
              <a:gd name="connsiteY6" fmla="*/ 628650 h 933450"/>
              <a:gd name="connsiteX7" fmla="*/ 95250 w 3990975"/>
              <a:gd name="connsiteY7" fmla="*/ 561975 h 933450"/>
              <a:gd name="connsiteX8" fmla="*/ 33338 w 3990975"/>
              <a:gd name="connsiteY8" fmla="*/ 528638 h 933450"/>
              <a:gd name="connsiteX9" fmla="*/ 9525 w 3990975"/>
              <a:gd name="connsiteY9" fmla="*/ 528638 h 933450"/>
              <a:gd name="connsiteX10" fmla="*/ 0 w 3990975"/>
              <a:gd name="connsiteY10" fmla="*/ 557213 h 933450"/>
              <a:gd name="connsiteX11" fmla="*/ 23813 w 3990975"/>
              <a:gd name="connsiteY11" fmla="*/ 600075 h 933450"/>
              <a:gd name="connsiteX12" fmla="*/ 152400 w 3990975"/>
              <a:gd name="connsiteY12" fmla="*/ 733425 h 933450"/>
              <a:gd name="connsiteX13" fmla="*/ 261938 w 3990975"/>
              <a:gd name="connsiteY13" fmla="*/ 814388 h 933450"/>
              <a:gd name="connsiteX14" fmla="*/ 395288 w 3990975"/>
              <a:gd name="connsiteY14" fmla="*/ 885825 h 933450"/>
              <a:gd name="connsiteX15" fmla="*/ 523875 w 3990975"/>
              <a:gd name="connsiteY15" fmla="*/ 923925 h 933450"/>
              <a:gd name="connsiteX16" fmla="*/ 676275 w 3990975"/>
              <a:gd name="connsiteY16" fmla="*/ 933450 h 933450"/>
              <a:gd name="connsiteX17" fmla="*/ 785813 w 3990975"/>
              <a:gd name="connsiteY17" fmla="*/ 871538 h 933450"/>
              <a:gd name="connsiteX18" fmla="*/ 1009650 w 3990975"/>
              <a:gd name="connsiteY18" fmla="*/ 771525 h 933450"/>
              <a:gd name="connsiteX19" fmla="*/ 1433513 w 3990975"/>
              <a:gd name="connsiteY19" fmla="*/ 652463 h 933450"/>
              <a:gd name="connsiteX20" fmla="*/ 1952625 w 3990975"/>
              <a:gd name="connsiteY20" fmla="*/ 523875 h 933450"/>
              <a:gd name="connsiteX21" fmla="*/ 2281238 w 3990975"/>
              <a:gd name="connsiteY21" fmla="*/ 461963 h 933450"/>
              <a:gd name="connsiteX22" fmla="*/ 3043238 w 3990975"/>
              <a:gd name="connsiteY22" fmla="*/ 357188 h 933450"/>
              <a:gd name="connsiteX23" fmla="*/ 3457575 w 3990975"/>
              <a:gd name="connsiteY23" fmla="*/ 309563 h 933450"/>
              <a:gd name="connsiteX24" fmla="*/ 3771900 w 3990975"/>
              <a:gd name="connsiteY24" fmla="*/ 304800 h 933450"/>
              <a:gd name="connsiteX25" fmla="*/ 3929063 w 3990975"/>
              <a:gd name="connsiteY25" fmla="*/ 290513 h 933450"/>
              <a:gd name="connsiteX26" fmla="*/ 3962400 w 3990975"/>
              <a:gd name="connsiteY26" fmla="*/ 261938 h 933450"/>
              <a:gd name="connsiteX27" fmla="*/ 3990975 w 3990975"/>
              <a:gd name="connsiteY27" fmla="*/ 195263 h 933450"/>
              <a:gd name="connsiteX28" fmla="*/ 3986213 w 3990975"/>
              <a:gd name="connsiteY28" fmla="*/ 152400 h 933450"/>
              <a:gd name="connsiteX29" fmla="*/ 3943350 w 3990975"/>
              <a:gd name="connsiteY29" fmla="*/ 114300 h 933450"/>
              <a:gd name="connsiteX30" fmla="*/ 3833813 w 3990975"/>
              <a:gd name="connsiteY30" fmla="*/ 80963 h 933450"/>
              <a:gd name="connsiteX31" fmla="*/ 3538538 w 3990975"/>
              <a:gd name="connsiteY31" fmla="*/ 0 h 933450"/>
              <a:gd name="connsiteX32" fmla="*/ 3371850 w 3990975"/>
              <a:gd name="connsiteY32" fmla="*/ 57150 h 933450"/>
              <a:gd name="connsiteX33" fmla="*/ 3276600 w 3990975"/>
              <a:gd name="connsiteY33" fmla="*/ 85725 h 933450"/>
              <a:gd name="connsiteX34" fmla="*/ 2805113 w 3990975"/>
              <a:gd name="connsiteY34" fmla="*/ 152400 h 933450"/>
              <a:gd name="connsiteX35" fmla="*/ 1995488 w 3990975"/>
              <a:gd name="connsiteY35" fmla="*/ 271463 h 933450"/>
              <a:gd name="connsiteX36" fmla="*/ 1933575 w 3990975"/>
              <a:gd name="connsiteY36" fmla="*/ 304800 h 933450"/>
              <a:gd name="connsiteX37" fmla="*/ 1519238 w 3990975"/>
              <a:gd name="connsiteY37" fmla="*/ 4000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990975" h="933450">
                <a:moveTo>
                  <a:pt x="1519238" y="400050"/>
                </a:moveTo>
                <a:lnTo>
                  <a:pt x="1109663" y="500063"/>
                </a:lnTo>
                <a:lnTo>
                  <a:pt x="819150" y="585788"/>
                </a:lnTo>
                <a:lnTo>
                  <a:pt x="666750" y="619125"/>
                </a:lnTo>
                <a:lnTo>
                  <a:pt x="481013" y="647700"/>
                </a:lnTo>
                <a:lnTo>
                  <a:pt x="347663" y="652463"/>
                </a:lnTo>
                <a:lnTo>
                  <a:pt x="261938" y="628650"/>
                </a:lnTo>
                <a:lnTo>
                  <a:pt x="95250" y="561975"/>
                </a:lnTo>
                <a:lnTo>
                  <a:pt x="33338" y="528638"/>
                </a:lnTo>
                <a:lnTo>
                  <a:pt x="9525" y="528638"/>
                </a:lnTo>
                <a:lnTo>
                  <a:pt x="0" y="557213"/>
                </a:lnTo>
                <a:lnTo>
                  <a:pt x="23813" y="600075"/>
                </a:lnTo>
                <a:lnTo>
                  <a:pt x="152400" y="733425"/>
                </a:lnTo>
                <a:lnTo>
                  <a:pt x="261938" y="814388"/>
                </a:lnTo>
                <a:lnTo>
                  <a:pt x="395288" y="885825"/>
                </a:lnTo>
                <a:lnTo>
                  <a:pt x="523875" y="923925"/>
                </a:lnTo>
                <a:lnTo>
                  <a:pt x="676275" y="933450"/>
                </a:lnTo>
                <a:lnTo>
                  <a:pt x="785813" y="871538"/>
                </a:lnTo>
                <a:lnTo>
                  <a:pt x="1009650" y="771525"/>
                </a:lnTo>
                <a:lnTo>
                  <a:pt x="1433513" y="652463"/>
                </a:lnTo>
                <a:lnTo>
                  <a:pt x="1952625" y="523875"/>
                </a:lnTo>
                <a:lnTo>
                  <a:pt x="2281238" y="461963"/>
                </a:lnTo>
                <a:lnTo>
                  <a:pt x="3043238" y="357188"/>
                </a:lnTo>
                <a:lnTo>
                  <a:pt x="3457575" y="309563"/>
                </a:lnTo>
                <a:lnTo>
                  <a:pt x="3771900" y="304800"/>
                </a:lnTo>
                <a:lnTo>
                  <a:pt x="3929063" y="290513"/>
                </a:lnTo>
                <a:lnTo>
                  <a:pt x="3962400" y="261938"/>
                </a:lnTo>
                <a:lnTo>
                  <a:pt x="3990975" y="195263"/>
                </a:lnTo>
                <a:lnTo>
                  <a:pt x="3986213" y="152400"/>
                </a:lnTo>
                <a:lnTo>
                  <a:pt x="3943350" y="114300"/>
                </a:lnTo>
                <a:lnTo>
                  <a:pt x="3833813" y="80963"/>
                </a:lnTo>
                <a:lnTo>
                  <a:pt x="3538538" y="0"/>
                </a:lnTo>
                <a:lnTo>
                  <a:pt x="3371850" y="57150"/>
                </a:lnTo>
                <a:lnTo>
                  <a:pt x="3276600" y="85725"/>
                </a:lnTo>
                <a:lnTo>
                  <a:pt x="2805113" y="152400"/>
                </a:lnTo>
                <a:lnTo>
                  <a:pt x="1995488" y="271463"/>
                </a:lnTo>
                <a:lnTo>
                  <a:pt x="1933575" y="304800"/>
                </a:lnTo>
                <a:lnTo>
                  <a:pt x="1519238" y="4000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6783051-C466-4591-B3A8-0D65E582B3D6}"/>
              </a:ext>
            </a:extLst>
          </p:cNvPr>
          <p:cNvSpPr/>
          <p:nvPr/>
        </p:nvSpPr>
        <p:spPr>
          <a:xfrm>
            <a:off x="4162426" y="2824164"/>
            <a:ext cx="3262313" cy="757237"/>
          </a:xfrm>
          <a:custGeom>
            <a:avLst/>
            <a:gdLst>
              <a:gd name="connsiteX0" fmla="*/ 795338 w 3262313"/>
              <a:gd name="connsiteY0" fmla="*/ 404812 h 757237"/>
              <a:gd name="connsiteX1" fmla="*/ 1666875 w 3262313"/>
              <a:gd name="connsiteY1" fmla="*/ 247650 h 757237"/>
              <a:gd name="connsiteX2" fmla="*/ 1971675 w 3262313"/>
              <a:gd name="connsiteY2" fmla="*/ 195262 h 757237"/>
              <a:gd name="connsiteX3" fmla="*/ 2338388 w 3262313"/>
              <a:gd name="connsiteY3" fmla="*/ 138112 h 757237"/>
              <a:gd name="connsiteX4" fmla="*/ 2681288 w 3262313"/>
              <a:gd name="connsiteY4" fmla="*/ 76200 h 757237"/>
              <a:gd name="connsiteX5" fmla="*/ 2795588 w 3262313"/>
              <a:gd name="connsiteY5" fmla="*/ 33337 h 757237"/>
              <a:gd name="connsiteX6" fmla="*/ 2862263 w 3262313"/>
              <a:gd name="connsiteY6" fmla="*/ 4762 h 757237"/>
              <a:gd name="connsiteX7" fmla="*/ 2890838 w 3262313"/>
              <a:gd name="connsiteY7" fmla="*/ 0 h 757237"/>
              <a:gd name="connsiteX8" fmla="*/ 3014663 w 3262313"/>
              <a:gd name="connsiteY8" fmla="*/ 23812 h 757237"/>
              <a:gd name="connsiteX9" fmla="*/ 3138488 w 3262313"/>
              <a:gd name="connsiteY9" fmla="*/ 61912 h 757237"/>
              <a:gd name="connsiteX10" fmla="*/ 3200400 w 3262313"/>
              <a:gd name="connsiteY10" fmla="*/ 95250 h 757237"/>
              <a:gd name="connsiteX11" fmla="*/ 3238500 w 3262313"/>
              <a:gd name="connsiteY11" fmla="*/ 123825 h 757237"/>
              <a:gd name="connsiteX12" fmla="*/ 3262313 w 3262313"/>
              <a:gd name="connsiteY12" fmla="*/ 161925 h 757237"/>
              <a:gd name="connsiteX13" fmla="*/ 3248025 w 3262313"/>
              <a:gd name="connsiteY13" fmla="*/ 200025 h 757237"/>
              <a:gd name="connsiteX14" fmla="*/ 3209925 w 3262313"/>
              <a:gd name="connsiteY14" fmla="*/ 242887 h 757237"/>
              <a:gd name="connsiteX15" fmla="*/ 3152775 w 3262313"/>
              <a:gd name="connsiteY15" fmla="*/ 276225 h 757237"/>
              <a:gd name="connsiteX16" fmla="*/ 3033713 w 3262313"/>
              <a:gd name="connsiteY16" fmla="*/ 276225 h 757237"/>
              <a:gd name="connsiteX17" fmla="*/ 2747963 w 3262313"/>
              <a:gd name="connsiteY17" fmla="*/ 290512 h 757237"/>
              <a:gd name="connsiteX18" fmla="*/ 2457450 w 3262313"/>
              <a:gd name="connsiteY18" fmla="*/ 333375 h 757237"/>
              <a:gd name="connsiteX19" fmla="*/ 1766888 w 3262313"/>
              <a:gd name="connsiteY19" fmla="*/ 438150 h 757237"/>
              <a:gd name="connsiteX20" fmla="*/ 1552575 w 3262313"/>
              <a:gd name="connsiteY20" fmla="*/ 461962 h 757237"/>
              <a:gd name="connsiteX21" fmla="*/ 1147763 w 3262313"/>
              <a:gd name="connsiteY21" fmla="*/ 552450 h 757237"/>
              <a:gd name="connsiteX22" fmla="*/ 695325 w 3262313"/>
              <a:gd name="connsiteY22" fmla="*/ 676275 h 757237"/>
              <a:gd name="connsiteX23" fmla="*/ 552450 w 3262313"/>
              <a:gd name="connsiteY23" fmla="*/ 719137 h 757237"/>
              <a:gd name="connsiteX24" fmla="*/ 533400 w 3262313"/>
              <a:gd name="connsiteY24" fmla="*/ 733425 h 757237"/>
              <a:gd name="connsiteX25" fmla="*/ 500063 w 3262313"/>
              <a:gd name="connsiteY25" fmla="*/ 752475 h 757237"/>
              <a:gd name="connsiteX26" fmla="*/ 476250 w 3262313"/>
              <a:gd name="connsiteY26" fmla="*/ 757237 h 757237"/>
              <a:gd name="connsiteX27" fmla="*/ 433388 w 3262313"/>
              <a:gd name="connsiteY27" fmla="*/ 747712 h 757237"/>
              <a:gd name="connsiteX28" fmla="*/ 347663 w 3262313"/>
              <a:gd name="connsiteY28" fmla="*/ 704850 h 757237"/>
              <a:gd name="connsiteX29" fmla="*/ 247650 w 3262313"/>
              <a:gd name="connsiteY29" fmla="*/ 642937 h 757237"/>
              <a:gd name="connsiteX30" fmla="*/ 147638 w 3262313"/>
              <a:gd name="connsiteY30" fmla="*/ 552450 h 757237"/>
              <a:gd name="connsiteX31" fmla="*/ 61913 w 3262313"/>
              <a:gd name="connsiteY31" fmla="*/ 461962 h 757237"/>
              <a:gd name="connsiteX32" fmla="*/ 14288 w 3262313"/>
              <a:gd name="connsiteY32" fmla="*/ 400050 h 757237"/>
              <a:gd name="connsiteX33" fmla="*/ 0 w 3262313"/>
              <a:gd name="connsiteY33" fmla="*/ 357187 h 757237"/>
              <a:gd name="connsiteX34" fmla="*/ 0 w 3262313"/>
              <a:gd name="connsiteY34" fmla="*/ 338137 h 757237"/>
              <a:gd name="connsiteX35" fmla="*/ 4763 w 3262313"/>
              <a:gd name="connsiteY35" fmla="*/ 323850 h 757237"/>
              <a:gd name="connsiteX36" fmla="*/ 57150 w 3262313"/>
              <a:gd name="connsiteY36" fmla="*/ 342900 h 757237"/>
              <a:gd name="connsiteX37" fmla="*/ 185738 w 3262313"/>
              <a:gd name="connsiteY37" fmla="*/ 400050 h 757237"/>
              <a:gd name="connsiteX38" fmla="*/ 304800 w 3262313"/>
              <a:gd name="connsiteY38" fmla="*/ 442912 h 757237"/>
              <a:gd name="connsiteX39" fmla="*/ 395288 w 3262313"/>
              <a:gd name="connsiteY39" fmla="*/ 461962 h 757237"/>
              <a:gd name="connsiteX40" fmla="*/ 457200 w 3262313"/>
              <a:gd name="connsiteY40" fmla="*/ 461962 h 757237"/>
              <a:gd name="connsiteX41" fmla="*/ 795338 w 3262313"/>
              <a:gd name="connsiteY41" fmla="*/ 404812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262313" h="757237">
                <a:moveTo>
                  <a:pt x="795338" y="404812"/>
                </a:moveTo>
                <a:lnTo>
                  <a:pt x="1666875" y="247650"/>
                </a:lnTo>
                <a:lnTo>
                  <a:pt x="1971675" y="195262"/>
                </a:lnTo>
                <a:lnTo>
                  <a:pt x="2338388" y="138112"/>
                </a:lnTo>
                <a:lnTo>
                  <a:pt x="2681288" y="76200"/>
                </a:lnTo>
                <a:lnTo>
                  <a:pt x="2795588" y="33337"/>
                </a:lnTo>
                <a:lnTo>
                  <a:pt x="2862263" y="4762"/>
                </a:lnTo>
                <a:lnTo>
                  <a:pt x="2890838" y="0"/>
                </a:lnTo>
                <a:lnTo>
                  <a:pt x="3014663" y="23812"/>
                </a:lnTo>
                <a:lnTo>
                  <a:pt x="3138488" y="61912"/>
                </a:lnTo>
                <a:lnTo>
                  <a:pt x="3200400" y="95250"/>
                </a:lnTo>
                <a:lnTo>
                  <a:pt x="3238500" y="123825"/>
                </a:lnTo>
                <a:lnTo>
                  <a:pt x="3262313" y="161925"/>
                </a:lnTo>
                <a:lnTo>
                  <a:pt x="3248025" y="200025"/>
                </a:lnTo>
                <a:lnTo>
                  <a:pt x="3209925" y="242887"/>
                </a:lnTo>
                <a:lnTo>
                  <a:pt x="3152775" y="276225"/>
                </a:lnTo>
                <a:lnTo>
                  <a:pt x="3033713" y="276225"/>
                </a:lnTo>
                <a:lnTo>
                  <a:pt x="2747963" y="290512"/>
                </a:lnTo>
                <a:lnTo>
                  <a:pt x="2457450" y="333375"/>
                </a:lnTo>
                <a:lnTo>
                  <a:pt x="1766888" y="438150"/>
                </a:lnTo>
                <a:lnTo>
                  <a:pt x="1552575" y="461962"/>
                </a:lnTo>
                <a:lnTo>
                  <a:pt x="1147763" y="552450"/>
                </a:lnTo>
                <a:lnTo>
                  <a:pt x="695325" y="676275"/>
                </a:lnTo>
                <a:lnTo>
                  <a:pt x="552450" y="719137"/>
                </a:lnTo>
                <a:lnTo>
                  <a:pt x="533400" y="733425"/>
                </a:lnTo>
                <a:lnTo>
                  <a:pt x="500063" y="752475"/>
                </a:lnTo>
                <a:lnTo>
                  <a:pt x="476250" y="757237"/>
                </a:lnTo>
                <a:lnTo>
                  <a:pt x="433388" y="747712"/>
                </a:lnTo>
                <a:lnTo>
                  <a:pt x="347663" y="704850"/>
                </a:lnTo>
                <a:lnTo>
                  <a:pt x="247650" y="642937"/>
                </a:lnTo>
                <a:lnTo>
                  <a:pt x="147638" y="552450"/>
                </a:lnTo>
                <a:lnTo>
                  <a:pt x="61913" y="461962"/>
                </a:lnTo>
                <a:lnTo>
                  <a:pt x="14288" y="400050"/>
                </a:lnTo>
                <a:lnTo>
                  <a:pt x="0" y="357187"/>
                </a:lnTo>
                <a:lnTo>
                  <a:pt x="0" y="338137"/>
                </a:lnTo>
                <a:lnTo>
                  <a:pt x="4763" y="323850"/>
                </a:lnTo>
                <a:lnTo>
                  <a:pt x="57150" y="342900"/>
                </a:lnTo>
                <a:lnTo>
                  <a:pt x="185738" y="400050"/>
                </a:lnTo>
                <a:lnTo>
                  <a:pt x="304800" y="442912"/>
                </a:lnTo>
                <a:lnTo>
                  <a:pt x="395288" y="461962"/>
                </a:lnTo>
                <a:lnTo>
                  <a:pt x="457200" y="461962"/>
                </a:lnTo>
                <a:lnTo>
                  <a:pt x="795338" y="4048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B31C434-53FD-4FA3-BFA2-68E1826010FA}"/>
              </a:ext>
            </a:extLst>
          </p:cNvPr>
          <p:cNvSpPr/>
          <p:nvPr/>
        </p:nvSpPr>
        <p:spPr>
          <a:xfrm>
            <a:off x="5489576" y="2238375"/>
            <a:ext cx="3063875" cy="3651250"/>
          </a:xfrm>
          <a:custGeom>
            <a:avLst/>
            <a:gdLst>
              <a:gd name="connsiteX0" fmla="*/ 566382 w 3063922"/>
              <a:gd name="connsiteY0" fmla="*/ 675564 h 3650776"/>
              <a:gd name="connsiteX1" fmla="*/ 525439 w 3063922"/>
              <a:gd name="connsiteY1" fmla="*/ 1091821 h 3650776"/>
              <a:gd name="connsiteX2" fmla="*/ 470848 w 3063922"/>
              <a:gd name="connsiteY2" fmla="*/ 1658203 h 3650776"/>
              <a:gd name="connsiteX3" fmla="*/ 429904 w 3063922"/>
              <a:gd name="connsiteY3" fmla="*/ 2272352 h 3650776"/>
              <a:gd name="connsiteX4" fmla="*/ 416257 w 3063922"/>
              <a:gd name="connsiteY4" fmla="*/ 2715904 h 3650776"/>
              <a:gd name="connsiteX5" fmla="*/ 429904 w 3063922"/>
              <a:gd name="connsiteY5" fmla="*/ 2913797 h 3650776"/>
              <a:gd name="connsiteX6" fmla="*/ 450376 w 3063922"/>
              <a:gd name="connsiteY6" fmla="*/ 3029803 h 3650776"/>
              <a:gd name="connsiteX7" fmla="*/ 491319 w 3063922"/>
              <a:gd name="connsiteY7" fmla="*/ 3138985 h 3650776"/>
              <a:gd name="connsiteX8" fmla="*/ 539087 w 3063922"/>
              <a:gd name="connsiteY8" fmla="*/ 3214048 h 3650776"/>
              <a:gd name="connsiteX9" fmla="*/ 614149 w 3063922"/>
              <a:gd name="connsiteY9" fmla="*/ 3275463 h 3650776"/>
              <a:gd name="connsiteX10" fmla="*/ 736979 w 3063922"/>
              <a:gd name="connsiteY10" fmla="*/ 3330054 h 3650776"/>
              <a:gd name="connsiteX11" fmla="*/ 921224 w 3063922"/>
              <a:gd name="connsiteY11" fmla="*/ 3391468 h 3650776"/>
              <a:gd name="connsiteX12" fmla="*/ 1009934 w 3063922"/>
              <a:gd name="connsiteY12" fmla="*/ 3405116 h 3650776"/>
              <a:gd name="connsiteX13" fmla="*/ 1276066 w 3063922"/>
              <a:gd name="connsiteY13" fmla="*/ 3418764 h 3650776"/>
              <a:gd name="connsiteX14" fmla="*/ 2019869 w 3063922"/>
              <a:gd name="connsiteY14" fmla="*/ 3405116 h 3650776"/>
              <a:gd name="connsiteX15" fmla="*/ 2333767 w 3063922"/>
              <a:gd name="connsiteY15" fmla="*/ 3377821 h 3650776"/>
              <a:gd name="connsiteX16" fmla="*/ 2470245 w 3063922"/>
              <a:gd name="connsiteY16" fmla="*/ 3350525 h 3650776"/>
              <a:gd name="connsiteX17" fmla="*/ 3002507 w 3063922"/>
              <a:gd name="connsiteY17" fmla="*/ 3343701 h 3650776"/>
              <a:gd name="connsiteX18" fmla="*/ 3036627 w 3063922"/>
              <a:gd name="connsiteY18" fmla="*/ 3391468 h 3650776"/>
              <a:gd name="connsiteX19" fmla="*/ 3057098 w 3063922"/>
              <a:gd name="connsiteY19" fmla="*/ 3432412 h 3650776"/>
              <a:gd name="connsiteX20" fmla="*/ 3063922 w 3063922"/>
              <a:gd name="connsiteY20" fmla="*/ 3480179 h 3650776"/>
              <a:gd name="connsiteX21" fmla="*/ 3036627 w 3063922"/>
              <a:gd name="connsiteY21" fmla="*/ 3521122 h 3650776"/>
              <a:gd name="connsiteX22" fmla="*/ 2988860 w 3063922"/>
              <a:gd name="connsiteY22" fmla="*/ 3548418 h 3650776"/>
              <a:gd name="connsiteX23" fmla="*/ 2906973 w 3063922"/>
              <a:gd name="connsiteY23" fmla="*/ 3575713 h 3650776"/>
              <a:gd name="connsiteX24" fmla="*/ 2743200 w 3063922"/>
              <a:gd name="connsiteY24" fmla="*/ 3596185 h 3650776"/>
              <a:gd name="connsiteX25" fmla="*/ 2415654 w 3063922"/>
              <a:gd name="connsiteY25" fmla="*/ 3623480 h 3650776"/>
              <a:gd name="connsiteX26" fmla="*/ 1985749 w 3063922"/>
              <a:gd name="connsiteY26" fmla="*/ 3643952 h 3650776"/>
              <a:gd name="connsiteX27" fmla="*/ 1480782 w 3063922"/>
              <a:gd name="connsiteY27" fmla="*/ 3650776 h 3650776"/>
              <a:gd name="connsiteX28" fmla="*/ 1084997 w 3063922"/>
              <a:gd name="connsiteY28" fmla="*/ 3623480 h 3650776"/>
              <a:gd name="connsiteX29" fmla="*/ 900752 w 3063922"/>
              <a:gd name="connsiteY29" fmla="*/ 3603009 h 3650776"/>
              <a:gd name="connsiteX30" fmla="*/ 682388 w 3063922"/>
              <a:gd name="connsiteY30" fmla="*/ 3562066 h 3650776"/>
              <a:gd name="connsiteX31" fmla="*/ 545910 w 3063922"/>
              <a:gd name="connsiteY31" fmla="*/ 3514298 h 3650776"/>
              <a:gd name="connsiteX32" fmla="*/ 477672 w 3063922"/>
              <a:gd name="connsiteY32" fmla="*/ 3480179 h 3650776"/>
              <a:gd name="connsiteX33" fmla="*/ 423081 w 3063922"/>
              <a:gd name="connsiteY33" fmla="*/ 3439236 h 3650776"/>
              <a:gd name="connsiteX34" fmla="*/ 375313 w 3063922"/>
              <a:gd name="connsiteY34" fmla="*/ 3384645 h 3650776"/>
              <a:gd name="connsiteX35" fmla="*/ 327546 w 3063922"/>
              <a:gd name="connsiteY35" fmla="*/ 3316406 h 3650776"/>
              <a:gd name="connsiteX36" fmla="*/ 293427 w 3063922"/>
              <a:gd name="connsiteY36" fmla="*/ 3248167 h 3650776"/>
              <a:gd name="connsiteX37" fmla="*/ 259307 w 3063922"/>
              <a:gd name="connsiteY37" fmla="*/ 3173104 h 3650776"/>
              <a:gd name="connsiteX38" fmla="*/ 225188 w 3063922"/>
              <a:gd name="connsiteY38" fmla="*/ 3022979 h 3650776"/>
              <a:gd name="connsiteX39" fmla="*/ 197892 w 3063922"/>
              <a:gd name="connsiteY39" fmla="*/ 2811439 h 3650776"/>
              <a:gd name="connsiteX40" fmla="*/ 191069 w 3063922"/>
              <a:gd name="connsiteY40" fmla="*/ 2531660 h 3650776"/>
              <a:gd name="connsiteX41" fmla="*/ 191069 w 3063922"/>
              <a:gd name="connsiteY41" fmla="*/ 2279176 h 3650776"/>
              <a:gd name="connsiteX42" fmla="*/ 238836 w 3063922"/>
              <a:gd name="connsiteY42" fmla="*/ 1562668 h 3650776"/>
              <a:gd name="connsiteX43" fmla="*/ 272955 w 3063922"/>
              <a:gd name="connsiteY43" fmla="*/ 989463 h 3650776"/>
              <a:gd name="connsiteX44" fmla="*/ 300251 w 3063922"/>
              <a:gd name="connsiteY44" fmla="*/ 668740 h 3650776"/>
              <a:gd name="connsiteX45" fmla="*/ 313898 w 3063922"/>
              <a:gd name="connsiteY45" fmla="*/ 491319 h 3650776"/>
              <a:gd name="connsiteX46" fmla="*/ 300251 w 3063922"/>
              <a:gd name="connsiteY46" fmla="*/ 409433 h 3650776"/>
              <a:gd name="connsiteX47" fmla="*/ 272955 w 3063922"/>
              <a:gd name="connsiteY47" fmla="*/ 300251 h 3650776"/>
              <a:gd name="connsiteX48" fmla="*/ 232012 w 3063922"/>
              <a:gd name="connsiteY48" fmla="*/ 211540 h 3650776"/>
              <a:gd name="connsiteX49" fmla="*/ 197892 w 3063922"/>
              <a:gd name="connsiteY49" fmla="*/ 170597 h 3650776"/>
              <a:gd name="connsiteX50" fmla="*/ 129654 w 3063922"/>
              <a:gd name="connsiteY50" fmla="*/ 116006 h 3650776"/>
              <a:gd name="connsiteX51" fmla="*/ 0 w 3063922"/>
              <a:gd name="connsiteY51" fmla="*/ 47767 h 3650776"/>
              <a:gd name="connsiteX52" fmla="*/ 13648 w 3063922"/>
              <a:gd name="connsiteY52" fmla="*/ 20471 h 3650776"/>
              <a:gd name="connsiteX53" fmla="*/ 266131 w 3063922"/>
              <a:gd name="connsiteY53" fmla="*/ 0 h 3650776"/>
              <a:gd name="connsiteX54" fmla="*/ 245660 w 3063922"/>
              <a:gd name="connsiteY54" fmla="*/ 34119 h 3650776"/>
              <a:gd name="connsiteX55" fmla="*/ 245660 w 3063922"/>
              <a:gd name="connsiteY55" fmla="*/ 54591 h 3650776"/>
              <a:gd name="connsiteX56" fmla="*/ 266131 w 3063922"/>
              <a:gd name="connsiteY56" fmla="*/ 88710 h 3650776"/>
              <a:gd name="connsiteX57" fmla="*/ 313898 w 3063922"/>
              <a:gd name="connsiteY57" fmla="*/ 116006 h 3650776"/>
              <a:gd name="connsiteX58" fmla="*/ 388961 w 3063922"/>
              <a:gd name="connsiteY58" fmla="*/ 143301 h 3650776"/>
              <a:gd name="connsiteX59" fmla="*/ 457200 w 3063922"/>
              <a:gd name="connsiteY59" fmla="*/ 177421 h 3650776"/>
              <a:gd name="connsiteX60" fmla="*/ 532263 w 3063922"/>
              <a:gd name="connsiteY60" fmla="*/ 218364 h 3650776"/>
              <a:gd name="connsiteX61" fmla="*/ 573206 w 3063922"/>
              <a:gd name="connsiteY61" fmla="*/ 245660 h 3650776"/>
              <a:gd name="connsiteX62" fmla="*/ 614149 w 3063922"/>
              <a:gd name="connsiteY62" fmla="*/ 286603 h 3650776"/>
              <a:gd name="connsiteX63" fmla="*/ 634621 w 3063922"/>
              <a:gd name="connsiteY63" fmla="*/ 327546 h 3650776"/>
              <a:gd name="connsiteX64" fmla="*/ 641445 w 3063922"/>
              <a:gd name="connsiteY64" fmla="*/ 361666 h 3650776"/>
              <a:gd name="connsiteX65" fmla="*/ 627797 w 3063922"/>
              <a:gd name="connsiteY65" fmla="*/ 416257 h 3650776"/>
              <a:gd name="connsiteX66" fmla="*/ 593678 w 3063922"/>
              <a:gd name="connsiteY66" fmla="*/ 504967 h 3650776"/>
              <a:gd name="connsiteX67" fmla="*/ 566382 w 3063922"/>
              <a:gd name="connsiteY67" fmla="*/ 675564 h 365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063922" h="3650776">
                <a:moveTo>
                  <a:pt x="566382" y="675564"/>
                </a:moveTo>
                <a:lnTo>
                  <a:pt x="525439" y="1091821"/>
                </a:lnTo>
                <a:lnTo>
                  <a:pt x="470848" y="1658203"/>
                </a:lnTo>
                <a:lnTo>
                  <a:pt x="429904" y="2272352"/>
                </a:lnTo>
                <a:lnTo>
                  <a:pt x="416257" y="2715904"/>
                </a:lnTo>
                <a:lnTo>
                  <a:pt x="429904" y="2913797"/>
                </a:lnTo>
                <a:lnTo>
                  <a:pt x="450376" y="3029803"/>
                </a:lnTo>
                <a:lnTo>
                  <a:pt x="491319" y="3138985"/>
                </a:lnTo>
                <a:lnTo>
                  <a:pt x="539087" y="3214048"/>
                </a:lnTo>
                <a:lnTo>
                  <a:pt x="614149" y="3275463"/>
                </a:lnTo>
                <a:lnTo>
                  <a:pt x="736979" y="3330054"/>
                </a:lnTo>
                <a:lnTo>
                  <a:pt x="921224" y="3391468"/>
                </a:lnTo>
                <a:lnTo>
                  <a:pt x="1009934" y="3405116"/>
                </a:lnTo>
                <a:lnTo>
                  <a:pt x="1276066" y="3418764"/>
                </a:lnTo>
                <a:lnTo>
                  <a:pt x="2019869" y="3405116"/>
                </a:lnTo>
                <a:lnTo>
                  <a:pt x="2333767" y="3377821"/>
                </a:lnTo>
                <a:lnTo>
                  <a:pt x="2470245" y="3350525"/>
                </a:lnTo>
                <a:lnTo>
                  <a:pt x="3002507" y="3343701"/>
                </a:lnTo>
                <a:lnTo>
                  <a:pt x="3036627" y="3391468"/>
                </a:lnTo>
                <a:lnTo>
                  <a:pt x="3057098" y="3432412"/>
                </a:lnTo>
                <a:lnTo>
                  <a:pt x="3063922" y="3480179"/>
                </a:lnTo>
                <a:lnTo>
                  <a:pt x="3036627" y="3521122"/>
                </a:lnTo>
                <a:lnTo>
                  <a:pt x="2988860" y="3548418"/>
                </a:lnTo>
                <a:lnTo>
                  <a:pt x="2906973" y="3575713"/>
                </a:lnTo>
                <a:lnTo>
                  <a:pt x="2743200" y="3596185"/>
                </a:lnTo>
                <a:lnTo>
                  <a:pt x="2415654" y="3623480"/>
                </a:lnTo>
                <a:lnTo>
                  <a:pt x="1985749" y="3643952"/>
                </a:lnTo>
                <a:lnTo>
                  <a:pt x="1480782" y="3650776"/>
                </a:lnTo>
                <a:lnTo>
                  <a:pt x="1084997" y="3623480"/>
                </a:lnTo>
                <a:lnTo>
                  <a:pt x="900752" y="3603009"/>
                </a:lnTo>
                <a:lnTo>
                  <a:pt x="682388" y="3562066"/>
                </a:lnTo>
                <a:lnTo>
                  <a:pt x="545910" y="3514298"/>
                </a:lnTo>
                <a:lnTo>
                  <a:pt x="477672" y="3480179"/>
                </a:lnTo>
                <a:lnTo>
                  <a:pt x="423081" y="3439236"/>
                </a:lnTo>
                <a:lnTo>
                  <a:pt x="375313" y="3384645"/>
                </a:lnTo>
                <a:lnTo>
                  <a:pt x="327546" y="3316406"/>
                </a:lnTo>
                <a:lnTo>
                  <a:pt x="293427" y="3248167"/>
                </a:lnTo>
                <a:lnTo>
                  <a:pt x="259307" y="3173104"/>
                </a:lnTo>
                <a:lnTo>
                  <a:pt x="225188" y="3022979"/>
                </a:lnTo>
                <a:lnTo>
                  <a:pt x="197892" y="2811439"/>
                </a:lnTo>
                <a:lnTo>
                  <a:pt x="191069" y="2531660"/>
                </a:lnTo>
                <a:lnTo>
                  <a:pt x="191069" y="2279176"/>
                </a:lnTo>
                <a:lnTo>
                  <a:pt x="238836" y="1562668"/>
                </a:lnTo>
                <a:lnTo>
                  <a:pt x="272955" y="989463"/>
                </a:lnTo>
                <a:lnTo>
                  <a:pt x="300251" y="668740"/>
                </a:lnTo>
                <a:lnTo>
                  <a:pt x="313898" y="491319"/>
                </a:lnTo>
                <a:lnTo>
                  <a:pt x="300251" y="409433"/>
                </a:lnTo>
                <a:lnTo>
                  <a:pt x="272955" y="300251"/>
                </a:lnTo>
                <a:lnTo>
                  <a:pt x="232012" y="211540"/>
                </a:lnTo>
                <a:lnTo>
                  <a:pt x="197892" y="170597"/>
                </a:lnTo>
                <a:lnTo>
                  <a:pt x="129654" y="116006"/>
                </a:lnTo>
                <a:lnTo>
                  <a:pt x="0" y="47767"/>
                </a:lnTo>
                <a:lnTo>
                  <a:pt x="13648" y="20471"/>
                </a:lnTo>
                <a:lnTo>
                  <a:pt x="266131" y="0"/>
                </a:lnTo>
                <a:lnTo>
                  <a:pt x="245660" y="34119"/>
                </a:lnTo>
                <a:lnTo>
                  <a:pt x="245660" y="54591"/>
                </a:lnTo>
                <a:lnTo>
                  <a:pt x="266131" y="88710"/>
                </a:lnTo>
                <a:lnTo>
                  <a:pt x="313898" y="116006"/>
                </a:lnTo>
                <a:lnTo>
                  <a:pt x="388961" y="143301"/>
                </a:lnTo>
                <a:lnTo>
                  <a:pt x="457200" y="177421"/>
                </a:lnTo>
                <a:lnTo>
                  <a:pt x="532263" y="218364"/>
                </a:lnTo>
                <a:lnTo>
                  <a:pt x="573206" y="245660"/>
                </a:lnTo>
                <a:lnTo>
                  <a:pt x="614149" y="286603"/>
                </a:lnTo>
                <a:lnTo>
                  <a:pt x="634621" y="327546"/>
                </a:lnTo>
                <a:lnTo>
                  <a:pt x="641445" y="361666"/>
                </a:lnTo>
                <a:lnTo>
                  <a:pt x="627797" y="416257"/>
                </a:lnTo>
                <a:lnTo>
                  <a:pt x="593678" y="504967"/>
                </a:lnTo>
                <a:lnTo>
                  <a:pt x="566382" y="6755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A8F0912-12FE-4DC9-BFEB-3DB7011B11FF}"/>
              </a:ext>
            </a:extLst>
          </p:cNvPr>
          <p:cNvSpPr/>
          <p:nvPr/>
        </p:nvSpPr>
        <p:spPr>
          <a:xfrm>
            <a:off x="7943851" y="4581525"/>
            <a:ext cx="557213" cy="1023938"/>
          </a:xfrm>
          <a:custGeom>
            <a:avLst/>
            <a:gdLst>
              <a:gd name="connsiteX0" fmla="*/ 419100 w 557213"/>
              <a:gd name="connsiteY0" fmla="*/ 585788 h 1023938"/>
              <a:gd name="connsiteX1" fmla="*/ 371475 w 557213"/>
              <a:gd name="connsiteY1" fmla="*/ 133350 h 1023938"/>
              <a:gd name="connsiteX2" fmla="*/ 338138 w 557213"/>
              <a:gd name="connsiteY2" fmla="*/ 0 h 1023938"/>
              <a:gd name="connsiteX3" fmla="*/ 304800 w 557213"/>
              <a:gd name="connsiteY3" fmla="*/ 76200 h 1023938"/>
              <a:gd name="connsiteX4" fmla="*/ 304800 w 557213"/>
              <a:gd name="connsiteY4" fmla="*/ 195263 h 1023938"/>
              <a:gd name="connsiteX5" fmla="*/ 261938 w 557213"/>
              <a:gd name="connsiteY5" fmla="*/ 661988 h 1023938"/>
              <a:gd name="connsiteX6" fmla="*/ 238125 w 557213"/>
              <a:gd name="connsiteY6" fmla="*/ 790575 h 1023938"/>
              <a:gd name="connsiteX7" fmla="*/ 200025 w 557213"/>
              <a:gd name="connsiteY7" fmla="*/ 876300 h 1023938"/>
              <a:gd name="connsiteX8" fmla="*/ 152400 w 557213"/>
              <a:gd name="connsiteY8" fmla="*/ 938213 h 1023938"/>
              <a:gd name="connsiteX9" fmla="*/ 90488 w 557213"/>
              <a:gd name="connsiteY9" fmla="*/ 981075 h 1023938"/>
              <a:gd name="connsiteX10" fmla="*/ 0 w 557213"/>
              <a:gd name="connsiteY10" fmla="*/ 1023938 h 1023938"/>
              <a:gd name="connsiteX11" fmla="*/ 557213 w 557213"/>
              <a:gd name="connsiteY11" fmla="*/ 1014413 h 1023938"/>
              <a:gd name="connsiteX12" fmla="*/ 509588 w 557213"/>
              <a:gd name="connsiteY12" fmla="*/ 928688 h 1023938"/>
              <a:gd name="connsiteX13" fmla="*/ 471488 w 557213"/>
              <a:gd name="connsiteY13" fmla="*/ 838200 h 1023938"/>
              <a:gd name="connsiteX14" fmla="*/ 452438 w 557213"/>
              <a:gd name="connsiteY14" fmla="*/ 762000 h 1023938"/>
              <a:gd name="connsiteX15" fmla="*/ 419100 w 557213"/>
              <a:gd name="connsiteY15" fmla="*/ 585788 h 102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7213" h="1023938">
                <a:moveTo>
                  <a:pt x="419100" y="585788"/>
                </a:moveTo>
                <a:lnTo>
                  <a:pt x="371475" y="133350"/>
                </a:lnTo>
                <a:lnTo>
                  <a:pt x="338138" y="0"/>
                </a:lnTo>
                <a:lnTo>
                  <a:pt x="304800" y="76200"/>
                </a:lnTo>
                <a:lnTo>
                  <a:pt x="304800" y="195263"/>
                </a:lnTo>
                <a:lnTo>
                  <a:pt x="261938" y="661988"/>
                </a:lnTo>
                <a:lnTo>
                  <a:pt x="238125" y="790575"/>
                </a:lnTo>
                <a:lnTo>
                  <a:pt x="200025" y="876300"/>
                </a:lnTo>
                <a:lnTo>
                  <a:pt x="152400" y="938213"/>
                </a:lnTo>
                <a:lnTo>
                  <a:pt x="90488" y="981075"/>
                </a:lnTo>
                <a:lnTo>
                  <a:pt x="0" y="1023938"/>
                </a:lnTo>
                <a:lnTo>
                  <a:pt x="557213" y="1014413"/>
                </a:lnTo>
                <a:lnTo>
                  <a:pt x="509588" y="928688"/>
                </a:lnTo>
                <a:lnTo>
                  <a:pt x="471488" y="838200"/>
                </a:lnTo>
                <a:lnTo>
                  <a:pt x="452438" y="762000"/>
                </a:lnTo>
                <a:lnTo>
                  <a:pt x="419100" y="5857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22AD5C1-B679-4DBD-8923-42A93D80F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251" y="1463545"/>
            <a:ext cx="4773582" cy="44260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053FA35-D568-461D-8EF3-41A9B1EC6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15" y="1457449"/>
            <a:ext cx="477967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BEC799A-54A8-421A-A2AE-FD16B8AC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1215960"/>
            <a:ext cx="4773582" cy="442608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841DD063-9DC2-479C-A394-FB89B88A474C}"/>
              </a:ext>
            </a:extLst>
          </p:cNvPr>
          <p:cNvSpPr/>
          <p:nvPr/>
        </p:nvSpPr>
        <p:spPr>
          <a:xfrm>
            <a:off x="5729289" y="1619250"/>
            <a:ext cx="600075" cy="1874838"/>
          </a:xfrm>
          <a:custGeom>
            <a:avLst/>
            <a:gdLst>
              <a:gd name="connsiteX0" fmla="*/ 223837 w 600075"/>
              <a:gd name="connsiteY0" fmla="*/ 931069 h 1874044"/>
              <a:gd name="connsiteX1" fmla="*/ 226218 w 600075"/>
              <a:gd name="connsiteY1" fmla="*/ 592931 h 1874044"/>
              <a:gd name="connsiteX2" fmla="*/ 221456 w 600075"/>
              <a:gd name="connsiteY2" fmla="*/ 423863 h 1874044"/>
              <a:gd name="connsiteX3" fmla="*/ 216693 w 600075"/>
              <a:gd name="connsiteY3" fmla="*/ 309563 h 1874044"/>
              <a:gd name="connsiteX4" fmla="*/ 209550 w 600075"/>
              <a:gd name="connsiteY4" fmla="*/ 254794 h 1874044"/>
              <a:gd name="connsiteX5" fmla="*/ 190500 w 600075"/>
              <a:gd name="connsiteY5" fmla="*/ 226219 h 1874044"/>
              <a:gd name="connsiteX6" fmla="*/ 109537 w 600075"/>
              <a:gd name="connsiteY6" fmla="*/ 142875 h 1874044"/>
              <a:gd name="connsiteX7" fmla="*/ 38100 w 600075"/>
              <a:gd name="connsiteY7" fmla="*/ 83344 h 1874044"/>
              <a:gd name="connsiteX8" fmla="*/ 2381 w 600075"/>
              <a:gd name="connsiteY8" fmla="*/ 42863 h 1874044"/>
              <a:gd name="connsiteX9" fmla="*/ 0 w 600075"/>
              <a:gd name="connsiteY9" fmla="*/ 21431 h 1874044"/>
              <a:gd name="connsiteX10" fmla="*/ 9525 w 600075"/>
              <a:gd name="connsiteY10" fmla="*/ 7144 h 1874044"/>
              <a:gd name="connsiteX11" fmla="*/ 45243 w 600075"/>
              <a:gd name="connsiteY11" fmla="*/ 0 h 1874044"/>
              <a:gd name="connsiteX12" fmla="*/ 138112 w 600075"/>
              <a:gd name="connsiteY12" fmla="*/ 16669 h 1874044"/>
              <a:gd name="connsiteX13" fmla="*/ 276225 w 600075"/>
              <a:gd name="connsiteY13" fmla="*/ 52388 h 1874044"/>
              <a:gd name="connsiteX14" fmla="*/ 364331 w 600075"/>
              <a:gd name="connsiteY14" fmla="*/ 80963 h 1874044"/>
              <a:gd name="connsiteX15" fmla="*/ 433387 w 600075"/>
              <a:gd name="connsiteY15" fmla="*/ 114300 h 1874044"/>
              <a:gd name="connsiteX16" fmla="*/ 471487 w 600075"/>
              <a:gd name="connsiteY16" fmla="*/ 138113 h 1874044"/>
              <a:gd name="connsiteX17" fmla="*/ 509587 w 600075"/>
              <a:gd name="connsiteY17" fmla="*/ 166688 h 1874044"/>
              <a:gd name="connsiteX18" fmla="*/ 545306 w 600075"/>
              <a:gd name="connsiteY18" fmla="*/ 202406 h 1874044"/>
              <a:gd name="connsiteX19" fmla="*/ 571500 w 600075"/>
              <a:gd name="connsiteY19" fmla="*/ 233363 h 1874044"/>
              <a:gd name="connsiteX20" fmla="*/ 585787 w 600075"/>
              <a:gd name="connsiteY20" fmla="*/ 257175 h 1874044"/>
              <a:gd name="connsiteX21" fmla="*/ 595312 w 600075"/>
              <a:gd name="connsiteY21" fmla="*/ 285750 h 1874044"/>
              <a:gd name="connsiteX22" fmla="*/ 600075 w 600075"/>
              <a:gd name="connsiteY22" fmla="*/ 309563 h 1874044"/>
              <a:gd name="connsiteX23" fmla="*/ 592931 w 600075"/>
              <a:gd name="connsiteY23" fmla="*/ 342900 h 1874044"/>
              <a:gd name="connsiteX24" fmla="*/ 571500 w 600075"/>
              <a:gd name="connsiteY24" fmla="*/ 371475 h 1874044"/>
              <a:gd name="connsiteX25" fmla="*/ 554831 w 600075"/>
              <a:gd name="connsiteY25" fmla="*/ 392906 h 1874044"/>
              <a:gd name="connsiteX26" fmla="*/ 516731 w 600075"/>
              <a:gd name="connsiteY26" fmla="*/ 509588 h 1874044"/>
              <a:gd name="connsiteX27" fmla="*/ 495300 w 600075"/>
              <a:gd name="connsiteY27" fmla="*/ 600075 h 1874044"/>
              <a:gd name="connsiteX28" fmla="*/ 473868 w 600075"/>
              <a:gd name="connsiteY28" fmla="*/ 776288 h 1874044"/>
              <a:gd name="connsiteX29" fmla="*/ 459581 w 600075"/>
              <a:gd name="connsiteY29" fmla="*/ 876300 h 1874044"/>
              <a:gd name="connsiteX30" fmla="*/ 442912 w 600075"/>
              <a:gd name="connsiteY30" fmla="*/ 1040606 h 1874044"/>
              <a:gd name="connsiteX31" fmla="*/ 428625 w 600075"/>
              <a:gd name="connsiteY31" fmla="*/ 1490663 h 1874044"/>
              <a:gd name="connsiteX32" fmla="*/ 428625 w 600075"/>
              <a:gd name="connsiteY32" fmla="*/ 1762125 h 1874044"/>
              <a:gd name="connsiteX33" fmla="*/ 428625 w 600075"/>
              <a:gd name="connsiteY33" fmla="*/ 1788319 h 1874044"/>
              <a:gd name="connsiteX34" fmla="*/ 307181 w 600075"/>
              <a:gd name="connsiteY34" fmla="*/ 1874044 h 1874044"/>
              <a:gd name="connsiteX35" fmla="*/ 202406 w 600075"/>
              <a:gd name="connsiteY35" fmla="*/ 1809750 h 1874044"/>
              <a:gd name="connsiteX36" fmla="*/ 211931 w 600075"/>
              <a:gd name="connsiteY36" fmla="*/ 1593056 h 1874044"/>
              <a:gd name="connsiteX37" fmla="*/ 219075 w 600075"/>
              <a:gd name="connsiteY37" fmla="*/ 1328738 h 1874044"/>
              <a:gd name="connsiteX38" fmla="*/ 223837 w 600075"/>
              <a:gd name="connsiteY38" fmla="*/ 931069 h 187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0075" h="1874044">
                <a:moveTo>
                  <a:pt x="223837" y="931069"/>
                </a:moveTo>
                <a:cubicBezTo>
                  <a:pt x="224631" y="818356"/>
                  <a:pt x="225424" y="705644"/>
                  <a:pt x="226218" y="592931"/>
                </a:cubicBezTo>
                <a:lnTo>
                  <a:pt x="221456" y="423863"/>
                </a:lnTo>
                <a:lnTo>
                  <a:pt x="216693" y="309563"/>
                </a:lnTo>
                <a:lnTo>
                  <a:pt x="209550" y="254794"/>
                </a:lnTo>
                <a:lnTo>
                  <a:pt x="190500" y="226219"/>
                </a:lnTo>
                <a:lnTo>
                  <a:pt x="109537" y="142875"/>
                </a:lnTo>
                <a:lnTo>
                  <a:pt x="38100" y="83344"/>
                </a:lnTo>
                <a:lnTo>
                  <a:pt x="2381" y="42863"/>
                </a:lnTo>
                <a:lnTo>
                  <a:pt x="0" y="21431"/>
                </a:lnTo>
                <a:lnTo>
                  <a:pt x="9525" y="7144"/>
                </a:lnTo>
                <a:lnTo>
                  <a:pt x="45243" y="0"/>
                </a:lnTo>
                <a:lnTo>
                  <a:pt x="138112" y="16669"/>
                </a:lnTo>
                <a:lnTo>
                  <a:pt x="276225" y="52388"/>
                </a:lnTo>
                <a:lnTo>
                  <a:pt x="364331" y="80963"/>
                </a:lnTo>
                <a:lnTo>
                  <a:pt x="433387" y="114300"/>
                </a:lnTo>
                <a:lnTo>
                  <a:pt x="471487" y="138113"/>
                </a:lnTo>
                <a:lnTo>
                  <a:pt x="509587" y="166688"/>
                </a:lnTo>
                <a:lnTo>
                  <a:pt x="545306" y="202406"/>
                </a:lnTo>
                <a:lnTo>
                  <a:pt x="571500" y="233363"/>
                </a:lnTo>
                <a:lnTo>
                  <a:pt x="585787" y="257175"/>
                </a:lnTo>
                <a:lnTo>
                  <a:pt x="595312" y="285750"/>
                </a:lnTo>
                <a:lnTo>
                  <a:pt x="600075" y="309563"/>
                </a:lnTo>
                <a:lnTo>
                  <a:pt x="592931" y="342900"/>
                </a:lnTo>
                <a:lnTo>
                  <a:pt x="571500" y="371475"/>
                </a:lnTo>
                <a:lnTo>
                  <a:pt x="554831" y="392906"/>
                </a:lnTo>
                <a:lnTo>
                  <a:pt x="516731" y="509588"/>
                </a:lnTo>
                <a:lnTo>
                  <a:pt x="495300" y="600075"/>
                </a:lnTo>
                <a:lnTo>
                  <a:pt x="473868" y="776288"/>
                </a:lnTo>
                <a:lnTo>
                  <a:pt x="459581" y="876300"/>
                </a:lnTo>
                <a:lnTo>
                  <a:pt x="442912" y="1040606"/>
                </a:lnTo>
                <a:lnTo>
                  <a:pt x="428625" y="1490663"/>
                </a:lnTo>
                <a:lnTo>
                  <a:pt x="428625" y="1762125"/>
                </a:lnTo>
                <a:lnTo>
                  <a:pt x="428625" y="1788319"/>
                </a:lnTo>
                <a:lnTo>
                  <a:pt x="307181" y="1874044"/>
                </a:lnTo>
                <a:lnTo>
                  <a:pt x="202406" y="1809750"/>
                </a:lnTo>
                <a:lnTo>
                  <a:pt x="211931" y="1593056"/>
                </a:lnTo>
                <a:lnTo>
                  <a:pt x="219075" y="1328738"/>
                </a:lnTo>
                <a:cubicBezTo>
                  <a:pt x="220662" y="1196975"/>
                  <a:pt x="222250" y="1065213"/>
                  <a:pt x="223837" y="931069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8C1C8021-B7E4-41DE-8818-DCC4B6CED3FA}"/>
              </a:ext>
            </a:extLst>
          </p:cNvPr>
          <p:cNvSpPr/>
          <p:nvPr/>
        </p:nvSpPr>
        <p:spPr>
          <a:xfrm>
            <a:off x="4433889" y="2097089"/>
            <a:ext cx="808037" cy="1069975"/>
          </a:xfrm>
          <a:custGeom>
            <a:avLst/>
            <a:gdLst>
              <a:gd name="connsiteX0" fmla="*/ 359568 w 807640"/>
              <a:gd name="connsiteY0" fmla="*/ 483394 h 1069182"/>
              <a:gd name="connsiteX1" fmla="*/ 302418 w 807640"/>
              <a:gd name="connsiteY1" fmla="*/ 385763 h 1069182"/>
              <a:gd name="connsiteX2" fmla="*/ 235743 w 807640"/>
              <a:gd name="connsiteY2" fmla="*/ 283369 h 1069182"/>
              <a:gd name="connsiteX3" fmla="*/ 150018 w 807640"/>
              <a:gd name="connsiteY3" fmla="*/ 178594 h 1069182"/>
              <a:gd name="connsiteX4" fmla="*/ 71437 w 807640"/>
              <a:gd name="connsiteY4" fmla="*/ 102394 h 1069182"/>
              <a:gd name="connsiteX5" fmla="*/ 16668 w 807640"/>
              <a:gd name="connsiteY5" fmla="*/ 50007 h 1069182"/>
              <a:gd name="connsiteX6" fmla="*/ 0 w 807640"/>
              <a:gd name="connsiteY6" fmla="*/ 21432 h 1069182"/>
              <a:gd name="connsiteX7" fmla="*/ 0 w 807640"/>
              <a:gd name="connsiteY7" fmla="*/ 4763 h 1069182"/>
              <a:gd name="connsiteX8" fmla="*/ 16668 w 807640"/>
              <a:gd name="connsiteY8" fmla="*/ 0 h 1069182"/>
              <a:gd name="connsiteX9" fmla="*/ 64293 w 807640"/>
              <a:gd name="connsiteY9" fmla="*/ 11907 h 1069182"/>
              <a:gd name="connsiteX10" fmla="*/ 114300 w 807640"/>
              <a:gd name="connsiteY10" fmla="*/ 38100 h 1069182"/>
              <a:gd name="connsiteX11" fmla="*/ 233362 w 807640"/>
              <a:gd name="connsiteY11" fmla="*/ 109538 h 1069182"/>
              <a:gd name="connsiteX12" fmla="*/ 359568 w 807640"/>
              <a:gd name="connsiteY12" fmla="*/ 190500 h 1069182"/>
              <a:gd name="connsiteX13" fmla="*/ 433387 w 807640"/>
              <a:gd name="connsiteY13" fmla="*/ 240507 h 1069182"/>
              <a:gd name="connsiteX14" fmla="*/ 504825 w 807640"/>
              <a:gd name="connsiteY14" fmla="*/ 300038 h 1069182"/>
              <a:gd name="connsiteX15" fmla="*/ 573881 w 807640"/>
              <a:gd name="connsiteY15" fmla="*/ 359569 h 1069182"/>
              <a:gd name="connsiteX16" fmla="*/ 623887 w 807640"/>
              <a:gd name="connsiteY16" fmla="*/ 411957 h 1069182"/>
              <a:gd name="connsiteX17" fmla="*/ 664368 w 807640"/>
              <a:gd name="connsiteY17" fmla="*/ 461963 h 1069182"/>
              <a:gd name="connsiteX18" fmla="*/ 704850 w 807640"/>
              <a:gd name="connsiteY18" fmla="*/ 526257 h 1069182"/>
              <a:gd name="connsiteX19" fmla="*/ 742950 w 807640"/>
              <a:gd name="connsiteY19" fmla="*/ 600075 h 1069182"/>
              <a:gd name="connsiteX20" fmla="*/ 766762 w 807640"/>
              <a:gd name="connsiteY20" fmla="*/ 664369 h 1069182"/>
              <a:gd name="connsiteX21" fmla="*/ 785812 w 807640"/>
              <a:gd name="connsiteY21" fmla="*/ 735807 h 1069182"/>
              <a:gd name="connsiteX22" fmla="*/ 800100 w 807640"/>
              <a:gd name="connsiteY22" fmla="*/ 816769 h 1069182"/>
              <a:gd name="connsiteX23" fmla="*/ 804862 w 807640"/>
              <a:gd name="connsiteY23" fmla="*/ 857250 h 1069182"/>
              <a:gd name="connsiteX24" fmla="*/ 807243 w 807640"/>
              <a:gd name="connsiteY24" fmla="*/ 919163 h 1069182"/>
              <a:gd name="connsiteX25" fmla="*/ 804862 w 807640"/>
              <a:gd name="connsiteY25" fmla="*/ 973932 h 1069182"/>
              <a:gd name="connsiteX26" fmla="*/ 795337 w 807640"/>
              <a:gd name="connsiteY26" fmla="*/ 1016794 h 1069182"/>
              <a:gd name="connsiteX27" fmla="*/ 778668 w 807640"/>
              <a:gd name="connsiteY27" fmla="*/ 1042988 h 1069182"/>
              <a:gd name="connsiteX28" fmla="*/ 747712 w 807640"/>
              <a:gd name="connsiteY28" fmla="*/ 1062038 h 1069182"/>
              <a:gd name="connsiteX29" fmla="*/ 709612 w 807640"/>
              <a:gd name="connsiteY29" fmla="*/ 1069182 h 1069182"/>
              <a:gd name="connsiteX30" fmla="*/ 673893 w 807640"/>
              <a:gd name="connsiteY30" fmla="*/ 1066800 h 1069182"/>
              <a:gd name="connsiteX31" fmla="*/ 635793 w 807640"/>
              <a:gd name="connsiteY31" fmla="*/ 1050132 h 1069182"/>
              <a:gd name="connsiteX32" fmla="*/ 607218 w 807640"/>
              <a:gd name="connsiteY32" fmla="*/ 1023938 h 1069182"/>
              <a:gd name="connsiteX33" fmla="*/ 576262 w 807640"/>
              <a:gd name="connsiteY33" fmla="*/ 981075 h 1069182"/>
              <a:gd name="connsiteX34" fmla="*/ 531018 w 807640"/>
              <a:gd name="connsiteY34" fmla="*/ 902494 h 1069182"/>
              <a:gd name="connsiteX35" fmla="*/ 511968 w 807640"/>
              <a:gd name="connsiteY35" fmla="*/ 862013 h 1069182"/>
              <a:gd name="connsiteX36" fmla="*/ 495300 w 807640"/>
              <a:gd name="connsiteY36" fmla="*/ 800100 h 1069182"/>
              <a:gd name="connsiteX37" fmla="*/ 464343 w 807640"/>
              <a:gd name="connsiteY37" fmla="*/ 707232 h 1069182"/>
              <a:gd name="connsiteX38" fmla="*/ 423862 w 807640"/>
              <a:gd name="connsiteY38" fmla="*/ 614363 h 1069182"/>
              <a:gd name="connsiteX39" fmla="*/ 359568 w 807640"/>
              <a:gd name="connsiteY39" fmla="*/ 483394 h 106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640" h="1069182">
                <a:moveTo>
                  <a:pt x="359568" y="483394"/>
                </a:moveTo>
                <a:lnTo>
                  <a:pt x="302418" y="385763"/>
                </a:lnTo>
                <a:lnTo>
                  <a:pt x="235743" y="283369"/>
                </a:lnTo>
                <a:lnTo>
                  <a:pt x="150018" y="178594"/>
                </a:lnTo>
                <a:lnTo>
                  <a:pt x="71437" y="102394"/>
                </a:lnTo>
                <a:lnTo>
                  <a:pt x="16668" y="50007"/>
                </a:lnTo>
                <a:lnTo>
                  <a:pt x="0" y="21432"/>
                </a:lnTo>
                <a:lnTo>
                  <a:pt x="0" y="4763"/>
                </a:lnTo>
                <a:lnTo>
                  <a:pt x="16668" y="0"/>
                </a:lnTo>
                <a:lnTo>
                  <a:pt x="64293" y="11907"/>
                </a:lnTo>
                <a:lnTo>
                  <a:pt x="114300" y="38100"/>
                </a:lnTo>
                <a:lnTo>
                  <a:pt x="233362" y="109538"/>
                </a:lnTo>
                <a:lnTo>
                  <a:pt x="359568" y="190500"/>
                </a:lnTo>
                <a:lnTo>
                  <a:pt x="433387" y="240507"/>
                </a:lnTo>
                <a:lnTo>
                  <a:pt x="504825" y="300038"/>
                </a:lnTo>
                <a:lnTo>
                  <a:pt x="573881" y="359569"/>
                </a:lnTo>
                <a:lnTo>
                  <a:pt x="623887" y="411957"/>
                </a:lnTo>
                <a:lnTo>
                  <a:pt x="664368" y="461963"/>
                </a:lnTo>
                <a:lnTo>
                  <a:pt x="704850" y="526257"/>
                </a:lnTo>
                <a:lnTo>
                  <a:pt x="742950" y="600075"/>
                </a:lnTo>
                <a:lnTo>
                  <a:pt x="766762" y="664369"/>
                </a:lnTo>
                <a:lnTo>
                  <a:pt x="785812" y="735807"/>
                </a:lnTo>
                <a:lnTo>
                  <a:pt x="800100" y="816769"/>
                </a:lnTo>
                <a:lnTo>
                  <a:pt x="804862" y="857250"/>
                </a:lnTo>
                <a:cubicBezTo>
                  <a:pt x="805687" y="877886"/>
                  <a:pt x="807243" y="898510"/>
                  <a:pt x="807243" y="919163"/>
                </a:cubicBezTo>
                <a:cubicBezTo>
                  <a:pt x="806449" y="937419"/>
                  <a:pt x="807640" y="952501"/>
                  <a:pt x="804862" y="973932"/>
                </a:cubicBezTo>
                <a:lnTo>
                  <a:pt x="795337" y="1016794"/>
                </a:lnTo>
                <a:lnTo>
                  <a:pt x="778668" y="1042988"/>
                </a:lnTo>
                <a:lnTo>
                  <a:pt x="747712" y="1062038"/>
                </a:lnTo>
                <a:lnTo>
                  <a:pt x="709612" y="1069182"/>
                </a:lnTo>
                <a:lnTo>
                  <a:pt x="673893" y="1066800"/>
                </a:lnTo>
                <a:lnTo>
                  <a:pt x="635793" y="1050132"/>
                </a:lnTo>
                <a:lnTo>
                  <a:pt x="607218" y="1023938"/>
                </a:lnTo>
                <a:lnTo>
                  <a:pt x="576262" y="981075"/>
                </a:lnTo>
                <a:lnTo>
                  <a:pt x="531018" y="902494"/>
                </a:lnTo>
                <a:lnTo>
                  <a:pt x="511968" y="862013"/>
                </a:lnTo>
                <a:lnTo>
                  <a:pt x="495300" y="800100"/>
                </a:lnTo>
                <a:lnTo>
                  <a:pt x="464343" y="707232"/>
                </a:lnTo>
                <a:lnTo>
                  <a:pt x="423862" y="614363"/>
                </a:lnTo>
                <a:lnTo>
                  <a:pt x="359568" y="4833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77B3C02C-102D-4657-A434-225D64A50814}"/>
              </a:ext>
            </a:extLst>
          </p:cNvPr>
          <p:cNvSpPr/>
          <p:nvPr/>
        </p:nvSpPr>
        <p:spPr>
          <a:xfrm>
            <a:off x="6858001" y="1909763"/>
            <a:ext cx="754063" cy="1149350"/>
          </a:xfrm>
          <a:custGeom>
            <a:avLst/>
            <a:gdLst>
              <a:gd name="connsiteX0" fmla="*/ 285750 w 754856"/>
              <a:gd name="connsiteY0" fmla="*/ 273843 h 1150143"/>
              <a:gd name="connsiteX1" fmla="*/ 302419 w 754856"/>
              <a:gd name="connsiteY1" fmla="*/ 176212 h 1150143"/>
              <a:gd name="connsiteX2" fmla="*/ 304800 w 754856"/>
              <a:gd name="connsiteY2" fmla="*/ 142875 h 1150143"/>
              <a:gd name="connsiteX3" fmla="*/ 295275 w 754856"/>
              <a:gd name="connsiteY3" fmla="*/ 116681 h 1150143"/>
              <a:gd name="connsiteX4" fmla="*/ 273844 w 754856"/>
              <a:gd name="connsiteY4" fmla="*/ 90487 h 1150143"/>
              <a:gd name="connsiteX5" fmla="*/ 245269 w 754856"/>
              <a:gd name="connsiteY5" fmla="*/ 73818 h 1150143"/>
              <a:gd name="connsiteX6" fmla="*/ 214313 w 754856"/>
              <a:gd name="connsiteY6" fmla="*/ 52387 h 1150143"/>
              <a:gd name="connsiteX7" fmla="*/ 204788 w 754856"/>
              <a:gd name="connsiteY7" fmla="*/ 33337 h 1150143"/>
              <a:gd name="connsiteX8" fmla="*/ 200025 w 754856"/>
              <a:gd name="connsiteY8" fmla="*/ 11906 h 1150143"/>
              <a:gd name="connsiteX9" fmla="*/ 221456 w 754856"/>
              <a:gd name="connsiteY9" fmla="*/ 0 h 1150143"/>
              <a:gd name="connsiteX10" fmla="*/ 304800 w 754856"/>
              <a:gd name="connsiteY10" fmla="*/ 0 h 1150143"/>
              <a:gd name="connsiteX11" fmla="*/ 378619 w 754856"/>
              <a:gd name="connsiteY11" fmla="*/ 11906 h 1150143"/>
              <a:gd name="connsiteX12" fmla="*/ 438150 w 754856"/>
              <a:gd name="connsiteY12" fmla="*/ 28575 h 1150143"/>
              <a:gd name="connsiteX13" fmla="*/ 488156 w 754856"/>
              <a:gd name="connsiteY13" fmla="*/ 54768 h 1150143"/>
              <a:gd name="connsiteX14" fmla="*/ 571500 w 754856"/>
              <a:gd name="connsiteY14" fmla="*/ 109537 h 1150143"/>
              <a:gd name="connsiteX15" fmla="*/ 650081 w 754856"/>
              <a:gd name="connsiteY15" fmla="*/ 169068 h 1150143"/>
              <a:gd name="connsiteX16" fmla="*/ 695325 w 754856"/>
              <a:gd name="connsiteY16" fmla="*/ 207168 h 1150143"/>
              <a:gd name="connsiteX17" fmla="*/ 728663 w 754856"/>
              <a:gd name="connsiteY17" fmla="*/ 240506 h 1150143"/>
              <a:gd name="connsiteX18" fmla="*/ 750094 w 754856"/>
              <a:gd name="connsiteY18" fmla="*/ 266700 h 1150143"/>
              <a:gd name="connsiteX19" fmla="*/ 754856 w 754856"/>
              <a:gd name="connsiteY19" fmla="*/ 285750 h 1150143"/>
              <a:gd name="connsiteX20" fmla="*/ 752475 w 754856"/>
              <a:gd name="connsiteY20" fmla="*/ 304800 h 1150143"/>
              <a:gd name="connsiteX21" fmla="*/ 742950 w 754856"/>
              <a:gd name="connsiteY21" fmla="*/ 319087 h 1150143"/>
              <a:gd name="connsiteX22" fmla="*/ 719138 w 754856"/>
              <a:gd name="connsiteY22" fmla="*/ 333375 h 1150143"/>
              <a:gd name="connsiteX23" fmla="*/ 681038 w 754856"/>
              <a:gd name="connsiteY23" fmla="*/ 354806 h 1150143"/>
              <a:gd name="connsiteX24" fmla="*/ 595313 w 754856"/>
              <a:gd name="connsiteY24" fmla="*/ 445293 h 1150143"/>
              <a:gd name="connsiteX25" fmla="*/ 423863 w 754856"/>
              <a:gd name="connsiteY25" fmla="*/ 673893 h 1150143"/>
              <a:gd name="connsiteX26" fmla="*/ 166688 w 754856"/>
              <a:gd name="connsiteY26" fmla="*/ 1007268 h 1150143"/>
              <a:gd name="connsiteX27" fmla="*/ 71438 w 754856"/>
              <a:gd name="connsiteY27" fmla="*/ 1126331 h 1150143"/>
              <a:gd name="connsiteX28" fmla="*/ 45244 w 754856"/>
              <a:gd name="connsiteY28" fmla="*/ 1145381 h 1150143"/>
              <a:gd name="connsiteX29" fmla="*/ 23813 w 754856"/>
              <a:gd name="connsiteY29" fmla="*/ 1150143 h 1150143"/>
              <a:gd name="connsiteX30" fmla="*/ 0 w 754856"/>
              <a:gd name="connsiteY30" fmla="*/ 1145381 h 1150143"/>
              <a:gd name="connsiteX31" fmla="*/ 0 w 754856"/>
              <a:gd name="connsiteY31" fmla="*/ 1123950 h 1150143"/>
              <a:gd name="connsiteX32" fmla="*/ 50006 w 754856"/>
              <a:gd name="connsiteY32" fmla="*/ 990600 h 1150143"/>
              <a:gd name="connsiteX33" fmla="*/ 166688 w 754856"/>
              <a:gd name="connsiteY33" fmla="*/ 666750 h 1150143"/>
              <a:gd name="connsiteX34" fmla="*/ 209550 w 754856"/>
              <a:gd name="connsiteY34" fmla="*/ 540543 h 1150143"/>
              <a:gd name="connsiteX35" fmla="*/ 285750 w 754856"/>
              <a:gd name="connsiteY35" fmla="*/ 273843 h 115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856" h="1150143">
                <a:moveTo>
                  <a:pt x="285750" y="273843"/>
                </a:moveTo>
                <a:lnTo>
                  <a:pt x="302419" y="176212"/>
                </a:lnTo>
                <a:lnTo>
                  <a:pt x="304800" y="142875"/>
                </a:lnTo>
                <a:lnTo>
                  <a:pt x="295275" y="116681"/>
                </a:lnTo>
                <a:lnTo>
                  <a:pt x="273844" y="90487"/>
                </a:lnTo>
                <a:lnTo>
                  <a:pt x="245269" y="73818"/>
                </a:lnTo>
                <a:lnTo>
                  <a:pt x="214313" y="52387"/>
                </a:lnTo>
                <a:lnTo>
                  <a:pt x="204788" y="33337"/>
                </a:lnTo>
                <a:lnTo>
                  <a:pt x="200025" y="11906"/>
                </a:lnTo>
                <a:lnTo>
                  <a:pt x="221456" y="0"/>
                </a:lnTo>
                <a:lnTo>
                  <a:pt x="304800" y="0"/>
                </a:lnTo>
                <a:lnTo>
                  <a:pt x="378619" y="11906"/>
                </a:lnTo>
                <a:lnTo>
                  <a:pt x="438150" y="28575"/>
                </a:lnTo>
                <a:lnTo>
                  <a:pt x="488156" y="54768"/>
                </a:lnTo>
                <a:lnTo>
                  <a:pt x="571500" y="109537"/>
                </a:lnTo>
                <a:lnTo>
                  <a:pt x="650081" y="169068"/>
                </a:lnTo>
                <a:lnTo>
                  <a:pt x="695325" y="207168"/>
                </a:lnTo>
                <a:lnTo>
                  <a:pt x="728663" y="240506"/>
                </a:lnTo>
                <a:lnTo>
                  <a:pt x="750094" y="266700"/>
                </a:lnTo>
                <a:lnTo>
                  <a:pt x="754856" y="285750"/>
                </a:lnTo>
                <a:lnTo>
                  <a:pt x="752475" y="304800"/>
                </a:lnTo>
                <a:lnTo>
                  <a:pt x="742950" y="319087"/>
                </a:lnTo>
                <a:lnTo>
                  <a:pt x="719138" y="333375"/>
                </a:lnTo>
                <a:lnTo>
                  <a:pt x="681038" y="354806"/>
                </a:lnTo>
                <a:lnTo>
                  <a:pt x="595313" y="445293"/>
                </a:lnTo>
                <a:lnTo>
                  <a:pt x="423863" y="673893"/>
                </a:lnTo>
                <a:lnTo>
                  <a:pt x="166688" y="1007268"/>
                </a:lnTo>
                <a:lnTo>
                  <a:pt x="71438" y="1126331"/>
                </a:lnTo>
                <a:lnTo>
                  <a:pt x="45244" y="1145381"/>
                </a:lnTo>
                <a:lnTo>
                  <a:pt x="23813" y="1150143"/>
                </a:lnTo>
                <a:lnTo>
                  <a:pt x="0" y="1145381"/>
                </a:lnTo>
                <a:lnTo>
                  <a:pt x="0" y="1123950"/>
                </a:lnTo>
                <a:lnTo>
                  <a:pt x="50006" y="990600"/>
                </a:lnTo>
                <a:lnTo>
                  <a:pt x="166688" y="666750"/>
                </a:lnTo>
                <a:lnTo>
                  <a:pt x="209550" y="540543"/>
                </a:lnTo>
                <a:lnTo>
                  <a:pt x="285750" y="2738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26C37E89-5734-4549-8BCB-E1EB318A5CC7}"/>
              </a:ext>
            </a:extLst>
          </p:cNvPr>
          <p:cNvSpPr/>
          <p:nvPr/>
        </p:nvSpPr>
        <p:spPr>
          <a:xfrm>
            <a:off x="4473576" y="3254376"/>
            <a:ext cx="3324225" cy="2524125"/>
          </a:xfrm>
          <a:custGeom>
            <a:avLst/>
            <a:gdLst>
              <a:gd name="connsiteX0" fmla="*/ 806450 w 3324225"/>
              <a:gd name="connsiteY0" fmla="*/ 254000 h 2524125"/>
              <a:gd name="connsiteX1" fmla="*/ 650875 w 3324225"/>
              <a:gd name="connsiteY1" fmla="*/ 273050 h 2524125"/>
              <a:gd name="connsiteX2" fmla="*/ 546100 w 3324225"/>
              <a:gd name="connsiteY2" fmla="*/ 282575 h 2524125"/>
              <a:gd name="connsiteX3" fmla="*/ 447675 w 3324225"/>
              <a:gd name="connsiteY3" fmla="*/ 288925 h 2524125"/>
              <a:gd name="connsiteX4" fmla="*/ 355600 w 3324225"/>
              <a:gd name="connsiteY4" fmla="*/ 288925 h 2524125"/>
              <a:gd name="connsiteX5" fmla="*/ 295275 w 3324225"/>
              <a:gd name="connsiteY5" fmla="*/ 279400 h 2524125"/>
              <a:gd name="connsiteX6" fmla="*/ 222250 w 3324225"/>
              <a:gd name="connsiteY6" fmla="*/ 263525 h 2524125"/>
              <a:gd name="connsiteX7" fmla="*/ 155575 w 3324225"/>
              <a:gd name="connsiteY7" fmla="*/ 234950 h 2524125"/>
              <a:gd name="connsiteX8" fmla="*/ 95250 w 3324225"/>
              <a:gd name="connsiteY8" fmla="*/ 206375 h 2524125"/>
              <a:gd name="connsiteX9" fmla="*/ 34925 w 3324225"/>
              <a:gd name="connsiteY9" fmla="*/ 168275 h 2524125"/>
              <a:gd name="connsiteX10" fmla="*/ 9525 w 3324225"/>
              <a:gd name="connsiteY10" fmla="*/ 168275 h 2524125"/>
              <a:gd name="connsiteX11" fmla="*/ 0 w 3324225"/>
              <a:gd name="connsiteY11" fmla="*/ 187325 h 2524125"/>
              <a:gd name="connsiteX12" fmla="*/ 9525 w 3324225"/>
              <a:gd name="connsiteY12" fmla="*/ 225425 h 2524125"/>
              <a:gd name="connsiteX13" fmla="*/ 47625 w 3324225"/>
              <a:gd name="connsiteY13" fmla="*/ 276225 h 2524125"/>
              <a:gd name="connsiteX14" fmla="*/ 152400 w 3324225"/>
              <a:gd name="connsiteY14" fmla="*/ 403225 h 2524125"/>
              <a:gd name="connsiteX15" fmla="*/ 244475 w 3324225"/>
              <a:gd name="connsiteY15" fmla="*/ 495300 h 2524125"/>
              <a:gd name="connsiteX16" fmla="*/ 311150 w 3324225"/>
              <a:gd name="connsiteY16" fmla="*/ 539750 h 2524125"/>
              <a:gd name="connsiteX17" fmla="*/ 365125 w 3324225"/>
              <a:gd name="connsiteY17" fmla="*/ 568325 h 2524125"/>
              <a:gd name="connsiteX18" fmla="*/ 403225 w 3324225"/>
              <a:gd name="connsiteY18" fmla="*/ 577850 h 2524125"/>
              <a:gd name="connsiteX19" fmla="*/ 460375 w 3324225"/>
              <a:gd name="connsiteY19" fmla="*/ 568325 h 2524125"/>
              <a:gd name="connsiteX20" fmla="*/ 698500 w 3324225"/>
              <a:gd name="connsiteY20" fmla="*/ 501650 h 2524125"/>
              <a:gd name="connsiteX21" fmla="*/ 1057275 w 3324225"/>
              <a:gd name="connsiteY21" fmla="*/ 422275 h 2524125"/>
              <a:gd name="connsiteX22" fmla="*/ 1355725 w 3324225"/>
              <a:gd name="connsiteY22" fmla="*/ 368300 h 2524125"/>
              <a:gd name="connsiteX23" fmla="*/ 1657350 w 3324225"/>
              <a:gd name="connsiteY23" fmla="*/ 327025 h 2524125"/>
              <a:gd name="connsiteX24" fmla="*/ 1968500 w 3324225"/>
              <a:gd name="connsiteY24" fmla="*/ 282575 h 2524125"/>
              <a:gd name="connsiteX25" fmla="*/ 2232025 w 3324225"/>
              <a:gd name="connsiteY25" fmla="*/ 257175 h 2524125"/>
              <a:gd name="connsiteX26" fmla="*/ 2470150 w 3324225"/>
              <a:gd name="connsiteY26" fmla="*/ 234950 h 2524125"/>
              <a:gd name="connsiteX27" fmla="*/ 2606675 w 3324225"/>
              <a:gd name="connsiteY27" fmla="*/ 222250 h 2524125"/>
              <a:gd name="connsiteX28" fmla="*/ 2733675 w 3324225"/>
              <a:gd name="connsiteY28" fmla="*/ 222250 h 2524125"/>
              <a:gd name="connsiteX29" fmla="*/ 2800350 w 3324225"/>
              <a:gd name="connsiteY29" fmla="*/ 225425 h 2524125"/>
              <a:gd name="connsiteX30" fmla="*/ 2838450 w 3324225"/>
              <a:gd name="connsiteY30" fmla="*/ 241300 h 2524125"/>
              <a:gd name="connsiteX31" fmla="*/ 2867025 w 3324225"/>
              <a:gd name="connsiteY31" fmla="*/ 263525 h 2524125"/>
              <a:gd name="connsiteX32" fmla="*/ 2879725 w 3324225"/>
              <a:gd name="connsiteY32" fmla="*/ 298450 h 2524125"/>
              <a:gd name="connsiteX33" fmla="*/ 2889250 w 3324225"/>
              <a:gd name="connsiteY33" fmla="*/ 352425 h 2524125"/>
              <a:gd name="connsiteX34" fmla="*/ 2870200 w 3324225"/>
              <a:gd name="connsiteY34" fmla="*/ 615950 h 2524125"/>
              <a:gd name="connsiteX35" fmla="*/ 2841625 w 3324225"/>
              <a:gd name="connsiteY35" fmla="*/ 1028700 h 2524125"/>
              <a:gd name="connsiteX36" fmla="*/ 2822575 w 3324225"/>
              <a:gd name="connsiteY36" fmla="*/ 1181100 h 2524125"/>
              <a:gd name="connsiteX37" fmla="*/ 2790825 w 3324225"/>
              <a:gd name="connsiteY37" fmla="*/ 1428750 h 2524125"/>
              <a:gd name="connsiteX38" fmla="*/ 2752725 w 3324225"/>
              <a:gd name="connsiteY38" fmla="*/ 1809750 h 2524125"/>
              <a:gd name="connsiteX39" fmla="*/ 2730500 w 3324225"/>
              <a:gd name="connsiteY39" fmla="*/ 2092325 h 2524125"/>
              <a:gd name="connsiteX40" fmla="*/ 2701925 w 3324225"/>
              <a:gd name="connsiteY40" fmla="*/ 2193925 h 2524125"/>
              <a:gd name="connsiteX41" fmla="*/ 2689225 w 3324225"/>
              <a:gd name="connsiteY41" fmla="*/ 2276475 h 2524125"/>
              <a:gd name="connsiteX42" fmla="*/ 2689225 w 3324225"/>
              <a:gd name="connsiteY42" fmla="*/ 2339975 h 2524125"/>
              <a:gd name="connsiteX43" fmla="*/ 2698750 w 3324225"/>
              <a:gd name="connsiteY43" fmla="*/ 2397125 h 2524125"/>
              <a:gd name="connsiteX44" fmla="*/ 2708275 w 3324225"/>
              <a:gd name="connsiteY44" fmla="*/ 2438400 h 2524125"/>
              <a:gd name="connsiteX45" fmla="*/ 2730500 w 3324225"/>
              <a:gd name="connsiteY45" fmla="*/ 2482850 h 2524125"/>
              <a:gd name="connsiteX46" fmla="*/ 2755900 w 3324225"/>
              <a:gd name="connsiteY46" fmla="*/ 2511425 h 2524125"/>
              <a:gd name="connsiteX47" fmla="*/ 2790825 w 3324225"/>
              <a:gd name="connsiteY47" fmla="*/ 2524125 h 2524125"/>
              <a:gd name="connsiteX48" fmla="*/ 2825750 w 3324225"/>
              <a:gd name="connsiteY48" fmla="*/ 2524125 h 2524125"/>
              <a:gd name="connsiteX49" fmla="*/ 2857500 w 3324225"/>
              <a:gd name="connsiteY49" fmla="*/ 2508250 h 2524125"/>
              <a:gd name="connsiteX50" fmla="*/ 2886075 w 3324225"/>
              <a:gd name="connsiteY50" fmla="*/ 2489200 h 2524125"/>
              <a:gd name="connsiteX51" fmla="*/ 2914650 w 3324225"/>
              <a:gd name="connsiteY51" fmla="*/ 2454275 h 2524125"/>
              <a:gd name="connsiteX52" fmla="*/ 2930525 w 3324225"/>
              <a:gd name="connsiteY52" fmla="*/ 2352675 h 2524125"/>
              <a:gd name="connsiteX53" fmla="*/ 2965450 w 3324225"/>
              <a:gd name="connsiteY53" fmla="*/ 2133600 h 2524125"/>
              <a:gd name="connsiteX54" fmla="*/ 2978150 w 3324225"/>
              <a:gd name="connsiteY54" fmla="*/ 2022475 h 2524125"/>
              <a:gd name="connsiteX55" fmla="*/ 3006725 w 3324225"/>
              <a:gd name="connsiteY55" fmla="*/ 1711325 h 2524125"/>
              <a:gd name="connsiteX56" fmla="*/ 3038475 w 3324225"/>
              <a:gd name="connsiteY56" fmla="*/ 1422400 h 2524125"/>
              <a:gd name="connsiteX57" fmla="*/ 3070225 w 3324225"/>
              <a:gd name="connsiteY57" fmla="*/ 1155700 h 2524125"/>
              <a:gd name="connsiteX58" fmla="*/ 3124200 w 3324225"/>
              <a:gd name="connsiteY58" fmla="*/ 806450 h 2524125"/>
              <a:gd name="connsiteX59" fmla="*/ 3165475 w 3324225"/>
              <a:gd name="connsiteY59" fmla="*/ 590550 h 2524125"/>
              <a:gd name="connsiteX60" fmla="*/ 3190875 w 3324225"/>
              <a:gd name="connsiteY60" fmla="*/ 488950 h 2524125"/>
              <a:gd name="connsiteX61" fmla="*/ 3209925 w 3324225"/>
              <a:gd name="connsiteY61" fmla="*/ 431800 h 2524125"/>
              <a:gd name="connsiteX62" fmla="*/ 3238500 w 3324225"/>
              <a:gd name="connsiteY62" fmla="*/ 384175 h 2524125"/>
              <a:gd name="connsiteX63" fmla="*/ 3279775 w 3324225"/>
              <a:gd name="connsiteY63" fmla="*/ 346075 h 2524125"/>
              <a:gd name="connsiteX64" fmla="*/ 3314700 w 3324225"/>
              <a:gd name="connsiteY64" fmla="*/ 301625 h 2524125"/>
              <a:gd name="connsiteX65" fmla="*/ 3324225 w 3324225"/>
              <a:gd name="connsiteY65" fmla="*/ 266700 h 2524125"/>
              <a:gd name="connsiteX66" fmla="*/ 3311525 w 3324225"/>
              <a:gd name="connsiteY66" fmla="*/ 225425 h 2524125"/>
              <a:gd name="connsiteX67" fmla="*/ 3273425 w 3324225"/>
              <a:gd name="connsiteY67" fmla="*/ 177800 h 2524125"/>
              <a:gd name="connsiteX68" fmla="*/ 3098800 w 3324225"/>
              <a:gd name="connsiteY68" fmla="*/ 60325 h 2524125"/>
              <a:gd name="connsiteX69" fmla="*/ 3009900 w 3324225"/>
              <a:gd name="connsiteY69" fmla="*/ 0 h 2524125"/>
              <a:gd name="connsiteX70" fmla="*/ 2994025 w 3324225"/>
              <a:gd name="connsiteY70" fmla="*/ 0 h 2524125"/>
              <a:gd name="connsiteX71" fmla="*/ 2889250 w 3324225"/>
              <a:gd name="connsiteY71" fmla="*/ 53975 h 2524125"/>
              <a:gd name="connsiteX72" fmla="*/ 2847975 w 3324225"/>
              <a:gd name="connsiteY72" fmla="*/ 66675 h 2524125"/>
              <a:gd name="connsiteX73" fmla="*/ 2727325 w 3324225"/>
              <a:gd name="connsiteY73" fmla="*/ 60325 h 2524125"/>
              <a:gd name="connsiteX74" fmla="*/ 2387600 w 3324225"/>
              <a:gd name="connsiteY74" fmla="*/ 69850 h 2524125"/>
              <a:gd name="connsiteX75" fmla="*/ 2168525 w 3324225"/>
              <a:gd name="connsiteY75" fmla="*/ 88900 h 2524125"/>
              <a:gd name="connsiteX76" fmla="*/ 1971675 w 3324225"/>
              <a:gd name="connsiteY76" fmla="*/ 111125 h 2524125"/>
              <a:gd name="connsiteX77" fmla="*/ 1879600 w 3324225"/>
              <a:gd name="connsiteY77" fmla="*/ 111125 h 2524125"/>
              <a:gd name="connsiteX78" fmla="*/ 1625600 w 3324225"/>
              <a:gd name="connsiteY78" fmla="*/ 133350 h 2524125"/>
              <a:gd name="connsiteX79" fmla="*/ 1343025 w 3324225"/>
              <a:gd name="connsiteY79" fmla="*/ 171450 h 2524125"/>
              <a:gd name="connsiteX80" fmla="*/ 977900 w 3324225"/>
              <a:gd name="connsiteY80" fmla="*/ 234950 h 2524125"/>
              <a:gd name="connsiteX81" fmla="*/ 806450 w 3324225"/>
              <a:gd name="connsiteY81" fmla="*/ 254000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24225" h="2524125">
                <a:moveTo>
                  <a:pt x="806450" y="254000"/>
                </a:moveTo>
                <a:lnTo>
                  <a:pt x="650875" y="273050"/>
                </a:lnTo>
                <a:lnTo>
                  <a:pt x="546100" y="282575"/>
                </a:lnTo>
                <a:lnTo>
                  <a:pt x="447675" y="288925"/>
                </a:lnTo>
                <a:lnTo>
                  <a:pt x="355600" y="288925"/>
                </a:lnTo>
                <a:lnTo>
                  <a:pt x="295275" y="279400"/>
                </a:lnTo>
                <a:lnTo>
                  <a:pt x="222250" y="263525"/>
                </a:lnTo>
                <a:lnTo>
                  <a:pt x="155575" y="234950"/>
                </a:lnTo>
                <a:lnTo>
                  <a:pt x="95250" y="206375"/>
                </a:lnTo>
                <a:lnTo>
                  <a:pt x="34925" y="168275"/>
                </a:lnTo>
                <a:lnTo>
                  <a:pt x="9525" y="168275"/>
                </a:lnTo>
                <a:lnTo>
                  <a:pt x="0" y="187325"/>
                </a:lnTo>
                <a:lnTo>
                  <a:pt x="9525" y="225425"/>
                </a:lnTo>
                <a:lnTo>
                  <a:pt x="47625" y="276225"/>
                </a:lnTo>
                <a:lnTo>
                  <a:pt x="152400" y="403225"/>
                </a:lnTo>
                <a:lnTo>
                  <a:pt x="244475" y="495300"/>
                </a:lnTo>
                <a:lnTo>
                  <a:pt x="311150" y="539750"/>
                </a:lnTo>
                <a:lnTo>
                  <a:pt x="365125" y="568325"/>
                </a:lnTo>
                <a:lnTo>
                  <a:pt x="403225" y="577850"/>
                </a:lnTo>
                <a:lnTo>
                  <a:pt x="460375" y="568325"/>
                </a:lnTo>
                <a:lnTo>
                  <a:pt x="698500" y="501650"/>
                </a:lnTo>
                <a:lnTo>
                  <a:pt x="1057275" y="422275"/>
                </a:lnTo>
                <a:lnTo>
                  <a:pt x="1355725" y="368300"/>
                </a:lnTo>
                <a:lnTo>
                  <a:pt x="1657350" y="327025"/>
                </a:lnTo>
                <a:lnTo>
                  <a:pt x="1968500" y="282575"/>
                </a:lnTo>
                <a:lnTo>
                  <a:pt x="2232025" y="257175"/>
                </a:lnTo>
                <a:lnTo>
                  <a:pt x="2470150" y="234950"/>
                </a:lnTo>
                <a:lnTo>
                  <a:pt x="2606675" y="222250"/>
                </a:lnTo>
                <a:lnTo>
                  <a:pt x="2733675" y="222250"/>
                </a:lnTo>
                <a:lnTo>
                  <a:pt x="2800350" y="225425"/>
                </a:lnTo>
                <a:lnTo>
                  <a:pt x="2838450" y="241300"/>
                </a:lnTo>
                <a:lnTo>
                  <a:pt x="2867025" y="263525"/>
                </a:lnTo>
                <a:lnTo>
                  <a:pt x="2879725" y="298450"/>
                </a:lnTo>
                <a:lnTo>
                  <a:pt x="2889250" y="352425"/>
                </a:lnTo>
                <a:lnTo>
                  <a:pt x="2870200" y="615950"/>
                </a:lnTo>
                <a:lnTo>
                  <a:pt x="2841625" y="1028700"/>
                </a:lnTo>
                <a:lnTo>
                  <a:pt x="2822575" y="1181100"/>
                </a:lnTo>
                <a:lnTo>
                  <a:pt x="2790825" y="1428750"/>
                </a:lnTo>
                <a:lnTo>
                  <a:pt x="2752725" y="1809750"/>
                </a:lnTo>
                <a:lnTo>
                  <a:pt x="2730500" y="2092325"/>
                </a:lnTo>
                <a:lnTo>
                  <a:pt x="2701925" y="2193925"/>
                </a:lnTo>
                <a:lnTo>
                  <a:pt x="2689225" y="2276475"/>
                </a:lnTo>
                <a:lnTo>
                  <a:pt x="2689225" y="2339975"/>
                </a:lnTo>
                <a:lnTo>
                  <a:pt x="2698750" y="2397125"/>
                </a:lnTo>
                <a:lnTo>
                  <a:pt x="2708275" y="2438400"/>
                </a:lnTo>
                <a:lnTo>
                  <a:pt x="2730500" y="2482850"/>
                </a:lnTo>
                <a:lnTo>
                  <a:pt x="2755900" y="2511425"/>
                </a:lnTo>
                <a:lnTo>
                  <a:pt x="2790825" y="2524125"/>
                </a:lnTo>
                <a:lnTo>
                  <a:pt x="2825750" y="2524125"/>
                </a:lnTo>
                <a:lnTo>
                  <a:pt x="2857500" y="2508250"/>
                </a:lnTo>
                <a:lnTo>
                  <a:pt x="2886075" y="2489200"/>
                </a:lnTo>
                <a:lnTo>
                  <a:pt x="2914650" y="2454275"/>
                </a:lnTo>
                <a:lnTo>
                  <a:pt x="2930525" y="2352675"/>
                </a:lnTo>
                <a:lnTo>
                  <a:pt x="2965450" y="2133600"/>
                </a:lnTo>
                <a:lnTo>
                  <a:pt x="2978150" y="2022475"/>
                </a:lnTo>
                <a:lnTo>
                  <a:pt x="3006725" y="1711325"/>
                </a:lnTo>
                <a:lnTo>
                  <a:pt x="3038475" y="1422400"/>
                </a:lnTo>
                <a:lnTo>
                  <a:pt x="3070225" y="1155700"/>
                </a:lnTo>
                <a:lnTo>
                  <a:pt x="3124200" y="806450"/>
                </a:lnTo>
                <a:lnTo>
                  <a:pt x="3165475" y="590550"/>
                </a:lnTo>
                <a:lnTo>
                  <a:pt x="3190875" y="488950"/>
                </a:lnTo>
                <a:lnTo>
                  <a:pt x="3209925" y="431800"/>
                </a:lnTo>
                <a:lnTo>
                  <a:pt x="3238500" y="384175"/>
                </a:lnTo>
                <a:lnTo>
                  <a:pt x="3279775" y="346075"/>
                </a:lnTo>
                <a:lnTo>
                  <a:pt x="3314700" y="301625"/>
                </a:lnTo>
                <a:lnTo>
                  <a:pt x="3324225" y="266700"/>
                </a:lnTo>
                <a:lnTo>
                  <a:pt x="3311525" y="225425"/>
                </a:lnTo>
                <a:lnTo>
                  <a:pt x="3273425" y="177800"/>
                </a:lnTo>
                <a:lnTo>
                  <a:pt x="3098800" y="60325"/>
                </a:lnTo>
                <a:lnTo>
                  <a:pt x="3009900" y="0"/>
                </a:lnTo>
                <a:lnTo>
                  <a:pt x="2994025" y="0"/>
                </a:lnTo>
                <a:lnTo>
                  <a:pt x="2889250" y="53975"/>
                </a:lnTo>
                <a:lnTo>
                  <a:pt x="2847975" y="66675"/>
                </a:lnTo>
                <a:lnTo>
                  <a:pt x="2727325" y="60325"/>
                </a:lnTo>
                <a:lnTo>
                  <a:pt x="2387600" y="69850"/>
                </a:lnTo>
                <a:lnTo>
                  <a:pt x="2168525" y="88900"/>
                </a:lnTo>
                <a:cubicBezTo>
                  <a:pt x="2102922" y="96428"/>
                  <a:pt x="2037709" y="111125"/>
                  <a:pt x="1971675" y="111125"/>
                </a:cubicBezTo>
                <a:lnTo>
                  <a:pt x="1879600" y="111125"/>
                </a:lnTo>
                <a:lnTo>
                  <a:pt x="1625600" y="133350"/>
                </a:lnTo>
                <a:lnTo>
                  <a:pt x="1343025" y="171450"/>
                </a:lnTo>
                <a:lnTo>
                  <a:pt x="977900" y="234950"/>
                </a:lnTo>
                <a:lnTo>
                  <a:pt x="806450" y="254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26E29C2E-A619-47A9-B451-2958A79C3B97}"/>
              </a:ext>
            </a:extLst>
          </p:cNvPr>
          <p:cNvSpPr/>
          <p:nvPr/>
        </p:nvSpPr>
        <p:spPr>
          <a:xfrm>
            <a:off x="4427538" y="4259263"/>
            <a:ext cx="3046412" cy="487362"/>
          </a:xfrm>
          <a:custGeom>
            <a:avLst/>
            <a:gdLst>
              <a:gd name="connsiteX0" fmla="*/ 1370348 w 3046330"/>
              <a:gd name="connsiteY0" fmla="*/ 112735 h 488515"/>
              <a:gd name="connsiteX1" fmla="*/ 1540702 w 3046330"/>
              <a:gd name="connsiteY1" fmla="*/ 87683 h 488515"/>
              <a:gd name="connsiteX2" fmla="*/ 1766170 w 3046330"/>
              <a:gd name="connsiteY2" fmla="*/ 57620 h 488515"/>
              <a:gd name="connsiteX3" fmla="*/ 1939029 w 3046330"/>
              <a:gd name="connsiteY3" fmla="*/ 40084 h 488515"/>
              <a:gd name="connsiteX4" fmla="*/ 2154477 w 3046330"/>
              <a:gd name="connsiteY4" fmla="*/ 25052 h 488515"/>
              <a:gd name="connsiteX5" fmla="*/ 2394977 w 3046330"/>
              <a:gd name="connsiteY5" fmla="*/ 12526 h 488515"/>
              <a:gd name="connsiteX6" fmla="*/ 2668044 w 3046330"/>
              <a:gd name="connsiteY6" fmla="*/ 2506 h 488515"/>
              <a:gd name="connsiteX7" fmla="*/ 2835893 w 3046330"/>
              <a:gd name="connsiteY7" fmla="*/ 0 h 488515"/>
              <a:gd name="connsiteX8" fmla="*/ 2918565 w 3046330"/>
              <a:gd name="connsiteY8" fmla="*/ 0 h 488515"/>
              <a:gd name="connsiteX9" fmla="*/ 3046330 w 3046330"/>
              <a:gd name="connsiteY9" fmla="*/ 102714 h 488515"/>
              <a:gd name="connsiteX10" fmla="*/ 2873471 w 3046330"/>
              <a:gd name="connsiteY10" fmla="*/ 177870 h 488515"/>
              <a:gd name="connsiteX11" fmla="*/ 2655518 w 3046330"/>
              <a:gd name="connsiteY11" fmla="*/ 180375 h 488515"/>
              <a:gd name="connsiteX12" fmla="*/ 2374935 w 3046330"/>
              <a:gd name="connsiteY12" fmla="*/ 197912 h 488515"/>
              <a:gd name="connsiteX13" fmla="*/ 2244664 w 3046330"/>
              <a:gd name="connsiteY13" fmla="*/ 202922 h 488515"/>
              <a:gd name="connsiteX14" fmla="*/ 2116899 w 3046330"/>
              <a:gd name="connsiteY14" fmla="*/ 202922 h 488515"/>
              <a:gd name="connsiteX15" fmla="*/ 1929009 w 3046330"/>
              <a:gd name="connsiteY15" fmla="*/ 215448 h 488515"/>
              <a:gd name="connsiteX16" fmla="*/ 1696024 w 3046330"/>
              <a:gd name="connsiteY16" fmla="*/ 243005 h 488515"/>
              <a:gd name="connsiteX17" fmla="*/ 1415441 w 3046330"/>
              <a:gd name="connsiteY17" fmla="*/ 280583 h 488515"/>
              <a:gd name="connsiteX18" fmla="*/ 1194983 w 3046330"/>
              <a:gd name="connsiteY18" fmla="*/ 313151 h 488515"/>
              <a:gd name="connsiteX19" fmla="*/ 977031 w 3046330"/>
              <a:gd name="connsiteY19" fmla="*/ 355739 h 488515"/>
              <a:gd name="connsiteX20" fmla="*/ 786635 w 3046330"/>
              <a:gd name="connsiteY20" fmla="*/ 398328 h 488515"/>
              <a:gd name="connsiteX21" fmla="*/ 603755 w 3046330"/>
              <a:gd name="connsiteY21" fmla="*/ 445927 h 488515"/>
              <a:gd name="connsiteX22" fmla="*/ 448432 w 3046330"/>
              <a:gd name="connsiteY22" fmla="*/ 488515 h 488515"/>
              <a:gd name="connsiteX23" fmla="*/ 425885 w 3046330"/>
              <a:gd name="connsiteY23" fmla="*/ 488515 h 488515"/>
              <a:gd name="connsiteX24" fmla="*/ 368266 w 3046330"/>
              <a:gd name="connsiteY24" fmla="*/ 475989 h 488515"/>
              <a:gd name="connsiteX25" fmla="*/ 300625 w 3046330"/>
              <a:gd name="connsiteY25" fmla="*/ 450937 h 488515"/>
              <a:gd name="connsiteX26" fmla="*/ 243005 w 3046330"/>
              <a:gd name="connsiteY26" fmla="*/ 415864 h 488515"/>
              <a:gd name="connsiteX27" fmla="*/ 187891 w 3046330"/>
              <a:gd name="connsiteY27" fmla="*/ 373276 h 488515"/>
              <a:gd name="connsiteX28" fmla="*/ 140292 w 3046330"/>
              <a:gd name="connsiteY28" fmla="*/ 328182 h 488515"/>
              <a:gd name="connsiteX29" fmla="*/ 87683 w 3046330"/>
              <a:gd name="connsiteY29" fmla="*/ 275573 h 488515"/>
              <a:gd name="connsiteX30" fmla="*/ 42589 w 3046330"/>
              <a:gd name="connsiteY30" fmla="*/ 222964 h 488515"/>
              <a:gd name="connsiteX31" fmla="*/ 15032 w 3046330"/>
              <a:gd name="connsiteY31" fmla="*/ 185386 h 488515"/>
              <a:gd name="connsiteX32" fmla="*/ 0 w 3046330"/>
              <a:gd name="connsiteY32" fmla="*/ 150313 h 488515"/>
              <a:gd name="connsiteX33" fmla="*/ 0 w 3046330"/>
              <a:gd name="connsiteY33" fmla="*/ 125261 h 488515"/>
              <a:gd name="connsiteX34" fmla="*/ 12526 w 3046330"/>
              <a:gd name="connsiteY34" fmla="*/ 117745 h 488515"/>
              <a:gd name="connsiteX35" fmla="*/ 32568 w 3046330"/>
              <a:gd name="connsiteY35" fmla="*/ 125261 h 488515"/>
              <a:gd name="connsiteX36" fmla="*/ 115240 w 3046330"/>
              <a:gd name="connsiteY36" fmla="*/ 157828 h 488515"/>
              <a:gd name="connsiteX37" fmla="*/ 212943 w 3046330"/>
              <a:gd name="connsiteY37" fmla="*/ 187891 h 488515"/>
              <a:gd name="connsiteX38" fmla="*/ 325677 w 3046330"/>
              <a:gd name="connsiteY38" fmla="*/ 212943 h 488515"/>
              <a:gd name="connsiteX39" fmla="*/ 498536 w 3046330"/>
              <a:gd name="connsiteY39" fmla="*/ 230479 h 488515"/>
              <a:gd name="connsiteX40" fmla="*/ 633817 w 3046330"/>
              <a:gd name="connsiteY40" fmla="*/ 222964 h 488515"/>
              <a:gd name="connsiteX41" fmla="*/ 921916 w 3046330"/>
              <a:gd name="connsiteY41" fmla="*/ 172859 h 488515"/>
              <a:gd name="connsiteX42" fmla="*/ 1237572 w 3046330"/>
              <a:gd name="connsiteY42" fmla="*/ 130271 h 488515"/>
              <a:gd name="connsiteX43" fmla="*/ 1370348 w 3046330"/>
              <a:gd name="connsiteY43" fmla="*/ 112735 h 4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46330" h="488515">
                <a:moveTo>
                  <a:pt x="1370348" y="112735"/>
                </a:moveTo>
                <a:lnTo>
                  <a:pt x="1540702" y="87683"/>
                </a:lnTo>
                <a:lnTo>
                  <a:pt x="1766170" y="57620"/>
                </a:lnTo>
                <a:lnTo>
                  <a:pt x="1939029" y="40084"/>
                </a:lnTo>
                <a:lnTo>
                  <a:pt x="2154477" y="25052"/>
                </a:lnTo>
                <a:lnTo>
                  <a:pt x="2394977" y="12526"/>
                </a:lnTo>
                <a:lnTo>
                  <a:pt x="2668044" y="2506"/>
                </a:lnTo>
                <a:lnTo>
                  <a:pt x="2835893" y="0"/>
                </a:lnTo>
                <a:lnTo>
                  <a:pt x="2918565" y="0"/>
                </a:lnTo>
                <a:lnTo>
                  <a:pt x="3046330" y="102714"/>
                </a:lnTo>
                <a:lnTo>
                  <a:pt x="2873471" y="177870"/>
                </a:lnTo>
                <a:lnTo>
                  <a:pt x="2655518" y="180375"/>
                </a:lnTo>
                <a:lnTo>
                  <a:pt x="2374935" y="197912"/>
                </a:lnTo>
                <a:lnTo>
                  <a:pt x="2244664" y="202922"/>
                </a:lnTo>
                <a:lnTo>
                  <a:pt x="2116899" y="202922"/>
                </a:lnTo>
                <a:lnTo>
                  <a:pt x="1929009" y="215448"/>
                </a:lnTo>
                <a:lnTo>
                  <a:pt x="1696024" y="243005"/>
                </a:lnTo>
                <a:lnTo>
                  <a:pt x="1415441" y="280583"/>
                </a:lnTo>
                <a:lnTo>
                  <a:pt x="1194983" y="313151"/>
                </a:lnTo>
                <a:lnTo>
                  <a:pt x="977031" y="355739"/>
                </a:lnTo>
                <a:lnTo>
                  <a:pt x="786635" y="398328"/>
                </a:lnTo>
                <a:lnTo>
                  <a:pt x="603755" y="445927"/>
                </a:lnTo>
                <a:lnTo>
                  <a:pt x="448432" y="488515"/>
                </a:lnTo>
                <a:lnTo>
                  <a:pt x="425885" y="488515"/>
                </a:lnTo>
                <a:lnTo>
                  <a:pt x="368266" y="475989"/>
                </a:lnTo>
                <a:lnTo>
                  <a:pt x="300625" y="450937"/>
                </a:lnTo>
                <a:lnTo>
                  <a:pt x="243005" y="415864"/>
                </a:lnTo>
                <a:lnTo>
                  <a:pt x="187891" y="373276"/>
                </a:lnTo>
                <a:lnTo>
                  <a:pt x="140292" y="328182"/>
                </a:lnTo>
                <a:lnTo>
                  <a:pt x="87683" y="275573"/>
                </a:lnTo>
                <a:lnTo>
                  <a:pt x="42589" y="222964"/>
                </a:lnTo>
                <a:lnTo>
                  <a:pt x="15032" y="185386"/>
                </a:lnTo>
                <a:lnTo>
                  <a:pt x="0" y="150313"/>
                </a:lnTo>
                <a:lnTo>
                  <a:pt x="0" y="125261"/>
                </a:lnTo>
                <a:lnTo>
                  <a:pt x="12526" y="117745"/>
                </a:lnTo>
                <a:lnTo>
                  <a:pt x="32568" y="125261"/>
                </a:lnTo>
                <a:lnTo>
                  <a:pt x="115240" y="157828"/>
                </a:lnTo>
                <a:lnTo>
                  <a:pt x="212943" y="187891"/>
                </a:lnTo>
                <a:lnTo>
                  <a:pt x="325677" y="212943"/>
                </a:lnTo>
                <a:lnTo>
                  <a:pt x="498536" y="230479"/>
                </a:lnTo>
                <a:lnTo>
                  <a:pt x="633817" y="222964"/>
                </a:lnTo>
                <a:lnTo>
                  <a:pt x="921916" y="172859"/>
                </a:lnTo>
                <a:lnTo>
                  <a:pt x="1237572" y="130271"/>
                </a:lnTo>
                <a:lnTo>
                  <a:pt x="1370348" y="1127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25EDB358-0A62-47FA-BC6F-F8EC0BA61D3F}"/>
              </a:ext>
            </a:extLst>
          </p:cNvPr>
          <p:cNvSpPr/>
          <p:nvPr/>
        </p:nvSpPr>
        <p:spPr>
          <a:xfrm>
            <a:off x="4449763" y="5330826"/>
            <a:ext cx="2925762" cy="466725"/>
          </a:xfrm>
          <a:custGeom>
            <a:avLst/>
            <a:gdLst>
              <a:gd name="connsiteX0" fmla="*/ 2167003 w 2926080"/>
              <a:gd name="connsiteY0" fmla="*/ 12526 h 465968"/>
              <a:gd name="connsiteX1" fmla="*/ 2455102 w 2926080"/>
              <a:gd name="connsiteY1" fmla="*/ 0 h 465968"/>
              <a:gd name="connsiteX2" fmla="*/ 2725664 w 2926080"/>
              <a:gd name="connsiteY2" fmla="*/ 0 h 465968"/>
              <a:gd name="connsiteX3" fmla="*/ 2765747 w 2926080"/>
              <a:gd name="connsiteY3" fmla="*/ 2505 h 465968"/>
              <a:gd name="connsiteX4" fmla="*/ 2926080 w 2926080"/>
              <a:gd name="connsiteY4" fmla="*/ 125261 h 465968"/>
              <a:gd name="connsiteX5" fmla="*/ 2723159 w 2926080"/>
              <a:gd name="connsiteY5" fmla="*/ 202922 h 465968"/>
              <a:gd name="connsiteX6" fmla="*/ 2567836 w 2926080"/>
              <a:gd name="connsiteY6" fmla="*/ 197911 h 465968"/>
              <a:gd name="connsiteX7" fmla="*/ 2314810 w 2926080"/>
              <a:gd name="connsiteY7" fmla="*/ 202922 h 465968"/>
              <a:gd name="connsiteX8" fmla="*/ 1969092 w 2926080"/>
              <a:gd name="connsiteY8" fmla="*/ 212943 h 465968"/>
              <a:gd name="connsiteX9" fmla="*/ 1721076 w 2926080"/>
              <a:gd name="connsiteY9" fmla="*/ 220458 h 465968"/>
              <a:gd name="connsiteX10" fmla="*/ 1488092 w 2926080"/>
              <a:gd name="connsiteY10" fmla="*/ 248016 h 465968"/>
              <a:gd name="connsiteX11" fmla="*/ 1174942 w 2926080"/>
              <a:gd name="connsiteY11" fmla="*/ 298120 h 465968"/>
              <a:gd name="connsiteX12" fmla="*/ 864296 w 2926080"/>
              <a:gd name="connsiteY12" fmla="*/ 363255 h 465968"/>
              <a:gd name="connsiteX13" fmla="*/ 613776 w 2926080"/>
              <a:gd name="connsiteY13" fmla="*/ 425885 h 465968"/>
              <a:gd name="connsiteX14" fmla="*/ 463463 w 2926080"/>
              <a:gd name="connsiteY14" fmla="*/ 465968 h 465968"/>
              <a:gd name="connsiteX15" fmla="*/ 433401 w 2926080"/>
              <a:gd name="connsiteY15" fmla="*/ 465968 h 465968"/>
              <a:gd name="connsiteX16" fmla="*/ 363255 w 2926080"/>
              <a:gd name="connsiteY16" fmla="*/ 450937 h 465968"/>
              <a:gd name="connsiteX17" fmla="*/ 243005 w 2926080"/>
              <a:gd name="connsiteY17" fmla="*/ 403338 h 465968"/>
              <a:gd name="connsiteX18" fmla="*/ 137787 w 2926080"/>
              <a:gd name="connsiteY18" fmla="*/ 335698 h 465968"/>
              <a:gd name="connsiteX19" fmla="*/ 67641 w 2926080"/>
              <a:gd name="connsiteY19" fmla="*/ 278078 h 465968"/>
              <a:gd name="connsiteX20" fmla="*/ 12526 w 2926080"/>
              <a:gd name="connsiteY20" fmla="*/ 222964 h 465968"/>
              <a:gd name="connsiteX21" fmla="*/ 0 w 2926080"/>
              <a:gd name="connsiteY21" fmla="*/ 192901 h 465968"/>
              <a:gd name="connsiteX22" fmla="*/ 0 w 2926080"/>
              <a:gd name="connsiteY22" fmla="*/ 172859 h 465968"/>
              <a:gd name="connsiteX23" fmla="*/ 20042 w 2926080"/>
              <a:gd name="connsiteY23" fmla="*/ 162839 h 465968"/>
              <a:gd name="connsiteX24" fmla="*/ 60125 w 2926080"/>
              <a:gd name="connsiteY24" fmla="*/ 177870 h 465968"/>
              <a:gd name="connsiteX25" fmla="*/ 160333 w 2926080"/>
              <a:gd name="connsiteY25" fmla="*/ 205427 h 465968"/>
              <a:gd name="connsiteX26" fmla="*/ 270562 w 2926080"/>
              <a:gd name="connsiteY26" fmla="*/ 217953 h 465968"/>
              <a:gd name="connsiteX27" fmla="*/ 378286 w 2926080"/>
              <a:gd name="connsiteY27" fmla="*/ 220458 h 465968"/>
              <a:gd name="connsiteX28" fmla="*/ 460958 w 2926080"/>
              <a:gd name="connsiteY28" fmla="*/ 212943 h 465968"/>
              <a:gd name="connsiteX29" fmla="*/ 668890 w 2926080"/>
              <a:gd name="connsiteY29" fmla="*/ 182880 h 465968"/>
              <a:gd name="connsiteX30" fmla="*/ 1069723 w 2926080"/>
              <a:gd name="connsiteY30" fmla="*/ 130271 h 465968"/>
              <a:gd name="connsiteX31" fmla="*/ 1465545 w 2926080"/>
              <a:gd name="connsiteY31" fmla="*/ 80167 h 465968"/>
              <a:gd name="connsiteX32" fmla="*/ 1843831 w 2926080"/>
              <a:gd name="connsiteY32" fmla="*/ 42589 h 465968"/>
              <a:gd name="connsiteX33" fmla="*/ 2167003 w 2926080"/>
              <a:gd name="connsiteY33" fmla="*/ 12526 h 46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26080" h="465968">
                <a:moveTo>
                  <a:pt x="2167003" y="12526"/>
                </a:moveTo>
                <a:lnTo>
                  <a:pt x="2455102" y="0"/>
                </a:lnTo>
                <a:lnTo>
                  <a:pt x="2725664" y="0"/>
                </a:lnTo>
                <a:lnTo>
                  <a:pt x="2765747" y="2505"/>
                </a:lnTo>
                <a:lnTo>
                  <a:pt x="2926080" y="125261"/>
                </a:lnTo>
                <a:lnTo>
                  <a:pt x="2723159" y="202922"/>
                </a:lnTo>
                <a:lnTo>
                  <a:pt x="2567836" y="197911"/>
                </a:lnTo>
                <a:lnTo>
                  <a:pt x="2314810" y="202922"/>
                </a:lnTo>
                <a:lnTo>
                  <a:pt x="1969092" y="212943"/>
                </a:lnTo>
                <a:lnTo>
                  <a:pt x="1721076" y="220458"/>
                </a:lnTo>
                <a:lnTo>
                  <a:pt x="1488092" y="248016"/>
                </a:lnTo>
                <a:lnTo>
                  <a:pt x="1174942" y="298120"/>
                </a:lnTo>
                <a:lnTo>
                  <a:pt x="864296" y="363255"/>
                </a:lnTo>
                <a:lnTo>
                  <a:pt x="613776" y="425885"/>
                </a:lnTo>
                <a:lnTo>
                  <a:pt x="463463" y="465968"/>
                </a:lnTo>
                <a:lnTo>
                  <a:pt x="433401" y="465968"/>
                </a:lnTo>
                <a:lnTo>
                  <a:pt x="363255" y="450937"/>
                </a:lnTo>
                <a:lnTo>
                  <a:pt x="243005" y="403338"/>
                </a:lnTo>
                <a:lnTo>
                  <a:pt x="137787" y="335698"/>
                </a:lnTo>
                <a:lnTo>
                  <a:pt x="67641" y="278078"/>
                </a:lnTo>
                <a:lnTo>
                  <a:pt x="12526" y="222964"/>
                </a:lnTo>
                <a:lnTo>
                  <a:pt x="0" y="192901"/>
                </a:lnTo>
                <a:lnTo>
                  <a:pt x="0" y="172859"/>
                </a:lnTo>
                <a:lnTo>
                  <a:pt x="20042" y="162839"/>
                </a:lnTo>
                <a:lnTo>
                  <a:pt x="60125" y="177870"/>
                </a:lnTo>
                <a:lnTo>
                  <a:pt x="160333" y="205427"/>
                </a:lnTo>
                <a:lnTo>
                  <a:pt x="270562" y="217953"/>
                </a:lnTo>
                <a:lnTo>
                  <a:pt x="378286" y="220458"/>
                </a:lnTo>
                <a:lnTo>
                  <a:pt x="460958" y="212943"/>
                </a:lnTo>
                <a:lnTo>
                  <a:pt x="668890" y="182880"/>
                </a:lnTo>
                <a:lnTo>
                  <a:pt x="1069723" y="130271"/>
                </a:lnTo>
                <a:lnTo>
                  <a:pt x="1465545" y="80167"/>
                </a:lnTo>
                <a:lnTo>
                  <a:pt x="1843831" y="42589"/>
                </a:lnTo>
                <a:lnTo>
                  <a:pt x="2167003" y="125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5AC7C60-720E-421D-AC04-C04EEA7D4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10" y="1621429"/>
            <a:ext cx="3371380" cy="41761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940E0DB-7E0B-480F-8B40-53B0284E5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76" y="1602379"/>
            <a:ext cx="3377477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37953EF-86CC-49B0-A2F5-833ECF46BFD8}"/>
              </a:ext>
            </a:extLst>
          </p:cNvPr>
          <p:cNvSpPr/>
          <p:nvPr/>
        </p:nvSpPr>
        <p:spPr>
          <a:xfrm>
            <a:off x="3914775" y="2271714"/>
            <a:ext cx="4129088" cy="733425"/>
          </a:xfrm>
          <a:custGeom>
            <a:avLst/>
            <a:gdLst>
              <a:gd name="connsiteX0" fmla="*/ 1352550 w 4129088"/>
              <a:gd name="connsiteY0" fmla="*/ 514350 h 733425"/>
              <a:gd name="connsiteX1" fmla="*/ 981075 w 4129088"/>
              <a:gd name="connsiteY1" fmla="*/ 581025 h 733425"/>
              <a:gd name="connsiteX2" fmla="*/ 695325 w 4129088"/>
              <a:gd name="connsiteY2" fmla="*/ 642937 h 733425"/>
              <a:gd name="connsiteX3" fmla="*/ 542925 w 4129088"/>
              <a:gd name="connsiteY3" fmla="*/ 695325 h 733425"/>
              <a:gd name="connsiteX4" fmla="*/ 395288 w 4129088"/>
              <a:gd name="connsiteY4" fmla="*/ 728662 h 733425"/>
              <a:gd name="connsiteX5" fmla="*/ 352425 w 4129088"/>
              <a:gd name="connsiteY5" fmla="*/ 733425 h 733425"/>
              <a:gd name="connsiteX6" fmla="*/ 266700 w 4129088"/>
              <a:gd name="connsiteY6" fmla="*/ 685800 h 733425"/>
              <a:gd name="connsiteX7" fmla="*/ 180975 w 4129088"/>
              <a:gd name="connsiteY7" fmla="*/ 614362 h 733425"/>
              <a:gd name="connsiteX8" fmla="*/ 80963 w 4129088"/>
              <a:gd name="connsiteY8" fmla="*/ 514350 h 733425"/>
              <a:gd name="connsiteX9" fmla="*/ 33338 w 4129088"/>
              <a:gd name="connsiteY9" fmla="*/ 447675 h 733425"/>
              <a:gd name="connsiteX10" fmla="*/ 0 w 4129088"/>
              <a:gd name="connsiteY10" fmla="*/ 385762 h 733425"/>
              <a:gd name="connsiteX11" fmla="*/ 23813 w 4129088"/>
              <a:gd name="connsiteY11" fmla="*/ 366712 h 733425"/>
              <a:gd name="connsiteX12" fmla="*/ 80963 w 4129088"/>
              <a:gd name="connsiteY12" fmla="*/ 385762 h 733425"/>
              <a:gd name="connsiteX13" fmla="*/ 214313 w 4129088"/>
              <a:gd name="connsiteY13" fmla="*/ 438150 h 733425"/>
              <a:gd name="connsiteX14" fmla="*/ 300038 w 4129088"/>
              <a:gd name="connsiteY14" fmla="*/ 447675 h 733425"/>
              <a:gd name="connsiteX15" fmla="*/ 466725 w 4129088"/>
              <a:gd name="connsiteY15" fmla="*/ 447675 h 733425"/>
              <a:gd name="connsiteX16" fmla="*/ 747713 w 4129088"/>
              <a:gd name="connsiteY16" fmla="*/ 409575 h 733425"/>
              <a:gd name="connsiteX17" fmla="*/ 1662113 w 4129088"/>
              <a:gd name="connsiteY17" fmla="*/ 290512 h 733425"/>
              <a:gd name="connsiteX18" fmla="*/ 2009775 w 4129088"/>
              <a:gd name="connsiteY18" fmla="*/ 233362 h 733425"/>
              <a:gd name="connsiteX19" fmla="*/ 2409825 w 4129088"/>
              <a:gd name="connsiteY19" fmla="*/ 195262 h 733425"/>
              <a:gd name="connsiteX20" fmla="*/ 3219450 w 4129088"/>
              <a:gd name="connsiteY20" fmla="*/ 119062 h 733425"/>
              <a:gd name="connsiteX21" fmla="*/ 3443288 w 4129088"/>
              <a:gd name="connsiteY21" fmla="*/ 104775 h 733425"/>
              <a:gd name="connsiteX22" fmla="*/ 3529013 w 4129088"/>
              <a:gd name="connsiteY22" fmla="*/ 85725 h 733425"/>
              <a:gd name="connsiteX23" fmla="*/ 3614738 w 4129088"/>
              <a:gd name="connsiteY23" fmla="*/ 66675 h 733425"/>
              <a:gd name="connsiteX24" fmla="*/ 3648075 w 4129088"/>
              <a:gd name="connsiteY24" fmla="*/ 47625 h 733425"/>
              <a:gd name="connsiteX25" fmla="*/ 3676650 w 4129088"/>
              <a:gd name="connsiteY25" fmla="*/ 14287 h 733425"/>
              <a:gd name="connsiteX26" fmla="*/ 3719513 w 4129088"/>
              <a:gd name="connsiteY26" fmla="*/ 0 h 733425"/>
              <a:gd name="connsiteX27" fmla="*/ 3814763 w 4129088"/>
              <a:gd name="connsiteY27" fmla="*/ 14287 h 733425"/>
              <a:gd name="connsiteX28" fmla="*/ 3929063 w 4129088"/>
              <a:gd name="connsiteY28" fmla="*/ 57150 h 733425"/>
              <a:gd name="connsiteX29" fmla="*/ 4029075 w 4129088"/>
              <a:gd name="connsiteY29" fmla="*/ 100012 h 733425"/>
              <a:gd name="connsiteX30" fmla="*/ 4095750 w 4129088"/>
              <a:gd name="connsiteY30" fmla="*/ 142875 h 733425"/>
              <a:gd name="connsiteX31" fmla="*/ 4129088 w 4129088"/>
              <a:gd name="connsiteY31" fmla="*/ 176212 h 733425"/>
              <a:gd name="connsiteX32" fmla="*/ 4129088 w 4129088"/>
              <a:gd name="connsiteY32" fmla="*/ 219075 h 733425"/>
              <a:gd name="connsiteX33" fmla="*/ 4095750 w 4129088"/>
              <a:gd name="connsiteY33" fmla="*/ 271462 h 733425"/>
              <a:gd name="connsiteX34" fmla="*/ 4038600 w 4129088"/>
              <a:gd name="connsiteY34" fmla="*/ 300037 h 733425"/>
              <a:gd name="connsiteX35" fmla="*/ 3938588 w 4129088"/>
              <a:gd name="connsiteY35" fmla="*/ 328612 h 733425"/>
              <a:gd name="connsiteX36" fmla="*/ 3805238 w 4129088"/>
              <a:gd name="connsiteY36" fmla="*/ 338137 h 733425"/>
              <a:gd name="connsiteX37" fmla="*/ 3614738 w 4129088"/>
              <a:gd name="connsiteY37" fmla="*/ 338137 h 733425"/>
              <a:gd name="connsiteX38" fmla="*/ 3476625 w 4129088"/>
              <a:gd name="connsiteY38" fmla="*/ 333375 h 733425"/>
              <a:gd name="connsiteX39" fmla="*/ 3324225 w 4129088"/>
              <a:gd name="connsiteY39" fmla="*/ 323850 h 733425"/>
              <a:gd name="connsiteX40" fmla="*/ 2981325 w 4129088"/>
              <a:gd name="connsiteY40" fmla="*/ 333375 h 733425"/>
              <a:gd name="connsiteX41" fmla="*/ 2509838 w 4129088"/>
              <a:gd name="connsiteY41" fmla="*/ 366712 h 733425"/>
              <a:gd name="connsiteX42" fmla="*/ 1866900 w 4129088"/>
              <a:gd name="connsiteY42" fmla="*/ 428625 h 733425"/>
              <a:gd name="connsiteX43" fmla="*/ 1352550 w 4129088"/>
              <a:gd name="connsiteY43" fmla="*/ 51435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129088" h="733425">
                <a:moveTo>
                  <a:pt x="1352550" y="514350"/>
                </a:moveTo>
                <a:lnTo>
                  <a:pt x="981075" y="581025"/>
                </a:lnTo>
                <a:lnTo>
                  <a:pt x="695325" y="642937"/>
                </a:lnTo>
                <a:lnTo>
                  <a:pt x="542925" y="695325"/>
                </a:lnTo>
                <a:lnTo>
                  <a:pt x="395288" y="728662"/>
                </a:lnTo>
                <a:lnTo>
                  <a:pt x="352425" y="733425"/>
                </a:lnTo>
                <a:lnTo>
                  <a:pt x="266700" y="685800"/>
                </a:lnTo>
                <a:lnTo>
                  <a:pt x="180975" y="614362"/>
                </a:lnTo>
                <a:lnTo>
                  <a:pt x="80963" y="514350"/>
                </a:lnTo>
                <a:lnTo>
                  <a:pt x="33338" y="447675"/>
                </a:lnTo>
                <a:lnTo>
                  <a:pt x="0" y="385762"/>
                </a:lnTo>
                <a:lnTo>
                  <a:pt x="23813" y="366712"/>
                </a:lnTo>
                <a:lnTo>
                  <a:pt x="80963" y="385762"/>
                </a:lnTo>
                <a:lnTo>
                  <a:pt x="214313" y="438150"/>
                </a:lnTo>
                <a:lnTo>
                  <a:pt x="300038" y="447675"/>
                </a:lnTo>
                <a:lnTo>
                  <a:pt x="466725" y="447675"/>
                </a:lnTo>
                <a:lnTo>
                  <a:pt x="747713" y="409575"/>
                </a:lnTo>
                <a:lnTo>
                  <a:pt x="1662113" y="290512"/>
                </a:lnTo>
                <a:lnTo>
                  <a:pt x="2009775" y="233362"/>
                </a:lnTo>
                <a:lnTo>
                  <a:pt x="2409825" y="195262"/>
                </a:lnTo>
                <a:lnTo>
                  <a:pt x="3219450" y="119062"/>
                </a:lnTo>
                <a:lnTo>
                  <a:pt x="3443288" y="104775"/>
                </a:lnTo>
                <a:lnTo>
                  <a:pt x="3529013" y="85725"/>
                </a:lnTo>
                <a:lnTo>
                  <a:pt x="3614738" y="66675"/>
                </a:lnTo>
                <a:lnTo>
                  <a:pt x="3648075" y="47625"/>
                </a:lnTo>
                <a:lnTo>
                  <a:pt x="3676650" y="14287"/>
                </a:lnTo>
                <a:lnTo>
                  <a:pt x="3719513" y="0"/>
                </a:lnTo>
                <a:lnTo>
                  <a:pt x="3814763" y="14287"/>
                </a:lnTo>
                <a:lnTo>
                  <a:pt x="3929063" y="57150"/>
                </a:lnTo>
                <a:lnTo>
                  <a:pt x="4029075" y="100012"/>
                </a:lnTo>
                <a:lnTo>
                  <a:pt x="4095750" y="142875"/>
                </a:lnTo>
                <a:lnTo>
                  <a:pt x="4129088" y="176212"/>
                </a:lnTo>
                <a:lnTo>
                  <a:pt x="4129088" y="219075"/>
                </a:lnTo>
                <a:lnTo>
                  <a:pt x="4095750" y="271462"/>
                </a:lnTo>
                <a:lnTo>
                  <a:pt x="4038600" y="300037"/>
                </a:lnTo>
                <a:lnTo>
                  <a:pt x="3938588" y="328612"/>
                </a:lnTo>
                <a:lnTo>
                  <a:pt x="3805238" y="338137"/>
                </a:lnTo>
                <a:lnTo>
                  <a:pt x="3614738" y="338137"/>
                </a:lnTo>
                <a:lnTo>
                  <a:pt x="3476625" y="333375"/>
                </a:lnTo>
                <a:lnTo>
                  <a:pt x="3324225" y="323850"/>
                </a:lnTo>
                <a:lnTo>
                  <a:pt x="2981325" y="333375"/>
                </a:lnTo>
                <a:lnTo>
                  <a:pt x="2509838" y="366712"/>
                </a:lnTo>
                <a:lnTo>
                  <a:pt x="1866900" y="428625"/>
                </a:lnTo>
                <a:lnTo>
                  <a:pt x="1352550" y="514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11801C7-8660-4F9A-935F-BB4965B7A293}"/>
              </a:ext>
            </a:extLst>
          </p:cNvPr>
          <p:cNvSpPr/>
          <p:nvPr/>
        </p:nvSpPr>
        <p:spPr>
          <a:xfrm>
            <a:off x="3783013" y="1543051"/>
            <a:ext cx="2239962" cy="3884613"/>
          </a:xfrm>
          <a:custGeom>
            <a:avLst/>
            <a:gdLst>
              <a:gd name="connsiteX0" fmla="*/ 2106778 w 2238451"/>
              <a:gd name="connsiteY0" fmla="*/ 716890 h 3884371"/>
              <a:gd name="connsiteX1" fmla="*/ 2062887 w 2238451"/>
              <a:gd name="connsiteY1" fmla="*/ 980237 h 3884371"/>
              <a:gd name="connsiteX2" fmla="*/ 1989735 w 2238451"/>
              <a:gd name="connsiteY2" fmla="*/ 1236269 h 3884371"/>
              <a:gd name="connsiteX3" fmla="*/ 1931213 w 2238451"/>
              <a:gd name="connsiteY3" fmla="*/ 1477671 h 3884371"/>
              <a:gd name="connsiteX4" fmla="*/ 1836115 w 2238451"/>
              <a:gd name="connsiteY4" fmla="*/ 1741018 h 3884371"/>
              <a:gd name="connsiteX5" fmla="*/ 1697127 w 2238451"/>
              <a:gd name="connsiteY5" fmla="*/ 2099463 h 3884371"/>
              <a:gd name="connsiteX6" fmla="*/ 1675181 w 2238451"/>
              <a:gd name="connsiteY6" fmla="*/ 2179930 h 3884371"/>
              <a:gd name="connsiteX7" fmla="*/ 1580083 w 2238451"/>
              <a:gd name="connsiteY7" fmla="*/ 2362810 h 3884371"/>
              <a:gd name="connsiteX8" fmla="*/ 1506931 w 2238451"/>
              <a:gd name="connsiteY8" fmla="*/ 2509114 h 3884371"/>
              <a:gd name="connsiteX9" fmla="*/ 1419149 w 2238451"/>
              <a:gd name="connsiteY9" fmla="*/ 2655418 h 3884371"/>
              <a:gd name="connsiteX10" fmla="*/ 1324051 w 2238451"/>
              <a:gd name="connsiteY10" fmla="*/ 2794407 h 3884371"/>
              <a:gd name="connsiteX11" fmla="*/ 1199693 w 2238451"/>
              <a:gd name="connsiteY11" fmla="*/ 2977287 h 3884371"/>
              <a:gd name="connsiteX12" fmla="*/ 1104595 w 2238451"/>
              <a:gd name="connsiteY12" fmla="*/ 3079699 h 3884371"/>
              <a:gd name="connsiteX13" fmla="*/ 980237 w 2238451"/>
              <a:gd name="connsiteY13" fmla="*/ 3204058 h 3884371"/>
              <a:gd name="connsiteX14" fmla="*/ 833933 w 2238451"/>
              <a:gd name="connsiteY14" fmla="*/ 3357677 h 3884371"/>
              <a:gd name="connsiteX15" fmla="*/ 716890 w 2238451"/>
              <a:gd name="connsiteY15" fmla="*/ 3452775 h 3884371"/>
              <a:gd name="connsiteX16" fmla="*/ 541325 w 2238451"/>
              <a:gd name="connsiteY16" fmla="*/ 3584448 h 3884371"/>
              <a:gd name="connsiteX17" fmla="*/ 358445 w 2238451"/>
              <a:gd name="connsiteY17" fmla="*/ 3701491 h 3884371"/>
              <a:gd name="connsiteX18" fmla="*/ 168250 w 2238451"/>
              <a:gd name="connsiteY18" fmla="*/ 3825850 h 3884371"/>
              <a:gd name="connsiteX19" fmla="*/ 58522 w 2238451"/>
              <a:gd name="connsiteY19" fmla="*/ 3884371 h 3884371"/>
              <a:gd name="connsiteX20" fmla="*/ 7315 w 2238451"/>
              <a:gd name="connsiteY20" fmla="*/ 3884371 h 3884371"/>
              <a:gd name="connsiteX21" fmla="*/ 0 w 2238451"/>
              <a:gd name="connsiteY21" fmla="*/ 3862426 h 3884371"/>
              <a:gd name="connsiteX22" fmla="*/ 29261 w 2238451"/>
              <a:gd name="connsiteY22" fmla="*/ 3825850 h 3884371"/>
              <a:gd name="connsiteX23" fmla="*/ 109728 w 2238451"/>
              <a:gd name="connsiteY23" fmla="*/ 3760013 h 3884371"/>
              <a:gd name="connsiteX24" fmla="*/ 204826 w 2238451"/>
              <a:gd name="connsiteY24" fmla="*/ 3686861 h 3884371"/>
              <a:gd name="connsiteX25" fmla="*/ 380391 w 2238451"/>
              <a:gd name="connsiteY25" fmla="*/ 3540557 h 3884371"/>
              <a:gd name="connsiteX26" fmla="*/ 534010 w 2238451"/>
              <a:gd name="connsiteY26" fmla="*/ 3401568 h 3884371"/>
              <a:gd name="connsiteX27" fmla="*/ 731520 w 2238451"/>
              <a:gd name="connsiteY27" fmla="*/ 3189427 h 3884371"/>
              <a:gd name="connsiteX28" fmla="*/ 914400 w 2238451"/>
              <a:gd name="connsiteY28" fmla="*/ 2977287 h 3884371"/>
              <a:gd name="connsiteX29" fmla="*/ 1104595 w 2238451"/>
              <a:gd name="connsiteY29" fmla="*/ 2721255 h 3884371"/>
              <a:gd name="connsiteX30" fmla="*/ 1250899 w 2238451"/>
              <a:gd name="connsiteY30" fmla="*/ 2479853 h 3884371"/>
              <a:gd name="connsiteX31" fmla="*/ 1397203 w 2238451"/>
              <a:gd name="connsiteY31" fmla="*/ 2179930 h 3884371"/>
              <a:gd name="connsiteX32" fmla="*/ 1514247 w 2238451"/>
              <a:gd name="connsiteY32" fmla="*/ 1916583 h 3884371"/>
              <a:gd name="connsiteX33" fmla="*/ 1623975 w 2238451"/>
              <a:gd name="connsiteY33" fmla="*/ 1565453 h 3884371"/>
              <a:gd name="connsiteX34" fmla="*/ 1704442 w 2238451"/>
              <a:gd name="connsiteY34" fmla="*/ 1280160 h 3884371"/>
              <a:gd name="connsiteX35" fmla="*/ 1762963 w 2238451"/>
              <a:gd name="connsiteY35" fmla="*/ 914400 h 3884371"/>
              <a:gd name="connsiteX36" fmla="*/ 1799539 w 2238451"/>
              <a:gd name="connsiteY36" fmla="*/ 724205 h 3884371"/>
              <a:gd name="connsiteX37" fmla="*/ 1836115 w 2238451"/>
              <a:gd name="connsiteY37" fmla="*/ 424282 h 3884371"/>
              <a:gd name="connsiteX38" fmla="*/ 1836115 w 2238451"/>
              <a:gd name="connsiteY38" fmla="*/ 270663 h 3884371"/>
              <a:gd name="connsiteX39" fmla="*/ 1828800 w 2238451"/>
              <a:gd name="connsiteY39" fmla="*/ 241402 h 3884371"/>
              <a:gd name="connsiteX40" fmla="*/ 1821485 w 2238451"/>
              <a:gd name="connsiteY40" fmla="*/ 219456 h 3884371"/>
              <a:gd name="connsiteX41" fmla="*/ 1806855 w 2238451"/>
              <a:gd name="connsiteY41" fmla="*/ 190195 h 3884371"/>
              <a:gd name="connsiteX42" fmla="*/ 1770279 w 2238451"/>
              <a:gd name="connsiteY42" fmla="*/ 160935 h 3884371"/>
              <a:gd name="connsiteX43" fmla="*/ 1697127 w 2238451"/>
              <a:gd name="connsiteY43" fmla="*/ 117043 h 3884371"/>
              <a:gd name="connsiteX44" fmla="*/ 1638605 w 2238451"/>
              <a:gd name="connsiteY44" fmla="*/ 87783 h 3884371"/>
              <a:gd name="connsiteX45" fmla="*/ 1609344 w 2238451"/>
              <a:gd name="connsiteY45" fmla="*/ 51207 h 3884371"/>
              <a:gd name="connsiteX46" fmla="*/ 1609344 w 2238451"/>
              <a:gd name="connsiteY46" fmla="*/ 36576 h 3884371"/>
              <a:gd name="connsiteX47" fmla="*/ 1631290 w 2238451"/>
              <a:gd name="connsiteY47" fmla="*/ 21946 h 3884371"/>
              <a:gd name="connsiteX48" fmla="*/ 1704442 w 2238451"/>
              <a:gd name="connsiteY48" fmla="*/ 0 h 3884371"/>
              <a:gd name="connsiteX49" fmla="*/ 1792224 w 2238451"/>
              <a:gd name="connsiteY49" fmla="*/ 0 h 3884371"/>
              <a:gd name="connsiteX50" fmla="*/ 1923898 w 2238451"/>
              <a:gd name="connsiteY50" fmla="*/ 36576 h 3884371"/>
              <a:gd name="connsiteX51" fmla="*/ 2033626 w 2238451"/>
              <a:gd name="connsiteY51" fmla="*/ 80467 h 3884371"/>
              <a:gd name="connsiteX52" fmla="*/ 2143354 w 2238451"/>
              <a:gd name="connsiteY52" fmla="*/ 117043 h 3884371"/>
              <a:gd name="connsiteX53" fmla="*/ 2209191 w 2238451"/>
              <a:gd name="connsiteY53" fmla="*/ 160935 h 3884371"/>
              <a:gd name="connsiteX54" fmla="*/ 2238451 w 2238451"/>
              <a:gd name="connsiteY54" fmla="*/ 190195 h 3884371"/>
              <a:gd name="connsiteX55" fmla="*/ 2238451 w 2238451"/>
              <a:gd name="connsiteY55" fmla="*/ 219456 h 3884371"/>
              <a:gd name="connsiteX56" fmla="*/ 2238451 w 2238451"/>
              <a:gd name="connsiteY56" fmla="*/ 241402 h 3884371"/>
              <a:gd name="connsiteX57" fmla="*/ 2223821 w 2238451"/>
              <a:gd name="connsiteY57" fmla="*/ 285293 h 3884371"/>
              <a:gd name="connsiteX58" fmla="*/ 2179930 w 2238451"/>
              <a:gd name="connsiteY58" fmla="*/ 343815 h 3884371"/>
              <a:gd name="connsiteX59" fmla="*/ 2157984 w 2238451"/>
              <a:gd name="connsiteY59" fmla="*/ 395021 h 3884371"/>
              <a:gd name="connsiteX60" fmla="*/ 2150669 w 2238451"/>
              <a:gd name="connsiteY60" fmla="*/ 446227 h 3884371"/>
              <a:gd name="connsiteX61" fmla="*/ 2106778 w 2238451"/>
              <a:gd name="connsiteY61" fmla="*/ 716890 h 388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38451" h="3884371">
                <a:moveTo>
                  <a:pt x="2106778" y="716890"/>
                </a:moveTo>
                <a:lnTo>
                  <a:pt x="2062887" y="980237"/>
                </a:lnTo>
                <a:lnTo>
                  <a:pt x="1989735" y="1236269"/>
                </a:lnTo>
                <a:lnTo>
                  <a:pt x="1931213" y="1477671"/>
                </a:lnTo>
                <a:lnTo>
                  <a:pt x="1836115" y="1741018"/>
                </a:lnTo>
                <a:lnTo>
                  <a:pt x="1697127" y="2099463"/>
                </a:lnTo>
                <a:lnTo>
                  <a:pt x="1675181" y="2179930"/>
                </a:lnTo>
                <a:lnTo>
                  <a:pt x="1580083" y="2362810"/>
                </a:lnTo>
                <a:lnTo>
                  <a:pt x="1506931" y="2509114"/>
                </a:lnTo>
                <a:lnTo>
                  <a:pt x="1419149" y="2655418"/>
                </a:lnTo>
                <a:lnTo>
                  <a:pt x="1324051" y="2794407"/>
                </a:lnTo>
                <a:lnTo>
                  <a:pt x="1199693" y="2977287"/>
                </a:lnTo>
                <a:lnTo>
                  <a:pt x="1104595" y="3079699"/>
                </a:lnTo>
                <a:lnTo>
                  <a:pt x="980237" y="3204058"/>
                </a:lnTo>
                <a:lnTo>
                  <a:pt x="833933" y="3357677"/>
                </a:lnTo>
                <a:lnTo>
                  <a:pt x="716890" y="3452775"/>
                </a:lnTo>
                <a:lnTo>
                  <a:pt x="541325" y="3584448"/>
                </a:lnTo>
                <a:lnTo>
                  <a:pt x="358445" y="3701491"/>
                </a:lnTo>
                <a:lnTo>
                  <a:pt x="168250" y="3825850"/>
                </a:lnTo>
                <a:lnTo>
                  <a:pt x="58522" y="3884371"/>
                </a:lnTo>
                <a:lnTo>
                  <a:pt x="7315" y="3884371"/>
                </a:lnTo>
                <a:lnTo>
                  <a:pt x="0" y="3862426"/>
                </a:lnTo>
                <a:lnTo>
                  <a:pt x="29261" y="3825850"/>
                </a:lnTo>
                <a:lnTo>
                  <a:pt x="109728" y="3760013"/>
                </a:lnTo>
                <a:lnTo>
                  <a:pt x="204826" y="3686861"/>
                </a:lnTo>
                <a:lnTo>
                  <a:pt x="380391" y="3540557"/>
                </a:lnTo>
                <a:lnTo>
                  <a:pt x="534010" y="3401568"/>
                </a:lnTo>
                <a:lnTo>
                  <a:pt x="731520" y="3189427"/>
                </a:lnTo>
                <a:lnTo>
                  <a:pt x="914400" y="2977287"/>
                </a:lnTo>
                <a:lnTo>
                  <a:pt x="1104595" y="2721255"/>
                </a:lnTo>
                <a:lnTo>
                  <a:pt x="1250899" y="2479853"/>
                </a:lnTo>
                <a:lnTo>
                  <a:pt x="1397203" y="2179930"/>
                </a:lnTo>
                <a:lnTo>
                  <a:pt x="1514247" y="1916583"/>
                </a:lnTo>
                <a:lnTo>
                  <a:pt x="1623975" y="1565453"/>
                </a:lnTo>
                <a:lnTo>
                  <a:pt x="1704442" y="1280160"/>
                </a:lnTo>
                <a:lnTo>
                  <a:pt x="1762963" y="914400"/>
                </a:lnTo>
                <a:lnTo>
                  <a:pt x="1799539" y="724205"/>
                </a:lnTo>
                <a:lnTo>
                  <a:pt x="1836115" y="424282"/>
                </a:lnTo>
                <a:lnTo>
                  <a:pt x="1836115" y="270663"/>
                </a:lnTo>
                <a:lnTo>
                  <a:pt x="1828800" y="241402"/>
                </a:lnTo>
                <a:lnTo>
                  <a:pt x="1821485" y="219456"/>
                </a:lnTo>
                <a:lnTo>
                  <a:pt x="1806855" y="190195"/>
                </a:lnTo>
                <a:lnTo>
                  <a:pt x="1770279" y="160935"/>
                </a:lnTo>
                <a:lnTo>
                  <a:pt x="1697127" y="117043"/>
                </a:lnTo>
                <a:lnTo>
                  <a:pt x="1638605" y="87783"/>
                </a:lnTo>
                <a:lnTo>
                  <a:pt x="1609344" y="51207"/>
                </a:lnTo>
                <a:lnTo>
                  <a:pt x="1609344" y="36576"/>
                </a:lnTo>
                <a:lnTo>
                  <a:pt x="1631290" y="21946"/>
                </a:lnTo>
                <a:lnTo>
                  <a:pt x="1704442" y="0"/>
                </a:lnTo>
                <a:lnTo>
                  <a:pt x="1792224" y="0"/>
                </a:lnTo>
                <a:lnTo>
                  <a:pt x="1923898" y="36576"/>
                </a:lnTo>
                <a:lnTo>
                  <a:pt x="2033626" y="80467"/>
                </a:lnTo>
                <a:lnTo>
                  <a:pt x="2143354" y="117043"/>
                </a:lnTo>
                <a:lnTo>
                  <a:pt x="2209191" y="160935"/>
                </a:lnTo>
                <a:lnTo>
                  <a:pt x="2238451" y="190195"/>
                </a:lnTo>
                <a:lnTo>
                  <a:pt x="2238451" y="219456"/>
                </a:lnTo>
                <a:lnTo>
                  <a:pt x="2238451" y="241402"/>
                </a:lnTo>
                <a:lnTo>
                  <a:pt x="2223821" y="285293"/>
                </a:lnTo>
                <a:lnTo>
                  <a:pt x="2179930" y="343815"/>
                </a:lnTo>
                <a:lnTo>
                  <a:pt x="2157984" y="395021"/>
                </a:lnTo>
                <a:lnTo>
                  <a:pt x="2150669" y="446227"/>
                </a:lnTo>
                <a:lnTo>
                  <a:pt x="2106778" y="7168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9C47C99-5CB5-467E-A680-876480471C92}"/>
              </a:ext>
            </a:extLst>
          </p:cNvPr>
          <p:cNvSpPr/>
          <p:nvPr/>
        </p:nvSpPr>
        <p:spPr>
          <a:xfrm>
            <a:off x="5405439" y="3328988"/>
            <a:ext cx="1819275" cy="557212"/>
          </a:xfrm>
          <a:custGeom>
            <a:avLst/>
            <a:gdLst>
              <a:gd name="connsiteX0" fmla="*/ 223837 w 1819275"/>
              <a:gd name="connsiteY0" fmla="*/ 476250 h 557212"/>
              <a:gd name="connsiteX1" fmla="*/ 171450 w 1819275"/>
              <a:gd name="connsiteY1" fmla="*/ 442912 h 557212"/>
              <a:gd name="connsiteX2" fmla="*/ 142875 w 1819275"/>
              <a:gd name="connsiteY2" fmla="*/ 433387 h 557212"/>
              <a:gd name="connsiteX3" fmla="*/ 0 w 1819275"/>
              <a:gd name="connsiteY3" fmla="*/ 381000 h 557212"/>
              <a:gd name="connsiteX4" fmla="*/ 47625 w 1819275"/>
              <a:gd name="connsiteY4" fmla="*/ 200025 h 557212"/>
              <a:gd name="connsiteX5" fmla="*/ 157162 w 1819275"/>
              <a:gd name="connsiteY5" fmla="*/ 266700 h 557212"/>
              <a:gd name="connsiteX6" fmla="*/ 223837 w 1819275"/>
              <a:gd name="connsiteY6" fmla="*/ 295275 h 557212"/>
              <a:gd name="connsiteX7" fmla="*/ 261937 w 1819275"/>
              <a:gd name="connsiteY7" fmla="*/ 304800 h 557212"/>
              <a:gd name="connsiteX8" fmla="*/ 295275 w 1819275"/>
              <a:gd name="connsiteY8" fmla="*/ 309562 h 557212"/>
              <a:gd name="connsiteX9" fmla="*/ 333375 w 1819275"/>
              <a:gd name="connsiteY9" fmla="*/ 314325 h 557212"/>
              <a:gd name="connsiteX10" fmla="*/ 447675 w 1819275"/>
              <a:gd name="connsiteY10" fmla="*/ 290512 h 557212"/>
              <a:gd name="connsiteX11" fmla="*/ 652462 w 1819275"/>
              <a:gd name="connsiteY11" fmla="*/ 242887 h 557212"/>
              <a:gd name="connsiteX12" fmla="*/ 981075 w 1819275"/>
              <a:gd name="connsiteY12" fmla="*/ 166687 h 557212"/>
              <a:gd name="connsiteX13" fmla="*/ 1143000 w 1819275"/>
              <a:gd name="connsiteY13" fmla="*/ 123825 h 557212"/>
              <a:gd name="connsiteX14" fmla="*/ 1300162 w 1819275"/>
              <a:gd name="connsiteY14" fmla="*/ 85725 h 557212"/>
              <a:gd name="connsiteX15" fmla="*/ 1352550 w 1819275"/>
              <a:gd name="connsiteY15" fmla="*/ 57150 h 557212"/>
              <a:gd name="connsiteX16" fmla="*/ 1390650 w 1819275"/>
              <a:gd name="connsiteY16" fmla="*/ 28575 h 557212"/>
              <a:gd name="connsiteX17" fmla="*/ 1433512 w 1819275"/>
              <a:gd name="connsiteY17" fmla="*/ 0 h 557212"/>
              <a:gd name="connsiteX18" fmla="*/ 1447800 w 1819275"/>
              <a:gd name="connsiteY18" fmla="*/ 0 h 557212"/>
              <a:gd name="connsiteX19" fmla="*/ 1466850 w 1819275"/>
              <a:gd name="connsiteY19" fmla="*/ 4762 h 557212"/>
              <a:gd name="connsiteX20" fmla="*/ 1504950 w 1819275"/>
              <a:gd name="connsiteY20" fmla="*/ 23812 h 557212"/>
              <a:gd name="connsiteX21" fmla="*/ 1571625 w 1819275"/>
              <a:gd name="connsiteY21" fmla="*/ 61912 h 557212"/>
              <a:gd name="connsiteX22" fmla="*/ 1681162 w 1819275"/>
              <a:gd name="connsiteY22" fmla="*/ 138112 h 557212"/>
              <a:gd name="connsiteX23" fmla="*/ 1747837 w 1819275"/>
              <a:gd name="connsiteY23" fmla="*/ 185737 h 557212"/>
              <a:gd name="connsiteX24" fmla="*/ 1762125 w 1819275"/>
              <a:gd name="connsiteY24" fmla="*/ 195262 h 557212"/>
              <a:gd name="connsiteX25" fmla="*/ 1790700 w 1819275"/>
              <a:gd name="connsiteY25" fmla="*/ 228600 h 557212"/>
              <a:gd name="connsiteX26" fmla="*/ 1814512 w 1819275"/>
              <a:gd name="connsiteY26" fmla="*/ 257175 h 557212"/>
              <a:gd name="connsiteX27" fmla="*/ 1819275 w 1819275"/>
              <a:gd name="connsiteY27" fmla="*/ 276225 h 557212"/>
              <a:gd name="connsiteX28" fmla="*/ 1819275 w 1819275"/>
              <a:gd name="connsiteY28" fmla="*/ 304800 h 557212"/>
              <a:gd name="connsiteX29" fmla="*/ 1819275 w 1819275"/>
              <a:gd name="connsiteY29" fmla="*/ 328612 h 557212"/>
              <a:gd name="connsiteX30" fmla="*/ 1385887 w 1819275"/>
              <a:gd name="connsiteY30" fmla="*/ 338137 h 557212"/>
              <a:gd name="connsiteX31" fmla="*/ 1390650 w 1819275"/>
              <a:gd name="connsiteY31" fmla="*/ 328612 h 557212"/>
              <a:gd name="connsiteX32" fmla="*/ 1390650 w 1819275"/>
              <a:gd name="connsiteY32" fmla="*/ 314325 h 557212"/>
              <a:gd name="connsiteX33" fmla="*/ 1390650 w 1819275"/>
              <a:gd name="connsiteY33" fmla="*/ 300037 h 557212"/>
              <a:gd name="connsiteX34" fmla="*/ 1366837 w 1819275"/>
              <a:gd name="connsiteY34" fmla="*/ 285750 h 557212"/>
              <a:gd name="connsiteX35" fmla="*/ 1338262 w 1819275"/>
              <a:gd name="connsiteY35" fmla="*/ 280987 h 557212"/>
              <a:gd name="connsiteX36" fmla="*/ 1314450 w 1819275"/>
              <a:gd name="connsiteY36" fmla="*/ 280987 h 557212"/>
              <a:gd name="connsiteX37" fmla="*/ 1281112 w 1819275"/>
              <a:gd name="connsiteY37" fmla="*/ 285750 h 557212"/>
              <a:gd name="connsiteX38" fmla="*/ 890587 w 1819275"/>
              <a:gd name="connsiteY38" fmla="*/ 371475 h 557212"/>
              <a:gd name="connsiteX39" fmla="*/ 723900 w 1819275"/>
              <a:gd name="connsiteY39" fmla="*/ 409575 h 557212"/>
              <a:gd name="connsiteX40" fmla="*/ 523875 w 1819275"/>
              <a:gd name="connsiteY40" fmla="*/ 447675 h 557212"/>
              <a:gd name="connsiteX41" fmla="*/ 509587 w 1819275"/>
              <a:gd name="connsiteY41" fmla="*/ 452437 h 557212"/>
              <a:gd name="connsiteX42" fmla="*/ 490537 w 1819275"/>
              <a:gd name="connsiteY42" fmla="*/ 461962 h 557212"/>
              <a:gd name="connsiteX43" fmla="*/ 476250 w 1819275"/>
              <a:gd name="connsiteY43" fmla="*/ 471487 h 557212"/>
              <a:gd name="connsiteX44" fmla="*/ 366712 w 1819275"/>
              <a:gd name="connsiteY44" fmla="*/ 538162 h 557212"/>
              <a:gd name="connsiteX45" fmla="*/ 366712 w 1819275"/>
              <a:gd name="connsiteY45" fmla="*/ 538162 h 557212"/>
              <a:gd name="connsiteX46" fmla="*/ 333375 w 1819275"/>
              <a:gd name="connsiteY46" fmla="*/ 557212 h 557212"/>
              <a:gd name="connsiteX47" fmla="*/ 304800 w 1819275"/>
              <a:gd name="connsiteY47" fmla="*/ 552450 h 557212"/>
              <a:gd name="connsiteX48" fmla="*/ 285750 w 1819275"/>
              <a:gd name="connsiteY48" fmla="*/ 538162 h 557212"/>
              <a:gd name="connsiteX49" fmla="*/ 223837 w 1819275"/>
              <a:gd name="connsiteY49" fmla="*/ 476250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19275" h="557212">
                <a:moveTo>
                  <a:pt x="223837" y="476250"/>
                </a:moveTo>
                <a:lnTo>
                  <a:pt x="171450" y="442912"/>
                </a:lnTo>
                <a:lnTo>
                  <a:pt x="142875" y="433387"/>
                </a:lnTo>
                <a:lnTo>
                  <a:pt x="0" y="381000"/>
                </a:lnTo>
                <a:lnTo>
                  <a:pt x="47625" y="200025"/>
                </a:lnTo>
                <a:lnTo>
                  <a:pt x="157162" y="266700"/>
                </a:lnTo>
                <a:lnTo>
                  <a:pt x="223837" y="295275"/>
                </a:lnTo>
                <a:lnTo>
                  <a:pt x="261937" y="304800"/>
                </a:lnTo>
                <a:lnTo>
                  <a:pt x="295275" y="309562"/>
                </a:lnTo>
                <a:lnTo>
                  <a:pt x="333375" y="314325"/>
                </a:lnTo>
                <a:lnTo>
                  <a:pt x="447675" y="290512"/>
                </a:lnTo>
                <a:lnTo>
                  <a:pt x="652462" y="242887"/>
                </a:lnTo>
                <a:lnTo>
                  <a:pt x="981075" y="166687"/>
                </a:lnTo>
                <a:lnTo>
                  <a:pt x="1143000" y="123825"/>
                </a:lnTo>
                <a:lnTo>
                  <a:pt x="1300162" y="85725"/>
                </a:lnTo>
                <a:lnTo>
                  <a:pt x="1352550" y="57150"/>
                </a:lnTo>
                <a:lnTo>
                  <a:pt x="1390650" y="28575"/>
                </a:lnTo>
                <a:lnTo>
                  <a:pt x="1433512" y="0"/>
                </a:lnTo>
                <a:lnTo>
                  <a:pt x="1447800" y="0"/>
                </a:lnTo>
                <a:lnTo>
                  <a:pt x="1466850" y="4762"/>
                </a:lnTo>
                <a:lnTo>
                  <a:pt x="1504950" y="23812"/>
                </a:lnTo>
                <a:lnTo>
                  <a:pt x="1571625" y="61912"/>
                </a:lnTo>
                <a:lnTo>
                  <a:pt x="1681162" y="138112"/>
                </a:lnTo>
                <a:lnTo>
                  <a:pt x="1747837" y="185737"/>
                </a:lnTo>
                <a:lnTo>
                  <a:pt x="1762125" y="195262"/>
                </a:lnTo>
                <a:lnTo>
                  <a:pt x="1790700" y="228600"/>
                </a:lnTo>
                <a:lnTo>
                  <a:pt x="1814512" y="257175"/>
                </a:lnTo>
                <a:lnTo>
                  <a:pt x="1819275" y="276225"/>
                </a:lnTo>
                <a:lnTo>
                  <a:pt x="1819275" y="304800"/>
                </a:lnTo>
                <a:lnTo>
                  <a:pt x="1819275" y="328612"/>
                </a:lnTo>
                <a:lnTo>
                  <a:pt x="1385887" y="338137"/>
                </a:lnTo>
                <a:lnTo>
                  <a:pt x="1390650" y="328612"/>
                </a:lnTo>
                <a:lnTo>
                  <a:pt x="1390650" y="314325"/>
                </a:lnTo>
                <a:lnTo>
                  <a:pt x="1390650" y="300037"/>
                </a:lnTo>
                <a:lnTo>
                  <a:pt x="1366837" y="285750"/>
                </a:lnTo>
                <a:lnTo>
                  <a:pt x="1338262" y="280987"/>
                </a:lnTo>
                <a:lnTo>
                  <a:pt x="1314450" y="280987"/>
                </a:lnTo>
                <a:cubicBezTo>
                  <a:pt x="1284309" y="286011"/>
                  <a:pt x="1295531" y="285750"/>
                  <a:pt x="1281112" y="285750"/>
                </a:cubicBezTo>
                <a:lnTo>
                  <a:pt x="890587" y="371475"/>
                </a:lnTo>
                <a:lnTo>
                  <a:pt x="723900" y="409575"/>
                </a:lnTo>
                <a:lnTo>
                  <a:pt x="523875" y="447675"/>
                </a:lnTo>
                <a:lnTo>
                  <a:pt x="509587" y="452437"/>
                </a:lnTo>
                <a:lnTo>
                  <a:pt x="490537" y="461962"/>
                </a:lnTo>
                <a:lnTo>
                  <a:pt x="476250" y="471487"/>
                </a:lnTo>
                <a:lnTo>
                  <a:pt x="366712" y="538162"/>
                </a:lnTo>
                <a:lnTo>
                  <a:pt x="366712" y="538162"/>
                </a:lnTo>
                <a:lnTo>
                  <a:pt x="333375" y="557212"/>
                </a:lnTo>
                <a:cubicBezTo>
                  <a:pt x="308005" y="552139"/>
                  <a:pt x="317657" y="552450"/>
                  <a:pt x="304800" y="552450"/>
                </a:cubicBezTo>
                <a:lnTo>
                  <a:pt x="285750" y="538162"/>
                </a:lnTo>
                <a:lnTo>
                  <a:pt x="223837" y="4762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A2567240-A7BA-4140-9251-8C60223E75E2}"/>
              </a:ext>
            </a:extLst>
          </p:cNvPr>
          <p:cNvSpPr/>
          <p:nvPr/>
        </p:nvSpPr>
        <p:spPr>
          <a:xfrm>
            <a:off x="4629151" y="3624264"/>
            <a:ext cx="2595563" cy="2128837"/>
          </a:xfrm>
          <a:custGeom>
            <a:avLst/>
            <a:gdLst>
              <a:gd name="connsiteX0" fmla="*/ 2109788 w 2595563"/>
              <a:gd name="connsiteY0" fmla="*/ 290512 h 2128837"/>
              <a:gd name="connsiteX1" fmla="*/ 2143125 w 2595563"/>
              <a:gd name="connsiteY1" fmla="*/ 180975 h 2128837"/>
              <a:gd name="connsiteX2" fmla="*/ 2162175 w 2595563"/>
              <a:gd name="connsiteY2" fmla="*/ 100012 h 2128837"/>
              <a:gd name="connsiteX3" fmla="*/ 2166938 w 2595563"/>
              <a:gd name="connsiteY3" fmla="*/ 19050 h 2128837"/>
              <a:gd name="connsiteX4" fmla="*/ 2595563 w 2595563"/>
              <a:gd name="connsiteY4" fmla="*/ 0 h 2128837"/>
              <a:gd name="connsiteX5" fmla="*/ 2595563 w 2595563"/>
              <a:gd name="connsiteY5" fmla="*/ 42862 h 2128837"/>
              <a:gd name="connsiteX6" fmla="*/ 2557463 w 2595563"/>
              <a:gd name="connsiteY6" fmla="*/ 80962 h 2128837"/>
              <a:gd name="connsiteX7" fmla="*/ 2500313 w 2595563"/>
              <a:gd name="connsiteY7" fmla="*/ 142875 h 2128837"/>
              <a:gd name="connsiteX8" fmla="*/ 2457450 w 2595563"/>
              <a:gd name="connsiteY8" fmla="*/ 233362 h 2128837"/>
              <a:gd name="connsiteX9" fmla="*/ 2400300 w 2595563"/>
              <a:gd name="connsiteY9" fmla="*/ 347662 h 2128837"/>
              <a:gd name="connsiteX10" fmla="*/ 2333625 w 2595563"/>
              <a:gd name="connsiteY10" fmla="*/ 452437 h 2128837"/>
              <a:gd name="connsiteX11" fmla="*/ 2233613 w 2595563"/>
              <a:gd name="connsiteY11" fmla="*/ 638175 h 2128837"/>
              <a:gd name="connsiteX12" fmla="*/ 2147888 w 2595563"/>
              <a:gd name="connsiteY12" fmla="*/ 776287 h 2128837"/>
              <a:gd name="connsiteX13" fmla="*/ 2057400 w 2595563"/>
              <a:gd name="connsiteY13" fmla="*/ 904875 h 2128837"/>
              <a:gd name="connsiteX14" fmla="*/ 1962150 w 2595563"/>
              <a:gd name="connsiteY14" fmla="*/ 1042987 h 2128837"/>
              <a:gd name="connsiteX15" fmla="*/ 1881188 w 2595563"/>
              <a:gd name="connsiteY15" fmla="*/ 1152525 h 2128837"/>
              <a:gd name="connsiteX16" fmla="*/ 1728788 w 2595563"/>
              <a:gd name="connsiteY16" fmla="*/ 1300162 h 2128837"/>
              <a:gd name="connsiteX17" fmla="*/ 1624013 w 2595563"/>
              <a:gd name="connsiteY17" fmla="*/ 1404937 h 2128837"/>
              <a:gd name="connsiteX18" fmla="*/ 1524000 w 2595563"/>
              <a:gd name="connsiteY18" fmla="*/ 1490662 h 2128837"/>
              <a:gd name="connsiteX19" fmla="*/ 1400175 w 2595563"/>
              <a:gd name="connsiteY19" fmla="*/ 1590675 h 2128837"/>
              <a:gd name="connsiteX20" fmla="*/ 1252538 w 2595563"/>
              <a:gd name="connsiteY20" fmla="*/ 1685925 h 2128837"/>
              <a:gd name="connsiteX21" fmla="*/ 1123950 w 2595563"/>
              <a:gd name="connsiteY21" fmla="*/ 1771650 h 2128837"/>
              <a:gd name="connsiteX22" fmla="*/ 981075 w 2595563"/>
              <a:gd name="connsiteY22" fmla="*/ 1838325 h 2128837"/>
              <a:gd name="connsiteX23" fmla="*/ 847725 w 2595563"/>
              <a:gd name="connsiteY23" fmla="*/ 1905000 h 2128837"/>
              <a:gd name="connsiteX24" fmla="*/ 676275 w 2595563"/>
              <a:gd name="connsiteY24" fmla="*/ 1962150 h 2128837"/>
              <a:gd name="connsiteX25" fmla="*/ 552450 w 2595563"/>
              <a:gd name="connsiteY25" fmla="*/ 2009775 h 2128837"/>
              <a:gd name="connsiteX26" fmla="*/ 414338 w 2595563"/>
              <a:gd name="connsiteY26" fmla="*/ 2047875 h 2128837"/>
              <a:gd name="connsiteX27" fmla="*/ 238125 w 2595563"/>
              <a:gd name="connsiteY27" fmla="*/ 2090737 h 2128837"/>
              <a:gd name="connsiteX28" fmla="*/ 66675 w 2595563"/>
              <a:gd name="connsiteY28" fmla="*/ 2128837 h 2128837"/>
              <a:gd name="connsiteX29" fmla="*/ 52388 w 2595563"/>
              <a:gd name="connsiteY29" fmla="*/ 2128837 h 2128837"/>
              <a:gd name="connsiteX30" fmla="*/ 28575 w 2595563"/>
              <a:gd name="connsiteY30" fmla="*/ 2124075 h 2128837"/>
              <a:gd name="connsiteX31" fmla="*/ 14288 w 2595563"/>
              <a:gd name="connsiteY31" fmla="*/ 2109787 h 2128837"/>
              <a:gd name="connsiteX32" fmla="*/ 0 w 2595563"/>
              <a:gd name="connsiteY32" fmla="*/ 2095500 h 2128837"/>
              <a:gd name="connsiteX33" fmla="*/ 0 w 2595563"/>
              <a:gd name="connsiteY33" fmla="*/ 2090737 h 2128837"/>
              <a:gd name="connsiteX34" fmla="*/ 0 w 2595563"/>
              <a:gd name="connsiteY34" fmla="*/ 2081212 h 2128837"/>
              <a:gd name="connsiteX35" fmla="*/ 4763 w 2595563"/>
              <a:gd name="connsiteY35" fmla="*/ 2071687 h 2128837"/>
              <a:gd name="connsiteX36" fmla="*/ 38100 w 2595563"/>
              <a:gd name="connsiteY36" fmla="*/ 2062162 h 2128837"/>
              <a:gd name="connsiteX37" fmla="*/ 180975 w 2595563"/>
              <a:gd name="connsiteY37" fmla="*/ 2019300 h 2128837"/>
              <a:gd name="connsiteX38" fmla="*/ 328613 w 2595563"/>
              <a:gd name="connsiteY38" fmla="*/ 1971675 h 2128837"/>
              <a:gd name="connsiteX39" fmla="*/ 419100 w 2595563"/>
              <a:gd name="connsiteY39" fmla="*/ 1938337 h 2128837"/>
              <a:gd name="connsiteX40" fmla="*/ 523875 w 2595563"/>
              <a:gd name="connsiteY40" fmla="*/ 1895475 h 2128837"/>
              <a:gd name="connsiteX41" fmla="*/ 638175 w 2595563"/>
              <a:gd name="connsiteY41" fmla="*/ 1847850 h 2128837"/>
              <a:gd name="connsiteX42" fmla="*/ 771525 w 2595563"/>
              <a:gd name="connsiteY42" fmla="*/ 1776412 h 2128837"/>
              <a:gd name="connsiteX43" fmla="*/ 933450 w 2595563"/>
              <a:gd name="connsiteY43" fmla="*/ 1681162 h 2128837"/>
              <a:gd name="connsiteX44" fmla="*/ 1076325 w 2595563"/>
              <a:gd name="connsiteY44" fmla="*/ 1590675 h 2128837"/>
              <a:gd name="connsiteX45" fmla="*/ 1243013 w 2595563"/>
              <a:gd name="connsiteY45" fmla="*/ 1466850 h 2128837"/>
              <a:gd name="connsiteX46" fmla="*/ 1404938 w 2595563"/>
              <a:gd name="connsiteY46" fmla="*/ 1314450 h 2128837"/>
              <a:gd name="connsiteX47" fmla="*/ 1562100 w 2595563"/>
              <a:gd name="connsiteY47" fmla="*/ 1152525 h 2128837"/>
              <a:gd name="connsiteX48" fmla="*/ 1690688 w 2595563"/>
              <a:gd name="connsiteY48" fmla="*/ 995362 h 2128837"/>
              <a:gd name="connsiteX49" fmla="*/ 1838325 w 2595563"/>
              <a:gd name="connsiteY49" fmla="*/ 785812 h 2128837"/>
              <a:gd name="connsiteX50" fmla="*/ 1943100 w 2595563"/>
              <a:gd name="connsiteY50" fmla="*/ 628650 h 2128837"/>
              <a:gd name="connsiteX51" fmla="*/ 2057400 w 2595563"/>
              <a:gd name="connsiteY51" fmla="*/ 419100 h 2128837"/>
              <a:gd name="connsiteX52" fmla="*/ 2109788 w 2595563"/>
              <a:gd name="connsiteY52" fmla="*/ 290512 h 212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595563" h="2128837">
                <a:moveTo>
                  <a:pt x="2109788" y="290512"/>
                </a:moveTo>
                <a:lnTo>
                  <a:pt x="2143125" y="180975"/>
                </a:lnTo>
                <a:lnTo>
                  <a:pt x="2162175" y="100012"/>
                </a:lnTo>
                <a:lnTo>
                  <a:pt x="2166938" y="19050"/>
                </a:lnTo>
                <a:lnTo>
                  <a:pt x="2595563" y="0"/>
                </a:lnTo>
                <a:lnTo>
                  <a:pt x="2595563" y="42862"/>
                </a:lnTo>
                <a:lnTo>
                  <a:pt x="2557463" y="80962"/>
                </a:lnTo>
                <a:lnTo>
                  <a:pt x="2500313" y="142875"/>
                </a:lnTo>
                <a:lnTo>
                  <a:pt x="2457450" y="233362"/>
                </a:lnTo>
                <a:lnTo>
                  <a:pt x="2400300" y="347662"/>
                </a:lnTo>
                <a:lnTo>
                  <a:pt x="2333625" y="452437"/>
                </a:lnTo>
                <a:lnTo>
                  <a:pt x="2233613" y="638175"/>
                </a:lnTo>
                <a:lnTo>
                  <a:pt x="2147888" y="776287"/>
                </a:lnTo>
                <a:lnTo>
                  <a:pt x="2057400" y="904875"/>
                </a:lnTo>
                <a:lnTo>
                  <a:pt x="1962150" y="1042987"/>
                </a:lnTo>
                <a:lnTo>
                  <a:pt x="1881188" y="1152525"/>
                </a:lnTo>
                <a:lnTo>
                  <a:pt x="1728788" y="1300162"/>
                </a:lnTo>
                <a:lnTo>
                  <a:pt x="1624013" y="1404937"/>
                </a:lnTo>
                <a:lnTo>
                  <a:pt x="1524000" y="1490662"/>
                </a:lnTo>
                <a:lnTo>
                  <a:pt x="1400175" y="1590675"/>
                </a:lnTo>
                <a:lnTo>
                  <a:pt x="1252538" y="1685925"/>
                </a:lnTo>
                <a:lnTo>
                  <a:pt x="1123950" y="1771650"/>
                </a:lnTo>
                <a:lnTo>
                  <a:pt x="981075" y="1838325"/>
                </a:lnTo>
                <a:lnTo>
                  <a:pt x="847725" y="1905000"/>
                </a:lnTo>
                <a:lnTo>
                  <a:pt x="676275" y="1962150"/>
                </a:lnTo>
                <a:lnTo>
                  <a:pt x="552450" y="2009775"/>
                </a:lnTo>
                <a:lnTo>
                  <a:pt x="414338" y="2047875"/>
                </a:lnTo>
                <a:lnTo>
                  <a:pt x="238125" y="2090737"/>
                </a:lnTo>
                <a:lnTo>
                  <a:pt x="66675" y="2128837"/>
                </a:lnTo>
                <a:lnTo>
                  <a:pt x="52388" y="2128837"/>
                </a:lnTo>
                <a:lnTo>
                  <a:pt x="28575" y="2124075"/>
                </a:lnTo>
                <a:lnTo>
                  <a:pt x="14288" y="2109787"/>
                </a:lnTo>
                <a:lnTo>
                  <a:pt x="0" y="2095500"/>
                </a:lnTo>
                <a:lnTo>
                  <a:pt x="0" y="2090737"/>
                </a:lnTo>
                <a:lnTo>
                  <a:pt x="0" y="2081212"/>
                </a:lnTo>
                <a:lnTo>
                  <a:pt x="4763" y="2071687"/>
                </a:lnTo>
                <a:lnTo>
                  <a:pt x="38100" y="2062162"/>
                </a:lnTo>
                <a:lnTo>
                  <a:pt x="180975" y="2019300"/>
                </a:lnTo>
                <a:lnTo>
                  <a:pt x="328613" y="1971675"/>
                </a:lnTo>
                <a:lnTo>
                  <a:pt x="419100" y="1938337"/>
                </a:lnTo>
                <a:lnTo>
                  <a:pt x="523875" y="1895475"/>
                </a:lnTo>
                <a:lnTo>
                  <a:pt x="638175" y="1847850"/>
                </a:lnTo>
                <a:lnTo>
                  <a:pt x="771525" y="1776412"/>
                </a:lnTo>
                <a:lnTo>
                  <a:pt x="933450" y="1681162"/>
                </a:lnTo>
                <a:lnTo>
                  <a:pt x="1076325" y="1590675"/>
                </a:lnTo>
                <a:lnTo>
                  <a:pt x="1243013" y="1466850"/>
                </a:lnTo>
                <a:lnTo>
                  <a:pt x="1404938" y="1314450"/>
                </a:lnTo>
                <a:lnTo>
                  <a:pt x="1562100" y="1152525"/>
                </a:lnTo>
                <a:lnTo>
                  <a:pt x="1690688" y="995362"/>
                </a:lnTo>
                <a:lnTo>
                  <a:pt x="1838325" y="785812"/>
                </a:lnTo>
                <a:lnTo>
                  <a:pt x="1943100" y="628650"/>
                </a:lnTo>
                <a:lnTo>
                  <a:pt x="2057400" y="419100"/>
                </a:lnTo>
                <a:lnTo>
                  <a:pt x="2109788" y="2905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AECF625-ED7A-46B3-BCC0-E0985734850B}"/>
              </a:ext>
            </a:extLst>
          </p:cNvPr>
          <p:cNvSpPr/>
          <p:nvPr/>
        </p:nvSpPr>
        <p:spPr>
          <a:xfrm>
            <a:off x="5129213" y="4090988"/>
            <a:ext cx="3433762" cy="1771650"/>
          </a:xfrm>
          <a:custGeom>
            <a:avLst/>
            <a:gdLst>
              <a:gd name="connsiteX0" fmla="*/ 276225 w 3433762"/>
              <a:gd name="connsiteY0" fmla="*/ 23812 h 1771650"/>
              <a:gd name="connsiteX1" fmla="*/ 404812 w 3433762"/>
              <a:gd name="connsiteY1" fmla="*/ 57150 h 1771650"/>
              <a:gd name="connsiteX2" fmla="*/ 533400 w 3433762"/>
              <a:gd name="connsiteY2" fmla="*/ 114300 h 1771650"/>
              <a:gd name="connsiteX3" fmla="*/ 695325 w 3433762"/>
              <a:gd name="connsiteY3" fmla="*/ 200025 h 1771650"/>
              <a:gd name="connsiteX4" fmla="*/ 881062 w 3433762"/>
              <a:gd name="connsiteY4" fmla="*/ 323850 h 1771650"/>
              <a:gd name="connsiteX5" fmla="*/ 1128712 w 3433762"/>
              <a:gd name="connsiteY5" fmla="*/ 514350 h 1771650"/>
              <a:gd name="connsiteX6" fmla="*/ 1428750 w 3433762"/>
              <a:gd name="connsiteY6" fmla="*/ 714375 h 1771650"/>
              <a:gd name="connsiteX7" fmla="*/ 1728787 w 3433762"/>
              <a:gd name="connsiteY7" fmla="*/ 890587 h 1771650"/>
              <a:gd name="connsiteX8" fmla="*/ 2090737 w 3433762"/>
              <a:gd name="connsiteY8" fmla="*/ 1095375 h 1771650"/>
              <a:gd name="connsiteX9" fmla="*/ 2381250 w 3433762"/>
              <a:gd name="connsiteY9" fmla="*/ 1243012 h 1771650"/>
              <a:gd name="connsiteX10" fmla="*/ 2690812 w 3433762"/>
              <a:gd name="connsiteY10" fmla="*/ 1362075 h 1771650"/>
              <a:gd name="connsiteX11" fmla="*/ 3048000 w 3433762"/>
              <a:gd name="connsiteY11" fmla="*/ 1485900 h 1771650"/>
              <a:gd name="connsiteX12" fmla="*/ 3371850 w 3433762"/>
              <a:gd name="connsiteY12" fmla="*/ 1585912 h 1771650"/>
              <a:gd name="connsiteX13" fmla="*/ 3414712 w 3433762"/>
              <a:gd name="connsiteY13" fmla="*/ 1604962 h 1771650"/>
              <a:gd name="connsiteX14" fmla="*/ 3433762 w 3433762"/>
              <a:gd name="connsiteY14" fmla="*/ 1628775 h 1771650"/>
              <a:gd name="connsiteX15" fmla="*/ 3414712 w 3433762"/>
              <a:gd name="connsiteY15" fmla="*/ 1647825 h 1771650"/>
              <a:gd name="connsiteX16" fmla="*/ 3395662 w 3433762"/>
              <a:gd name="connsiteY16" fmla="*/ 1662112 h 1771650"/>
              <a:gd name="connsiteX17" fmla="*/ 2543175 w 3433762"/>
              <a:gd name="connsiteY17" fmla="*/ 1766887 h 1771650"/>
              <a:gd name="connsiteX18" fmla="*/ 2471737 w 3433762"/>
              <a:gd name="connsiteY18" fmla="*/ 1771650 h 1771650"/>
              <a:gd name="connsiteX19" fmla="*/ 2414587 w 3433762"/>
              <a:gd name="connsiteY19" fmla="*/ 1743075 h 1771650"/>
              <a:gd name="connsiteX20" fmla="*/ 2328862 w 3433762"/>
              <a:gd name="connsiteY20" fmla="*/ 1685925 h 1771650"/>
              <a:gd name="connsiteX21" fmla="*/ 2028825 w 3433762"/>
              <a:gd name="connsiteY21" fmla="*/ 1443037 h 1771650"/>
              <a:gd name="connsiteX22" fmla="*/ 1528762 w 3433762"/>
              <a:gd name="connsiteY22" fmla="*/ 1033462 h 1771650"/>
              <a:gd name="connsiteX23" fmla="*/ 1152525 w 3433762"/>
              <a:gd name="connsiteY23" fmla="*/ 733425 h 1771650"/>
              <a:gd name="connsiteX24" fmla="*/ 976312 w 3433762"/>
              <a:gd name="connsiteY24" fmla="*/ 600075 h 1771650"/>
              <a:gd name="connsiteX25" fmla="*/ 609600 w 3433762"/>
              <a:gd name="connsiteY25" fmla="*/ 309562 h 1771650"/>
              <a:gd name="connsiteX26" fmla="*/ 452437 w 3433762"/>
              <a:gd name="connsiteY26" fmla="*/ 214312 h 1771650"/>
              <a:gd name="connsiteX27" fmla="*/ 347662 w 3433762"/>
              <a:gd name="connsiteY27" fmla="*/ 166687 h 1771650"/>
              <a:gd name="connsiteX28" fmla="*/ 180975 w 3433762"/>
              <a:gd name="connsiteY28" fmla="*/ 104775 h 1771650"/>
              <a:gd name="connsiteX29" fmla="*/ 0 w 3433762"/>
              <a:gd name="connsiteY29" fmla="*/ 38100 h 1771650"/>
              <a:gd name="connsiteX30" fmla="*/ 133350 w 3433762"/>
              <a:gd name="connsiteY30" fmla="*/ 0 h 1771650"/>
              <a:gd name="connsiteX31" fmla="*/ 276225 w 3433762"/>
              <a:gd name="connsiteY31" fmla="*/ 23812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433762" h="1771650">
                <a:moveTo>
                  <a:pt x="276225" y="23812"/>
                </a:moveTo>
                <a:lnTo>
                  <a:pt x="404812" y="57150"/>
                </a:lnTo>
                <a:lnTo>
                  <a:pt x="533400" y="114300"/>
                </a:lnTo>
                <a:lnTo>
                  <a:pt x="695325" y="200025"/>
                </a:lnTo>
                <a:lnTo>
                  <a:pt x="881062" y="323850"/>
                </a:lnTo>
                <a:lnTo>
                  <a:pt x="1128712" y="514350"/>
                </a:lnTo>
                <a:lnTo>
                  <a:pt x="1428750" y="714375"/>
                </a:lnTo>
                <a:lnTo>
                  <a:pt x="1728787" y="890587"/>
                </a:lnTo>
                <a:lnTo>
                  <a:pt x="2090737" y="1095375"/>
                </a:lnTo>
                <a:lnTo>
                  <a:pt x="2381250" y="1243012"/>
                </a:lnTo>
                <a:lnTo>
                  <a:pt x="2690812" y="1362075"/>
                </a:lnTo>
                <a:lnTo>
                  <a:pt x="3048000" y="1485900"/>
                </a:lnTo>
                <a:lnTo>
                  <a:pt x="3371850" y="1585912"/>
                </a:lnTo>
                <a:lnTo>
                  <a:pt x="3414712" y="1604962"/>
                </a:lnTo>
                <a:lnTo>
                  <a:pt x="3433762" y="1628775"/>
                </a:lnTo>
                <a:lnTo>
                  <a:pt x="3414712" y="1647825"/>
                </a:lnTo>
                <a:lnTo>
                  <a:pt x="3395662" y="1662112"/>
                </a:lnTo>
                <a:lnTo>
                  <a:pt x="2543175" y="1766887"/>
                </a:lnTo>
                <a:lnTo>
                  <a:pt x="2471737" y="1771650"/>
                </a:lnTo>
                <a:lnTo>
                  <a:pt x="2414587" y="1743075"/>
                </a:lnTo>
                <a:lnTo>
                  <a:pt x="2328862" y="1685925"/>
                </a:lnTo>
                <a:lnTo>
                  <a:pt x="2028825" y="1443037"/>
                </a:lnTo>
                <a:lnTo>
                  <a:pt x="1528762" y="1033462"/>
                </a:lnTo>
                <a:lnTo>
                  <a:pt x="1152525" y="733425"/>
                </a:lnTo>
                <a:lnTo>
                  <a:pt x="976312" y="600075"/>
                </a:lnTo>
                <a:lnTo>
                  <a:pt x="609600" y="309562"/>
                </a:lnTo>
                <a:lnTo>
                  <a:pt x="452437" y="214312"/>
                </a:lnTo>
                <a:lnTo>
                  <a:pt x="347662" y="166687"/>
                </a:lnTo>
                <a:lnTo>
                  <a:pt x="180975" y="104775"/>
                </a:lnTo>
                <a:lnTo>
                  <a:pt x="0" y="38100"/>
                </a:lnTo>
                <a:lnTo>
                  <a:pt x="133350" y="0"/>
                </a:lnTo>
                <a:lnTo>
                  <a:pt x="276225" y="238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DC7ADF-E174-4A6A-BB46-90283F45A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13" y="1536682"/>
            <a:ext cx="4779678" cy="432243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6C8B396-5150-4F81-A210-D772C807A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013" y="1543051"/>
            <a:ext cx="4779678" cy="432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6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9FAE64-4A38-4DDE-8A42-9FEEE6F7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10" y="1340939"/>
            <a:ext cx="3371380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3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4107B8D-A857-4A99-9B37-7482D9413A30}"/>
              </a:ext>
            </a:extLst>
          </p:cNvPr>
          <p:cNvSpPr/>
          <p:nvPr/>
        </p:nvSpPr>
        <p:spPr>
          <a:xfrm>
            <a:off x="3702050" y="1401764"/>
            <a:ext cx="2516188" cy="2528887"/>
          </a:xfrm>
          <a:custGeom>
            <a:avLst/>
            <a:gdLst>
              <a:gd name="connsiteX0" fmla="*/ 2049177 w 2516245"/>
              <a:gd name="connsiteY0" fmla="*/ 832170 h 2529401"/>
              <a:gd name="connsiteX1" fmla="*/ 2203770 w 2516245"/>
              <a:gd name="connsiteY1" fmla="*/ 657842 h 2529401"/>
              <a:gd name="connsiteX2" fmla="*/ 2318892 w 2516245"/>
              <a:gd name="connsiteY2" fmla="*/ 522984 h 2529401"/>
              <a:gd name="connsiteX3" fmla="*/ 2378098 w 2516245"/>
              <a:gd name="connsiteY3" fmla="*/ 450621 h 2529401"/>
              <a:gd name="connsiteX4" fmla="*/ 2453750 w 2516245"/>
              <a:gd name="connsiteY4" fmla="*/ 378259 h 2529401"/>
              <a:gd name="connsiteX5" fmla="*/ 2476774 w 2516245"/>
              <a:gd name="connsiteY5" fmla="*/ 368391 h 2529401"/>
              <a:gd name="connsiteX6" fmla="*/ 2503088 w 2516245"/>
              <a:gd name="connsiteY6" fmla="*/ 351945 h 2529401"/>
              <a:gd name="connsiteX7" fmla="*/ 2512956 w 2516245"/>
              <a:gd name="connsiteY7" fmla="*/ 328921 h 2529401"/>
              <a:gd name="connsiteX8" fmla="*/ 2516245 w 2516245"/>
              <a:gd name="connsiteY8" fmla="*/ 302607 h 2529401"/>
              <a:gd name="connsiteX9" fmla="*/ 2506377 w 2516245"/>
              <a:gd name="connsiteY9" fmla="*/ 263137 h 2529401"/>
              <a:gd name="connsiteX10" fmla="*/ 2496510 w 2516245"/>
              <a:gd name="connsiteY10" fmla="*/ 233534 h 2529401"/>
              <a:gd name="connsiteX11" fmla="*/ 2476774 w 2516245"/>
              <a:gd name="connsiteY11" fmla="*/ 207220 h 2529401"/>
              <a:gd name="connsiteX12" fmla="*/ 2420858 w 2516245"/>
              <a:gd name="connsiteY12" fmla="*/ 161171 h 2529401"/>
              <a:gd name="connsiteX13" fmla="*/ 2355074 w 2516245"/>
              <a:gd name="connsiteY13" fmla="*/ 118411 h 2529401"/>
              <a:gd name="connsiteX14" fmla="*/ 2272843 w 2516245"/>
              <a:gd name="connsiteY14" fmla="*/ 72362 h 2529401"/>
              <a:gd name="connsiteX15" fmla="*/ 2193902 w 2516245"/>
              <a:gd name="connsiteY15" fmla="*/ 39470 h 2529401"/>
              <a:gd name="connsiteX16" fmla="*/ 2108383 w 2516245"/>
              <a:gd name="connsiteY16" fmla="*/ 13157 h 2529401"/>
              <a:gd name="connsiteX17" fmla="*/ 2045888 w 2516245"/>
              <a:gd name="connsiteY17" fmla="*/ 0 h 2529401"/>
              <a:gd name="connsiteX18" fmla="*/ 1993261 w 2516245"/>
              <a:gd name="connsiteY18" fmla="*/ 0 h 2529401"/>
              <a:gd name="connsiteX19" fmla="*/ 1966947 w 2516245"/>
              <a:gd name="connsiteY19" fmla="*/ 6578 h 2529401"/>
              <a:gd name="connsiteX20" fmla="*/ 1957079 w 2516245"/>
              <a:gd name="connsiteY20" fmla="*/ 23024 h 2529401"/>
              <a:gd name="connsiteX21" fmla="*/ 1957079 w 2516245"/>
              <a:gd name="connsiteY21" fmla="*/ 39470 h 2529401"/>
              <a:gd name="connsiteX22" fmla="*/ 1966947 w 2516245"/>
              <a:gd name="connsiteY22" fmla="*/ 59206 h 2529401"/>
              <a:gd name="connsiteX23" fmla="*/ 2009707 w 2516245"/>
              <a:gd name="connsiteY23" fmla="*/ 88809 h 2529401"/>
              <a:gd name="connsiteX24" fmla="*/ 2055756 w 2516245"/>
              <a:gd name="connsiteY24" fmla="*/ 115122 h 2529401"/>
              <a:gd name="connsiteX25" fmla="*/ 2078780 w 2516245"/>
              <a:gd name="connsiteY25" fmla="*/ 138147 h 2529401"/>
              <a:gd name="connsiteX26" fmla="*/ 2091937 w 2516245"/>
              <a:gd name="connsiteY26" fmla="*/ 167750 h 2529401"/>
              <a:gd name="connsiteX27" fmla="*/ 2095226 w 2516245"/>
              <a:gd name="connsiteY27" fmla="*/ 200642 h 2529401"/>
              <a:gd name="connsiteX28" fmla="*/ 2088648 w 2516245"/>
              <a:gd name="connsiteY28" fmla="*/ 236823 h 2529401"/>
              <a:gd name="connsiteX29" fmla="*/ 2039310 w 2516245"/>
              <a:gd name="connsiteY29" fmla="*/ 325632 h 2529401"/>
              <a:gd name="connsiteX30" fmla="*/ 1973525 w 2516245"/>
              <a:gd name="connsiteY30" fmla="*/ 444043 h 2529401"/>
              <a:gd name="connsiteX31" fmla="*/ 1851825 w 2516245"/>
              <a:gd name="connsiteY31" fmla="*/ 628239 h 2529401"/>
              <a:gd name="connsiteX32" fmla="*/ 1667629 w 2516245"/>
              <a:gd name="connsiteY32" fmla="*/ 874929 h 2529401"/>
              <a:gd name="connsiteX33" fmla="*/ 1411071 w 2516245"/>
              <a:gd name="connsiteY33" fmla="*/ 1187404 h 2529401"/>
              <a:gd name="connsiteX34" fmla="*/ 1174248 w 2516245"/>
              <a:gd name="connsiteY34" fmla="*/ 1460409 h 2529401"/>
              <a:gd name="connsiteX35" fmla="*/ 934136 w 2516245"/>
              <a:gd name="connsiteY35" fmla="*/ 1707099 h 2529401"/>
              <a:gd name="connsiteX36" fmla="*/ 684156 w 2516245"/>
              <a:gd name="connsiteY36" fmla="*/ 1943922 h 2529401"/>
              <a:gd name="connsiteX37" fmla="*/ 509828 w 2516245"/>
              <a:gd name="connsiteY37" fmla="*/ 2095226 h 2529401"/>
              <a:gd name="connsiteX38" fmla="*/ 289451 w 2516245"/>
              <a:gd name="connsiteY38" fmla="*/ 2272843 h 2529401"/>
              <a:gd name="connsiteX39" fmla="*/ 118412 w 2516245"/>
              <a:gd name="connsiteY39" fmla="*/ 2407701 h 2529401"/>
              <a:gd name="connsiteX40" fmla="*/ 29603 w 2516245"/>
              <a:gd name="connsiteY40" fmla="*/ 2473485 h 2529401"/>
              <a:gd name="connsiteX41" fmla="*/ 6579 w 2516245"/>
              <a:gd name="connsiteY41" fmla="*/ 2493220 h 2529401"/>
              <a:gd name="connsiteX42" fmla="*/ 0 w 2516245"/>
              <a:gd name="connsiteY42" fmla="*/ 2516244 h 2529401"/>
              <a:gd name="connsiteX43" fmla="*/ 13157 w 2516245"/>
              <a:gd name="connsiteY43" fmla="*/ 2529401 h 2529401"/>
              <a:gd name="connsiteX44" fmla="*/ 39471 w 2516245"/>
              <a:gd name="connsiteY44" fmla="*/ 2529401 h 2529401"/>
              <a:gd name="connsiteX45" fmla="*/ 75652 w 2516245"/>
              <a:gd name="connsiteY45" fmla="*/ 2516244 h 2529401"/>
              <a:gd name="connsiteX46" fmla="*/ 263137 w 2516245"/>
              <a:gd name="connsiteY46" fmla="*/ 2394544 h 2529401"/>
              <a:gd name="connsiteX47" fmla="*/ 470357 w 2516245"/>
              <a:gd name="connsiteY47" fmla="*/ 2256397 h 2529401"/>
              <a:gd name="connsiteX48" fmla="*/ 717048 w 2516245"/>
              <a:gd name="connsiteY48" fmla="*/ 2082069 h 2529401"/>
              <a:gd name="connsiteX49" fmla="*/ 944003 w 2516245"/>
              <a:gd name="connsiteY49" fmla="*/ 1911030 h 2529401"/>
              <a:gd name="connsiteX50" fmla="*/ 1151223 w 2516245"/>
              <a:gd name="connsiteY50" fmla="*/ 1743280 h 2529401"/>
              <a:gd name="connsiteX51" fmla="*/ 1371600 w 2516245"/>
              <a:gd name="connsiteY51" fmla="*/ 1549217 h 2529401"/>
              <a:gd name="connsiteX52" fmla="*/ 1651183 w 2516245"/>
              <a:gd name="connsiteY52" fmla="*/ 1269634 h 2529401"/>
              <a:gd name="connsiteX53" fmla="*/ 1881428 w 2516245"/>
              <a:gd name="connsiteY53" fmla="*/ 1022944 h 2529401"/>
              <a:gd name="connsiteX54" fmla="*/ 2049177 w 2516245"/>
              <a:gd name="connsiteY54" fmla="*/ 832170 h 252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16245" h="2529401">
                <a:moveTo>
                  <a:pt x="2049177" y="832170"/>
                </a:moveTo>
                <a:lnTo>
                  <a:pt x="2203770" y="657842"/>
                </a:lnTo>
                <a:lnTo>
                  <a:pt x="2318892" y="522984"/>
                </a:lnTo>
                <a:lnTo>
                  <a:pt x="2378098" y="450621"/>
                </a:lnTo>
                <a:lnTo>
                  <a:pt x="2453750" y="378259"/>
                </a:lnTo>
                <a:lnTo>
                  <a:pt x="2476774" y="368391"/>
                </a:lnTo>
                <a:lnTo>
                  <a:pt x="2503088" y="351945"/>
                </a:lnTo>
                <a:lnTo>
                  <a:pt x="2512956" y="328921"/>
                </a:lnTo>
                <a:lnTo>
                  <a:pt x="2516245" y="302607"/>
                </a:lnTo>
                <a:lnTo>
                  <a:pt x="2506377" y="263137"/>
                </a:lnTo>
                <a:lnTo>
                  <a:pt x="2496510" y="233534"/>
                </a:lnTo>
                <a:lnTo>
                  <a:pt x="2476774" y="207220"/>
                </a:lnTo>
                <a:lnTo>
                  <a:pt x="2420858" y="161171"/>
                </a:lnTo>
                <a:lnTo>
                  <a:pt x="2355074" y="118411"/>
                </a:lnTo>
                <a:lnTo>
                  <a:pt x="2272843" y="72362"/>
                </a:lnTo>
                <a:lnTo>
                  <a:pt x="2193902" y="39470"/>
                </a:lnTo>
                <a:lnTo>
                  <a:pt x="2108383" y="13157"/>
                </a:lnTo>
                <a:lnTo>
                  <a:pt x="2045888" y="0"/>
                </a:lnTo>
                <a:lnTo>
                  <a:pt x="1993261" y="0"/>
                </a:lnTo>
                <a:lnTo>
                  <a:pt x="1966947" y="6578"/>
                </a:lnTo>
                <a:lnTo>
                  <a:pt x="1957079" y="23024"/>
                </a:lnTo>
                <a:lnTo>
                  <a:pt x="1957079" y="39470"/>
                </a:lnTo>
                <a:lnTo>
                  <a:pt x="1966947" y="59206"/>
                </a:lnTo>
                <a:lnTo>
                  <a:pt x="2009707" y="88809"/>
                </a:lnTo>
                <a:lnTo>
                  <a:pt x="2055756" y="115122"/>
                </a:lnTo>
                <a:lnTo>
                  <a:pt x="2078780" y="138147"/>
                </a:lnTo>
                <a:lnTo>
                  <a:pt x="2091937" y="167750"/>
                </a:lnTo>
                <a:lnTo>
                  <a:pt x="2095226" y="200642"/>
                </a:lnTo>
                <a:lnTo>
                  <a:pt x="2088648" y="236823"/>
                </a:lnTo>
                <a:lnTo>
                  <a:pt x="2039310" y="325632"/>
                </a:lnTo>
                <a:lnTo>
                  <a:pt x="1973525" y="444043"/>
                </a:lnTo>
                <a:lnTo>
                  <a:pt x="1851825" y="628239"/>
                </a:lnTo>
                <a:lnTo>
                  <a:pt x="1667629" y="874929"/>
                </a:lnTo>
                <a:lnTo>
                  <a:pt x="1411071" y="1187404"/>
                </a:lnTo>
                <a:lnTo>
                  <a:pt x="1174248" y="1460409"/>
                </a:lnTo>
                <a:lnTo>
                  <a:pt x="934136" y="1707099"/>
                </a:lnTo>
                <a:lnTo>
                  <a:pt x="684156" y="1943922"/>
                </a:lnTo>
                <a:lnTo>
                  <a:pt x="509828" y="2095226"/>
                </a:lnTo>
                <a:lnTo>
                  <a:pt x="289451" y="2272843"/>
                </a:lnTo>
                <a:lnTo>
                  <a:pt x="118412" y="2407701"/>
                </a:lnTo>
                <a:lnTo>
                  <a:pt x="29603" y="2473485"/>
                </a:lnTo>
                <a:lnTo>
                  <a:pt x="6579" y="2493220"/>
                </a:lnTo>
                <a:lnTo>
                  <a:pt x="0" y="2516244"/>
                </a:lnTo>
                <a:lnTo>
                  <a:pt x="13157" y="2529401"/>
                </a:lnTo>
                <a:lnTo>
                  <a:pt x="39471" y="2529401"/>
                </a:lnTo>
                <a:lnTo>
                  <a:pt x="75652" y="2516244"/>
                </a:lnTo>
                <a:lnTo>
                  <a:pt x="263137" y="2394544"/>
                </a:lnTo>
                <a:lnTo>
                  <a:pt x="470357" y="2256397"/>
                </a:lnTo>
                <a:lnTo>
                  <a:pt x="717048" y="2082069"/>
                </a:lnTo>
                <a:lnTo>
                  <a:pt x="944003" y="1911030"/>
                </a:lnTo>
                <a:lnTo>
                  <a:pt x="1151223" y="1743280"/>
                </a:lnTo>
                <a:lnTo>
                  <a:pt x="1371600" y="1549217"/>
                </a:lnTo>
                <a:lnTo>
                  <a:pt x="1651183" y="1269634"/>
                </a:lnTo>
                <a:lnTo>
                  <a:pt x="1881428" y="1022944"/>
                </a:lnTo>
                <a:lnTo>
                  <a:pt x="2049177" y="8321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650A2373-70C4-4A81-A559-96CBAC654EE8}"/>
              </a:ext>
            </a:extLst>
          </p:cNvPr>
          <p:cNvSpPr/>
          <p:nvPr/>
        </p:nvSpPr>
        <p:spPr>
          <a:xfrm>
            <a:off x="4913313" y="3322638"/>
            <a:ext cx="2011362" cy="400050"/>
          </a:xfrm>
          <a:custGeom>
            <a:avLst/>
            <a:gdLst>
              <a:gd name="connsiteX0" fmla="*/ 1069181 w 2012156"/>
              <a:gd name="connsiteY0" fmla="*/ 335756 h 400050"/>
              <a:gd name="connsiteX1" fmla="*/ 1297781 w 2012156"/>
              <a:gd name="connsiteY1" fmla="*/ 311944 h 400050"/>
              <a:gd name="connsiteX2" fmla="*/ 1476375 w 2012156"/>
              <a:gd name="connsiteY2" fmla="*/ 292894 h 400050"/>
              <a:gd name="connsiteX3" fmla="*/ 1583531 w 2012156"/>
              <a:gd name="connsiteY3" fmla="*/ 283369 h 400050"/>
              <a:gd name="connsiteX4" fmla="*/ 1685925 w 2012156"/>
              <a:gd name="connsiteY4" fmla="*/ 276225 h 400050"/>
              <a:gd name="connsiteX5" fmla="*/ 1800225 w 2012156"/>
              <a:gd name="connsiteY5" fmla="*/ 278606 h 400050"/>
              <a:gd name="connsiteX6" fmla="*/ 1897856 w 2012156"/>
              <a:gd name="connsiteY6" fmla="*/ 285750 h 400050"/>
              <a:gd name="connsiteX7" fmla="*/ 1921669 w 2012156"/>
              <a:gd name="connsiteY7" fmla="*/ 285750 h 400050"/>
              <a:gd name="connsiteX8" fmla="*/ 1962150 w 2012156"/>
              <a:gd name="connsiteY8" fmla="*/ 269081 h 400050"/>
              <a:gd name="connsiteX9" fmla="*/ 1990725 w 2012156"/>
              <a:gd name="connsiteY9" fmla="*/ 247650 h 400050"/>
              <a:gd name="connsiteX10" fmla="*/ 2007394 w 2012156"/>
              <a:gd name="connsiteY10" fmla="*/ 226219 h 400050"/>
              <a:gd name="connsiteX11" fmla="*/ 2012156 w 2012156"/>
              <a:gd name="connsiteY11" fmla="*/ 202406 h 400050"/>
              <a:gd name="connsiteX12" fmla="*/ 2005012 w 2012156"/>
              <a:gd name="connsiteY12" fmla="*/ 171450 h 400050"/>
              <a:gd name="connsiteX13" fmla="*/ 1981200 w 2012156"/>
              <a:gd name="connsiteY13" fmla="*/ 138112 h 400050"/>
              <a:gd name="connsiteX14" fmla="*/ 1938337 w 2012156"/>
              <a:gd name="connsiteY14" fmla="*/ 102394 h 400050"/>
              <a:gd name="connsiteX15" fmla="*/ 1897856 w 2012156"/>
              <a:gd name="connsiteY15" fmla="*/ 78581 h 400050"/>
              <a:gd name="connsiteX16" fmla="*/ 1833562 w 2012156"/>
              <a:gd name="connsiteY16" fmla="*/ 52387 h 400050"/>
              <a:gd name="connsiteX17" fmla="*/ 1750219 w 2012156"/>
              <a:gd name="connsiteY17" fmla="*/ 23812 h 400050"/>
              <a:gd name="connsiteX18" fmla="*/ 1669256 w 2012156"/>
              <a:gd name="connsiteY18" fmla="*/ 4762 h 400050"/>
              <a:gd name="connsiteX19" fmla="*/ 1619250 w 2012156"/>
              <a:gd name="connsiteY19" fmla="*/ 0 h 400050"/>
              <a:gd name="connsiteX20" fmla="*/ 1581150 w 2012156"/>
              <a:gd name="connsiteY20" fmla="*/ 9525 h 400050"/>
              <a:gd name="connsiteX21" fmla="*/ 1504950 w 2012156"/>
              <a:gd name="connsiteY21" fmla="*/ 54769 h 400050"/>
              <a:gd name="connsiteX22" fmla="*/ 1471612 w 2012156"/>
              <a:gd name="connsiteY22" fmla="*/ 69056 h 400050"/>
              <a:gd name="connsiteX23" fmla="*/ 1278731 w 2012156"/>
              <a:gd name="connsiteY23" fmla="*/ 100012 h 400050"/>
              <a:gd name="connsiteX24" fmla="*/ 859631 w 2012156"/>
              <a:gd name="connsiteY24" fmla="*/ 161925 h 400050"/>
              <a:gd name="connsiteX25" fmla="*/ 719137 w 2012156"/>
              <a:gd name="connsiteY25" fmla="*/ 180975 h 400050"/>
              <a:gd name="connsiteX26" fmla="*/ 490537 w 2012156"/>
              <a:gd name="connsiteY26" fmla="*/ 197644 h 400050"/>
              <a:gd name="connsiteX27" fmla="*/ 352425 w 2012156"/>
              <a:gd name="connsiteY27" fmla="*/ 200025 h 400050"/>
              <a:gd name="connsiteX28" fmla="*/ 288131 w 2012156"/>
              <a:gd name="connsiteY28" fmla="*/ 195262 h 400050"/>
              <a:gd name="connsiteX29" fmla="*/ 230981 w 2012156"/>
              <a:gd name="connsiteY29" fmla="*/ 183356 h 400050"/>
              <a:gd name="connsiteX30" fmla="*/ 159544 w 2012156"/>
              <a:gd name="connsiteY30" fmla="*/ 161925 h 400050"/>
              <a:gd name="connsiteX31" fmla="*/ 119062 w 2012156"/>
              <a:gd name="connsiteY31" fmla="*/ 145256 h 400050"/>
              <a:gd name="connsiteX32" fmla="*/ 85725 w 2012156"/>
              <a:gd name="connsiteY32" fmla="*/ 126206 h 400050"/>
              <a:gd name="connsiteX33" fmla="*/ 59531 w 2012156"/>
              <a:gd name="connsiteY33" fmla="*/ 107156 h 400050"/>
              <a:gd name="connsiteX34" fmla="*/ 28575 w 2012156"/>
              <a:gd name="connsiteY34" fmla="*/ 97631 h 400050"/>
              <a:gd name="connsiteX35" fmla="*/ 9525 w 2012156"/>
              <a:gd name="connsiteY35" fmla="*/ 95250 h 400050"/>
              <a:gd name="connsiteX36" fmla="*/ 0 w 2012156"/>
              <a:gd name="connsiteY36" fmla="*/ 109537 h 400050"/>
              <a:gd name="connsiteX37" fmla="*/ 4762 w 2012156"/>
              <a:gd name="connsiteY37" fmla="*/ 130969 h 400050"/>
              <a:gd name="connsiteX38" fmla="*/ 23812 w 2012156"/>
              <a:gd name="connsiteY38" fmla="*/ 171450 h 400050"/>
              <a:gd name="connsiteX39" fmla="*/ 42862 w 2012156"/>
              <a:gd name="connsiteY39" fmla="*/ 200025 h 400050"/>
              <a:gd name="connsiteX40" fmla="*/ 64294 w 2012156"/>
              <a:gd name="connsiteY40" fmla="*/ 228600 h 400050"/>
              <a:gd name="connsiteX41" fmla="*/ 88106 w 2012156"/>
              <a:gd name="connsiteY41" fmla="*/ 252412 h 400050"/>
              <a:gd name="connsiteX42" fmla="*/ 121444 w 2012156"/>
              <a:gd name="connsiteY42" fmla="*/ 280987 h 400050"/>
              <a:gd name="connsiteX43" fmla="*/ 161925 w 2012156"/>
              <a:gd name="connsiteY43" fmla="*/ 311944 h 400050"/>
              <a:gd name="connsiteX44" fmla="*/ 207169 w 2012156"/>
              <a:gd name="connsiteY44" fmla="*/ 338137 h 400050"/>
              <a:gd name="connsiteX45" fmla="*/ 242887 w 2012156"/>
              <a:gd name="connsiteY45" fmla="*/ 357187 h 400050"/>
              <a:gd name="connsiteX46" fmla="*/ 295275 w 2012156"/>
              <a:gd name="connsiteY46" fmla="*/ 376237 h 400050"/>
              <a:gd name="connsiteX47" fmla="*/ 340519 w 2012156"/>
              <a:gd name="connsiteY47" fmla="*/ 392906 h 400050"/>
              <a:gd name="connsiteX48" fmla="*/ 369094 w 2012156"/>
              <a:gd name="connsiteY48" fmla="*/ 400050 h 400050"/>
              <a:gd name="connsiteX49" fmla="*/ 421481 w 2012156"/>
              <a:gd name="connsiteY49" fmla="*/ 397669 h 400050"/>
              <a:gd name="connsiteX50" fmla="*/ 578644 w 2012156"/>
              <a:gd name="connsiteY50" fmla="*/ 383381 h 400050"/>
              <a:gd name="connsiteX51" fmla="*/ 902494 w 2012156"/>
              <a:gd name="connsiteY51" fmla="*/ 354806 h 400050"/>
              <a:gd name="connsiteX52" fmla="*/ 1069181 w 2012156"/>
              <a:gd name="connsiteY52" fmla="*/ 3357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012156" h="400050">
                <a:moveTo>
                  <a:pt x="1069181" y="335756"/>
                </a:moveTo>
                <a:lnTo>
                  <a:pt x="1297781" y="311944"/>
                </a:lnTo>
                <a:lnTo>
                  <a:pt x="1476375" y="292894"/>
                </a:lnTo>
                <a:lnTo>
                  <a:pt x="1583531" y="283369"/>
                </a:lnTo>
                <a:lnTo>
                  <a:pt x="1685925" y="276225"/>
                </a:lnTo>
                <a:lnTo>
                  <a:pt x="1800225" y="278606"/>
                </a:lnTo>
                <a:lnTo>
                  <a:pt x="1897856" y="285750"/>
                </a:lnTo>
                <a:lnTo>
                  <a:pt x="1921669" y="285750"/>
                </a:lnTo>
                <a:lnTo>
                  <a:pt x="1962150" y="269081"/>
                </a:lnTo>
                <a:lnTo>
                  <a:pt x="1990725" y="247650"/>
                </a:lnTo>
                <a:lnTo>
                  <a:pt x="2007394" y="226219"/>
                </a:lnTo>
                <a:lnTo>
                  <a:pt x="2012156" y="202406"/>
                </a:lnTo>
                <a:lnTo>
                  <a:pt x="2005012" y="171450"/>
                </a:lnTo>
                <a:lnTo>
                  <a:pt x="1981200" y="138112"/>
                </a:lnTo>
                <a:lnTo>
                  <a:pt x="1938337" y="102394"/>
                </a:lnTo>
                <a:lnTo>
                  <a:pt x="1897856" y="78581"/>
                </a:lnTo>
                <a:lnTo>
                  <a:pt x="1833562" y="52387"/>
                </a:lnTo>
                <a:lnTo>
                  <a:pt x="1750219" y="23812"/>
                </a:lnTo>
                <a:lnTo>
                  <a:pt x="1669256" y="4762"/>
                </a:lnTo>
                <a:lnTo>
                  <a:pt x="1619250" y="0"/>
                </a:lnTo>
                <a:lnTo>
                  <a:pt x="1581150" y="9525"/>
                </a:lnTo>
                <a:lnTo>
                  <a:pt x="1504950" y="54769"/>
                </a:lnTo>
                <a:lnTo>
                  <a:pt x="1471612" y="69056"/>
                </a:lnTo>
                <a:lnTo>
                  <a:pt x="1278731" y="100012"/>
                </a:lnTo>
                <a:lnTo>
                  <a:pt x="859631" y="161925"/>
                </a:lnTo>
                <a:lnTo>
                  <a:pt x="719137" y="180975"/>
                </a:lnTo>
                <a:lnTo>
                  <a:pt x="490537" y="197644"/>
                </a:lnTo>
                <a:lnTo>
                  <a:pt x="352425" y="200025"/>
                </a:lnTo>
                <a:lnTo>
                  <a:pt x="288131" y="195262"/>
                </a:lnTo>
                <a:lnTo>
                  <a:pt x="230981" y="183356"/>
                </a:lnTo>
                <a:lnTo>
                  <a:pt x="159544" y="161925"/>
                </a:lnTo>
                <a:lnTo>
                  <a:pt x="119062" y="145256"/>
                </a:lnTo>
                <a:lnTo>
                  <a:pt x="85725" y="126206"/>
                </a:lnTo>
                <a:lnTo>
                  <a:pt x="59531" y="107156"/>
                </a:lnTo>
                <a:lnTo>
                  <a:pt x="28575" y="97631"/>
                </a:lnTo>
                <a:lnTo>
                  <a:pt x="9525" y="95250"/>
                </a:lnTo>
                <a:lnTo>
                  <a:pt x="0" y="109537"/>
                </a:lnTo>
                <a:lnTo>
                  <a:pt x="4762" y="130969"/>
                </a:lnTo>
                <a:lnTo>
                  <a:pt x="23812" y="171450"/>
                </a:lnTo>
                <a:lnTo>
                  <a:pt x="42862" y="200025"/>
                </a:lnTo>
                <a:lnTo>
                  <a:pt x="64294" y="228600"/>
                </a:lnTo>
                <a:lnTo>
                  <a:pt x="88106" y="252412"/>
                </a:lnTo>
                <a:lnTo>
                  <a:pt x="121444" y="280987"/>
                </a:lnTo>
                <a:lnTo>
                  <a:pt x="161925" y="311944"/>
                </a:lnTo>
                <a:lnTo>
                  <a:pt x="207169" y="338137"/>
                </a:lnTo>
                <a:lnTo>
                  <a:pt x="242887" y="357187"/>
                </a:lnTo>
                <a:lnTo>
                  <a:pt x="295275" y="376237"/>
                </a:lnTo>
                <a:lnTo>
                  <a:pt x="340519" y="392906"/>
                </a:lnTo>
                <a:lnTo>
                  <a:pt x="369094" y="400050"/>
                </a:lnTo>
                <a:lnTo>
                  <a:pt x="421481" y="397669"/>
                </a:lnTo>
                <a:lnTo>
                  <a:pt x="578644" y="383381"/>
                </a:lnTo>
                <a:lnTo>
                  <a:pt x="902494" y="354806"/>
                </a:lnTo>
                <a:lnTo>
                  <a:pt x="1069181" y="3357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8E9CBFF-3CBD-435D-B8B9-B5DAA56A1EB6}"/>
              </a:ext>
            </a:extLst>
          </p:cNvPr>
          <p:cNvSpPr/>
          <p:nvPr/>
        </p:nvSpPr>
        <p:spPr>
          <a:xfrm>
            <a:off x="4510089" y="4462463"/>
            <a:ext cx="695325" cy="1490662"/>
          </a:xfrm>
          <a:custGeom>
            <a:avLst/>
            <a:gdLst>
              <a:gd name="connsiteX0" fmla="*/ 514350 w 695325"/>
              <a:gd name="connsiteY0" fmla="*/ 452437 h 1490662"/>
              <a:gd name="connsiteX1" fmla="*/ 478631 w 695325"/>
              <a:gd name="connsiteY1" fmla="*/ 288131 h 1490662"/>
              <a:gd name="connsiteX2" fmla="*/ 461962 w 695325"/>
              <a:gd name="connsiteY2" fmla="*/ 219075 h 1490662"/>
              <a:gd name="connsiteX3" fmla="*/ 445293 w 695325"/>
              <a:gd name="connsiteY3" fmla="*/ 142875 h 1490662"/>
              <a:gd name="connsiteX4" fmla="*/ 400050 w 695325"/>
              <a:gd name="connsiteY4" fmla="*/ 90487 h 1490662"/>
              <a:gd name="connsiteX5" fmla="*/ 347662 w 695325"/>
              <a:gd name="connsiteY5" fmla="*/ 73818 h 1490662"/>
              <a:gd name="connsiteX6" fmla="*/ 216693 w 695325"/>
              <a:gd name="connsiteY6" fmla="*/ 33337 h 1490662"/>
              <a:gd name="connsiteX7" fmla="*/ 90487 w 695325"/>
              <a:gd name="connsiteY7" fmla="*/ 4762 h 1490662"/>
              <a:gd name="connsiteX8" fmla="*/ 42862 w 695325"/>
              <a:gd name="connsiteY8" fmla="*/ 0 h 1490662"/>
              <a:gd name="connsiteX9" fmla="*/ 19050 w 695325"/>
              <a:gd name="connsiteY9" fmla="*/ 9525 h 1490662"/>
              <a:gd name="connsiteX10" fmla="*/ 0 w 695325"/>
              <a:gd name="connsiteY10" fmla="*/ 21431 h 1490662"/>
              <a:gd name="connsiteX11" fmla="*/ 2381 w 695325"/>
              <a:gd name="connsiteY11" fmla="*/ 38100 h 1490662"/>
              <a:gd name="connsiteX12" fmla="*/ 19050 w 695325"/>
              <a:gd name="connsiteY12" fmla="*/ 61912 h 1490662"/>
              <a:gd name="connsiteX13" fmla="*/ 42862 w 695325"/>
              <a:gd name="connsiteY13" fmla="*/ 88106 h 1490662"/>
              <a:gd name="connsiteX14" fmla="*/ 80962 w 695325"/>
              <a:gd name="connsiteY14" fmla="*/ 116681 h 1490662"/>
              <a:gd name="connsiteX15" fmla="*/ 116681 w 695325"/>
              <a:gd name="connsiteY15" fmla="*/ 147637 h 1490662"/>
              <a:gd name="connsiteX16" fmla="*/ 159543 w 695325"/>
              <a:gd name="connsiteY16" fmla="*/ 195262 h 1490662"/>
              <a:gd name="connsiteX17" fmla="*/ 183356 w 695325"/>
              <a:gd name="connsiteY17" fmla="*/ 228600 h 1490662"/>
              <a:gd name="connsiteX18" fmla="*/ 207168 w 695325"/>
              <a:gd name="connsiteY18" fmla="*/ 266700 h 1490662"/>
              <a:gd name="connsiteX19" fmla="*/ 226218 w 695325"/>
              <a:gd name="connsiteY19" fmla="*/ 311943 h 1490662"/>
              <a:gd name="connsiteX20" fmla="*/ 245268 w 695325"/>
              <a:gd name="connsiteY20" fmla="*/ 373856 h 1490662"/>
              <a:gd name="connsiteX21" fmla="*/ 273843 w 695325"/>
              <a:gd name="connsiteY21" fmla="*/ 497681 h 1490662"/>
              <a:gd name="connsiteX22" fmla="*/ 304800 w 695325"/>
              <a:gd name="connsiteY22" fmla="*/ 647700 h 1490662"/>
              <a:gd name="connsiteX23" fmla="*/ 340518 w 695325"/>
              <a:gd name="connsiteY23" fmla="*/ 826293 h 1490662"/>
              <a:gd name="connsiteX24" fmla="*/ 371475 w 695325"/>
              <a:gd name="connsiteY24" fmla="*/ 1014412 h 1490662"/>
              <a:gd name="connsiteX25" fmla="*/ 385762 w 695325"/>
              <a:gd name="connsiteY25" fmla="*/ 1131093 h 1490662"/>
              <a:gd name="connsiteX26" fmla="*/ 395287 w 695325"/>
              <a:gd name="connsiteY26" fmla="*/ 1226343 h 1490662"/>
              <a:gd name="connsiteX27" fmla="*/ 400050 w 695325"/>
              <a:gd name="connsiteY27" fmla="*/ 1264443 h 1490662"/>
              <a:gd name="connsiteX28" fmla="*/ 409575 w 695325"/>
              <a:gd name="connsiteY28" fmla="*/ 1300162 h 1490662"/>
              <a:gd name="connsiteX29" fmla="*/ 421481 w 695325"/>
              <a:gd name="connsiteY29" fmla="*/ 1331118 h 1490662"/>
              <a:gd name="connsiteX30" fmla="*/ 442912 w 695325"/>
              <a:gd name="connsiteY30" fmla="*/ 1373981 h 1490662"/>
              <a:gd name="connsiteX31" fmla="*/ 464343 w 695325"/>
              <a:gd name="connsiteY31" fmla="*/ 1404937 h 1490662"/>
              <a:gd name="connsiteX32" fmla="*/ 497681 w 695325"/>
              <a:gd name="connsiteY32" fmla="*/ 1440656 h 1490662"/>
              <a:gd name="connsiteX33" fmla="*/ 519112 w 695325"/>
              <a:gd name="connsiteY33" fmla="*/ 1457325 h 1490662"/>
              <a:gd name="connsiteX34" fmla="*/ 554831 w 695325"/>
              <a:gd name="connsiteY34" fmla="*/ 1478756 h 1490662"/>
              <a:gd name="connsiteX35" fmla="*/ 573881 w 695325"/>
              <a:gd name="connsiteY35" fmla="*/ 1483518 h 1490662"/>
              <a:gd name="connsiteX36" fmla="*/ 581025 w 695325"/>
              <a:gd name="connsiteY36" fmla="*/ 1485900 h 1490662"/>
              <a:gd name="connsiteX37" fmla="*/ 604837 w 695325"/>
              <a:gd name="connsiteY37" fmla="*/ 1490662 h 1490662"/>
              <a:gd name="connsiteX38" fmla="*/ 628650 w 695325"/>
              <a:gd name="connsiteY38" fmla="*/ 1488281 h 1490662"/>
              <a:gd name="connsiteX39" fmla="*/ 654843 w 695325"/>
              <a:gd name="connsiteY39" fmla="*/ 1478756 h 1490662"/>
              <a:gd name="connsiteX40" fmla="*/ 673893 w 695325"/>
              <a:gd name="connsiteY40" fmla="*/ 1457325 h 1490662"/>
              <a:gd name="connsiteX41" fmla="*/ 681037 w 695325"/>
              <a:gd name="connsiteY41" fmla="*/ 1433512 h 1490662"/>
              <a:gd name="connsiteX42" fmla="*/ 685800 w 695325"/>
              <a:gd name="connsiteY42" fmla="*/ 1404937 h 1490662"/>
              <a:gd name="connsiteX43" fmla="*/ 688181 w 695325"/>
              <a:gd name="connsiteY43" fmla="*/ 1378743 h 1490662"/>
              <a:gd name="connsiteX44" fmla="*/ 695325 w 695325"/>
              <a:gd name="connsiteY44" fmla="*/ 1295400 h 1490662"/>
              <a:gd name="connsiteX45" fmla="*/ 666750 w 695325"/>
              <a:gd name="connsiteY45" fmla="*/ 1231106 h 1490662"/>
              <a:gd name="connsiteX46" fmla="*/ 635793 w 695325"/>
              <a:gd name="connsiteY46" fmla="*/ 1047750 h 1490662"/>
              <a:gd name="connsiteX47" fmla="*/ 564356 w 695325"/>
              <a:gd name="connsiteY47" fmla="*/ 661987 h 1490662"/>
              <a:gd name="connsiteX48" fmla="*/ 514350 w 695325"/>
              <a:gd name="connsiteY48" fmla="*/ 452437 h 149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95325" h="1490662">
                <a:moveTo>
                  <a:pt x="514350" y="452437"/>
                </a:moveTo>
                <a:lnTo>
                  <a:pt x="478631" y="288131"/>
                </a:lnTo>
                <a:lnTo>
                  <a:pt x="461962" y="219075"/>
                </a:lnTo>
                <a:lnTo>
                  <a:pt x="445293" y="142875"/>
                </a:lnTo>
                <a:lnTo>
                  <a:pt x="400050" y="90487"/>
                </a:lnTo>
                <a:lnTo>
                  <a:pt x="347662" y="73818"/>
                </a:lnTo>
                <a:lnTo>
                  <a:pt x="216693" y="33337"/>
                </a:lnTo>
                <a:lnTo>
                  <a:pt x="90487" y="4762"/>
                </a:lnTo>
                <a:lnTo>
                  <a:pt x="42862" y="0"/>
                </a:lnTo>
                <a:lnTo>
                  <a:pt x="19050" y="9525"/>
                </a:lnTo>
                <a:lnTo>
                  <a:pt x="0" y="21431"/>
                </a:lnTo>
                <a:lnTo>
                  <a:pt x="2381" y="38100"/>
                </a:lnTo>
                <a:lnTo>
                  <a:pt x="19050" y="61912"/>
                </a:lnTo>
                <a:lnTo>
                  <a:pt x="42862" y="88106"/>
                </a:lnTo>
                <a:lnTo>
                  <a:pt x="80962" y="116681"/>
                </a:lnTo>
                <a:lnTo>
                  <a:pt x="116681" y="147637"/>
                </a:lnTo>
                <a:lnTo>
                  <a:pt x="159543" y="195262"/>
                </a:lnTo>
                <a:lnTo>
                  <a:pt x="183356" y="228600"/>
                </a:lnTo>
                <a:lnTo>
                  <a:pt x="207168" y="266700"/>
                </a:lnTo>
                <a:lnTo>
                  <a:pt x="226218" y="311943"/>
                </a:lnTo>
                <a:lnTo>
                  <a:pt x="245268" y="373856"/>
                </a:lnTo>
                <a:lnTo>
                  <a:pt x="273843" y="497681"/>
                </a:lnTo>
                <a:lnTo>
                  <a:pt x="304800" y="647700"/>
                </a:lnTo>
                <a:lnTo>
                  <a:pt x="340518" y="826293"/>
                </a:lnTo>
                <a:lnTo>
                  <a:pt x="371475" y="1014412"/>
                </a:lnTo>
                <a:lnTo>
                  <a:pt x="385762" y="1131093"/>
                </a:lnTo>
                <a:lnTo>
                  <a:pt x="395287" y="1226343"/>
                </a:lnTo>
                <a:lnTo>
                  <a:pt x="400050" y="1264443"/>
                </a:lnTo>
                <a:lnTo>
                  <a:pt x="409575" y="1300162"/>
                </a:lnTo>
                <a:lnTo>
                  <a:pt x="421481" y="1331118"/>
                </a:lnTo>
                <a:lnTo>
                  <a:pt x="442912" y="1373981"/>
                </a:lnTo>
                <a:lnTo>
                  <a:pt x="464343" y="1404937"/>
                </a:lnTo>
                <a:lnTo>
                  <a:pt x="497681" y="1440656"/>
                </a:lnTo>
                <a:lnTo>
                  <a:pt x="519112" y="1457325"/>
                </a:lnTo>
                <a:lnTo>
                  <a:pt x="554831" y="1478756"/>
                </a:lnTo>
                <a:lnTo>
                  <a:pt x="573881" y="1483518"/>
                </a:lnTo>
                <a:lnTo>
                  <a:pt x="581025" y="1485900"/>
                </a:lnTo>
                <a:lnTo>
                  <a:pt x="604837" y="1490662"/>
                </a:lnTo>
                <a:lnTo>
                  <a:pt x="628650" y="1488281"/>
                </a:lnTo>
                <a:lnTo>
                  <a:pt x="654843" y="1478756"/>
                </a:lnTo>
                <a:lnTo>
                  <a:pt x="673893" y="1457325"/>
                </a:lnTo>
                <a:lnTo>
                  <a:pt x="681037" y="1433512"/>
                </a:lnTo>
                <a:lnTo>
                  <a:pt x="685800" y="1404937"/>
                </a:lnTo>
                <a:lnTo>
                  <a:pt x="688181" y="1378743"/>
                </a:lnTo>
                <a:lnTo>
                  <a:pt x="695325" y="1295400"/>
                </a:lnTo>
                <a:lnTo>
                  <a:pt x="666750" y="1231106"/>
                </a:lnTo>
                <a:lnTo>
                  <a:pt x="635793" y="1047750"/>
                </a:lnTo>
                <a:lnTo>
                  <a:pt x="564356" y="661987"/>
                </a:lnTo>
                <a:lnTo>
                  <a:pt x="514350" y="45243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B4E3725-6CB0-41E4-94C0-E4FD2326B11D}"/>
              </a:ext>
            </a:extLst>
          </p:cNvPr>
          <p:cNvSpPr/>
          <p:nvPr/>
        </p:nvSpPr>
        <p:spPr>
          <a:xfrm>
            <a:off x="5953125" y="1641475"/>
            <a:ext cx="2617788" cy="2033588"/>
          </a:xfrm>
          <a:custGeom>
            <a:avLst/>
            <a:gdLst>
              <a:gd name="connsiteX0" fmla="*/ 649313 w 2618103"/>
              <a:gd name="connsiteY0" fmla="*/ 577830 h 2034317"/>
              <a:gd name="connsiteX1" fmla="*/ 491453 w 2618103"/>
              <a:gd name="connsiteY1" fmla="*/ 422948 h 2034317"/>
              <a:gd name="connsiteX2" fmla="*/ 285936 w 2618103"/>
              <a:gd name="connsiteY2" fmla="*/ 220410 h 2034317"/>
              <a:gd name="connsiteX3" fmla="*/ 193603 w 2618103"/>
              <a:gd name="connsiteY3" fmla="*/ 131054 h 2034317"/>
              <a:gd name="connsiteX4" fmla="*/ 0 w 2618103"/>
              <a:gd name="connsiteY4" fmla="*/ 0 h 2034317"/>
              <a:gd name="connsiteX5" fmla="*/ 113183 w 2618103"/>
              <a:gd name="connsiteY5" fmla="*/ 220410 h 2034317"/>
              <a:gd name="connsiteX6" fmla="*/ 163818 w 2618103"/>
              <a:gd name="connsiteY6" fmla="*/ 274023 h 2034317"/>
              <a:gd name="connsiteX7" fmla="*/ 333592 w 2618103"/>
              <a:gd name="connsiteY7" fmla="*/ 464647 h 2034317"/>
              <a:gd name="connsiteX8" fmla="*/ 524216 w 2618103"/>
              <a:gd name="connsiteY8" fmla="*/ 682077 h 2034317"/>
              <a:gd name="connsiteX9" fmla="*/ 720798 w 2618103"/>
              <a:gd name="connsiteY9" fmla="*/ 914400 h 2034317"/>
              <a:gd name="connsiteX10" fmla="*/ 917379 w 2618103"/>
              <a:gd name="connsiteY10" fmla="*/ 1143745 h 2034317"/>
              <a:gd name="connsiteX11" fmla="*/ 1036519 w 2618103"/>
              <a:gd name="connsiteY11" fmla="*/ 1283735 h 2034317"/>
              <a:gd name="connsiteX12" fmla="*/ 1191401 w 2618103"/>
              <a:gd name="connsiteY12" fmla="*/ 1474359 h 2034317"/>
              <a:gd name="connsiteX13" fmla="*/ 1325433 w 2618103"/>
              <a:gd name="connsiteY13" fmla="*/ 1638176 h 2034317"/>
              <a:gd name="connsiteX14" fmla="*/ 1465423 w 2618103"/>
              <a:gd name="connsiteY14" fmla="*/ 1804972 h 2034317"/>
              <a:gd name="connsiteX15" fmla="*/ 1527971 w 2618103"/>
              <a:gd name="connsiteY15" fmla="*/ 1885392 h 2034317"/>
              <a:gd name="connsiteX16" fmla="*/ 1554778 w 2618103"/>
              <a:gd name="connsiteY16" fmla="*/ 1915177 h 2034317"/>
              <a:gd name="connsiteX17" fmla="*/ 1581584 w 2618103"/>
              <a:gd name="connsiteY17" fmla="*/ 1939005 h 2034317"/>
              <a:gd name="connsiteX18" fmla="*/ 1614348 w 2618103"/>
              <a:gd name="connsiteY18" fmla="*/ 1962833 h 2034317"/>
              <a:gd name="connsiteX19" fmla="*/ 1641155 w 2618103"/>
              <a:gd name="connsiteY19" fmla="*/ 1980704 h 2034317"/>
              <a:gd name="connsiteX20" fmla="*/ 1685832 w 2618103"/>
              <a:gd name="connsiteY20" fmla="*/ 1998575 h 2034317"/>
              <a:gd name="connsiteX21" fmla="*/ 1736467 w 2618103"/>
              <a:gd name="connsiteY21" fmla="*/ 2007510 h 2034317"/>
              <a:gd name="connsiteX22" fmla="*/ 1828800 w 2618103"/>
              <a:gd name="connsiteY22" fmla="*/ 2016446 h 2034317"/>
              <a:gd name="connsiteX23" fmla="*/ 2081973 w 2618103"/>
              <a:gd name="connsiteY23" fmla="*/ 2019425 h 2034317"/>
              <a:gd name="connsiteX24" fmla="*/ 2341102 w 2618103"/>
              <a:gd name="connsiteY24" fmla="*/ 2028360 h 2034317"/>
              <a:gd name="connsiteX25" fmla="*/ 2552576 w 2618103"/>
              <a:gd name="connsiteY25" fmla="*/ 2034317 h 2034317"/>
              <a:gd name="connsiteX26" fmla="*/ 2591297 w 2618103"/>
              <a:gd name="connsiteY26" fmla="*/ 2031339 h 2034317"/>
              <a:gd name="connsiteX27" fmla="*/ 2618103 w 2618103"/>
              <a:gd name="connsiteY27" fmla="*/ 2019425 h 2034317"/>
              <a:gd name="connsiteX28" fmla="*/ 2618103 w 2618103"/>
              <a:gd name="connsiteY28" fmla="*/ 2001553 h 2034317"/>
              <a:gd name="connsiteX29" fmla="*/ 2591297 w 2618103"/>
              <a:gd name="connsiteY29" fmla="*/ 1977725 h 2034317"/>
              <a:gd name="connsiteX30" fmla="*/ 2463221 w 2618103"/>
              <a:gd name="connsiteY30" fmla="*/ 1921134 h 2034317"/>
              <a:gd name="connsiteX31" fmla="*/ 2266640 w 2618103"/>
              <a:gd name="connsiteY31" fmla="*/ 1819865 h 2034317"/>
              <a:gd name="connsiteX32" fmla="*/ 1971768 w 2618103"/>
              <a:gd name="connsiteY32" fmla="*/ 1662004 h 2034317"/>
              <a:gd name="connsiteX33" fmla="*/ 1694768 w 2618103"/>
              <a:gd name="connsiteY33" fmla="*/ 1489251 h 2034317"/>
              <a:gd name="connsiteX34" fmla="*/ 1444573 w 2618103"/>
              <a:gd name="connsiteY34" fmla="*/ 1307563 h 2034317"/>
              <a:gd name="connsiteX35" fmla="*/ 1224164 w 2618103"/>
              <a:gd name="connsiteY35" fmla="*/ 1116939 h 2034317"/>
              <a:gd name="connsiteX36" fmla="*/ 926314 w 2618103"/>
              <a:gd name="connsiteY36" fmla="*/ 842916 h 2034317"/>
              <a:gd name="connsiteX37" fmla="*/ 649313 w 2618103"/>
              <a:gd name="connsiteY37" fmla="*/ 577830 h 20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18103" h="2034317">
                <a:moveTo>
                  <a:pt x="649313" y="577830"/>
                </a:moveTo>
                <a:lnTo>
                  <a:pt x="491453" y="422948"/>
                </a:lnTo>
                <a:lnTo>
                  <a:pt x="285936" y="220410"/>
                </a:lnTo>
                <a:lnTo>
                  <a:pt x="193603" y="131054"/>
                </a:lnTo>
                <a:lnTo>
                  <a:pt x="0" y="0"/>
                </a:lnTo>
                <a:lnTo>
                  <a:pt x="113183" y="220410"/>
                </a:lnTo>
                <a:lnTo>
                  <a:pt x="163818" y="274023"/>
                </a:lnTo>
                <a:lnTo>
                  <a:pt x="333592" y="464647"/>
                </a:lnTo>
                <a:lnTo>
                  <a:pt x="524216" y="682077"/>
                </a:lnTo>
                <a:lnTo>
                  <a:pt x="720798" y="914400"/>
                </a:lnTo>
                <a:lnTo>
                  <a:pt x="917379" y="1143745"/>
                </a:lnTo>
                <a:lnTo>
                  <a:pt x="1036519" y="1283735"/>
                </a:lnTo>
                <a:lnTo>
                  <a:pt x="1191401" y="1474359"/>
                </a:lnTo>
                <a:lnTo>
                  <a:pt x="1325433" y="1638176"/>
                </a:lnTo>
                <a:lnTo>
                  <a:pt x="1465423" y="1804972"/>
                </a:lnTo>
                <a:lnTo>
                  <a:pt x="1527971" y="1885392"/>
                </a:lnTo>
                <a:lnTo>
                  <a:pt x="1554778" y="1915177"/>
                </a:lnTo>
                <a:lnTo>
                  <a:pt x="1581584" y="1939005"/>
                </a:lnTo>
                <a:lnTo>
                  <a:pt x="1614348" y="1962833"/>
                </a:lnTo>
                <a:lnTo>
                  <a:pt x="1641155" y="1980704"/>
                </a:lnTo>
                <a:lnTo>
                  <a:pt x="1685832" y="1998575"/>
                </a:lnTo>
                <a:lnTo>
                  <a:pt x="1736467" y="2007510"/>
                </a:lnTo>
                <a:lnTo>
                  <a:pt x="1828800" y="2016446"/>
                </a:lnTo>
                <a:lnTo>
                  <a:pt x="2081973" y="2019425"/>
                </a:lnTo>
                <a:lnTo>
                  <a:pt x="2341102" y="2028360"/>
                </a:lnTo>
                <a:lnTo>
                  <a:pt x="2552576" y="2034317"/>
                </a:lnTo>
                <a:lnTo>
                  <a:pt x="2591297" y="2031339"/>
                </a:lnTo>
                <a:lnTo>
                  <a:pt x="2618103" y="2019425"/>
                </a:lnTo>
                <a:lnTo>
                  <a:pt x="2618103" y="2001553"/>
                </a:lnTo>
                <a:lnTo>
                  <a:pt x="2591297" y="1977725"/>
                </a:lnTo>
                <a:lnTo>
                  <a:pt x="2463221" y="1921134"/>
                </a:lnTo>
                <a:lnTo>
                  <a:pt x="2266640" y="1819865"/>
                </a:lnTo>
                <a:lnTo>
                  <a:pt x="1971768" y="1662004"/>
                </a:lnTo>
                <a:lnTo>
                  <a:pt x="1694768" y="1489251"/>
                </a:lnTo>
                <a:lnTo>
                  <a:pt x="1444573" y="1307563"/>
                </a:lnTo>
                <a:lnTo>
                  <a:pt x="1224164" y="1116939"/>
                </a:lnTo>
                <a:lnTo>
                  <a:pt x="926314" y="842916"/>
                </a:lnTo>
                <a:lnTo>
                  <a:pt x="649313" y="5778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F9FDAA5D-BB77-4E82-A195-C2038B5C3115}"/>
              </a:ext>
            </a:extLst>
          </p:cNvPr>
          <p:cNvSpPr/>
          <p:nvPr/>
        </p:nvSpPr>
        <p:spPr>
          <a:xfrm>
            <a:off x="4732338" y="4238625"/>
            <a:ext cx="2773362" cy="1504950"/>
          </a:xfrm>
          <a:custGeom>
            <a:avLst/>
            <a:gdLst>
              <a:gd name="connsiteX0" fmla="*/ 876300 w 2774156"/>
              <a:gd name="connsiteY0" fmla="*/ 228600 h 1504950"/>
              <a:gd name="connsiteX1" fmla="*/ 416719 w 2774156"/>
              <a:gd name="connsiteY1" fmla="*/ 280988 h 1504950"/>
              <a:gd name="connsiteX2" fmla="*/ 107156 w 2774156"/>
              <a:gd name="connsiteY2" fmla="*/ 323850 h 1504950"/>
              <a:gd name="connsiteX3" fmla="*/ 0 w 2774156"/>
              <a:gd name="connsiteY3" fmla="*/ 354806 h 1504950"/>
              <a:gd name="connsiteX4" fmla="*/ 240506 w 2774156"/>
              <a:gd name="connsiteY4" fmla="*/ 461963 h 1504950"/>
              <a:gd name="connsiteX5" fmla="*/ 304800 w 2774156"/>
              <a:gd name="connsiteY5" fmla="*/ 452438 h 1504950"/>
              <a:gd name="connsiteX6" fmla="*/ 559594 w 2774156"/>
              <a:gd name="connsiteY6" fmla="*/ 419100 h 1504950"/>
              <a:gd name="connsiteX7" fmla="*/ 807244 w 2774156"/>
              <a:gd name="connsiteY7" fmla="*/ 392906 h 1504950"/>
              <a:gd name="connsiteX8" fmla="*/ 1133475 w 2774156"/>
              <a:gd name="connsiteY8" fmla="*/ 361950 h 1504950"/>
              <a:gd name="connsiteX9" fmla="*/ 1485900 w 2774156"/>
              <a:gd name="connsiteY9" fmla="*/ 328613 h 1504950"/>
              <a:gd name="connsiteX10" fmla="*/ 1843087 w 2774156"/>
              <a:gd name="connsiteY10" fmla="*/ 297656 h 1504950"/>
              <a:gd name="connsiteX11" fmla="*/ 2024062 w 2774156"/>
              <a:gd name="connsiteY11" fmla="*/ 278606 h 1504950"/>
              <a:gd name="connsiteX12" fmla="*/ 2124075 w 2774156"/>
              <a:gd name="connsiteY12" fmla="*/ 271463 h 1504950"/>
              <a:gd name="connsiteX13" fmla="*/ 2174081 w 2774156"/>
              <a:gd name="connsiteY13" fmla="*/ 269081 h 1504950"/>
              <a:gd name="connsiteX14" fmla="*/ 2224087 w 2774156"/>
              <a:gd name="connsiteY14" fmla="*/ 261938 h 1504950"/>
              <a:gd name="connsiteX15" fmla="*/ 2250281 w 2774156"/>
              <a:gd name="connsiteY15" fmla="*/ 269081 h 1504950"/>
              <a:gd name="connsiteX16" fmla="*/ 2274094 w 2774156"/>
              <a:gd name="connsiteY16" fmla="*/ 278606 h 1504950"/>
              <a:gd name="connsiteX17" fmla="*/ 2288381 w 2774156"/>
              <a:gd name="connsiteY17" fmla="*/ 288131 h 1504950"/>
              <a:gd name="connsiteX18" fmla="*/ 2300287 w 2774156"/>
              <a:gd name="connsiteY18" fmla="*/ 297656 h 1504950"/>
              <a:gd name="connsiteX19" fmla="*/ 2309812 w 2774156"/>
              <a:gd name="connsiteY19" fmla="*/ 316706 h 1504950"/>
              <a:gd name="connsiteX20" fmla="*/ 2312194 w 2774156"/>
              <a:gd name="connsiteY20" fmla="*/ 330994 h 1504950"/>
              <a:gd name="connsiteX21" fmla="*/ 2314575 w 2774156"/>
              <a:gd name="connsiteY21" fmla="*/ 347663 h 1504950"/>
              <a:gd name="connsiteX22" fmla="*/ 2305050 w 2774156"/>
              <a:gd name="connsiteY22" fmla="*/ 411956 h 1504950"/>
              <a:gd name="connsiteX23" fmla="*/ 2228850 w 2774156"/>
              <a:gd name="connsiteY23" fmla="*/ 695325 h 1504950"/>
              <a:gd name="connsiteX24" fmla="*/ 2126456 w 2774156"/>
              <a:gd name="connsiteY24" fmla="*/ 1019175 h 1504950"/>
              <a:gd name="connsiteX25" fmla="*/ 2028825 w 2774156"/>
              <a:gd name="connsiteY25" fmla="*/ 1316831 h 1504950"/>
              <a:gd name="connsiteX26" fmla="*/ 2024062 w 2774156"/>
              <a:gd name="connsiteY26" fmla="*/ 1338263 h 1504950"/>
              <a:gd name="connsiteX27" fmla="*/ 2012156 w 2774156"/>
              <a:gd name="connsiteY27" fmla="*/ 1504950 h 1504950"/>
              <a:gd name="connsiteX28" fmla="*/ 2224087 w 2774156"/>
              <a:gd name="connsiteY28" fmla="*/ 1435894 h 1504950"/>
              <a:gd name="connsiteX29" fmla="*/ 2288381 w 2774156"/>
              <a:gd name="connsiteY29" fmla="*/ 1369219 h 1504950"/>
              <a:gd name="connsiteX30" fmla="*/ 2397919 w 2774156"/>
              <a:gd name="connsiteY30" fmla="*/ 1123950 h 1504950"/>
              <a:gd name="connsiteX31" fmla="*/ 2505075 w 2774156"/>
              <a:gd name="connsiteY31" fmla="*/ 873919 h 1504950"/>
              <a:gd name="connsiteX32" fmla="*/ 2574131 w 2774156"/>
              <a:gd name="connsiteY32" fmla="*/ 711994 h 1504950"/>
              <a:gd name="connsiteX33" fmla="*/ 2619375 w 2774156"/>
              <a:gd name="connsiteY33" fmla="*/ 600075 h 1504950"/>
              <a:gd name="connsiteX34" fmla="*/ 2633662 w 2774156"/>
              <a:gd name="connsiteY34" fmla="*/ 569119 h 1504950"/>
              <a:gd name="connsiteX35" fmla="*/ 2652712 w 2774156"/>
              <a:gd name="connsiteY35" fmla="*/ 540544 h 1504950"/>
              <a:gd name="connsiteX36" fmla="*/ 2678906 w 2774156"/>
              <a:gd name="connsiteY36" fmla="*/ 514350 h 1504950"/>
              <a:gd name="connsiteX37" fmla="*/ 2714625 w 2774156"/>
              <a:gd name="connsiteY37" fmla="*/ 483394 h 1504950"/>
              <a:gd name="connsiteX38" fmla="*/ 2757487 w 2774156"/>
              <a:gd name="connsiteY38" fmla="*/ 457200 h 1504950"/>
              <a:gd name="connsiteX39" fmla="*/ 2767012 w 2774156"/>
              <a:gd name="connsiteY39" fmla="*/ 442913 h 1504950"/>
              <a:gd name="connsiteX40" fmla="*/ 2774156 w 2774156"/>
              <a:gd name="connsiteY40" fmla="*/ 416719 h 1504950"/>
              <a:gd name="connsiteX41" fmla="*/ 2774156 w 2774156"/>
              <a:gd name="connsiteY41" fmla="*/ 378619 h 1504950"/>
              <a:gd name="connsiteX42" fmla="*/ 2757487 w 2774156"/>
              <a:gd name="connsiteY42" fmla="*/ 338138 h 1504950"/>
              <a:gd name="connsiteX43" fmla="*/ 2728912 w 2774156"/>
              <a:gd name="connsiteY43" fmla="*/ 295275 h 1504950"/>
              <a:gd name="connsiteX44" fmla="*/ 2631281 w 2774156"/>
              <a:gd name="connsiteY44" fmla="*/ 204788 h 1504950"/>
              <a:gd name="connsiteX45" fmla="*/ 2516981 w 2774156"/>
              <a:gd name="connsiteY45" fmla="*/ 104775 h 1504950"/>
              <a:gd name="connsiteX46" fmla="*/ 2431256 w 2774156"/>
              <a:gd name="connsiteY46" fmla="*/ 40481 h 1504950"/>
              <a:gd name="connsiteX47" fmla="*/ 2374106 w 2774156"/>
              <a:gd name="connsiteY47" fmla="*/ 9525 h 1504950"/>
              <a:gd name="connsiteX48" fmla="*/ 2340769 w 2774156"/>
              <a:gd name="connsiteY48" fmla="*/ 0 h 1504950"/>
              <a:gd name="connsiteX49" fmla="*/ 2312194 w 2774156"/>
              <a:gd name="connsiteY49" fmla="*/ 0 h 1504950"/>
              <a:gd name="connsiteX50" fmla="*/ 2295525 w 2774156"/>
              <a:gd name="connsiteY50" fmla="*/ 9525 h 1504950"/>
              <a:gd name="connsiteX51" fmla="*/ 2281237 w 2774156"/>
              <a:gd name="connsiteY51" fmla="*/ 26194 h 1504950"/>
              <a:gd name="connsiteX52" fmla="*/ 2190750 w 2774156"/>
              <a:gd name="connsiteY52" fmla="*/ 80963 h 1504950"/>
              <a:gd name="connsiteX53" fmla="*/ 2157412 w 2774156"/>
              <a:gd name="connsiteY53" fmla="*/ 90488 h 1504950"/>
              <a:gd name="connsiteX54" fmla="*/ 2083594 w 2774156"/>
              <a:gd name="connsiteY54" fmla="*/ 95250 h 1504950"/>
              <a:gd name="connsiteX55" fmla="*/ 1726406 w 2774156"/>
              <a:gd name="connsiteY55" fmla="*/ 135731 h 1504950"/>
              <a:gd name="connsiteX56" fmla="*/ 1204912 w 2774156"/>
              <a:gd name="connsiteY56" fmla="*/ 192881 h 1504950"/>
              <a:gd name="connsiteX57" fmla="*/ 876300 w 2774156"/>
              <a:gd name="connsiteY57" fmla="*/ 22860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74156" h="1504950">
                <a:moveTo>
                  <a:pt x="876300" y="228600"/>
                </a:moveTo>
                <a:lnTo>
                  <a:pt x="416719" y="280988"/>
                </a:lnTo>
                <a:lnTo>
                  <a:pt x="107156" y="323850"/>
                </a:lnTo>
                <a:lnTo>
                  <a:pt x="0" y="354806"/>
                </a:lnTo>
                <a:lnTo>
                  <a:pt x="240506" y="461963"/>
                </a:lnTo>
                <a:lnTo>
                  <a:pt x="304800" y="452438"/>
                </a:lnTo>
                <a:lnTo>
                  <a:pt x="559594" y="419100"/>
                </a:lnTo>
                <a:lnTo>
                  <a:pt x="807244" y="392906"/>
                </a:lnTo>
                <a:lnTo>
                  <a:pt x="1133475" y="361950"/>
                </a:lnTo>
                <a:lnTo>
                  <a:pt x="1485900" y="328613"/>
                </a:lnTo>
                <a:lnTo>
                  <a:pt x="1843087" y="297656"/>
                </a:lnTo>
                <a:lnTo>
                  <a:pt x="2024062" y="278606"/>
                </a:lnTo>
                <a:lnTo>
                  <a:pt x="2124075" y="271463"/>
                </a:lnTo>
                <a:lnTo>
                  <a:pt x="2174081" y="269081"/>
                </a:lnTo>
                <a:lnTo>
                  <a:pt x="2224087" y="261938"/>
                </a:lnTo>
                <a:lnTo>
                  <a:pt x="2250281" y="269081"/>
                </a:lnTo>
                <a:lnTo>
                  <a:pt x="2274094" y="278606"/>
                </a:lnTo>
                <a:lnTo>
                  <a:pt x="2288381" y="288131"/>
                </a:lnTo>
                <a:lnTo>
                  <a:pt x="2300287" y="297656"/>
                </a:lnTo>
                <a:lnTo>
                  <a:pt x="2309812" y="316706"/>
                </a:lnTo>
                <a:lnTo>
                  <a:pt x="2312194" y="330994"/>
                </a:lnTo>
                <a:lnTo>
                  <a:pt x="2314575" y="347663"/>
                </a:lnTo>
                <a:lnTo>
                  <a:pt x="2305050" y="411956"/>
                </a:lnTo>
                <a:lnTo>
                  <a:pt x="2228850" y="695325"/>
                </a:lnTo>
                <a:lnTo>
                  <a:pt x="2126456" y="1019175"/>
                </a:lnTo>
                <a:lnTo>
                  <a:pt x="2028825" y="1316831"/>
                </a:lnTo>
                <a:lnTo>
                  <a:pt x="2024062" y="1338263"/>
                </a:lnTo>
                <a:lnTo>
                  <a:pt x="2012156" y="1504950"/>
                </a:lnTo>
                <a:lnTo>
                  <a:pt x="2224087" y="1435894"/>
                </a:lnTo>
                <a:lnTo>
                  <a:pt x="2288381" y="1369219"/>
                </a:lnTo>
                <a:lnTo>
                  <a:pt x="2397919" y="1123950"/>
                </a:lnTo>
                <a:lnTo>
                  <a:pt x="2505075" y="873919"/>
                </a:lnTo>
                <a:lnTo>
                  <a:pt x="2574131" y="711994"/>
                </a:lnTo>
                <a:lnTo>
                  <a:pt x="2619375" y="600075"/>
                </a:lnTo>
                <a:lnTo>
                  <a:pt x="2633662" y="569119"/>
                </a:lnTo>
                <a:lnTo>
                  <a:pt x="2652712" y="540544"/>
                </a:lnTo>
                <a:lnTo>
                  <a:pt x="2678906" y="514350"/>
                </a:lnTo>
                <a:lnTo>
                  <a:pt x="2714625" y="483394"/>
                </a:lnTo>
                <a:lnTo>
                  <a:pt x="2757487" y="457200"/>
                </a:lnTo>
                <a:lnTo>
                  <a:pt x="2767012" y="442913"/>
                </a:lnTo>
                <a:lnTo>
                  <a:pt x="2774156" y="416719"/>
                </a:lnTo>
                <a:lnTo>
                  <a:pt x="2774156" y="378619"/>
                </a:lnTo>
                <a:lnTo>
                  <a:pt x="2757487" y="338138"/>
                </a:lnTo>
                <a:cubicBezTo>
                  <a:pt x="2730684" y="296713"/>
                  <a:pt x="2742661" y="309018"/>
                  <a:pt x="2728912" y="295275"/>
                </a:cubicBezTo>
                <a:lnTo>
                  <a:pt x="2631281" y="204788"/>
                </a:lnTo>
                <a:lnTo>
                  <a:pt x="2516981" y="104775"/>
                </a:lnTo>
                <a:lnTo>
                  <a:pt x="2431256" y="40481"/>
                </a:lnTo>
                <a:lnTo>
                  <a:pt x="2374106" y="9525"/>
                </a:lnTo>
                <a:lnTo>
                  <a:pt x="2340769" y="0"/>
                </a:lnTo>
                <a:lnTo>
                  <a:pt x="2312194" y="0"/>
                </a:lnTo>
                <a:lnTo>
                  <a:pt x="2295525" y="9525"/>
                </a:lnTo>
                <a:lnTo>
                  <a:pt x="2281237" y="26194"/>
                </a:lnTo>
                <a:lnTo>
                  <a:pt x="2190750" y="80963"/>
                </a:lnTo>
                <a:lnTo>
                  <a:pt x="2157412" y="90488"/>
                </a:lnTo>
                <a:lnTo>
                  <a:pt x="2083594" y="95250"/>
                </a:lnTo>
                <a:lnTo>
                  <a:pt x="1726406" y="135731"/>
                </a:lnTo>
                <a:lnTo>
                  <a:pt x="1204912" y="192881"/>
                </a:lnTo>
                <a:lnTo>
                  <a:pt x="876300" y="228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BD16E36-5D6A-430A-9C4E-D68E886B89D9}"/>
              </a:ext>
            </a:extLst>
          </p:cNvPr>
          <p:cNvSpPr/>
          <p:nvPr/>
        </p:nvSpPr>
        <p:spPr>
          <a:xfrm>
            <a:off x="4995864" y="5535614"/>
            <a:ext cx="2143125" cy="331787"/>
          </a:xfrm>
          <a:custGeom>
            <a:avLst/>
            <a:gdLst>
              <a:gd name="connsiteX0" fmla="*/ 745331 w 2143125"/>
              <a:gd name="connsiteY0" fmla="*/ 92869 h 330994"/>
              <a:gd name="connsiteX1" fmla="*/ 423862 w 2143125"/>
              <a:gd name="connsiteY1" fmla="*/ 126207 h 330994"/>
              <a:gd name="connsiteX2" fmla="*/ 166687 w 2143125"/>
              <a:gd name="connsiteY2" fmla="*/ 150019 h 330994"/>
              <a:gd name="connsiteX3" fmla="*/ 0 w 2143125"/>
              <a:gd name="connsiteY3" fmla="*/ 204788 h 330994"/>
              <a:gd name="connsiteX4" fmla="*/ 195262 w 2143125"/>
              <a:gd name="connsiteY4" fmla="*/ 330994 h 330994"/>
              <a:gd name="connsiteX5" fmla="*/ 319087 w 2143125"/>
              <a:gd name="connsiteY5" fmla="*/ 314325 h 330994"/>
              <a:gd name="connsiteX6" fmla="*/ 566737 w 2143125"/>
              <a:gd name="connsiteY6" fmla="*/ 290513 h 330994"/>
              <a:gd name="connsiteX7" fmla="*/ 835818 w 2143125"/>
              <a:gd name="connsiteY7" fmla="*/ 264319 h 330994"/>
              <a:gd name="connsiteX8" fmla="*/ 1081087 w 2143125"/>
              <a:gd name="connsiteY8" fmla="*/ 245269 h 330994"/>
              <a:gd name="connsiteX9" fmla="*/ 1297781 w 2143125"/>
              <a:gd name="connsiteY9" fmla="*/ 230982 h 330994"/>
              <a:gd name="connsiteX10" fmla="*/ 1469231 w 2143125"/>
              <a:gd name="connsiteY10" fmla="*/ 233363 h 330994"/>
              <a:gd name="connsiteX11" fmla="*/ 1671637 w 2143125"/>
              <a:gd name="connsiteY11" fmla="*/ 240507 h 330994"/>
              <a:gd name="connsiteX12" fmla="*/ 1864518 w 2143125"/>
              <a:gd name="connsiteY12" fmla="*/ 259557 h 330994"/>
              <a:gd name="connsiteX13" fmla="*/ 1985962 w 2143125"/>
              <a:gd name="connsiteY13" fmla="*/ 278607 h 330994"/>
              <a:gd name="connsiteX14" fmla="*/ 2043112 w 2143125"/>
              <a:gd name="connsiteY14" fmla="*/ 288132 h 330994"/>
              <a:gd name="connsiteX15" fmla="*/ 2085975 w 2143125"/>
              <a:gd name="connsiteY15" fmla="*/ 288132 h 330994"/>
              <a:gd name="connsiteX16" fmla="*/ 2114550 w 2143125"/>
              <a:gd name="connsiteY16" fmla="*/ 276225 h 330994"/>
              <a:gd name="connsiteX17" fmla="*/ 2135981 w 2143125"/>
              <a:gd name="connsiteY17" fmla="*/ 254794 h 330994"/>
              <a:gd name="connsiteX18" fmla="*/ 2143125 w 2143125"/>
              <a:gd name="connsiteY18" fmla="*/ 235744 h 330994"/>
              <a:gd name="connsiteX19" fmla="*/ 2140743 w 2143125"/>
              <a:gd name="connsiteY19" fmla="*/ 204788 h 330994"/>
              <a:gd name="connsiteX20" fmla="*/ 2126456 w 2143125"/>
              <a:gd name="connsiteY20" fmla="*/ 171450 h 330994"/>
              <a:gd name="connsiteX21" fmla="*/ 2100262 w 2143125"/>
              <a:gd name="connsiteY21" fmla="*/ 130969 h 330994"/>
              <a:gd name="connsiteX22" fmla="*/ 2033587 w 2143125"/>
              <a:gd name="connsiteY22" fmla="*/ 64294 h 330994"/>
              <a:gd name="connsiteX23" fmla="*/ 2007393 w 2143125"/>
              <a:gd name="connsiteY23" fmla="*/ 47625 h 330994"/>
              <a:gd name="connsiteX24" fmla="*/ 1769268 w 2143125"/>
              <a:gd name="connsiteY24" fmla="*/ 19050 h 330994"/>
              <a:gd name="connsiteX25" fmla="*/ 1724025 w 2143125"/>
              <a:gd name="connsiteY25" fmla="*/ 4763 h 330994"/>
              <a:gd name="connsiteX26" fmla="*/ 1657350 w 2143125"/>
              <a:gd name="connsiteY26" fmla="*/ 0 h 330994"/>
              <a:gd name="connsiteX27" fmla="*/ 1426368 w 2143125"/>
              <a:gd name="connsiteY27" fmla="*/ 28575 h 330994"/>
              <a:gd name="connsiteX28" fmla="*/ 940593 w 2143125"/>
              <a:gd name="connsiteY28" fmla="*/ 76200 h 330994"/>
              <a:gd name="connsiteX29" fmla="*/ 745331 w 2143125"/>
              <a:gd name="connsiteY29" fmla="*/ 92869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43125" h="330994">
                <a:moveTo>
                  <a:pt x="745331" y="92869"/>
                </a:moveTo>
                <a:lnTo>
                  <a:pt x="423862" y="126207"/>
                </a:lnTo>
                <a:lnTo>
                  <a:pt x="166687" y="150019"/>
                </a:lnTo>
                <a:lnTo>
                  <a:pt x="0" y="204788"/>
                </a:lnTo>
                <a:lnTo>
                  <a:pt x="195262" y="330994"/>
                </a:lnTo>
                <a:lnTo>
                  <a:pt x="319087" y="314325"/>
                </a:lnTo>
                <a:lnTo>
                  <a:pt x="566737" y="290513"/>
                </a:lnTo>
                <a:lnTo>
                  <a:pt x="835818" y="264319"/>
                </a:lnTo>
                <a:lnTo>
                  <a:pt x="1081087" y="245269"/>
                </a:lnTo>
                <a:lnTo>
                  <a:pt x="1297781" y="230982"/>
                </a:lnTo>
                <a:lnTo>
                  <a:pt x="1469231" y="233363"/>
                </a:lnTo>
                <a:lnTo>
                  <a:pt x="1671637" y="240507"/>
                </a:lnTo>
                <a:lnTo>
                  <a:pt x="1864518" y="259557"/>
                </a:lnTo>
                <a:lnTo>
                  <a:pt x="1985962" y="278607"/>
                </a:lnTo>
                <a:lnTo>
                  <a:pt x="2043112" y="288132"/>
                </a:lnTo>
                <a:lnTo>
                  <a:pt x="2085975" y="288132"/>
                </a:lnTo>
                <a:lnTo>
                  <a:pt x="2114550" y="276225"/>
                </a:lnTo>
                <a:lnTo>
                  <a:pt x="2135981" y="254794"/>
                </a:lnTo>
                <a:lnTo>
                  <a:pt x="2143125" y="235744"/>
                </a:lnTo>
                <a:lnTo>
                  <a:pt x="2140743" y="204788"/>
                </a:lnTo>
                <a:lnTo>
                  <a:pt x="2126456" y="171450"/>
                </a:lnTo>
                <a:lnTo>
                  <a:pt x="2100262" y="130969"/>
                </a:lnTo>
                <a:lnTo>
                  <a:pt x="2033587" y="64294"/>
                </a:lnTo>
                <a:lnTo>
                  <a:pt x="2007393" y="47625"/>
                </a:lnTo>
                <a:lnTo>
                  <a:pt x="1769268" y="19050"/>
                </a:lnTo>
                <a:lnTo>
                  <a:pt x="1724025" y="4763"/>
                </a:lnTo>
                <a:lnTo>
                  <a:pt x="1657350" y="0"/>
                </a:lnTo>
                <a:lnTo>
                  <a:pt x="1426368" y="28575"/>
                </a:lnTo>
                <a:lnTo>
                  <a:pt x="940593" y="76200"/>
                </a:lnTo>
                <a:lnTo>
                  <a:pt x="745331" y="928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68AD4AB-C022-40BC-BCF8-03BF4D3DA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456" y="1398009"/>
            <a:ext cx="4871126" cy="455410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FB08838-861C-467A-9E57-1318515F1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456" y="1398009"/>
            <a:ext cx="4877223" cy="455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1" grpId="0" animBg="1"/>
      <p:bldP spid="54" grpId="0" animBg="1"/>
      <p:bldP spid="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6212E4-79FE-48B3-B2A8-07C88F30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37" y="1151946"/>
            <a:ext cx="4871126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67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75F63ECA-FCE7-4B82-9B7D-D06C3066B795}"/>
              </a:ext>
            </a:extLst>
          </p:cNvPr>
          <p:cNvSpPr/>
          <p:nvPr/>
        </p:nvSpPr>
        <p:spPr>
          <a:xfrm>
            <a:off x="4013201" y="2295525"/>
            <a:ext cx="360363" cy="2732088"/>
          </a:xfrm>
          <a:custGeom>
            <a:avLst/>
            <a:gdLst>
              <a:gd name="connsiteX0" fmla="*/ 353050 w 360111"/>
              <a:gd name="connsiteY0" fmla="*/ 716692 h 2732609"/>
              <a:gd name="connsiteX1" fmla="*/ 356581 w 360111"/>
              <a:gd name="connsiteY1" fmla="*/ 2291296 h 2732609"/>
              <a:gd name="connsiteX2" fmla="*/ 356581 w 360111"/>
              <a:gd name="connsiteY2" fmla="*/ 2464291 h 2732609"/>
              <a:gd name="connsiteX3" fmla="*/ 353050 w 360111"/>
              <a:gd name="connsiteY3" fmla="*/ 2566675 h 2732609"/>
              <a:gd name="connsiteX4" fmla="*/ 342459 w 360111"/>
              <a:gd name="connsiteY4" fmla="*/ 2623163 h 2732609"/>
              <a:gd name="connsiteX5" fmla="*/ 328337 w 360111"/>
              <a:gd name="connsiteY5" fmla="*/ 2665529 h 2732609"/>
              <a:gd name="connsiteX6" fmla="*/ 303623 w 360111"/>
              <a:gd name="connsiteY6" fmla="*/ 2707895 h 2732609"/>
              <a:gd name="connsiteX7" fmla="*/ 282440 w 360111"/>
              <a:gd name="connsiteY7" fmla="*/ 2725548 h 2732609"/>
              <a:gd name="connsiteX8" fmla="*/ 254196 w 360111"/>
              <a:gd name="connsiteY8" fmla="*/ 2732609 h 2732609"/>
              <a:gd name="connsiteX9" fmla="*/ 225952 w 360111"/>
              <a:gd name="connsiteY9" fmla="*/ 2714956 h 2732609"/>
              <a:gd name="connsiteX10" fmla="*/ 201239 w 360111"/>
              <a:gd name="connsiteY10" fmla="*/ 2690243 h 2732609"/>
              <a:gd name="connsiteX11" fmla="*/ 180056 w 360111"/>
              <a:gd name="connsiteY11" fmla="*/ 2654938 h 2732609"/>
              <a:gd name="connsiteX12" fmla="*/ 155342 w 360111"/>
              <a:gd name="connsiteY12" fmla="*/ 2584328 h 2732609"/>
              <a:gd name="connsiteX13" fmla="*/ 123568 w 360111"/>
              <a:gd name="connsiteY13" fmla="*/ 2471352 h 2732609"/>
              <a:gd name="connsiteX14" fmla="*/ 109446 w 360111"/>
              <a:gd name="connsiteY14" fmla="*/ 2383089 h 2732609"/>
              <a:gd name="connsiteX15" fmla="*/ 91793 w 360111"/>
              <a:gd name="connsiteY15" fmla="*/ 2316010 h 2732609"/>
              <a:gd name="connsiteX16" fmla="*/ 88263 w 360111"/>
              <a:gd name="connsiteY16" fmla="*/ 2255991 h 2732609"/>
              <a:gd name="connsiteX17" fmla="*/ 91793 w 360111"/>
              <a:gd name="connsiteY17" fmla="*/ 2160667 h 2732609"/>
              <a:gd name="connsiteX18" fmla="*/ 105915 w 360111"/>
              <a:gd name="connsiteY18" fmla="*/ 1839392 h 2732609"/>
              <a:gd name="connsiteX19" fmla="*/ 123568 w 360111"/>
              <a:gd name="connsiteY19" fmla="*/ 1288633 h 2732609"/>
              <a:gd name="connsiteX20" fmla="*/ 134159 w 360111"/>
              <a:gd name="connsiteY20" fmla="*/ 924992 h 2732609"/>
              <a:gd name="connsiteX21" fmla="*/ 130629 w 360111"/>
              <a:gd name="connsiteY21" fmla="*/ 776711 h 2732609"/>
              <a:gd name="connsiteX22" fmla="*/ 116507 w 360111"/>
              <a:gd name="connsiteY22" fmla="*/ 589594 h 2732609"/>
              <a:gd name="connsiteX23" fmla="*/ 109446 w 360111"/>
              <a:gd name="connsiteY23" fmla="*/ 328337 h 2732609"/>
              <a:gd name="connsiteX24" fmla="*/ 109446 w 360111"/>
              <a:gd name="connsiteY24" fmla="*/ 247135 h 2732609"/>
              <a:gd name="connsiteX25" fmla="*/ 102385 w 360111"/>
              <a:gd name="connsiteY25" fmla="*/ 201239 h 2732609"/>
              <a:gd name="connsiteX26" fmla="*/ 88263 w 360111"/>
              <a:gd name="connsiteY26" fmla="*/ 151812 h 2732609"/>
              <a:gd name="connsiteX27" fmla="*/ 67080 w 360111"/>
              <a:gd name="connsiteY27" fmla="*/ 112976 h 2732609"/>
              <a:gd name="connsiteX28" fmla="*/ 28244 w 360111"/>
              <a:gd name="connsiteY28" fmla="*/ 63549 h 2732609"/>
              <a:gd name="connsiteX29" fmla="*/ 7061 w 360111"/>
              <a:gd name="connsiteY29" fmla="*/ 45897 h 2732609"/>
              <a:gd name="connsiteX30" fmla="*/ 0 w 360111"/>
              <a:gd name="connsiteY30" fmla="*/ 28244 h 2732609"/>
              <a:gd name="connsiteX31" fmla="*/ 7061 w 360111"/>
              <a:gd name="connsiteY31" fmla="*/ 7061 h 2732609"/>
              <a:gd name="connsiteX32" fmla="*/ 38836 w 360111"/>
              <a:gd name="connsiteY32" fmla="*/ 0 h 2732609"/>
              <a:gd name="connsiteX33" fmla="*/ 77671 w 360111"/>
              <a:gd name="connsiteY33" fmla="*/ 17653 h 2732609"/>
              <a:gd name="connsiteX34" fmla="*/ 134159 w 360111"/>
              <a:gd name="connsiteY34" fmla="*/ 38836 h 2732609"/>
              <a:gd name="connsiteX35" fmla="*/ 201239 w 360111"/>
              <a:gd name="connsiteY35" fmla="*/ 70610 h 2732609"/>
              <a:gd name="connsiteX36" fmla="*/ 257727 w 360111"/>
              <a:gd name="connsiteY36" fmla="*/ 102385 h 2732609"/>
              <a:gd name="connsiteX37" fmla="*/ 300093 w 360111"/>
              <a:gd name="connsiteY37" fmla="*/ 134159 h 2732609"/>
              <a:gd name="connsiteX38" fmla="*/ 331867 w 360111"/>
              <a:gd name="connsiteY38" fmla="*/ 165934 h 2732609"/>
              <a:gd name="connsiteX39" fmla="*/ 360111 w 360111"/>
              <a:gd name="connsiteY39" fmla="*/ 282440 h 2732609"/>
              <a:gd name="connsiteX40" fmla="*/ 353050 w 360111"/>
              <a:gd name="connsiteY40" fmla="*/ 716692 h 273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0111" h="2732609">
                <a:moveTo>
                  <a:pt x="353050" y="716692"/>
                </a:moveTo>
                <a:lnTo>
                  <a:pt x="356581" y="2291296"/>
                </a:lnTo>
                <a:lnTo>
                  <a:pt x="356581" y="2464291"/>
                </a:lnTo>
                <a:lnTo>
                  <a:pt x="353050" y="2566675"/>
                </a:lnTo>
                <a:lnTo>
                  <a:pt x="342459" y="2623163"/>
                </a:lnTo>
                <a:lnTo>
                  <a:pt x="328337" y="2665529"/>
                </a:lnTo>
                <a:lnTo>
                  <a:pt x="303623" y="2707895"/>
                </a:lnTo>
                <a:lnTo>
                  <a:pt x="282440" y="2725548"/>
                </a:lnTo>
                <a:lnTo>
                  <a:pt x="254196" y="2732609"/>
                </a:lnTo>
                <a:lnTo>
                  <a:pt x="225952" y="2714956"/>
                </a:lnTo>
                <a:lnTo>
                  <a:pt x="201239" y="2690243"/>
                </a:lnTo>
                <a:lnTo>
                  <a:pt x="180056" y="2654938"/>
                </a:lnTo>
                <a:lnTo>
                  <a:pt x="155342" y="2584328"/>
                </a:lnTo>
                <a:lnTo>
                  <a:pt x="123568" y="2471352"/>
                </a:lnTo>
                <a:lnTo>
                  <a:pt x="109446" y="2383089"/>
                </a:lnTo>
                <a:lnTo>
                  <a:pt x="91793" y="2316010"/>
                </a:lnTo>
                <a:lnTo>
                  <a:pt x="88263" y="2255991"/>
                </a:lnTo>
                <a:lnTo>
                  <a:pt x="91793" y="2160667"/>
                </a:lnTo>
                <a:lnTo>
                  <a:pt x="105915" y="1839392"/>
                </a:lnTo>
                <a:lnTo>
                  <a:pt x="123568" y="1288633"/>
                </a:lnTo>
                <a:lnTo>
                  <a:pt x="134159" y="924992"/>
                </a:lnTo>
                <a:cubicBezTo>
                  <a:pt x="132982" y="875565"/>
                  <a:pt x="131806" y="826138"/>
                  <a:pt x="130629" y="776711"/>
                </a:cubicBezTo>
                <a:lnTo>
                  <a:pt x="116507" y="589594"/>
                </a:lnTo>
                <a:lnTo>
                  <a:pt x="109446" y="328337"/>
                </a:lnTo>
                <a:lnTo>
                  <a:pt x="109446" y="247135"/>
                </a:lnTo>
                <a:lnTo>
                  <a:pt x="102385" y="201239"/>
                </a:lnTo>
                <a:lnTo>
                  <a:pt x="88263" y="151812"/>
                </a:lnTo>
                <a:lnTo>
                  <a:pt x="67080" y="112976"/>
                </a:lnTo>
                <a:lnTo>
                  <a:pt x="28244" y="63549"/>
                </a:lnTo>
                <a:lnTo>
                  <a:pt x="7061" y="45897"/>
                </a:lnTo>
                <a:lnTo>
                  <a:pt x="0" y="28244"/>
                </a:lnTo>
                <a:lnTo>
                  <a:pt x="7061" y="7061"/>
                </a:lnTo>
                <a:lnTo>
                  <a:pt x="38836" y="0"/>
                </a:lnTo>
                <a:lnTo>
                  <a:pt x="77671" y="17653"/>
                </a:lnTo>
                <a:lnTo>
                  <a:pt x="134159" y="38836"/>
                </a:lnTo>
                <a:lnTo>
                  <a:pt x="201239" y="70610"/>
                </a:lnTo>
                <a:lnTo>
                  <a:pt x="257727" y="102385"/>
                </a:lnTo>
                <a:lnTo>
                  <a:pt x="300093" y="134159"/>
                </a:lnTo>
                <a:lnTo>
                  <a:pt x="331867" y="165934"/>
                </a:lnTo>
                <a:lnTo>
                  <a:pt x="360111" y="282440"/>
                </a:lnTo>
                <a:lnTo>
                  <a:pt x="353050" y="71669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C082E0EC-186A-4374-B6E2-D45D4EE5B36E}"/>
              </a:ext>
            </a:extLst>
          </p:cNvPr>
          <p:cNvSpPr/>
          <p:nvPr/>
        </p:nvSpPr>
        <p:spPr>
          <a:xfrm>
            <a:off x="5762626" y="2068513"/>
            <a:ext cx="2157413" cy="512762"/>
          </a:xfrm>
          <a:custGeom>
            <a:avLst/>
            <a:gdLst>
              <a:gd name="connsiteX0" fmla="*/ 1276350 w 2157413"/>
              <a:gd name="connsiteY0" fmla="*/ 152400 h 511969"/>
              <a:gd name="connsiteX1" fmla="*/ 1464469 w 2157413"/>
              <a:gd name="connsiteY1" fmla="*/ 109538 h 511969"/>
              <a:gd name="connsiteX2" fmla="*/ 1588294 w 2157413"/>
              <a:gd name="connsiteY2" fmla="*/ 73819 h 511969"/>
              <a:gd name="connsiteX3" fmla="*/ 1635919 w 2157413"/>
              <a:gd name="connsiteY3" fmla="*/ 52388 h 511969"/>
              <a:gd name="connsiteX4" fmla="*/ 1693069 w 2157413"/>
              <a:gd name="connsiteY4" fmla="*/ 23813 h 511969"/>
              <a:gd name="connsiteX5" fmla="*/ 1752600 w 2157413"/>
              <a:gd name="connsiteY5" fmla="*/ 4763 h 511969"/>
              <a:gd name="connsiteX6" fmla="*/ 1793081 w 2157413"/>
              <a:gd name="connsiteY6" fmla="*/ 0 h 511969"/>
              <a:gd name="connsiteX7" fmla="*/ 1835944 w 2157413"/>
              <a:gd name="connsiteY7" fmla="*/ 7144 h 511969"/>
              <a:gd name="connsiteX8" fmla="*/ 1945481 w 2157413"/>
              <a:gd name="connsiteY8" fmla="*/ 35719 h 511969"/>
              <a:gd name="connsiteX9" fmla="*/ 2076450 w 2157413"/>
              <a:gd name="connsiteY9" fmla="*/ 80963 h 511969"/>
              <a:gd name="connsiteX10" fmla="*/ 2138363 w 2157413"/>
              <a:gd name="connsiteY10" fmla="*/ 121444 h 511969"/>
              <a:gd name="connsiteX11" fmla="*/ 2155031 w 2157413"/>
              <a:gd name="connsiteY11" fmla="*/ 142875 h 511969"/>
              <a:gd name="connsiteX12" fmla="*/ 2157413 w 2157413"/>
              <a:gd name="connsiteY12" fmla="*/ 159544 h 511969"/>
              <a:gd name="connsiteX13" fmla="*/ 2150269 w 2157413"/>
              <a:gd name="connsiteY13" fmla="*/ 178594 h 511969"/>
              <a:gd name="connsiteX14" fmla="*/ 2126456 w 2157413"/>
              <a:gd name="connsiteY14" fmla="*/ 200025 h 511969"/>
              <a:gd name="connsiteX15" fmla="*/ 2081213 w 2157413"/>
              <a:gd name="connsiteY15" fmla="*/ 221457 h 511969"/>
              <a:gd name="connsiteX16" fmla="*/ 1976438 w 2157413"/>
              <a:gd name="connsiteY16" fmla="*/ 250032 h 511969"/>
              <a:gd name="connsiteX17" fmla="*/ 1895475 w 2157413"/>
              <a:gd name="connsiteY17" fmla="*/ 269082 h 511969"/>
              <a:gd name="connsiteX18" fmla="*/ 1783556 w 2157413"/>
              <a:gd name="connsiteY18" fmla="*/ 271463 h 511969"/>
              <a:gd name="connsiteX19" fmla="*/ 1638300 w 2157413"/>
              <a:gd name="connsiteY19" fmla="*/ 292894 h 511969"/>
              <a:gd name="connsiteX20" fmla="*/ 1395413 w 2157413"/>
              <a:gd name="connsiteY20" fmla="*/ 330994 h 511969"/>
              <a:gd name="connsiteX21" fmla="*/ 1138238 w 2157413"/>
              <a:gd name="connsiteY21" fmla="*/ 383382 h 511969"/>
              <a:gd name="connsiteX22" fmla="*/ 890588 w 2157413"/>
              <a:gd name="connsiteY22" fmla="*/ 428625 h 511969"/>
              <a:gd name="connsiteX23" fmla="*/ 681038 w 2157413"/>
              <a:gd name="connsiteY23" fmla="*/ 473869 h 511969"/>
              <a:gd name="connsiteX24" fmla="*/ 540544 w 2157413"/>
              <a:gd name="connsiteY24" fmla="*/ 497682 h 511969"/>
              <a:gd name="connsiteX25" fmla="*/ 445294 w 2157413"/>
              <a:gd name="connsiteY25" fmla="*/ 511969 h 511969"/>
              <a:gd name="connsiteX26" fmla="*/ 376238 w 2157413"/>
              <a:gd name="connsiteY26" fmla="*/ 511969 h 511969"/>
              <a:gd name="connsiteX27" fmla="*/ 309563 w 2157413"/>
              <a:gd name="connsiteY27" fmla="*/ 495300 h 511969"/>
              <a:gd name="connsiteX28" fmla="*/ 250031 w 2157413"/>
              <a:gd name="connsiteY28" fmla="*/ 473869 h 511969"/>
              <a:gd name="connsiteX29" fmla="*/ 183356 w 2157413"/>
              <a:gd name="connsiteY29" fmla="*/ 433388 h 511969"/>
              <a:gd name="connsiteX30" fmla="*/ 102394 w 2157413"/>
              <a:gd name="connsiteY30" fmla="*/ 371475 h 511969"/>
              <a:gd name="connsiteX31" fmla="*/ 47625 w 2157413"/>
              <a:gd name="connsiteY31" fmla="*/ 323850 h 511969"/>
              <a:gd name="connsiteX32" fmla="*/ 19050 w 2157413"/>
              <a:gd name="connsiteY32" fmla="*/ 295275 h 511969"/>
              <a:gd name="connsiteX33" fmla="*/ 4763 w 2157413"/>
              <a:gd name="connsiteY33" fmla="*/ 271463 h 511969"/>
              <a:gd name="connsiteX34" fmla="*/ 0 w 2157413"/>
              <a:gd name="connsiteY34" fmla="*/ 250032 h 511969"/>
              <a:gd name="connsiteX35" fmla="*/ 0 w 2157413"/>
              <a:gd name="connsiteY35" fmla="*/ 233363 h 511969"/>
              <a:gd name="connsiteX36" fmla="*/ 14288 w 2157413"/>
              <a:gd name="connsiteY36" fmla="*/ 226219 h 511969"/>
              <a:gd name="connsiteX37" fmla="*/ 52388 w 2157413"/>
              <a:gd name="connsiteY37" fmla="*/ 230982 h 511969"/>
              <a:gd name="connsiteX38" fmla="*/ 85725 w 2157413"/>
              <a:gd name="connsiteY38" fmla="*/ 242888 h 511969"/>
              <a:gd name="connsiteX39" fmla="*/ 109538 w 2157413"/>
              <a:gd name="connsiteY39" fmla="*/ 264319 h 511969"/>
              <a:gd name="connsiteX40" fmla="*/ 140494 w 2157413"/>
              <a:gd name="connsiteY40" fmla="*/ 283369 h 511969"/>
              <a:gd name="connsiteX41" fmla="*/ 180975 w 2157413"/>
              <a:gd name="connsiteY41" fmla="*/ 300038 h 511969"/>
              <a:gd name="connsiteX42" fmla="*/ 228600 w 2157413"/>
              <a:gd name="connsiteY42" fmla="*/ 311944 h 511969"/>
              <a:gd name="connsiteX43" fmla="*/ 290513 w 2157413"/>
              <a:gd name="connsiteY43" fmla="*/ 316707 h 511969"/>
              <a:gd name="connsiteX44" fmla="*/ 395288 w 2157413"/>
              <a:gd name="connsiteY44" fmla="*/ 311944 h 511969"/>
              <a:gd name="connsiteX45" fmla="*/ 540544 w 2157413"/>
              <a:gd name="connsiteY45" fmla="*/ 297657 h 511969"/>
              <a:gd name="connsiteX46" fmla="*/ 721519 w 2157413"/>
              <a:gd name="connsiteY46" fmla="*/ 269082 h 511969"/>
              <a:gd name="connsiteX47" fmla="*/ 890588 w 2157413"/>
              <a:gd name="connsiteY47" fmla="*/ 228600 h 511969"/>
              <a:gd name="connsiteX48" fmla="*/ 1145381 w 2157413"/>
              <a:gd name="connsiteY48" fmla="*/ 180975 h 511969"/>
              <a:gd name="connsiteX49" fmla="*/ 1276350 w 2157413"/>
              <a:gd name="connsiteY49" fmla="*/ 152400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157413" h="511969">
                <a:moveTo>
                  <a:pt x="1276350" y="152400"/>
                </a:moveTo>
                <a:lnTo>
                  <a:pt x="1464469" y="109538"/>
                </a:lnTo>
                <a:lnTo>
                  <a:pt x="1588294" y="73819"/>
                </a:lnTo>
                <a:lnTo>
                  <a:pt x="1635919" y="52388"/>
                </a:lnTo>
                <a:lnTo>
                  <a:pt x="1693069" y="23813"/>
                </a:lnTo>
                <a:lnTo>
                  <a:pt x="1752600" y="4763"/>
                </a:lnTo>
                <a:lnTo>
                  <a:pt x="1793081" y="0"/>
                </a:lnTo>
                <a:lnTo>
                  <a:pt x="1835944" y="7144"/>
                </a:lnTo>
                <a:lnTo>
                  <a:pt x="1945481" y="35719"/>
                </a:lnTo>
                <a:lnTo>
                  <a:pt x="2076450" y="80963"/>
                </a:lnTo>
                <a:lnTo>
                  <a:pt x="2138363" y="121444"/>
                </a:lnTo>
                <a:lnTo>
                  <a:pt x="2155031" y="142875"/>
                </a:lnTo>
                <a:lnTo>
                  <a:pt x="2157413" y="159544"/>
                </a:lnTo>
                <a:lnTo>
                  <a:pt x="2150269" y="178594"/>
                </a:lnTo>
                <a:lnTo>
                  <a:pt x="2126456" y="200025"/>
                </a:lnTo>
                <a:lnTo>
                  <a:pt x="2081213" y="221457"/>
                </a:lnTo>
                <a:lnTo>
                  <a:pt x="1976438" y="250032"/>
                </a:lnTo>
                <a:lnTo>
                  <a:pt x="1895475" y="269082"/>
                </a:lnTo>
                <a:lnTo>
                  <a:pt x="1783556" y="271463"/>
                </a:lnTo>
                <a:lnTo>
                  <a:pt x="1638300" y="292894"/>
                </a:lnTo>
                <a:lnTo>
                  <a:pt x="1395413" y="330994"/>
                </a:lnTo>
                <a:lnTo>
                  <a:pt x="1138238" y="383382"/>
                </a:lnTo>
                <a:lnTo>
                  <a:pt x="890588" y="428625"/>
                </a:lnTo>
                <a:lnTo>
                  <a:pt x="681038" y="473869"/>
                </a:lnTo>
                <a:lnTo>
                  <a:pt x="540544" y="497682"/>
                </a:lnTo>
                <a:lnTo>
                  <a:pt x="445294" y="511969"/>
                </a:lnTo>
                <a:lnTo>
                  <a:pt x="376238" y="511969"/>
                </a:lnTo>
                <a:lnTo>
                  <a:pt x="309563" y="495300"/>
                </a:lnTo>
                <a:lnTo>
                  <a:pt x="250031" y="473869"/>
                </a:lnTo>
                <a:lnTo>
                  <a:pt x="183356" y="433388"/>
                </a:lnTo>
                <a:lnTo>
                  <a:pt x="102394" y="371475"/>
                </a:lnTo>
                <a:lnTo>
                  <a:pt x="47625" y="323850"/>
                </a:lnTo>
                <a:lnTo>
                  <a:pt x="19050" y="295275"/>
                </a:lnTo>
                <a:lnTo>
                  <a:pt x="4763" y="271463"/>
                </a:lnTo>
                <a:lnTo>
                  <a:pt x="0" y="250032"/>
                </a:lnTo>
                <a:lnTo>
                  <a:pt x="0" y="233363"/>
                </a:lnTo>
                <a:lnTo>
                  <a:pt x="14288" y="226219"/>
                </a:lnTo>
                <a:lnTo>
                  <a:pt x="52388" y="230982"/>
                </a:lnTo>
                <a:lnTo>
                  <a:pt x="85725" y="242888"/>
                </a:lnTo>
                <a:lnTo>
                  <a:pt x="109538" y="264319"/>
                </a:lnTo>
                <a:lnTo>
                  <a:pt x="140494" y="283369"/>
                </a:lnTo>
                <a:lnTo>
                  <a:pt x="180975" y="300038"/>
                </a:lnTo>
                <a:lnTo>
                  <a:pt x="228600" y="311944"/>
                </a:lnTo>
                <a:lnTo>
                  <a:pt x="290513" y="316707"/>
                </a:lnTo>
                <a:lnTo>
                  <a:pt x="395288" y="311944"/>
                </a:lnTo>
                <a:lnTo>
                  <a:pt x="540544" y="297657"/>
                </a:lnTo>
                <a:lnTo>
                  <a:pt x="721519" y="269082"/>
                </a:lnTo>
                <a:lnTo>
                  <a:pt x="890588" y="228600"/>
                </a:lnTo>
                <a:lnTo>
                  <a:pt x="1145381" y="180975"/>
                </a:lnTo>
                <a:lnTo>
                  <a:pt x="1276350" y="152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26B9C7DB-F16D-4C69-A68B-92EF21F96414}"/>
              </a:ext>
            </a:extLst>
          </p:cNvPr>
          <p:cNvSpPr/>
          <p:nvPr/>
        </p:nvSpPr>
        <p:spPr>
          <a:xfrm>
            <a:off x="5684838" y="3744914"/>
            <a:ext cx="2654300" cy="579437"/>
          </a:xfrm>
          <a:custGeom>
            <a:avLst/>
            <a:gdLst>
              <a:gd name="connsiteX0" fmla="*/ 1624012 w 2655094"/>
              <a:gd name="connsiteY0" fmla="*/ 128588 h 578644"/>
              <a:gd name="connsiteX1" fmla="*/ 1985962 w 2655094"/>
              <a:gd name="connsiteY1" fmla="*/ 59532 h 578644"/>
              <a:gd name="connsiteX2" fmla="*/ 2162175 w 2655094"/>
              <a:gd name="connsiteY2" fmla="*/ 21432 h 578644"/>
              <a:gd name="connsiteX3" fmla="*/ 2200275 w 2655094"/>
              <a:gd name="connsiteY3" fmla="*/ 7144 h 578644"/>
              <a:gd name="connsiteX4" fmla="*/ 2231231 w 2655094"/>
              <a:gd name="connsiteY4" fmla="*/ 0 h 578644"/>
              <a:gd name="connsiteX5" fmla="*/ 2266950 w 2655094"/>
              <a:gd name="connsiteY5" fmla="*/ 2382 h 578644"/>
              <a:gd name="connsiteX6" fmla="*/ 2400300 w 2655094"/>
              <a:gd name="connsiteY6" fmla="*/ 28575 h 578644"/>
              <a:gd name="connsiteX7" fmla="*/ 2552700 w 2655094"/>
              <a:gd name="connsiteY7" fmla="*/ 69057 h 578644"/>
              <a:gd name="connsiteX8" fmla="*/ 2583656 w 2655094"/>
              <a:gd name="connsiteY8" fmla="*/ 85725 h 578644"/>
              <a:gd name="connsiteX9" fmla="*/ 2609850 w 2655094"/>
              <a:gd name="connsiteY9" fmla="*/ 104775 h 578644"/>
              <a:gd name="connsiteX10" fmla="*/ 2640806 w 2655094"/>
              <a:gd name="connsiteY10" fmla="*/ 130969 h 578644"/>
              <a:gd name="connsiteX11" fmla="*/ 2652712 w 2655094"/>
              <a:gd name="connsiteY11" fmla="*/ 150019 h 578644"/>
              <a:gd name="connsiteX12" fmla="*/ 2655094 w 2655094"/>
              <a:gd name="connsiteY12" fmla="*/ 166688 h 578644"/>
              <a:gd name="connsiteX13" fmla="*/ 2650331 w 2655094"/>
              <a:gd name="connsiteY13" fmla="*/ 188119 h 578644"/>
              <a:gd name="connsiteX14" fmla="*/ 2621756 w 2655094"/>
              <a:gd name="connsiteY14" fmla="*/ 226219 h 578644"/>
              <a:gd name="connsiteX15" fmla="*/ 2600325 w 2655094"/>
              <a:gd name="connsiteY15" fmla="*/ 242888 h 578644"/>
              <a:gd name="connsiteX16" fmla="*/ 2583656 w 2655094"/>
              <a:gd name="connsiteY16" fmla="*/ 245269 h 578644"/>
              <a:gd name="connsiteX17" fmla="*/ 2424112 w 2655094"/>
              <a:gd name="connsiteY17" fmla="*/ 242888 h 578644"/>
              <a:gd name="connsiteX18" fmla="*/ 2281237 w 2655094"/>
              <a:gd name="connsiteY18" fmla="*/ 242888 h 578644"/>
              <a:gd name="connsiteX19" fmla="*/ 2088356 w 2655094"/>
              <a:gd name="connsiteY19" fmla="*/ 254794 h 578644"/>
              <a:gd name="connsiteX20" fmla="*/ 1921669 w 2655094"/>
              <a:gd name="connsiteY20" fmla="*/ 266700 h 578644"/>
              <a:gd name="connsiteX21" fmla="*/ 1743075 w 2655094"/>
              <a:gd name="connsiteY21" fmla="*/ 304800 h 578644"/>
              <a:gd name="connsiteX22" fmla="*/ 1566862 w 2655094"/>
              <a:gd name="connsiteY22" fmla="*/ 323850 h 578644"/>
              <a:gd name="connsiteX23" fmla="*/ 1331119 w 2655094"/>
              <a:gd name="connsiteY23" fmla="*/ 357188 h 578644"/>
              <a:gd name="connsiteX24" fmla="*/ 1104900 w 2655094"/>
              <a:gd name="connsiteY24" fmla="*/ 395288 h 578644"/>
              <a:gd name="connsiteX25" fmla="*/ 964406 w 2655094"/>
              <a:gd name="connsiteY25" fmla="*/ 426244 h 578644"/>
              <a:gd name="connsiteX26" fmla="*/ 752475 w 2655094"/>
              <a:gd name="connsiteY26" fmla="*/ 481013 h 578644"/>
              <a:gd name="connsiteX27" fmla="*/ 614362 w 2655094"/>
              <a:gd name="connsiteY27" fmla="*/ 523875 h 578644"/>
              <a:gd name="connsiteX28" fmla="*/ 488156 w 2655094"/>
              <a:gd name="connsiteY28" fmla="*/ 564357 h 578644"/>
              <a:gd name="connsiteX29" fmla="*/ 433387 w 2655094"/>
              <a:gd name="connsiteY29" fmla="*/ 576263 h 578644"/>
              <a:gd name="connsiteX30" fmla="*/ 409575 w 2655094"/>
              <a:gd name="connsiteY30" fmla="*/ 578644 h 578644"/>
              <a:gd name="connsiteX31" fmla="*/ 376237 w 2655094"/>
              <a:gd name="connsiteY31" fmla="*/ 578644 h 578644"/>
              <a:gd name="connsiteX32" fmla="*/ 326231 w 2655094"/>
              <a:gd name="connsiteY32" fmla="*/ 569119 h 578644"/>
              <a:gd name="connsiteX33" fmla="*/ 247650 w 2655094"/>
              <a:gd name="connsiteY33" fmla="*/ 540544 h 578644"/>
              <a:gd name="connsiteX34" fmla="*/ 154781 w 2655094"/>
              <a:gd name="connsiteY34" fmla="*/ 490538 h 578644"/>
              <a:gd name="connsiteX35" fmla="*/ 80962 w 2655094"/>
              <a:gd name="connsiteY35" fmla="*/ 438150 h 578644"/>
              <a:gd name="connsiteX36" fmla="*/ 35719 w 2655094"/>
              <a:gd name="connsiteY36" fmla="*/ 409575 h 578644"/>
              <a:gd name="connsiteX37" fmla="*/ 28575 w 2655094"/>
              <a:gd name="connsiteY37" fmla="*/ 400050 h 578644"/>
              <a:gd name="connsiteX38" fmla="*/ 11906 w 2655094"/>
              <a:gd name="connsiteY38" fmla="*/ 371475 h 578644"/>
              <a:gd name="connsiteX39" fmla="*/ 0 w 2655094"/>
              <a:gd name="connsiteY39" fmla="*/ 345282 h 578644"/>
              <a:gd name="connsiteX40" fmla="*/ 0 w 2655094"/>
              <a:gd name="connsiteY40" fmla="*/ 330994 h 578644"/>
              <a:gd name="connsiteX41" fmla="*/ 7144 w 2655094"/>
              <a:gd name="connsiteY41" fmla="*/ 321469 h 578644"/>
              <a:gd name="connsiteX42" fmla="*/ 23812 w 2655094"/>
              <a:gd name="connsiteY42" fmla="*/ 321469 h 578644"/>
              <a:gd name="connsiteX43" fmla="*/ 83344 w 2655094"/>
              <a:gd name="connsiteY43" fmla="*/ 335757 h 578644"/>
              <a:gd name="connsiteX44" fmla="*/ 197644 w 2655094"/>
              <a:gd name="connsiteY44" fmla="*/ 364332 h 578644"/>
              <a:gd name="connsiteX45" fmla="*/ 288131 w 2655094"/>
              <a:gd name="connsiteY45" fmla="*/ 376238 h 578644"/>
              <a:gd name="connsiteX46" fmla="*/ 333375 w 2655094"/>
              <a:gd name="connsiteY46" fmla="*/ 376238 h 578644"/>
              <a:gd name="connsiteX47" fmla="*/ 516731 w 2655094"/>
              <a:gd name="connsiteY47" fmla="*/ 345282 h 578644"/>
              <a:gd name="connsiteX48" fmla="*/ 823912 w 2655094"/>
              <a:gd name="connsiteY48" fmla="*/ 283369 h 578644"/>
              <a:gd name="connsiteX49" fmla="*/ 1212056 w 2655094"/>
              <a:gd name="connsiteY49" fmla="*/ 209550 h 578644"/>
              <a:gd name="connsiteX50" fmla="*/ 1624012 w 2655094"/>
              <a:gd name="connsiteY50" fmla="*/ 128588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655094" h="578644">
                <a:moveTo>
                  <a:pt x="1624012" y="128588"/>
                </a:moveTo>
                <a:lnTo>
                  <a:pt x="1985962" y="59532"/>
                </a:lnTo>
                <a:lnTo>
                  <a:pt x="2162175" y="21432"/>
                </a:lnTo>
                <a:lnTo>
                  <a:pt x="2200275" y="7144"/>
                </a:lnTo>
                <a:lnTo>
                  <a:pt x="2231231" y="0"/>
                </a:lnTo>
                <a:lnTo>
                  <a:pt x="2266950" y="2382"/>
                </a:lnTo>
                <a:lnTo>
                  <a:pt x="2400300" y="28575"/>
                </a:lnTo>
                <a:lnTo>
                  <a:pt x="2552700" y="69057"/>
                </a:lnTo>
                <a:lnTo>
                  <a:pt x="2583656" y="85725"/>
                </a:lnTo>
                <a:lnTo>
                  <a:pt x="2609850" y="104775"/>
                </a:lnTo>
                <a:lnTo>
                  <a:pt x="2640806" y="130969"/>
                </a:lnTo>
                <a:lnTo>
                  <a:pt x="2652712" y="150019"/>
                </a:lnTo>
                <a:lnTo>
                  <a:pt x="2655094" y="166688"/>
                </a:lnTo>
                <a:lnTo>
                  <a:pt x="2650331" y="188119"/>
                </a:lnTo>
                <a:lnTo>
                  <a:pt x="2621756" y="226219"/>
                </a:lnTo>
                <a:lnTo>
                  <a:pt x="2600325" y="242888"/>
                </a:lnTo>
                <a:lnTo>
                  <a:pt x="2583656" y="245269"/>
                </a:lnTo>
                <a:lnTo>
                  <a:pt x="2424112" y="242888"/>
                </a:lnTo>
                <a:lnTo>
                  <a:pt x="2281237" y="242888"/>
                </a:lnTo>
                <a:lnTo>
                  <a:pt x="2088356" y="254794"/>
                </a:lnTo>
                <a:lnTo>
                  <a:pt x="1921669" y="266700"/>
                </a:lnTo>
                <a:lnTo>
                  <a:pt x="1743075" y="304800"/>
                </a:lnTo>
                <a:lnTo>
                  <a:pt x="1566862" y="323850"/>
                </a:lnTo>
                <a:lnTo>
                  <a:pt x="1331119" y="357188"/>
                </a:lnTo>
                <a:lnTo>
                  <a:pt x="1104900" y="395288"/>
                </a:lnTo>
                <a:lnTo>
                  <a:pt x="964406" y="426244"/>
                </a:lnTo>
                <a:lnTo>
                  <a:pt x="752475" y="481013"/>
                </a:lnTo>
                <a:lnTo>
                  <a:pt x="614362" y="523875"/>
                </a:lnTo>
                <a:lnTo>
                  <a:pt x="488156" y="564357"/>
                </a:lnTo>
                <a:lnTo>
                  <a:pt x="433387" y="576263"/>
                </a:lnTo>
                <a:lnTo>
                  <a:pt x="409575" y="578644"/>
                </a:lnTo>
                <a:lnTo>
                  <a:pt x="376237" y="578644"/>
                </a:lnTo>
                <a:lnTo>
                  <a:pt x="326231" y="569119"/>
                </a:lnTo>
                <a:lnTo>
                  <a:pt x="247650" y="540544"/>
                </a:lnTo>
                <a:lnTo>
                  <a:pt x="154781" y="490538"/>
                </a:lnTo>
                <a:lnTo>
                  <a:pt x="80962" y="438150"/>
                </a:lnTo>
                <a:lnTo>
                  <a:pt x="35719" y="409575"/>
                </a:lnTo>
                <a:lnTo>
                  <a:pt x="28575" y="400050"/>
                </a:lnTo>
                <a:lnTo>
                  <a:pt x="11906" y="371475"/>
                </a:lnTo>
                <a:lnTo>
                  <a:pt x="0" y="345282"/>
                </a:lnTo>
                <a:lnTo>
                  <a:pt x="0" y="330994"/>
                </a:lnTo>
                <a:lnTo>
                  <a:pt x="7144" y="321469"/>
                </a:lnTo>
                <a:lnTo>
                  <a:pt x="23812" y="321469"/>
                </a:lnTo>
                <a:lnTo>
                  <a:pt x="83344" y="335757"/>
                </a:lnTo>
                <a:lnTo>
                  <a:pt x="197644" y="364332"/>
                </a:lnTo>
                <a:lnTo>
                  <a:pt x="288131" y="376238"/>
                </a:lnTo>
                <a:lnTo>
                  <a:pt x="333375" y="376238"/>
                </a:lnTo>
                <a:lnTo>
                  <a:pt x="516731" y="345282"/>
                </a:lnTo>
                <a:lnTo>
                  <a:pt x="823912" y="283369"/>
                </a:lnTo>
                <a:lnTo>
                  <a:pt x="1212056" y="209550"/>
                </a:lnTo>
                <a:lnTo>
                  <a:pt x="1624012" y="128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B86F3A6D-01E0-4436-99CE-6B5B73167DEA}"/>
              </a:ext>
            </a:extLst>
          </p:cNvPr>
          <p:cNvSpPr/>
          <p:nvPr/>
        </p:nvSpPr>
        <p:spPr>
          <a:xfrm>
            <a:off x="6313489" y="4494213"/>
            <a:ext cx="668337" cy="590550"/>
          </a:xfrm>
          <a:custGeom>
            <a:avLst/>
            <a:gdLst>
              <a:gd name="connsiteX0" fmla="*/ 266700 w 669131"/>
              <a:gd name="connsiteY0" fmla="*/ 292894 h 590550"/>
              <a:gd name="connsiteX1" fmla="*/ 121444 w 669131"/>
              <a:gd name="connsiteY1" fmla="*/ 147637 h 590550"/>
              <a:gd name="connsiteX2" fmla="*/ 52387 w 669131"/>
              <a:gd name="connsiteY2" fmla="*/ 83344 h 590550"/>
              <a:gd name="connsiteX3" fmla="*/ 9525 w 669131"/>
              <a:gd name="connsiteY3" fmla="*/ 42862 h 590550"/>
              <a:gd name="connsiteX4" fmla="*/ 0 w 669131"/>
              <a:gd name="connsiteY4" fmla="*/ 26194 h 590550"/>
              <a:gd name="connsiteX5" fmla="*/ 0 w 669131"/>
              <a:gd name="connsiteY5" fmla="*/ 7144 h 590550"/>
              <a:gd name="connsiteX6" fmla="*/ 19050 w 669131"/>
              <a:gd name="connsiteY6" fmla="*/ 0 h 590550"/>
              <a:gd name="connsiteX7" fmla="*/ 76200 w 669131"/>
              <a:gd name="connsiteY7" fmla="*/ 4762 h 590550"/>
              <a:gd name="connsiteX8" fmla="*/ 185737 w 669131"/>
              <a:gd name="connsiteY8" fmla="*/ 42862 h 590550"/>
              <a:gd name="connsiteX9" fmla="*/ 366712 w 669131"/>
              <a:gd name="connsiteY9" fmla="*/ 119062 h 590550"/>
              <a:gd name="connsiteX10" fmla="*/ 516731 w 669131"/>
              <a:gd name="connsiteY10" fmla="*/ 195262 h 590550"/>
              <a:gd name="connsiteX11" fmla="*/ 581025 w 669131"/>
              <a:gd name="connsiteY11" fmla="*/ 230981 h 590550"/>
              <a:gd name="connsiteX12" fmla="*/ 590550 w 669131"/>
              <a:gd name="connsiteY12" fmla="*/ 240506 h 590550"/>
              <a:gd name="connsiteX13" fmla="*/ 604837 w 669131"/>
              <a:gd name="connsiteY13" fmla="*/ 261937 h 590550"/>
              <a:gd name="connsiteX14" fmla="*/ 650081 w 669131"/>
              <a:gd name="connsiteY14" fmla="*/ 357187 h 590550"/>
              <a:gd name="connsiteX15" fmla="*/ 664369 w 669131"/>
              <a:gd name="connsiteY15" fmla="*/ 421481 h 590550"/>
              <a:gd name="connsiteX16" fmla="*/ 669131 w 669131"/>
              <a:gd name="connsiteY16" fmla="*/ 469106 h 590550"/>
              <a:gd name="connsiteX17" fmla="*/ 659606 w 669131"/>
              <a:gd name="connsiteY17" fmla="*/ 514350 h 590550"/>
              <a:gd name="connsiteX18" fmla="*/ 642937 w 669131"/>
              <a:gd name="connsiteY18" fmla="*/ 545306 h 590550"/>
              <a:gd name="connsiteX19" fmla="*/ 619125 w 669131"/>
              <a:gd name="connsiteY19" fmla="*/ 571500 h 590550"/>
              <a:gd name="connsiteX20" fmla="*/ 590550 w 669131"/>
              <a:gd name="connsiteY20" fmla="*/ 590550 h 590550"/>
              <a:gd name="connsiteX21" fmla="*/ 561975 w 669131"/>
              <a:gd name="connsiteY21" fmla="*/ 590550 h 590550"/>
              <a:gd name="connsiteX22" fmla="*/ 533400 w 669131"/>
              <a:gd name="connsiteY22" fmla="*/ 578644 h 590550"/>
              <a:gd name="connsiteX23" fmla="*/ 497681 w 669131"/>
              <a:gd name="connsiteY23" fmla="*/ 550069 h 590550"/>
              <a:gd name="connsiteX24" fmla="*/ 452437 w 669131"/>
              <a:gd name="connsiteY24" fmla="*/ 500062 h 590550"/>
              <a:gd name="connsiteX25" fmla="*/ 359569 w 669131"/>
              <a:gd name="connsiteY25" fmla="*/ 390525 h 590550"/>
              <a:gd name="connsiteX26" fmla="*/ 266700 w 669131"/>
              <a:gd name="connsiteY26" fmla="*/ 292894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69131" h="590550">
                <a:moveTo>
                  <a:pt x="266700" y="292894"/>
                </a:moveTo>
                <a:lnTo>
                  <a:pt x="121444" y="147637"/>
                </a:lnTo>
                <a:lnTo>
                  <a:pt x="52387" y="83344"/>
                </a:lnTo>
                <a:lnTo>
                  <a:pt x="9525" y="42862"/>
                </a:lnTo>
                <a:lnTo>
                  <a:pt x="0" y="26194"/>
                </a:lnTo>
                <a:lnTo>
                  <a:pt x="0" y="7144"/>
                </a:lnTo>
                <a:lnTo>
                  <a:pt x="19050" y="0"/>
                </a:lnTo>
                <a:lnTo>
                  <a:pt x="76200" y="4762"/>
                </a:lnTo>
                <a:lnTo>
                  <a:pt x="185737" y="42862"/>
                </a:lnTo>
                <a:lnTo>
                  <a:pt x="366712" y="119062"/>
                </a:lnTo>
                <a:lnTo>
                  <a:pt x="516731" y="195262"/>
                </a:lnTo>
                <a:lnTo>
                  <a:pt x="581025" y="230981"/>
                </a:lnTo>
                <a:lnTo>
                  <a:pt x="590550" y="240506"/>
                </a:lnTo>
                <a:lnTo>
                  <a:pt x="604837" y="261937"/>
                </a:lnTo>
                <a:lnTo>
                  <a:pt x="650081" y="357187"/>
                </a:lnTo>
                <a:lnTo>
                  <a:pt x="664369" y="421481"/>
                </a:lnTo>
                <a:lnTo>
                  <a:pt x="669131" y="469106"/>
                </a:lnTo>
                <a:lnTo>
                  <a:pt x="659606" y="514350"/>
                </a:lnTo>
                <a:lnTo>
                  <a:pt x="642937" y="545306"/>
                </a:lnTo>
                <a:lnTo>
                  <a:pt x="619125" y="571500"/>
                </a:lnTo>
                <a:lnTo>
                  <a:pt x="590550" y="590550"/>
                </a:lnTo>
                <a:lnTo>
                  <a:pt x="561975" y="590550"/>
                </a:lnTo>
                <a:lnTo>
                  <a:pt x="533400" y="578644"/>
                </a:lnTo>
                <a:lnTo>
                  <a:pt x="497681" y="550069"/>
                </a:lnTo>
                <a:lnTo>
                  <a:pt x="452437" y="500062"/>
                </a:lnTo>
                <a:lnTo>
                  <a:pt x="359569" y="390525"/>
                </a:lnTo>
                <a:lnTo>
                  <a:pt x="266700" y="2928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DFCE1A03-30A3-40D0-B714-F1276A226DA7}"/>
              </a:ext>
            </a:extLst>
          </p:cNvPr>
          <p:cNvSpPr/>
          <p:nvPr/>
        </p:nvSpPr>
        <p:spPr>
          <a:xfrm>
            <a:off x="4151314" y="2230438"/>
            <a:ext cx="1379537" cy="2559050"/>
          </a:xfrm>
          <a:custGeom>
            <a:avLst/>
            <a:gdLst>
              <a:gd name="connsiteX0" fmla="*/ 567676 w 1380098"/>
              <a:gd name="connsiteY0" fmla="*/ 139370 h 2559640"/>
              <a:gd name="connsiteX1" fmla="*/ 258344 w 1380098"/>
              <a:gd name="connsiteY1" fmla="*/ 203956 h 2559640"/>
              <a:gd name="connsiteX2" fmla="*/ 190358 w 1380098"/>
              <a:gd name="connsiteY2" fmla="*/ 217553 h 2559640"/>
              <a:gd name="connsiteX3" fmla="*/ 95179 w 1380098"/>
              <a:gd name="connsiteY3" fmla="*/ 207355 h 2559640"/>
              <a:gd name="connsiteX4" fmla="*/ 0 w 1380098"/>
              <a:gd name="connsiteY4" fmla="*/ 203956 h 2559640"/>
              <a:gd name="connsiteX5" fmla="*/ 200556 w 1380098"/>
              <a:gd name="connsiteY5" fmla="*/ 373918 h 2559640"/>
              <a:gd name="connsiteX6" fmla="*/ 302534 w 1380098"/>
              <a:gd name="connsiteY6" fmla="*/ 373918 h 2559640"/>
              <a:gd name="connsiteX7" fmla="*/ 404512 w 1380098"/>
              <a:gd name="connsiteY7" fmla="*/ 360321 h 2559640"/>
              <a:gd name="connsiteX8" fmla="*/ 594870 w 1380098"/>
              <a:gd name="connsiteY8" fmla="*/ 319530 h 2559640"/>
              <a:gd name="connsiteX9" fmla="*/ 741038 w 1380098"/>
              <a:gd name="connsiteY9" fmla="*/ 278739 h 2559640"/>
              <a:gd name="connsiteX10" fmla="*/ 877008 w 1380098"/>
              <a:gd name="connsiteY10" fmla="*/ 237948 h 2559640"/>
              <a:gd name="connsiteX11" fmla="*/ 924598 w 1380098"/>
              <a:gd name="connsiteY11" fmla="*/ 220952 h 2559640"/>
              <a:gd name="connsiteX12" fmla="*/ 951792 w 1380098"/>
              <a:gd name="connsiteY12" fmla="*/ 224351 h 2559640"/>
              <a:gd name="connsiteX13" fmla="*/ 978986 w 1380098"/>
              <a:gd name="connsiteY13" fmla="*/ 237948 h 2559640"/>
              <a:gd name="connsiteX14" fmla="*/ 1009579 w 1380098"/>
              <a:gd name="connsiteY14" fmla="*/ 258344 h 2559640"/>
              <a:gd name="connsiteX15" fmla="*/ 1033374 w 1380098"/>
              <a:gd name="connsiteY15" fmla="*/ 292336 h 2559640"/>
              <a:gd name="connsiteX16" fmla="*/ 1043572 w 1380098"/>
              <a:gd name="connsiteY16" fmla="*/ 333127 h 2559640"/>
              <a:gd name="connsiteX17" fmla="*/ 1046971 w 1380098"/>
              <a:gd name="connsiteY17" fmla="*/ 1142150 h 2559640"/>
              <a:gd name="connsiteX18" fmla="*/ 1036773 w 1380098"/>
              <a:gd name="connsiteY18" fmla="*/ 1556860 h 2559640"/>
              <a:gd name="connsiteX19" fmla="*/ 1019777 w 1380098"/>
              <a:gd name="connsiteY19" fmla="*/ 2209517 h 2559640"/>
              <a:gd name="connsiteX20" fmla="*/ 1023176 w 1380098"/>
              <a:gd name="connsiteY20" fmla="*/ 2369282 h 2559640"/>
              <a:gd name="connsiteX21" fmla="*/ 1029975 w 1380098"/>
              <a:gd name="connsiteY21" fmla="*/ 2423670 h 2559640"/>
              <a:gd name="connsiteX22" fmla="*/ 1046971 w 1380098"/>
              <a:gd name="connsiteY22" fmla="*/ 2467860 h 2559640"/>
              <a:gd name="connsiteX23" fmla="*/ 1067367 w 1380098"/>
              <a:gd name="connsiteY23" fmla="*/ 2498454 h 2559640"/>
              <a:gd name="connsiteX24" fmla="*/ 1097960 w 1380098"/>
              <a:gd name="connsiteY24" fmla="*/ 2532446 h 2559640"/>
              <a:gd name="connsiteX25" fmla="*/ 1118355 w 1380098"/>
              <a:gd name="connsiteY25" fmla="*/ 2549443 h 2559640"/>
              <a:gd name="connsiteX26" fmla="*/ 1145549 w 1380098"/>
              <a:gd name="connsiteY26" fmla="*/ 2559640 h 2559640"/>
              <a:gd name="connsiteX27" fmla="*/ 1165945 w 1380098"/>
              <a:gd name="connsiteY27" fmla="*/ 2556241 h 2559640"/>
              <a:gd name="connsiteX28" fmla="*/ 1199938 w 1380098"/>
              <a:gd name="connsiteY28" fmla="*/ 2539245 h 2559640"/>
              <a:gd name="connsiteX29" fmla="*/ 1237329 w 1380098"/>
              <a:gd name="connsiteY29" fmla="*/ 2505252 h 2559640"/>
              <a:gd name="connsiteX30" fmla="*/ 1257725 w 1380098"/>
              <a:gd name="connsiteY30" fmla="*/ 2461062 h 2559640"/>
              <a:gd name="connsiteX31" fmla="*/ 1281520 w 1380098"/>
              <a:gd name="connsiteY31" fmla="*/ 2396476 h 2559640"/>
              <a:gd name="connsiteX32" fmla="*/ 1288318 w 1380098"/>
              <a:gd name="connsiteY32" fmla="*/ 2318293 h 2559640"/>
              <a:gd name="connsiteX33" fmla="*/ 1291717 w 1380098"/>
              <a:gd name="connsiteY33" fmla="*/ 1910382 h 2559640"/>
              <a:gd name="connsiteX34" fmla="*/ 1291717 w 1380098"/>
              <a:gd name="connsiteY34" fmla="*/ 1131953 h 2559640"/>
              <a:gd name="connsiteX35" fmla="*/ 1291717 w 1380098"/>
              <a:gd name="connsiteY35" fmla="*/ 659456 h 2559640"/>
              <a:gd name="connsiteX36" fmla="*/ 1291717 w 1380098"/>
              <a:gd name="connsiteY36" fmla="*/ 441904 h 2559640"/>
              <a:gd name="connsiteX37" fmla="*/ 1298516 w 1380098"/>
              <a:gd name="connsiteY37" fmla="*/ 404512 h 2559640"/>
              <a:gd name="connsiteX38" fmla="*/ 1332509 w 1380098"/>
              <a:gd name="connsiteY38" fmla="*/ 309333 h 2559640"/>
              <a:gd name="connsiteX39" fmla="*/ 1359703 w 1380098"/>
              <a:gd name="connsiteY39" fmla="*/ 285538 h 2559640"/>
              <a:gd name="connsiteX40" fmla="*/ 1380098 w 1380098"/>
              <a:gd name="connsiteY40" fmla="*/ 254945 h 2559640"/>
              <a:gd name="connsiteX41" fmla="*/ 1380098 w 1380098"/>
              <a:gd name="connsiteY41" fmla="*/ 220952 h 2559640"/>
              <a:gd name="connsiteX42" fmla="*/ 1329109 w 1380098"/>
              <a:gd name="connsiteY42" fmla="*/ 169963 h 2559640"/>
              <a:gd name="connsiteX43" fmla="*/ 1142150 w 1380098"/>
              <a:gd name="connsiteY43" fmla="*/ 47590 h 2559640"/>
              <a:gd name="connsiteX44" fmla="*/ 1060568 w 1380098"/>
              <a:gd name="connsiteY44" fmla="*/ 0 h 2559640"/>
              <a:gd name="connsiteX45" fmla="*/ 1043572 w 1380098"/>
              <a:gd name="connsiteY45" fmla="*/ 0 h 2559640"/>
              <a:gd name="connsiteX46" fmla="*/ 1009579 w 1380098"/>
              <a:gd name="connsiteY46" fmla="*/ 10198 h 2559640"/>
              <a:gd name="connsiteX47" fmla="*/ 907601 w 1380098"/>
              <a:gd name="connsiteY47" fmla="*/ 57788 h 2559640"/>
              <a:gd name="connsiteX48" fmla="*/ 843016 w 1380098"/>
              <a:gd name="connsiteY48" fmla="*/ 78183 h 2559640"/>
              <a:gd name="connsiteX49" fmla="*/ 567676 w 1380098"/>
              <a:gd name="connsiteY49" fmla="*/ 139370 h 25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80098" h="2559640">
                <a:moveTo>
                  <a:pt x="567676" y="139370"/>
                </a:moveTo>
                <a:lnTo>
                  <a:pt x="258344" y="203956"/>
                </a:lnTo>
                <a:lnTo>
                  <a:pt x="190358" y="217553"/>
                </a:lnTo>
                <a:lnTo>
                  <a:pt x="95179" y="207355"/>
                </a:lnTo>
                <a:lnTo>
                  <a:pt x="0" y="203956"/>
                </a:lnTo>
                <a:lnTo>
                  <a:pt x="200556" y="373918"/>
                </a:lnTo>
                <a:lnTo>
                  <a:pt x="302534" y="373918"/>
                </a:lnTo>
                <a:lnTo>
                  <a:pt x="404512" y="360321"/>
                </a:lnTo>
                <a:lnTo>
                  <a:pt x="594870" y="319530"/>
                </a:lnTo>
                <a:lnTo>
                  <a:pt x="741038" y="278739"/>
                </a:lnTo>
                <a:lnTo>
                  <a:pt x="877008" y="237948"/>
                </a:lnTo>
                <a:lnTo>
                  <a:pt x="924598" y="220952"/>
                </a:lnTo>
                <a:lnTo>
                  <a:pt x="951792" y="224351"/>
                </a:lnTo>
                <a:lnTo>
                  <a:pt x="978986" y="237948"/>
                </a:lnTo>
                <a:lnTo>
                  <a:pt x="1009579" y="258344"/>
                </a:lnTo>
                <a:lnTo>
                  <a:pt x="1033374" y="292336"/>
                </a:lnTo>
                <a:lnTo>
                  <a:pt x="1043572" y="333127"/>
                </a:lnTo>
                <a:lnTo>
                  <a:pt x="1046971" y="1142150"/>
                </a:lnTo>
                <a:lnTo>
                  <a:pt x="1036773" y="1556860"/>
                </a:lnTo>
                <a:lnTo>
                  <a:pt x="1019777" y="2209517"/>
                </a:lnTo>
                <a:lnTo>
                  <a:pt x="1023176" y="2369282"/>
                </a:lnTo>
                <a:lnTo>
                  <a:pt x="1029975" y="2423670"/>
                </a:lnTo>
                <a:lnTo>
                  <a:pt x="1046971" y="2467860"/>
                </a:lnTo>
                <a:lnTo>
                  <a:pt x="1067367" y="2498454"/>
                </a:lnTo>
                <a:lnTo>
                  <a:pt x="1097960" y="2532446"/>
                </a:lnTo>
                <a:lnTo>
                  <a:pt x="1118355" y="2549443"/>
                </a:lnTo>
                <a:lnTo>
                  <a:pt x="1145549" y="2559640"/>
                </a:lnTo>
                <a:lnTo>
                  <a:pt x="1165945" y="2556241"/>
                </a:lnTo>
                <a:lnTo>
                  <a:pt x="1199938" y="2539245"/>
                </a:lnTo>
                <a:lnTo>
                  <a:pt x="1237329" y="2505252"/>
                </a:lnTo>
                <a:lnTo>
                  <a:pt x="1257725" y="2461062"/>
                </a:lnTo>
                <a:lnTo>
                  <a:pt x="1281520" y="2396476"/>
                </a:lnTo>
                <a:lnTo>
                  <a:pt x="1288318" y="2318293"/>
                </a:lnTo>
                <a:lnTo>
                  <a:pt x="1291717" y="1910382"/>
                </a:lnTo>
                <a:lnTo>
                  <a:pt x="1291717" y="1131953"/>
                </a:lnTo>
                <a:lnTo>
                  <a:pt x="1291717" y="659456"/>
                </a:lnTo>
                <a:lnTo>
                  <a:pt x="1291717" y="441904"/>
                </a:lnTo>
                <a:lnTo>
                  <a:pt x="1298516" y="404512"/>
                </a:lnTo>
                <a:lnTo>
                  <a:pt x="1332509" y="309333"/>
                </a:lnTo>
                <a:lnTo>
                  <a:pt x="1359703" y="285538"/>
                </a:lnTo>
                <a:lnTo>
                  <a:pt x="1380098" y="254945"/>
                </a:lnTo>
                <a:lnTo>
                  <a:pt x="1380098" y="220952"/>
                </a:lnTo>
                <a:lnTo>
                  <a:pt x="1329109" y="169963"/>
                </a:lnTo>
                <a:lnTo>
                  <a:pt x="1142150" y="47590"/>
                </a:lnTo>
                <a:lnTo>
                  <a:pt x="1060568" y="0"/>
                </a:lnTo>
                <a:lnTo>
                  <a:pt x="1043572" y="0"/>
                </a:lnTo>
                <a:lnTo>
                  <a:pt x="1009579" y="10198"/>
                </a:lnTo>
                <a:lnTo>
                  <a:pt x="907601" y="57788"/>
                </a:lnTo>
                <a:lnTo>
                  <a:pt x="843016" y="78183"/>
                </a:lnTo>
                <a:lnTo>
                  <a:pt x="567676" y="1393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CFF57964-1A4F-440A-9496-7A0B25D294A2}"/>
              </a:ext>
            </a:extLst>
          </p:cNvPr>
          <p:cNvSpPr/>
          <p:nvPr/>
        </p:nvSpPr>
        <p:spPr>
          <a:xfrm>
            <a:off x="4189413" y="3338513"/>
            <a:ext cx="1168400" cy="304800"/>
          </a:xfrm>
          <a:custGeom>
            <a:avLst/>
            <a:gdLst>
              <a:gd name="connsiteX0" fmla="*/ 564356 w 1169194"/>
              <a:gd name="connsiteY0" fmla="*/ 97631 h 304800"/>
              <a:gd name="connsiteX1" fmla="*/ 750094 w 1169194"/>
              <a:gd name="connsiteY1" fmla="*/ 61912 h 304800"/>
              <a:gd name="connsiteX2" fmla="*/ 935831 w 1169194"/>
              <a:gd name="connsiteY2" fmla="*/ 21431 h 304800"/>
              <a:gd name="connsiteX3" fmla="*/ 1031081 w 1169194"/>
              <a:gd name="connsiteY3" fmla="*/ 0 h 304800"/>
              <a:gd name="connsiteX4" fmla="*/ 1169194 w 1169194"/>
              <a:gd name="connsiteY4" fmla="*/ 64293 h 304800"/>
              <a:gd name="connsiteX5" fmla="*/ 1023937 w 1169194"/>
              <a:gd name="connsiteY5" fmla="*/ 180975 h 304800"/>
              <a:gd name="connsiteX6" fmla="*/ 533400 w 1169194"/>
              <a:gd name="connsiteY6" fmla="*/ 271462 h 304800"/>
              <a:gd name="connsiteX7" fmla="*/ 376237 w 1169194"/>
              <a:gd name="connsiteY7" fmla="*/ 295275 h 304800"/>
              <a:gd name="connsiteX8" fmla="*/ 342900 w 1169194"/>
              <a:gd name="connsiteY8" fmla="*/ 302418 h 304800"/>
              <a:gd name="connsiteX9" fmla="*/ 285750 w 1169194"/>
              <a:gd name="connsiteY9" fmla="*/ 304800 h 304800"/>
              <a:gd name="connsiteX10" fmla="*/ 200025 w 1169194"/>
              <a:gd name="connsiteY10" fmla="*/ 295275 h 304800"/>
              <a:gd name="connsiteX11" fmla="*/ 145256 w 1169194"/>
              <a:gd name="connsiteY11" fmla="*/ 280987 h 304800"/>
              <a:gd name="connsiteX12" fmla="*/ 0 w 1169194"/>
              <a:gd name="connsiteY12" fmla="*/ 133350 h 304800"/>
              <a:gd name="connsiteX13" fmla="*/ 166687 w 1169194"/>
              <a:gd name="connsiteY13" fmla="*/ 140493 h 304800"/>
              <a:gd name="connsiteX14" fmla="*/ 302419 w 1169194"/>
              <a:gd name="connsiteY14" fmla="*/ 133350 h 304800"/>
              <a:gd name="connsiteX15" fmla="*/ 500062 w 1169194"/>
              <a:gd name="connsiteY15" fmla="*/ 109537 h 304800"/>
              <a:gd name="connsiteX16" fmla="*/ 564356 w 1169194"/>
              <a:gd name="connsiteY16" fmla="*/ 97631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9194" h="304800">
                <a:moveTo>
                  <a:pt x="564356" y="97631"/>
                </a:moveTo>
                <a:lnTo>
                  <a:pt x="750094" y="61912"/>
                </a:lnTo>
                <a:lnTo>
                  <a:pt x="935831" y="21431"/>
                </a:lnTo>
                <a:lnTo>
                  <a:pt x="1031081" y="0"/>
                </a:lnTo>
                <a:lnTo>
                  <a:pt x="1169194" y="64293"/>
                </a:lnTo>
                <a:lnTo>
                  <a:pt x="1023937" y="180975"/>
                </a:lnTo>
                <a:lnTo>
                  <a:pt x="533400" y="271462"/>
                </a:lnTo>
                <a:lnTo>
                  <a:pt x="376237" y="295275"/>
                </a:lnTo>
                <a:lnTo>
                  <a:pt x="342900" y="302418"/>
                </a:lnTo>
                <a:lnTo>
                  <a:pt x="285750" y="304800"/>
                </a:lnTo>
                <a:lnTo>
                  <a:pt x="200025" y="295275"/>
                </a:lnTo>
                <a:lnTo>
                  <a:pt x="145256" y="280987"/>
                </a:lnTo>
                <a:lnTo>
                  <a:pt x="0" y="133350"/>
                </a:lnTo>
                <a:lnTo>
                  <a:pt x="166687" y="140493"/>
                </a:lnTo>
                <a:lnTo>
                  <a:pt x="302419" y="133350"/>
                </a:lnTo>
                <a:lnTo>
                  <a:pt x="500062" y="109537"/>
                </a:lnTo>
                <a:lnTo>
                  <a:pt x="564356" y="976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141189BD-3849-4881-BA84-DE73B9B54FDF}"/>
              </a:ext>
            </a:extLst>
          </p:cNvPr>
          <p:cNvSpPr/>
          <p:nvPr/>
        </p:nvSpPr>
        <p:spPr>
          <a:xfrm>
            <a:off x="4151313" y="4411663"/>
            <a:ext cx="1211262" cy="342900"/>
          </a:xfrm>
          <a:custGeom>
            <a:avLst/>
            <a:gdLst>
              <a:gd name="connsiteX0" fmla="*/ 481012 w 1212056"/>
              <a:gd name="connsiteY0" fmla="*/ 121444 h 342900"/>
              <a:gd name="connsiteX1" fmla="*/ 392906 w 1212056"/>
              <a:gd name="connsiteY1" fmla="*/ 138113 h 342900"/>
              <a:gd name="connsiteX2" fmla="*/ 250031 w 1212056"/>
              <a:gd name="connsiteY2" fmla="*/ 154782 h 342900"/>
              <a:gd name="connsiteX3" fmla="*/ 204787 w 1212056"/>
              <a:gd name="connsiteY3" fmla="*/ 159544 h 342900"/>
              <a:gd name="connsiteX4" fmla="*/ 0 w 1212056"/>
              <a:gd name="connsiteY4" fmla="*/ 164307 h 342900"/>
              <a:gd name="connsiteX5" fmla="*/ 195262 w 1212056"/>
              <a:gd name="connsiteY5" fmla="*/ 342900 h 342900"/>
              <a:gd name="connsiteX6" fmla="*/ 366712 w 1212056"/>
              <a:gd name="connsiteY6" fmla="*/ 319088 h 342900"/>
              <a:gd name="connsiteX7" fmla="*/ 526256 w 1212056"/>
              <a:gd name="connsiteY7" fmla="*/ 295275 h 342900"/>
              <a:gd name="connsiteX8" fmla="*/ 711994 w 1212056"/>
              <a:gd name="connsiteY8" fmla="*/ 257175 h 342900"/>
              <a:gd name="connsiteX9" fmla="*/ 962025 w 1212056"/>
              <a:gd name="connsiteY9" fmla="*/ 197644 h 342900"/>
              <a:gd name="connsiteX10" fmla="*/ 1042987 w 1212056"/>
              <a:gd name="connsiteY10" fmla="*/ 178594 h 342900"/>
              <a:gd name="connsiteX11" fmla="*/ 1212056 w 1212056"/>
              <a:gd name="connsiteY11" fmla="*/ 76200 h 342900"/>
              <a:gd name="connsiteX12" fmla="*/ 1031081 w 1212056"/>
              <a:gd name="connsiteY12" fmla="*/ 0 h 342900"/>
              <a:gd name="connsiteX13" fmla="*/ 833437 w 1212056"/>
              <a:gd name="connsiteY13" fmla="*/ 45244 h 342900"/>
              <a:gd name="connsiteX14" fmla="*/ 550069 w 1212056"/>
              <a:gd name="connsiteY14" fmla="*/ 109538 h 342900"/>
              <a:gd name="connsiteX15" fmla="*/ 481012 w 1212056"/>
              <a:gd name="connsiteY15" fmla="*/ 121444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2056" h="342900">
                <a:moveTo>
                  <a:pt x="481012" y="121444"/>
                </a:moveTo>
                <a:lnTo>
                  <a:pt x="392906" y="138113"/>
                </a:lnTo>
                <a:lnTo>
                  <a:pt x="250031" y="154782"/>
                </a:lnTo>
                <a:lnTo>
                  <a:pt x="204787" y="159544"/>
                </a:lnTo>
                <a:lnTo>
                  <a:pt x="0" y="164307"/>
                </a:lnTo>
                <a:lnTo>
                  <a:pt x="195262" y="342900"/>
                </a:lnTo>
                <a:lnTo>
                  <a:pt x="366712" y="319088"/>
                </a:lnTo>
                <a:lnTo>
                  <a:pt x="526256" y="295275"/>
                </a:lnTo>
                <a:lnTo>
                  <a:pt x="711994" y="257175"/>
                </a:lnTo>
                <a:lnTo>
                  <a:pt x="962025" y="197644"/>
                </a:lnTo>
                <a:lnTo>
                  <a:pt x="1042987" y="178594"/>
                </a:lnTo>
                <a:lnTo>
                  <a:pt x="1212056" y="76200"/>
                </a:lnTo>
                <a:lnTo>
                  <a:pt x="1031081" y="0"/>
                </a:lnTo>
                <a:lnTo>
                  <a:pt x="833437" y="45244"/>
                </a:lnTo>
                <a:lnTo>
                  <a:pt x="550069" y="109538"/>
                </a:lnTo>
                <a:lnTo>
                  <a:pt x="481012" y="121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6AD4E426-7E77-4DFD-9A98-36B57F3CE680}"/>
              </a:ext>
            </a:extLst>
          </p:cNvPr>
          <p:cNvSpPr/>
          <p:nvPr/>
        </p:nvSpPr>
        <p:spPr>
          <a:xfrm>
            <a:off x="6467475" y="1370014"/>
            <a:ext cx="547688" cy="1908175"/>
          </a:xfrm>
          <a:custGeom>
            <a:avLst/>
            <a:gdLst>
              <a:gd name="connsiteX0" fmla="*/ 198335 w 548640"/>
              <a:gd name="connsiteY0" fmla="*/ 582125 h 1908649"/>
              <a:gd name="connsiteX1" fmla="*/ 203486 w 548640"/>
              <a:gd name="connsiteY1" fmla="*/ 960764 h 1908649"/>
              <a:gd name="connsiteX2" fmla="*/ 203486 w 548640"/>
              <a:gd name="connsiteY2" fmla="*/ 1290463 h 1908649"/>
              <a:gd name="connsiteX3" fmla="*/ 203486 w 548640"/>
              <a:gd name="connsiteY3" fmla="*/ 1859709 h 1908649"/>
              <a:gd name="connsiteX4" fmla="*/ 327124 w 548640"/>
              <a:gd name="connsiteY4" fmla="*/ 1908649 h 1908649"/>
              <a:gd name="connsiteX5" fmla="*/ 430155 w 548640"/>
              <a:gd name="connsiteY5" fmla="*/ 1818497 h 1908649"/>
              <a:gd name="connsiteX6" fmla="*/ 437882 w 548640"/>
              <a:gd name="connsiteY6" fmla="*/ 1380615 h 1908649"/>
              <a:gd name="connsiteX7" fmla="*/ 453337 w 548640"/>
              <a:gd name="connsiteY7" fmla="*/ 1025158 h 1908649"/>
              <a:gd name="connsiteX8" fmla="*/ 445609 w 548640"/>
              <a:gd name="connsiteY8" fmla="*/ 685156 h 1908649"/>
              <a:gd name="connsiteX9" fmla="*/ 450761 w 548640"/>
              <a:gd name="connsiteY9" fmla="*/ 607883 h 1908649"/>
              <a:gd name="connsiteX10" fmla="*/ 455912 w 548640"/>
              <a:gd name="connsiteY10" fmla="*/ 528034 h 1908649"/>
              <a:gd name="connsiteX11" fmla="*/ 468791 w 548640"/>
              <a:gd name="connsiteY11" fmla="*/ 450761 h 1908649"/>
              <a:gd name="connsiteX12" fmla="*/ 491973 w 548640"/>
              <a:gd name="connsiteY12" fmla="*/ 381215 h 1908649"/>
              <a:gd name="connsiteX13" fmla="*/ 520307 w 548640"/>
              <a:gd name="connsiteY13" fmla="*/ 334851 h 1908649"/>
              <a:gd name="connsiteX14" fmla="*/ 540913 w 548640"/>
              <a:gd name="connsiteY14" fmla="*/ 319396 h 1908649"/>
              <a:gd name="connsiteX15" fmla="*/ 546064 w 548640"/>
              <a:gd name="connsiteY15" fmla="*/ 311669 h 1908649"/>
              <a:gd name="connsiteX16" fmla="*/ 548640 w 548640"/>
              <a:gd name="connsiteY16" fmla="*/ 296214 h 1908649"/>
              <a:gd name="connsiteX17" fmla="*/ 535761 w 548640"/>
              <a:gd name="connsiteY17" fmla="*/ 257578 h 1908649"/>
              <a:gd name="connsiteX18" fmla="*/ 510004 w 548640"/>
              <a:gd name="connsiteY18" fmla="*/ 216365 h 1908649"/>
              <a:gd name="connsiteX19" fmla="*/ 417276 w 548640"/>
              <a:gd name="connsiteY19" fmla="*/ 154547 h 1908649"/>
              <a:gd name="connsiteX20" fmla="*/ 311669 w 548640"/>
              <a:gd name="connsiteY20" fmla="*/ 85001 h 1908649"/>
              <a:gd name="connsiteX21" fmla="*/ 203486 w 548640"/>
              <a:gd name="connsiteY21" fmla="*/ 28334 h 1908649"/>
              <a:gd name="connsiteX22" fmla="*/ 115910 w 548640"/>
              <a:gd name="connsiteY22" fmla="*/ 2576 h 1908649"/>
              <a:gd name="connsiteX23" fmla="*/ 64395 w 548640"/>
              <a:gd name="connsiteY23" fmla="*/ 0 h 1908649"/>
              <a:gd name="connsiteX24" fmla="*/ 30909 w 548640"/>
              <a:gd name="connsiteY24" fmla="*/ 5152 h 1908649"/>
              <a:gd name="connsiteX25" fmla="*/ 2576 w 548640"/>
              <a:gd name="connsiteY25" fmla="*/ 12879 h 1908649"/>
              <a:gd name="connsiteX26" fmla="*/ 0 w 548640"/>
              <a:gd name="connsiteY26" fmla="*/ 28334 h 1908649"/>
              <a:gd name="connsiteX27" fmla="*/ 0 w 548640"/>
              <a:gd name="connsiteY27" fmla="*/ 43788 h 1908649"/>
              <a:gd name="connsiteX28" fmla="*/ 18031 w 548640"/>
              <a:gd name="connsiteY28" fmla="*/ 69546 h 1908649"/>
              <a:gd name="connsiteX29" fmla="*/ 100455 w 548640"/>
              <a:gd name="connsiteY29" fmla="*/ 154547 h 1908649"/>
              <a:gd name="connsiteX30" fmla="*/ 167426 w 548640"/>
              <a:gd name="connsiteY30" fmla="*/ 252426 h 1908649"/>
              <a:gd name="connsiteX31" fmla="*/ 193183 w 548640"/>
              <a:gd name="connsiteY31" fmla="*/ 327123 h 1908649"/>
              <a:gd name="connsiteX32" fmla="*/ 200911 w 548640"/>
              <a:gd name="connsiteY32" fmla="*/ 373487 h 1908649"/>
              <a:gd name="connsiteX33" fmla="*/ 198335 w 548640"/>
              <a:gd name="connsiteY33" fmla="*/ 582125 h 190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8640" h="1908649">
                <a:moveTo>
                  <a:pt x="198335" y="582125"/>
                </a:moveTo>
                <a:lnTo>
                  <a:pt x="203486" y="960764"/>
                </a:lnTo>
                <a:lnTo>
                  <a:pt x="203486" y="1290463"/>
                </a:lnTo>
                <a:lnTo>
                  <a:pt x="203486" y="1859709"/>
                </a:lnTo>
                <a:lnTo>
                  <a:pt x="327124" y="1908649"/>
                </a:lnTo>
                <a:lnTo>
                  <a:pt x="430155" y="1818497"/>
                </a:lnTo>
                <a:lnTo>
                  <a:pt x="437882" y="1380615"/>
                </a:lnTo>
                <a:lnTo>
                  <a:pt x="453337" y="1025158"/>
                </a:lnTo>
                <a:lnTo>
                  <a:pt x="445609" y="685156"/>
                </a:lnTo>
                <a:lnTo>
                  <a:pt x="450761" y="607883"/>
                </a:lnTo>
                <a:lnTo>
                  <a:pt x="455912" y="528034"/>
                </a:lnTo>
                <a:lnTo>
                  <a:pt x="468791" y="450761"/>
                </a:lnTo>
                <a:lnTo>
                  <a:pt x="491973" y="381215"/>
                </a:lnTo>
                <a:lnTo>
                  <a:pt x="520307" y="334851"/>
                </a:lnTo>
                <a:cubicBezTo>
                  <a:pt x="527176" y="329699"/>
                  <a:pt x="534531" y="325140"/>
                  <a:pt x="540913" y="319396"/>
                </a:cubicBezTo>
                <a:cubicBezTo>
                  <a:pt x="543214" y="317325"/>
                  <a:pt x="546064" y="311669"/>
                  <a:pt x="546064" y="311669"/>
                </a:cubicBezTo>
                <a:lnTo>
                  <a:pt x="548640" y="296214"/>
                </a:lnTo>
                <a:lnTo>
                  <a:pt x="535761" y="257578"/>
                </a:lnTo>
                <a:lnTo>
                  <a:pt x="510004" y="216365"/>
                </a:lnTo>
                <a:lnTo>
                  <a:pt x="417276" y="154547"/>
                </a:lnTo>
                <a:lnTo>
                  <a:pt x="311669" y="85001"/>
                </a:lnTo>
                <a:lnTo>
                  <a:pt x="203486" y="28334"/>
                </a:lnTo>
                <a:lnTo>
                  <a:pt x="115910" y="2576"/>
                </a:lnTo>
                <a:lnTo>
                  <a:pt x="64395" y="0"/>
                </a:lnTo>
                <a:lnTo>
                  <a:pt x="30909" y="5152"/>
                </a:lnTo>
                <a:lnTo>
                  <a:pt x="2576" y="12879"/>
                </a:lnTo>
                <a:lnTo>
                  <a:pt x="0" y="28334"/>
                </a:lnTo>
                <a:lnTo>
                  <a:pt x="0" y="43788"/>
                </a:lnTo>
                <a:lnTo>
                  <a:pt x="18031" y="69546"/>
                </a:lnTo>
                <a:lnTo>
                  <a:pt x="100455" y="154547"/>
                </a:lnTo>
                <a:lnTo>
                  <a:pt x="167426" y="252426"/>
                </a:lnTo>
                <a:lnTo>
                  <a:pt x="193183" y="327123"/>
                </a:lnTo>
                <a:lnTo>
                  <a:pt x="200911" y="373487"/>
                </a:lnTo>
                <a:cubicBezTo>
                  <a:pt x="200052" y="437882"/>
                  <a:pt x="199194" y="502276"/>
                  <a:pt x="198335" y="5821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B26FD529-44A5-4F7E-BB02-C0A7C786B840}"/>
              </a:ext>
            </a:extLst>
          </p:cNvPr>
          <p:cNvSpPr/>
          <p:nvPr/>
        </p:nvSpPr>
        <p:spPr>
          <a:xfrm>
            <a:off x="5418139" y="2962275"/>
            <a:ext cx="2974975" cy="603250"/>
          </a:xfrm>
          <a:custGeom>
            <a:avLst/>
            <a:gdLst>
              <a:gd name="connsiteX0" fmla="*/ 1084401 w 2975020"/>
              <a:gd name="connsiteY0" fmla="*/ 288487 h 602731"/>
              <a:gd name="connsiteX1" fmla="*/ 1179705 w 2975020"/>
              <a:gd name="connsiteY1" fmla="*/ 265305 h 602731"/>
              <a:gd name="connsiteX2" fmla="*/ 1277584 w 2975020"/>
              <a:gd name="connsiteY2" fmla="*/ 236971 h 602731"/>
              <a:gd name="connsiteX3" fmla="*/ 1473343 w 2975020"/>
              <a:gd name="connsiteY3" fmla="*/ 200910 h 602731"/>
              <a:gd name="connsiteX4" fmla="*/ 1692284 w 2975020"/>
              <a:gd name="connsiteY4" fmla="*/ 162274 h 602731"/>
              <a:gd name="connsiteX5" fmla="*/ 1890619 w 2975020"/>
              <a:gd name="connsiteY5" fmla="*/ 136516 h 602731"/>
              <a:gd name="connsiteX6" fmla="*/ 2068347 w 2975020"/>
              <a:gd name="connsiteY6" fmla="*/ 113334 h 602731"/>
              <a:gd name="connsiteX7" fmla="*/ 2122438 w 2975020"/>
              <a:gd name="connsiteY7" fmla="*/ 108182 h 602731"/>
              <a:gd name="connsiteX8" fmla="*/ 2305318 w 2975020"/>
              <a:gd name="connsiteY8" fmla="*/ 51515 h 602731"/>
              <a:gd name="connsiteX9" fmla="*/ 2428955 w 2975020"/>
              <a:gd name="connsiteY9" fmla="*/ 0 h 602731"/>
              <a:gd name="connsiteX10" fmla="*/ 2441834 w 2975020"/>
              <a:gd name="connsiteY10" fmla="*/ 0 h 602731"/>
              <a:gd name="connsiteX11" fmla="*/ 2560320 w 2975020"/>
              <a:gd name="connsiteY11" fmla="*/ 25758 h 602731"/>
              <a:gd name="connsiteX12" fmla="*/ 2758655 w 2975020"/>
              <a:gd name="connsiteY12" fmla="*/ 72122 h 602731"/>
              <a:gd name="connsiteX13" fmla="*/ 2864261 w 2975020"/>
              <a:gd name="connsiteY13" fmla="*/ 103031 h 602731"/>
              <a:gd name="connsiteX14" fmla="*/ 2895171 w 2975020"/>
              <a:gd name="connsiteY14" fmla="*/ 121061 h 602731"/>
              <a:gd name="connsiteX15" fmla="*/ 2926080 w 2975020"/>
              <a:gd name="connsiteY15" fmla="*/ 139092 h 602731"/>
              <a:gd name="connsiteX16" fmla="*/ 2946686 w 2975020"/>
              <a:gd name="connsiteY16" fmla="*/ 154546 h 602731"/>
              <a:gd name="connsiteX17" fmla="*/ 2964717 w 2975020"/>
              <a:gd name="connsiteY17" fmla="*/ 172577 h 602731"/>
              <a:gd name="connsiteX18" fmla="*/ 2972444 w 2975020"/>
              <a:gd name="connsiteY18" fmla="*/ 185456 h 602731"/>
              <a:gd name="connsiteX19" fmla="*/ 2975020 w 2975020"/>
              <a:gd name="connsiteY19" fmla="*/ 200910 h 602731"/>
              <a:gd name="connsiteX20" fmla="*/ 2975020 w 2975020"/>
              <a:gd name="connsiteY20" fmla="*/ 218941 h 602731"/>
              <a:gd name="connsiteX21" fmla="*/ 2967292 w 2975020"/>
              <a:gd name="connsiteY21" fmla="*/ 239547 h 602731"/>
              <a:gd name="connsiteX22" fmla="*/ 2946686 w 2975020"/>
              <a:gd name="connsiteY22" fmla="*/ 257577 h 602731"/>
              <a:gd name="connsiteX23" fmla="*/ 2926080 w 2975020"/>
              <a:gd name="connsiteY23" fmla="*/ 270456 h 602731"/>
              <a:gd name="connsiteX24" fmla="*/ 2825625 w 2975020"/>
              <a:gd name="connsiteY24" fmla="*/ 278184 h 602731"/>
              <a:gd name="connsiteX25" fmla="*/ 2622139 w 2975020"/>
              <a:gd name="connsiteY25" fmla="*/ 291062 h 602731"/>
              <a:gd name="connsiteX26" fmla="*/ 2331076 w 2975020"/>
              <a:gd name="connsiteY26" fmla="*/ 291062 h 602731"/>
              <a:gd name="connsiteX27" fmla="*/ 2122438 w 2975020"/>
              <a:gd name="connsiteY27" fmla="*/ 301365 h 602731"/>
              <a:gd name="connsiteX28" fmla="*/ 2003953 w 2975020"/>
              <a:gd name="connsiteY28" fmla="*/ 309093 h 602731"/>
              <a:gd name="connsiteX29" fmla="*/ 1790163 w 2975020"/>
              <a:gd name="connsiteY29" fmla="*/ 316820 h 602731"/>
              <a:gd name="connsiteX30" fmla="*/ 1656223 w 2975020"/>
              <a:gd name="connsiteY30" fmla="*/ 334851 h 602731"/>
              <a:gd name="connsiteX31" fmla="*/ 1316221 w 2975020"/>
              <a:gd name="connsiteY31" fmla="*/ 404396 h 602731"/>
              <a:gd name="connsiteX32" fmla="*/ 1030310 w 2975020"/>
              <a:gd name="connsiteY32" fmla="*/ 468791 h 602731"/>
              <a:gd name="connsiteX33" fmla="*/ 821672 w 2975020"/>
              <a:gd name="connsiteY33" fmla="*/ 520306 h 602731"/>
              <a:gd name="connsiteX34" fmla="*/ 659398 w 2975020"/>
              <a:gd name="connsiteY34" fmla="*/ 569246 h 602731"/>
              <a:gd name="connsiteX35" fmla="*/ 602731 w 2975020"/>
              <a:gd name="connsiteY35" fmla="*/ 582125 h 602731"/>
              <a:gd name="connsiteX36" fmla="*/ 546064 w 2975020"/>
              <a:gd name="connsiteY36" fmla="*/ 595004 h 602731"/>
              <a:gd name="connsiteX37" fmla="*/ 491973 w 2975020"/>
              <a:gd name="connsiteY37" fmla="*/ 602731 h 602731"/>
              <a:gd name="connsiteX38" fmla="*/ 443033 w 2975020"/>
              <a:gd name="connsiteY38" fmla="*/ 602731 h 602731"/>
              <a:gd name="connsiteX39" fmla="*/ 370911 w 2975020"/>
              <a:gd name="connsiteY39" fmla="*/ 589852 h 602731"/>
              <a:gd name="connsiteX40" fmla="*/ 275608 w 2975020"/>
              <a:gd name="connsiteY40" fmla="*/ 566670 h 602731"/>
              <a:gd name="connsiteX41" fmla="*/ 200910 w 2975020"/>
              <a:gd name="connsiteY41" fmla="*/ 540913 h 602731"/>
              <a:gd name="connsiteX42" fmla="*/ 139092 w 2975020"/>
              <a:gd name="connsiteY42" fmla="*/ 507427 h 602731"/>
              <a:gd name="connsiteX43" fmla="*/ 82425 w 2975020"/>
              <a:gd name="connsiteY43" fmla="*/ 468791 h 602731"/>
              <a:gd name="connsiteX44" fmla="*/ 46364 w 2975020"/>
              <a:gd name="connsiteY44" fmla="*/ 435306 h 602731"/>
              <a:gd name="connsiteX45" fmla="*/ 28333 w 2975020"/>
              <a:gd name="connsiteY45" fmla="*/ 406972 h 602731"/>
              <a:gd name="connsiteX46" fmla="*/ 0 w 2975020"/>
              <a:gd name="connsiteY46" fmla="*/ 319396 h 602731"/>
              <a:gd name="connsiteX47" fmla="*/ 30909 w 2975020"/>
              <a:gd name="connsiteY47" fmla="*/ 337426 h 602731"/>
              <a:gd name="connsiteX48" fmla="*/ 121061 w 2975020"/>
              <a:gd name="connsiteY48" fmla="*/ 358033 h 602731"/>
              <a:gd name="connsiteX49" fmla="*/ 283335 w 2975020"/>
              <a:gd name="connsiteY49" fmla="*/ 391518 h 602731"/>
              <a:gd name="connsiteX50" fmla="*/ 370911 w 2975020"/>
              <a:gd name="connsiteY50" fmla="*/ 404396 h 602731"/>
              <a:gd name="connsiteX51" fmla="*/ 388942 w 2975020"/>
              <a:gd name="connsiteY51" fmla="*/ 404396 h 602731"/>
              <a:gd name="connsiteX52" fmla="*/ 615610 w 2975020"/>
              <a:gd name="connsiteY52" fmla="*/ 373487 h 602731"/>
              <a:gd name="connsiteX53" fmla="*/ 924703 w 2975020"/>
              <a:gd name="connsiteY53" fmla="*/ 321972 h 602731"/>
              <a:gd name="connsiteX54" fmla="*/ 1084401 w 2975020"/>
              <a:gd name="connsiteY54" fmla="*/ 288487 h 60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75020" h="602731">
                <a:moveTo>
                  <a:pt x="1084401" y="288487"/>
                </a:moveTo>
                <a:lnTo>
                  <a:pt x="1179705" y="265305"/>
                </a:lnTo>
                <a:lnTo>
                  <a:pt x="1277584" y="236971"/>
                </a:lnTo>
                <a:lnTo>
                  <a:pt x="1473343" y="200910"/>
                </a:lnTo>
                <a:lnTo>
                  <a:pt x="1692284" y="162274"/>
                </a:lnTo>
                <a:lnTo>
                  <a:pt x="1890619" y="136516"/>
                </a:lnTo>
                <a:lnTo>
                  <a:pt x="2068347" y="113334"/>
                </a:lnTo>
                <a:lnTo>
                  <a:pt x="2122438" y="108182"/>
                </a:lnTo>
                <a:lnTo>
                  <a:pt x="2305318" y="51515"/>
                </a:lnTo>
                <a:lnTo>
                  <a:pt x="2428955" y="0"/>
                </a:lnTo>
                <a:lnTo>
                  <a:pt x="2441834" y="0"/>
                </a:lnTo>
                <a:lnTo>
                  <a:pt x="2560320" y="25758"/>
                </a:lnTo>
                <a:lnTo>
                  <a:pt x="2758655" y="72122"/>
                </a:lnTo>
                <a:lnTo>
                  <a:pt x="2864261" y="103031"/>
                </a:lnTo>
                <a:lnTo>
                  <a:pt x="2895171" y="121061"/>
                </a:lnTo>
                <a:lnTo>
                  <a:pt x="2926080" y="139092"/>
                </a:lnTo>
                <a:lnTo>
                  <a:pt x="2946686" y="154546"/>
                </a:lnTo>
                <a:lnTo>
                  <a:pt x="2964717" y="172577"/>
                </a:lnTo>
                <a:lnTo>
                  <a:pt x="2972444" y="185456"/>
                </a:lnTo>
                <a:lnTo>
                  <a:pt x="2975020" y="200910"/>
                </a:lnTo>
                <a:lnTo>
                  <a:pt x="2975020" y="218941"/>
                </a:lnTo>
                <a:lnTo>
                  <a:pt x="2967292" y="239547"/>
                </a:lnTo>
                <a:lnTo>
                  <a:pt x="2946686" y="257577"/>
                </a:lnTo>
                <a:lnTo>
                  <a:pt x="2926080" y="270456"/>
                </a:lnTo>
                <a:lnTo>
                  <a:pt x="2825625" y="278184"/>
                </a:lnTo>
                <a:lnTo>
                  <a:pt x="2622139" y="291062"/>
                </a:lnTo>
                <a:lnTo>
                  <a:pt x="2331076" y="291062"/>
                </a:lnTo>
                <a:lnTo>
                  <a:pt x="2122438" y="301365"/>
                </a:lnTo>
                <a:lnTo>
                  <a:pt x="2003953" y="309093"/>
                </a:lnTo>
                <a:lnTo>
                  <a:pt x="1790163" y="316820"/>
                </a:lnTo>
                <a:lnTo>
                  <a:pt x="1656223" y="334851"/>
                </a:lnTo>
                <a:lnTo>
                  <a:pt x="1316221" y="404396"/>
                </a:lnTo>
                <a:lnTo>
                  <a:pt x="1030310" y="468791"/>
                </a:lnTo>
                <a:lnTo>
                  <a:pt x="821672" y="520306"/>
                </a:lnTo>
                <a:lnTo>
                  <a:pt x="659398" y="569246"/>
                </a:lnTo>
                <a:lnTo>
                  <a:pt x="602731" y="582125"/>
                </a:lnTo>
                <a:lnTo>
                  <a:pt x="546064" y="595004"/>
                </a:lnTo>
                <a:lnTo>
                  <a:pt x="491973" y="602731"/>
                </a:lnTo>
                <a:lnTo>
                  <a:pt x="443033" y="602731"/>
                </a:lnTo>
                <a:lnTo>
                  <a:pt x="370911" y="589852"/>
                </a:lnTo>
                <a:lnTo>
                  <a:pt x="275608" y="566670"/>
                </a:lnTo>
                <a:lnTo>
                  <a:pt x="200910" y="540913"/>
                </a:lnTo>
                <a:lnTo>
                  <a:pt x="139092" y="507427"/>
                </a:lnTo>
                <a:lnTo>
                  <a:pt x="82425" y="468791"/>
                </a:lnTo>
                <a:lnTo>
                  <a:pt x="46364" y="435306"/>
                </a:lnTo>
                <a:lnTo>
                  <a:pt x="28333" y="406972"/>
                </a:lnTo>
                <a:lnTo>
                  <a:pt x="0" y="319396"/>
                </a:lnTo>
                <a:lnTo>
                  <a:pt x="30909" y="337426"/>
                </a:lnTo>
                <a:lnTo>
                  <a:pt x="121061" y="358033"/>
                </a:lnTo>
                <a:lnTo>
                  <a:pt x="283335" y="391518"/>
                </a:lnTo>
                <a:lnTo>
                  <a:pt x="370911" y="404396"/>
                </a:lnTo>
                <a:lnTo>
                  <a:pt x="388942" y="404396"/>
                </a:lnTo>
                <a:lnTo>
                  <a:pt x="615610" y="373487"/>
                </a:lnTo>
                <a:lnTo>
                  <a:pt x="924703" y="321972"/>
                </a:lnTo>
                <a:lnTo>
                  <a:pt x="1084401" y="2884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FC02D86C-B4BB-4A83-9A9C-F14AC982B4EC}"/>
              </a:ext>
            </a:extLst>
          </p:cNvPr>
          <p:cNvSpPr/>
          <p:nvPr/>
        </p:nvSpPr>
        <p:spPr>
          <a:xfrm>
            <a:off x="7218364" y="3203576"/>
            <a:ext cx="454025" cy="2860675"/>
          </a:xfrm>
          <a:custGeom>
            <a:avLst/>
            <a:gdLst>
              <a:gd name="connsiteX0" fmla="*/ 190195 w 453542"/>
              <a:gd name="connsiteY0" fmla="*/ 1100937 h 2860243"/>
              <a:gd name="connsiteX1" fmla="*/ 190195 w 453542"/>
              <a:gd name="connsiteY1" fmla="*/ 574243 h 2860243"/>
              <a:gd name="connsiteX2" fmla="*/ 179222 w 453542"/>
              <a:gd name="connsiteY2" fmla="*/ 427939 h 2860243"/>
              <a:gd name="connsiteX3" fmla="*/ 157276 w 453542"/>
              <a:gd name="connsiteY3" fmla="*/ 303580 h 2860243"/>
              <a:gd name="connsiteX4" fmla="*/ 128016 w 453542"/>
              <a:gd name="connsiteY4" fmla="*/ 179222 h 2860243"/>
              <a:gd name="connsiteX5" fmla="*/ 98755 w 453542"/>
              <a:gd name="connsiteY5" fmla="*/ 120700 h 2860243"/>
              <a:gd name="connsiteX6" fmla="*/ 0 w 453542"/>
              <a:gd name="connsiteY6" fmla="*/ 0 h 2860243"/>
              <a:gd name="connsiteX7" fmla="*/ 230428 w 453542"/>
              <a:gd name="connsiteY7" fmla="*/ 54864 h 2860243"/>
              <a:gd name="connsiteX8" fmla="*/ 318211 w 453542"/>
              <a:gd name="connsiteY8" fmla="*/ 157276 h 2860243"/>
              <a:gd name="connsiteX9" fmla="*/ 362102 w 453542"/>
              <a:gd name="connsiteY9" fmla="*/ 208483 h 2860243"/>
              <a:gd name="connsiteX10" fmla="*/ 391363 w 453542"/>
              <a:gd name="connsiteY10" fmla="*/ 241401 h 2860243"/>
              <a:gd name="connsiteX11" fmla="*/ 405993 w 453542"/>
              <a:gd name="connsiteY11" fmla="*/ 281635 h 2860243"/>
              <a:gd name="connsiteX12" fmla="*/ 409651 w 453542"/>
              <a:gd name="connsiteY12" fmla="*/ 343814 h 2860243"/>
              <a:gd name="connsiteX13" fmla="*/ 413308 w 453542"/>
              <a:gd name="connsiteY13" fmla="*/ 694944 h 2860243"/>
              <a:gd name="connsiteX14" fmla="*/ 413308 w 453542"/>
              <a:gd name="connsiteY14" fmla="*/ 1404518 h 2860243"/>
              <a:gd name="connsiteX15" fmla="*/ 413308 w 453542"/>
              <a:gd name="connsiteY15" fmla="*/ 1737360 h 2860243"/>
              <a:gd name="connsiteX16" fmla="*/ 413308 w 453542"/>
              <a:gd name="connsiteY16" fmla="*/ 1839772 h 2860243"/>
              <a:gd name="connsiteX17" fmla="*/ 416966 w 453542"/>
              <a:gd name="connsiteY17" fmla="*/ 1986076 h 2860243"/>
              <a:gd name="connsiteX18" fmla="*/ 424281 w 453542"/>
              <a:gd name="connsiteY18" fmla="*/ 2117750 h 2860243"/>
              <a:gd name="connsiteX19" fmla="*/ 435254 w 453542"/>
              <a:gd name="connsiteY19" fmla="*/ 2201875 h 2860243"/>
              <a:gd name="connsiteX20" fmla="*/ 453542 w 453542"/>
              <a:gd name="connsiteY20" fmla="*/ 2282342 h 2860243"/>
              <a:gd name="connsiteX21" fmla="*/ 453542 w 453542"/>
              <a:gd name="connsiteY21" fmla="*/ 2300630 h 2860243"/>
              <a:gd name="connsiteX22" fmla="*/ 435254 w 453542"/>
              <a:gd name="connsiteY22" fmla="*/ 2388412 h 2860243"/>
              <a:gd name="connsiteX23" fmla="*/ 365760 w 453542"/>
              <a:gd name="connsiteY23" fmla="*/ 2600553 h 2860243"/>
              <a:gd name="connsiteX24" fmla="*/ 310896 w 453542"/>
              <a:gd name="connsiteY24" fmla="*/ 2717596 h 2860243"/>
              <a:gd name="connsiteX25" fmla="*/ 259689 w 453542"/>
              <a:gd name="connsiteY25" fmla="*/ 2809036 h 2860243"/>
              <a:gd name="connsiteX26" fmla="*/ 234086 w 453542"/>
              <a:gd name="connsiteY26" fmla="*/ 2834640 h 2860243"/>
              <a:gd name="connsiteX27" fmla="*/ 204825 w 453542"/>
              <a:gd name="connsiteY27" fmla="*/ 2856585 h 2860243"/>
              <a:gd name="connsiteX28" fmla="*/ 179222 w 453542"/>
              <a:gd name="connsiteY28" fmla="*/ 2860243 h 2860243"/>
              <a:gd name="connsiteX29" fmla="*/ 131673 w 453542"/>
              <a:gd name="connsiteY29" fmla="*/ 2852928 h 2860243"/>
              <a:gd name="connsiteX30" fmla="*/ 106070 w 453542"/>
              <a:gd name="connsiteY30" fmla="*/ 2830982 h 2860243"/>
              <a:gd name="connsiteX31" fmla="*/ 153619 w 453542"/>
              <a:gd name="connsiteY31" fmla="*/ 2286000 h 2860243"/>
              <a:gd name="connsiteX32" fmla="*/ 164592 w 453542"/>
              <a:gd name="connsiteY32" fmla="*/ 2205532 h 2860243"/>
              <a:gd name="connsiteX33" fmla="*/ 171907 w 453542"/>
              <a:gd name="connsiteY33" fmla="*/ 2077516 h 2860243"/>
              <a:gd name="connsiteX34" fmla="*/ 186537 w 453542"/>
              <a:gd name="connsiteY34" fmla="*/ 1587398 h 2860243"/>
              <a:gd name="connsiteX35" fmla="*/ 190195 w 453542"/>
              <a:gd name="connsiteY35" fmla="*/ 1100937 h 286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3542" h="2860243">
                <a:moveTo>
                  <a:pt x="190195" y="1100937"/>
                </a:moveTo>
                <a:lnTo>
                  <a:pt x="190195" y="574243"/>
                </a:lnTo>
                <a:lnTo>
                  <a:pt x="179222" y="427939"/>
                </a:lnTo>
                <a:lnTo>
                  <a:pt x="157276" y="303580"/>
                </a:lnTo>
                <a:lnTo>
                  <a:pt x="128016" y="179222"/>
                </a:lnTo>
                <a:lnTo>
                  <a:pt x="98755" y="120700"/>
                </a:lnTo>
                <a:lnTo>
                  <a:pt x="0" y="0"/>
                </a:lnTo>
                <a:lnTo>
                  <a:pt x="230428" y="54864"/>
                </a:lnTo>
                <a:lnTo>
                  <a:pt x="318211" y="157276"/>
                </a:lnTo>
                <a:lnTo>
                  <a:pt x="362102" y="208483"/>
                </a:lnTo>
                <a:lnTo>
                  <a:pt x="391363" y="241401"/>
                </a:lnTo>
                <a:lnTo>
                  <a:pt x="405993" y="281635"/>
                </a:lnTo>
                <a:lnTo>
                  <a:pt x="409651" y="343814"/>
                </a:lnTo>
                <a:lnTo>
                  <a:pt x="413308" y="694944"/>
                </a:lnTo>
                <a:lnTo>
                  <a:pt x="413308" y="1404518"/>
                </a:lnTo>
                <a:lnTo>
                  <a:pt x="413308" y="1737360"/>
                </a:lnTo>
                <a:lnTo>
                  <a:pt x="413308" y="1839772"/>
                </a:lnTo>
                <a:cubicBezTo>
                  <a:pt x="414527" y="1888540"/>
                  <a:pt x="415747" y="1937308"/>
                  <a:pt x="416966" y="1986076"/>
                </a:cubicBezTo>
                <a:lnTo>
                  <a:pt x="424281" y="2117750"/>
                </a:lnTo>
                <a:lnTo>
                  <a:pt x="435254" y="2201875"/>
                </a:lnTo>
                <a:lnTo>
                  <a:pt x="453542" y="2282342"/>
                </a:lnTo>
                <a:lnTo>
                  <a:pt x="453542" y="2300630"/>
                </a:lnTo>
                <a:lnTo>
                  <a:pt x="435254" y="2388412"/>
                </a:lnTo>
                <a:lnTo>
                  <a:pt x="365760" y="2600553"/>
                </a:lnTo>
                <a:lnTo>
                  <a:pt x="310896" y="2717596"/>
                </a:lnTo>
                <a:lnTo>
                  <a:pt x="259689" y="2809036"/>
                </a:lnTo>
                <a:lnTo>
                  <a:pt x="234086" y="2834640"/>
                </a:lnTo>
                <a:lnTo>
                  <a:pt x="204825" y="2856585"/>
                </a:lnTo>
                <a:lnTo>
                  <a:pt x="179222" y="2860243"/>
                </a:lnTo>
                <a:lnTo>
                  <a:pt x="131673" y="2852928"/>
                </a:lnTo>
                <a:lnTo>
                  <a:pt x="106070" y="2830982"/>
                </a:lnTo>
                <a:lnTo>
                  <a:pt x="153619" y="2286000"/>
                </a:lnTo>
                <a:lnTo>
                  <a:pt x="164592" y="2205532"/>
                </a:lnTo>
                <a:lnTo>
                  <a:pt x="171907" y="2077516"/>
                </a:lnTo>
                <a:lnTo>
                  <a:pt x="186537" y="1587398"/>
                </a:lnTo>
                <a:cubicBezTo>
                  <a:pt x="187756" y="1431340"/>
                  <a:pt x="188976" y="1275283"/>
                  <a:pt x="190195" y="11009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3C57C956-2F52-47BB-AD5C-E38C4C41FB06}"/>
              </a:ext>
            </a:extLst>
          </p:cNvPr>
          <p:cNvSpPr/>
          <p:nvPr/>
        </p:nvSpPr>
        <p:spPr>
          <a:xfrm>
            <a:off x="6678614" y="5354638"/>
            <a:ext cx="712787" cy="698500"/>
          </a:xfrm>
          <a:custGeom>
            <a:avLst/>
            <a:gdLst>
              <a:gd name="connsiteX0" fmla="*/ 285750 w 711994"/>
              <a:gd name="connsiteY0" fmla="*/ 123825 h 697707"/>
              <a:gd name="connsiteX1" fmla="*/ 469107 w 711994"/>
              <a:gd name="connsiteY1" fmla="*/ 190500 h 697707"/>
              <a:gd name="connsiteX2" fmla="*/ 547688 w 711994"/>
              <a:gd name="connsiteY2" fmla="*/ 216694 h 697707"/>
              <a:gd name="connsiteX3" fmla="*/ 581025 w 711994"/>
              <a:gd name="connsiteY3" fmla="*/ 221457 h 697707"/>
              <a:gd name="connsiteX4" fmla="*/ 619125 w 711994"/>
              <a:gd name="connsiteY4" fmla="*/ 219075 h 697707"/>
              <a:gd name="connsiteX5" fmla="*/ 652463 w 711994"/>
              <a:gd name="connsiteY5" fmla="*/ 204788 h 697707"/>
              <a:gd name="connsiteX6" fmla="*/ 676275 w 711994"/>
              <a:gd name="connsiteY6" fmla="*/ 180975 h 697707"/>
              <a:gd name="connsiteX7" fmla="*/ 690563 w 711994"/>
              <a:gd name="connsiteY7" fmla="*/ 152400 h 697707"/>
              <a:gd name="connsiteX8" fmla="*/ 711994 w 711994"/>
              <a:gd name="connsiteY8" fmla="*/ 85725 h 697707"/>
              <a:gd name="connsiteX9" fmla="*/ 671513 w 711994"/>
              <a:gd name="connsiteY9" fmla="*/ 697707 h 697707"/>
              <a:gd name="connsiteX10" fmla="*/ 635794 w 711994"/>
              <a:gd name="connsiteY10" fmla="*/ 671513 h 697707"/>
              <a:gd name="connsiteX11" fmla="*/ 628650 w 711994"/>
              <a:gd name="connsiteY11" fmla="*/ 647700 h 697707"/>
              <a:gd name="connsiteX12" fmla="*/ 614363 w 711994"/>
              <a:gd name="connsiteY12" fmla="*/ 611982 h 697707"/>
              <a:gd name="connsiteX13" fmla="*/ 514350 w 711994"/>
              <a:gd name="connsiteY13" fmla="*/ 492919 h 697707"/>
              <a:gd name="connsiteX14" fmla="*/ 414338 w 711994"/>
              <a:gd name="connsiteY14" fmla="*/ 376238 h 697707"/>
              <a:gd name="connsiteX15" fmla="*/ 228600 w 711994"/>
              <a:gd name="connsiteY15" fmla="*/ 214313 h 697707"/>
              <a:gd name="connsiteX16" fmla="*/ 102394 w 711994"/>
              <a:gd name="connsiteY16" fmla="*/ 119063 h 697707"/>
              <a:gd name="connsiteX17" fmla="*/ 16669 w 711994"/>
              <a:gd name="connsiteY17" fmla="*/ 71438 h 697707"/>
              <a:gd name="connsiteX18" fmla="*/ 7144 w 711994"/>
              <a:gd name="connsiteY18" fmla="*/ 61913 h 697707"/>
              <a:gd name="connsiteX19" fmla="*/ 0 w 711994"/>
              <a:gd name="connsiteY19" fmla="*/ 40482 h 697707"/>
              <a:gd name="connsiteX20" fmla="*/ 0 w 711994"/>
              <a:gd name="connsiteY20" fmla="*/ 16669 h 697707"/>
              <a:gd name="connsiteX21" fmla="*/ 16669 w 711994"/>
              <a:gd name="connsiteY21" fmla="*/ 0 h 697707"/>
              <a:gd name="connsiteX22" fmla="*/ 57150 w 711994"/>
              <a:gd name="connsiteY22" fmla="*/ 11907 h 697707"/>
              <a:gd name="connsiteX23" fmla="*/ 138113 w 711994"/>
              <a:gd name="connsiteY23" fmla="*/ 54769 h 697707"/>
              <a:gd name="connsiteX24" fmla="*/ 285750 w 711994"/>
              <a:gd name="connsiteY24" fmla="*/ 123825 h 69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1994" h="697707">
                <a:moveTo>
                  <a:pt x="285750" y="123825"/>
                </a:moveTo>
                <a:lnTo>
                  <a:pt x="469107" y="190500"/>
                </a:lnTo>
                <a:lnTo>
                  <a:pt x="547688" y="216694"/>
                </a:lnTo>
                <a:lnTo>
                  <a:pt x="581025" y="221457"/>
                </a:lnTo>
                <a:lnTo>
                  <a:pt x="619125" y="219075"/>
                </a:lnTo>
                <a:lnTo>
                  <a:pt x="652463" y="204788"/>
                </a:lnTo>
                <a:lnTo>
                  <a:pt x="676275" y="180975"/>
                </a:lnTo>
                <a:lnTo>
                  <a:pt x="690563" y="152400"/>
                </a:lnTo>
                <a:lnTo>
                  <a:pt x="711994" y="85725"/>
                </a:lnTo>
                <a:lnTo>
                  <a:pt x="671513" y="697707"/>
                </a:lnTo>
                <a:lnTo>
                  <a:pt x="635794" y="671513"/>
                </a:lnTo>
                <a:lnTo>
                  <a:pt x="628650" y="647700"/>
                </a:lnTo>
                <a:lnTo>
                  <a:pt x="614363" y="611982"/>
                </a:lnTo>
                <a:lnTo>
                  <a:pt x="514350" y="492919"/>
                </a:lnTo>
                <a:lnTo>
                  <a:pt x="414338" y="376238"/>
                </a:lnTo>
                <a:lnTo>
                  <a:pt x="228600" y="214313"/>
                </a:lnTo>
                <a:lnTo>
                  <a:pt x="102394" y="119063"/>
                </a:lnTo>
                <a:lnTo>
                  <a:pt x="16669" y="71438"/>
                </a:lnTo>
                <a:lnTo>
                  <a:pt x="7144" y="61913"/>
                </a:lnTo>
                <a:lnTo>
                  <a:pt x="0" y="40482"/>
                </a:lnTo>
                <a:lnTo>
                  <a:pt x="0" y="16669"/>
                </a:lnTo>
                <a:lnTo>
                  <a:pt x="16669" y="0"/>
                </a:lnTo>
                <a:lnTo>
                  <a:pt x="57150" y="11907"/>
                </a:lnTo>
                <a:lnTo>
                  <a:pt x="138113" y="54769"/>
                </a:lnTo>
                <a:lnTo>
                  <a:pt x="285750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5363A5E-CD19-41FB-8C21-431CD7ABC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710" y="1314405"/>
            <a:ext cx="4383404" cy="46943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680B7D-D77A-4BF0-B506-DBA9D21DD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710" y="1293101"/>
            <a:ext cx="4389500" cy="47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8" grpId="0" animBg="1"/>
      <p:bldP spid="111" grpId="0" animBg="1"/>
      <p:bldP spid="112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4" grpId="0" animBg="1"/>
      <p:bldP spid="1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72BA7B9-B3DB-4B1E-8529-18F7A8E61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98" y="1081836"/>
            <a:ext cx="4383404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475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F4A87730-EC66-42F5-93AF-43EFDEDC6BFE}"/>
              </a:ext>
            </a:extLst>
          </p:cNvPr>
          <p:cNvSpPr/>
          <p:nvPr/>
        </p:nvSpPr>
        <p:spPr>
          <a:xfrm>
            <a:off x="4025901" y="1677988"/>
            <a:ext cx="415925" cy="4386262"/>
          </a:xfrm>
          <a:custGeom>
            <a:avLst/>
            <a:gdLst>
              <a:gd name="connsiteX0" fmla="*/ 162685 w 415127"/>
              <a:gd name="connsiteY0" fmla="*/ 1194891 h 4386876"/>
              <a:gd name="connsiteX1" fmla="*/ 168295 w 415127"/>
              <a:gd name="connsiteY1" fmla="*/ 527323 h 4386876"/>
              <a:gd name="connsiteX2" fmla="*/ 168295 w 415127"/>
              <a:gd name="connsiteY2" fmla="*/ 364638 h 4386876"/>
              <a:gd name="connsiteX3" fmla="*/ 157075 w 415127"/>
              <a:gd name="connsiteY3" fmla="*/ 297320 h 4386876"/>
              <a:gd name="connsiteX4" fmla="*/ 134636 w 415127"/>
              <a:gd name="connsiteY4" fmla="*/ 230002 h 4386876"/>
              <a:gd name="connsiteX5" fmla="*/ 106587 w 415127"/>
              <a:gd name="connsiteY5" fmla="*/ 168294 h 4386876"/>
              <a:gd name="connsiteX6" fmla="*/ 67318 w 415127"/>
              <a:gd name="connsiteY6" fmla="*/ 123416 h 4386876"/>
              <a:gd name="connsiteX7" fmla="*/ 28049 w 415127"/>
              <a:gd name="connsiteY7" fmla="*/ 84147 h 4386876"/>
              <a:gd name="connsiteX8" fmla="*/ 0 w 415127"/>
              <a:gd name="connsiteY8" fmla="*/ 39269 h 4386876"/>
              <a:gd name="connsiteX9" fmla="*/ 0 w 415127"/>
              <a:gd name="connsiteY9" fmla="*/ 11220 h 4386876"/>
              <a:gd name="connsiteX10" fmla="*/ 11220 w 415127"/>
              <a:gd name="connsiteY10" fmla="*/ 0 h 4386876"/>
              <a:gd name="connsiteX11" fmla="*/ 39269 w 415127"/>
              <a:gd name="connsiteY11" fmla="*/ 0 h 4386876"/>
              <a:gd name="connsiteX12" fmla="*/ 106587 w 415127"/>
              <a:gd name="connsiteY12" fmla="*/ 28049 h 4386876"/>
              <a:gd name="connsiteX13" fmla="*/ 179515 w 415127"/>
              <a:gd name="connsiteY13" fmla="*/ 61708 h 4386876"/>
              <a:gd name="connsiteX14" fmla="*/ 263662 w 415127"/>
              <a:gd name="connsiteY14" fmla="*/ 100977 h 4386876"/>
              <a:gd name="connsiteX15" fmla="*/ 347809 w 415127"/>
              <a:gd name="connsiteY15" fmla="*/ 129026 h 4386876"/>
              <a:gd name="connsiteX16" fmla="*/ 403907 w 415127"/>
              <a:gd name="connsiteY16" fmla="*/ 145855 h 4386876"/>
              <a:gd name="connsiteX17" fmla="*/ 415127 w 415127"/>
              <a:gd name="connsiteY17" fmla="*/ 1576358 h 4386876"/>
              <a:gd name="connsiteX18" fmla="*/ 387078 w 415127"/>
              <a:gd name="connsiteY18" fmla="*/ 1783921 h 4386876"/>
              <a:gd name="connsiteX19" fmla="*/ 370248 w 415127"/>
              <a:gd name="connsiteY19" fmla="*/ 2451490 h 4386876"/>
              <a:gd name="connsiteX20" fmla="*/ 342199 w 415127"/>
              <a:gd name="connsiteY20" fmla="*/ 3315401 h 4386876"/>
              <a:gd name="connsiteX21" fmla="*/ 330980 w 415127"/>
              <a:gd name="connsiteY21" fmla="*/ 3651990 h 4386876"/>
              <a:gd name="connsiteX22" fmla="*/ 325370 w 415127"/>
              <a:gd name="connsiteY22" fmla="*/ 3954920 h 4386876"/>
              <a:gd name="connsiteX23" fmla="*/ 325370 w 415127"/>
              <a:gd name="connsiteY23" fmla="*/ 4179313 h 4386876"/>
              <a:gd name="connsiteX24" fmla="*/ 319760 w 415127"/>
              <a:gd name="connsiteY24" fmla="*/ 4280290 h 4386876"/>
              <a:gd name="connsiteX25" fmla="*/ 297321 w 415127"/>
              <a:gd name="connsiteY25" fmla="*/ 4336388 h 4386876"/>
              <a:gd name="connsiteX26" fmla="*/ 263662 w 415127"/>
              <a:gd name="connsiteY26" fmla="*/ 4375656 h 4386876"/>
              <a:gd name="connsiteX27" fmla="*/ 218783 w 415127"/>
              <a:gd name="connsiteY27" fmla="*/ 4386876 h 4386876"/>
              <a:gd name="connsiteX28" fmla="*/ 173905 w 415127"/>
              <a:gd name="connsiteY28" fmla="*/ 4375656 h 4386876"/>
              <a:gd name="connsiteX29" fmla="*/ 140246 w 415127"/>
              <a:gd name="connsiteY29" fmla="*/ 4341998 h 4386876"/>
              <a:gd name="connsiteX30" fmla="*/ 112197 w 415127"/>
              <a:gd name="connsiteY30" fmla="*/ 4285899 h 4386876"/>
              <a:gd name="connsiteX31" fmla="*/ 78538 w 415127"/>
              <a:gd name="connsiteY31" fmla="*/ 4196142 h 4386876"/>
              <a:gd name="connsiteX32" fmla="*/ 44879 w 415127"/>
              <a:gd name="connsiteY32" fmla="*/ 4044677 h 4386876"/>
              <a:gd name="connsiteX33" fmla="*/ 28049 w 415127"/>
              <a:gd name="connsiteY33" fmla="*/ 3904432 h 4386876"/>
              <a:gd name="connsiteX34" fmla="*/ 33659 w 415127"/>
              <a:gd name="connsiteY34" fmla="*/ 3797845 h 4386876"/>
              <a:gd name="connsiteX35" fmla="*/ 89757 w 415127"/>
              <a:gd name="connsiteY35" fmla="*/ 3276132 h 4386876"/>
              <a:gd name="connsiteX36" fmla="*/ 140246 w 415127"/>
              <a:gd name="connsiteY36" fmla="*/ 2670272 h 4386876"/>
              <a:gd name="connsiteX37" fmla="*/ 162685 w 415127"/>
              <a:gd name="connsiteY37" fmla="*/ 1806361 h 4386876"/>
              <a:gd name="connsiteX38" fmla="*/ 162685 w 415127"/>
              <a:gd name="connsiteY38" fmla="*/ 1194891 h 43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15127" h="4386876">
                <a:moveTo>
                  <a:pt x="162685" y="1194891"/>
                </a:moveTo>
                <a:lnTo>
                  <a:pt x="168295" y="527323"/>
                </a:lnTo>
                <a:lnTo>
                  <a:pt x="168295" y="364638"/>
                </a:lnTo>
                <a:lnTo>
                  <a:pt x="157075" y="297320"/>
                </a:lnTo>
                <a:lnTo>
                  <a:pt x="134636" y="230002"/>
                </a:lnTo>
                <a:lnTo>
                  <a:pt x="106587" y="168294"/>
                </a:lnTo>
                <a:lnTo>
                  <a:pt x="67318" y="123416"/>
                </a:lnTo>
                <a:lnTo>
                  <a:pt x="28049" y="84147"/>
                </a:lnTo>
                <a:lnTo>
                  <a:pt x="0" y="39269"/>
                </a:lnTo>
                <a:lnTo>
                  <a:pt x="0" y="11220"/>
                </a:lnTo>
                <a:lnTo>
                  <a:pt x="11220" y="0"/>
                </a:lnTo>
                <a:lnTo>
                  <a:pt x="39269" y="0"/>
                </a:lnTo>
                <a:lnTo>
                  <a:pt x="106587" y="28049"/>
                </a:lnTo>
                <a:lnTo>
                  <a:pt x="179515" y="61708"/>
                </a:lnTo>
                <a:lnTo>
                  <a:pt x="263662" y="100977"/>
                </a:lnTo>
                <a:lnTo>
                  <a:pt x="347809" y="129026"/>
                </a:lnTo>
                <a:lnTo>
                  <a:pt x="403907" y="145855"/>
                </a:lnTo>
                <a:lnTo>
                  <a:pt x="415127" y="1576358"/>
                </a:lnTo>
                <a:lnTo>
                  <a:pt x="387078" y="1783921"/>
                </a:lnTo>
                <a:lnTo>
                  <a:pt x="370248" y="2451490"/>
                </a:lnTo>
                <a:lnTo>
                  <a:pt x="342199" y="3315401"/>
                </a:lnTo>
                <a:lnTo>
                  <a:pt x="330980" y="3651990"/>
                </a:lnTo>
                <a:lnTo>
                  <a:pt x="325370" y="3954920"/>
                </a:lnTo>
                <a:lnTo>
                  <a:pt x="325370" y="4179313"/>
                </a:lnTo>
                <a:lnTo>
                  <a:pt x="319760" y="4280290"/>
                </a:lnTo>
                <a:lnTo>
                  <a:pt x="297321" y="4336388"/>
                </a:lnTo>
                <a:lnTo>
                  <a:pt x="263662" y="4375656"/>
                </a:lnTo>
                <a:lnTo>
                  <a:pt x="218783" y="4386876"/>
                </a:lnTo>
                <a:lnTo>
                  <a:pt x="173905" y="4375656"/>
                </a:lnTo>
                <a:lnTo>
                  <a:pt x="140246" y="4341998"/>
                </a:lnTo>
                <a:lnTo>
                  <a:pt x="112197" y="4285899"/>
                </a:lnTo>
                <a:lnTo>
                  <a:pt x="78538" y="4196142"/>
                </a:lnTo>
                <a:lnTo>
                  <a:pt x="44879" y="4044677"/>
                </a:lnTo>
                <a:lnTo>
                  <a:pt x="28049" y="3904432"/>
                </a:lnTo>
                <a:lnTo>
                  <a:pt x="33659" y="3797845"/>
                </a:lnTo>
                <a:lnTo>
                  <a:pt x="89757" y="3276132"/>
                </a:lnTo>
                <a:lnTo>
                  <a:pt x="140246" y="2670272"/>
                </a:lnTo>
                <a:lnTo>
                  <a:pt x="162685" y="1806361"/>
                </a:lnTo>
                <a:lnTo>
                  <a:pt x="162685" y="119489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F658C5AD-1D74-4E22-B674-B41C829664E3}"/>
              </a:ext>
            </a:extLst>
          </p:cNvPr>
          <p:cNvSpPr/>
          <p:nvPr/>
        </p:nvSpPr>
        <p:spPr>
          <a:xfrm>
            <a:off x="6381750" y="1687513"/>
            <a:ext cx="388938" cy="1701800"/>
          </a:xfrm>
          <a:custGeom>
            <a:avLst/>
            <a:gdLst>
              <a:gd name="connsiteX0" fmla="*/ 376238 w 388144"/>
              <a:gd name="connsiteY0" fmla="*/ 254794 h 1700213"/>
              <a:gd name="connsiteX1" fmla="*/ 381000 w 388144"/>
              <a:gd name="connsiteY1" fmla="*/ 1412082 h 1700213"/>
              <a:gd name="connsiteX2" fmla="*/ 378619 w 388144"/>
              <a:gd name="connsiteY2" fmla="*/ 1538288 h 1700213"/>
              <a:gd name="connsiteX3" fmla="*/ 369094 w 388144"/>
              <a:gd name="connsiteY3" fmla="*/ 1588294 h 1700213"/>
              <a:gd name="connsiteX4" fmla="*/ 354806 w 388144"/>
              <a:gd name="connsiteY4" fmla="*/ 1635919 h 1700213"/>
              <a:gd name="connsiteX5" fmla="*/ 340519 w 388144"/>
              <a:gd name="connsiteY5" fmla="*/ 1664494 h 1700213"/>
              <a:gd name="connsiteX6" fmla="*/ 321469 w 388144"/>
              <a:gd name="connsiteY6" fmla="*/ 1688307 h 1700213"/>
              <a:gd name="connsiteX7" fmla="*/ 295275 w 388144"/>
              <a:gd name="connsiteY7" fmla="*/ 1700213 h 1700213"/>
              <a:gd name="connsiteX8" fmla="*/ 271463 w 388144"/>
              <a:gd name="connsiteY8" fmla="*/ 1700213 h 1700213"/>
              <a:gd name="connsiteX9" fmla="*/ 247650 w 388144"/>
              <a:gd name="connsiteY9" fmla="*/ 1690688 h 1700213"/>
              <a:gd name="connsiteX10" fmla="*/ 219075 w 388144"/>
              <a:gd name="connsiteY10" fmla="*/ 1662113 h 1700213"/>
              <a:gd name="connsiteX11" fmla="*/ 195263 w 388144"/>
              <a:gd name="connsiteY11" fmla="*/ 1616869 h 1700213"/>
              <a:gd name="connsiteX12" fmla="*/ 171450 w 388144"/>
              <a:gd name="connsiteY12" fmla="*/ 1547813 h 1700213"/>
              <a:gd name="connsiteX13" fmla="*/ 145256 w 388144"/>
              <a:gd name="connsiteY13" fmla="*/ 1409700 h 1700213"/>
              <a:gd name="connsiteX14" fmla="*/ 138113 w 388144"/>
              <a:gd name="connsiteY14" fmla="*/ 1333500 h 1700213"/>
              <a:gd name="connsiteX15" fmla="*/ 135731 w 388144"/>
              <a:gd name="connsiteY15" fmla="*/ 1266825 h 1700213"/>
              <a:gd name="connsiteX16" fmla="*/ 133350 w 388144"/>
              <a:gd name="connsiteY16" fmla="*/ 973932 h 1700213"/>
              <a:gd name="connsiteX17" fmla="*/ 130969 w 388144"/>
              <a:gd name="connsiteY17" fmla="*/ 631032 h 1700213"/>
              <a:gd name="connsiteX18" fmla="*/ 130969 w 388144"/>
              <a:gd name="connsiteY18" fmla="*/ 373857 h 1700213"/>
              <a:gd name="connsiteX19" fmla="*/ 123825 w 388144"/>
              <a:gd name="connsiteY19" fmla="*/ 292894 h 1700213"/>
              <a:gd name="connsiteX20" fmla="*/ 111919 w 388144"/>
              <a:gd name="connsiteY20" fmla="*/ 228600 h 1700213"/>
              <a:gd name="connsiteX21" fmla="*/ 92869 w 388144"/>
              <a:gd name="connsiteY21" fmla="*/ 178594 h 1700213"/>
              <a:gd name="connsiteX22" fmla="*/ 61913 w 388144"/>
              <a:gd name="connsiteY22" fmla="*/ 130969 h 1700213"/>
              <a:gd name="connsiteX23" fmla="*/ 21431 w 388144"/>
              <a:gd name="connsiteY23" fmla="*/ 90488 h 1700213"/>
              <a:gd name="connsiteX24" fmla="*/ 0 w 388144"/>
              <a:gd name="connsiteY24" fmla="*/ 69057 h 1700213"/>
              <a:gd name="connsiteX25" fmla="*/ 0 w 388144"/>
              <a:gd name="connsiteY25" fmla="*/ 52388 h 1700213"/>
              <a:gd name="connsiteX26" fmla="*/ 0 w 388144"/>
              <a:gd name="connsiteY26" fmla="*/ 23813 h 1700213"/>
              <a:gd name="connsiteX27" fmla="*/ 9525 w 388144"/>
              <a:gd name="connsiteY27" fmla="*/ 9525 h 1700213"/>
              <a:gd name="connsiteX28" fmla="*/ 35719 w 388144"/>
              <a:gd name="connsiteY28" fmla="*/ 0 h 1700213"/>
              <a:gd name="connsiteX29" fmla="*/ 80963 w 388144"/>
              <a:gd name="connsiteY29" fmla="*/ 0 h 1700213"/>
              <a:gd name="connsiteX30" fmla="*/ 204788 w 388144"/>
              <a:gd name="connsiteY30" fmla="*/ 7144 h 1700213"/>
              <a:gd name="connsiteX31" fmla="*/ 319088 w 388144"/>
              <a:gd name="connsiteY31" fmla="*/ 21432 h 1700213"/>
              <a:gd name="connsiteX32" fmla="*/ 378619 w 388144"/>
              <a:gd name="connsiteY32" fmla="*/ 28575 h 1700213"/>
              <a:gd name="connsiteX33" fmla="*/ 388144 w 388144"/>
              <a:gd name="connsiteY33" fmla="*/ 123825 h 1700213"/>
              <a:gd name="connsiteX34" fmla="*/ 376238 w 388144"/>
              <a:gd name="connsiteY34" fmla="*/ 254794 h 170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8144" h="1700213">
                <a:moveTo>
                  <a:pt x="376238" y="254794"/>
                </a:moveTo>
                <a:cubicBezTo>
                  <a:pt x="377825" y="640557"/>
                  <a:pt x="379413" y="1026319"/>
                  <a:pt x="381000" y="1412082"/>
                </a:cubicBezTo>
                <a:cubicBezTo>
                  <a:pt x="380206" y="1454151"/>
                  <a:pt x="379413" y="1496219"/>
                  <a:pt x="378619" y="1538288"/>
                </a:cubicBezTo>
                <a:lnTo>
                  <a:pt x="369094" y="1588294"/>
                </a:lnTo>
                <a:lnTo>
                  <a:pt x="354806" y="1635919"/>
                </a:lnTo>
                <a:lnTo>
                  <a:pt x="340519" y="1664494"/>
                </a:lnTo>
                <a:lnTo>
                  <a:pt x="321469" y="1688307"/>
                </a:lnTo>
                <a:lnTo>
                  <a:pt x="295275" y="1700213"/>
                </a:lnTo>
                <a:lnTo>
                  <a:pt x="271463" y="1700213"/>
                </a:lnTo>
                <a:lnTo>
                  <a:pt x="247650" y="1690688"/>
                </a:lnTo>
                <a:lnTo>
                  <a:pt x="219075" y="1662113"/>
                </a:lnTo>
                <a:lnTo>
                  <a:pt x="195263" y="1616869"/>
                </a:lnTo>
                <a:lnTo>
                  <a:pt x="171450" y="1547813"/>
                </a:lnTo>
                <a:lnTo>
                  <a:pt x="145256" y="1409700"/>
                </a:lnTo>
                <a:lnTo>
                  <a:pt x="138113" y="1333500"/>
                </a:lnTo>
                <a:lnTo>
                  <a:pt x="135731" y="1266825"/>
                </a:lnTo>
                <a:cubicBezTo>
                  <a:pt x="134937" y="1169194"/>
                  <a:pt x="134144" y="1071563"/>
                  <a:pt x="133350" y="973932"/>
                </a:cubicBezTo>
                <a:cubicBezTo>
                  <a:pt x="132556" y="859632"/>
                  <a:pt x="131763" y="745332"/>
                  <a:pt x="130969" y="631032"/>
                </a:cubicBezTo>
                <a:lnTo>
                  <a:pt x="130969" y="373857"/>
                </a:lnTo>
                <a:lnTo>
                  <a:pt x="123825" y="292894"/>
                </a:lnTo>
                <a:lnTo>
                  <a:pt x="111919" y="228600"/>
                </a:lnTo>
                <a:lnTo>
                  <a:pt x="92869" y="178594"/>
                </a:lnTo>
                <a:lnTo>
                  <a:pt x="61913" y="130969"/>
                </a:lnTo>
                <a:lnTo>
                  <a:pt x="21431" y="90488"/>
                </a:lnTo>
                <a:lnTo>
                  <a:pt x="0" y="69057"/>
                </a:lnTo>
                <a:lnTo>
                  <a:pt x="0" y="52388"/>
                </a:lnTo>
                <a:lnTo>
                  <a:pt x="0" y="23813"/>
                </a:lnTo>
                <a:lnTo>
                  <a:pt x="9525" y="9525"/>
                </a:lnTo>
                <a:lnTo>
                  <a:pt x="35719" y="0"/>
                </a:lnTo>
                <a:lnTo>
                  <a:pt x="80963" y="0"/>
                </a:lnTo>
                <a:cubicBezTo>
                  <a:pt x="122235" y="2428"/>
                  <a:pt x="163444" y="7144"/>
                  <a:pt x="204788" y="7144"/>
                </a:cubicBezTo>
                <a:lnTo>
                  <a:pt x="319088" y="21432"/>
                </a:lnTo>
                <a:lnTo>
                  <a:pt x="378619" y="28575"/>
                </a:lnTo>
                <a:lnTo>
                  <a:pt x="388144" y="123825"/>
                </a:lnTo>
                <a:lnTo>
                  <a:pt x="376238" y="2547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83B22DD0-5354-4D6C-BB7B-DD9E2C8108DD}"/>
              </a:ext>
            </a:extLst>
          </p:cNvPr>
          <p:cNvSpPr/>
          <p:nvPr/>
        </p:nvSpPr>
        <p:spPr>
          <a:xfrm>
            <a:off x="5133975" y="3656013"/>
            <a:ext cx="381000" cy="1765300"/>
          </a:xfrm>
          <a:custGeom>
            <a:avLst/>
            <a:gdLst>
              <a:gd name="connsiteX0" fmla="*/ 373856 w 381000"/>
              <a:gd name="connsiteY0" fmla="*/ 400050 h 1766887"/>
              <a:gd name="connsiteX1" fmla="*/ 376238 w 381000"/>
              <a:gd name="connsiteY1" fmla="*/ 1321594 h 1766887"/>
              <a:gd name="connsiteX2" fmla="*/ 373856 w 381000"/>
              <a:gd name="connsiteY2" fmla="*/ 1471612 h 1766887"/>
              <a:gd name="connsiteX3" fmla="*/ 373856 w 381000"/>
              <a:gd name="connsiteY3" fmla="*/ 1631156 h 1766887"/>
              <a:gd name="connsiteX4" fmla="*/ 347663 w 381000"/>
              <a:gd name="connsiteY4" fmla="*/ 1676400 h 1766887"/>
              <a:gd name="connsiteX5" fmla="*/ 311944 w 381000"/>
              <a:gd name="connsiteY5" fmla="*/ 1719262 h 1766887"/>
              <a:gd name="connsiteX6" fmla="*/ 280988 w 381000"/>
              <a:gd name="connsiteY6" fmla="*/ 1745456 h 1766887"/>
              <a:gd name="connsiteX7" fmla="*/ 245269 w 381000"/>
              <a:gd name="connsiteY7" fmla="*/ 1762125 h 1766887"/>
              <a:gd name="connsiteX8" fmla="*/ 214313 w 381000"/>
              <a:gd name="connsiteY8" fmla="*/ 1766887 h 1766887"/>
              <a:gd name="connsiteX9" fmla="*/ 173831 w 381000"/>
              <a:gd name="connsiteY9" fmla="*/ 1759744 h 1766887"/>
              <a:gd name="connsiteX10" fmla="*/ 140494 w 381000"/>
              <a:gd name="connsiteY10" fmla="*/ 1740694 h 1766887"/>
              <a:gd name="connsiteX11" fmla="*/ 128588 w 381000"/>
              <a:gd name="connsiteY11" fmla="*/ 1724025 h 1766887"/>
              <a:gd name="connsiteX12" fmla="*/ 119063 w 381000"/>
              <a:gd name="connsiteY12" fmla="*/ 1693069 h 1766887"/>
              <a:gd name="connsiteX13" fmla="*/ 109538 w 381000"/>
              <a:gd name="connsiteY13" fmla="*/ 1640681 h 1766887"/>
              <a:gd name="connsiteX14" fmla="*/ 116681 w 381000"/>
              <a:gd name="connsiteY14" fmla="*/ 1259681 h 1766887"/>
              <a:gd name="connsiteX15" fmla="*/ 128588 w 381000"/>
              <a:gd name="connsiteY15" fmla="*/ 871537 h 1766887"/>
              <a:gd name="connsiteX16" fmla="*/ 130969 w 381000"/>
              <a:gd name="connsiteY16" fmla="*/ 521494 h 1766887"/>
              <a:gd name="connsiteX17" fmla="*/ 128588 w 381000"/>
              <a:gd name="connsiteY17" fmla="*/ 414337 h 1766887"/>
              <a:gd name="connsiteX18" fmla="*/ 121444 w 381000"/>
              <a:gd name="connsiteY18" fmla="*/ 347662 h 1766887"/>
              <a:gd name="connsiteX19" fmla="*/ 111919 w 381000"/>
              <a:gd name="connsiteY19" fmla="*/ 290512 h 1766887"/>
              <a:gd name="connsiteX20" fmla="*/ 95250 w 381000"/>
              <a:gd name="connsiteY20" fmla="*/ 223837 h 1766887"/>
              <a:gd name="connsiteX21" fmla="*/ 78581 w 381000"/>
              <a:gd name="connsiteY21" fmla="*/ 183356 h 1766887"/>
              <a:gd name="connsiteX22" fmla="*/ 57150 w 381000"/>
              <a:gd name="connsiteY22" fmla="*/ 140494 h 1766887"/>
              <a:gd name="connsiteX23" fmla="*/ 38100 w 381000"/>
              <a:gd name="connsiteY23" fmla="*/ 109537 h 1766887"/>
              <a:gd name="connsiteX24" fmla="*/ 14288 w 381000"/>
              <a:gd name="connsiteY24" fmla="*/ 78581 h 1766887"/>
              <a:gd name="connsiteX25" fmla="*/ 0 w 381000"/>
              <a:gd name="connsiteY25" fmla="*/ 52387 h 1766887"/>
              <a:gd name="connsiteX26" fmla="*/ 2381 w 381000"/>
              <a:gd name="connsiteY26" fmla="*/ 33337 h 1766887"/>
              <a:gd name="connsiteX27" fmla="*/ 14288 w 381000"/>
              <a:gd name="connsiteY27" fmla="*/ 16669 h 1766887"/>
              <a:gd name="connsiteX28" fmla="*/ 35719 w 381000"/>
              <a:gd name="connsiteY28" fmla="*/ 2381 h 1766887"/>
              <a:gd name="connsiteX29" fmla="*/ 59531 w 381000"/>
              <a:gd name="connsiteY29" fmla="*/ 0 h 1766887"/>
              <a:gd name="connsiteX30" fmla="*/ 111919 w 381000"/>
              <a:gd name="connsiteY30" fmla="*/ 7144 h 1766887"/>
              <a:gd name="connsiteX31" fmla="*/ 183356 w 381000"/>
              <a:gd name="connsiteY31" fmla="*/ 23812 h 1766887"/>
              <a:gd name="connsiteX32" fmla="*/ 261938 w 381000"/>
              <a:gd name="connsiteY32" fmla="*/ 50006 h 1766887"/>
              <a:gd name="connsiteX33" fmla="*/ 316706 w 381000"/>
              <a:gd name="connsiteY33" fmla="*/ 71437 h 1766887"/>
              <a:gd name="connsiteX34" fmla="*/ 352425 w 381000"/>
              <a:gd name="connsiteY34" fmla="*/ 90487 h 1766887"/>
              <a:gd name="connsiteX35" fmla="*/ 381000 w 381000"/>
              <a:gd name="connsiteY35" fmla="*/ 169069 h 1766887"/>
              <a:gd name="connsiteX36" fmla="*/ 373856 w 381000"/>
              <a:gd name="connsiteY36" fmla="*/ 400050 h 176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81000" h="1766887">
                <a:moveTo>
                  <a:pt x="373856" y="400050"/>
                </a:moveTo>
                <a:lnTo>
                  <a:pt x="376238" y="1321594"/>
                </a:lnTo>
                <a:lnTo>
                  <a:pt x="373856" y="1471612"/>
                </a:lnTo>
                <a:lnTo>
                  <a:pt x="373856" y="1631156"/>
                </a:lnTo>
                <a:lnTo>
                  <a:pt x="347663" y="1676400"/>
                </a:lnTo>
                <a:lnTo>
                  <a:pt x="311944" y="1719262"/>
                </a:lnTo>
                <a:lnTo>
                  <a:pt x="280988" y="1745456"/>
                </a:lnTo>
                <a:lnTo>
                  <a:pt x="245269" y="1762125"/>
                </a:lnTo>
                <a:lnTo>
                  <a:pt x="214313" y="1766887"/>
                </a:lnTo>
                <a:lnTo>
                  <a:pt x="173831" y="1759744"/>
                </a:lnTo>
                <a:lnTo>
                  <a:pt x="140494" y="1740694"/>
                </a:lnTo>
                <a:lnTo>
                  <a:pt x="128588" y="1724025"/>
                </a:lnTo>
                <a:lnTo>
                  <a:pt x="119063" y="1693069"/>
                </a:lnTo>
                <a:lnTo>
                  <a:pt x="109538" y="1640681"/>
                </a:lnTo>
                <a:lnTo>
                  <a:pt x="116681" y="1259681"/>
                </a:lnTo>
                <a:lnTo>
                  <a:pt x="128588" y="871537"/>
                </a:lnTo>
                <a:cubicBezTo>
                  <a:pt x="129382" y="754856"/>
                  <a:pt x="130175" y="638175"/>
                  <a:pt x="130969" y="521494"/>
                </a:cubicBezTo>
                <a:cubicBezTo>
                  <a:pt x="130175" y="485775"/>
                  <a:pt x="129382" y="450056"/>
                  <a:pt x="128588" y="414337"/>
                </a:cubicBezTo>
                <a:lnTo>
                  <a:pt x="121444" y="347662"/>
                </a:lnTo>
                <a:lnTo>
                  <a:pt x="111919" y="290512"/>
                </a:lnTo>
                <a:lnTo>
                  <a:pt x="95250" y="223837"/>
                </a:lnTo>
                <a:lnTo>
                  <a:pt x="78581" y="183356"/>
                </a:lnTo>
                <a:lnTo>
                  <a:pt x="57150" y="140494"/>
                </a:lnTo>
                <a:lnTo>
                  <a:pt x="38100" y="109537"/>
                </a:lnTo>
                <a:lnTo>
                  <a:pt x="14288" y="78581"/>
                </a:lnTo>
                <a:lnTo>
                  <a:pt x="0" y="52387"/>
                </a:lnTo>
                <a:lnTo>
                  <a:pt x="2381" y="33337"/>
                </a:lnTo>
                <a:lnTo>
                  <a:pt x="14288" y="16669"/>
                </a:lnTo>
                <a:lnTo>
                  <a:pt x="35719" y="2381"/>
                </a:lnTo>
                <a:lnTo>
                  <a:pt x="59531" y="0"/>
                </a:lnTo>
                <a:lnTo>
                  <a:pt x="111919" y="7144"/>
                </a:lnTo>
                <a:lnTo>
                  <a:pt x="183356" y="23812"/>
                </a:lnTo>
                <a:lnTo>
                  <a:pt x="261938" y="50006"/>
                </a:lnTo>
                <a:lnTo>
                  <a:pt x="316706" y="71437"/>
                </a:lnTo>
                <a:lnTo>
                  <a:pt x="352425" y="90487"/>
                </a:lnTo>
                <a:lnTo>
                  <a:pt x="381000" y="169069"/>
                </a:lnTo>
                <a:lnTo>
                  <a:pt x="373856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81F06AC4-80AB-4D1F-B82A-B5118C35BC4A}"/>
              </a:ext>
            </a:extLst>
          </p:cNvPr>
          <p:cNvSpPr/>
          <p:nvPr/>
        </p:nvSpPr>
        <p:spPr>
          <a:xfrm>
            <a:off x="4233864" y="1600200"/>
            <a:ext cx="1412875" cy="1766888"/>
          </a:xfrm>
          <a:custGeom>
            <a:avLst/>
            <a:gdLst>
              <a:gd name="connsiteX0" fmla="*/ 409575 w 1412081"/>
              <a:gd name="connsiteY0" fmla="*/ 183356 h 1766888"/>
              <a:gd name="connsiteX1" fmla="*/ 228600 w 1412081"/>
              <a:gd name="connsiteY1" fmla="*/ 219075 h 1766888"/>
              <a:gd name="connsiteX2" fmla="*/ 135731 w 1412081"/>
              <a:gd name="connsiteY2" fmla="*/ 223838 h 1766888"/>
              <a:gd name="connsiteX3" fmla="*/ 0 w 1412081"/>
              <a:gd name="connsiteY3" fmla="*/ 269081 h 1766888"/>
              <a:gd name="connsiteX4" fmla="*/ 192881 w 1412081"/>
              <a:gd name="connsiteY4" fmla="*/ 404813 h 1766888"/>
              <a:gd name="connsiteX5" fmla="*/ 426243 w 1412081"/>
              <a:gd name="connsiteY5" fmla="*/ 354806 h 1766888"/>
              <a:gd name="connsiteX6" fmla="*/ 754856 w 1412081"/>
              <a:gd name="connsiteY6" fmla="*/ 285750 h 1766888"/>
              <a:gd name="connsiteX7" fmla="*/ 904875 w 1412081"/>
              <a:gd name="connsiteY7" fmla="*/ 252413 h 1766888"/>
              <a:gd name="connsiteX8" fmla="*/ 954881 w 1412081"/>
              <a:gd name="connsiteY8" fmla="*/ 242888 h 1766888"/>
              <a:gd name="connsiteX9" fmla="*/ 988218 w 1412081"/>
              <a:gd name="connsiteY9" fmla="*/ 245269 h 1766888"/>
              <a:gd name="connsiteX10" fmla="*/ 1007268 w 1412081"/>
              <a:gd name="connsiteY10" fmla="*/ 254794 h 1766888"/>
              <a:gd name="connsiteX11" fmla="*/ 1019175 w 1412081"/>
              <a:gd name="connsiteY11" fmla="*/ 266700 h 1766888"/>
              <a:gd name="connsiteX12" fmla="*/ 1026318 w 1412081"/>
              <a:gd name="connsiteY12" fmla="*/ 290513 h 1766888"/>
              <a:gd name="connsiteX13" fmla="*/ 1028700 w 1412081"/>
              <a:gd name="connsiteY13" fmla="*/ 776288 h 1766888"/>
              <a:gd name="connsiteX14" fmla="*/ 1009650 w 1412081"/>
              <a:gd name="connsiteY14" fmla="*/ 1497806 h 1766888"/>
              <a:gd name="connsiteX15" fmla="*/ 1021556 w 1412081"/>
              <a:gd name="connsiteY15" fmla="*/ 1664494 h 1766888"/>
              <a:gd name="connsiteX16" fmla="*/ 1033462 w 1412081"/>
              <a:gd name="connsiteY16" fmla="*/ 1697831 h 1766888"/>
              <a:gd name="connsiteX17" fmla="*/ 1050131 w 1412081"/>
              <a:gd name="connsiteY17" fmla="*/ 1731169 h 1766888"/>
              <a:gd name="connsiteX18" fmla="*/ 1064418 w 1412081"/>
              <a:gd name="connsiteY18" fmla="*/ 1747838 h 1766888"/>
              <a:gd name="connsiteX19" fmla="*/ 1083468 w 1412081"/>
              <a:gd name="connsiteY19" fmla="*/ 1759744 h 1766888"/>
              <a:gd name="connsiteX20" fmla="*/ 1100137 w 1412081"/>
              <a:gd name="connsiteY20" fmla="*/ 1764506 h 1766888"/>
              <a:gd name="connsiteX21" fmla="*/ 1131093 w 1412081"/>
              <a:gd name="connsiteY21" fmla="*/ 1766888 h 1766888"/>
              <a:gd name="connsiteX22" fmla="*/ 1164431 w 1412081"/>
              <a:gd name="connsiteY22" fmla="*/ 1759744 h 1766888"/>
              <a:gd name="connsiteX23" fmla="*/ 1188243 w 1412081"/>
              <a:gd name="connsiteY23" fmla="*/ 1750219 h 1766888"/>
              <a:gd name="connsiteX24" fmla="*/ 1204912 w 1412081"/>
              <a:gd name="connsiteY24" fmla="*/ 1740694 h 1766888"/>
              <a:gd name="connsiteX25" fmla="*/ 1231106 w 1412081"/>
              <a:gd name="connsiteY25" fmla="*/ 1681163 h 1766888"/>
              <a:gd name="connsiteX26" fmla="*/ 1252537 w 1412081"/>
              <a:gd name="connsiteY26" fmla="*/ 1633538 h 1766888"/>
              <a:gd name="connsiteX27" fmla="*/ 1269206 w 1412081"/>
              <a:gd name="connsiteY27" fmla="*/ 1371600 h 1766888"/>
              <a:gd name="connsiteX28" fmla="*/ 1304925 w 1412081"/>
              <a:gd name="connsiteY28" fmla="*/ 778669 h 1766888"/>
              <a:gd name="connsiteX29" fmla="*/ 1326356 w 1412081"/>
              <a:gd name="connsiteY29" fmla="*/ 411956 h 1766888"/>
              <a:gd name="connsiteX30" fmla="*/ 1333500 w 1412081"/>
              <a:gd name="connsiteY30" fmla="*/ 352425 h 1766888"/>
              <a:gd name="connsiteX31" fmla="*/ 1343025 w 1412081"/>
              <a:gd name="connsiteY31" fmla="*/ 330994 h 1766888"/>
              <a:gd name="connsiteX32" fmla="*/ 1400175 w 1412081"/>
              <a:gd name="connsiteY32" fmla="*/ 271463 h 1766888"/>
              <a:gd name="connsiteX33" fmla="*/ 1412081 w 1412081"/>
              <a:gd name="connsiteY33" fmla="*/ 250031 h 1766888"/>
              <a:gd name="connsiteX34" fmla="*/ 1407318 w 1412081"/>
              <a:gd name="connsiteY34" fmla="*/ 221456 h 1766888"/>
              <a:gd name="connsiteX35" fmla="*/ 1395412 w 1412081"/>
              <a:gd name="connsiteY35" fmla="*/ 190500 h 1766888"/>
              <a:gd name="connsiteX36" fmla="*/ 1383506 w 1412081"/>
              <a:gd name="connsiteY36" fmla="*/ 169069 h 1766888"/>
              <a:gd name="connsiteX37" fmla="*/ 1281112 w 1412081"/>
              <a:gd name="connsiteY37" fmla="*/ 83344 h 1766888"/>
              <a:gd name="connsiteX38" fmla="*/ 1166812 w 1412081"/>
              <a:gd name="connsiteY38" fmla="*/ 7144 h 1766888"/>
              <a:gd name="connsiteX39" fmla="*/ 1145381 w 1412081"/>
              <a:gd name="connsiteY39" fmla="*/ 0 h 1766888"/>
              <a:gd name="connsiteX40" fmla="*/ 1119187 w 1412081"/>
              <a:gd name="connsiteY40" fmla="*/ 4763 h 1766888"/>
              <a:gd name="connsiteX41" fmla="*/ 1042987 w 1412081"/>
              <a:gd name="connsiteY41" fmla="*/ 42863 h 1766888"/>
              <a:gd name="connsiteX42" fmla="*/ 997743 w 1412081"/>
              <a:gd name="connsiteY42" fmla="*/ 69056 h 1766888"/>
              <a:gd name="connsiteX43" fmla="*/ 921543 w 1412081"/>
              <a:gd name="connsiteY43" fmla="*/ 85725 h 1766888"/>
              <a:gd name="connsiteX44" fmla="*/ 409575 w 1412081"/>
              <a:gd name="connsiteY44" fmla="*/ 183356 h 176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12081" h="1766888">
                <a:moveTo>
                  <a:pt x="409575" y="183356"/>
                </a:moveTo>
                <a:lnTo>
                  <a:pt x="228600" y="219075"/>
                </a:lnTo>
                <a:lnTo>
                  <a:pt x="135731" y="223838"/>
                </a:lnTo>
                <a:lnTo>
                  <a:pt x="0" y="269081"/>
                </a:lnTo>
                <a:lnTo>
                  <a:pt x="192881" y="404813"/>
                </a:lnTo>
                <a:lnTo>
                  <a:pt x="426243" y="354806"/>
                </a:lnTo>
                <a:lnTo>
                  <a:pt x="754856" y="285750"/>
                </a:lnTo>
                <a:lnTo>
                  <a:pt x="904875" y="252413"/>
                </a:lnTo>
                <a:lnTo>
                  <a:pt x="954881" y="242888"/>
                </a:lnTo>
                <a:lnTo>
                  <a:pt x="988218" y="245269"/>
                </a:lnTo>
                <a:lnTo>
                  <a:pt x="1007268" y="254794"/>
                </a:lnTo>
                <a:lnTo>
                  <a:pt x="1019175" y="266700"/>
                </a:lnTo>
                <a:lnTo>
                  <a:pt x="1026318" y="290513"/>
                </a:lnTo>
                <a:lnTo>
                  <a:pt x="1028700" y="776288"/>
                </a:lnTo>
                <a:lnTo>
                  <a:pt x="1009650" y="1497806"/>
                </a:lnTo>
                <a:lnTo>
                  <a:pt x="1021556" y="1664494"/>
                </a:lnTo>
                <a:lnTo>
                  <a:pt x="1033462" y="1697831"/>
                </a:lnTo>
                <a:lnTo>
                  <a:pt x="1050131" y="1731169"/>
                </a:lnTo>
                <a:lnTo>
                  <a:pt x="1064418" y="1747838"/>
                </a:lnTo>
                <a:lnTo>
                  <a:pt x="1083468" y="1759744"/>
                </a:lnTo>
                <a:lnTo>
                  <a:pt x="1100137" y="1764506"/>
                </a:lnTo>
                <a:lnTo>
                  <a:pt x="1131093" y="1766888"/>
                </a:lnTo>
                <a:lnTo>
                  <a:pt x="1164431" y="1759744"/>
                </a:lnTo>
                <a:lnTo>
                  <a:pt x="1188243" y="1750219"/>
                </a:lnTo>
                <a:lnTo>
                  <a:pt x="1204912" y="1740694"/>
                </a:lnTo>
                <a:lnTo>
                  <a:pt x="1231106" y="1681163"/>
                </a:lnTo>
                <a:lnTo>
                  <a:pt x="1252537" y="1633538"/>
                </a:lnTo>
                <a:lnTo>
                  <a:pt x="1269206" y="1371600"/>
                </a:lnTo>
                <a:lnTo>
                  <a:pt x="1304925" y="778669"/>
                </a:lnTo>
                <a:lnTo>
                  <a:pt x="1326356" y="411956"/>
                </a:lnTo>
                <a:lnTo>
                  <a:pt x="1333500" y="352425"/>
                </a:lnTo>
                <a:lnTo>
                  <a:pt x="1343025" y="330994"/>
                </a:lnTo>
                <a:lnTo>
                  <a:pt x="1400175" y="271463"/>
                </a:lnTo>
                <a:lnTo>
                  <a:pt x="1412081" y="250031"/>
                </a:lnTo>
                <a:lnTo>
                  <a:pt x="1407318" y="221456"/>
                </a:lnTo>
                <a:lnTo>
                  <a:pt x="1395412" y="190500"/>
                </a:lnTo>
                <a:lnTo>
                  <a:pt x="1383506" y="169069"/>
                </a:lnTo>
                <a:lnTo>
                  <a:pt x="1281112" y="83344"/>
                </a:lnTo>
                <a:lnTo>
                  <a:pt x="1166812" y="7144"/>
                </a:lnTo>
                <a:lnTo>
                  <a:pt x="1145381" y="0"/>
                </a:lnTo>
                <a:lnTo>
                  <a:pt x="1119187" y="4763"/>
                </a:lnTo>
                <a:lnTo>
                  <a:pt x="1042987" y="42863"/>
                </a:lnTo>
                <a:lnTo>
                  <a:pt x="997743" y="69056"/>
                </a:lnTo>
                <a:lnTo>
                  <a:pt x="921543" y="85725"/>
                </a:lnTo>
                <a:lnTo>
                  <a:pt x="409575" y="1833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D518446B-D3B4-464D-84D0-C4AD581119E7}"/>
              </a:ext>
            </a:extLst>
          </p:cNvPr>
          <p:cNvSpPr/>
          <p:nvPr/>
        </p:nvSpPr>
        <p:spPr>
          <a:xfrm>
            <a:off x="4260850" y="2357438"/>
            <a:ext cx="1181100" cy="292100"/>
          </a:xfrm>
          <a:custGeom>
            <a:avLst/>
            <a:gdLst>
              <a:gd name="connsiteX0" fmla="*/ 440532 w 1181100"/>
              <a:gd name="connsiteY0" fmla="*/ 85725 h 292893"/>
              <a:gd name="connsiteX1" fmla="*/ 292894 w 1181100"/>
              <a:gd name="connsiteY1" fmla="*/ 104775 h 292893"/>
              <a:gd name="connsiteX2" fmla="*/ 142875 w 1181100"/>
              <a:gd name="connsiteY2" fmla="*/ 114300 h 292893"/>
              <a:gd name="connsiteX3" fmla="*/ 0 w 1181100"/>
              <a:gd name="connsiteY3" fmla="*/ 152400 h 292893"/>
              <a:gd name="connsiteX4" fmla="*/ 171450 w 1181100"/>
              <a:gd name="connsiteY4" fmla="*/ 290512 h 292893"/>
              <a:gd name="connsiteX5" fmla="*/ 352425 w 1181100"/>
              <a:gd name="connsiteY5" fmla="*/ 292893 h 292893"/>
              <a:gd name="connsiteX6" fmla="*/ 378619 w 1181100"/>
              <a:gd name="connsiteY6" fmla="*/ 290512 h 292893"/>
              <a:gd name="connsiteX7" fmla="*/ 609600 w 1181100"/>
              <a:gd name="connsiteY7" fmla="*/ 242887 h 292893"/>
              <a:gd name="connsiteX8" fmla="*/ 1002507 w 1181100"/>
              <a:gd name="connsiteY8" fmla="*/ 159543 h 292893"/>
              <a:gd name="connsiteX9" fmla="*/ 1181100 w 1181100"/>
              <a:gd name="connsiteY9" fmla="*/ 76200 h 292893"/>
              <a:gd name="connsiteX10" fmla="*/ 1004888 w 1181100"/>
              <a:gd name="connsiteY10" fmla="*/ 0 h 292893"/>
              <a:gd name="connsiteX11" fmla="*/ 690563 w 1181100"/>
              <a:gd name="connsiteY11" fmla="*/ 54768 h 292893"/>
              <a:gd name="connsiteX12" fmla="*/ 440532 w 1181100"/>
              <a:gd name="connsiteY12" fmla="*/ 85725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292893">
                <a:moveTo>
                  <a:pt x="440532" y="85725"/>
                </a:moveTo>
                <a:lnTo>
                  <a:pt x="292894" y="104775"/>
                </a:lnTo>
                <a:lnTo>
                  <a:pt x="142875" y="114300"/>
                </a:lnTo>
                <a:lnTo>
                  <a:pt x="0" y="152400"/>
                </a:lnTo>
                <a:lnTo>
                  <a:pt x="171450" y="290512"/>
                </a:lnTo>
                <a:lnTo>
                  <a:pt x="352425" y="292893"/>
                </a:lnTo>
                <a:lnTo>
                  <a:pt x="378619" y="290512"/>
                </a:lnTo>
                <a:lnTo>
                  <a:pt x="609600" y="242887"/>
                </a:lnTo>
                <a:lnTo>
                  <a:pt x="1002507" y="159543"/>
                </a:lnTo>
                <a:lnTo>
                  <a:pt x="1181100" y="76200"/>
                </a:lnTo>
                <a:lnTo>
                  <a:pt x="1004888" y="0"/>
                </a:lnTo>
                <a:lnTo>
                  <a:pt x="690563" y="54768"/>
                </a:lnTo>
                <a:lnTo>
                  <a:pt x="440532" y="857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9B1DC529-03F9-46E9-B487-13BA7E7EB320}"/>
              </a:ext>
            </a:extLst>
          </p:cNvPr>
          <p:cNvSpPr/>
          <p:nvPr/>
        </p:nvSpPr>
        <p:spPr>
          <a:xfrm>
            <a:off x="4252914" y="3071813"/>
            <a:ext cx="1169987" cy="406400"/>
          </a:xfrm>
          <a:custGeom>
            <a:avLst/>
            <a:gdLst>
              <a:gd name="connsiteX0" fmla="*/ 407193 w 1169193"/>
              <a:gd name="connsiteY0" fmla="*/ 114300 h 407193"/>
              <a:gd name="connsiteX1" fmla="*/ 159543 w 1169193"/>
              <a:gd name="connsiteY1" fmla="*/ 161925 h 407193"/>
              <a:gd name="connsiteX2" fmla="*/ 0 w 1169193"/>
              <a:gd name="connsiteY2" fmla="*/ 226218 h 407193"/>
              <a:gd name="connsiteX3" fmla="*/ 152400 w 1169193"/>
              <a:gd name="connsiteY3" fmla="*/ 407193 h 407193"/>
              <a:gd name="connsiteX4" fmla="*/ 340518 w 1169193"/>
              <a:gd name="connsiteY4" fmla="*/ 361950 h 407193"/>
              <a:gd name="connsiteX5" fmla="*/ 614362 w 1169193"/>
              <a:gd name="connsiteY5" fmla="*/ 295275 h 407193"/>
              <a:gd name="connsiteX6" fmla="*/ 876300 w 1169193"/>
              <a:gd name="connsiteY6" fmla="*/ 233362 h 407193"/>
              <a:gd name="connsiteX7" fmla="*/ 1031081 w 1169193"/>
              <a:gd name="connsiteY7" fmla="*/ 200025 h 407193"/>
              <a:gd name="connsiteX8" fmla="*/ 1169193 w 1169193"/>
              <a:gd name="connsiteY8" fmla="*/ 100012 h 407193"/>
              <a:gd name="connsiteX9" fmla="*/ 1002506 w 1169193"/>
              <a:gd name="connsiteY9" fmla="*/ 0 h 407193"/>
              <a:gd name="connsiteX10" fmla="*/ 407193 w 1169193"/>
              <a:gd name="connsiteY10" fmla="*/ 114300 h 40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9193" h="407193">
                <a:moveTo>
                  <a:pt x="407193" y="114300"/>
                </a:moveTo>
                <a:lnTo>
                  <a:pt x="159543" y="161925"/>
                </a:lnTo>
                <a:lnTo>
                  <a:pt x="0" y="226218"/>
                </a:lnTo>
                <a:lnTo>
                  <a:pt x="152400" y="407193"/>
                </a:lnTo>
                <a:lnTo>
                  <a:pt x="340518" y="361950"/>
                </a:lnTo>
                <a:lnTo>
                  <a:pt x="614362" y="295275"/>
                </a:lnTo>
                <a:lnTo>
                  <a:pt x="876300" y="233362"/>
                </a:lnTo>
                <a:lnTo>
                  <a:pt x="1031081" y="200025"/>
                </a:lnTo>
                <a:lnTo>
                  <a:pt x="1169193" y="100012"/>
                </a:lnTo>
                <a:lnTo>
                  <a:pt x="1002506" y="0"/>
                </a:lnTo>
                <a:lnTo>
                  <a:pt x="407193" y="1143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2A9F1A06-B429-41AF-A5A4-F3435B4CCC0C}"/>
              </a:ext>
            </a:extLst>
          </p:cNvPr>
          <p:cNvSpPr/>
          <p:nvPr/>
        </p:nvSpPr>
        <p:spPr>
          <a:xfrm rot="16200000">
            <a:off x="5044281" y="3023394"/>
            <a:ext cx="4579938" cy="1587500"/>
          </a:xfrm>
          <a:custGeom>
            <a:avLst/>
            <a:gdLst>
              <a:gd name="connsiteX0" fmla="*/ 4282068 w 4579434"/>
              <a:gd name="connsiteY0" fmla="*/ 509239 h 1587190"/>
              <a:gd name="connsiteX1" fmla="*/ 4244897 w 4579434"/>
              <a:gd name="connsiteY1" fmla="*/ 267629 h 1587190"/>
              <a:gd name="connsiteX2" fmla="*/ 4244897 w 4579434"/>
              <a:gd name="connsiteY2" fmla="*/ 182136 h 1587190"/>
              <a:gd name="connsiteX3" fmla="*/ 4356410 w 4579434"/>
              <a:gd name="connsiteY3" fmla="*/ 0 h 1587190"/>
              <a:gd name="connsiteX4" fmla="*/ 4393580 w 4579434"/>
              <a:gd name="connsiteY4" fmla="*/ 156117 h 1587190"/>
              <a:gd name="connsiteX5" fmla="*/ 4397297 w 4579434"/>
              <a:gd name="connsiteY5" fmla="*/ 256478 h 1587190"/>
              <a:gd name="connsiteX6" fmla="*/ 4434468 w 4579434"/>
              <a:gd name="connsiteY6" fmla="*/ 464634 h 1587190"/>
              <a:gd name="connsiteX7" fmla="*/ 4482790 w 4579434"/>
              <a:gd name="connsiteY7" fmla="*/ 784302 h 1587190"/>
              <a:gd name="connsiteX8" fmla="*/ 4527395 w 4579434"/>
              <a:gd name="connsiteY8" fmla="*/ 1066800 h 1587190"/>
              <a:gd name="connsiteX9" fmla="*/ 4542263 w 4579434"/>
              <a:gd name="connsiteY9" fmla="*/ 1107688 h 1587190"/>
              <a:gd name="connsiteX10" fmla="*/ 4568283 w 4579434"/>
              <a:gd name="connsiteY10" fmla="*/ 1174595 h 1587190"/>
              <a:gd name="connsiteX11" fmla="*/ 4575717 w 4579434"/>
              <a:gd name="connsiteY11" fmla="*/ 1211766 h 1587190"/>
              <a:gd name="connsiteX12" fmla="*/ 4579434 w 4579434"/>
              <a:gd name="connsiteY12" fmla="*/ 1267522 h 1587190"/>
              <a:gd name="connsiteX13" fmla="*/ 4568283 w 4579434"/>
              <a:gd name="connsiteY13" fmla="*/ 1308410 h 1587190"/>
              <a:gd name="connsiteX14" fmla="*/ 4523678 w 4579434"/>
              <a:gd name="connsiteY14" fmla="*/ 1393902 h 1587190"/>
              <a:gd name="connsiteX15" fmla="*/ 4449336 w 4579434"/>
              <a:gd name="connsiteY15" fmla="*/ 1538868 h 1587190"/>
              <a:gd name="connsiteX16" fmla="*/ 4430751 w 4579434"/>
              <a:gd name="connsiteY16" fmla="*/ 1561171 h 1587190"/>
              <a:gd name="connsiteX17" fmla="*/ 4401014 w 4579434"/>
              <a:gd name="connsiteY17" fmla="*/ 1583473 h 1587190"/>
              <a:gd name="connsiteX18" fmla="*/ 4360127 w 4579434"/>
              <a:gd name="connsiteY18" fmla="*/ 1587190 h 1587190"/>
              <a:gd name="connsiteX19" fmla="*/ 4319239 w 4579434"/>
              <a:gd name="connsiteY19" fmla="*/ 1572322 h 1587190"/>
              <a:gd name="connsiteX20" fmla="*/ 4296936 w 4579434"/>
              <a:gd name="connsiteY20" fmla="*/ 1557453 h 1587190"/>
              <a:gd name="connsiteX21" fmla="*/ 4270917 w 4579434"/>
              <a:gd name="connsiteY21" fmla="*/ 1531434 h 1587190"/>
              <a:gd name="connsiteX22" fmla="*/ 4226312 w 4579434"/>
              <a:gd name="connsiteY22" fmla="*/ 1505414 h 1587190"/>
              <a:gd name="connsiteX23" fmla="*/ 4125951 w 4579434"/>
              <a:gd name="connsiteY23" fmla="*/ 1490546 h 1587190"/>
              <a:gd name="connsiteX24" fmla="*/ 3546088 w 4579434"/>
              <a:gd name="connsiteY24" fmla="*/ 1494263 h 1587190"/>
              <a:gd name="connsiteX25" fmla="*/ 2780370 w 4579434"/>
              <a:gd name="connsiteY25" fmla="*/ 1483112 h 1587190"/>
              <a:gd name="connsiteX26" fmla="*/ 2178205 w 4579434"/>
              <a:gd name="connsiteY26" fmla="*/ 1471961 h 1587190"/>
              <a:gd name="connsiteX27" fmla="*/ 1721005 w 4579434"/>
              <a:gd name="connsiteY27" fmla="*/ 1483112 h 1587190"/>
              <a:gd name="connsiteX28" fmla="*/ 754566 w 4579434"/>
              <a:gd name="connsiteY28" fmla="*/ 1490546 h 1587190"/>
              <a:gd name="connsiteX29" fmla="*/ 472068 w 4579434"/>
              <a:gd name="connsiteY29" fmla="*/ 1494263 h 1587190"/>
              <a:gd name="connsiteX30" fmla="*/ 390292 w 4579434"/>
              <a:gd name="connsiteY30" fmla="*/ 1494263 h 1587190"/>
              <a:gd name="connsiteX31" fmla="*/ 341970 w 4579434"/>
              <a:gd name="connsiteY31" fmla="*/ 1490546 h 1587190"/>
              <a:gd name="connsiteX32" fmla="*/ 289931 w 4579434"/>
              <a:gd name="connsiteY32" fmla="*/ 1475678 h 1587190"/>
              <a:gd name="connsiteX33" fmla="*/ 219307 w 4579434"/>
              <a:gd name="connsiteY33" fmla="*/ 1434790 h 1587190"/>
              <a:gd name="connsiteX34" fmla="*/ 152400 w 4579434"/>
              <a:gd name="connsiteY34" fmla="*/ 1386468 h 1587190"/>
              <a:gd name="connsiteX35" fmla="*/ 66907 w 4579434"/>
              <a:gd name="connsiteY35" fmla="*/ 1304692 h 1587190"/>
              <a:gd name="connsiteX36" fmla="*/ 22302 w 4579434"/>
              <a:gd name="connsiteY36" fmla="*/ 1252653 h 1587190"/>
              <a:gd name="connsiteX37" fmla="*/ 0 w 4579434"/>
              <a:gd name="connsiteY37" fmla="*/ 1215483 h 1587190"/>
              <a:gd name="connsiteX38" fmla="*/ 605883 w 4579434"/>
              <a:gd name="connsiteY38" fmla="*/ 1200614 h 1587190"/>
              <a:gd name="connsiteX39" fmla="*/ 1237785 w 4579434"/>
              <a:gd name="connsiteY39" fmla="*/ 1211766 h 1587190"/>
              <a:gd name="connsiteX40" fmla="*/ 1981200 w 4579434"/>
              <a:gd name="connsiteY40" fmla="*/ 1215483 h 1587190"/>
              <a:gd name="connsiteX41" fmla="*/ 2587083 w 4579434"/>
              <a:gd name="connsiteY41" fmla="*/ 1222917 h 1587190"/>
              <a:gd name="connsiteX42" fmla="*/ 3256156 w 4579434"/>
              <a:gd name="connsiteY42" fmla="*/ 1226634 h 1587190"/>
              <a:gd name="connsiteX43" fmla="*/ 4007005 w 4579434"/>
              <a:gd name="connsiteY43" fmla="*/ 1226634 h 1587190"/>
              <a:gd name="connsiteX44" fmla="*/ 4204010 w 4579434"/>
              <a:gd name="connsiteY44" fmla="*/ 1226634 h 1587190"/>
              <a:gd name="connsiteX45" fmla="*/ 4304370 w 4579434"/>
              <a:gd name="connsiteY45" fmla="*/ 1222917 h 1587190"/>
              <a:gd name="connsiteX46" fmla="*/ 4334107 w 4579434"/>
              <a:gd name="connsiteY46" fmla="*/ 1215483 h 1587190"/>
              <a:gd name="connsiteX47" fmla="*/ 4352692 w 4579434"/>
              <a:gd name="connsiteY47" fmla="*/ 1200614 h 1587190"/>
              <a:gd name="connsiteX48" fmla="*/ 4367561 w 4579434"/>
              <a:gd name="connsiteY48" fmla="*/ 1170878 h 1587190"/>
              <a:gd name="connsiteX49" fmla="*/ 4374995 w 4579434"/>
              <a:gd name="connsiteY49" fmla="*/ 1129990 h 1587190"/>
              <a:gd name="connsiteX50" fmla="*/ 4367561 w 4579434"/>
              <a:gd name="connsiteY50" fmla="*/ 1059366 h 1587190"/>
              <a:gd name="connsiteX51" fmla="*/ 4282068 w 4579434"/>
              <a:gd name="connsiteY51" fmla="*/ 509239 h 158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579434" h="1587190">
                <a:moveTo>
                  <a:pt x="4282068" y="509239"/>
                </a:moveTo>
                <a:lnTo>
                  <a:pt x="4244897" y="267629"/>
                </a:lnTo>
                <a:lnTo>
                  <a:pt x="4244897" y="182136"/>
                </a:lnTo>
                <a:lnTo>
                  <a:pt x="4356410" y="0"/>
                </a:lnTo>
                <a:lnTo>
                  <a:pt x="4393580" y="156117"/>
                </a:lnTo>
                <a:lnTo>
                  <a:pt x="4397297" y="256478"/>
                </a:lnTo>
                <a:lnTo>
                  <a:pt x="4434468" y="464634"/>
                </a:lnTo>
                <a:lnTo>
                  <a:pt x="4482790" y="784302"/>
                </a:lnTo>
                <a:lnTo>
                  <a:pt x="4527395" y="1066800"/>
                </a:lnTo>
                <a:lnTo>
                  <a:pt x="4542263" y="1107688"/>
                </a:lnTo>
                <a:lnTo>
                  <a:pt x="4568283" y="1174595"/>
                </a:lnTo>
                <a:lnTo>
                  <a:pt x="4575717" y="1211766"/>
                </a:lnTo>
                <a:lnTo>
                  <a:pt x="4579434" y="1267522"/>
                </a:lnTo>
                <a:lnTo>
                  <a:pt x="4568283" y="1308410"/>
                </a:lnTo>
                <a:lnTo>
                  <a:pt x="4523678" y="1393902"/>
                </a:lnTo>
                <a:lnTo>
                  <a:pt x="4449336" y="1538868"/>
                </a:lnTo>
                <a:lnTo>
                  <a:pt x="4430751" y="1561171"/>
                </a:lnTo>
                <a:lnTo>
                  <a:pt x="4401014" y="1583473"/>
                </a:lnTo>
                <a:lnTo>
                  <a:pt x="4360127" y="1587190"/>
                </a:lnTo>
                <a:lnTo>
                  <a:pt x="4319239" y="1572322"/>
                </a:lnTo>
                <a:lnTo>
                  <a:pt x="4296936" y="1557453"/>
                </a:lnTo>
                <a:lnTo>
                  <a:pt x="4270917" y="1531434"/>
                </a:lnTo>
                <a:lnTo>
                  <a:pt x="4226312" y="1505414"/>
                </a:lnTo>
                <a:lnTo>
                  <a:pt x="4125951" y="1490546"/>
                </a:lnTo>
                <a:lnTo>
                  <a:pt x="3546088" y="1494263"/>
                </a:lnTo>
                <a:lnTo>
                  <a:pt x="2780370" y="1483112"/>
                </a:lnTo>
                <a:lnTo>
                  <a:pt x="2178205" y="1471961"/>
                </a:lnTo>
                <a:lnTo>
                  <a:pt x="1721005" y="1483112"/>
                </a:lnTo>
                <a:lnTo>
                  <a:pt x="754566" y="1490546"/>
                </a:lnTo>
                <a:lnTo>
                  <a:pt x="472068" y="1494263"/>
                </a:lnTo>
                <a:lnTo>
                  <a:pt x="390292" y="1494263"/>
                </a:lnTo>
                <a:lnTo>
                  <a:pt x="341970" y="1490546"/>
                </a:lnTo>
                <a:lnTo>
                  <a:pt x="289931" y="1475678"/>
                </a:lnTo>
                <a:lnTo>
                  <a:pt x="219307" y="1434790"/>
                </a:lnTo>
                <a:lnTo>
                  <a:pt x="152400" y="1386468"/>
                </a:lnTo>
                <a:lnTo>
                  <a:pt x="66907" y="1304692"/>
                </a:lnTo>
                <a:lnTo>
                  <a:pt x="22302" y="1252653"/>
                </a:lnTo>
                <a:lnTo>
                  <a:pt x="0" y="1215483"/>
                </a:lnTo>
                <a:lnTo>
                  <a:pt x="605883" y="1200614"/>
                </a:lnTo>
                <a:lnTo>
                  <a:pt x="1237785" y="1211766"/>
                </a:lnTo>
                <a:lnTo>
                  <a:pt x="1981200" y="1215483"/>
                </a:lnTo>
                <a:lnTo>
                  <a:pt x="2587083" y="1222917"/>
                </a:lnTo>
                <a:lnTo>
                  <a:pt x="3256156" y="1226634"/>
                </a:lnTo>
                <a:lnTo>
                  <a:pt x="4007005" y="1226634"/>
                </a:lnTo>
                <a:lnTo>
                  <a:pt x="4204010" y="1226634"/>
                </a:lnTo>
                <a:lnTo>
                  <a:pt x="4304370" y="1222917"/>
                </a:lnTo>
                <a:lnTo>
                  <a:pt x="4334107" y="1215483"/>
                </a:lnTo>
                <a:lnTo>
                  <a:pt x="4352692" y="1200614"/>
                </a:lnTo>
                <a:lnTo>
                  <a:pt x="4367561" y="1170878"/>
                </a:lnTo>
                <a:lnTo>
                  <a:pt x="4374995" y="1129990"/>
                </a:lnTo>
                <a:lnTo>
                  <a:pt x="4367561" y="1059366"/>
                </a:lnTo>
                <a:lnTo>
                  <a:pt x="4282068" y="50923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D8DE255B-0BA5-4AF3-A5C8-98A16B1E9BCC}"/>
              </a:ext>
            </a:extLst>
          </p:cNvPr>
          <p:cNvSpPr/>
          <p:nvPr/>
        </p:nvSpPr>
        <p:spPr>
          <a:xfrm>
            <a:off x="7059614" y="5383214"/>
            <a:ext cx="727075" cy="731837"/>
          </a:xfrm>
          <a:custGeom>
            <a:avLst/>
            <a:gdLst>
              <a:gd name="connsiteX0" fmla="*/ 311944 w 726282"/>
              <a:gd name="connsiteY0" fmla="*/ 88107 h 731044"/>
              <a:gd name="connsiteX1" fmla="*/ 469107 w 726282"/>
              <a:gd name="connsiteY1" fmla="*/ 138113 h 731044"/>
              <a:gd name="connsiteX2" fmla="*/ 557213 w 726282"/>
              <a:gd name="connsiteY2" fmla="*/ 171450 h 731044"/>
              <a:gd name="connsiteX3" fmla="*/ 590550 w 726282"/>
              <a:gd name="connsiteY3" fmla="*/ 180975 h 731044"/>
              <a:gd name="connsiteX4" fmla="*/ 611982 w 726282"/>
              <a:gd name="connsiteY4" fmla="*/ 180975 h 731044"/>
              <a:gd name="connsiteX5" fmla="*/ 638175 w 726282"/>
              <a:gd name="connsiteY5" fmla="*/ 173832 h 731044"/>
              <a:gd name="connsiteX6" fmla="*/ 661988 w 726282"/>
              <a:gd name="connsiteY6" fmla="*/ 154782 h 731044"/>
              <a:gd name="connsiteX7" fmla="*/ 673894 w 726282"/>
              <a:gd name="connsiteY7" fmla="*/ 138113 h 731044"/>
              <a:gd name="connsiteX8" fmla="*/ 700088 w 726282"/>
              <a:gd name="connsiteY8" fmla="*/ 9525 h 731044"/>
              <a:gd name="connsiteX9" fmla="*/ 726282 w 726282"/>
              <a:gd name="connsiteY9" fmla="*/ 702469 h 731044"/>
              <a:gd name="connsiteX10" fmla="*/ 685800 w 726282"/>
              <a:gd name="connsiteY10" fmla="*/ 728663 h 731044"/>
              <a:gd name="connsiteX11" fmla="*/ 652463 w 726282"/>
              <a:gd name="connsiteY11" fmla="*/ 731044 h 731044"/>
              <a:gd name="connsiteX12" fmla="*/ 621507 w 726282"/>
              <a:gd name="connsiteY12" fmla="*/ 714375 h 731044"/>
              <a:gd name="connsiteX13" fmla="*/ 602457 w 726282"/>
              <a:gd name="connsiteY13" fmla="*/ 681038 h 731044"/>
              <a:gd name="connsiteX14" fmla="*/ 566738 w 726282"/>
              <a:gd name="connsiteY14" fmla="*/ 623888 h 731044"/>
              <a:gd name="connsiteX15" fmla="*/ 502444 w 726282"/>
              <a:gd name="connsiteY15" fmla="*/ 528638 h 731044"/>
              <a:gd name="connsiteX16" fmla="*/ 385763 w 726282"/>
              <a:gd name="connsiteY16" fmla="*/ 392907 h 731044"/>
              <a:gd name="connsiteX17" fmla="*/ 233363 w 726282"/>
              <a:gd name="connsiteY17" fmla="*/ 247650 h 731044"/>
              <a:gd name="connsiteX18" fmla="*/ 85725 w 726282"/>
              <a:gd name="connsiteY18" fmla="*/ 116682 h 731044"/>
              <a:gd name="connsiteX19" fmla="*/ 21432 w 726282"/>
              <a:gd name="connsiteY19" fmla="*/ 64294 h 731044"/>
              <a:gd name="connsiteX20" fmla="*/ 4763 w 726282"/>
              <a:gd name="connsiteY20" fmla="*/ 42863 h 731044"/>
              <a:gd name="connsiteX21" fmla="*/ 0 w 726282"/>
              <a:gd name="connsiteY21" fmla="*/ 23813 h 731044"/>
              <a:gd name="connsiteX22" fmla="*/ 4763 w 726282"/>
              <a:gd name="connsiteY22" fmla="*/ 4763 h 731044"/>
              <a:gd name="connsiteX23" fmla="*/ 16669 w 726282"/>
              <a:gd name="connsiteY23" fmla="*/ 0 h 731044"/>
              <a:gd name="connsiteX24" fmla="*/ 35719 w 726282"/>
              <a:gd name="connsiteY24" fmla="*/ 4763 h 731044"/>
              <a:gd name="connsiteX25" fmla="*/ 64294 w 726282"/>
              <a:gd name="connsiteY25" fmla="*/ 14288 h 731044"/>
              <a:gd name="connsiteX26" fmla="*/ 190500 w 726282"/>
              <a:gd name="connsiteY26" fmla="*/ 47625 h 731044"/>
              <a:gd name="connsiteX27" fmla="*/ 311944 w 726282"/>
              <a:gd name="connsiteY27" fmla="*/ 88107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6282" h="731044">
                <a:moveTo>
                  <a:pt x="311944" y="88107"/>
                </a:moveTo>
                <a:lnTo>
                  <a:pt x="469107" y="138113"/>
                </a:lnTo>
                <a:lnTo>
                  <a:pt x="557213" y="171450"/>
                </a:lnTo>
                <a:lnTo>
                  <a:pt x="590550" y="180975"/>
                </a:lnTo>
                <a:lnTo>
                  <a:pt x="611982" y="180975"/>
                </a:lnTo>
                <a:lnTo>
                  <a:pt x="638175" y="173832"/>
                </a:lnTo>
                <a:lnTo>
                  <a:pt x="661988" y="154782"/>
                </a:lnTo>
                <a:lnTo>
                  <a:pt x="673894" y="138113"/>
                </a:lnTo>
                <a:lnTo>
                  <a:pt x="700088" y="9525"/>
                </a:lnTo>
                <a:lnTo>
                  <a:pt x="726282" y="702469"/>
                </a:lnTo>
                <a:lnTo>
                  <a:pt x="685800" y="728663"/>
                </a:lnTo>
                <a:lnTo>
                  <a:pt x="652463" y="731044"/>
                </a:lnTo>
                <a:lnTo>
                  <a:pt x="621507" y="714375"/>
                </a:lnTo>
                <a:lnTo>
                  <a:pt x="602457" y="681038"/>
                </a:lnTo>
                <a:lnTo>
                  <a:pt x="566738" y="623888"/>
                </a:lnTo>
                <a:lnTo>
                  <a:pt x="502444" y="528638"/>
                </a:lnTo>
                <a:lnTo>
                  <a:pt x="385763" y="392907"/>
                </a:lnTo>
                <a:lnTo>
                  <a:pt x="233363" y="247650"/>
                </a:lnTo>
                <a:lnTo>
                  <a:pt x="85725" y="116682"/>
                </a:lnTo>
                <a:lnTo>
                  <a:pt x="21432" y="64294"/>
                </a:lnTo>
                <a:lnTo>
                  <a:pt x="4763" y="42863"/>
                </a:lnTo>
                <a:lnTo>
                  <a:pt x="0" y="23813"/>
                </a:lnTo>
                <a:lnTo>
                  <a:pt x="4763" y="4763"/>
                </a:lnTo>
                <a:lnTo>
                  <a:pt x="16669" y="0"/>
                </a:lnTo>
                <a:lnTo>
                  <a:pt x="35719" y="4763"/>
                </a:lnTo>
                <a:lnTo>
                  <a:pt x="64294" y="14288"/>
                </a:lnTo>
                <a:lnTo>
                  <a:pt x="190500" y="47625"/>
                </a:lnTo>
                <a:lnTo>
                  <a:pt x="311944" y="881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4CEB29C5-1D3F-49B2-8E9A-0140E03E6A8D}"/>
              </a:ext>
            </a:extLst>
          </p:cNvPr>
          <p:cNvSpPr/>
          <p:nvPr/>
        </p:nvSpPr>
        <p:spPr>
          <a:xfrm>
            <a:off x="6581775" y="2205039"/>
            <a:ext cx="1365250" cy="338137"/>
          </a:xfrm>
          <a:custGeom>
            <a:avLst/>
            <a:gdLst>
              <a:gd name="connsiteX0" fmla="*/ 623888 w 1364456"/>
              <a:gd name="connsiteY0" fmla="*/ 83343 h 338137"/>
              <a:gd name="connsiteX1" fmla="*/ 154781 w 1364456"/>
              <a:gd name="connsiteY1" fmla="*/ 157162 h 338137"/>
              <a:gd name="connsiteX2" fmla="*/ 0 w 1364456"/>
              <a:gd name="connsiteY2" fmla="*/ 211931 h 338137"/>
              <a:gd name="connsiteX3" fmla="*/ 171450 w 1364456"/>
              <a:gd name="connsiteY3" fmla="*/ 338137 h 338137"/>
              <a:gd name="connsiteX4" fmla="*/ 326231 w 1364456"/>
              <a:gd name="connsiteY4" fmla="*/ 316706 h 338137"/>
              <a:gd name="connsiteX5" fmla="*/ 626269 w 1364456"/>
              <a:gd name="connsiteY5" fmla="*/ 271462 h 338137"/>
              <a:gd name="connsiteX6" fmla="*/ 945356 w 1364456"/>
              <a:gd name="connsiteY6" fmla="*/ 230981 h 338137"/>
              <a:gd name="connsiteX7" fmla="*/ 1204913 w 1364456"/>
              <a:gd name="connsiteY7" fmla="*/ 197643 h 338137"/>
              <a:gd name="connsiteX8" fmla="*/ 1364456 w 1364456"/>
              <a:gd name="connsiteY8" fmla="*/ 109537 h 338137"/>
              <a:gd name="connsiteX9" fmla="*/ 1204913 w 1364456"/>
              <a:gd name="connsiteY9" fmla="*/ 0 h 338137"/>
              <a:gd name="connsiteX10" fmla="*/ 985838 w 1364456"/>
              <a:gd name="connsiteY10" fmla="*/ 30956 h 338137"/>
              <a:gd name="connsiteX11" fmla="*/ 623888 w 1364456"/>
              <a:gd name="connsiteY11" fmla="*/ 83343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4456" h="338137">
                <a:moveTo>
                  <a:pt x="623888" y="83343"/>
                </a:moveTo>
                <a:lnTo>
                  <a:pt x="154781" y="157162"/>
                </a:lnTo>
                <a:lnTo>
                  <a:pt x="0" y="211931"/>
                </a:lnTo>
                <a:lnTo>
                  <a:pt x="171450" y="338137"/>
                </a:lnTo>
                <a:lnTo>
                  <a:pt x="326231" y="316706"/>
                </a:lnTo>
                <a:lnTo>
                  <a:pt x="626269" y="271462"/>
                </a:lnTo>
                <a:lnTo>
                  <a:pt x="945356" y="230981"/>
                </a:lnTo>
                <a:lnTo>
                  <a:pt x="1204913" y="197643"/>
                </a:lnTo>
                <a:lnTo>
                  <a:pt x="1364456" y="109537"/>
                </a:lnTo>
                <a:lnTo>
                  <a:pt x="1204913" y="0"/>
                </a:lnTo>
                <a:lnTo>
                  <a:pt x="985838" y="30956"/>
                </a:lnTo>
                <a:lnTo>
                  <a:pt x="623888" y="833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CA1C1F10-B8DE-4208-ACD9-735703B8657D}"/>
              </a:ext>
            </a:extLst>
          </p:cNvPr>
          <p:cNvSpPr/>
          <p:nvPr/>
        </p:nvSpPr>
        <p:spPr>
          <a:xfrm>
            <a:off x="6610351" y="2925764"/>
            <a:ext cx="1304925" cy="307975"/>
          </a:xfrm>
          <a:custGeom>
            <a:avLst/>
            <a:gdLst>
              <a:gd name="connsiteX0" fmla="*/ 547688 w 1304925"/>
              <a:gd name="connsiteY0" fmla="*/ 90488 h 307182"/>
              <a:gd name="connsiteX1" fmla="*/ 280988 w 1304925"/>
              <a:gd name="connsiteY1" fmla="*/ 128588 h 307182"/>
              <a:gd name="connsiteX2" fmla="*/ 128588 w 1304925"/>
              <a:gd name="connsiteY2" fmla="*/ 150019 h 307182"/>
              <a:gd name="connsiteX3" fmla="*/ 0 w 1304925"/>
              <a:gd name="connsiteY3" fmla="*/ 180975 h 307182"/>
              <a:gd name="connsiteX4" fmla="*/ 145256 w 1304925"/>
              <a:gd name="connsiteY4" fmla="*/ 307182 h 307182"/>
              <a:gd name="connsiteX5" fmla="*/ 264319 w 1304925"/>
              <a:gd name="connsiteY5" fmla="*/ 292894 h 307182"/>
              <a:gd name="connsiteX6" fmla="*/ 481013 w 1304925"/>
              <a:gd name="connsiteY6" fmla="*/ 269082 h 307182"/>
              <a:gd name="connsiteX7" fmla="*/ 747713 w 1304925"/>
              <a:gd name="connsiteY7" fmla="*/ 242888 h 307182"/>
              <a:gd name="connsiteX8" fmla="*/ 988219 w 1304925"/>
              <a:gd name="connsiteY8" fmla="*/ 216694 h 307182"/>
              <a:gd name="connsiteX9" fmla="*/ 1019175 w 1304925"/>
              <a:gd name="connsiteY9" fmla="*/ 214313 h 307182"/>
              <a:gd name="connsiteX10" fmla="*/ 1047750 w 1304925"/>
              <a:gd name="connsiteY10" fmla="*/ 223838 h 307182"/>
              <a:gd name="connsiteX11" fmla="*/ 1178719 w 1304925"/>
              <a:gd name="connsiteY11" fmla="*/ 264319 h 307182"/>
              <a:gd name="connsiteX12" fmla="*/ 1304925 w 1304925"/>
              <a:gd name="connsiteY12" fmla="*/ 183357 h 307182"/>
              <a:gd name="connsiteX13" fmla="*/ 1166813 w 1304925"/>
              <a:gd name="connsiteY13" fmla="*/ 47625 h 307182"/>
              <a:gd name="connsiteX14" fmla="*/ 1119188 w 1304925"/>
              <a:gd name="connsiteY14" fmla="*/ 16669 h 307182"/>
              <a:gd name="connsiteX15" fmla="*/ 1071563 w 1304925"/>
              <a:gd name="connsiteY15" fmla="*/ 4763 h 307182"/>
              <a:gd name="connsiteX16" fmla="*/ 1047750 w 1304925"/>
              <a:gd name="connsiteY16" fmla="*/ 0 h 307182"/>
              <a:gd name="connsiteX17" fmla="*/ 1004888 w 1304925"/>
              <a:gd name="connsiteY17" fmla="*/ 4763 h 307182"/>
              <a:gd name="connsiteX18" fmla="*/ 931069 w 1304925"/>
              <a:gd name="connsiteY18" fmla="*/ 26194 h 307182"/>
              <a:gd name="connsiteX19" fmla="*/ 895350 w 1304925"/>
              <a:gd name="connsiteY19" fmla="*/ 40482 h 307182"/>
              <a:gd name="connsiteX20" fmla="*/ 547688 w 1304925"/>
              <a:gd name="connsiteY20" fmla="*/ 90488 h 30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04925" h="307182">
                <a:moveTo>
                  <a:pt x="547688" y="90488"/>
                </a:moveTo>
                <a:lnTo>
                  <a:pt x="280988" y="128588"/>
                </a:lnTo>
                <a:lnTo>
                  <a:pt x="128588" y="150019"/>
                </a:lnTo>
                <a:lnTo>
                  <a:pt x="0" y="180975"/>
                </a:lnTo>
                <a:lnTo>
                  <a:pt x="145256" y="307182"/>
                </a:lnTo>
                <a:lnTo>
                  <a:pt x="264319" y="292894"/>
                </a:lnTo>
                <a:lnTo>
                  <a:pt x="481013" y="269082"/>
                </a:lnTo>
                <a:lnTo>
                  <a:pt x="747713" y="242888"/>
                </a:lnTo>
                <a:lnTo>
                  <a:pt x="988219" y="216694"/>
                </a:lnTo>
                <a:lnTo>
                  <a:pt x="1019175" y="214313"/>
                </a:lnTo>
                <a:lnTo>
                  <a:pt x="1047750" y="223838"/>
                </a:lnTo>
                <a:lnTo>
                  <a:pt x="1178719" y="264319"/>
                </a:lnTo>
                <a:lnTo>
                  <a:pt x="1304925" y="183357"/>
                </a:lnTo>
                <a:lnTo>
                  <a:pt x="1166813" y="47625"/>
                </a:lnTo>
                <a:lnTo>
                  <a:pt x="1119188" y="16669"/>
                </a:lnTo>
                <a:lnTo>
                  <a:pt x="1071563" y="4763"/>
                </a:lnTo>
                <a:lnTo>
                  <a:pt x="1047750" y="0"/>
                </a:lnTo>
                <a:lnTo>
                  <a:pt x="1004888" y="4763"/>
                </a:lnTo>
                <a:lnTo>
                  <a:pt x="931069" y="26194"/>
                </a:lnTo>
                <a:lnTo>
                  <a:pt x="895350" y="40482"/>
                </a:lnTo>
                <a:lnTo>
                  <a:pt x="547688" y="904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80680BFF-FAAE-4177-9B9B-7A5BCBDFA19E}"/>
              </a:ext>
            </a:extLst>
          </p:cNvPr>
          <p:cNvSpPr/>
          <p:nvPr/>
        </p:nvSpPr>
        <p:spPr>
          <a:xfrm>
            <a:off x="5334001" y="3529014"/>
            <a:ext cx="1490663" cy="1870075"/>
          </a:xfrm>
          <a:custGeom>
            <a:avLst/>
            <a:gdLst>
              <a:gd name="connsiteX0" fmla="*/ 400050 w 1490663"/>
              <a:gd name="connsiteY0" fmla="*/ 185737 h 1869281"/>
              <a:gd name="connsiteX1" fmla="*/ 264319 w 1490663"/>
              <a:gd name="connsiteY1" fmla="*/ 207168 h 1869281"/>
              <a:gd name="connsiteX2" fmla="*/ 171450 w 1490663"/>
              <a:gd name="connsiteY2" fmla="*/ 216693 h 1869281"/>
              <a:gd name="connsiteX3" fmla="*/ 83344 w 1490663"/>
              <a:gd name="connsiteY3" fmla="*/ 216693 h 1869281"/>
              <a:gd name="connsiteX4" fmla="*/ 0 w 1490663"/>
              <a:gd name="connsiteY4" fmla="*/ 240506 h 1869281"/>
              <a:gd name="connsiteX5" fmla="*/ 171450 w 1490663"/>
              <a:gd name="connsiteY5" fmla="*/ 369093 h 1869281"/>
              <a:gd name="connsiteX6" fmla="*/ 390525 w 1490663"/>
              <a:gd name="connsiteY6" fmla="*/ 345281 h 1869281"/>
              <a:gd name="connsiteX7" fmla="*/ 676275 w 1490663"/>
              <a:gd name="connsiteY7" fmla="*/ 309562 h 1869281"/>
              <a:gd name="connsiteX8" fmla="*/ 938213 w 1490663"/>
              <a:gd name="connsiteY8" fmla="*/ 276225 h 1869281"/>
              <a:gd name="connsiteX9" fmla="*/ 1064419 w 1490663"/>
              <a:gd name="connsiteY9" fmla="*/ 259556 h 1869281"/>
              <a:gd name="connsiteX10" fmla="*/ 1095375 w 1490663"/>
              <a:gd name="connsiteY10" fmla="*/ 264318 h 1869281"/>
              <a:gd name="connsiteX11" fmla="*/ 1114425 w 1490663"/>
              <a:gd name="connsiteY11" fmla="*/ 269081 h 1869281"/>
              <a:gd name="connsiteX12" fmla="*/ 1131094 w 1490663"/>
              <a:gd name="connsiteY12" fmla="*/ 278606 h 1869281"/>
              <a:gd name="connsiteX13" fmla="*/ 1143000 w 1490663"/>
              <a:gd name="connsiteY13" fmla="*/ 292893 h 1869281"/>
              <a:gd name="connsiteX14" fmla="*/ 1150144 w 1490663"/>
              <a:gd name="connsiteY14" fmla="*/ 309562 h 1869281"/>
              <a:gd name="connsiteX15" fmla="*/ 1154906 w 1490663"/>
              <a:gd name="connsiteY15" fmla="*/ 333375 h 1869281"/>
              <a:gd name="connsiteX16" fmla="*/ 1157288 w 1490663"/>
              <a:gd name="connsiteY16" fmla="*/ 750093 h 1869281"/>
              <a:gd name="connsiteX17" fmla="*/ 1138238 w 1490663"/>
              <a:gd name="connsiteY17" fmla="*/ 869156 h 1869281"/>
              <a:gd name="connsiteX18" fmla="*/ 1135856 w 1490663"/>
              <a:gd name="connsiteY18" fmla="*/ 1488281 h 1869281"/>
              <a:gd name="connsiteX19" fmla="*/ 1114425 w 1490663"/>
              <a:gd name="connsiteY19" fmla="*/ 1676400 h 1869281"/>
              <a:gd name="connsiteX20" fmla="*/ 1143000 w 1490663"/>
              <a:gd name="connsiteY20" fmla="*/ 1752600 h 1869281"/>
              <a:gd name="connsiteX21" fmla="*/ 1176338 w 1490663"/>
              <a:gd name="connsiteY21" fmla="*/ 1814512 h 1869281"/>
              <a:gd name="connsiteX22" fmla="*/ 1202531 w 1490663"/>
              <a:gd name="connsiteY22" fmla="*/ 1845468 h 1869281"/>
              <a:gd name="connsiteX23" fmla="*/ 1221581 w 1490663"/>
              <a:gd name="connsiteY23" fmla="*/ 1862137 h 1869281"/>
              <a:gd name="connsiteX24" fmla="*/ 1247775 w 1490663"/>
              <a:gd name="connsiteY24" fmla="*/ 1869281 h 1869281"/>
              <a:gd name="connsiteX25" fmla="*/ 1288256 w 1490663"/>
              <a:gd name="connsiteY25" fmla="*/ 1866900 h 1869281"/>
              <a:gd name="connsiteX26" fmla="*/ 1314450 w 1490663"/>
              <a:gd name="connsiteY26" fmla="*/ 1854993 h 1869281"/>
              <a:gd name="connsiteX27" fmla="*/ 1331119 w 1490663"/>
              <a:gd name="connsiteY27" fmla="*/ 1835943 h 1869281"/>
              <a:gd name="connsiteX28" fmla="*/ 1352550 w 1490663"/>
              <a:gd name="connsiteY28" fmla="*/ 1793081 h 1869281"/>
              <a:gd name="connsiteX29" fmla="*/ 1369219 w 1490663"/>
              <a:gd name="connsiteY29" fmla="*/ 1743075 h 1869281"/>
              <a:gd name="connsiteX30" fmla="*/ 1376363 w 1490663"/>
              <a:gd name="connsiteY30" fmla="*/ 1688306 h 1869281"/>
              <a:gd name="connsiteX31" fmla="*/ 1383506 w 1490663"/>
              <a:gd name="connsiteY31" fmla="*/ 1419225 h 1869281"/>
              <a:gd name="connsiteX32" fmla="*/ 1388269 w 1490663"/>
              <a:gd name="connsiteY32" fmla="*/ 1152525 h 1869281"/>
              <a:gd name="connsiteX33" fmla="*/ 1400175 w 1490663"/>
              <a:gd name="connsiteY33" fmla="*/ 592931 h 1869281"/>
              <a:gd name="connsiteX34" fmla="*/ 1402556 w 1490663"/>
              <a:gd name="connsiteY34" fmla="*/ 442912 h 1869281"/>
              <a:gd name="connsiteX35" fmla="*/ 1412081 w 1490663"/>
              <a:gd name="connsiteY35" fmla="*/ 423862 h 1869281"/>
              <a:gd name="connsiteX36" fmla="*/ 1462088 w 1490663"/>
              <a:gd name="connsiteY36" fmla="*/ 361950 h 1869281"/>
              <a:gd name="connsiteX37" fmla="*/ 1488281 w 1490663"/>
              <a:gd name="connsiteY37" fmla="*/ 311943 h 1869281"/>
              <a:gd name="connsiteX38" fmla="*/ 1490663 w 1490663"/>
              <a:gd name="connsiteY38" fmla="*/ 276225 h 1869281"/>
              <a:gd name="connsiteX39" fmla="*/ 1485900 w 1490663"/>
              <a:gd name="connsiteY39" fmla="*/ 230981 h 1869281"/>
              <a:gd name="connsiteX40" fmla="*/ 1476375 w 1490663"/>
              <a:gd name="connsiteY40" fmla="*/ 197643 h 1869281"/>
              <a:gd name="connsiteX41" fmla="*/ 1433513 w 1490663"/>
              <a:gd name="connsiteY41" fmla="*/ 145256 h 1869281"/>
              <a:gd name="connsiteX42" fmla="*/ 1340644 w 1490663"/>
              <a:gd name="connsiteY42" fmla="*/ 66675 h 1869281"/>
              <a:gd name="connsiteX43" fmla="*/ 1266825 w 1490663"/>
              <a:gd name="connsiteY43" fmla="*/ 11906 h 1869281"/>
              <a:gd name="connsiteX44" fmla="*/ 1240631 w 1490663"/>
              <a:gd name="connsiteY44" fmla="*/ 2381 h 1869281"/>
              <a:gd name="connsiteX45" fmla="*/ 1212056 w 1490663"/>
              <a:gd name="connsiteY45" fmla="*/ 0 h 1869281"/>
              <a:gd name="connsiteX46" fmla="*/ 1164431 w 1490663"/>
              <a:gd name="connsiteY46" fmla="*/ 2381 h 1869281"/>
              <a:gd name="connsiteX47" fmla="*/ 1102519 w 1490663"/>
              <a:gd name="connsiteY47" fmla="*/ 19050 h 1869281"/>
              <a:gd name="connsiteX48" fmla="*/ 1012031 w 1490663"/>
              <a:gd name="connsiteY48" fmla="*/ 54768 h 1869281"/>
              <a:gd name="connsiteX49" fmla="*/ 973931 w 1490663"/>
              <a:gd name="connsiteY49" fmla="*/ 64293 h 1869281"/>
              <a:gd name="connsiteX50" fmla="*/ 681038 w 1490663"/>
              <a:gd name="connsiteY50" fmla="*/ 133350 h 1869281"/>
              <a:gd name="connsiteX51" fmla="*/ 400050 w 1490663"/>
              <a:gd name="connsiteY51" fmla="*/ 185737 h 186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90663" h="1869281">
                <a:moveTo>
                  <a:pt x="400050" y="185737"/>
                </a:moveTo>
                <a:lnTo>
                  <a:pt x="264319" y="207168"/>
                </a:lnTo>
                <a:lnTo>
                  <a:pt x="171450" y="216693"/>
                </a:lnTo>
                <a:lnTo>
                  <a:pt x="83344" y="216693"/>
                </a:lnTo>
                <a:lnTo>
                  <a:pt x="0" y="240506"/>
                </a:lnTo>
                <a:lnTo>
                  <a:pt x="171450" y="369093"/>
                </a:lnTo>
                <a:lnTo>
                  <a:pt x="390525" y="345281"/>
                </a:lnTo>
                <a:lnTo>
                  <a:pt x="676275" y="309562"/>
                </a:lnTo>
                <a:lnTo>
                  <a:pt x="938213" y="276225"/>
                </a:lnTo>
                <a:lnTo>
                  <a:pt x="1064419" y="259556"/>
                </a:lnTo>
                <a:lnTo>
                  <a:pt x="1095375" y="264318"/>
                </a:lnTo>
                <a:lnTo>
                  <a:pt x="1114425" y="269081"/>
                </a:lnTo>
                <a:lnTo>
                  <a:pt x="1131094" y="278606"/>
                </a:lnTo>
                <a:lnTo>
                  <a:pt x="1143000" y="292893"/>
                </a:lnTo>
                <a:lnTo>
                  <a:pt x="1150144" y="309562"/>
                </a:lnTo>
                <a:lnTo>
                  <a:pt x="1154906" y="333375"/>
                </a:lnTo>
                <a:cubicBezTo>
                  <a:pt x="1155705" y="472281"/>
                  <a:pt x="1157288" y="611185"/>
                  <a:pt x="1157288" y="750093"/>
                </a:cubicBezTo>
                <a:lnTo>
                  <a:pt x="1138238" y="869156"/>
                </a:lnTo>
                <a:lnTo>
                  <a:pt x="1135856" y="1488281"/>
                </a:lnTo>
                <a:lnTo>
                  <a:pt x="1114425" y="1676400"/>
                </a:lnTo>
                <a:lnTo>
                  <a:pt x="1143000" y="1752600"/>
                </a:lnTo>
                <a:lnTo>
                  <a:pt x="1176338" y="1814512"/>
                </a:lnTo>
                <a:lnTo>
                  <a:pt x="1202531" y="1845468"/>
                </a:lnTo>
                <a:lnTo>
                  <a:pt x="1221581" y="1862137"/>
                </a:lnTo>
                <a:lnTo>
                  <a:pt x="1247775" y="1869281"/>
                </a:lnTo>
                <a:lnTo>
                  <a:pt x="1288256" y="1866900"/>
                </a:lnTo>
                <a:lnTo>
                  <a:pt x="1314450" y="1854993"/>
                </a:lnTo>
                <a:lnTo>
                  <a:pt x="1331119" y="1835943"/>
                </a:lnTo>
                <a:lnTo>
                  <a:pt x="1352550" y="1793081"/>
                </a:lnTo>
                <a:lnTo>
                  <a:pt x="1369219" y="1743075"/>
                </a:lnTo>
                <a:lnTo>
                  <a:pt x="1376363" y="1688306"/>
                </a:lnTo>
                <a:lnTo>
                  <a:pt x="1383506" y="1419225"/>
                </a:lnTo>
                <a:cubicBezTo>
                  <a:pt x="1385094" y="1330325"/>
                  <a:pt x="1386681" y="1241425"/>
                  <a:pt x="1388269" y="1152525"/>
                </a:cubicBezTo>
                <a:lnTo>
                  <a:pt x="1400175" y="592931"/>
                </a:lnTo>
                <a:cubicBezTo>
                  <a:pt x="1400969" y="542925"/>
                  <a:pt x="1397000" y="476250"/>
                  <a:pt x="1402556" y="442912"/>
                </a:cubicBezTo>
                <a:lnTo>
                  <a:pt x="1412081" y="423862"/>
                </a:lnTo>
                <a:lnTo>
                  <a:pt x="1462088" y="361950"/>
                </a:lnTo>
                <a:lnTo>
                  <a:pt x="1488281" y="311943"/>
                </a:lnTo>
                <a:lnTo>
                  <a:pt x="1490663" y="276225"/>
                </a:lnTo>
                <a:lnTo>
                  <a:pt x="1485900" y="230981"/>
                </a:lnTo>
                <a:lnTo>
                  <a:pt x="1476375" y="197643"/>
                </a:lnTo>
                <a:lnTo>
                  <a:pt x="1433513" y="145256"/>
                </a:lnTo>
                <a:lnTo>
                  <a:pt x="1340644" y="66675"/>
                </a:lnTo>
                <a:lnTo>
                  <a:pt x="1266825" y="11906"/>
                </a:lnTo>
                <a:lnTo>
                  <a:pt x="1240631" y="2381"/>
                </a:lnTo>
                <a:lnTo>
                  <a:pt x="1212056" y="0"/>
                </a:lnTo>
                <a:lnTo>
                  <a:pt x="1164431" y="2381"/>
                </a:lnTo>
                <a:lnTo>
                  <a:pt x="1102519" y="19050"/>
                </a:lnTo>
                <a:lnTo>
                  <a:pt x="1012031" y="54768"/>
                </a:lnTo>
                <a:lnTo>
                  <a:pt x="973931" y="64293"/>
                </a:lnTo>
                <a:lnTo>
                  <a:pt x="681038" y="133350"/>
                </a:lnTo>
                <a:lnTo>
                  <a:pt x="400050" y="1857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2F952B4E-82FC-4188-B712-4E432FB78ACF}"/>
              </a:ext>
            </a:extLst>
          </p:cNvPr>
          <p:cNvSpPr/>
          <p:nvPr/>
        </p:nvSpPr>
        <p:spPr>
          <a:xfrm>
            <a:off x="5326064" y="4237039"/>
            <a:ext cx="1303337" cy="287337"/>
          </a:xfrm>
          <a:custGeom>
            <a:avLst/>
            <a:gdLst>
              <a:gd name="connsiteX0" fmla="*/ 559594 w 1302544"/>
              <a:gd name="connsiteY0" fmla="*/ 242887 h 288131"/>
              <a:gd name="connsiteX1" fmla="*/ 171450 w 1302544"/>
              <a:gd name="connsiteY1" fmla="*/ 288131 h 288131"/>
              <a:gd name="connsiteX2" fmla="*/ 0 w 1302544"/>
              <a:gd name="connsiteY2" fmla="*/ 130969 h 288131"/>
              <a:gd name="connsiteX3" fmla="*/ 176213 w 1302544"/>
              <a:gd name="connsiteY3" fmla="*/ 109537 h 288131"/>
              <a:gd name="connsiteX4" fmla="*/ 404813 w 1302544"/>
              <a:gd name="connsiteY4" fmla="*/ 102394 h 288131"/>
              <a:gd name="connsiteX5" fmla="*/ 509588 w 1302544"/>
              <a:gd name="connsiteY5" fmla="*/ 92869 h 288131"/>
              <a:gd name="connsiteX6" fmla="*/ 669132 w 1302544"/>
              <a:gd name="connsiteY6" fmla="*/ 69056 h 288131"/>
              <a:gd name="connsiteX7" fmla="*/ 823913 w 1302544"/>
              <a:gd name="connsiteY7" fmla="*/ 35719 h 288131"/>
              <a:gd name="connsiteX8" fmla="*/ 931069 w 1302544"/>
              <a:gd name="connsiteY8" fmla="*/ 4762 h 288131"/>
              <a:gd name="connsiteX9" fmla="*/ 981075 w 1302544"/>
              <a:gd name="connsiteY9" fmla="*/ 0 h 288131"/>
              <a:gd name="connsiteX10" fmla="*/ 1031082 w 1302544"/>
              <a:gd name="connsiteY10" fmla="*/ 0 h 288131"/>
              <a:gd name="connsiteX11" fmla="*/ 1109663 w 1302544"/>
              <a:gd name="connsiteY11" fmla="*/ 9525 h 288131"/>
              <a:gd name="connsiteX12" fmla="*/ 1169194 w 1302544"/>
              <a:gd name="connsiteY12" fmla="*/ 23812 h 288131"/>
              <a:gd name="connsiteX13" fmla="*/ 1302544 w 1302544"/>
              <a:gd name="connsiteY13" fmla="*/ 114300 h 288131"/>
              <a:gd name="connsiteX14" fmla="*/ 1152525 w 1302544"/>
              <a:gd name="connsiteY14" fmla="*/ 176212 h 288131"/>
              <a:gd name="connsiteX15" fmla="*/ 559594 w 1302544"/>
              <a:gd name="connsiteY15" fmla="*/ 242887 h 2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2544" h="288131">
                <a:moveTo>
                  <a:pt x="559594" y="242887"/>
                </a:moveTo>
                <a:lnTo>
                  <a:pt x="171450" y="288131"/>
                </a:lnTo>
                <a:lnTo>
                  <a:pt x="0" y="130969"/>
                </a:lnTo>
                <a:lnTo>
                  <a:pt x="176213" y="109537"/>
                </a:lnTo>
                <a:lnTo>
                  <a:pt x="404813" y="102394"/>
                </a:lnTo>
                <a:lnTo>
                  <a:pt x="509588" y="92869"/>
                </a:lnTo>
                <a:lnTo>
                  <a:pt x="669132" y="69056"/>
                </a:lnTo>
                <a:lnTo>
                  <a:pt x="823913" y="35719"/>
                </a:lnTo>
                <a:lnTo>
                  <a:pt x="931069" y="4762"/>
                </a:lnTo>
                <a:lnTo>
                  <a:pt x="981075" y="0"/>
                </a:lnTo>
                <a:lnTo>
                  <a:pt x="1031082" y="0"/>
                </a:lnTo>
                <a:lnTo>
                  <a:pt x="1109663" y="9525"/>
                </a:lnTo>
                <a:lnTo>
                  <a:pt x="1169194" y="23812"/>
                </a:lnTo>
                <a:lnTo>
                  <a:pt x="1302544" y="114300"/>
                </a:lnTo>
                <a:lnTo>
                  <a:pt x="1152525" y="176212"/>
                </a:lnTo>
                <a:lnTo>
                  <a:pt x="559594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41CD20EB-50AA-48FF-BA2A-22E0D2CC1BCD}"/>
              </a:ext>
            </a:extLst>
          </p:cNvPr>
          <p:cNvSpPr/>
          <p:nvPr/>
        </p:nvSpPr>
        <p:spPr>
          <a:xfrm>
            <a:off x="5335588" y="4973639"/>
            <a:ext cx="1282700" cy="307975"/>
          </a:xfrm>
          <a:custGeom>
            <a:avLst/>
            <a:gdLst>
              <a:gd name="connsiteX0" fmla="*/ 500063 w 1281113"/>
              <a:gd name="connsiteY0" fmla="*/ 266700 h 307182"/>
              <a:gd name="connsiteX1" fmla="*/ 347663 w 1281113"/>
              <a:gd name="connsiteY1" fmla="*/ 295275 h 307182"/>
              <a:gd name="connsiteX2" fmla="*/ 219075 w 1281113"/>
              <a:gd name="connsiteY2" fmla="*/ 307182 h 307182"/>
              <a:gd name="connsiteX3" fmla="*/ 154782 w 1281113"/>
              <a:gd name="connsiteY3" fmla="*/ 307182 h 307182"/>
              <a:gd name="connsiteX4" fmla="*/ 0 w 1281113"/>
              <a:gd name="connsiteY4" fmla="*/ 157163 h 307182"/>
              <a:gd name="connsiteX5" fmla="*/ 164307 w 1281113"/>
              <a:gd name="connsiteY5" fmla="*/ 130969 h 307182"/>
              <a:gd name="connsiteX6" fmla="*/ 271463 w 1281113"/>
              <a:gd name="connsiteY6" fmla="*/ 130969 h 307182"/>
              <a:gd name="connsiteX7" fmla="*/ 388144 w 1281113"/>
              <a:gd name="connsiteY7" fmla="*/ 123825 h 307182"/>
              <a:gd name="connsiteX8" fmla="*/ 473869 w 1281113"/>
              <a:gd name="connsiteY8" fmla="*/ 111919 h 307182"/>
              <a:gd name="connsiteX9" fmla="*/ 578644 w 1281113"/>
              <a:gd name="connsiteY9" fmla="*/ 95250 h 307182"/>
              <a:gd name="connsiteX10" fmla="*/ 673894 w 1281113"/>
              <a:gd name="connsiteY10" fmla="*/ 76200 h 307182"/>
              <a:gd name="connsiteX11" fmla="*/ 766763 w 1281113"/>
              <a:gd name="connsiteY11" fmla="*/ 50007 h 307182"/>
              <a:gd name="connsiteX12" fmla="*/ 857250 w 1281113"/>
              <a:gd name="connsiteY12" fmla="*/ 21432 h 307182"/>
              <a:gd name="connsiteX13" fmla="*/ 923925 w 1281113"/>
              <a:gd name="connsiteY13" fmla="*/ 4763 h 307182"/>
              <a:gd name="connsiteX14" fmla="*/ 990600 w 1281113"/>
              <a:gd name="connsiteY14" fmla="*/ 0 h 307182"/>
              <a:gd name="connsiteX15" fmla="*/ 1054894 w 1281113"/>
              <a:gd name="connsiteY15" fmla="*/ 4763 h 307182"/>
              <a:gd name="connsiteX16" fmla="*/ 1107282 w 1281113"/>
              <a:gd name="connsiteY16" fmla="*/ 11907 h 307182"/>
              <a:gd name="connsiteX17" fmla="*/ 1171575 w 1281113"/>
              <a:gd name="connsiteY17" fmla="*/ 26194 h 307182"/>
              <a:gd name="connsiteX18" fmla="*/ 1281113 w 1281113"/>
              <a:gd name="connsiteY18" fmla="*/ 135732 h 307182"/>
              <a:gd name="connsiteX19" fmla="*/ 1114425 w 1281113"/>
              <a:gd name="connsiteY19" fmla="*/ 221457 h 307182"/>
              <a:gd name="connsiteX20" fmla="*/ 1047750 w 1281113"/>
              <a:gd name="connsiteY20" fmla="*/ 207169 h 307182"/>
              <a:gd name="connsiteX21" fmla="*/ 962025 w 1281113"/>
              <a:gd name="connsiteY21" fmla="*/ 202407 h 307182"/>
              <a:gd name="connsiteX22" fmla="*/ 854869 w 1281113"/>
              <a:gd name="connsiteY22" fmla="*/ 209550 h 307182"/>
              <a:gd name="connsiteX23" fmla="*/ 683419 w 1281113"/>
              <a:gd name="connsiteY23" fmla="*/ 233363 h 307182"/>
              <a:gd name="connsiteX24" fmla="*/ 500063 w 1281113"/>
              <a:gd name="connsiteY24" fmla="*/ 266700 h 30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81113" h="307182">
                <a:moveTo>
                  <a:pt x="500063" y="266700"/>
                </a:moveTo>
                <a:lnTo>
                  <a:pt x="347663" y="295275"/>
                </a:lnTo>
                <a:lnTo>
                  <a:pt x="219075" y="307182"/>
                </a:lnTo>
                <a:lnTo>
                  <a:pt x="154782" y="307182"/>
                </a:lnTo>
                <a:lnTo>
                  <a:pt x="0" y="157163"/>
                </a:lnTo>
                <a:lnTo>
                  <a:pt x="164307" y="130969"/>
                </a:lnTo>
                <a:lnTo>
                  <a:pt x="271463" y="130969"/>
                </a:lnTo>
                <a:lnTo>
                  <a:pt x="388144" y="123825"/>
                </a:lnTo>
                <a:lnTo>
                  <a:pt x="473869" y="111919"/>
                </a:lnTo>
                <a:lnTo>
                  <a:pt x="578644" y="95250"/>
                </a:lnTo>
                <a:lnTo>
                  <a:pt x="673894" y="76200"/>
                </a:lnTo>
                <a:lnTo>
                  <a:pt x="766763" y="50007"/>
                </a:lnTo>
                <a:lnTo>
                  <a:pt x="857250" y="21432"/>
                </a:lnTo>
                <a:lnTo>
                  <a:pt x="923925" y="4763"/>
                </a:lnTo>
                <a:lnTo>
                  <a:pt x="990600" y="0"/>
                </a:lnTo>
                <a:lnTo>
                  <a:pt x="1054894" y="4763"/>
                </a:lnTo>
                <a:lnTo>
                  <a:pt x="1107282" y="11907"/>
                </a:lnTo>
                <a:lnTo>
                  <a:pt x="1171575" y="26194"/>
                </a:lnTo>
                <a:lnTo>
                  <a:pt x="1281113" y="135732"/>
                </a:lnTo>
                <a:lnTo>
                  <a:pt x="1114425" y="221457"/>
                </a:lnTo>
                <a:lnTo>
                  <a:pt x="1047750" y="207169"/>
                </a:lnTo>
                <a:lnTo>
                  <a:pt x="962025" y="202407"/>
                </a:lnTo>
                <a:cubicBezTo>
                  <a:pt x="926310" y="204842"/>
                  <a:pt x="890667" y="209550"/>
                  <a:pt x="854869" y="209550"/>
                </a:cubicBezTo>
                <a:lnTo>
                  <a:pt x="683419" y="233363"/>
                </a:lnTo>
                <a:lnTo>
                  <a:pt x="500063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AA24516-855C-4AD7-B331-D6AE9E2D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18" y="1519237"/>
            <a:ext cx="4102964" cy="45845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FE4FDC3-D84F-4080-9632-AC10834B5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940" y="1487023"/>
            <a:ext cx="4109060" cy="459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0" grpId="0" animBg="1"/>
      <p:bldP spid="118" grpId="0" animBg="1"/>
      <p:bldP spid="107" grpId="0" animBg="1"/>
      <p:bldP spid="108" grpId="0" animBg="1"/>
      <p:bldP spid="109" grpId="0" animBg="1"/>
      <p:bldP spid="115" grpId="0" animBg="1"/>
      <p:bldP spid="117" grpId="0" animBg="1"/>
      <p:bldP spid="111" grpId="0" animBg="1"/>
      <p:bldP spid="112" grpId="0" animBg="1"/>
      <p:bldP spid="119" grpId="0" animBg="1"/>
      <p:bldP spid="120" grpId="0" animBg="1"/>
      <p:bldP spid="1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A73938-B53C-48B4-9B33-F1F622078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518" y="1136705"/>
            <a:ext cx="4102964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98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72B870E-9F23-4098-AEBB-BB6E2328664A}"/>
              </a:ext>
            </a:extLst>
          </p:cNvPr>
          <p:cNvSpPr/>
          <p:nvPr/>
        </p:nvSpPr>
        <p:spPr>
          <a:xfrm>
            <a:off x="4281489" y="1639888"/>
            <a:ext cx="738187" cy="641350"/>
          </a:xfrm>
          <a:custGeom>
            <a:avLst/>
            <a:gdLst>
              <a:gd name="connsiteX0" fmla="*/ 288131 w 738187"/>
              <a:gd name="connsiteY0" fmla="*/ 366713 h 640557"/>
              <a:gd name="connsiteX1" fmla="*/ 171450 w 738187"/>
              <a:gd name="connsiteY1" fmla="*/ 247650 h 640557"/>
              <a:gd name="connsiteX2" fmla="*/ 52387 w 738187"/>
              <a:gd name="connsiteY2" fmla="*/ 111919 h 640557"/>
              <a:gd name="connsiteX3" fmla="*/ 19050 w 738187"/>
              <a:gd name="connsiteY3" fmla="*/ 73819 h 640557"/>
              <a:gd name="connsiteX4" fmla="*/ 7143 w 738187"/>
              <a:gd name="connsiteY4" fmla="*/ 57150 h 640557"/>
              <a:gd name="connsiteX5" fmla="*/ 0 w 738187"/>
              <a:gd name="connsiteY5" fmla="*/ 28575 h 640557"/>
              <a:gd name="connsiteX6" fmla="*/ 4762 w 738187"/>
              <a:gd name="connsiteY6" fmla="*/ 7144 h 640557"/>
              <a:gd name="connsiteX7" fmla="*/ 14287 w 738187"/>
              <a:gd name="connsiteY7" fmla="*/ 0 h 640557"/>
              <a:gd name="connsiteX8" fmla="*/ 38100 w 738187"/>
              <a:gd name="connsiteY8" fmla="*/ 2382 h 640557"/>
              <a:gd name="connsiteX9" fmla="*/ 176212 w 738187"/>
              <a:gd name="connsiteY9" fmla="*/ 71438 h 640557"/>
              <a:gd name="connsiteX10" fmla="*/ 354806 w 738187"/>
              <a:gd name="connsiteY10" fmla="*/ 150019 h 640557"/>
              <a:gd name="connsiteX11" fmla="*/ 533400 w 738187"/>
              <a:gd name="connsiteY11" fmla="*/ 211932 h 640557"/>
              <a:gd name="connsiteX12" fmla="*/ 573881 w 738187"/>
              <a:gd name="connsiteY12" fmla="*/ 221457 h 640557"/>
              <a:gd name="connsiteX13" fmla="*/ 595312 w 738187"/>
              <a:gd name="connsiteY13" fmla="*/ 235744 h 640557"/>
              <a:gd name="connsiteX14" fmla="*/ 631031 w 738187"/>
              <a:gd name="connsiteY14" fmla="*/ 276225 h 640557"/>
              <a:gd name="connsiteX15" fmla="*/ 673893 w 738187"/>
              <a:gd name="connsiteY15" fmla="*/ 333375 h 640557"/>
              <a:gd name="connsiteX16" fmla="*/ 700087 w 738187"/>
              <a:gd name="connsiteY16" fmla="*/ 383382 h 640557"/>
              <a:gd name="connsiteX17" fmla="*/ 726281 w 738187"/>
              <a:gd name="connsiteY17" fmla="*/ 473869 h 640557"/>
              <a:gd name="connsiteX18" fmla="*/ 735806 w 738187"/>
              <a:gd name="connsiteY18" fmla="*/ 540544 h 640557"/>
              <a:gd name="connsiteX19" fmla="*/ 738187 w 738187"/>
              <a:gd name="connsiteY19" fmla="*/ 581025 h 640557"/>
              <a:gd name="connsiteX20" fmla="*/ 731043 w 738187"/>
              <a:gd name="connsiteY20" fmla="*/ 604838 h 640557"/>
              <a:gd name="connsiteX21" fmla="*/ 714375 w 738187"/>
              <a:gd name="connsiteY21" fmla="*/ 623888 h 640557"/>
              <a:gd name="connsiteX22" fmla="*/ 683418 w 738187"/>
              <a:gd name="connsiteY22" fmla="*/ 640557 h 640557"/>
              <a:gd name="connsiteX23" fmla="*/ 659606 w 738187"/>
              <a:gd name="connsiteY23" fmla="*/ 640557 h 640557"/>
              <a:gd name="connsiteX24" fmla="*/ 616743 w 738187"/>
              <a:gd name="connsiteY24" fmla="*/ 623888 h 640557"/>
              <a:gd name="connsiteX25" fmla="*/ 464343 w 738187"/>
              <a:gd name="connsiteY25" fmla="*/ 509588 h 640557"/>
              <a:gd name="connsiteX26" fmla="*/ 288131 w 738187"/>
              <a:gd name="connsiteY26" fmla="*/ 366713 h 6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8187" h="640557">
                <a:moveTo>
                  <a:pt x="288131" y="366713"/>
                </a:moveTo>
                <a:lnTo>
                  <a:pt x="171450" y="247650"/>
                </a:lnTo>
                <a:lnTo>
                  <a:pt x="52387" y="111919"/>
                </a:lnTo>
                <a:lnTo>
                  <a:pt x="19050" y="73819"/>
                </a:lnTo>
                <a:lnTo>
                  <a:pt x="7143" y="57150"/>
                </a:lnTo>
                <a:lnTo>
                  <a:pt x="0" y="28575"/>
                </a:lnTo>
                <a:lnTo>
                  <a:pt x="4762" y="7144"/>
                </a:lnTo>
                <a:lnTo>
                  <a:pt x="14287" y="0"/>
                </a:lnTo>
                <a:lnTo>
                  <a:pt x="38100" y="2382"/>
                </a:lnTo>
                <a:lnTo>
                  <a:pt x="176212" y="71438"/>
                </a:lnTo>
                <a:lnTo>
                  <a:pt x="354806" y="150019"/>
                </a:lnTo>
                <a:lnTo>
                  <a:pt x="533400" y="211932"/>
                </a:lnTo>
                <a:lnTo>
                  <a:pt x="573881" y="221457"/>
                </a:lnTo>
                <a:lnTo>
                  <a:pt x="595312" y="235744"/>
                </a:lnTo>
                <a:lnTo>
                  <a:pt x="631031" y="276225"/>
                </a:lnTo>
                <a:lnTo>
                  <a:pt x="673893" y="333375"/>
                </a:lnTo>
                <a:lnTo>
                  <a:pt x="700087" y="383382"/>
                </a:lnTo>
                <a:lnTo>
                  <a:pt x="726281" y="473869"/>
                </a:lnTo>
                <a:lnTo>
                  <a:pt x="735806" y="540544"/>
                </a:lnTo>
                <a:lnTo>
                  <a:pt x="738187" y="581025"/>
                </a:lnTo>
                <a:lnTo>
                  <a:pt x="731043" y="604838"/>
                </a:lnTo>
                <a:lnTo>
                  <a:pt x="714375" y="623888"/>
                </a:lnTo>
                <a:lnTo>
                  <a:pt x="683418" y="640557"/>
                </a:lnTo>
                <a:lnTo>
                  <a:pt x="659606" y="640557"/>
                </a:lnTo>
                <a:lnTo>
                  <a:pt x="616743" y="623888"/>
                </a:lnTo>
                <a:lnTo>
                  <a:pt x="464343" y="509588"/>
                </a:lnTo>
                <a:lnTo>
                  <a:pt x="288131" y="3667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012FDBE-D1DE-4064-9A0D-97236A5C3734}"/>
              </a:ext>
            </a:extLst>
          </p:cNvPr>
          <p:cNvSpPr/>
          <p:nvPr/>
        </p:nvSpPr>
        <p:spPr>
          <a:xfrm>
            <a:off x="3929064" y="2876551"/>
            <a:ext cx="708025" cy="671513"/>
          </a:xfrm>
          <a:custGeom>
            <a:avLst/>
            <a:gdLst>
              <a:gd name="connsiteX0" fmla="*/ 276225 w 707231"/>
              <a:gd name="connsiteY0" fmla="*/ 390525 h 671513"/>
              <a:gd name="connsiteX1" fmla="*/ 161925 w 707231"/>
              <a:gd name="connsiteY1" fmla="*/ 250031 h 671513"/>
              <a:gd name="connsiteX2" fmla="*/ 69056 w 707231"/>
              <a:gd name="connsiteY2" fmla="*/ 135731 h 671513"/>
              <a:gd name="connsiteX3" fmla="*/ 11906 w 707231"/>
              <a:gd name="connsiteY3" fmla="*/ 61913 h 671513"/>
              <a:gd name="connsiteX4" fmla="*/ 0 w 707231"/>
              <a:gd name="connsiteY4" fmla="*/ 35719 h 671513"/>
              <a:gd name="connsiteX5" fmla="*/ 0 w 707231"/>
              <a:gd name="connsiteY5" fmla="*/ 19050 h 671513"/>
              <a:gd name="connsiteX6" fmla="*/ 7143 w 707231"/>
              <a:gd name="connsiteY6" fmla="*/ 7144 h 671513"/>
              <a:gd name="connsiteX7" fmla="*/ 19050 w 707231"/>
              <a:gd name="connsiteY7" fmla="*/ 0 h 671513"/>
              <a:gd name="connsiteX8" fmla="*/ 45243 w 707231"/>
              <a:gd name="connsiteY8" fmla="*/ 2381 h 671513"/>
              <a:gd name="connsiteX9" fmla="*/ 121443 w 707231"/>
              <a:gd name="connsiteY9" fmla="*/ 45244 h 671513"/>
              <a:gd name="connsiteX10" fmla="*/ 295275 w 707231"/>
              <a:gd name="connsiteY10" fmla="*/ 130969 h 671513"/>
              <a:gd name="connsiteX11" fmla="*/ 438150 w 707231"/>
              <a:gd name="connsiteY11" fmla="*/ 185738 h 671513"/>
              <a:gd name="connsiteX12" fmla="*/ 528637 w 707231"/>
              <a:gd name="connsiteY12" fmla="*/ 216694 h 671513"/>
              <a:gd name="connsiteX13" fmla="*/ 540543 w 707231"/>
              <a:gd name="connsiteY13" fmla="*/ 226219 h 671513"/>
              <a:gd name="connsiteX14" fmla="*/ 597693 w 707231"/>
              <a:gd name="connsiteY14" fmla="*/ 328613 h 671513"/>
              <a:gd name="connsiteX15" fmla="*/ 676275 w 707231"/>
              <a:gd name="connsiteY15" fmla="*/ 464344 h 671513"/>
              <a:gd name="connsiteX16" fmla="*/ 695325 w 707231"/>
              <a:gd name="connsiteY16" fmla="*/ 507206 h 671513"/>
              <a:gd name="connsiteX17" fmla="*/ 704850 w 707231"/>
              <a:gd name="connsiteY17" fmla="*/ 533400 h 671513"/>
              <a:gd name="connsiteX18" fmla="*/ 707231 w 707231"/>
              <a:gd name="connsiteY18" fmla="*/ 561975 h 671513"/>
              <a:gd name="connsiteX19" fmla="*/ 695325 w 707231"/>
              <a:gd name="connsiteY19" fmla="*/ 626269 h 671513"/>
              <a:gd name="connsiteX20" fmla="*/ 678656 w 707231"/>
              <a:gd name="connsiteY20" fmla="*/ 664369 h 671513"/>
              <a:gd name="connsiteX21" fmla="*/ 661987 w 707231"/>
              <a:gd name="connsiteY21" fmla="*/ 671513 h 671513"/>
              <a:gd name="connsiteX22" fmla="*/ 628650 w 707231"/>
              <a:gd name="connsiteY22" fmla="*/ 669131 h 671513"/>
              <a:gd name="connsiteX23" fmla="*/ 585787 w 707231"/>
              <a:gd name="connsiteY23" fmla="*/ 657225 h 671513"/>
              <a:gd name="connsiteX24" fmla="*/ 507206 w 707231"/>
              <a:gd name="connsiteY24" fmla="*/ 619125 h 671513"/>
              <a:gd name="connsiteX25" fmla="*/ 411956 w 707231"/>
              <a:gd name="connsiteY25" fmla="*/ 542925 h 671513"/>
              <a:gd name="connsiteX26" fmla="*/ 276225 w 707231"/>
              <a:gd name="connsiteY26" fmla="*/ 390525 h 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231" h="671513">
                <a:moveTo>
                  <a:pt x="276225" y="390525"/>
                </a:moveTo>
                <a:lnTo>
                  <a:pt x="161925" y="250031"/>
                </a:lnTo>
                <a:lnTo>
                  <a:pt x="69056" y="135731"/>
                </a:lnTo>
                <a:lnTo>
                  <a:pt x="11906" y="61913"/>
                </a:lnTo>
                <a:lnTo>
                  <a:pt x="0" y="35719"/>
                </a:lnTo>
                <a:lnTo>
                  <a:pt x="0" y="19050"/>
                </a:lnTo>
                <a:lnTo>
                  <a:pt x="7143" y="7144"/>
                </a:lnTo>
                <a:lnTo>
                  <a:pt x="19050" y="0"/>
                </a:lnTo>
                <a:lnTo>
                  <a:pt x="45243" y="2381"/>
                </a:lnTo>
                <a:lnTo>
                  <a:pt x="121443" y="45244"/>
                </a:lnTo>
                <a:lnTo>
                  <a:pt x="295275" y="130969"/>
                </a:lnTo>
                <a:lnTo>
                  <a:pt x="438150" y="185738"/>
                </a:lnTo>
                <a:lnTo>
                  <a:pt x="528637" y="216694"/>
                </a:lnTo>
                <a:lnTo>
                  <a:pt x="540543" y="226219"/>
                </a:lnTo>
                <a:lnTo>
                  <a:pt x="597693" y="328613"/>
                </a:lnTo>
                <a:lnTo>
                  <a:pt x="676275" y="464344"/>
                </a:lnTo>
                <a:lnTo>
                  <a:pt x="695325" y="507206"/>
                </a:lnTo>
                <a:lnTo>
                  <a:pt x="704850" y="533400"/>
                </a:lnTo>
                <a:lnTo>
                  <a:pt x="707231" y="561975"/>
                </a:lnTo>
                <a:lnTo>
                  <a:pt x="695325" y="626269"/>
                </a:lnTo>
                <a:lnTo>
                  <a:pt x="678656" y="664369"/>
                </a:lnTo>
                <a:lnTo>
                  <a:pt x="661987" y="671513"/>
                </a:lnTo>
                <a:lnTo>
                  <a:pt x="628650" y="669131"/>
                </a:lnTo>
                <a:lnTo>
                  <a:pt x="585787" y="657225"/>
                </a:lnTo>
                <a:lnTo>
                  <a:pt x="507206" y="619125"/>
                </a:lnTo>
                <a:lnTo>
                  <a:pt x="411956" y="542925"/>
                </a:lnTo>
                <a:lnTo>
                  <a:pt x="276225" y="3905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BCC98C6-0707-4A00-AB3A-2F18C42D5466}"/>
              </a:ext>
            </a:extLst>
          </p:cNvPr>
          <p:cNvSpPr/>
          <p:nvPr/>
        </p:nvSpPr>
        <p:spPr>
          <a:xfrm>
            <a:off x="4143375" y="3970339"/>
            <a:ext cx="952500" cy="1666875"/>
          </a:xfrm>
          <a:custGeom>
            <a:avLst/>
            <a:gdLst>
              <a:gd name="connsiteX0" fmla="*/ 453911 w 953871"/>
              <a:gd name="connsiteY0" fmla="*/ 779542 h 1667629"/>
              <a:gd name="connsiteX1" fmla="*/ 634818 w 953871"/>
              <a:gd name="connsiteY1" fmla="*/ 480224 h 1667629"/>
              <a:gd name="connsiteX2" fmla="*/ 809146 w 953871"/>
              <a:gd name="connsiteY2" fmla="*/ 167749 h 1667629"/>
              <a:gd name="connsiteX3" fmla="*/ 891376 w 953871"/>
              <a:gd name="connsiteY3" fmla="*/ 29603 h 1667629"/>
              <a:gd name="connsiteX4" fmla="*/ 897954 w 953871"/>
              <a:gd name="connsiteY4" fmla="*/ 16446 h 1667629"/>
              <a:gd name="connsiteX5" fmla="*/ 907822 w 953871"/>
              <a:gd name="connsiteY5" fmla="*/ 9867 h 1667629"/>
              <a:gd name="connsiteX6" fmla="*/ 927557 w 953871"/>
              <a:gd name="connsiteY6" fmla="*/ 0 h 1667629"/>
              <a:gd name="connsiteX7" fmla="*/ 940714 w 953871"/>
              <a:gd name="connsiteY7" fmla="*/ 0 h 1667629"/>
              <a:gd name="connsiteX8" fmla="*/ 947292 w 953871"/>
              <a:gd name="connsiteY8" fmla="*/ 9867 h 1667629"/>
              <a:gd name="connsiteX9" fmla="*/ 953871 w 953871"/>
              <a:gd name="connsiteY9" fmla="*/ 26313 h 1667629"/>
              <a:gd name="connsiteX10" fmla="*/ 947292 w 953871"/>
              <a:gd name="connsiteY10" fmla="*/ 72362 h 1667629"/>
              <a:gd name="connsiteX11" fmla="*/ 769675 w 953871"/>
              <a:gd name="connsiteY11" fmla="*/ 476935 h 1667629"/>
              <a:gd name="connsiteX12" fmla="*/ 549298 w 953871"/>
              <a:gd name="connsiteY12" fmla="*/ 986762 h 1667629"/>
              <a:gd name="connsiteX13" fmla="*/ 457200 w 953871"/>
              <a:gd name="connsiteY13" fmla="*/ 1213718 h 1667629"/>
              <a:gd name="connsiteX14" fmla="*/ 319054 w 953871"/>
              <a:gd name="connsiteY14" fmla="*/ 1542639 h 1667629"/>
              <a:gd name="connsiteX15" fmla="*/ 292740 w 953871"/>
              <a:gd name="connsiteY15" fmla="*/ 1638026 h 1667629"/>
              <a:gd name="connsiteX16" fmla="*/ 292740 w 953871"/>
              <a:gd name="connsiteY16" fmla="*/ 1667629 h 1667629"/>
              <a:gd name="connsiteX17" fmla="*/ 0 w 953871"/>
              <a:gd name="connsiteY17" fmla="*/ 1355154 h 1667629"/>
              <a:gd name="connsiteX18" fmla="*/ 26314 w 953871"/>
              <a:gd name="connsiteY18" fmla="*/ 1358443 h 1667629"/>
              <a:gd name="connsiteX19" fmla="*/ 62495 w 953871"/>
              <a:gd name="connsiteY19" fmla="*/ 1348575 h 1667629"/>
              <a:gd name="connsiteX20" fmla="*/ 171039 w 953871"/>
              <a:gd name="connsiteY20" fmla="*/ 1217007 h 1667629"/>
              <a:gd name="connsiteX21" fmla="*/ 453911 w 953871"/>
              <a:gd name="connsiteY21" fmla="*/ 779542 h 16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53871" h="1667629">
                <a:moveTo>
                  <a:pt x="453911" y="779542"/>
                </a:moveTo>
                <a:lnTo>
                  <a:pt x="634818" y="480224"/>
                </a:lnTo>
                <a:lnTo>
                  <a:pt x="809146" y="167749"/>
                </a:lnTo>
                <a:lnTo>
                  <a:pt x="891376" y="29603"/>
                </a:lnTo>
                <a:lnTo>
                  <a:pt x="897954" y="16446"/>
                </a:lnTo>
                <a:lnTo>
                  <a:pt x="907822" y="9867"/>
                </a:lnTo>
                <a:lnTo>
                  <a:pt x="927557" y="0"/>
                </a:lnTo>
                <a:lnTo>
                  <a:pt x="940714" y="0"/>
                </a:lnTo>
                <a:lnTo>
                  <a:pt x="947292" y="9867"/>
                </a:lnTo>
                <a:lnTo>
                  <a:pt x="953871" y="26313"/>
                </a:lnTo>
                <a:lnTo>
                  <a:pt x="947292" y="72362"/>
                </a:lnTo>
                <a:lnTo>
                  <a:pt x="769675" y="476935"/>
                </a:lnTo>
                <a:lnTo>
                  <a:pt x="549298" y="986762"/>
                </a:lnTo>
                <a:lnTo>
                  <a:pt x="457200" y="1213718"/>
                </a:lnTo>
                <a:lnTo>
                  <a:pt x="319054" y="1542639"/>
                </a:lnTo>
                <a:lnTo>
                  <a:pt x="292740" y="1638026"/>
                </a:lnTo>
                <a:lnTo>
                  <a:pt x="292740" y="1667629"/>
                </a:lnTo>
                <a:lnTo>
                  <a:pt x="0" y="1355154"/>
                </a:lnTo>
                <a:lnTo>
                  <a:pt x="26314" y="1358443"/>
                </a:lnTo>
                <a:lnTo>
                  <a:pt x="62495" y="1348575"/>
                </a:lnTo>
                <a:lnTo>
                  <a:pt x="171039" y="1217007"/>
                </a:lnTo>
                <a:lnTo>
                  <a:pt x="453911" y="77954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374722A-284E-44DF-97B2-8BE4C27D30D5}"/>
              </a:ext>
            </a:extLst>
          </p:cNvPr>
          <p:cNvSpPr/>
          <p:nvPr/>
        </p:nvSpPr>
        <p:spPr>
          <a:xfrm>
            <a:off x="3952875" y="5219701"/>
            <a:ext cx="488950" cy="588963"/>
          </a:xfrm>
          <a:custGeom>
            <a:avLst/>
            <a:gdLst>
              <a:gd name="connsiteX0" fmla="*/ 135731 w 488156"/>
              <a:gd name="connsiteY0" fmla="*/ 271463 h 588169"/>
              <a:gd name="connsiteX1" fmla="*/ 78581 w 488156"/>
              <a:gd name="connsiteY1" fmla="*/ 183356 h 588169"/>
              <a:gd name="connsiteX2" fmla="*/ 26194 w 488156"/>
              <a:gd name="connsiteY2" fmla="*/ 88106 h 588169"/>
              <a:gd name="connsiteX3" fmla="*/ 0 w 488156"/>
              <a:gd name="connsiteY3" fmla="*/ 30956 h 588169"/>
              <a:gd name="connsiteX4" fmla="*/ 0 w 488156"/>
              <a:gd name="connsiteY4" fmla="*/ 21431 h 588169"/>
              <a:gd name="connsiteX5" fmla="*/ 2381 w 488156"/>
              <a:gd name="connsiteY5" fmla="*/ 7144 h 588169"/>
              <a:gd name="connsiteX6" fmla="*/ 11906 w 488156"/>
              <a:gd name="connsiteY6" fmla="*/ 0 h 588169"/>
              <a:gd name="connsiteX7" fmla="*/ 35719 w 488156"/>
              <a:gd name="connsiteY7" fmla="*/ 2381 h 588169"/>
              <a:gd name="connsiteX8" fmla="*/ 57150 w 488156"/>
              <a:gd name="connsiteY8" fmla="*/ 9525 h 588169"/>
              <a:gd name="connsiteX9" fmla="*/ 73819 w 488156"/>
              <a:gd name="connsiteY9" fmla="*/ 23813 h 588169"/>
              <a:gd name="connsiteX10" fmla="*/ 116681 w 488156"/>
              <a:gd name="connsiteY10" fmla="*/ 64294 h 588169"/>
              <a:gd name="connsiteX11" fmla="*/ 157163 w 488156"/>
              <a:gd name="connsiteY11" fmla="*/ 97631 h 588169"/>
              <a:gd name="connsiteX12" fmla="*/ 171450 w 488156"/>
              <a:gd name="connsiteY12" fmla="*/ 102394 h 588169"/>
              <a:gd name="connsiteX13" fmla="*/ 252413 w 488156"/>
              <a:gd name="connsiteY13" fmla="*/ 121444 h 588169"/>
              <a:gd name="connsiteX14" fmla="*/ 478631 w 488156"/>
              <a:gd name="connsiteY14" fmla="*/ 381000 h 588169"/>
              <a:gd name="connsiteX15" fmla="*/ 488156 w 488156"/>
              <a:gd name="connsiteY15" fmla="*/ 440531 h 588169"/>
              <a:gd name="connsiteX16" fmla="*/ 488156 w 488156"/>
              <a:gd name="connsiteY16" fmla="*/ 476250 h 588169"/>
              <a:gd name="connsiteX17" fmla="*/ 481013 w 488156"/>
              <a:gd name="connsiteY17" fmla="*/ 519113 h 588169"/>
              <a:gd name="connsiteX18" fmla="*/ 464344 w 488156"/>
              <a:gd name="connsiteY18" fmla="*/ 559594 h 588169"/>
              <a:gd name="connsiteX19" fmla="*/ 452438 w 488156"/>
              <a:gd name="connsiteY19" fmla="*/ 581025 h 588169"/>
              <a:gd name="connsiteX20" fmla="*/ 435769 w 488156"/>
              <a:gd name="connsiteY20" fmla="*/ 588169 h 588169"/>
              <a:gd name="connsiteX21" fmla="*/ 407194 w 488156"/>
              <a:gd name="connsiteY21" fmla="*/ 588169 h 588169"/>
              <a:gd name="connsiteX22" fmla="*/ 378619 w 488156"/>
              <a:gd name="connsiteY22" fmla="*/ 571500 h 588169"/>
              <a:gd name="connsiteX23" fmla="*/ 242888 w 488156"/>
              <a:gd name="connsiteY23" fmla="*/ 416719 h 588169"/>
              <a:gd name="connsiteX24" fmla="*/ 135731 w 488156"/>
              <a:gd name="connsiteY24" fmla="*/ 271463 h 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8156" h="588169">
                <a:moveTo>
                  <a:pt x="135731" y="271463"/>
                </a:moveTo>
                <a:lnTo>
                  <a:pt x="78581" y="183356"/>
                </a:lnTo>
                <a:lnTo>
                  <a:pt x="26194" y="88106"/>
                </a:lnTo>
                <a:lnTo>
                  <a:pt x="0" y="30956"/>
                </a:lnTo>
                <a:lnTo>
                  <a:pt x="0" y="21431"/>
                </a:lnTo>
                <a:lnTo>
                  <a:pt x="2381" y="7144"/>
                </a:lnTo>
                <a:lnTo>
                  <a:pt x="11906" y="0"/>
                </a:lnTo>
                <a:lnTo>
                  <a:pt x="35719" y="2381"/>
                </a:lnTo>
                <a:lnTo>
                  <a:pt x="57150" y="9525"/>
                </a:lnTo>
                <a:lnTo>
                  <a:pt x="73819" y="23813"/>
                </a:lnTo>
                <a:lnTo>
                  <a:pt x="116681" y="64294"/>
                </a:lnTo>
                <a:lnTo>
                  <a:pt x="157163" y="97631"/>
                </a:lnTo>
                <a:lnTo>
                  <a:pt x="171450" y="102394"/>
                </a:lnTo>
                <a:lnTo>
                  <a:pt x="252413" y="121444"/>
                </a:lnTo>
                <a:lnTo>
                  <a:pt x="478631" y="381000"/>
                </a:lnTo>
                <a:lnTo>
                  <a:pt x="488156" y="440531"/>
                </a:lnTo>
                <a:lnTo>
                  <a:pt x="488156" y="476250"/>
                </a:lnTo>
                <a:lnTo>
                  <a:pt x="481013" y="519113"/>
                </a:lnTo>
                <a:lnTo>
                  <a:pt x="464344" y="559594"/>
                </a:lnTo>
                <a:lnTo>
                  <a:pt x="452438" y="581025"/>
                </a:lnTo>
                <a:lnTo>
                  <a:pt x="435769" y="588169"/>
                </a:lnTo>
                <a:lnTo>
                  <a:pt x="407194" y="588169"/>
                </a:lnTo>
                <a:lnTo>
                  <a:pt x="378619" y="571500"/>
                </a:lnTo>
                <a:lnTo>
                  <a:pt x="242888" y="416719"/>
                </a:lnTo>
                <a:lnTo>
                  <a:pt x="135731" y="2714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673D07E-A7C3-4110-AF44-95A9DDA5DD81}"/>
              </a:ext>
            </a:extLst>
          </p:cNvPr>
          <p:cNvSpPr/>
          <p:nvPr/>
        </p:nvSpPr>
        <p:spPr>
          <a:xfrm>
            <a:off x="5465763" y="1439863"/>
            <a:ext cx="2062162" cy="920750"/>
          </a:xfrm>
          <a:custGeom>
            <a:avLst/>
            <a:gdLst>
              <a:gd name="connsiteX0" fmla="*/ 1002506 w 2062162"/>
              <a:gd name="connsiteY0" fmla="*/ 504825 h 919163"/>
              <a:gd name="connsiteX1" fmla="*/ 1202531 w 2062162"/>
              <a:gd name="connsiteY1" fmla="*/ 414338 h 919163"/>
              <a:gd name="connsiteX2" fmla="*/ 1354931 w 2062162"/>
              <a:gd name="connsiteY2" fmla="*/ 340519 h 919163"/>
              <a:gd name="connsiteX3" fmla="*/ 1497806 w 2062162"/>
              <a:gd name="connsiteY3" fmla="*/ 252413 h 919163"/>
              <a:gd name="connsiteX4" fmla="*/ 1540669 w 2062162"/>
              <a:gd name="connsiteY4" fmla="*/ 221457 h 919163"/>
              <a:gd name="connsiteX5" fmla="*/ 1554956 w 2062162"/>
              <a:gd name="connsiteY5" fmla="*/ 209550 h 919163"/>
              <a:gd name="connsiteX6" fmla="*/ 1559719 w 2062162"/>
              <a:gd name="connsiteY6" fmla="*/ 192882 h 919163"/>
              <a:gd name="connsiteX7" fmla="*/ 1552575 w 2062162"/>
              <a:gd name="connsiteY7" fmla="*/ 157163 h 919163"/>
              <a:gd name="connsiteX8" fmla="*/ 1540669 w 2062162"/>
              <a:gd name="connsiteY8" fmla="*/ 128588 h 919163"/>
              <a:gd name="connsiteX9" fmla="*/ 1516856 w 2062162"/>
              <a:gd name="connsiteY9" fmla="*/ 111919 h 919163"/>
              <a:gd name="connsiteX10" fmla="*/ 1459706 w 2062162"/>
              <a:gd name="connsiteY10" fmla="*/ 83344 h 919163"/>
              <a:gd name="connsiteX11" fmla="*/ 1423987 w 2062162"/>
              <a:gd name="connsiteY11" fmla="*/ 64294 h 919163"/>
              <a:gd name="connsiteX12" fmla="*/ 1409700 w 2062162"/>
              <a:gd name="connsiteY12" fmla="*/ 50007 h 919163"/>
              <a:gd name="connsiteX13" fmla="*/ 1404937 w 2062162"/>
              <a:gd name="connsiteY13" fmla="*/ 28575 h 919163"/>
              <a:gd name="connsiteX14" fmla="*/ 1407319 w 2062162"/>
              <a:gd name="connsiteY14" fmla="*/ 16669 h 919163"/>
              <a:gd name="connsiteX15" fmla="*/ 1421606 w 2062162"/>
              <a:gd name="connsiteY15" fmla="*/ 4763 h 919163"/>
              <a:gd name="connsiteX16" fmla="*/ 1447800 w 2062162"/>
              <a:gd name="connsiteY16" fmla="*/ 0 h 919163"/>
              <a:gd name="connsiteX17" fmla="*/ 1512094 w 2062162"/>
              <a:gd name="connsiteY17" fmla="*/ 0 h 919163"/>
              <a:gd name="connsiteX18" fmla="*/ 1576387 w 2062162"/>
              <a:gd name="connsiteY18" fmla="*/ 4763 h 919163"/>
              <a:gd name="connsiteX19" fmla="*/ 1624012 w 2062162"/>
              <a:gd name="connsiteY19" fmla="*/ 11907 h 919163"/>
              <a:gd name="connsiteX20" fmla="*/ 1671637 w 2062162"/>
              <a:gd name="connsiteY20" fmla="*/ 26194 h 919163"/>
              <a:gd name="connsiteX21" fmla="*/ 1714500 w 2062162"/>
              <a:gd name="connsiteY21" fmla="*/ 42863 h 919163"/>
              <a:gd name="connsiteX22" fmla="*/ 1831181 w 2062162"/>
              <a:gd name="connsiteY22" fmla="*/ 97632 h 919163"/>
              <a:gd name="connsiteX23" fmla="*/ 1902619 w 2062162"/>
              <a:gd name="connsiteY23" fmla="*/ 140494 h 919163"/>
              <a:gd name="connsiteX24" fmla="*/ 1988344 w 2062162"/>
              <a:gd name="connsiteY24" fmla="*/ 202407 h 919163"/>
              <a:gd name="connsiteX25" fmla="*/ 2024062 w 2062162"/>
              <a:gd name="connsiteY25" fmla="*/ 233363 h 919163"/>
              <a:gd name="connsiteX26" fmla="*/ 2047875 w 2062162"/>
              <a:gd name="connsiteY26" fmla="*/ 266700 h 919163"/>
              <a:gd name="connsiteX27" fmla="*/ 2059781 w 2062162"/>
              <a:gd name="connsiteY27" fmla="*/ 292894 h 919163"/>
              <a:gd name="connsiteX28" fmla="*/ 2062162 w 2062162"/>
              <a:gd name="connsiteY28" fmla="*/ 326232 h 919163"/>
              <a:gd name="connsiteX29" fmla="*/ 2057400 w 2062162"/>
              <a:gd name="connsiteY29" fmla="*/ 345282 h 919163"/>
              <a:gd name="connsiteX30" fmla="*/ 2043112 w 2062162"/>
              <a:gd name="connsiteY30" fmla="*/ 361950 h 919163"/>
              <a:gd name="connsiteX31" fmla="*/ 1997869 w 2062162"/>
              <a:gd name="connsiteY31" fmla="*/ 381000 h 919163"/>
              <a:gd name="connsiteX32" fmla="*/ 1869281 w 2062162"/>
              <a:gd name="connsiteY32" fmla="*/ 423863 h 919163"/>
              <a:gd name="connsiteX33" fmla="*/ 1774031 w 2062162"/>
              <a:gd name="connsiteY33" fmla="*/ 445294 h 919163"/>
              <a:gd name="connsiteX34" fmla="*/ 1754981 w 2062162"/>
              <a:gd name="connsiteY34" fmla="*/ 447675 h 919163"/>
              <a:gd name="connsiteX35" fmla="*/ 1571625 w 2062162"/>
              <a:gd name="connsiteY35" fmla="*/ 523875 h 919163"/>
              <a:gd name="connsiteX36" fmla="*/ 1157287 w 2062162"/>
              <a:gd name="connsiteY36" fmla="*/ 657225 h 919163"/>
              <a:gd name="connsiteX37" fmla="*/ 988219 w 2062162"/>
              <a:gd name="connsiteY37" fmla="*/ 711994 h 919163"/>
              <a:gd name="connsiteX38" fmla="*/ 823912 w 2062162"/>
              <a:gd name="connsiteY38" fmla="*/ 764382 h 919163"/>
              <a:gd name="connsiteX39" fmla="*/ 642937 w 2062162"/>
              <a:gd name="connsiteY39" fmla="*/ 816769 h 919163"/>
              <a:gd name="connsiteX40" fmla="*/ 516731 w 2062162"/>
              <a:gd name="connsiteY40" fmla="*/ 845344 h 919163"/>
              <a:gd name="connsiteX41" fmla="*/ 321469 w 2062162"/>
              <a:gd name="connsiteY41" fmla="*/ 883444 h 919163"/>
              <a:gd name="connsiteX42" fmla="*/ 59531 w 2062162"/>
              <a:gd name="connsiteY42" fmla="*/ 914400 h 919163"/>
              <a:gd name="connsiteX43" fmla="*/ 28575 w 2062162"/>
              <a:gd name="connsiteY43" fmla="*/ 919163 h 919163"/>
              <a:gd name="connsiteX44" fmla="*/ 7144 w 2062162"/>
              <a:gd name="connsiteY44" fmla="*/ 916782 h 919163"/>
              <a:gd name="connsiteX45" fmla="*/ 2381 w 2062162"/>
              <a:gd name="connsiteY45" fmla="*/ 912019 h 919163"/>
              <a:gd name="connsiteX46" fmla="*/ 0 w 2062162"/>
              <a:gd name="connsiteY46" fmla="*/ 892969 h 919163"/>
              <a:gd name="connsiteX47" fmla="*/ 7144 w 2062162"/>
              <a:gd name="connsiteY47" fmla="*/ 878682 h 919163"/>
              <a:gd name="connsiteX48" fmla="*/ 23812 w 2062162"/>
              <a:gd name="connsiteY48" fmla="*/ 871538 h 919163"/>
              <a:gd name="connsiteX49" fmla="*/ 300037 w 2062162"/>
              <a:gd name="connsiteY49" fmla="*/ 781050 h 919163"/>
              <a:gd name="connsiteX50" fmla="*/ 704850 w 2062162"/>
              <a:gd name="connsiteY50" fmla="*/ 635794 h 919163"/>
              <a:gd name="connsiteX51" fmla="*/ 1002506 w 2062162"/>
              <a:gd name="connsiteY51" fmla="*/ 504825 h 91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62162" h="919163">
                <a:moveTo>
                  <a:pt x="1002506" y="504825"/>
                </a:moveTo>
                <a:lnTo>
                  <a:pt x="1202531" y="414338"/>
                </a:lnTo>
                <a:lnTo>
                  <a:pt x="1354931" y="340519"/>
                </a:lnTo>
                <a:lnTo>
                  <a:pt x="1497806" y="252413"/>
                </a:lnTo>
                <a:lnTo>
                  <a:pt x="1540669" y="221457"/>
                </a:lnTo>
                <a:lnTo>
                  <a:pt x="1554956" y="209550"/>
                </a:lnTo>
                <a:lnTo>
                  <a:pt x="1559719" y="192882"/>
                </a:lnTo>
                <a:lnTo>
                  <a:pt x="1552575" y="157163"/>
                </a:lnTo>
                <a:lnTo>
                  <a:pt x="1540669" y="128588"/>
                </a:lnTo>
                <a:lnTo>
                  <a:pt x="1516856" y="111919"/>
                </a:lnTo>
                <a:lnTo>
                  <a:pt x="1459706" y="83344"/>
                </a:lnTo>
                <a:lnTo>
                  <a:pt x="1423987" y="64294"/>
                </a:lnTo>
                <a:lnTo>
                  <a:pt x="1409700" y="50007"/>
                </a:lnTo>
                <a:lnTo>
                  <a:pt x="1404937" y="28575"/>
                </a:lnTo>
                <a:lnTo>
                  <a:pt x="1407319" y="16669"/>
                </a:lnTo>
                <a:lnTo>
                  <a:pt x="1421606" y="4763"/>
                </a:lnTo>
                <a:lnTo>
                  <a:pt x="1447800" y="0"/>
                </a:lnTo>
                <a:lnTo>
                  <a:pt x="1512094" y="0"/>
                </a:lnTo>
                <a:lnTo>
                  <a:pt x="1576387" y="4763"/>
                </a:lnTo>
                <a:lnTo>
                  <a:pt x="1624012" y="11907"/>
                </a:lnTo>
                <a:lnTo>
                  <a:pt x="1671637" y="26194"/>
                </a:lnTo>
                <a:lnTo>
                  <a:pt x="1714500" y="42863"/>
                </a:lnTo>
                <a:lnTo>
                  <a:pt x="1831181" y="97632"/>
                </a:lnTo>
                <a:lnTo>
                  <a:pt x="1902619" y="140494"/>
                </a:lnTo>
                <a:lnTo>
                  <a:pt x="1988344" y="202407"/>
                </a:lnTo>
                <a:lnTo>
                  <a:pt x="2024062" y="233363"/>
                </a:lnTo>
                <a:lnTo>
                  <a:pt x="2047875" y="266700"/>
                </a:lnTo>
                <a:lnTo>
                  <a:pt x="2059781" y="292894"/>
                </a:lnTo>
                <a:lnTo>
                  <a:pt x="2062162" y="326232"/>
                </a:lnTo>
                <a:lnTo>
                  <a:pt x="2057400" y="345282"/>
                </a:lnTo>
                <a:lnTo>
                  <a:pt x="2043112" y="361950"/>
                </a:lnTo>
                <a:lnTo>
                  <a:pt x="1997869" y="381000"/>
                </a:lnTo>
                <a:lnTo>
                  <a:pt x="1869281" y="423863"/>
                </a:lnTo>
                <a:lnTo>
                  <a:pt x="1774031" y="445294"/>
                </a:lnTo>
                <a:lnTo>
                  <a:pt x="1754981" y="447675"/>
                </a:lnTo>
                <a:lnTo>
                  <a:pt x="1571625" y="523875"/>
                </a:lnTo>
                <a:lnTo>
                  <a:pt x="1157287" y="657225"/>
                </a:lnTo>
                <a:lnTo>
                  <a:pt x="988219" y="711994"/>
                </a:lnTo>
                <a:lnTo>
                  <a:pt x="823912" y="764382"/>
                </a:lnTo>
                <a:lnTo>
                  <a:pt x="642937" y="816769"/>
                </a:lnTo>
                <a:lnTo>
                  <a:pt x="516731" y="845344"/>
                </a:lnTo>
                <a:lnTo>
                  <a:pt x="321469" y="883444"/>
                </a:lnTo>
                <a:lnTo>
                  <a:pt x="59531" y="914400"/>
                </a:lnTo>
                <a:lnTo>
                  <a:pt x="28575" y="919163"/>
                </a:lnTo>
                <a:lnTo>
                  <a:pt x="7144" y="916782"/>
                </a:lnTo>
                <a:lnTo>
                  <a:pt x="2381" y="912019"/>
                </a:lnTo>
                <a:lnTo>
                  <a:pt x="0" y="892969"/>
                </a:lnTo>
                <a:lnTo>
                  <a:pt x="7144" y="878682"/>
                </a:lnTo>
                <a:lnTo>
                  <a:pt x="23812" y="871538"/>
                </a:lnTo>
                <a:lnTo>
                  <a:pt x="300037" y="781050"/>
                </a:lnTo>
                <a:lnTo>
                  <a:pt x="704850" y="635794"/>
                </a:lnTo>
                <a:lnTo>
                  <a:pt x="1002506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5A3C365-3580-42EB-A6A1-DCA541D735E1}"/>
              </a:ext>
            </a:extLst>
          </p:cNvPr>
          <p:cNvSpPr/>
          <p:nvPr/>
        </p:nvSpPr>
        <p:spPr>
          <a:xfrm>
            <a:off x="5033963" y="2894013"/>
            <a:ext cx="3167062" cy="622300"/>
          </a:xfrm>
          <a:custGeom>
            <a:avLst/>
            <a:gdLst>
              <a:gd name="connsiteX0" fmla="*/ 1282791 w 3167508"/>
              <a:gd name="connsiteY0" fmla="*/ 411151 h 621660"/>
              <a:gd name="connsiteX1" fmla="*/ 891375 w 3167508"/>
              <a:gd name="connsiteY1" fmla="*/ 480224 h 621660"/>
              <a:gd name="connsiteX2" fmla="*/ 684155 w 3167508"/>
              <a:gd name="connsiteY2" fmla="*/ 526273 h 621660"/>
              <a:gd name="connsiteX3" fmla="*/ 499960 w 3167508"/>
              <a:gd name="connsiteY3" fmla="*/ 582190 h 621660"/>
              <a:gd name="connsiteX4" fmla="*/ 381548 w 3167508"/>
              <a:gd name="connsiteY4" fmla="*/ 621660 h 621660"/>
              <a:gd name="connsiteX5" fmla="*/ 355234 w 3167508"/>
              <a:gd name="connsiteY5" fmla="*/ 621660 h 621660"/>
              <a:gd name="connsiteX6" fmla="*/ 190774 w 3167508"/>
              <a:gd name="connsiteY6" fmla="*/ 513116 h 621660"/>
              <a:gd name="connsiteX7" fmla="*/ 72362 w 3167508"/>
              <a:gd name="connsiteY7" fmla="*/ 401283 h 621660"/>
              <a:gd name="connsiteX8" fmla="*/ 13157 w 3167508"/>
              <a:gd name="connsiteY8" fmla="*/ 338788 h 621660"/>
              <a:gd name="connsiteX9" fmla="*/ 0 w 3167508"/>
              <a:gd name="connsiteY9" fmla="*/ 315764 h 621660"/>
              <a:gd name="connsiteX10" fmla="*/ 0 w 3167508"/>
              <a:gd name="connsiteY10" fmla="*/ 299318 h 621660"/>
              <a:gd name="connsiteX11" fmla="*/ 16446 w 3167508"/>
              <a:gd name="connsiteY11" fmla="*/ 286161 h 621660"/>
              <a:gd name="connsiteX12" fmla="*/ 39470 w 3167508"/>
              <a:gd name="connsiteY12" fmla="*/ 286161 h 621660"/>
              <a:gd name="connsiteX13" fmla="*/ 161171 w 3167508"/>
              <a:gd name="connsiteY13" fmla="*/ 322342 h 621660"/>
              <a:gd name="connsiteX14" fmla="*/ 276293 w 3167508"/>
              <a:gd name="connsiteY14" fmla="*/ 345367 h 621660"/>
              <a:gd name="connsiteX15" fmla="*/ 414440 w 3167508"/>
              <a:gd name="connsiteY15" fmla="*/ 355234 h 621660"/>
              <a:gd name="connsiteX16" fmla="*/ 572322 w 3167508"/>
              <a:gd name="connsiteY16" fmla="*/ 342077 h 621660"/>
              <a:gd name="connsiteX17" fmla="*/ 1466987 w 3167508"/>
              <a:gd name="connsiteY17" fmla="*/ 200641 h 621660"/>
              <a:gd name="connsiteX18" fmla="*/ 1730124 w 3167508"/>
              <a:gd name="connsiteY18" fmla="*/ 174328 h 621660"/>
              <a:gd name="connsiteX19" fmla="*/ 1947211 w 3167508"/>
              <a:gd name="connsiteY19" fmla="*/ 144725 h 621660"/>
              <a:gd name="connsiteX20" fmla="*/ 2262975 w 3167508"/>
              <a:gd name="connsiteY20" fmla="*/ 101965 h 621660"/>
              <a:gd name="connsiteX21" fmla="*/ 2447171 w 3167508"/>
              <a:gd name="connsiteY21" fmla="*/ 69073 h 621660"/>
              <a:gd name="connsiteX22" fmla="*/ 2578739 w 3167508"/>
              <a:gd name="connsiteY22" fmla="*/ 42759 h 621660"/>
              <a:gd name="connsiteX23" fmla="*/ 2677416 w 3167508"/>
              <a:gd name="connsiteY23" fmla="*/ 9867 h 621660"/>
              <a:gd name="connsiteX24" fmla="*/ 2710308 w 3167508"/>
              <a:gd name="connsiteY24" fmla="*/ 0 h 621660"/>
              <a:gd name="connsiteX25" fmla="*/ 2782670 w 3167508"/>
              <a:gd name="connsiteY25" fmla="*/ 0 h 621660"/>
              <a:gd name="connsiteX26" fmla="*/ 2868190 w 3167508"/>
              <a:gd name="connsiteY26" fmla="*/ 19735 h 621660"/>
              <a:gd name="connsiteX27" fmla="*/ 3003047 w 3167508"/>
              <a:gd name="connsiteY27" fmla="*/ 65784 h 621660"/>
              <a:gd name="connsiteX28" fmla="*/ 3081988 w 3167508"/>
              <a:gd name="connsiteY28" fmla="*/ 111833 h 621660"/>
              <a:gd name="connsiteX29" fmla="*/ 3131326 w 3167508"/>
              <a:gd name="connsiteY29" fmla="*/ 151303 h 621660"/>
              <a:gd name="connsiteX30" fmla="*/ 3160929 w 3167508"/>
              <a:gd name="connsiteY30" fmla="*/ 190774 h 621660"/>
              <a:gd name="connsiteX31" fmla="*/ 3167508 w 3167508"/>
              <a:gd name="connsiteY31" fmla="*/ 210509 h 621660"/>
              <a:gd name="connsiteX32" fmla="*/ 3167508 w 3167508"/>
              <a:gd name="connsiteY32" fmla="*/ 226955 h 621660"/>
              <a:gd name="connsiteX33" fmla="*/ 3160929 w 3167508"/>
              <a:gd name="connsiteY33" fmla="*/ 246690 h 621660"/>
              <a:gd name="connsiteX34" fmla="*/ 3131326 w 3167508"/>
              <a:gd name="connsiteY34" fmla="*/ 273004 h 621660"/>
              <a:gd name="connsiteX35" fmla="*/ 3098434 w 3167508"/>
              <a:gd name="connsiteY35" fmla="*/ 292739 h 621660"/>
              <a:gd name="connsiteX36" fmla="*/ 3042518 w 3167508"/>
              <a:gd name="connsiteY36" fmla="*/ 289450 h 621660"/>
              <a:gd name="connsiteX37" fmla="*/ 2624788 w 3167508"/>
              <a:gd name="connsiteY37" fmla="*/ 266425 h 621660"/>
              <a:gd name="connsiteX38" fmla="*/ 2470195 w 3167508"/>
              <a:gd name="connsiteY38" fmla="*/ 263136 h 621660"/>
              <a:gd name="connsiteX39" fmla="*/ 2144564 w 3167508"/>
              <a:gd name="connsiteY39" fmla="*/ 289450 h 621660"/>
              <a:gd name="connsiteX40" fmla="*/ 1733413 w 3167508"/>
              <a:gd name="connsiteY40" fmla="*/ 335499 h 621660"/>
              <a:gd name="connsiteX41" fmla="*/ 1473565 w 3167508"/>
              <a:gd name="connsiteY41" fmla="*/ 378259 h 621660"/>
              <a:gd name="connsiteX42" fmla="*/ 1282791 w 3167508"/>
              <a:gd name="connsiteY42" fmla="*/ 411151 h 6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67508" h="621660">
                <a:moveTo>
                  <a:pt x="1282791" y="411151"/>
                </a:moveTo>
                <a:lnTo>
                  <a:pt x="891375" y="480224"/>
                </a:lnTo>
                <a:lnTo>
                  <a:pt x="684155" y="526273"/>
                </a:lnTo>
                <a:lnTo>
                  <a:pt x="499960" y="582190"/>
                </a:lnTo>
                <a:lnTo>
                  <a:pt x="381548" y="621660"/>
                </a:lnTo>
                <a:lnTo>
                  <a:pt x="355234" y="621660"/>
                </a:lnTo>
                <a:lnTo>
                  <a:pt x="190774" y="513116"/>
                </a:lnTo>
                <a:lnTo>
                  <a:pt x="72362" y="401283"/>
                </a:lnTo>
                <a:lnTo>
                  <a:pt x="13157" y="338788"/>
                </a:lnTo>
                <a:lnTo>
                  <a:pt x="0" y="315764"/>
                </a:lnTo>
                <a:lnTo>
                  <a:pt x="0" y="299318"/>
                </a:lnTo>
                <a:lnTo>
                  <a:pt x="16446" y="286161"/>
                </a:lnTo>
                <a:lnTo>
                  <a:pt x="39470" y="286161"/>
                </a:lnTo>
                <a:lnTo>
                  <a:pt x="161171" y="322342"/>
                </a:lnTo>
                <a:lnTo>
                  <a:pt x="276293" y="345367"/>
                </a:lnTo>
                <a:lnTo>
                  <a:pt x="414440" y="355234"/>
                </a:lnTo>
                <a:lnTo>
                  <a:pt x="572322" y="342077"/>
                </a:lnTo>
                <a:lnTo>
                  <a:pt x="1466987" y="200641"/>
                </a:lnTo>
                <a:lnTo>
                  <a:pt x="1730124" y="174328"/>
                </a:lnTo>
                <a:lnTo>
                  <a:pt x="1947211" y="144725"/>
                </a:lnTo>
                <a:lnTo>
                  <a:pt x="2262975" y="101965"/>
                </a:lnTo>
                <a:lnTo>
                  <a:pt x="2447171" y="69073"/>
                </a:lnTo>
                <a:lnTo>
                  <a:pt x="2578739" y="42759"/>
                </a:lnTo>
                <a:lnTo>
                  <a:pt x="2677416" y="9867"/>
                </a:lnTo>
                <a:lnTo>
                  <a:pt x="2710308" y="0"/>
                </a:lnTo>
                <a:lnTo>
                  <a:pt x="2782670" y="0"/>
                </a:lnTo>
                <a:lnTo>
                  <a:pt x="2868190" y="19735"/>
                </a:lnTo>
                <a:lnTo>
                  <a:pt x="3003047" y="65784"/>
                </a:lnTo>
                <a:lnTo>
                  <a:pt x="3081988" y="111833"/>
                </a:lnTo>
                <a:lnTo>
                  <a:pt x="3131326" y="151303"/>
                </a:lnTo>
                <a:lnTo>
                  <a:pt x="3160929" y="190774"/>
                </a:lnTo>
                <a:lnTo>
                  <a:pt x="3167508" y="210509"/>
                </a:lnTo>
                <a:lnTo>
                  <a:pt x="3167508" y="226955"/>
                </a:lnTo>
                <a:lnTo>
                  <a:pt x="3160929" y="246690"/>
                </a:lnTo>
                <a:lnTo>
                  <a:pt x="3131326" y="273004"/>
                </a:lnTo>
                <a:lnTo>
                  <a:pt x="3098434" y="292739"/>
                </a:lnTo>
                <a:lnTo>
                  <a:pt x="3042518" y="289450"/>
                </a:lnTo>
                <a:lnTo>
                  <a:pt x="2624788" y="266425"/>
                </a:lnTo>
                <a:lnTo>
                  <a:pt x="2470195" y="263136"/>
                </a:lnTo>
                <a:lnTo>
                  <a:pt x="2144564" y="289450"/>
                </a:lnTo>
                <a:lnTo>
                  <a:pt x="1733413" y="335499"/>
                </a:lnTo>
                <a:lnTo>
                  <a:pt x="1473565" y="378259"/>
                </a:lnTo>
                <a:lnTo>
                  <a:pt x="1282791" y="41115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529C082-1FDC-4EF1-9FE0-33366F9A6211}"/>
              </a:ext>
            </a:extLst>
          </p:cNvPr>
          <p:cNvSpPr/>
          <p:nvPr/>
        </p:nvSpPr>
        <p:spPr>
          <a:xfrm>
            <a:off x="5375276" y="4333875"/>
            <a:ext cx="644525" cy="1511300"/>
          </a:xfrm>
          <a:custGeom>
            <a:avLst/>
            <a:gdLst>
              <a:gd name="connsiteX0" fmla="*/ 266700 w 644525"/>
              <a:gd name="connsiteY0" fmla="*/ 669925 h 1511300"/>
              <a:gd name="connsiteX1" fmla="*/ 234950 w 644525"/>
              <a:gd name="connsiteY1" fmla="*/ 454025 h 1511300"/>
              <a:gd name="connsiteX2" fmla="*/ 209550 w 644525"/>
              <a:gd name="connsiteY2" fmla="*/ 336550 h 1511300"/>
              <a:gd name="connsiteX3" fmla="*/ 184150 w 644525"/>
              <a:gd name="connsiteY3" fmla="*/ 254000 h 1511300"/>
              <a:gd name="connsiteX4" fmla="*/ 136525 w 644525"/>
              <a:gd name="connsiteY4" fmla="*/ 158750 h 1511300"/>
              <a:gd name="connsiteX5" fmla="*/ 98425 w 644525"/>
              <a:gd name="connsiteY5" fmla="*/ 104775 h 1511300"/>
              <a:gd name="connsiteX6" fmla="*/ 47625 w 644525"/>
              <a:gd name="connsiteY6" fmla="*/ 53975 h 1511300"/>
              <a:gd name="connsiteX7" fmla="*/ 6350 w 644525"/>
              <a:gd name="connsiteY7" fmla="*/ 41275 h 1511300"/>
              <a:gd name="connsiteX8" fmla="*/ 0 w 644525"/>
              <a:gd name="connsiteY8" fmla="*/ 22225 h 1511300"/>
              <a:gd name="connsiteX9" fmla="*/ 9525 w 644525"/>
              <a:gd name="connsiteY9" fmla="*/ 3175 h 1511300"/>
              <a:gd name="connsiteX10" fmla="*/ 19050 w 644525"/>
              <a:gd name="connsiteY10" fmla="*/ 0 h 1511300"/>
              <a:gd name="connsiteX11" fmla="*/ 44450 w 644525"/>
              <a:gd name="connsiteY11" fmla="*/ 6350 h 1511300"/>
              <a:gd name="connsiteX12" fmla="*/ 133350 w 644525"/>
              <a:gd name="connsiteY12" fmla="*/ 38100 h 1511300"/>
              <a:gd name="connsiteX13" fmla="*/ 269875 w 644525"/>
              <a:gd name="connsiteY13" fmla="*/ 69850 h 1511300"/>
              <a:gd name="connsiteX14" fmla="*/ 358775 w 644525"/>
              <a:gd name="connsiteY14" fmla="*/ 88900 h 1511300"/>
              <a:gd name="connsiteX15" fmla="*/ 393700 w 644525"/>
              <a:gd name="connsiteY15" fmla="*/ 95250 h 1511300"/>
              <a:gd name="connsiteX16" fmla="*/ 409575 w 644525"/>
              <a:gd name="connsiteY16" fmla="*/ 282575 h 1511300"/>
              <a:gd name="connsiteX17" fmla="*/ 450850 w 644525"/>
              <a:gd name="connsiteY17" fmla="*/ 523875 h 1511300"/>
              <a:gd name="connsiteX18" fmla="*/ 508000 w 644525"/>
              <a:gd name="connsiteY18" fmla="*/ 822325 h 1511300"/>
              <a:gd name="connsiteX19" fmla="*/ 577850 w 644525"/>
              <a:gd name="connsiteY19" fmla="*/ 1165225 h 1511300"/>
              <a:gd name="connsiteX20" fmla="*/ 644525 w 644525"/>
              <a:gd name="connsiteY20" fmla="*/ 1346200 h 1511300"/>
              <a:gd name="connsiteX21" fmla="*/ 631825 w 644525"/>
              <a:gd name="connsiteY21" fmla="*/ 1422400 h 1511300"/>
              <a:gd name="connsiteX22" fmla="*/ 615950 w 644525"/>
              <a:gd name="connsiteY22" fmla="*/ 1485900 h 1511300"/>
              <a:gd name="connsiteX23" fmla="*/ 606425 w 644525"/>
              <a:gd name="connsiteY23" fmla="*/ 1501775 h 1511300"/>
              <a:gd name="connsiteX24" fmla="*/ 584200 w 644525"/>
              <a:gd name="connsiteY24" fmla="*/ 1511300 h 1511300"/>
              <a:gd name="connsiteX25" fmla="*/ 561975 w 644525"/>
              <a:gd name="connsiteY25" fmla="*/ 1504950 h 1511300"/>
              <a:gd name="connsiteX26" fmla="*/ 517525 w 644525"/>
              <a:gd name="connsiteY26" fmla="*/ 1466850 h 1511300"/>
              <a:gd name="connsiteX27" fmla="*/ 444500 w 644525"/>
              <a:gd name="connsiteY27" fmla="*/ 1381125 h 1511300"/>
              <a:gd name="connsiteX28" fmla="*/ 384175 w 644525"/>
              <a:gd name="connsiteY28" fmla="*/ 1289050 h 1511300"/>
              <a:gd name="connsiteX29" fmla="*/ 349250 w 644525"/>
              <a:gd name="connsiteY29" fmla="*/ 1228725 h 1511300"/>
              <a:gd name="connsiteX30" fmla="*/ 339725 w 644525"/>
              <a:gd name="connsiteY30" fmla="*/ 1206500 h 1511300"/>
              <a:gd name="connsiteX31" fmla="*/ 266700 w 644525"/>
              <a:gd name="connsiteY31" fmla="*/ 66992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4525" h="1511300">
                <a:moveTo>
                  <a:pt x="266700" y="669925"/>
                </a:moveTo>
                <a:lnTo>
                  <a:pt x="234950" y="454025"/>
                </a:lnTo>
                <a:lnTo>
                  <a:pt x="209550" y="336550"/>
                </a:lnTo>
                <a:lnTo>
                  <a:pt x="184150" y="254000"/>
                </a:lnTo>
                <a:lnTo>
                  <a:pt x="136525" y="158750"/>
                </a:lnTo>
                <a:lnTo>
                  <a:pt x="98425" y="104775"/>
                </a:lnTo>
                <a:lnTo>
                  <a:pt x="47625" y="53975"/>
                </a:lnTo>
                <a:lnTo>
                  <a:pt x="6350" y="41275"/>
                </a:lnTo>
                <a:lnTo>
                  <a:pt x="0" y="22225"/>
                </a:lnTo>
                <a:lnTo>
                  <a:pt x="9525" y="3175"/>
                </a:lnTo>
                <a:lnTo>
                  <a:pt x="19050" y="0"/>
                </a:lnTo>
                <a:lnTo>
                  <a:pt x="44450" y="6350"/>
                </a:lnTo>
                <a:lnTo>
                  <a:pt x="133350" y="38100"/>
                </a:lnTo>
                <a:lnTo>
                  <a:pt x="269875" y="69850"/>
                </a:lnTo>
                <a:lnTo>
                  <a:pt x="358775" y="88900"/>
                </a:lnTo>
                <a:lnTo>
                  <a:pt x="393700" y="95250"/>
                </a:lnTo>
                <a:lnTo>
                  <a:pt x="409575" y="282575"/>
                </a:lnTo>
                <a:lnTo>
                  <a:pt x="450850" y="523875"/>
                </a:lnTo>
                <a:lnTo>
                  <a:pt x="508000" y="822325"/>
                </a:lnTo>
                <a:lnTo>
                  <a:pt x="577850" y="1165225"/>
                </a:lnTo>
                <a:lnTo>
                  <a:pt x="644525" y="1346200"/>
                </a:lnTo>
                <a:lnTo>
                  <a:pt x="631825" y="1422400"/>
                </a:lnTo>
                <a:lnTo>
                  <a:pt x="615950" y="1485900"/>
                </a:lnTo>
                <a:lnTo>
                  <a:pt x="606425" y="1501775"/>
                </a:lnTo>
                <a:lnTo>
                  <a:pt x="584200" y="1511300"/>
                </a:lnTo>
                <a:lnTo>
                  <a:pt x="561975" y="1504950"/>
                </a:lnTo>
                <a:lnTo>
                  <a:pt x="517525" y="1466850"/>
                </a:lnTo>
                <a:lnTo>
                  <a:pt x="444500" y="1381125"/>
                </a:lnTo>
                <a:lnTo>
                  <a:pt x="384175" y="1289050"/>
                </a:lnTo>
                <a:lnTo>
                  <a:pt x="349250" y="1228725"/>
                </a:lnTo>
                <a:lnTo>
                  <a:pt x="339725" y="1206500"/>
                </a:lnTo>
                <a:lnTo>
                  <a:pt x="266700" y="6699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76DC7D8-FD6B-4EE9-A95D-CCE3851E0366}"/>
              </a:ext>
            </a:extLst>
          </p:cNvPr>
          <p:cNvSpPr/>
          <p:nvPr/>
        </p:nvSpPr>
        <p:spPr>
          <a:xfrm rot="16200000">
            <a:off x="5421313" y="2955926"/>
            <a:ext cx="2232025" cy="615950"/>
          </a:xfrm>
          <a:custGeom>
            <a:avLst/>
            <a:gdLst>
              <a:gd name="connsiteX0" fmla="*/ 1515649 w 2232138"/>
              <a:gd name="connsiteY0" fmla="*/ 283088 h 616281"/>
              <a:gd name="connsiteX1" fmla="*/ 1891430 w 2232138"/>
              <a:gd name="connsiteY1" fmla="*/ 283088 h 616281"/>
              <a:gd name="connsiteX2" fmla="*/ 1939029 w 2232138"/>
              <a:gd name="connsiteY2" fmla="*/ 280583 h 616281"/>
              <a:gd name="connsiteX3" fmla="*/ 1971597 w 2232138"/>
              <a:gd name="connsiteY3" fmla="*/ 270562 h 616281"/>
              <a:gd name="connsiteX4" fmla="*/ 2039237 w 2232138"/>
              <a:gd name="connsiteY4" fmla="*/ 225469 h 616281"/>
              <a:gd name="connsiteX5" fmla="*/ 2099362 w 2232138"/>
              <a:gd name="connsiteY5" fmla="*/ 160333 h 616281"/>
              <a:gd name="connsiteX6" fmla="*/ 2214602 w 2232138"/>
              <a:gd name="connsiteY6" fmla="*/ 0 h 616281"/>
              <a:gd name="connsiteX7" fmla="*/ 2232138 w 2232138"/>
              <a:gd name="connsiteY7" fmla="*/ 195406 h 616281"/>
              <a:gd name="connsiteX8" fmla="*/ 2204581 w 2232138"/>
              <a:gd name="connsiteY8" fmla="*/ 255531 h 616281"/>
              <a:gd name="connsiteX9" fmla="*/ 2167003 w 2232138"/>
              <a:gd name="connsiteY9" fmla="*/ 330687 h 616281"/>
              <a:gd name="connsiteX10" fmla="*/ 2061784 w 2232138"/>
              <a:gd name="connsiteY10" fmla="*/ 523588 h 616281"/>
              <a:gd name="connsiteX11" fmla="*/ 2014185 w 2232138"/>
              <a:gd name="connsiteY11" fmla="*/ 583713 h 616281"/>
              <a:gd name="connsiteX12" fmla="*/ 1999154 w 2232138"/>
              <a:gd name="connsiteY12" fmla="*/ 596239 h 616281"/>
              <a:gd name="connsiteX13" fmla="*/ 1974102 w 2232138"/>
              <a:gd name="connsiteY13" fmla="*/ 608765 h 616281"/>
              <a:gd name="connsiteX14" fmla="*/ 1916482 w 2232138"/>
              <a:gd name="connsiteY14" fmla="*/ 616281 h 616281"/>
              <a:gd name="connsiteX15" fmla="*/ 1891430 w 2232138"/>
              <a:gd name="connsiteY15" fmla="*/ 616281 h 616281"/>
              <a:gd name="connsiteX16" fmla="*/ 1871389 w 2232138"/>
              <a:gd name="connsiteY16" fmla="*/ 608765 h 616281"/>
              <a:gd name="connsiteX17" fmla="*/ 1828800 w 2232138"/>
              <a:gd name="connsiteY17" fmla="*/ 591229 h 616281"/>
              <a:gd name="connsiteX18" fmla="*/ 1756149 w 2232138"/>
              <a:gd name="connsiteY18" fmla="*/ 568682 h 616281"/>
              <a:gd name="connsiteX19" fmla="*/ 1653436 w 2232138"/>
              <a:gd name="connsiteY19" fmla="*/ 551145 h 616281"/>
              <a:gd name="connsiteX20" fmla="*/ 1307717 w 2232138"/>
              <a:gd name="connsiteY20" fmla="*/ 526093 h 616281"/>
              <a:gd name="connsiteX21" fmla="*/ 1132353 w 2232138"/>
              <a:gd name="connsiteY21" fmla="*/ 528598 h 616281"/>
              <a:gd name="connsiteX22" fmla="*/ 596239 w 2232138"/>
              <a:gd name="connsiteY22" fmla="*/ 506052 h 616281"/>
              <a:gd name="connsiteX23" fmla="*/ 20042 w 2232138"/>
              <a:gd name="connsiteY23" fmla="*/ 483505 h 616281"/>
              <a:gd name="connsiteX24" fmla="*/ 0 w 2232138"/>
              <a:gd name="connsiteY24" fmla="*/ 278078 h 616281"/>
              <a:gd name="connsiteX25" fmla="*/ 60125 w 2232138"/>
              <a:gd name="connsiteY25" fmla="*/ 283088 h 616281"/>
              <a:gd name="connsiteX26" fmla="*/ 673900 w 2232138"/>
              <a:gd name="connsiteY26" fmla="*/ 285593 h 616281"/>
              <a:gd name="connsiteX27" fmla="*/ 1122332 w 2232138"/>
              <a:gd name="connsiteY27" fmla="*/ 280583 h 616281"/>
              <a:gd name="connsiteX28" fmla="*/ 1292686 w 2232138"/>
              <a:gd name="connsiteY28" fmla="*/ 283088 h 616281"/>
              <a:gd name="connsiteX29" fmla="*/ 1515649 w 2232138"/>
              <a:gd name="connsiteY29" fmla="*/ 283088 h 61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2138" h="616281">
                <a:moveTo>
                  <a:pt x="1515649" y="283088"/>
                </a:moveTo>
                <a:lnTo>
                  <a:pt x="1891430" y="283088"/>
                </a:lnTo>
                <a:lnTo>
                  <a:pt x="1939029" y="280583"/>
                </a:lnTo>
                <a:lnTo>
                  <a:pt x="1971597" y="270562"/>
                </a:lnTo>
                <a:lnTo>
                  <a:pt x="2039237" y="225469"/>
                </a:lnTo>
                <a:lnTo>
                  <a:pt x="2099362" y="160333"/>
                </a:lnTo>
                <a:lnTo>
                  <a:pt x="2214602" y="0"/>
                </a:lnTo>
                <a:lnTo>
                  <a:pt x="2232138" y="195406"/>
                </a:lnTo>
                <a:lnTo>
                  <a:pt x="2204581" y="255531"/>
                </a:lnTo>
                <a:lnTo>
                  <a:pt x="2167003" y="330687"/>
                </a:lnTo>
                <a:lnTo>
                  <a:pt x="2061784" y="523588"/>
                </a:lnTo>
                <a:lnTo>
                  <a:pt x="2014185" y="583713"/>
                </a:lnTo>
                <a:lnTo>
                  <a:pt x="1999154" y="596239"/>
                </a:lnTo>
                <a:lnTo>
                  <a:pt x="1974102" y="608765"/>
                </a:lnTo>
                <a:lnTo>
                  <a:pt x="1916482" y="616281"/>
                </a:lnTo>
                <a:lnTo>
                  <a:pt x="1891430" y="616281"/>
                </a:lnTo>
                <a:lnTo>
                  <a:pt x="1871389" y="608765"/>
                </a:lnTo>
                <a:lnTo>
                  <a:pt x="1828800" y="591229"/>
                </a:lnTo>
                <a:lnTo>
                  <a:pt x="1756149" y="568682"/>
                </a:lnTo>
                <a:lnTo>
                  <a:pt x="1653436" y="551145"/>
                </a:lnTo>
                <a:lnTo>
                  <a:pt x="1307717" y="526093"/>
                </a:lnTo>
                <a:lnTo>
                  <a:pt x="1132353" y="528598"/>
                </a:lnTo>
                <a:lnTo>
                  <a:pt x="596239" y="506052"/>
                </a:lnTo>
                <a:lnTo>
                  <a:pt x="20042" y="483505"/>
                </a:lnTo>
                <a:lnTo>
                  <a:pt x="0" y="278078"/>
                </a:lnTo>
                <a:lnTo>
                  <a:pt x="60125" y="283088"/>
                </a:lnTo>
                <a:lnTo>
                  <a:pt x="673900" y="285593"/>
                </a:lnTo>
                <a:lnTo>
                  <a:pt x="1122332" y="280583"/>
                </a:lnTo>
                <a:lnTo>
                  <a:pt x="1292686" y="283088"/>
                </a:lnTo>
                <a:lnTo>
                  <a:pt x="1515649" y="283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F1F2BA3-D544-465E-98F3-F63D6CE06BB0}"/>
              </a:ext>
            </a:extLst>
          </p:cNvPr>
          <p:cNvSpPr/>
          <p:nvPr/>
        </p:nvSpPr>
        <p:spPr>
          <a:xfrm>
            <a:off x="5622926" y="4146550"/>
            <a:ext cx="2403475" cy="1543050"/>
          </a:xfrm>
          <a:custGeom>
            <a:avLst/>
            <a:gdLst>
              <a:gd name="connsiteX0" fmla="*/ 565150 w 2403475"/>
              <a:gd name="connsiteY0" fmla="*/ 415925 h 1543050"/>
              <a:gd name="connsiteX1" fmla="*/ 127000 w 2403475"/>
              <a:gd name="connsiteY1" fmla="*/ 466725 h 1543050"/>
              <a:gd name="connsiteX2" fmla="*/ 0 w 2403475"/>
              <a:gd name="connsiteY2" fmla="*/ 279400 h 1543050"/>
              <a:gd name="connsiteX3" fmla="*/ 171450 w 2403475"/>
              <a:gd name="connsiteY3" fmla="*/ 285750 h 1543050"/>
              <a:gd name="connsiteX4" fmla="*/ 288925 w 2403475"/>
              <a:gd name="connsiteY4" fmla="*/ 282575 h 1543050"/>
              <a:gd name="connsiteX5" fmla="*/ 485775 w 2403475"/>
              <a:gd name="connsiteY5" fmla="*/ 260350 h 1543050"/>
              <a:gd name="connsiteX6" fmla="*/ 879475 w 2403475"/>
              <a:gd name="connsiteY6" fmla="*/ 196850 h 1543050"/>
              <a:gd name="connsiteX7" fmla="*/ 1089025 w 2403475"/>
              <a:gd name="connsiteY7" fmla="*/ 174625 h 1543050"/>
              <a:gd name="connsiteX8" fmla="*/ 1298575 w 2403475"/>
              <a:gd name="connsiteY8" fmla="*/ 161925 h 1543050"/>
              <a:gd name="connsiteX9" fmla="*/ 1466850 w 2403475"/>
              <a:gd name="connsiteY9" fmla="*/ 139700 h 1543050"/>
              <a:gd name="connsiteX10" fmla="*/ 1695450 w 2403475"/>
              <a:gd name="connsiteY10" fmla="*/ 92075 h 1543050"/>
              <a:gd name="connsiteX11" fmla="*/ 1854200 w 2403475"/>
              <a:gd name="connsiteY11" fmla="*/ 34925 h 1543050"/>
              <a:gd name="connsiteX12" fmla="*/ 1924050 w 2403475"/>
              <a:gd name="connsiteY12" fmla="*/ 0 h 1543050"/>
              <a:gd name="connsiteX13" fmla="*/ 1949450 w 2403475"/>
              <a:gd name="connsiteY13" fmla="*/ 0 h 1543050"/>
              <a:gd name="connsiteX14" fmla="*/ 2019300 w 2403475"/>
              <a:gd name="connsiteY14" fmla="*/ 25400 h 1543050"/>
              <a:gd name="connsiteX15" fmla="*/ 2085975 w 2403475"/>
              <a:gd name="connsiteY15" fmla="*/ 63500 h 1543050"/>
              <a:gd name="connsiteX16" fmla="*/ 2139950 w 2403475"/>
              <a:gd name="connsiteY16" fmla="*/ 104775 h 1543050"/>
              <a:gd name="connsiteX17" fmla="*/ 2305050 w 2403475"/>
              <a:gd name="connsiteY17" fmla="*/ 250825 h 1543050"/>
              <a:gd name="connsiteX18" fmla="*/ 2381250 w 2403475"/>
              <a:gd name="connsiteY18" fmla="*/ 330200 h 1543050"/>
              <a:gd name="connsiteX19" fmla="*/ 2397125 w 2403475"/>
              <a:gd name="connsiteY19" fmla="*/ 349250 h 1543050"/>
              <a:gd name="connsiteX20" fmla="*/ 2403475 w 2403475"/>
              <a:gd name="connsiteY20" fmla="*/ 368300 h 1543050"/>
              <a:gd name="connsiteX21" fmla="*/ 2403475 w 2403475"/>
              <a:gd name="connsiteY21" fmla="*/ 390525 h 1543050"/>
              <a:gd name="connsiteX22" fmla="*/ 2397125 w 2403475"/>
              <a:gd name="connsiteY22" fmla="*/ 422275 h 1543050"/>
              <a:gd name="connsiteX23" fmla="*/ 2365375 w 2403475"/>
              <a:gd name="connsiteY23" fmla="*/ 466725 h 1543050"/>
              <a:gd name="connsiteX24" fmla="*/ 2327275 w 2403475"/>
              <a:gd name="connsiteY24" fmla="*/ 498475 h 1543050"/>
              <a:gd name="connsiteX25" fmla="*/ 2308225 w 2403475"/>
              <a:gd name="connsiteY25" fmla="*/ 527050 h 1543050"/>
              <a:gd name="connsiteX26" fmla="*/ 2063750 w 2403475"/>
              <a:gd name="connsiteY26" fmla="*/ 1171575 h 1543050"/>
              <a:gd name="connsiteX27" fmla="*/ 1971675 w 2403475"/>
              <a:gd name="connsiteY27" fmla="*/ 1400175 h 1543050"/>
              <a:gd name="connsiteX28" fmla="*/ 1943100 w 2403475"/>
              <a:gd name="connsiteY28" fmla="*/ 1476375 h 1543050"/>
              <a:gd name="connsiteX29" fmla="*/ 1920875 w 2403475"/>
              <a:gd name="connsiteY29" fmla="*/ 1517650 h 1543050"/>
              <a:gd name="connsiteX30" fmla="*/ 1895475 w 2403475"/>
              <a:gd name="connsiteY30" fmla="*/ 1539875 h 1543050"/>
              <a:gd name="connsiteX31" fmla="*/ 1870075 w 2403475"/>
              <a:gd name="connsiteY31" fmla="*/ 1543050 h 1543050"/>
              <a:gd name="connsiteX32" fmla="*/ 1844675 w 2403475"/>
              <a:gd name="connsiteY32" fmla="*/ 1536700 h 1543050"/>
              <a:gd name="connsiteX33" fmla="*/ 1803400 w 2403475"/>
              <a:gd name="connsiteY33" fmla="*/ 1508125 h 1543050"/>
              <a:gd name="connsiteX34" fmla="*/ 1765300 w 2403475"/>
              <a:gd name="connsiteY34" fmla="*/ 1466850 h 1543050"/>
              <a:gd name="connsiteX35" fmla="*/ 1739900 w 2403475"/>
              <a:gd name="connsiteY35" fmla="*/ 1422400 h 1543050"/>
              <a:gd name="connsiteX36" fmla="*/ 1724025 w 2403475"/>
              <a:gd name="connsiteY36" fmla="*/ 1384300 h 1543050"/>
              <a:gd name="connsiteX37" fmla="*/ 1822450 w 2403475"/>
              <a:gd name="connsiteY37" fmla="*/ 1181100 h 1543050"/>
              <a:gd name="connsiteX38" fmla="*/ 1939925 w 2403475"/>
              <a:gd name="connsiteY38" fmla="*/ 876300 h 1543050"/>
              <a:gd name="connsiteX39" fmla="*/ 1993900 w 2403475"/>
              <a:gd name="connsiteY39" fmla="*/ 688975 h 1543050"/>
              <a:gd name="connsiteX40" fmla="*/ 2022475 w 2403475"/>
              <a:gd name="connsiteY40" fmla="*/ 549275 h 1543050"/>
              <a:gd name="connsiteX41" fmla="*/ 2044700 w 2403475"/>
              <a:gd name="connsiteY41" fmla="*/ 390525 h 1543050"/>
              <a:gd name="connsiteX42" fmla="*/ 2041525 w 2403475"/>
              <a:gd name="connsiteY42" fmla="*/ 339725 h 1543050"/>
              <a:gd name="connsiteX43" fmla="*/ 2028825 w 2403475"/>
              <a:gd name="connsiteY43" fmla="*/ 295275 h 1543050"/>
              <a:gd name="connsiteX44" fmla="*/ 2009775 w 2403475"/>
              <a:gd name="connsiteY44" fmla="*/ 269875 h 1543050"/>
              <a:gd name="connsiteX45" fmla="*/ 1990725 w 2403475"/>
              <a:gd name="connsiteY45" fmla="*/ 257175 h 1543050"/>
              <a:gd name="connsiteX46" fmla="*/ 1949450 w 2403475"/>
              <a:gd name="connsiteY46" fmla="*/ 244475 h 1543050"/>
              <a:gd name="connsiteX47" fmla="*/ 1908175 w 2403475"/>
              <a:gd name="connsiteY47" fmla="*/ 241300 h 1543050"/>
              <a:gd name="connsiteX48" fmla="*/ 1333500 w 2403475"/>
              <a:gd name="connsiteY48" fmla="*/ 314325 h 1543050"/>
              <a:gd name="connsiteX49" fmla="*/ 565150 w 2403475"/>
              <a:gd name="connsiteY49" fmla="*/ 415925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03475" h="1543050">
                <a:moveTo>
                  <a:pt x="565150" y="415925"/>
                </a:moveTo>
                <a:lnTo>
                  <a:pt x="127000" y="466725"/>
                </a:lnTo>
                <a:lnTo>
                  <a:pt x="0" y="279400"/>
                </a:lnTo>
                <a:lnTo>
                  <a:pt x="171450" y="285750"/>
                </a:lnTo>
                <a:lnTo>
                  <a:pt x="288925" y="282575"/>
                </a:lnTo>
                <a:lnTo>
                  <a:pt x="485775" y="260350"/>
                </a:lnTo>
                <a:lnTo>
                  <a:pt x="879475" y="196850"/>
                </a:lnTo>
                <a:lnTo>
                  <a:pt x="1089025" y="174625"/>
                </a:lnTo>
                <a:lnTo>
                  <a:pt x="1298575" y="161925"/>
                </a:lnTo>
                <a:lnTo>
                  <a:pt x="1466850" y="139700"/>
                </a:lnTo>
                <a:lnTo>
                  <a:pt x="1695450" y="92075"/>
                </a:lnTo>
                <a:lnTo>
                  <a:pt x="1854200" y="34925"/>
                </a:lnTo>
                <a:lnTo>
                  <a:pt x="1924050" y="0"/>
                </a:lnTo>
                <a:lnTo>
                  <a:pt x="1949450" y="0"/>
                </a:lnTo>
                <a:lnTo>
                  <a:pt x="2019300" y="25400"/>
                </a:lnTo>
                <a:lnTo>
                  <a:pt x="2085975" y="63500"/>
                </a:lnTo>
                <a:lnTo>
                  <a:pt x="2139950" y="104775"/>
                </a:lnTo>
                <a:lnTo>
                  <a:pt x="2305050" y="250825"/>
                </a:lnTo>
                <a:lnTo>
                  <a:pt x="2381250" y="330200"/>
                </a:lnTo>
                <a:lnTo>
                  <a:pt x="2397125" y="349250"/>
                </a:lnTo>
                <a:lnTo>
                  <a:pt x="2403475" y="368300"/>
                </a:lnTo>
                <a:lnTo>
                  <a:pt x="2403475" y="390525"/>
                </a:lnTo>
                <a:lnTo>
                  <a:pt x="2397125" y="422275"/>
                </a:lnTo>
                <a:lnTo>
                  <a:pt x="2365375" y="466725"/>
                </a:lnTo>
                <a:lnTo>
                  <a:pt x="2327275" y="498475"/>
                </a:lnTo>
                <a:lnTo>
                  <a:pt x="2308225" y="527050"/>
                </a:lnTo>
                <a:lnTo>
                  <a:pt x="2063750" y="1171575"/>
                </a:lnTo>
                <a:lnTo>
                  <a:pt x="1971675" y="1400175"/>
                </a:lnTo>
                <a:lnTo>
                  <a:pt x="1943100" y="1476375"/>
                </a:lnTo>
                <a:lnTo>
                  <a:pt x="1920875" y="1517650"/>
                </a:lnTo>
                <a:lnTo>
                  <a:pt x="1895475" y="1539875"/>
                </a:lnTo>
                <a:lnTo>
                  <a:pt x="1870075" y="1543050"/>
                </a:lnTo>
                <a:lnTo>
                  <a:pt x="1844675" y="1536700"/>
                </a:lnTo>
                <a:lnTo>
                  <a:pt x="1803400" y="1508125"/>
                </a:lnTo>
                <a:lnTo>
                  <a:pt x="1765300" y="1466850"/>
                </a:lnTo>
                <a:lnTo>
                  <a:pt x="1739900" y="1422400"/>
                </a:lnTo>
                <a:lnTo>
                  <a:pt x="1724025" y="1384300"/>
                </a:lnTo>
                <a:lnTo>
                  <a:pt x="1822450" y="1181100"/>
                </a:lnTo>
                <a:lnTo>
                  <a:pt x="1939925" y="876300"/>
                </a:lnTo>
                <a:lnTo>
                  <a:pt x="1993900" y="688975"/>
                </a:lnTo>
                <a:lnTo>
                  <a:pt x="2022475" y="549275"/>
                </a:lnTo>
                <a:lnTo>
                  <a:pt x="2044700" y="390525"/>
                </a:lnTo>
                <a:lnTo>
                  <a:pt x="2041525" y="339725"/>
                </a:lnTo>
                <a:lnTo>
                  <a:pt x="2028825" y="295275"/>
                </a:lnTo>
                <a:lnTo>
                  <a:pt x="2009775" y="269875"/>
                </a:lnTo>
                <a:lnTo>
                  <a:pt x="1990725" y="257175"/>
                </a:lnTo>
                <a:lnTo>
                  <a:pt x="1949450" y="244475"/>
                </a:lnTo>
                <a:lnTo>
                  <a:pt x="1908175" y="241300"/>
                </a:lnTo>
                <a:lnTo>
                  <a:pt x="1333500" y="314325"/>
                </a:lnTo>
                <a:lnTo>
                  <a:pt x="565150" y="4159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D1E8CDC-E9C5-4ADB-9A2D-3D50B550CA0C}"/>
              </a:ext>
            </a:extLst>
          </p:cNvPr>
          <p:cNvSpPr/>
          <p:nvPr/>
        </p:nvSpPr>
        <p:spPr>
          <a:xfrm>
            <a:off x="5876925" y="5322888"/>
            <a:ext cx="1646238" cy="368300"/>
          </a:xfrm>
          <a:custGeom>
            <a:avLst/>
            <a:gdLst>
              <a:gd name="connsiteX0" fmla="*/ 540544 w 1645444"/>
              <a:gd name="connsiteY0" fmla="*/ 309562 h 369094"/>
              <a:gd name="connsiteX1" fmla="*/ 92869 w 1645444"/>
              <a:gd name="connsiteY1" fmla="*/ 369094 h 369094"/>
              <a:gd name="connsiteX2" fmla="*/ 0 w 1645444"/>
              <a:gd name="connsiteY2" fmla="*/ 185737 h 369094"/>
              <a:gd name="connsiteX3" fmla="*/ 102394 w 1645444"/>
              <a:gd name="connsiteY3" fmla="*/ 183356 h 369094"/>
              <a:gd name="connsiteX4" fmla="*/ 257175 w 1645444"/>
              <a:gd name="connsiteY4" fmla="*/ 180975 h 369094"/>
              <a:gd name="connsiteX5" fmla="*/ 738188 w 1645444"/>
              <a:gd name="connsiteY5" fmla="*/ 119062 h 369094"/>
              <a:gd name="connsiteX6" fmla="*/ 1250156 w 1645444"/>
              <a:gd name="connsiteY6" fmla="*/ 47625 h 369094"/>
              <a:gd name="connsiteX7" fmla="*/ 1595438 w 1645444"/>
              <a:gd name="connsiteY7" fmla="*/ 0 h 369094"/>
              <a:gd name="connsiteX8" fmla="*/ 1645444 w 1645444"/>
              <a:gd name="connsiteY8" fmla="*/ 197644 h 369094"/>
              <a:gd name="connsiteX9" fmla="*/ 1435894 w 1645444"/>
              <a:gd name="connsiteY9" fmla="*/ 207169 h 369094"/>
              <a:gd name="connsiteX10" fmla="*/ 959644 w 1645444"/>
              <a:gd name="connsiteY10" fmla="*/ 257175 h 369094"/>
              <a:gd name="connsiteX11" fmla="*/ 540544 w 1645444"/>
              <a:gd name="connsiteY11" fmla="*/ 309562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5444" h="369094">
                <a:moveTo>
                  <a:pt x="540544" y="309562"/>
                </a:moveTo>
                <a:lnTo>
                  <a:pt x="92869" y="369094"/>
                </a:lnTo>
                <a:lnTo>
                  <a:pt x="0" y="185737"/>
                </a:lnTo>
                <a:lnTo>
                  <a:pt x="102394" y="183356"/>
                </a:lnTo>
                <a:lnTo>
                  <a:pt x="257175" y="180975"/>
                </a:lnTo>
                <a:lnTo>
                  <a:pt x="738188" y="119062"/>
                </a:lnTo>
                <a:lnTo>
                  <a:pt x="1250156" y="47625"/>
                </a:lnTo>
                <a:lnTo>
                  <a:pt x="1595438" y="0"/>
                </a:lnTo>
                <a:lnTo>
                  <a:pt x="1645444" y="197644"/>
                </a:lnTo>
                <a:lnTo>
                  <a:pt x="1435894" y="207169"/>
                </a:lnTo>
                <a:lnTo>
                  <a:pt x="959644" y="257175"/>
                </a:lnTo>
                <a:lnTo>
                  <a:pt x="540544" y="3095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E1FE7EA-7462-4CDC-B7E0-FDC49FFC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016" y="1437385"/>
            <a:ext cx="4267570" cy="440779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7CA416-77EC-47B0-8298-971EA5DDF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016" y="1400874"/>
            <a:ext cx="4267570" cy="440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14" grpId="0" animBg="1"/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4E5324-9D0F-40B3-91C7-6F567D08E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225105"/>
            <a:ext cx="4267570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478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E428A31-8ABD-48DD-8429-FB28F9B39A63}"/>
              </a:ext>
            </a:extLst>
          </p:cNvPr>
          <p:cNvSpPr/>
          <p:nvPr/>
        </p:nvSpPr>
        <p:spPr>
          <a:xfrm>
            <a:off x="4119564" y="1608139"/>
            <a:ext cx="1595437" cy="923925"/>
          </a:xfrm>
          <a:custGeom>
            <a:avLst/>
            <a:gdLst>
              <a:gd name="connsiteX0" fmla="*/ 409575 w 1595437"/>
              <a:gd name="connsiteY0" fmla="*/ 683419 h 923925"/>
              <a:gd name="connsiteX1" fmla="*/ 678656 w 1595437"/>
              <a:gd name="connsiteY1" fmla="*/ 542925 h 923925"/>
              <a:gd name="connsiteX2" fmla="*/ 1042987 w 1595437"/>
              <a:gd name="connsiteY2" fmla="*/ 338137 h 923925"/>
              <a:gd name="connsiteX3" fmla="*/ 1171575 w 1595437"/>
              <a:gd name="connsiteY3" fmla="*/ 254794 h 923925"/>
              <a:gd name="connsiteX4" fmla="*/ 1193006 w 1595437"/>
              <a:gd name="connsiteY4" fmla="*/ 228600 h 923925"/>
              <a:gd name="connsiteX5" fmla="*/ 1207293 w 1595437"/>
              <a:gd name="connsiteY5" fmla="*/ 200025 h 923925"/>
              <a:gd name="connsiteX6" fmla="*/ 1204912 w 1595437"/>
              <a:gd name="connsiteY6" fmla="*/ 164306 h 923925"/>
              <a:gd name="connsiteX7" fmla="*/ 1185862 w 1595437"/>
              <a:gd name="connsiteY7" fmla="*/ 123825 h 923925"/>
              <a:gd name="connsiteX8" fmla="*/ 1154906 w 1595437"/>
              <a:gd name="connsiteY8" fmla="*/ 92869 h 923925"/>
              <a:gd name="connsiteX9" fmla="*/ 1123950 w 1595437"/>
              <a:gd name="connsiteY9" fmla="*/ 61912 h 923925"/>
              <a:gd name="connsiteX10" fmla="*/ 1109662 w 1595437"/>
              <a:gd name="connsiteY10" fmla="*/ 42862 h 923925"/>
              <a:gd name="connsiteX11" fmla="*/ 1104900 w 1595437"/>
              <a:gd name="connsiteY11" fmla="*/ 23812 h 923925"/>
              <a:gd name="connsiteX12" fmla="*/ 1112043 w 1595437"/>
              <a:gd name="connsiteY12" fmla="*/ 7144 h 923925"/>
              <a:gd name="connsiteX13" fmla="*/ 1131093 w 1595437"/>
              <a:gd name="connsiteY13" fmla="*/ 0 h 923925"/>
              <a:gd name="connsiteX14" fmla="*/ 1178718 w 1595437"/>
              <a:gd name="connsiteY14" fmla="*/ 7144 h 923925"/>
              <a:gd name="connsiteX15" fmla="*/ 1228725 w 1595437"/>
              <a:gd name="connsiteY15" fmla="*/ 30956 h 923925"/>
              <a:gd name="connsiteX16" fmla="*/ 1393031 w 1595437"/>
              <a:gd name="connsiteY16" fmla="*/ 128587 h 923925"/>
              <a:gd name="connsiteX17" fmla="*/ 1524000 w 1595437"/>
              <a:gd name="connsiteY17" fmla="*/ 216694 h 923925"/>
              <a:gd name="connsiteX18" fmla="*/ 1569243 w 1595437"/>
              <a:gd name="connsiteY18" fmla="*/ 257175 h 923925"/>
              <a:gd name="connsiteX19" fmla="*/ 1588293 w 1595437"/>
              <a:gd name="connsiteY19" fmla="*/ 285750 h 923925"/>
              <a:gd name="connsiteX20" fmla="*/ 1595437 w 1595437"/>
              <a:gd name="connsiteY20" fmla="*/ 321469 h 923925"/>
              <a:gd name="connsiteX21" fmla="*/ 1593056 w 1595437"/>
              <a:gd name="connsiteY21" fmla="*/ 345281 h 923925"/>
              <a:gd name="connsiteX22" fmla="*/ 1581150 w 1595437"/>
              <a:gd name="connsiteY22" fmla="*/ 361950 h 923925"/>
              <a:gd name="connsiteX23" fmla="*/ 1545431 w 1595437"/>
              <a:gd name="connsiteY23" fmla="*/ 378619 h 923925"/>
              <a:gd name="connsiteX24" fmla="*/ 1495425 w 1595437"/>
              <a:gd name="connsiteY24" fmla="*/ 395287 h 923925"/>
              <a:gd name="connsiteX25" fmla="*/ 1273968 w 1595437"/>
              <a:gd name="connsiteY25" fmla="*/ 492919 h 923925"/>
              <a:gd name="connsiteX26" fmla="*/ 914400 w 1595437"/>
              <a:gd name="connsiteY26" fmla="*/ 631031 h 923925"/>
              <a:gd name="connsiteX27" fmla="*/ 716756 w 1595437"/>
              <a:gd name="connsiteY27" fmla="*/ 709612 h 923925"/>
              <a:gd name="connsiteX28" fmla="*/ 557212 w 1595437"/>
              <a:gd name="connsiteY28" fmla="*/ 776287 h 923925"/>
              <a:gd name="connsiteX29" fmla="*/ 373856 w 1595437"/>
              <a:gd name="connsiteY29" fmla="*/ 838200 h 923925"/>
              <a:gd name="connsiteX30" fmla="*/ 190500 w 1595437"/>
              <a:gd name="connsiteY30" fmla="*/ 892969 h 923925"/>
              <a:gd name="connsiteX31" fmla="*/ 45243 w 1595437"/>
              <a:gd name="connsiteY31" fmla="*/ 923925 h 923925"/>
              <a:gd name="connsiteX32" fmla="*/ 19050 w 1595437"/>
              <a:gd name="connsiteY32" fmla="*/ 923925 h 923925"/>
              <a:gd name="connsiteX33" fmla="*/ 7143 w 1595437"/>
              <a:gd name="connsiteY33" fmla="*/ 916781 h 923925"/>
              <a:gd name="connsiteX34" fmla="*/ 0 w 1595437"/>
              <a:gd name="connsiteY34" fmla="*/ 892969 h 923925"/>
              <a:gd name="connsiteX35" fmla="*/ 11906 w 1595437"/>
              <a:gd name="connsiteY35" fmla="*/ 873919 h 923925"/>
              <a:gd name="connsiteX36" fmla="*/ 188118 w 1595437"/>
              <a:gd name="connsiteY36" fmla="*/ 788194 h 923925"/>
              <a:gd name="connsiteX37" fmla="*/ 409575 w 1595437"/>
              <a:gd name="connsiteY37" fmla="*/ 683419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95437" h="923925">
                <a:moveTo>
                  <a:pt x="409575" y="683419"/>
                </a:moveTo>
                <a:lnTo>
                  <a:pt x="678656" y="542925"/>
                </a:lnTo>
                <a:lnTo>
                  <a:pt x="1042987" y="338137"/>
                </a:lnTo>
                <a:lnTo>
                  <a:pt x="1171575" y="254794"/>
                </a:lnTo>
                <a:lnTo>
                  <a:pt x="1193006" y="228600"/>
                </a:lnTo>
                <a:lnTo>
                  <a:pt x="1207293" y="200025"/>
                </a:lnTo>
                <a:lnTo>
                  <a:pt x="1204912" y="164306"/>
                </a:lnTo>
                <a:lnTo>
                  <a:pt x="1185862" y="123825"/>
                </a:lnTo>
                <a:lnTo>
                  <a:pt x="1154906" y="92869"/>
                </a:lnTo>
                <a:lnTo>
                  <a:pt x="1123950" y="61912"/>
                </a:lnTo>
                <a:lnTo>
                  <a:pt x="1109662" y="42862"/>
                </a:lnTo>
                <a:lnTo>
                  <a:pt x="1104900" y="23812"/>
                </a:lnTo>
                <a:lnTo>
                  <a:pt x="1112043" y="7144"/>
                </a:lnTo>
                <a:lnTo>
                  <a:pt x="1131093" y="0"/>
                </a:lnTo>
                <a:lnTo>
                  <a:pt x="1178718" y="7144"/>
                </a:lnTo>
                <a:lnTo>
                  <a:pt x="1228725" y="30956"/>
                </a:lnTo>
                <a:lnTo>
                  <a:pt x="1393031" y="128587"/>
                </a:lnTo>
                <a:lnTo>
                  <a:pt x="1524000" y="216694"/>
                </a:lnTo>
                <a:lnTo>
                  <a:pt x="1569243" y="257175"/>
                </a:lnTo>
                <a:lnTo>
                  <a:pt x="1588293" y="285750"/>
                </a:lnTo>
                <a:lnTo>
                  <a:pt x="1595437" y="321469"/>
                </a:lnTo>
                <a:lnTo>
                  <a:pt x="1593056" y="345281"/>
                </a:lnTo>
                <a:lnTo>
                  <a:pt x="1581150" y="361950"/>
                </a:lnTo>
                <a:lnTo>
                  <a:pt x="1545431" y="378619"/>
                </a:lnTo>
                <a:lnTo>
                  <a:pt x="1495425" y="395287"/>
                </a:lnTo>
                <a:lnTo>
                  <a:pt x="1273968" y="492919"/>
                </a:lnTo>
                <a:lnTo>
                  <a:pt x="914400" y="631031"/>
                </a:lnTo>
                <a:lnTo>
                  <a:pt x="716756" y="709612"/>
                </a:lnTo>
                <a:lnTo>
                  <a:pt x="557212" y="776287"/>
                </a:lnTo>
                <a:lnTo>
                  <a:pt x="373856" y="838200"/>
                </a:lnTo>
                <a:lnTo>
                  <a:pt x="190500" y="892969"/>
                </a:lnTo>
                <a:lnTo>
                  <a:pt x="45243" y="923925"/>
                </a:lnTo>
                <a:lnTo>
                  <a:pt x="19050" y="923925"/>
                </a:lnTo>
                <a:lnTo>
                  <a:pt x="7143" y="916781"/>
                </a:lnTo>
                <a:lnTo>
                  <a:pt x="0" y="892969"/>
                </a:lnTo>
                <a:lnTo>
                  <a:pt x="11906" y="873919"/>
                </a:lnTo>
                <a:lnTo>
                  <a:pt x="188118" y="788194"/>
                </a:lnTo>
                <a:lnTo>
                  <a:pt x="409575" y="6834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624338F-DED6-455A-AE38-48B16171E4BF}"/>
              </a:ext>
            </a:extLst>
          </p:cNvPr>
          <p:cNvSpPr/>
          <p:nvPr/>
        </p:nvSpPr>
        <p:spPr>
          <a:xfrm>
            <a:off x="3690938" y="2738439"/>
            <a:ext cx="2298700" cy="708025"/>
          </a:xfrm>
          <a:custGeom>
            <a:avLst/>
            <a:gdLst>
              <a:gd name="connsiteX0" fmla="*/ 962025 w 2297906"/>
              <a:gd name="connsiteY0" fmla="*/ 450056 h 707231"/>
              <a:gd name="connsiteX1" fmla="*/ 728662 w 2297906"/>
              <a:gd name="connsiteY1" fmla="*/ 528637 h 707231"/>
              <a:gd name="connsiteX2" fmla="*/ 516731 w 2297906"/>
              <a:gd name="connsiteY2" fmla="*/ 614362 h 707231"/>
              <a:gd name="connsiteX3" fmla="*/ 383381 w 2297906"/>
              <a:gd name="connsiteY3" fmla="*/ 688181 h 707231"/>
              <a:gd name="connsiteX4" fmla="*/ 357187 w 2297906"/>
              <a:gd name="connsiteY4" fmla="*/ 702468 h 707231"/>
              <a:gd name="connsiteX5" fmla="*/ 338137 w 2297906"/>
              <a:gd name="connsiteY5" fmla="*/ 707231 h 707231"/>
              <a:gd name="connsiteX6" fmla="*/ 304800 w 2297906"/>
              <a:gd name="connsiteY6" fmla="*/ 695325 h 707231"/>
              <a:gd name="connsiteX7" fmla="*/ 207168 w 2297906"/>
              <a:gd name="connsiteY7" fmla="*/ 631031 h 707231"/>
              <a:gd name="connsiteX8" fmla="*/ 114300 w 2297906"/>
              <a:gd name="connsiteY8" fmla="*/ 559593 h 707231"/>
              <a:gd name="connsiteX9" fmla="*/ 85725 w 2297906"/>
              <a:gd name="connsiteY9" fmla="*/ 526256 h 707231"/>
              <a:gd name="connsiteX10" fmla="*/ 52387 w 2297906"/>
              <a:gd name="connsiteY10" fmla="*/ 488156 h 707231"/>
              <a:gd name="connsiteX11" fmla="*/ 16668 w 2297906"/>
              <a:gd name="connsiteY11" fmla="*/ 431006 h 707231"/>
              <a:gd name="connsiteX12" fmla="*/ 2381 w 2297906"/>
              <a:gd name="connsiteY12" fmla="*/ 400050 h 707231"/>
              <a:gd name="connsiteX13" fmla="*/ 0 w 2297906"/>
              <a:gd name="connsiteY13" fmla="*/ 383381 h 707231"/>
              <a:gd name="connsiteX14" fmla="*/ 7143 w 2297906"/>
              <a:gd name="connsiteY14" fmla="*/ 364331 h 707231"/>
              <a:gd name="connsiteX15" fmla="*/ 21431 w 2297906"/>
              <a:gd name="connsiteY15" fmla="*/ 357187 h 707231"/>
              <a:gd name="connsiteX16" fmla="*/ 52387 w 2297906"/>
              <a:gd name="connsiteY16" fmla="*/ 366712 h 707231"/>
              <a:gd name="connsiteX17" fmla="*/ 119062 w 2297906"/>
              <a:gd name="connsiteY17" fmla="*/ 416718 h 707231"/>
              <a:gd name="connsiteX18" fmla="*/ 192881 w 2297906"/>
              <a:gd name="connsiteY18" fmla="*/ 442912 h 707231"/>
              <a:gd name="connsiteX19" fmla="*/ 261937 w 2297906"/>
              <a:gd name="connsiteY19" fmla="*/ 452437 h 707231"/>
              <a:gd name="connsiteX20" fmla="*/ 359568 w 2297906"/>
              <a:gd name="connsiteY20" fmla="*/ 452437 h 707231"/>
              <a:gd name="connsiteX21" fmla="*/ 502443 w 2297906"/>
              <a:gd name="connsiteY21" fmla="*/ 416718 h 707231"/>
              <a:gd name="connsiteX22" fmla="*/ 1297781 w 2297906"/>
              <a:gd name="connsiteY22" fmla="*/ 195262 h 707231"/>
              <a:gd name="connsiteX23" fmla="*/ 1531143 w 2297906"/>
              <a:gd name="connsiteY23" fmla="*/ 128587 h 707231"/>
              <a:gd name="connsiteX24" fmla="*/ 1666875 w 2297906"/>
              <a:gd name="connsiteY24" fmla="*/ 83343 h 707231"/>
              <a:gd name="connsiteX25" fmla="*/ 1819275 w 2297906"/>
              <a:gd name="connsiteY25" fmla="*/ 19050 h 707231"/>
              <a:gd name="connsiteX26" fmla="*/ 1852612 w 2297906"/>
              <a:gd name="connsiteY26" fmla="*/ 2381 h 707231"/>
              <a:gd name="connsiteX27" fmla="*/ 1909762 w 2297906"/>
              <a:gd name="connsiteY27" fmla="*/ 0 h 707231"/>
              <a:gd name="connsiteX28" fmla="*/ 2035968 w 2297906"/>
              <a:gd name="connsiteY28" fmla="*/ 9525 h 707231"/>
              <a:gd name="connsiteX29" fmla="*/ 2221706 w 2297906"/>
              <a:gd name="connsiteY29" fmla="*/ 35718 h 707231"/>
              <a:gd name="connsiteX30" fmla="*/ 2247900 w 2297906"/>
              <a:gd name="connsiteY30" fmla="*/ 47625 h 707231"/>
              <a:gd name="connsiteX31" fmla="*/ 2276475 w 2297906"/>
              <a:gd name="connsiteY31" fmla="*/ 76200 h 707231"/>
              <a:gd name="connsiteX32" fmla="*/ 2293143 w 2297906"/>
              <a:gd name="connsiteY32" fmla="*/ 107156 h 707231"/>
              <a:gd name="connsiteX33" fmla="*/ 2297906 w 2297906"/>
              <a:gd name="connsiteY33" fmla="*/ 133350 h 707231"/>
              <a:gd name="connsiteX34" fmla="*/ 2293143 w 2297906"/>
              <a:gd name="connsiteY34" fmla="*/ 152400 h 707231"/>
              <a:gd name="connsiteX35" fmla="*/ 2274093 w 2297906"/>
              <a:gd name="connsiteY35" fmla="*/ 166687 h 707231"/>
              <a:gd name="connsiteX36" fmla="*/ 2228850 w 2297906"/>
              <a:gd name="connsiteY36" fmla="*/ 190500 h 707231"/>
              <a:gd name="connsiteX37" fmla="*/ 2176462 w 2297906"/>
              <a:gd name="connsiteY37" fmla="*/ 202406 h 707231"/>
              <a:gd name="connsiteX38" fmla="*/ 2043112 w 2297906"/>
              <a:gd name="connsiteY38" fmla="*/ 211931 h 707231"/>
              <a:gd name="connsiteX39" fmla="*/ 1533525 w 2297906"/>
              <a:gd name="connsiteY39" fmla="*/ 309562 h 707231"/>
              <a:gd name="connsiteX40" fmla="*/ 1245393 w 2297906"/>
              <a:gd name="connsiteY40" fmla="*/ 383381 h 707231"/>
              <a:gd name="connsiteX41" fmla="*/ 962025 w 2297906"/>
              <a:gd name="connsiteY41" fmla="*/ 450056 h 70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297906" h="707231">
                <a:moveTo>
                  <a:pt x="962025" y="450056"/>
                </a:moveTo>
                <a:lnTo>
                  <a:pt x="728662" y="528637"/>
                </a:lnTo>
                <a:lnTo>
                  <a:pt x="516731" y="614362"/>
                </a:lnTo>
                <a:lnTo>
                  <a:pt x="383381" y="688181"/>
                </a:lnTo>
                <a:lnTo>
                  <a:pt x="357187" y="702468"/>
                </a:lnTo>
                <a:lnTo>
                  <a:pt x="338137" y="707231"/>
                </a:lnTo>
                <a:lnTo>
                  <a:pt x="304800" y="695325"/>
                </a:lnTo>
                <a:lnTo>
                  <a:pt x="207168" y="631031"/>
                </a:lnTo>
                <a:lnTo>
                  <a:pt x="114300" y="559593"/>
                </a:lnTo>
                <a:lnTo>
                  <a:pt x="85725" y="526256"/>
                </a:lnTo>
                <a:lnTo>
                  <a:pt x="52387" y="488156"/>
                </a:lnTo>
                <a:lnTo>
                  <a:pt x="16668" y="431006"/>
                </a:lnTo>
                <a:lnTo>
                  <a:pt x="2381" y="400050"/>
                </a:lnTo>
                <a:lnTo>
                  <a:pt x="0" y="383381"/>
                </a:lnTo>
                <a:lnTo>
                  <a:pt x="7143" y="364331"/>
                </a:lnTo>
                <a:lnTo>
                  <a:pt x="21431" y="357187"/>
                </a:lnTo>
                <a:lnTo>
                  <a:pt x="52387" y="366712"/>
                </a:lnTo>
                <a:lnTo>
                  <a:pt x="119062" y="416718"/>
                </a:lnTo>
                <a:lnTo>
                  <a:pt x="192881" y="442912"/>
                </a:lnTo>
                <a:lnTo>
                  <a:pt x="261937" y="452437"/>
                </a:lnTo>
                <a:lnTo>
                  <a:pt x="359568" y="452437"/>
                </a:lnTo>
                <a:lnTo>
                  <a:pt x="502443" y="416718"/>
                </a:lnTo>
                <a:lnTo>
                  <a:pt x="1297781" y="195262"/>
                </a:lnTo>
                <a:lnTo>
                  <a:pt x="1531143" y="128587"/>
                </a:lnTo>
                <a:lnTo>
                  <a:pt x="1666875" y="83343"/>
                </a:lnTo>
                <a:lnTo>
                  <a:pt x="1819275" y="19050"/>
                </a:lnTo>
                <a:lnTo>
                  <a:pt x="1852612" y="2381"/>
                </a:lnTo>
                <a:lnTo>
                  <a:pt x="1909762" y="0"/>
                </a:lnTo>
                <a:lnTo>
                  <a:pt x="2035968" y="9525"/>
                </a:lnTo>
                <a:lnTo>
                  <a:pt x="2221706" y="35718"/>
                </a:lnTo>
                <a:lnTo>
                  <a:pt x="2247900" y="47625"/>
                </a:lnTo>
                <a:lnTo>
                  <a:pt x="2276475" y="76200"/>
                </a:lnTo>
                <a:lnTo>
                  <a:pt x="2293143" y="107156"/>
                </a:lnTo>
                <a:lnTo>
                  <a:pt x="2297906" y="133350"/>
                </a:lnTo>
                <a:lnTo>
                  <a:pt x="2293143" y="152400"/>
                </a:lnTo>
                <a:lnTo>
                  <a:pt x="2274093" y="166687"/>
                </a:lnTo>
                <a:lnTo>
                  <a:pt x="2228850" y="190500"/>
                </a:lnTo>
                <a:lnTo>
                  <a:pt x="2176462" y="202406"/>
                </a:lnTo>
                <a:lnTo>
                  <a:pt x="2043112" y="211931"/>
                </a:lnTo>
                <a:lnTo>
                  <a:pt x="1533525" y="309562"/>
                </a:lnTo>
                <a:lnTo>
                  <a:pt x="1245393" y="383381"/>
                </a:lnTo>
                <a:lnTo>
                  <a:pt x="962025" y="4500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B9D1800-E123-4A79-A70E-067D1154B7A0}"/>
              </a:ext>
            </a:extLst>
          </p:cNvPr>
          <p:cNvSpPr/>
          <p:nvPr/>
        </p:nvSpPr>
        <p:spPr>
          <a:xfrm>
            <a:off x="6324600" y="2049463"/>
            <a:ext cx="704850" cy="647700"/>
          </a:xfrm>
          <a:custGeom>
            <a:avLst/>
            <a:gdLst>
              <a:gd name="connsiteX0" fmla="*/ 388144 w 704850"/>
              <a:gd name="connsiteY0" fmla="*/ 473869 h 647700"/>
              <a:gd name="connsiteX1" fmla="*/ 307181 w 704850"/>
              <a:gd name="connsiteY1" fmla="*/ 397669 h 647700"/>
              <a:gd name="connsiteX2" fmla="*/ 230981 w 704850"/>
              <a:gd name="connsiteY2" fmla="*/ 319088 h 647700"/>
              <a:gd name="connsiteX3" fmla="*/ 126206 w 704850"/>
              <a:gd name="connsiteY3" fmla="*/ 197644 h 647700"/>
              <a:gd name="connsiteX4" fmla="*/ 45244 w 704850"/>
              <a:gd name="connsiteY4" fmla="*/ 104775 h 647700"/>
              <a:gd name="connsiteX5" fmla="*/ 19050 w 704850"/>
              <a:gd name="connsiteY5" fmla="*/ 73819 h 647700"/>
              <a:gd name="connsiteX6" fmla="*/ 9525 w 704850"/>
              <a:gd name="connsiteY6" fmla="*/ 59532 h 647700"/>
              <a:gd name="connsiteX7" fmla="*/ 0 w 704850"/>
              <a:gd name="connsiteY7" fmla="*/ 38100 h 647700"/>
              <a:gd name="connsiteX8" fmla="*/ 0 w 704850"/>
              <a:gd name="connsiteY8" fmla="*/ 21432 h 647700"/>
              <a:gd name="connsiteX9" fmla="*/ 4763 w 704850"/>
              <a:gd name="connsiteY9" fmla="*/ 9525 h 647700"/>
              <a:gd name="connsiteX10" fmla="*/ 16669 w 704850"/>
              <a:gd name="connsiteY10" fmla="*/ 0 h 647700"/>
              <a:gd name="connsiteX11" fmla="*/ 40481 w 704850"/>
              <a:gd name="connsiteY11" fmla="*/ 4763 h 647700"/>
              <a:gd name="connsiteX12" fmla="*/ 214313 w 704850"/>
              <a:gd name="connsiteY12" fmla="*/ 104775 h 647700"/>
              <a:gd name="connsiteX13" fmla="*/ 345281 w 704850"/>
              <a:gd name="connsiteY13" fmla="*/ 164307 h 647700"/>
              <a:gd name="connsiteX14" fmla="*/ 492919 w 704850"/>
              <a:gd name="connsiteY14" fmla="*/ 226219 h 647700"/>
              <a:gd name="connsiteX15" fmla="*/ 526256 w 704850"/>
              <a:gd name="connsiteY15" fmla="*/ 240507 h 647700"/>
              <a:gd name="connsiteX16" fmla="*/ 569119 w 704850"/>
              <a:gd name="connsiteY16" fmla="*/ 288132 h 647700"/>
              <a:gd name="connsiteX17" fmla="*/ 638175 w 704850"/>
              <a:gd name="connsiteY17" fmla="*/ 392907 h 647700"/>
              <a:gd name="connsiteX18" fmla="*/ 678656 w 704850"/>
              <a:gd name="connsiteY18" fmla="*/ 454819 h 647700"/>
              <a:gd name="connsiteX19" fmla="*/ 700088 w 704850"/>
              <a:gd name="connsiteY19" fmla="*/ 514350 h 647700"/>
              <a:gd name="connsiteX20" fmla="*/ 704850 w 704850"/>
              <a:gd name="connsiteY20" fmla="*/ 547688 h 647700"/>
              <a:gd name="connsiteX21" fmla="*/ 700088 w 704850"/>
              <a:gd name="connsiteY21" fmla="*/ 611982 h 647700"/>
              <a:gd name="connsiteX22" fmla="*/ 683419 w 704850"/>
              <a:gd name="connsiteY22" fmla="*/ 642938 h 647700"/>
              <a:gd name="connsiteX23" fmla="*/ 652463 w 704850"/>
              <a:gd name="connsiteY23" fmla="*/ 647700 h 647700"/>
              <a:gd name="connsiteX24" fmla="*/ 616744 w 704850"/>
              <a:gd name="connsiteY24" fmla="*/ 640557 h 647700"/>
              <a:gd name="connsiteX25" fmla="*/ 542925 w 704850"/>
              <a:gd name="connsiteY25" fmla="*/ 597694 h 647700"/>
              <a:gd name="connsiteX26" fmla="*/ 388144 w 704850"/>
              <a:gd name="connsiteY26" fmla="*/ 473869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4850" h="647700">
                <a:moveTo>
                  <a:pt x="388144" y="473869"/>
                </a:moveTo>
                <a:lnTo>
                  <a:pt x="307181" y="397669"/>
                </a:lnTo>
                <a:lnTo>
                  <a:pt x="230981" y="319088"/>
                </a:lnTo>
                <a:lnTo>
                  <a:pt x="126206" y="197644"/>
                </a:lnTo>
                <a:lnTo>
                  <a:pt x="45244" y="104775"/>
                </a:lnTo>
                <a:lnTo>
                  <a:pt x="19050" y="73819"/>
                </a:lnTo>
                <a:lnTo>
                  <a:pt x="9525" y="59532"/>
                </a:lnTo>
                <a:lnTo>
                  <a:pt x="0" y="38100"/>
                </a:lnTo>
                <a:lnTo>
                  <a:pt x="0" y="21432"/>
                </a:lnTo>
                <a:lnTo>
                  <a:pt x="4763" y="9525"/>
                </a:lnTo>
                <a:lnTo>
                  <a:pt x="16669" y="0"/>
                </a:lnTo>
                <a:lnTo>
                  <a:pt x="40481" y="4763"/>
                </a:lnTo>
                <a:lnTo>
                  <a:pt x="214313" y="104775"/>
                </a:lnTo>
                <a:lnTo>
                  <a:pt x="345281" y="164307"/>
                </a:lnTo>
                <a:lnTo>
                  <a:pt x="492919" y="226219"/>
                </a:lnTo>
                <a:lnTo>
                  <a:pt x="526256" y="240507"/>
                </a:lnTo>
                <a:lnTo>
                  <a:pt x="569119" y="288132"/>
                </a:lnTo>
                <a:lnTo>
                  <a:pt x="638175" y="392907"/>
                </a:lnTo>
                <a:lnTo>
                  <a:pt x="678656" y="454819"/>
                </a:lnTo>
                <a:lnTo>
                  <a:pt x="700088" y="514350"/>
                </a:lnTo>
                <a:lnTo>
                  <a:pt x="704850" y="547688"/>
                </a:lnTo>
                <a:lnTo>
                  <a:pt x="700088" y="611982"/>
                </a:lnTo>
                <a:lnTo>
                  <a:pt x="683419" y="642938"/>
                </a:lnTo>
                <a:lnTo>
                  <a:pt x="652463" y="647700"/>
                </a:lnTo>
                <a:lnTo>
                  <a:pt x="616744" y="640557"/>
                </a:lnTo>
                <a:lnTo>
                  <a:pt x="542925" y="597694"/>
                </a:lnTo>
                <a:lnTo>
                  <a:pt x="388144" y="473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5E72739-F8FE-43F0-86AB-264345A56076}"/>
              </a:ext>
            </a:extLst>
          </p:cNvPr>
          <p:cNvSpPr/>
          <p:nvPr/>
        </p:nvSpPr>
        <p:spPr>
          <a:xfrm>
            <a:off x="6175376" y="3078163"/>
            <a:ext cx="754063" cy="508000"/>
          </a:xfrm>
          <a:custGeom>
            <a:avLst/>
            <a:gdLst>
              <a:gd name="connsiteX0" fmla="*/ 342900 w 754857"/>
              <a:gd name="connsiteY0" fmla="*/ 311944 h 507207"/>
              <a:gd name="connsiteX1" fmla="*/ 228600 w 754857"/>
              <a:gd name="connsiteY1" fmla="*/ 228600 h 507207"/>
              <a:gd name="connsiteX2" fmla="*/ 104775 w 754857"/>
              <a:gd name="connsiteY2" fmla="*/ 130969 h 507207"/>
              <a:gd name="connsiteX3" fmla="*/ 23813 w 754857"/>
              <a:gd name="connsiteY3" fmla="*/ 64294 h 507207"/>
              <a:gd name="connsiteX4" fmla="*/ 0 w 754857"/>
              <a:gd name="connsiteY4" fmla="*/ 35719 h 507207"/>
              <a:gd name="connsiteX5" fmla="*/ 0 w 754857"/>
              <a:gd name="connsiteY5" fmla="*/ 26194 h 507207"/>
              <a:gd name="connsiteX6" fmla="*/ 2382 w 754857"/>
              <a:gd name="connsiteY6" fmla="*/ 11907 h 507207"/>
              <a:gd name="connsiteX7" fmla="*/ 19050 w 754857"/>
              <a:gd name="connsiteY7" fmla="*/ 0 h 507207"/>
              <a:gd name="connsiteX8" fmla="*/ 52388 w 754857"/>
              <a:gd name="connsiteY8" fmla="*/ 2382 h 507207"/>
              <a:gd name="connsiteX9" fmla="*/ 378619 w 754857"/>
              <a:gd name="connsiteY9" fmla="*/ 95250 h 507207"/>
              <a:gd name="connsiteX10" fmla="*/ 585788 w 754857"/>
              <a:gd name="connsiteY10" fmla="*/ 164307 h 507207"/>
              <a:gd name="connsiteX11" fmla="*/ 621507 w 754857"/>
              <a:gd name="connsiteY11" fmla="*/ 180975 h 507207"/>
              <a:gd name="connsiteX12" fmla="*/ 678657 w 754857"/>
              <a:gd name="connsiteY12" fmla="*/ 250032 h 507207"/>
              <a:gd name="connsiteX13" fmla="*/ 723900 w 754857"/>
              <a:gd name="connsiteY13" fmla="*/ 316707 h 507207"/>
              <a:gd name="connsiteX14" fmla="*/ 745332 w 754857"/>
              <a:gd name="connsiteY14" fmla="*/ 357188 h 507207"/>
              <a:gd name="connsiteX15" fmla="*/ 754857 w 754857"/>
              <a:gd name="connsiteY15" fmla="*/ 397669 h 507207"/>
              <a:gd name="connsiteX16" fmla="*/ 754857 w 754857"/>
              <a:gd name="connsiteY16" fmla="*/ 440532 h 507207"/>
              <a:gd name="connsiteX17" fmla="*/ 745332 w 754857"/>
              <a:gd name="connsiteY17" fmla="*/ 469107 h 507207"/>
              <a:gd name="connsiteX18" fmla="*/ 726282 w 754857"/>
              <a:gd name="connsiteY18" fmla="*/ 490538 h 507207"/>
              <a:gd name="connsiteX19" fmla="*/ 673894 w 754857"/>
              <a:gd name="connsiteY19" fmla="*/ 507207 h 507207"/>
              <a:gd name="connsiteX20" fmla="*/ 635794 w 754857"/>
              <a:gd name="connsiteY20" fmla="*/ 507207 h 507207"/>
              <a:gd name="connsiteX21" fmla="*/ 614363 w 754857"/>
              <a:gd name="connsiteY21" fmla="*/ 500063 h 507207"/>
              <a:gd name="connsiteX22" fmla="*/ 342900 w 754857"/>
              <a:gd name="connsiteY22" fmla="*/ 311944 h 50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4857" h="507207">
                <a:moveTo>
                  <a:pt x="342900" y="311944"/>
                </a:moveTo>
                <a:lnTo>
                  <a:pt x="228600" y="228600"/>
                </a:lnTo>
                <a:lnTo>
                  <a:pt x="104775" y="130969"/>
                </a:lnTo>
                <a:lnTo>
                  <a:pt x="23813" y="64294"/>
                </a:lnTo>
                <a:lnTo>
                  <a:pt x="0" y="35719"/>
                </a:lnTo>
                <a:lnTo>
                  <a:pt x="0" y="26194"/>
                </a:lnTo>
                <a:lnTo>
                  <a:pt x="2382" y="11907"/>
                </a:lnTo>
                <a:lnTo>
                  <a:pt x="19050" y="0"/>
                </a:lnTo>
                <a:lnTo>
                  <a:pt x="52388" y="2382"/>
                </a:lnTo>
                <a:lnTo>
                  <a:pt x="378619" y="95250"/>
                </a:lnTo>
                <a:lnTo>
                  <a:pt x="585788" y="164307"/>
                </a:lnTo>
                <a:lnTo>
                  <a:pt x="621507" y="180975"/>
                </a:lnTo>
                <a:lnTo>
                  <a:pt x="678657" y="250032"/>
                </a:lnTo>
                <a:lnTo>
                  <a:pt x="723900" y="316707"/>
                </a:lnTo>
                <a:lnTo>
                  <a:pt x="745332" y="357188"/>
                </a:lnTo>
                <a:lnTo>
                  <a:pt x="754857" y="397669"/>
                </a:lnTo>
                <a:lnTo>
                  <a:pt x="754857" y="440532"/>
                </a:lnTo>
                <a:lnTo>
                  <a:pt x="745332" y="469107"/>
                </a:lnTo>
                <a:lnTo>
                  <a:pt x="726282" y="490538"/>
                </a:lnTo>
                <a:lnTo>
                  <a:pt x="673894" y="507207"/>
                </a:lnTo>
                <a:lnTo>
                  <a:pt x="635794" y="507207"/>
                </a:lnTo>
                <a:lnTo>
                  <a:pt x="614363" y="500063"/>
                </a:lnTo>
                <a:lnTo>
                  <a:pt x="342900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A3103BE-668D-4A8C-9FAB-AC06B9F2B7D6}"/>
              </a:ext>
            </a:extLst>
          </p:cNvPr>
          <p:cNvSpPr/>
          <p:nvPr/>
        </p:nvSpPr>
        <p:spPr>
          <a:xfrm>
            <a:off x="5610225" y="3836988"/>
            <a:ext cx="2844800" cy="768350"/>
          </a:xfrm>
          <a:custGeom>
            <a:avLst/>
            <a:gdLst>
              <a:gd name="connsiteX0" fmla="*/ 1206294 w 2844469"/>
              <a:gd name="connsiteY0" fmla="*/ 503367 h 768454"/>
              <a:gd name="connsiteX1" fmla="*/ 920357 w 2844469"/>
              <a:gd name="connsiteY1" fmla="*/ 586765 h 768454"/>
              <a:gd name="connsiteX2" fmla="*/ 747604 w 2844469"/>
              <a:gd name="connsiteY2" fmla="*/ 649313 h 768454"/>
              <a:gd name="connsiteX3" fmla="*/ 598679 w 2844469"/>
              <a:gd name="connsiteY3" fmla="*/ 711862 h 768454"/>
              <a:gd name="connsiteX4" fmla="*/ 491453 w 2844469"/>
              <a:gd name="connsiteY4" fmla="*/ 768454 h 768454"/>
              <a:gd name="connsiteX5" fmla="*/ 443797 w 2844469"/>
              <a:gd name="connsiteY5" fmla="*/ 768454 h 768454"/>
              <a:gd name="connsiteX6" fmla="*/ 318700 w 2844469"/>
              <a:gd name="connsiteY6" fmla="*/ 723776 h 768454"/>
              <a:gd name="connsiteX7" fmla="*/ 184668 w 2844469"/>
              <a:gd name="connsiteY7" fmla="*/ 649313 h 768454"/>
              <a:gd name="connsiteX8" fmla="*/ 50635 w 2844469"/>
              <a:gd name="connsiteY8" fmla="*/ 548044 h 768454"/>
              <a:gd name="connsiteX9" fmla="*/ 2979 w 2844469"/>
              <a:gd name="connsiteY9" fmla="*/ 503367 h 768454"/>
              <a:gd name="connsiteX10" fmla="*/ 0 w 2844469"/>
              <a:gd name="connsiteY10" fmla="*/ 482517 h 768454"/>
              <a:gd name="connsiteX11" fmla="*/ 2979 w 2844469"/>
              <a:gd name="connsiteY11" fmla="*/ 464646 h 768454"/>
              <a:gd name="connsiteX12" fmla="*/ 8936 w 2844469"/>
              <a:gd name="connsiteY12" fmla="*/ 452732 h 768454"/>
              <a:gd name="connsiteX13" fmla="*/ 20850 w 2844469"/>
              <a:gd name="connsiteY13" fmla="*/ 446775 h 768454"/>
              <a:gd name="connsiteX14" fmla="*/ 89355 w 2844469"/>
              <a:gd name="connsiteY14" fmla="*/ 473582 h 768454"/>
              <a:gd name="connsiteX15" fmla="*/ 148926 w 2844469"/>
              <a:gd name="connsiteY15" fmla="*/ 485496 h 768454"/>
              <a:gd name="connsiteX16" fmla="*/ 336571 w 2844469"/>
              <a:gd name="connsiteY16" fmla="*/ 509324 h 768454"/>
              <a:gd name="connsiteX17" fmla="*/ 428905 w 2844469"/>
              <a:gd name="connsiteY17" fmla="*/ 503367 h 768454"/>
              <a:gd name="connsiteX18" fmla="*/ 735690 w 2844469"/>
              <a:gd name="connsiteY18" fmla="*/ 446775 h 768454"/>
              <a:gd name="connsiteX19" fmla="*/ 1236079 w 2844469"/>
              <a:gd name="connsiteY19" fmla="*/ 321678 h 768454"/>
              <a:gd name="connsiteX20" fmla="*/ 1796037 w 2844469"/>
              <a:gd name="connsiteY20" fmla="*/ 196581 h 768454"/>
              <a:gd name="connsiteX21" fmla="*/ 2058145 w 2844469"/>
              <a:gd name="connsiteY21" fmla="*/ 145947 h 768454"/>
              <a:gd name="connsiteX22" fmla="*/ 2242812 w 2844469"/>
              <a:gd name="connsiteY22" fmla="*/ 107226 h 768454"/>
              <a:gd name="connsiteX23" fmla="*/ 2347060 w 2844469"/>
              <a:gd name="connsiteY23" fmla="*/ 77441 h 768454"/>
              <a:gd name="connsiteX24" fmla="*/ 2433436 w 2844469"/>
              <a:gd name="connsiteY24" fmla="*/ 29785 h 768454"/>
              <a:gd name="connsiteX25" fmla="*/ 2478114 w 2844469"/>
              <a:gd name="connsiteY25" fmla="*/ 0 h 768454"/>
              <a:gd name="connsiteX26" fmla="*/ 2516834 w 2844469"/>
              <a:gd name="connsiteY26" fmla="*/ 0 h 768454"/>
              <a:gd name="connsiteX27" fmla="*/ 2638953 w 2844469"/>
              <a:gd name="connsiteY27" fmla="*/ 23828 h 768454"/>
              <a:gd name="connsiteX28" fmla="*/ 2710437 w 2844469"/>
              <a:gd name="connsiteY28" fmla="*/ 53613 h 768454"/>
              <a:gd name="connsiteX29" fmla="*/ 2808727 w 2844469"/>
              <a:gd name="connsiteY29" fmla="*/ 110205 h 768454"/>
              <a:gd name="connsiteX30" fmla="*/ 2826598 w 2844469"/>
              <a:gd name="connsiteY30" fmla="*/ 134033 h 768454"/>
              <a:gd name="connsiteX31" fmla="*/ 2844469 w 2844469"/>
              <a:gd name="connsiteY31" fmla="*/ 163818 h 768454"/>
              <a:gd name="connsiteX32" fmla="*/ 2844469 w 2844469"/>
              <a:gd name="connsiteY32" fmla="*/ 187646 h 768454"/>
              <a:gd name="connsiteX33" fmla="*/ 2835534 w 2844469"/>
              <a:gd name="connsiteY33" fmla="*/ 211474 h 768454"/>
              <a:gd name="connsiteX34" fmla="*/ 2817663 w 2844469"/>
              <a:gd name="connsiteY34" fmla="*/ 226366 h 768454"/>
              <a:gd name="connsiteX35" fmla="*/ 2781921 w 2844469"/>
              <a:gd name="connsiteY35" fmla="*/ 235302 h 768454"/>
              <a:gd name="connsiteX36" fmla="*/ 2055167 w 2844469"/>
              <a:gd name="connsiteY36" fmla="*/ 330614 h 768454"/>
              <a:gd name="connsiteX37" fmla="*/ 1790080 w 2844469"/>
              <a:gd name="connsiteY37" fmla="*/ 375291 h 768454"/>
              <a:gd name="connsiteX38" fmla="*/ 1206294 w 2844469"/>
              <a:gd name="connsiteY38" fmla="*/ 503367 h 76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44469" h="768454">
                <a:moveTo>
                  <a:pt x="1206294" y="503367"/>
                </a:moveTo>
                <a:lnTo>
                  <a:pt x="920357" y="586765"/>
                </a:lnTo>
                <a:lnTo>
                  <a:pt x="747604" y="649313"/>
                </a:lnTo>
                <a:lnTo>
                  <a:pt x="598679" y="711862"/>
                </a:lnTo>
                <a:lnTo>
                  <a:pt x="491453" y="768454"/>
                </a:lnTo>
                <a:lnTo>
                  <a:pt x="443797" y="768454"/>
                </a:lnTo>
                <a:lnTo>
                  <a:pt x="318700" y="723776"/>
                </a:lnTo>
                <a:lnTo>
                  <a:pt x="184668" y="649313"/>
                </a:lnTo>
                <a:lnTo>
                  <a:pt x="50635" y="548044"/>
                </a:lnTo>
                <a:lnTo>
                  <a:pt x="2979" y="503367"/>
                </a:lnTo>
                <a:lnTo>
                  <a:pt x="0" y="482517"/>
                </a:lnTo>
                <a:lnTo>
                  <a:pt x="2979" y="464646"/>
                </a:lnTo>
                <a:lnTo>
                  <a:pt x="8936" y="452732"/>
                </a:lnTo>
                <a:lnTo>
                  <a:pt x="20850" y="446775"/>
                </a:lnTo>
                <a:lnTo>
                  <a:pt x="89355" y="473582"/>
                </a:lnTo>
                <a:lnTo>
                  <a:pt x="148926" y="485496"/>
                </a:lnTo>
                <a:lnTo>
                  <a:pt x="336571" y="509324"/>
                </a:lnTo>
                <a:lnTo>
                  <a:pt x="428905" y="503367"/>
                </a:lnTo>
                <a:lnTo>
                  <a:pt x="735690" y="446775"/>
                </a:lnTo>
                <a:lnTo>
                  <a:pt x="1236079" y="321678"/>
                </a:lnTo>
                <a:lnTo>
                  <a:pt x="1796037" y="196581"/>
                </a:lnTo>
                <a:lnTo>
                  <a:pt x="2058145" y="145947"/>
                </a:lnTo>
                <a:lnTo>
                  <a:pt x="2242812" y="107226"/>
                </a:lnTo>
                <a:lnTo>
                  <a:pt x="2347060" y="77441"/>
                </a:lnTo>
                <a:lnTo>
                  <a:pt x="2433436" y="29785"/>
                </a:lnTo>
                <a:lnTo>
                  <a:pt x="2478114" y="0"/>
                </a:lnTo>
                <a:lnTo>
                  <a:pt x="2516834" y="0"/>
                </a:lnTo>
                <a:lnTo>
                  <a:pt x="2638953" y="23828"/>
                </a:lnTo>
                <a:lnTo>
                  <a:pt x="2710437" y="53613"/>
                </a:lnTo>
                <a:lnTo>
                  <a:pt x="2808727" y="110205"/>
                </a:lnTo>
                <a:lnTo>
                  <a:pt x="2826598" y="134033"/>
                </a:lnTo>
                <a:lnTo>
                  <a:pt x="2844469" y="163818"/>
                </a:lnTo>
                <a:lnTo>
                  <a:pt x="2844469" y="187646"/>
                </a:lnTo>
                <a:lnTo>
                  <a:pt x="2835534" y="211474"/>
                </a:lnTo>
                <a:lnTo>
                  <a:pt x="2817663" y="226366"/>
                </a:lnTo>
                <a:lnTo>
                  <a:pt x="2781921" y="235302"/>
                </a:lnTo>
                <a:lnTo>
                  <a:pt x="2055167" y="330614"/>
                </a:lnTo>
                <a:lnTo>
                  <a:pt x="1790080" y="375291"/>
                </a:lnTo>
                <a:lnTo>
                  <a:pt x="1206294" y="5033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AFBF592-0463-4C76-990A-AD56FC9223D6}"/>
              </a:ext>
            </a:extLst>
          </p:cNvPr>
          <p:cNvSpPr/>
          <p:nvPr/>
        </p:nvSpPr>
        <p:spPr>
          <a:xfrm rot="16200000">
            <a:off x="3152776" y="3846513"/>
            <a:ext cx="3732212" cy="442913"/>
          </a:xfrm>
          <a:custGeom>
            <a:avLst/>
            <a:gdLst>
              <a:gd name="connsiteX0" fmla="*/ 1675711 w 3732076"/>
              <a:gd name="connsiteY0" fmla="*/ 194465 h 442718"/>
              <a:gd name="connsiteX1" fmla="*/ 2432884 w 3732076"/>
              <a:gd name="connsiteY1" fmla="*/ 215153 h 442718"/>
              <a:gd name="connsiteX2" fmla="*/ 3012141 w 3732076"/>
              <a:gd name="connsiteY2" fmla="*/ 194465 h 442718"/>
              <a:gd name="connsiteX3" fmla="*/ 3392797 w 3732076"/>
              <a:gd name="connsiteY3" fmla="*/ 198602 h 442718"/>
              <a:gd name="connsiteX4" fmla="*/ 3454860 w 3732076"/>
              <a:gd name="connsiteY4" fmla="*/ 177915 h 442718"/>
              <a:gd name="connsiteX5" fmla="*/ 3670013 w 3732076"/>
              <a:gd name="connsiteY5" fmla="*/ 0 h 442718"/>
              <a:gd name="connsiteX6" fmla="*/ 3732076 w 3732076"/>
              <a:gd name="connsiteY6" fmla="*/ 198602 h 442718"/>
              <a:gd name="connsiteX7" fmla="*/ 3657600 w 3732076"/>
              <a:gd name="connsiteY7" fmla="*/ 260666 h 442718"/>
              <a:gd name="connsiteX8" fmla="*/ 3587262 w 3732076"/>
              <a:gd name="connsiteY8" fmla="*/ 347554 h 442718"/>
              <a:gd name="connsiteX9" fmla="*/ 3521061 w 3732076"/>
              <a:gd name="connsiteY9" fmla="*/ 409618 h 442718"/>
              <a:gd name="connsiteX10" fmla="*/ 3479685 w 3732076"/>
              <a:gd name="connsiteY10" fmla="*/ 430305 h 442718"/>
              <a:gd name="connsiteX11" fmla="*/ 3421760 w 3732076"/>
              <a:gd name="connsiteY11" fmla="*/ 442718 h 442718"/>
              <a:gd name="connsiteX12" fmla="*/ 3239707 w 3732076"/>
              <a:gd name="connsiteY12" fmla="*/ 426168 h 442718"/>
              <a:gd name="connsiteX13" fmla="*/ 2859052 w 3732076"/>
              <a:gd name="connsiteY13" fmla="*/ 417893 h 442718"/>
              <a:gd name="connsiteX14" fmla="*/ 2511497 w 3732076"/>
              <a:gd name="connsiteY14" fmla="*/ 417893 h 442718"/>
              <a:gd name="connsiteX15" fmla="*/ 1700536 w 3732076"/>
              <a:gd name="connsiteY15" fmla="*/ 417893 h 442718"/>
              <a:gd name="connsiteX16" fmla="*/ 823374 w 3732076"/>
              <a:gd name="connsiteY16" fmla="*/ 413755 h 442718"/>
              <a:gd name="connsiteX17" fmla="*/ 529607 w 3732076"/>
              <a:gd name="connsiteY17" fmla="*/ 417893 h 442718"/>
              <a:gd name="connsiteX18" fmla="*/ 331005 w 3732076"/>
              <a:gd name="connsiteY18" fmla="*/ 409618 h 442718"/>
              <a:gd name="connsiteX19" fmla="*/ 273079 w 3732076"/>
              <a:gd name="connsiteY19" fmla="*/ 405480 h 442718"/>
              <a:gd name="connsiteX20" fmla="*/ 128265 w 3732076"/>
              <a:gd name="connsiteY20" fmla="*/ 368242 h 442718"/>
              <a:gd name="connsiteX21" fmla="*/ 45513 w 3732076"/>
              <a:gd name="connsiteY21" fmla="*/ 318591 h 442718"/>
              <a:gd name="connsiteX22" fmla="*/ 0 w 3732076"/>
              <a:gd name="connsiteY22" fmla="*/ 273078 h 442718"/>
              <a:gd name="connsiteX23" fmla="*/ 0 w 3732076"/>
              <a:gd name="connsiteY23" fmla="*/ 256528 h 442718"/>
              <a:gd name="connsiteX24" fmla="*/ 12413 w 3732076"/>
              <a:gd name="connsiteY24" fmla="*/ 215153 h 442718"/>
              <a:gd name="connsiteX25" fmla="*/ 37238 w 3732076"/>
              <a:gd name="connsiteY25" fmla="*/ 194465 h 442718"/>
              <a:gd name="connsiteX26" fmla="*/ 165503 w 3732076"/>
              <a:gd name="connsiteY26" fmla="*/ 144814 h 442718"/>
              <a:gd name="connsiteX27" fmla="*/ 314455 w 3732076"/>
              <a:gd name="connsiteY27" fmla="*/ 111714 h 442718"/>
              <a:gd name="connsiteX28" fmla="*/ 434444 w 3732076"/>
              <a:gd name="connsiteY28" fmla="*/ 111714 h 442718"/>
              <a:gd name="connsiteX29" fmla="*/ 504782 w 3732076"/>
              <a:gd name="connsiteY29" fmla="*/ 128264 h 442718"/>
              <a:gd name="connsiteX30" fmla="*/ 748898 w 3732076"/>
              <a:gd name="connsiteY30" fmla="*/ 165502 h 442718"/>
              <a:gd name="connsiteX31" fmla="*/ 1266093 w 3732076"/>
              <a:gd name="connsiteY31" fmla="*/ 186190 h 442718"/>
              <a:gd name="connsiteX32" fmla="*/ 1675711 w 3732076"/>
              <a:gd name="connsiteY32" fmla="*/ 194465 h 44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32076" h="442718">
                <a:moveTo>
                  <a:pt x="1675711" y="194465"/>
                </a:moveTo>
                <a:lnTo>
                  <a:pt x="2432884" y="215153"/>
                </a:lnTo>
                <a:lnTo>
                  <a:pt x="3012141" y="194465"/>
                </a:lnTo>
                <a:lnTo>
                  <a:pt x="3392797" y="198602"/>
                </a:lnTo>
                <a:lnTo>
                  <a:pt x="3454860" y="177915"/>
                </a:lnTo>
                <a:lnTo>
                  <a:pt x="3670013" y="0"/>
                </a:lnTo>
                <a:lnTo>
                  <a:pt x="3732076" y="198602"/>
                </a:lnTo>
                <a:lnTo>
                  <a:pt x="3657600" y="260666"/>
                </a:lnTo>
                <a:lnTo>
                  <a:pt x="3587262" y="347554"/>
                </a:lnTo>
                <a:lnTo>
                  <a:pt x="3521061" y="409618"/>
                </a:lnTo>
                <a:lnTo>
                  <a:pt x="3479685" y="430305"/>
                </a:lnTo>
                <a:lnTo>
                  <a:pt x="3421760" y="442718"/>
                </a:lnTo>
                <a:lnTo>
                  <a:pt x="3239707" y="426168"/>
                </a:lnTo>
                <a:lnTo>
                  <a:pt x="2859052" y="417893"/>
                </a:lnTo>
                <a:lnTo>
                  <a:pt x="2511497" y="417893"/>
                </a:lnTo>
                <a:lnTo>
                  <a:pt x="1700536" y="417893"/>
                </a:lnTo>
                <a:lnTo>
                  <a:pt x="823374" y="413755"/>
                </a:lnTo>
                <a:lnTo>
                  <a:pt x="529607" y="417893"/>
                </a:lnTo>
                <a:lnTo>
                  <a:pt x="331005" y="409618"/>
                </a:lnTo>
                <a:lnTo>
                  <a:pt x="273079" y="405480"/>
                </a:lnTo>
                <a:lnTo>
                  <a:pt x="128265" y="368242"/>
                </a:lnTo>
                <a:lnTo>
                  <a:pt x="45513" y="318591"/>
                </a:lnTo>
                <a:lnTo>
                  <a:pt x="0" y="273078"/>
                </a:lnTo>
                <a:lnTo>
                  <a:pt x="0" y="256528"/>
                </a:lnTo>
                <a:lnTo>
                  <a:pt x="12413" y="215153"/>
                </a:lnTo>
                <a:lnTo>
                  <a:pt x="37238" y="194465"/>
                </a:lnTo>
                <a:lnTo>
                  <a:pt x="165503" y="144814"/>
                </a:lnTo>
                <a:lnTo>
                  <a:pt x="314455" y="111714"/>
                </a:lnTo>
                <a:lnTo>
                  <a:pt x="434444" y="111714"/>
                </a:lnTo>
                <a:lnTo>
                  <a:pt x="504782" y="128264"/>
                </a:lnTo>
                <a:lnTo>
                  <a:pt x="748898" y="165502"/>
                </a:lnTo>
                <a:lnTo>
                  <a:pt x="1266093" y="186190"/>
                </a:lnTo>
                <a:lnTo>
                  <a:pt x="1675711" y="19446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0D96D2F-B1FE-45C7-B5AD-3AF9335EF2CC}"/>
              </a:ext>
            </a:extLst>
          </p:cNvPr>
          <p:cNvSpPr/>
          <p:nvPr/>
        </p:nvSpPr>
        <p:spPr>
          <a:xfrm>
            <a:off x="3886201" y="3028951"/>
            <a:ext cx="1273175" cy="1935163"/>
          </a:xfrm>
          <a:custGeom>
            <a:avLst/>
            <a:gdLst>
              <a:gd name="connsiteX0" fmla="*/ 396240 w 1272540"/>
              <a:gd name="connsiteY0" fmla="*/ 1367790 h 1935480"/>
              <a:gd name="connsiteX1" fmla="*/ 533400 w 1272540"/>
              <a:gd name="connsiteY1" fmla="*/ 1146810 h 1935480"/>
              <a:gd name="connsiteX2" fmla="*/ 678180 w 1272540"/>
              <a:gd name="connsiteY2" fmla="*/ 891540 h 1935480"/>
              <a:gd name="connsiteX3" fmla="*/ 864870 w 1272540"/>
              <a:gd name="connsiteY3" fmla="*/ 533400 h 1935480"/>
              <a:gd name="connsiteX4" fmla="*/ 1047750 w 1272540"/>
              <a:gd name="connsiteY4" fmla="*/ 114300 h 1935480"/>
              <a:gd name="connsiteX5" fmla="*/ 1082040 w 1272540"/>
              <a:gd name="connsiteY5" fmla="*/ 0 h 1935480"/>
              <a:gd name="connsiteX6" fmla="*/ 1272540 w 1272540"/>
              <a:gd name="connsiteY6" fmla="*/ 41910 h 1935480"/>
              <a:gd name="connsiteX7" fmla="*/ 1104900 w 1272540"/>
              <a:gd name="connsiteY7" fmla="*/ 483870 h 1935480"/>
              <a:gd name="connsiteX8" fmla="*/ 1021080 w 1272540"/>
              <a:gd name="connsiteY8" fmla="*/ 666750 h 1935480"/>
              <a:gd name="connsiteX9" fmla="*/ 929640 w 1272540"/>
              <a:gd name="connsiteY9" fmla="*/ 845820 h 1935480"/>
              <a:gd name="connsiteX10" fmla="*/ 800100 w 1272540"/>
              <a:gd name="connsiteY10" fmla="*/ 1074420 h 1935480"/>
              <a:gd name="connsiteX11" fmla="*/ 659130 w 1272540"/>
              <a:gd name="connsiteY11" fmla="*/ 1272540 h 1935480"/>
              <a:gd name="connsiteX12" fmla="*/ 506730 w 1272540"/>
              <a:gd name="connsiteY12" fmla="*/ 1463040 h 1935480"/>
              <a:gd name="connsiteX13" fmla="*/ 361950 w 1272540"/>
              <a:gd name="connsiteY13" fmla="*/ 1615440 h 1935480"/>
              <a:gd name="connsiteX14" fmla="*/ 240030 w 1272540"/>
              <a:gd name="connsiteY14" fmla="*/ 1744980 h 1935480"/>
              <a:gd name="connsiteX15" fmla="*/ 121920 w 1272540"/>
              <a:gd name="connsiteY15" fmla="*/ 1855470 h 1935480"/>
              <a:gd name="connsiteX16" fmla="*/ 57150 w 1272540"/>
              <a:gd name="connsiteY16" fmla="*/ 1920240 h 1935480"/>
              <a:gd name="connsiteX17" fmla="*/ 34290 w 1272540"/>
              <a:gd name="connsiteY17" fmla="*/ 1931670 h 1935480"/>
              <a:gd name="connsiteX18" fmla="*/ 15240 w 1272540"/>
              <a:gd name="connsiteY18" fmla="*/ 1935480 h 1935480"/>
              <a:gd name="connsiteX19" fmla="*/ 0 w 1272540"/>
              <a:gd name="connsiteY19" fmla="*/ 1924050 h 1935480"/>
              <a:gd name="connsiteX20" fmla="*/ 0 w 1272540"/>
              <a:gd name="connsiteY20" fmla="*/ 1893570 h 1935480"/>
              <a:gd name="connsiteX21" fmla="*/ 72390 w 1272540"/>
              <a:gd name="connsiteY21" fmla="*/ 1805940 h 1935480"/>
              <a:gd name="connsiteX22" fmla="*/ 396240 w 1272540"/>
              <a:gd name="connsiteY22" fmla="*/ 136779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72540" h="1935480">
                <a:moveTo>
                  <a:pt x="396240" y="1367790"/>
                </a:moveTo>
                <a:lnTo>
                  <a:pt x="533400" y="1146810"/>
                </a:lnTo>
                <a:lnTo>
                  <a:pt x="678180" y="891540"/>
                </a:lnTo>
                <a:lnTo>
                  <a:pt x="864870" y="533400"/>
                </a:lnTo>
                <a:lnTo>
                  <a:pt x="1047750" y="114300"/>
                </a:lnTo>
                <a:lnTo>
                  <a:pt x="1082040" y="0"/>
                </a:lnTo>
                <a:lnTo>
                  <a:pt x="1272540" y="41910"/>
                </a:lnTo>
                <a:lnTo>
                  <a:pt x="1104900" y="483870"/>
                </a:lnTo>
                <a:lnTo>
                  <a:pt x="1021080" y="666750"/>
                </a:lnTo>
                <a:lnTo>
                  <a:pt x="929640" y="845820"/>
                </a:lnTo>
                <a:lnTo>
                  <a:pt x="800100" y="1074420"/>
                </a:lnTo>
                <a:lnTo>
                  <a:pt x="659130" y="1272540"/>
                </a:lnTo>
                <a:lnTo>
                  <a:pt x="506730" y="1463040"/>
                </a:lnTo>
                <a:lnTo>
                  <a:pt x="361950" y="1615440"/>
                </a:lnTo>
                <a:lnTo>
                  <a:pt x="240030" y="1744980"/>
                </a:lnTo>
                <a:lnTo>
                  <a:pt x="121920" y="1855470"/>
                </a:lnTo>
                <a:lnTo>
                  <a:pt x="57150" y="1920240"/>
                </a:lnTo>
                <a:lnTo>
                  <a:pt x="34290" y="1931670"/>
                </a:lnTo>
                <a:lnTo>
                  <a:pt x="15240" y="1935480"/>
                </a:lnTo>
                <a:lnTo>
                  <a:pt x="0" y="1924050"/>
                </a:lnTo>
                <a:lnTo>
                  <a:pt x="0" y="1893570"/>
                </a:lnTo>
                <a:lnTo>
                  <a:pt x="72390" y="1805940"/>
                </a:lnTo>
                <a:lnTo>
                  <a:pt x="396240" y="136779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7450B86-D427-445B-99AE-316C35B5E19B}"/>
              </a:ext>
            </a:extLst>
          </p:cNvPr>
          <p:cNvSpPr/>
          <p:nvPr/>
        </p:nvSpPr>
        <p:spPr>
          <a:xfrm>
            <a:off x="5148263" y="3390900"/>
            <a:ext cx="850900" cy="687388"/>
          </a:xfrm>
          <a:custGeom>
            <a:avLst/>
            <a:gdLst>
              <a:gd name="connsiteX0" fmla="*/ 335756 w 850106"/>
              <a:gd name="connsiteY0" fmla="*/ 345281 h 688181"/>
              <a:gd name="connsiteX1" fmla="*/ 83343 w 850106"/>
              <a:gd name="connsiteY1" fmla="*/ 147638 h 688181"/>
              <a:gd name="connsiteX2" fmla="*/ 0 w 850106"/>
              <a:gd name="connsiteY2" fmla="*/ 97631 h 688181"/>
              <a:gd name="connsiteX3" fmla="*/ 14287 w 850106"/>
              <a:gd name="connsiteY3" fmla="*/ 0 h 688181"/>
              <a:gd name="connsiteX4" fmla="*/ 73818 w 850106"/>
              <a:gd name="connsiteY4" fmla="*/ 19050 h 688181"/>
              <a:gd name="connsiteX5" fmla="*/ 176212 w 850106"/>
              <a:gd name="connsiteY5" fmla="*/ 54769 h 688181"/>
              <a:gd name="connsiteX6" fmla="*/ 345281 w 850106"/>
              <a:gd name="connsiteY6" fmla="*/ 123825 h 688181"/>
              <a:gd name="connsiteX7" fmla="*/ 469106 w 850106"/>
              <a:gd name="connsiteY7" fmla="*/ 183356 h 688181"/>
              <a:gd name="connsiteX8" fmla="*/ 623887 w 850106"/>
              <a:gd name="connsiteY8" fmla="*/ 276225 h 688181"/>
              <a:gd name="connsiteX9" fmla="*/ 707231 w 850106"/>
              <a:gd name="connsiteY9" fmla="*/ 335756 h 688181"/>
              <a:gd name="connsiteX10" fmla="*/ 740568 w 850106"/>
              <a:gd name="connsiteY10" fmla="*/ 371475 h 688181"/>
              <a:gd name="connsiteX11" fmla="*/ 785812 w 850106"/>
              <a:gd name="connsiteY11" fmla="*/ 431006 h 688181"/>
              <a:gd name="connsiteX12" fmla="*/ 828675 w 850106"/>
              <a:gd name="connsiteY12" fmla="*/ 511969 h 688181"/>
              <a:gd name="connsiteX13" fmla="*/ 845343 w 850106"/>
              <a:gd name="connsiteY13" fmla="*/ 571500 h 688181"/>
              <a:gd name="connsiteX14" fmla="*/ 850106 w 850106"/>
              <a:gd name="connsiteY14" fmla="*/ 604838 h 688181"/>
              <a:gd name="connsiteX15" fmla="*/ 845343 w 850106"/>
              <a:gd name="connsiteY15" fmla="*/ 638175 h 688181"/>
              <a:gd name="connsiteX16" fmla="*/ 831056 w 850106"/>
              <a:gd name="connsiteY16" fmla="*/ 673894 h 688181"/>
              <a:gd name="connsiteX17" fmla="*/ 804862 w 850106"/>
              <a:gd name="connsiteY17" fmla="*/ 685800 h 688181"/>
              <a:gd name="connsiteX18" fmla="*/ 769143 w 850106"/>
              <a:gd name="connsiteY18" fmla="*/ 688181 h 688181"/>
              <a:gd name="connsiteX19" fmla="*/ 723900 w 850106"/>
              <a:gd name="connsiteY19" fmla="*/ 678656 h 688181"/>
              <a:gd name="connsiteX20" fmla="*/ 688181 w 850106"/>
              <a:gd name="connsiteY20" fmla="*/ 659606 h 688181"/>
              <a:gd name="connsiteX21" fmla="*/ 640556 w 850106"/>
              <a:gd name="connsiteY21" fmla="*/ 614363 h 688181"/>
              <a:gd name="connsiteX22" fmla="*/ 507206 w 850106"/>
              <a:gd name="connsiteY22" fmla="*/ 483394 h 688181"/>
              <a:gd name="connsiteX23" fmla="*/ 335756 w 850106"/>
              <a:gd name="connsiteY23" fmla="*/ 345281 h 6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0106" h="688181">
                <a:moveTo>
                  <a:pt x="335756" y="345281"/>
                </a:moveTo>
                <a:lnTo>
                  <a:pt x="83343" y="147638"/>
                </a:lnTo>
                <a:lnTo>
                  <a:pt x="0" y="97631"/>
                </a:lnTo>
                <a:lnTo>
                  <a:pt x="14287" y="0"/>
                </a:lnTo>
                <a:lnTo>
                  <a:pt x="73818" y="19050"/>
                </a:lnTo>
                <a:lnTo>
                  <a:pt x="176212" y="54769"/>
                </a:lnTo>
                <a:lnTo>
                  <a:pt x="345281" y="123825"/>
                </a:lnTo>
                <a:lnTo>
                  <a:pt x="469106" y="183356"/>
                </a:lnTo>
                <a:lnTo>
                  <a:pt x="623887" y="276225"/>
                </a:lnTo>
                <a:lnTo>
                  <a:pt x="707231" y="335756"/>
                </a:lnTo>
                <a:lnTo>
                  <a:pt x="740568" y="371475"/>
                </a:lnTo>
                <a:lnTo>
                  <a:pt x="785812" y="431006"/>
                </a:lnTo>
                <a:lnTo>
                  <a:pt x="828675" y="511969"/>
                </a:lnTo>
                <a:lnTo>
                  <a:pt x="845343" y="571500"/>
                </a:lnTo>
                <a:lnTo>
                  <a:pt x="850106" y="604838"/>
                </a:lnTo>
                <a:lnTo>
                  <a:pt x="845343" y="638175"/>
                </a:lnTo>
                <a:lnTo>
                  <a:pt x="831056" y="673894"/>
                </a:lnTo>
                <a:lnTo>
                  <a:pt x="804862" y="685800"/>
                </a:lnTo>
                <a:lnTo>
                  <a:pt x="769143" y="688181"/>
                </a:lnTo>
                <a:lnTo>
                  <a:pt x="723900" y="678656"/>
                </a:lnTo>
                <a:lnTo>
                  <a:pt x="688181" y="659606"/>
                </a:lnTo>
                <a:lnTo>
                  <a:pt x="640556" y="614363"/>
                </a:lnTo>
                <a:lnTo>
                  <a:pt x="507206" y="483394"/>
                </a:lnTo>
                <a:lnTo>
                  <a:pt x="335756" y="3452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DBE8B3A-5905-49D4-8204-4ACB9AFC2ADC}"/>
              </a:ext>
            </a:extLst>
          </p:cNvPr>
          <p:cNvSpPr/>
          <p:nvPr/>
        </p:nvSpPr>
        <p:spPr>
          <a:xfrm rot="16200000">
            <a:off x="5244307" y="3640932"/>
            <a:ext cx="4448175" cy="500062"/>
          </a:xfrm>
          <a:custGeom>
            <a:avLst/>
            <a:gdLst>
              <a:gd name="connsiteX0" fmla="*/ 2905125 w 4448175"/>
              <a:gd name="connsiteY0" fmla="*/ 180975 h 500063"/>
              <a:gd name="connsiteX1" fmla="*/ 4090987 w 4448175"/>
              <a:gd name="connsiteY1" fmla="*/ 185738 h 500063"/>
              <a:gd name="connsiteX2" fmla="*/ 4191000 w 4448175"/>
              <a:gd name="connsiteY2" fmla="*/ 180975 h 500063"/>
              <a:gd name="connsiteX3" fmla="*/ 4248150 w 4448175"/>
              <a:gd name="connsiteY3" fmla="*/ 157163 h 500063"/>
              <a:gd name="connsiteX4" fmla="*/ 4324350 w 4448175"/>
              <a:gd name="connsiteY4" fmla="*/ 100013 h 500063"/>
              <a:gd name="connsiteX5" fmla="*/ 4381500 w 4448175"/>
              <a:gd name="connsiteY5" fmla="*/ 23813 h 500063"/>
              <a:gd name="connsiteX6" fmla="*/ 4405312 w 4448175"/>
              <a:gd name="connsiteY6" fmla="*/ 0 h 500063"/>
              <a:gd name="connsiteX7" fmla="*/ 4419600 w 4448175"/>
              <a:gd name="connsiteY7" fmla="*/ 0 h 500063"/>
              <a:gd name="connsiteX8" fmla="*/ 4433887 w 4448175"/>
              <a:gd name="connsiteY8" fmla="*/ 4763 h 500063"/>
              <a:gd name="connsiteX9" fmla="*/ 4443412 w 4448175"/>
              <a:gd name="connsiteY9" fmla="*/ 28575 h 500063"/>
              <a:gd name="connsiteX10" fmla="*/ 4448175 w 4448175"/>
              <a:gd name="connsiteY10" fmla="*/ 95250 h 500063"/>
              <a:gd name="connsiteX11" fmla="*/ 4443412 w 4448175"/>
              <a:gd name="connsiteY11" fmla="*/ 147638 h 500063"/>
              <a:gd name="connsiteX12" fmla="*/ 4429125 w 4448175"/>
              <a:gd name="connsiteY12" fmla="*/ 195263 h 500063"/>
              <a:gd name="connsiteX13" fmla="*/ 4352925 w 4448175"/>
              <a:gd name="connsiteY13" fmla="*/ 338138 h 500063"/>
              <a:gd name="connsiteX14" fmla="*/ 4295775 w 4448175"/>
              <a:gd name="connsiteY14" fmla="*/ 428625 h 500063"/>
              <a:gd name="connsiteX15" fmla="*/ 4238625 w 4448175"/>
              <a:gd name="connsiteY15" fmla="*/ 485775 h 500063"/>
              <a:gd name="connsiteX16" fmla="*/ 4191000 w 4448175"/>
              <a:gd name="connsiteY16" fmla="*/ 500063 h 500063"/>
              <a:gd name="connsiteX17" fmla="*/ 4143375 w 4448175"/>
              <a:gd name="connsiteY17" fmla="*/ 485775 h 500063"/>
              <a:gd name="connsiteX18" fmla="*/ 4095750 w 4448175"/>
              <a:gd name="connsiteY18" fmla="*/ 457200 h 500063"/>
              <a:gd name="connsiteX19" fmla="*/ 4019550 w 4448175"/>
              <a:gd name="connsiteY19" fmla="*/ 438150 h 500063"/>
              <a:gd name="connsiteX20" fmla="*/ 3933825 w 4448175"/>
              <a:gd name="connsiteY20" fmla="*/ 428625 h 500063"/>
              <a:gd name="connsiteX21" fmla="*/ 2119312 w 4448175"/>
              <a:gd name="connsiteY21" fmla="*/ 433388 h 500063"/>
              <a:gd name="connsiteX22" fmla="*/ 1914525 w 4448175"/>
              <a:gd name="connsiteY22" fmla="*/ 433388 h 500063"/>
              <a:gd name="connsiteX23" fmla="*/ 347662 w 4448175"/>
              <a:gd name="connsiteY23" fmla="*/ 433388 h 500063"/>
              <a:gd name="connsiteX24" fmla="*/ 290512 w 4448175"/>
              <a:gd name="connsiteY24" fmla="*/ 419100 h 500063"/>
              <a:gd name="connsiteX25" fmla="*/ 138112 w 4448175"/>
              <a:gd name="connsiteY25" fmla="*/ 381000 h 500063"/>
              <a:gd name="connsiteX26" fmla="*/ 28575 w 4448175"/>
              <a:gd name="connsiteY26" fmla="*/ 328613 h 500063"/>
              <a:gd name="connsiteX27" fmla="*/ 0 w 4448175"/>
              <a:gd name="connsiteY27" fmla="*/ 300038 h 500063"/>
              <a:gd name="connsiteX28" fmla="*/ 0 w 4448175"/>
              <a:gd name="connsiteY28" fmla="*/ 266700 h 500063"/>
              <a:gd name="connsiteX29" fmla="*/ 23812 w 4448175"/>
              <a:gd name="connsiteY29" fmla="*/ 242888 h 500063"/>
              <a:gd name="connsiteX30" fmla="*/ 104775 w 4448175"/>
              <a:gd name="connsiteY30" fmla="*/ 204788 h 500063"/>
              <a:gd name="connsiteX31" fmla="*/ 228600 w 4448175"/>
              <a:gd name="connsiteY31" fmla="*/ 180975 h 500063"/>
              <a:gd name="connsiteX32" fmla="*/ 371475 w 4448175"/>
              <a:gd name="connsiteY32" fmla="*/ 190500 h 500063"/>
              <a:gd name="connsiteX33" fmla="*/ 1890712 w 4448175"/>
              <a:gd name="connsiteY33" fmla="*/ 185738 h 500063"/>
              <a:gd name="connsiteX34" fmla="*/ 2095500 w 4448175"/>
              <a:gd name="connsiteY34" fmla="*/ 185738 h 500063"/>
              <a:gd name="connsiteX35" fmla="*/ 2905125 w 4448175"/>
              <a:gd name="connsiteY35" fmla="*/ 180975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48175" h="500063">
                <a:moveTo>
                  <a:pt x="2905125" y="180975"/>
                </a:moveTo>
                <a:lnTo>
                  <a:pt x="4090987" y="185738"/>
                </a:lnTo>
                <a:lnTo>
                  <a:pt x="4191000" y="180975"/>
                </a:lnTo>
                <a:lnTo>
                  <a:pt x="4248150" y="157163"/>
                </a:lnTo>
                <a:lnTo>
                  <a:pt x="4324350" y="100013"/>
                </a:lnTo>
                <a:lnTo>
                  <a:pt x="4381500" y="23813"/>
                </a:lnTo>
                <a:lnTo>
                  <a:pt x="4405312" y="0"/>
                </a:lnTo>
                <a:lnTo>
                  <a:pt x="4419600" y="0"/>
                </a:lnTo>
                <a:lnTo>
                  <a:pt x="4433887" y="4763"/>
                </a:lnTo>
                <a:lnTo>
                  <a:pt x="4443412" y="28575"/>
                </a:lnTo>
                <a:lnTo>
                  <a:pt x="4448175" y="95250"/>
                </a:lnTo>
                <a:lnTo>
                  <a:pt x="4443412" y="147638"/>
                </a:lnTo>
                <a:lnTo>
                  <a:pt x="4429125" y="195263"/>
                </a:lnTo>
                <a:lnTo>
                  <a:pt x="4352925" y="338138"/>
                </a:lnTo>
                <a:lnTo>
                  <a:pt x="4295775" y="428625"/>
                </a:lnTo>
                <a:lnTo>
                  <a:pt x="4238625" y="485775"/>
                </a:lnTo>
                <a:lnTo>
                  <a:pt x="4191000" y="500063"/>
                </a:lnTo>
                <a:lnTo>
                  <a:pt x="4143375" y="485775"/>
                </a:lnTo>
                <a:lnTo>
                  <a:pt x="4095750" y="457200"/>
                </a:lnTo>
                <a:lnTo>
                  <a:pt x="4019550" y="438150"/>
                </a:lnTo>
                <a:lnTo>
                  <a:pt x="3933825" y="428625"/>
                </a:lnTo>
                <a:lnTo>
                  <a:pt x="2119312" y="433388"/>
                </a:lnTo>
                <a:lnTo>
                  <a:pt x="1914525" y="433388"/>
                </a:lnTo>
                <a:lnTo>
                  <a:pt x="347662" y="433388"/>
                </a:lnTo>
                <a:lnTo>
                  <a:pt x="290512" y="419100"/>
                </a:lnTo>
                <a:lnTo>
                  <a:pt x="138112" y="381000"/>
                </a:lnTo>
                <a:lnTo>
                  <a:pt x="28575" y="328613"/>
                </a:lnTo>
                <a:lnTo>
                  <a:pt x="0" y="300038"/>
                </a:lnTo>
                <a:lnTo>
                  <a:pt x="0" y="266700"/>
                </a:lnTo>
                <a:lnTo>
                  <a:pt x="23812" y="242888"/>
                </a:lnTo>
                <a:lnTo>
                  <a:pt x="104775" y="204788"/>
                </a:lnTo>
                <a:lnTo>
                  <a:pt x="228600" y="180975"/>
                </a:lnTo>
                <a:lnTo>
                  <a:pt x="371475" y="190500"/>
                </a:lnTo>
                <a:lnTo>
                  <a:pt x="1890712" y="185738"/>
                </a:lnTo>
                <a:lnTo>
                  <a:pt x="2095500" y="185738"/>
                </a:lnTo>
                <a:lnTo>
                  <a:pt x="2905125" y="180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B2F7C4C-07D3-42E8-910B-F070068E8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38" y="1609717"/>
            <a:ext cx="4767485" cy="450533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9C2AA8A-8C77-4670-AC94-33DAC61E7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540" y="1608139"/>
            <a:ext cx="4767485" cy="450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9" grpId="0" animBg="1"/>
      <p:bldP spid="23" grpId="0" animBg="1"/>
      <p:bldP spid="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D808E6-5C8F-44FC-8071-5C88A86D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267780"/>
            <a:ext cx="4779678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578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01EA7E-DE2B-4A1E-8DD3-627122F66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257" y="1176333"/>
            <a:ext cx="4767485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65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こんなことをしているよ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組 考 家 思 心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98231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CC4851F-01A4-4923-A2FC-5E881FE29FDF}"/>
              </a:ext>
            </a:extLst>
          </p:cNvPr>
          <p:cNvSpPr/>
          <p:nvPr/>
        </p:nvSpPr>
        <p:spPr>
          <a:xfrm>
            <a:off x="3817938" y="4484688"/>
            <a:ext cx="723900" cy="1249362"/>
          </a:xfrm>
          <a:custGeom>
            <a:avLst/>
            <a:gdLst>
              <a:gd name="connsiteX0" fmla="*/ 443593 w 723900"/>
              <a:gd name="connsiteY0" fmla="*/ 702129 h 1249136"/>
              <a:gd name="connsiteX1" fmla="*/ 566057 w 723900"/>
              <a:gd name="connsiteY1" fmla="*/ 514350 h 1249136"/>
              <a:gd name="connsiteX2" fmla="*/ 647700 w 723900"/>
              <a:gd name="connsiteY2" fmla="*/ 372836 h 1249136"/>
              <a:gd name="connsiteX3" fmla="*/ 658586 w 723900"/>
              <a:gd name="connsiteY3" fmla="*/ 356507 h 1249136"/>
              <a:gd name="connsiteX4" fmla="*/ 688522 w 723900"/>
              <a:gd name="connsiteY4" fmla="*/ 337457 h 1249136"/>
              <a:gd name="connsiteX5" fmla="*/ 707572 w 723900"/>
              <a:gd name="connsiteY5" fmla="*/ 318407 h 1249136"/>
              <a:gd name="connsiteX6" fmla="*/ 715736 w 723900"/>
              <a:gd name="connsiteY6" fmla="*/ 302079 h 1249136"/>
              <a:gd name="connsiteX7" fmla="*/ 723900 w 723900"/>
              <a:gd name="connsiteY7" fmla="*/ 272143 h 1249136"/>
              <a:gd name="connsiteX8" fmla="*/ 718457 w 723900"/>
              <a:gd name="connsiteY8" fmla="*/ 239486 h 1249136"/>
              <a:gd name="connsiteX9" fmla="*/ 702129 w 723900"/>
              <a:gd name="connsiteY9" fmla="*/ 212272 h 1249136"/>
              <a:gd name="connsiteX10" fmla="*/ 628650 w 723900"/>
              <a:gd name="connsiteY10" fmla="*/ 141515 h 1249136"/>
              <a:gd name="connsiteX11" fmla="*/ 563336 w 723900"/>
              <a:gd name="connsiteY11" fmla="*/ 89807 h 1249136"/>
              <a:gd name="connsiteX12" fmla="*/ 473529 w 723900"/>
              <a:gd name="connsiteY12" fmla="*/ 43543 h 1249136"/>
              <a:gd name="connsiteX13" fmla="*/ 372836 w 723900"/>
              <a:gd name="connsiteY13" fmla="*/ 5443 h 1249136"/>
              <a:gd name="connsiteX14" fmla="*/ 334736 w 723900"/>
              <a:gd name="connsiteY14" fmla="*/ 0 h 1249136"/>
              <a:gd name="connsiteX15" fmla="*/ 315686 w 723900"/>
              <a:gd name="connsiteY15" fmla="*/ 5443 h 1249136"/>
              <a:gd name="connsiteX16" fmla="*/ 299357 w 723900"/>
              <a:gd name="connsiteY16" fmla="*/ 16329 h 1249136"/>
              <a:gd name="connsiteX17" fmla="*/ 302079 w 723900"/>
              <a:gd name="connsiteY17" fmla="*/ 32657 h 1249136"/>
              <a:gd name="connsiteX18" fmla="*/ 315686 w 723900"/>
              <a:gd name="connsiteY18" fmla="*/ 48986 h 1249136"/>
              <a:gd name="connsiteX19" fmla="*/ 345622 w 723900"/>
              <a:gd name="connsiteY19" fmla="*/ 70757 h 1249136"/>
              <a:gd name="connsiteX20" fmla="*/ 370115 w 723900"/>
              <a:gd name="connsiteY20" fmla="*/ 97972 h 1249136"/>
              <a:gd name="connsiteX21" fmla="*/ 386443 w 723900"/>
              <a:gd name="connsiteY21" fmla="*/ 122465 h 1249136"/>
              <a:gd name="connsiteX22" fmla="*/ 394607 w 723900"/>
              <a:gd name="connsiteY22" fmla="*/ 149679 h 1249136"/>
              <a:gd name="connsiteX23" fmla="*/ 397329 w 723900"/>
              <a:gd name="connsiteY23" fmla="*/ 182336 h 1249136"/>
              <a:gd name="connsiteX24" fmla="*/ 321129 w 723900"/>
              <a:gd name="connsiteY24" fmla="*/ 470807 h 1249136"/>
              <a:gd name="connsiteX25" fmla="*/ 217715 w 723900"/>
              <a:gd name="connsiteY25" fmla="*/ 759279 h 1249136"/>
              <a:gd name="connsiteX26" fmla="*/ 81643 w 723900"/>
              <a:gd name="connsiteY26" fmla="*/ 1047750 h 1249136"/>
              <a:gd name="connsiteX27" fmla="*/ 0 w 723900"/>
              <a:gd name="connsiteY27" fmla="*/ 1191986 h 1249136"/>
              <a:gd name="connsiteX28" fmla="*/ 0 w 723900"/>
              <a:gd name="connsiteY28" fmla="*/ 1219200 h 1249136"/>
              <a:gd name="connsiteX29" fmla="*/ 5443 w 723900"/>
              <a:gd name="connsiteY29" fmla="*/ 1235529 h 1249136"/>
              <a:gd name="connsiteX30" fmla="*/ 24493 w 723900"/>
              <a:gd name="connsiteY30" fmla="*/ 1249136 h 1249136"/>
              <a:gd name="connsiteX31" fmla="*/ 46265 w 723900"/>
              <a:gd name="connsiteY31" fmla="*/ 1240972 h 1249136"/>
              <a:gd name="connsiteX32" fmla="*/ 111579 w 723900"/>
              <a:gd name="connsiteY32" fmla="*/ 1156607 h 1249136"/>
              <a:gd name="connsiteX33" fmla="*/ 269422 w 723900"/>
              <a:gd name="connsiteY33" fmla="*/ 949779 h 1249136"/>
              <a:gd name="connsiteX34" fmla="*/ 443593 w 723900"/>
              <a:gd name="connsiteY34" fmla="*/ 702129 h 124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3900" h="1249136">
                <a:moveTo>
                  <a:pt x="443593" y="702129"/>
                </a:moveTo>
                <a:lnTo>
                  <a:pt x="566057" y="514350"/>
                </a:lnTo>
                <a:lnTo>
                  <a:pt x="647700" y="372836"/>
                </a:lnTo>
                <a:lnTo>
                  <a:pt x="658586" y="356507"/>
                </a:lnTo>
                <a:lnTo>
                  <a:pt x="688522" y="337457"/>
                </a:lnTo>
                <a:lnTo>
                  <a:pt x="707572" y="318407"/>
                </a:lnTo>
                <a:lnTo>
                  <a:pt x="715736" y="302079"/>
                </a:lnTo>
                <a:lnTo>
                  <a:pt x="723900" y="272143"/>
                </a:lnTo>
                <a:lnTo>
                  <a:pt x="718457" y="239486"/>
                </a:lnTo>
                <a:lnTo>
                  <a:pt x="702129" y="212272"/>
                </a:lnTo>
                <a:lnTo>
                  <a:pt x="628650" y="141515"/>
                </a:lnTo>
                <a:lnTo>
                  <a:pt x="563336" y="89807"/>
                </a:lnTo>
                <a:lnTo>
                  <a:pt x="473529" y="43543"/>
                </a:lnTo>
                <a:lnTo>
                  <a:pt x="372836" y="5443"/>
                </a:lnTo>
                <a:lnTo>
                  <a:pt x="334736" y="0"/>
                </a:lnTo>
                <a:lnTo>
                  <a:pt x="315686" y="5443"/>
                </a:lnTo>
                <a:lnTo>
                  <a:pt x="299357" y="16329"/>
                </a:lnTo>
                <a:lnTo>
                  <a:pt x="302079" y="32657"/>
                </a:lnTo>
                <a:lnTo>
                  <a:pt x="315686" y="48986"/>
                </a:lnTo>
                <a:lnTo>
                  <a:pt x="345622" y="70757"/>
                </a:lnTo>
                <a:lnTo>
                  <a:pt x="370115" y="97972"/>
                </a:lnTo>
                <a:lnTo>
                  <a:pt x="386443" y="122465"/>
                </a:lnTo>
                <a:lnTo>
                  <a:pt x="394607" y="149679"/>
                </a:lnTo>
                <a:lnTo>
                  <a:pt x="397329" y="182336"/>
                </a:lnTo>
                <a:lnTo>
                  <a:pt x="321129" y="470807"/>
                </a:lnTo>
                <a:lnTo>
                  <a:pt x="217715" y="759279"/>
                </a:lnTo>
                <a:lnTo>
                  <a:pt x="81643" y="1047750"/>
                </a:lnTo>
                <a:lnTo>
                  <a:pt x="0" y="1191986"/>
                </a:lnTo>
                <a:lnTo>
                  <a:pt x="0" y="1219200"/>
                </a:lnTo>
                <a:lnTo>
                  <a:pt x="5443" y="1235529"/>
                </a:lnTo>
                <a:lnTo>
                  <a:pt x="24493" y="1249136"/>
                </a:lnTo>
                <a:lnTo>
                  <a:pt x="46265" y="1240972"/>
                </a:lnTo>
                <a:lnTo>
                  <a:pt x="111579" y="1156607"/>
                </a:lnTo>
                <a:lnTo>
                  <a:pt x="269422" y="949779"/>
                </a:lnTo>
                <a:lnTo>
                  <a:pt x="443593" y="70212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22CFC89-7189-4579-B9B4-8F60E64B05AA}"/>
              </a:ext>
            </a:extLst>
          </p:cNvPr>
          <p:cNvSpPr/>
          <p:nvPr/>
        </p:nvSpPr>
        <p:spPr>
          <a:xfrm>
            <a:off x="5273675" y="4202114"/>
            <a:ext cx="547688" cy="955675"/>
          </a:xfrm>
          <a:custGeom>
            <a:avLst/>
            <a:gdLst>
              <a:gd name="connsiteX0" fmla="*/ 367392 w 547007"/>
              <a:gd name="connsiteY0" fmla="*/ 312964 h 955221"/>
              <a:gd name="connsiteX1" fmla="*/ 272142 w 547007"/>
              <a:gd name="connsiteY1" fmla="*/ 209550 h 955221"/>
              <a:gd name="connsiteX2" fmla="*/ 152400 w 547007"/>
              <a:gd name="connsiteY2" fmla="*/ 92528 h 955221"/>
              <a:gd name="connsiteX3" fmla="*/ 73478 w 547007"/>
              <a:gd name="connsiteY3" fmla="*/ 21771 h 955221"/>
              <a:gd name="connsiteX4" fmla="*/ 29935 w 547007"/>
              <a:gd name="connsiteY4" fmla="*/ 0 h 955221"/>
              <a:gd name="connsiteX5" fmla="*/ 5442 w 547007"/>
              <a:gd name="connsiteY5" fmla="*/ 0 h 955221"/>
              <a:gd name="connsiteX6" fmla="*/ 0 w 547007"/>
              <a:gd name="connsiteY6" fmla="*/ 19050 h 955221"/>
              <a:gd name="connsiteX7" fmla="*/ 5442 w 547007"/>
              <a:gd name="connsiteY7" fmla="*/ 40821 h 955221"/>
              <a:gd name="connsiteX8" fmla="*/ 73478 w 547007"/>
              <a:gd name="connsiteY8" fmla="*/ 163285 h 955221"/>
              <a:gd name="connsiteX9" fmla="*/ 141514 w 547007"/>
              <a:gd name="connsiteY9" fmla="*/ 304800 h 955221"/>
              <a:gd name="connsiteX10" fmla="*/ 234042 w 547007"/>
              <a:gd name="connsiteY10" fmla="*/ 530678 h 955221"/>
              <a:gd name="connsiteX11" fmla="*/ 310242 w 547007"/>
              <a:gd name="connsiteY11" fmla="*/ 732064 h 955221"/>
              <a:gd name="connsiteX12" fmla="*/ 364671 w 547007"/>
              <a:gd name="connsiteY12" fmla="*/ 889907 h 955221"/>
              <a:gd name="connsiteX13" fmla="*/ 378278 w 547007"/>
              <a:gd name="connsiteY13" fmla="*/ 911678 h 955221"/>
              <a:gd name="connsiteX14" fmla="*/ 397328 w 547007"/>
              <a:gd name="connsiteY14" fmla="*/ 928007 h 955221"/>
              <a:gd name="connsiteX15" fmla="*/ 421821 w 547007"/>
              <a:gd name="connsiteY15" fmla="*/ 947057 h 955221"/>
              <a:gd name="connsiteX16" fmla="*/ 443592 w 547007"/>
              <a:gd name="connsiteY16" fmla="*/ 952500 h 955221"/>
              <a:gd name="connsiteX17" fmla="*/ 462642 w 547007"/>
              <a:gd name="connsiteY17" fmla="*/ 955221 h 955221"/>
              <a:gd name="connsiteX18" fmla="*/ 489857 w 547007"/>
              <a:gd name="connsiteY18" fmla="*/ 941614 h 955221"/>
              <a:gd name="connsiteX19" fmla="*/ 514350 w 547007"/>
              <a:gd name="connsiteY19" fmla="*/ 914400 h 955221"/>
              <a:gd name="connsiteX20" fmla="*/ 530678 w 547007"/>
              <a:gd name="connsiteY20" fmla="*/ 876300 h 955221"/>
              <a:gd name="connsiteX21" fmla="*/ 544285 w 547007"/>
              <a:gd name="connsiteY21" fmla="*/ 824593 h 955221"/>
              <a:gd name="connsiteX22" fmla="*/ 547007 w 547007"/>
              <a:gd name="connsiteY22" fmla="*/ 762000 h 955221"/>
              <a:gd name="connsiteX23" fmla="*/ 541564 w 547007"/>
              <a:gd name="connsiteY23" fmla="*/ 669471 h 955221"/>
              <a:gd name="connsiteX24" fmla="*/ 530678 w 547007"/>
              <a:gd name="connsiteY24" fmla="*/ 587828 h 955221"/>
              <a:gd name="connsiteX25" fmla="*/ 514350 w 547007"/>
              <a:gd name="connsiteY25" fmla="*/ 530678 h 955221"/>
              <a:gd name="connsiteX26" fmla="*/ 484414 w 547007"/>
              <a:gd name="connsiteY26" fmla="*/ 457200 h 955221"/>
              <a:gd name="connsiteX27" fmla="*/ 454478 w 547007"/>
              <a:gd name="connsiteY27" fmla="*/ 421821 h 955221"/>
              <a:gd name="connsiteX28" fmla="*/ 367392 w 547007"/>
              <a:gd name="connsiteY28" fmla="*/ 312964 h 9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7007" h="955221">
                <a:moveTo>
                  <a:pt x="367392" y="312964"/>
                </a:moveTo>
                <a:lnTo>
                  <a:pt x="272142" y="209550"/>
                </a:lnTo>
                <a:lnTo>
                  <a:pt x="152400" y="92528"/>
                </a:lnTo>
                <a:lnTo>
                  <a:pt x="73478" y="21771"/>
                </a:lnTo>
                <a:lnTo>
                  <a:pt x="29935" y="0"/>
                </a:lnTo>
                <a:lnTo>
                  <a:pt x="5442" y="0"/>
                </a:lnTo>
                <a:lnTo>
                  <a:pt x="0" y="19050"/>
                </a:lnTo>
                <a:lnTo>
                  <a:pt x="5442" y="40821"/>
                </a:lnTo>
                <a:lnTo>
                  <a:pt x="73478" y="163285"/>
                </a:lnTo>
                <a:lnTo>
                  <a:pt x="141514" y="304800"/>
                </a:lnTo>
                <a:lnTo>
                  <a:pt x="234042" y="530678"/>
                </a:lnTo>
                <a:lnTo>
                  <a:pt x="310242" y="732064"/>
                </a:lnTo>
                <a:lnTo>
                  <a:pt x="364671" y="889907"/>
                </a:lnTo>
                <a:lnTo>
                  <a:pt x="378278" y="911678"/>
                </a:lnTo>
                <a:lnTo>
                  <a:pt x="397328" y="928007"/>
                </a:lnTo>
                <a:lnTo>
                  <a:pt x="421821" y="947057"/>
                </a:lnTo>
                <a:lnTo>
                  <a:pt x="443592" y="952500"/>
                </a:lnTo>
                <a:lnTo>
                  <a:pt x="462642" y="955221"/>
                </a:lnTo>
                <a:lnTo>
                  <a:pt x="489857" y="941614"/>
                </a:lnTo>
                <a:lnTo>
                  <a:pt x="514350" y="914400"/>
                </a:lnTo>
                <a:lnTo>
                  <a:pt x="530678" y="876300"/>
                </a:lnTo>
                <a:lnTo>
                  <a:pt x="544285" y="824593"/>
                </a:lnTo>
                <a:lnTo>
                  <a:pt x="547007" y="762000"/>
                </a:lnTo>
                <a:lnTo>
                  <a:pt x="541564" y="669471"/>
                </a:lnTo>
                <a:lnTo>
                  <a:pt x="530678" y="587828"/>
                </a:lnTo>
                <a:lnTo>
                  <a:pt x="514350" y="530678"/>
                </a:lnTo>
                <a:lnTo>
                  <a:pt x="484414" y="457200"/>
                </a:lnTo>
                <a:lnTo>
                  <a:pt x="454478" y="421821"/>
                </a:lnTo>
                <a:lnTo>
                  <a:pt x="367392" y="31296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05DD5FF-6F03-4CCD-8BA2-608126D7E63F}"/>
              </a:ext>
            </a:extLst>
          </p:cNvPr>
          <p:cNvSpPr/>
          <p:nvPr/>
        </p:nvSpPr>
        <p:spPr>
          <a:xfrm>
            <a:off x="5988051" y="2132013"/>
            <a:ext cx="415925" cy="3389312"/>
          </a:xfrm>
          <a:custGeom>
            <a:avLst/>
            <a:gdLst>
              <a:gd name="connsiteX0" fmla="*/ 411697 w 416030"/>
              <a:gd name="connsiteY0" fmla="*/ 680383 h 3388914"/>
              <a:gd name="connsiteX1" fmla="*/ 416030 w 416030"/>
              <a:gd name="connsiteY1" fmla="*/ 351026 h 3388914"/>
              <a:gd name="connsiteX2" fmla="*/ 416030 w 416030"/>
              <a:gd name="connsiteY2" fmla="*/ 294689 h 3388914"/>
              <a:gd name="connsiteX3" fmla="*/ 333691 w 416030"/>
              <a:gd name="connsiteY3" fmla="*/ 117009 h 3388914"/>
              <a:gd name="connsiteX4" fmla="*/ 277353 w 416030"/>
              <a:gd name="connsiteY4" fmla="*/ 82340 h 3388914"/>
              <a:gd name="connsiteX5" fmla="*/ 164679 w 416030"/>
              <a:gd name="connsiteY5" fmla="*/ 30336 h 3388914"/>
              <a:gd name="connsiteX6" fmla="*/ 82339 w 416030"/>
              <a:gd name="connsiteY6" fmla="*/ 8668 h 3388914"/>
              <a:gd name="connsiteX7" fmla="*/ 34669 w 416030"/>
              <a:gd name="connsiteY7" fmla="*/ 0 h 3388914"/>
              <a:gd name="connsiteX8" fmla="*/ 4334 w 416030"/>
              <a:gd name="connsiteY8" fmla="*/ 0 h 3388914"/>
              <a:gd name="connsiteX9" fmla="*/ 0 w 416030"/>
              <a:gd name="connsiteY9" fmla="*/ 13001 h 3388914"/>
              <a:gd name="connsiteX10" fmla="*/ 4334 w 416030"/>
              <a:gd name="connsiteY10" fmla="*/ 47671 h 3388914"/>
              <a:gd name="connsiteX11" fmla="*/ 26002 w 416030"/>
              <a:gd name="connsiteY11" fmla="*/ 86673 h 3388914"/>
              <a:gd name="connsiteX12" fmla="*/ 52004 w 416030"/>
              <a:gd name="connsiteY12" fmla="*/ 112675 h 3388914"/>
              <a:gd name="connsiteX13" fmla="*/ 78006 w 416030"/>
              <a:gd name="connsiteY13" fmla="*/ 147345 h 3388914"/>
              <a:gd name="connsiteX14" fmla="*/ 104007 w 416030"/>
              <a:gd name="connsiteY14" fmla="*/ 195015 h 3388914"/>
              <a:gd name="connsiteX15" fmla="*/ 130009 w 416030"/>
              <a:gd name="connsiteY15" fmla="*/ 260019 h 3388914"/>
              <a:gd name="connsiteX16" fmla="*/ 143010 w 416030"/>
              <a:gd name="connsiteY16" fmla="*/ 346692 h 3388914"/>
              <a:gd name="connsiteX17" fmla="*/ 147344 w 416030"/>
              <a:gd name="connsiteY17" fmla="*/ 580709 h 3388914"/>
              <a:gd name="connsiteX18" fmla="*/ 151678 w 416030"/>
              <a:gd name="connsiteY18" fmla="*/ 1334764 h 3388914"/>
              <a:gd name="connsiteX19" fmla="*/ 160345 w 416030"/>
              <a:gd name="connsiteY19" fmla="*/ 2002146 h 3388914"/>
              <a:gd name="connsiteX20" fmla="*/ 164679 w 416030"/>
              <a:gd name="connsiteY20" fmla="*/ 2842874 h 3388914"/>
              <a:gd name="connsiteX21" fmla="*/ 169012 w 416030"/>
              <a:gd name="connsiteY21" fmla="*/ 3319576 h 3388914"/>
              <a:gd name="connsiteX22" fmla="*/ 173346 w 416030"/>
              <a:gd name="connsiteY22" fmla="*/ 3349911 h 3388914"/>
              <a:gd name="connsiteX23" fmla="*/ 286021 w 416030"/>
              <a:gd name="connsiteY23" fmla="*/ 3388914 h 3388914"/>
              <a:gd name="connsiteX24" fmla="*/ 394362 w 416030"/>
              <a:gd name="connsiteY24" fmla="*/ 3310909 h 3388914"/>
              <a:gd name="connsiteX25" fmla="*/ 390028 w 416030"/>
              <a:gd name="connsiteY25" fmla="*/ 2894878 h 3388914"/>
              <a:gd name="connsiteX26" fmla="*/ 394362 w 416030"/>
              <a:gd name="connsiteY26" fmla="*/ 2292501 h 3388914"/>
              <a:gd name="connsiteX27" fmla="*/ 394362 w 416030"/>
              <a:gd name="connsiteY27" fmla="*/ 2153824 h 3388914"/>
              <a:gd name="connsiteX28" fmla="*/ 416030 w 416030"/>
              <a:gd name="connsiteY28" fmla="*/ 2036816 h 3388914"/>
              <a:gd name="connsiteX29" fmla="*/ 411697 w 416030"/>
              <a:gd name="connsiteY29" fmla="*/ 680383 h 338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6030" h="3388914">
                <a:moveTo>
                  <a:pt x="411697" y="680383"/>
                </a:moveTo>
                <a:cubicBezTo>
                  <a:pt x="413141" y="570597"/>
                  <a:pt x="414586" y="460812"/>
                  <a:pt x="416030" y="351026"/>
                </a:cubicBezTo>
                <a:lnTo>
                  <a:pt x="416030" y="294689"/>
                </a:lnTo>
                <a:lnTo>
                  <a:pt x="333691" y="117009"/>
                </a:lnTo>
                <a:lnTo>
                  <a:pt x="277353" y="82340"/>
                </a:lnTo>
                <a:lnTo>
                  <a:pt x="164679" y="30336"/>
                </a:lnTo>
                <a:lnTo>
                  <a:pt x="82339" y="8668"/>
                </a:lnTo>
                <a:lnTo>
                  <a:pt x="34669" y="0"/>
                </a:lnTo>
                <a:lnTo>
                  <a:pt x="4334" y="0"/>
                </a:lnTo>
                <a:lnTo>
                  <a:pt x="0" y="13001"/>
                </a:lnTo>
                <a:lnTo>
                  <a:pt x="4334" y="47671"/>
                </a:lnTo>
                <a:lnTo>
                  <a:pt x="26002" y="86673"/>
                </a:lnTo>
                <a:lnTo>
                  <a:pt x="52004" y="112675"/>
                </a:lnTo>
                <a:lnTo>
                  <a:pt x="78006" y="147345"/>
                </a:lnTo>
                <a:lnTo>
                  <a:pt x="104007" y="195015"/>
                </a:lnTo>
                <a:lnTo>
                  <a:pt x="130009" y="260019"/>
                </a:lnTo>
                <a:lnTo>
                  <a:pt x="143010" y="346692"/>
                </a:lnTo>
                <a:cubicBezTo>
                  <a:pt x="144455" y="424698"/>
                  <a:pt x="145899" y="502703"/>
                  <a:pt x="147344" y="580709"/>
                </a:cubicBezTo>
                <a:cubicBezTo>
                  <a:pt x="148789" y="832061"/>
                  <a:pt x="150233" y="1083412"/>
                  <a:pt x="151678" y="1334764"/>
                </a:cubicBezTo>
                <a:lnTo>
                  <a:pt x="160345" y="2002146"/>
                </a:lnTo>
                <a:cubicBezTo>
                  <a:pt x="161790" y="2282389"/>
                  <a:pt x="163234" y="2562631"/>
                  <a:pt x="164679" y="2842874"/>
                </a:cubicBezTo>
                <a:cubicBezTo>
                  <a:pt x="166123" y="3001775"/>
                  <a:pt x="167568" y="3160675"/>
                  <a:pt x="169012" y="3319576"/>
                </a:cubicBezTo>
                <a:lnTo>
                  <a:pt x="173346" y="3349911"/>
                </a:lnTo>
                <a:lnTo>
                  <a:pt x="286021" y="3388914"/>
                </a:lnTo>
                <a:lnTo>
                  <a:pt x="394362" y="3310909"/>
                </a:lnTo>
                <a:cubicBezTo>
                  <a:pt x="392917" y="3172232"/>
                  <a:pt x="391473" y="3033555"/>
                  <a:pt x="390028" y="2894878"/>
                </a:cubicBezTo>
                <a:cubicBezTo>
                  <a:pt x="391473" y="2694086"/>
                  <a:pt x="392917" y="2493293"/>
                  <a:pt x="394362" y="2292501"/>
                </a:cubicBezTo>
                <a:lnTo>
                  <a:pt x="394362" y="2153824"/>
                </a:lnTo>
                <a:lnTo>
                  <a:pt x="416030" y="2036816"/>
                </a:lnTo>
                <a:cubicBezTo>
                  <a:pt x="414586" y="1593339"/>
                  <a:pt x="413141" y="1149862"/>
                  <a:pt x="411697" y="6803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C143582E-0E2C-4F7E-9FCD-940C02FF9169}"/>
              </a:ext>
            </a:extLst>
          </p:cNvPr>
          <p:cNvSpPr/>
          <p:nvPr/>
        </p:nvSpPr>
        <p:spPr>
          <a:xfrm>
            <a:off x="4038600" y="1555750"/>
            <a:ext cx="1130300" cy="1257300"/>
          </a:xfrm>
          <a:custGeom>
            <a:avLst/>
            <a:gdLst>
              <a:gd name="connsiteX0" fmla="*/ 850900 w 1130300"/>
              <a:gd name="connsiteY0" fmla="*/ 558800 h 1257300"/>
              <a:gd name="connsiteX1" fmla="*/ 650875 w 1130300"/>
              <a:gd name="connsiteY1" fmla="*/ 787400 h 1257300"/>
              <a:gd name="connsiteX2" fmla="*/ 498475 w 1130300"/>
              <a:gd name="connsiteY2" fmla="*/ 958850 h 1257300"/>
              <a:gd name="connsiteX3" fmla="*/ 342900 w 1130300"/>
              <a:gd name="connsiteY3" fmla="*/ 1136650 h 1257300"/>
              <a:gd name="connsiteX4" fmla="*/ 228600 w 1130300"/>
              <a:gd name="connsiteY4" fmla="*/ 1257300 h 1257300"/>
              <a:gd name="connsiteX5" fmla="*/ 0 w 1130300"/>
              <a:gd name="connsiteY5" fmla="*/ 1228725 h 1257300"/>
              <a:gd name="connsiteX6" fmla="*/ 69850 w 1130300"/>
              <a:gd name="connsiteY6" fmla="*/ 1200150 h 1257300"/>
              <a:gd name="connsiteX7" fmla="*/ 114300 w 1130300"/>
              <a:gd name="connsiteY7" fmla="*/ 1171575 h 1257300"/>
              <a:gd name="connsiteX8" fmla="*/ 139700 w 1130300"/>
              <a:gd name="connsiteY8" fmla="*/ 1146175 h 1257300"/>
              <a:gd name="connsiteX9" fmla="*/ 400050 w 1130300"/>
              <a:gd name="connsiteY9" fmla="*/ 796925 h 1257300"/>
              <a:gd name="connsiteX10" fmla="*/ 590550 w 1130300"/>
              <a:gd name="connsiteY10" fmla="*/ 517525 h 1257300"/>
              <a:gd name="connsiteX11" fmla="*/ 708025 w 1130300"/>
              <a:gd name="connsiteY11" fmla="*/ 342900 h 1257300"/>
              <a:gd name="connsiteX12" fmla="*/ 752475 w 1130300"/>
              <a:gd name="connsiteY12" fmla="*/ 260350 h 1257300"/>
              <a:gd name="connsiteX13" fmla="*/ 755650 w 1130300"/>
              <a:gd name="connsiteY13" fmla="*/ 219075 h 1257300"/>
              <a:gd name="connsiteX14" fmla="*/ 752475 w 1130300"/>
              <a:gd name="connsiteY14" fmla="*/ 196850 h 1257300"/>
              <a:gd name="connsiteX15" fmla="*/ 723900 w 1130300"/>
              <a:gd name="connsiteY15" fmla="*/ 136525 h 1257300"/>
              <a:gd name="connsiteX16" fmla="*/ 695325 w 1130300"/>
              <a:gd name="connsiteY16" fmla="*/ 92075 h 1257300"/>
              <a:gd name="connsiteX17" fmla="*/ 666750 w 1130300"/>
              <a:gd name="connsiteY17" fmla="*/ 63500 h 1257300"/>
              <a:gd name="connsiteX18" fmla="*/ 644525 w 1130300"/>
              <a:gd name="connsiteY18" fmla="*/ 38100 h 1257300"/>
              <a:gd name="connsiteX19" fmla="*/ 647700 w 1130300"/>
              <a:gd name="connsiteY19" fmla="*/ 19050 h 1257300"/>
              <a:gd name="connsiteX20" fmla="*/ 663575 w 1130300"/>
              <a:gd name="connsiteY20" fmla="*/ 3175 h 1257300"/>
              <a:gd name="connsiteX21" fmla="*/ 695325 w 1130300"/>
              <a:gd name="connsiteY21" fmla="*/ 0 h 1257300"/>
              <a:gd name="connsiteX22" fmla="*/ 762000 w 1130300"/>
              <a:gd name="connsiteY22" fmla="*/ 6350 h 1257300"/>
              <a:gd name="connsiteX23" fmla="*/ 819150 w 1130300"/>
              <a:gd name="connsiteY23" fmla="*/ 25400 h 1257300"/>
              <a:gd name="connsiteX24" fmla="*/ 904875 w 1130300"/>
              <a:gd name="connsiteY24" fmla="*/ 57150 h 1257300"/>
              <a:gd name="connsiteX25" fmla="*/ 974725 w 1130300"/>
              <a:gd name="connsiteY25" fmla="*/ 101600 h 1257300"/>
              <a:gd name="connsiteX26" fmla="*/ 1057275 w 1130300"/>
              <a:gd name="connsiteY26" fmla="*/ 165100 h 1257300"/>
              <a:gd name="connsiteX27" fmla="*/ 1098550 w 1130300"/>
              <a:gd name="connsiteY27" fmla="*/ 203200 h 1257300"/>
              <a:gd name="connsiteX28" fmla="*/ 1130300 w 1130300"/>
              <a:gd name="connsiteY28" fmla="*/ 254000 h 1257300"/>
              <a:gd name="connsiteX29" fmla="*/ 1127125 w 1130300"/>
              <a:gd name="connsiteY29" fmla="*/ 279400 h 1257300"/>
              <a:gd name="connsiteX30" fmla="*/ 1114425 w 1130300"/>
              <a:gd name="connsiteY30" fmla="*/ 311150 h 1257300"/>
              <a:gd name="connsiteX31" fmla="*/ 1079500 w 1130300"/>
              <a:gd name="connsiteY31" fmla="*/ 336550 h 1257300"/>
              <a:gd name="connsiteX32" fmla="*/ 1047750 w 1130300"/>
              <a:gd name="connsiteY32" fmla="*/ 346075 h 1257300"/>
              <a:gd name="connsiteX33" fmla="*/ 1016000 w 1130300"/>
              <a:gd name="connsiteY33" fmla="*/ 371475 h 1257300"/>
              <a:gd name="connsiteX34" fmla="*/ 850900 w 1130300"/>
              <a:gd name="connsiteY34" fmla="*/ 5588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30300" h="1257300">
                <a:moveTo>
                  <a:pt x="850900" y="558800"/>
                </a:moveTo>
                <a:lnTo>
                  <a:pt x="650875" y="787400"/>
                </a:lnTo>
                <a:lnTo>
                  <a:pt x="498475" y="958850"/>
                </a:lnTo>
                <a:lnTo>
                  <a:pt x="342900" y="1136650"/>
                </a:lnTo>
                <a:lnTo>
                  <a:pt x="228600" y="1257300"/>
                </a:lnTo>
                <a:lnTo>
                  <a:pt x="0" y="1228725"/>
                </a:lnTo>
                <a:lnTo>
                  <a:pt x="69850" y="1200150"/>
                </a:lnTo>
                <a:lnTo>
                  <a:pt x="114300" y="1171575"/>
                </a:lnTo>
                <a:lnTo>
                  <a:pt x="139700" y="1146175"/>
                </a:lnTo>
                <a:lnTo>
                  <a:pt x="400050" y="796925"/>
                </a:lnTo>
                <a:lnTo>
                  <a:pt x="590550" y="517525"/>
                </a:lnTo>
                <a:lnTo>
                  <a:pt x="708025" y="342900"/>
                </a:lnTo>
                <a:lnTo>
                  <a:pt x="752475" y="260350"/>
                </a:lnTo>
                <a:lnTo>
                  <a:pt x="755650" y="219075"/>
                </a:lnTo>
                <a:lnTo>
                  <a:pt x="752475" y="196850"/>
                </a:lnTo>
                <a:lnTo>
                  <a:pt x="723900" y="136525"/>
                </a:lnTo>
                <a:lnTo>
                  <a:pt x="695325" y="92075"/>
                </a:lnTo>
                <a:lnTo>
                  <a:pt x="666750" y="63500"/>
                </a:lnTo>
                <a:lnTo>
                  <a:pt x="644525" y="38100"/>
                </a:lnTo>
                <a:lnTo>
                  <a:pt x="647700" y="19050"/>
                </a:lnTo>
                <a:lnTo>
                  <a:pt x="663575" y="3175"/>
                </a:lnTo>
                <a:lnTo>
                  <a:pt x="695325" y="0"/>
                </a:lnTo>
                <a:lnTo>
                  <a:pt x="762000" y="6350"/>
                </a:lnTo>
                <a:lnTo>
                  <a:pt x="819150" y="25400"/>
                </a:lnTo>
                <a:lnTo>
                  <a:pt x="904875" y="57150"/>
                </a:lnTo>
                <a:lnTo>
                  <a:pt x="974725" y="101600"/>
                </a:lnTo>
                <a:lnTo>
                  <a:pt x="1057275" y="165100"/>
                </a:lnTo>
                <a:lnTo>
                  <a:pt x="1098550" y="203200"/>
                </a:lnTo>
                <a:lnTo>
                  <a:pt x="1130300" y="254000"/>
                </a:lnTo>
                <a:lnTo>
                  <a:pt x="1127125" y="279400"/>
                </a:lnTo>
                <a:lnTo>
                  <a:pt x="1114425" y="311150"/>
                </a:lnTo>
                <a:lnTo>
                  <a:pt x="1079500" y="336550"/>
                </a:lnTo>
                <a:lnTo>
                  <a:pt x="1047750" y="346075"/>
                </a:lnTo>
                <a:lnTo>
                  <a:pt x="1016000" y="371475"/>
                </a:lnTo>
                <a:lnTo>
                  <a:pt x="850900" y="5588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3A8C15B-060C-4B50-ACC6-EA7848EF181D}"/>
              </a:ext>
            </a:extLst>
          </p:cNvPr>
          <p:cNvSpPr/>
          <p:nvPr/>
        </p:nvSpPr>
        <p:spPr>
          <a:xfrm>
            <a:off x="4013201" y="2781301"/>
            <a:ext cx="835025" cy="523875"/>
          </a:xfrm>
          <a:custGeom>
            <a:avLst/>
            <a:gdLst>
              <a:gd name="connsiteX0" fmla="*/ 384175 w 835025"/>
              <a:gd name="connsiteY0" fmla="*/ 101600 h 523875"/>
              <a:gd name="connsiteX1" fmla="*/ 590550 w 835025"/>
              <a:gd name="connsiteY1" fmla="*/ 254000 h 523875"/>
              <a:gd name="connsiteX2" fmla="*/ 781050 w 835025"/>
              <a:gd name="connsiteY2" fmla="*/ 396875 h 523875"/>
              <a:gd name="connsiteX3" fmla="*/ 835025 w 835025"/>
              <a:gd name="connsiteY3" fmla="*/ 523875 h 523875"/>
              <a:gd name="connsiteX4" fmla="*/ 720725 w 835025"/>
              <a:gd name="connsiteY4" fmla="*/ 514350 h 523875"/>
              <a:gd name="connsiteX5" fmla="*/ 581025 w 835025"/>
              <a:gd name="connsiteY5" fmla="*/ 447675 h 523875"/>
              <a:gd name="connsiteX6" fmla="*/ 165100 w 835025"/>
              <a:gd name="connsiteY6" fmla="*/ 234950 h 523875"/>
              <a:gd name="connsiteX7" fmla="*/ 34925 w 835025"/>
              <a:gd name="connsiteY7" fmla="*/ 171450 h 523875"/>
              <a:gd name="connsiteX8" fmla="*/ 6350 w 835025"/>
              <a:gd name="connsiteY8" fmla="*/ 155575 h 523875"/>
              <a:gd name="connsiteX9" fmla="*/ 0 w 835025"/>
              <a:gd name="connsiteY9" fmla="*/ 130175 h 523875"/>
              <a:gd name="connsiteX10" fmla="*/ 9525 w 835025"/>
              <a:gd name="connsiteY10" fmla="*/ 38100 h 523875"/>
              <a:gd name="connsiteX11" fmla="*/ 31750 w 835025"/>
              <a:gd name="connsiteY11" fmla="*/ 0 h 523875"/>
              <a:gd name="connsiteX12" fmla="*/ 260350 w 835025"/>
              <a:gd name="connsiteY12" fmla="*/ 19050 h 523875"/>
              <a:gd name="connsiteX13" fmla="*/ 384175 w 835025"/>
              <a:gd name="connsiteY13" fmla="*/ 10160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5025" h="523875">
                <a:moveTo>
                  <a:pt x="384175" y="101600"/>
                </a:moveTo>
                <a:lnTo>
                  <a:pt x="590550" y="254000"/>
                </a:lnTo>
                <a:lnTo>
                  <a:pt x="781050" y="396875"/>
                </a:lnTo>
                <a:lnTo>
                  <a:pt x="835025" y="523875"/>
                </a:lnTo>
                <a:lnTo>
                  <a:pt x="720725" y="514350"/>
                </a:lnTo>
                <a:lnTo>
                  <a:pt x="581025" y="447675"/>
                </a:lnTo>
                <a:lnTo>
                  <a:pt x="165100" y="234950"/>
                </a:lnTo>
                <a:lnTo>
                  <a:pt x="34925" y="171450"/>
                </a:lnTo>
                <a:lnTo>
                  <a:pt x="6350" y="155575"/>
                </a:lnTo>
                <a:lnTo>
                  <a:pt x="0" y="130175"/>
                </a:lnTo>
                <a:lnTo>
                  <a:pt x="9525" y="38100"/>
                </a:lnTo>
                <a:lnTo>
                  <a:pt x="31750" y="0"/>
                </a:lnTo>
                <a:lnTo>
                  <a:pt x="260350" y="19050"/>
                </a:lnTo>
                <a:lnTo>
                  <a:pt x="384175" y="101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D1A5328-A95F-4890-943F-9BBE0115A411}"/>
              </a:ext>
            </a:extLst>
          </p:cNvPr>
          <p:cNvSpPr/>
          <p:nvPr/>
        </p:nvSpPr>
        <p:spPr>
          <a:xfrm>
            <a:off x="4125914" y="2141538"/>
            <a:ext cx="1501775" cy="1905000"/>
          </a:xfrm>
          <a:custGeom>
            <a:avLst/>
            <a:gdLst>
              <a:gd name="connsiteX0" fmla="*/ 1135380 w 1501140"/>
              <a:gd name="connsiteY0" fmla="*/ 731520 h 1905000"/>
              <a:gd name="connsiteX1" fmla="*/ 876300 w 1501140"/>
              <a:gd name="connsiteY1" fmla="*/ 1047750 h 1905000"/>
              <a:gd name="connsiteX2" fmla="*/ 632460 w 1501140"/>
              <a:gd name="connsiteY2" fmla="*/ 1333500 h 1905000"/>
              <a:gd name="connsiteX3" fmla="*/ 365760 w 1501140"/>
              <a:gd name="connsiteY3" fmla="*/ 1642110 h 1905000"/>
              <a:gd name="connsiteX4" fmla="*/ 118110 w 1501140"/>
              <a:gd name="connsiteY4" fmla="*/ 1905000 h 1905000"/>
              <a:gd name="connsiteX5" fmla="*/ 0 w 1501140"/>
              <a:gd name="connsiteY5" fmla="*/ 1893570 h 1905000"/>
              <a:gd name="connsiteX6" fmla="*/ 140970 w 1501140"/>
              <a:gd name="connsiteY6" fmla="*/ 1706880 h 1905000"/>
              <a:gd name="connsiteX7" fmla="*/ 411480 w 1501140"/>
              <a:gd name="connsiteY7" fmla="*/ 1348740 h 1905000"/>
              <a:gd name="connsiteX8" fmla="*/ 701040 w 1501140"/>
              <a:gd name="connsiteY8" fmla="*/ 948690 h 1905000"/>
              <a:gd name="connsiteX9" fmla="*/ 1059180 w 1501140"/>
              <a:gd name="connsiteY9" fmla="*/ 411480 h 1905000"/>
              <a:gd name="connsiteX10" fmla="*/ 1112520 w 1501140"/>
              <a:gd name="connsiteY10" fmla="*/ 327660 h 1905000"/>
              <a:gd name="connsiteX11" fmla="*/ 1139190 w 1501140"/>
              <a:gd name="connsiteY11" fmla="*/ 278130 h 1905000"/>
              <a:gd name="connsiteX12" fmla="*/ 1150620 w 1501140"/>
              <a:gd name="connsiteY12" fmla="*/ 205740 h 1905000"/>
              <a:gd name="connsiteX13" fmla="*/ 1154430 w 1501140"/>
              <a:gd name="connsiteY13" fmla="*/ 167640 h 1905000"/>
              <a:gd name="connsiteX14" fmla="*/ 1131570 w 1501140"/>
              <a:gd name="connsiteY14" fmla="*/ 91440 h 1905000"/>
              <a:gd name="connsiteX15" fmla="*/ 1116330 w 1501140"/>
              <a:gd name="connsiteY15" fmla="*/ 41910 h 1905000"/>
              <a:gd name="connsiteX16" fmla="*/ 1108710 w 1501140"/>
              <a:gd name="connsiteY16" fmla="*/ 19050 h 1905000"/>
              <a:gd name="connsiteX17" fmla="*/ 1116330 w 1501140"/>
              <a:gd name="connsiteY17" fmla="*/ 0 h 1905000"/>
              <a:gd name="connsiteX18" fmla="*/ 1150620 w 1501140"/>
              <a:gd name="connsiteY18" fmla="*/ 0 h 1905000"/>
              <a:gd name="connsiteX19" fmla="*/ 1200150 w 1501140"/>
              <a:gd name="connsiteY19" fmla="*/ 19050 h 1905000"/>
              <a:gd name="connsiteX20" fmla="*/ 1264920 w 1501140"/>
              <a:gd name="connsiteY20" fmla="*/ 49530 h 1905000"/>
              <a:gd name="connsiteX21" fmla="*/ 1329690 w 1501140"/>
              <a:gd name="connsiteY21" fmla="*/ 102870 h 1905000"/>
              <a:gd name="connsiteX22" fmla="*/ 1402080 w 1501140"/>
              <a:gd name="connsiteY22" fmla="*/ 179070 h 1905000"/>
              <a:gd name="connsiteX23" fmla="*/ 1463040 w 1501140"/>
              <a:gd name="connsiteY23" fmla="*/ 255270 h 1905000"/>
              <a:gd name="connsiteX24" fmla="*/ 1497330 w 1501140"/>
              <a:gd name="connsiteY24" fmla="*/ 308610 h 1905000"/>
              <a:gd name="connsiteX25" fmla="*/ 1501140 w 1501140"/>
              <a:gd name="connsiteY25" fmla="*/ 358140 h 1905000"/>
              <a:gd name="connsiteX26" fmla="*/ 1485900 w 1501140"/>
              <a:gd name="connsiteY26" fmla="*/ 381000 h 1905000"/>
              <a:gd name="connsiteX27" fmla="*/ 1455420 w 1501140"/>
              <a:gd name="connsiteY27" fmla="*/ 392430 h 1905000"/>
              <a:gd name="connsiteX28" fmla="*/ 1375410 w 1501140"/>
              <a:gd name="connsiteY28" fmla="*/ 426720 h 1905000"/>
              <a:gd name="connsiteX29" fmla="*/ 1135380 w 1501140"/>
              <a:gd name="connsiteY29" fmla="*/ 73152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01140" h="1905000">
                <a:moveTo>
                  <a:pt x="1135380" y="731520"/>
                </a:moveTo>
                <a:lnTo>
                  <a:pt x="876300" y="1047750"/>
                </a:lnTo>
                <a:lnTo>
                  <a:pt x="632460" y="1333500"/>
                </a:lnTo>
                <a:lnTo>
                  <a:pt x="365760" y="1642110"/>
                </a:lnTo>
                <a:lnTo>
                  <a:pt x="118110" y="1905000"/>
                </a:lnTo>
                <a:lnTo>
                  <a:pt x="0" y="1893570"/>
                </a:lnTo>
                <a:lnTo>
                  <a:pt x="140970" y="1706880"/>
                </a:lnTo>
                <a:lnTo>
                  <a:pt x="411480" y="1348740"/>
                </a:lnTo>
                <a:lnTo>
                  <a:pt x="701040" y="948690"/>
                </a:lnTo>
                <a:lnTo>
                  <a:pt x="1059180" y="411480"/>
                </a:lnTo>
                <a:lnTo>
                  <a:pt x="1112520" y="327660"/>
                </a:lnTo>
                <a:lnTo>
                  <a:pt x="1139190" y="278130"/>
                </a:lnTo>
                <a:lnTo>
                  <a:pt x="1150620" y="205740"/>
                </a:lnTo>
                <a:lnTo>
                  <a:pt x="1154430" y="167640"/>
                </a:lnTo>
                <a:lnTo>
                  <a:pt x="1131570" y="91440"/>
                </a:lnTo>
                <a:lnTo>
                  <a:pt x="1116330" y="41910"/>
                </a:lnTo>
                <a:lnTo>
                  <a:pt x="1108710" y="19050"/>
                </a:lnTo>
                <a:lnTo>
                  <a:pt x="1116330" y="0"/>
                </a:lnTo>
                <a:lnTo>
                  <a:pt x="1150620" y="0"/>
                </a:lnTo>
                <a:lnTo>
                  <a:pt x="1200150" y="19050"/>
                </a:lnTo>
                <a:lnTo>
                  <a:pt x="1264920" y="49530"/>
                </a:lnTo>
                <a:lnTo>
                  <a:pt x="1329690" y="102870"/>
                </a:lnTo>
                <a:lnTo>
                  <a:pt x="1402080" y="179070"/>
                </a:lnTo>
                <a:lnTo>
                  <a:pt x="1463040" y="255270"/>
                </a:lnTo>
                <a:lnTo>
                  <a:pt x="1497330" y="308610"/>
                </a:lnTo>
                <a:lnTo>
                  <a:pt x="1501140" y="358140"/>
                </a:lnTo>
                <a:lnTo>
                  <a:pt x="1485900" y="381000"/>
                </a:lnTo>
                <a:lnTo>
                  <a:pt x="1455420" y="392430"/>
                </a:lnTo>
                <a:lnTo>
                  <a:pt x="1375410" y="426720"/>
                </a:lnTo>
                <a:lnTo>
                  <a:pt x="1135380" y="73152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35B1A36-A1FD-4C9A-BAA7-E86A8A3AB74F}"/>
              </a:ext>
            </a:extLst>
          </p:cNvPr>
          <p:cNvSpPr/>
          <p:nvPr/>
        </p:nvSpPr>
        <p:spPr>
          <a:xfrm>
            <a:off x="3971925" y="3665538"/>
            <a:ext cx="1589088" cy="679450"/>
          </a:xfrm>
          <a:custGeom>
            <a:avLst/>
            <a:gdLst>
              <a:gd name="connsiteX0" fmla="*/ 492919 w 1588294"/>
              <a:gd name="connsiteY0" fmla="*/ 254794 h 681037"/>
              <a:gd name="connsiteX1" fmla="*/ 869156 w 1588294"/>
              <a:gd name="connsiteY1" fmla="*/ 176212 h 681037"/>
              <a:gd name="connsiteX2" fmla="*/ 1295400 w 1588294"/>
              <a:gd name="connsiteY2" fmla="*/ 73819 h 681037"/>
              <a:gd name="connsiteX3" fmla="*/ 1588294 w 1588294"/>
              <a:gd name="connsiteY3" fmla="*/ 0 h 681037"/>
              <a:gd name="connsiteX4" fmla="*/ 1569244 w 1588294"/>
              <a:gd name="connsiteY4" fmla="*/ 126206 h 681037"/>
              <a:gd name="connsiteX5" fmla="*/ 1433513 w 1588294"/>
              <a:gd name="connsiteY5" fmla="*/ 164306 h 681037"/>
              <a:gd name="connsiteX6" fmla="*/ 1233488 w 1588294"/>
              <a:gd name="connsiteY6" fmla="*/ 228600 h 681037"/>
              <a:gd name="connsiteX7" fmla="*/ 1059656 w 1588294"/>
              <a:gd name="connsiteY7" fmla="*/ 288131 h 681037"/>
              <a:gd name="connsiteX8" fmla="*/ 800100 w 1588294"/>
              <a:gd name="connsiteY8" fmla="*/ 388144 h 681037"/>
              <a:gd name="connsiteX9" fmla="*/ 604838 w 1588294"/>
              <a:gd name="connsiteY9" fmla="*/ 466725 h 681037"/>
              <a:gd name="connsiteX10" fmla="*/ 447675 w 1588294"/>
              <a:gd name="connsiteY10" fmla="*/ 538162 h 681037"/>
              <a:gd name="connsiteX11" fmla="*/ 328613 w 1588294"/>
              <a:gd name="connsiteY11" fmla="*/ 600075 h 681037"/>
              <a:gd name="connsiteX12" fmla="*/ 271463 w 1588294"/>
              <a:gd name="connsiteY12" fmla="*/ 638175 h 681037"/>
              <a:gd name="connsiteX13" fmla="*/ 240506 w 1588294"/>
              <a:gd name="connsiteY13" fmla="*/ 657225 h 681037"/>
              <a:gd name="connsiteX14" fmla="*/ 207169 w 1588294"/>
              <a:gd name="connsiteY14" fmla="*/ 676275 h 681037"/>
              <a:gd name="connsiteX15" fmla="*/ 185738 w 1588294"/>
              <a:gd name="connsiteY15" fmla="*/ 681037 h 681037"/>
              <a:gd name="connsiteX16" fmla="*/ 164306 w 1588294"/>
              <a:gd name="connsiteY16" fmla="*/ 681037 h 681037"/>
              <a:gd name="connsiteX17" fmla="*/ 126206 w 1588294"/>
              <a:gd name="connsiteY17" fmla="*/ 657225 h 681037"/>
              <a:gd name="connsiteX18" fmla="*/ 83344 w 1588294"/>
              <a:gd name="connsiteY18" fmla="*/ 597694 h 681037"/>
              <a:gd name="connsiteX19" fmla="*/ 47625 w 1588294"/>
              <a:gd name="connsiteY19" fmla="*/ 533400 h 681037"/>
              <a:gd name="connsiteX20" fmla="*/ 16669 w 1588294"/>
              <a:gd name="connsiteY20" fmla="*/ 466725 h 681037"/>
              <a:gd name="connsiteX21" fmla="*/ 7144 w 1588294"/>
              <a:gd name="connsiteY21" fmla="*/ 404812 h 681037"/>
              <a:gd name="connsiteX22" fmla="*/ 2381 w 1588294"/>
              <a:gd name="connsiteY22" fmla="*/ 352425 h 681037"/>
              <a:gd name="connsiteX23" fmla="*/ 0 w 1588294"/>
              <a:gd name="connsiteY23" fmla="*/ 319087 h 681037"/>
              <a:gd name="connsiteX24" fmla="*/ 4763 w 1588294"/>
              <a:gd name="connsiteY24" fmla="*/ 304800 h 681037"/>
              <a:gd name="connsiteX25" fmla="*/ 54769 w 1588294"/>
              <a:gd name="connsiteY25" fmla="*/ 297656 h 681037"/>
              <a:gd name="connsiteX26" fmla="*/ 492919 w 1588294"/>
              <a:gd name="connsiteY26" fmla="*/ 254794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88294" h="681037">
                <a:moveTo>
                  <a:pt x="492919" y="254794"/>
                </a:moveTo>
                <a:lnTo>
                  <a:pt x="869156" y="176212"/>
                </a:lnTo>
                <a:lnTo>
                  <a:pt x="1295400" y="73819"/>
                </a:lnTo>
                <a:lnTo>
                  <a:pt x="1588294" y="0"/>
                </a:lnTo>
                <a:lnTo>
                  <a:pt x="1569244" y="126206"/>
                </a:lnTo>
                <a:lnTo>
                  <a:pt x="1433513" y="164306"/>
                </a:lnTo>
                <a:lnTo>
                  <a:pt x="1233488" y="228600"/>
                </a:lnTo>
                <a:lnTo>
                  <a:pt x="1059656" y="288131"/>
                </a:lnTo>
                <a:lnTo>
                  <a:pt x="800100" y="388144"/>
                </a:lnTo>
                <a:lnTo>
                  <a:pt x="604838" y="466725"/>
                </a:lnTo>
                <a:lnTo>
                  <a:pt x="447675" y="538162"/>
                </a:lnTo>
                <a:lnTo>
                  <a:pt x="328613" y="600075"/>
                </a:lnTo>
                <a:lnTo>
                  <a:pt x="271463" y="638175"/>
                </a:lnTo>
                <a:lnTo>
                  <a:pt x="240506" y="657225"/>
                </a:lnTo>
                <a:lnTo>
                  <a:pt x="207169" y="676275"/>
                </a:lnTo>
                <a:lnTo>
                  <a:pt x="185738" y="681037"/>
                </a:lnTo>
                <a:lnTo>
                  <a:pt x="164306" y="681037"/>
                </a:lnTo>
                <a:lnTo>
                  <a:pt x="126206" y="657225"/>
                </a:lnTo>
                <a:lnTo>
                  <a:pt x="83344" y="597694"/>
                </a:lnTo>
                <a:lnTo>
                  <a:pt x="47625" y="533400"/>
                </a:lnTo>
                <a:lnTo>
                  <a:pt x="16669" y="466725"/>
                </a:lnTo>
                <a:lnTo>
                  <a:pt x="7144" y="404812"/>
                </a:lnTo>
                <a:lnTo>
                  <a:pt x="2381" y="352425"/>
                </a:lnTo>
                <a:lnTo>
                  <a:pt x="0" y="319087"/>
                </a:lnTo>
                <a:lnTo>
                  <a:pt x="4763" y="304800"/>
                </a:lnTo>
                <a:lnTo>
                  <a:pt x="54769" y="297656"/>
                </a:lnTo>
                <a:lnTo>
                  <a:pt x="492919" y="2547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223AB51-9744-498A-8A8E-0342BCA8E720}"/>
              </a:ext>
            </a:extLst>
          </p:cNvPr>
          <p:cNvSpPr/>
          <p:nvPr/>
        </p:nvSpPr>
        <p:spPr>
          <a:xfrm>
            <a:off x="5162551" y="3281363"/>
            <a:ext cx="677863" cy="889000"/>
          </a:xfrm>
          <a:custGeom>
            <a:avLst/>
            <a:gdLst>
              <a:gd name="connsiteX0" fmla="*/ 211931 w 678656"/>
              <a:gd name="connsiteY0" fmla="*/ 345281 h 888206"/>
              <a:gd name="connsiteX1" fmla="*/ 169069 w 678656"/>
              <a:gd name="connsiteY1" fmla="*/ 271462 h 888206"/>
              <a:gd name="connsiteX2" fmla="*/ 111919 w 678656"/>
              <a:gd name="connsiteY2" fmla="*/ 188118 h 888206"/>
              <a:gd name="connsiteX3" fmla="*/ 61913 w 678656"/>
              <a:gd name="connsiteY3" fmla="*/ 121443 h 888206"/>
              <a:gd name="connsiteX4" fmla="*/ 21431 w 678656"/>
              <a:gd name="connsiteY4" fmla="*/ 71437 h 888206"/>
              <a:gd name="connsiteX5" fmla="*/ 4763 w 678656"/>
              <a:gd name="connsiteY5" fmla="*/ 45243 h 888206"/>
              <a:gd name="connsiteX6" fmla="*/ 0 w 678656"/>
              <a:gd name="connsiteY6" fmla="*/ 23812 h 888206"/>
              <a:gd name="connsiteX7" fmla="*/ 0 w 678656"/>
              <a:gd name="connsiteY7" fmla="*/ 11906 h 888206"/>
              <a:gd name="connsiteX8" fmla="*/ 7144 w 678656"/>
              <a:gd name="connsiteY8" fmla="*/ 0 h 888206"/>
              <a:gd name="connsiteX9" fmla="*/ 19050 w 678656"/>
              <a:gd name="connsiteY9" fmla="*/ 2381 h 888206"/>
              <a:gd name="connsiteX10" fmla="*/ 47625 w 678656"/>
              <a:gd name="connsiteY10" fmla="*/ 11906 h 888206"/>
              <a:gd name="connsiteX11" fmla="*/ 95250 w 678656"/>
              <a:gd name="connsiteY11" fmla="*/ 40481 h 888206"/>
              <a:gd name="connsiteX12" fmla="*/ 214313 w 678656"/>
              <a:gd name="connsiteY12" fmla="*/ 119062 h 888206"/>
              <a:gd name="connsiteX13" fmla="*/ 376238 w 678656"/>
              <a:gd name="connsiteY13" fmla="*/ 247650 h 888206"/>
              <a:gd name="connsiteX14" fmla="*/ 485775 w 678656"/>
              <a:gd name="connsiteY14" fmla="*/ 342900 h 888206"/>
              <a:gd name="connsiteX15" fmla="*/ 533400 w 678656"/>
              <a:gd name="connsiteY15" fmla="*/ 395287 h 888206"/>
              <a:gd name="connsiteX16" fmla="*/ 585788 w 678656"/>
              <a:gd name="connsiteY16" fmla="*/ 457200 h 888206"/>
              <a:gd name="connsiteX17" fmla="*/ 623888 w 678656"/>
              <a:gd name="connsiteY17" fmla="*/ 511968 h 888206"/>
              <a:gd name="connsiteX18" fmla="*/ 652463 w 678656"/>
              <a:gd name="connsiteY18" fmla="*/ 566737 h 888206"/>
              <a:gd name="connsiteX19" fmla="*/ 664369 w 678656"/>
              <a:gd name="connsiteY19" fmla="*/ 604837 h 888206"/>
              <a:gd name="connsiteX20" fmla="*/ 673894 w 678656"/>
              <a:gd name="connsiteY20" fmla="*/ 640556 h 888206"/>
              <a:gd name="connsiteX21" fmla="*/ 678656 w 678656"/>
              <a:gd name="connsiteY21" fmla="*/ 683418 h 888206"/>
              <a:gd name="connsiteX22" fmla="*/ 678656 w 678656"/>
              <a:gd name="connsiteY22" fmla="*/ 750093 h 888206"/>
              <a:gd name="connsiteX23" fmla="*/ 669131 w 678656"/>
              <a:gd name="connsiteY23" fmla="*/ 833437 h 888206"/>
              <a:gd name="connsiteX24" fmla="*/ 657225 w 678656"/>
              <a:gd name="connsiteY24" fmla="*/ 862012 h 888206"/>
              <a:gd name="connsiteX25" fmla="*/ 642938 w 678656"/>
              <a:gd name="connsiteY25" fmla="*/ 876300 h 888206"/>
              <a:gd name="connsiteX26" fmla="*/ 614363 w 678656"/>
              <a:gd name="connsiteY26" fmla="*/ 888206 h 888206"/>
              <a:gd name="connsiteX27" fmla="*/ 581025 w 678656"/>
              <a:gd name="connsiteY27" fmla="*/ 888206 h 888206"/>
              <a:gd name="connsiteX28" fmla="*/ 554831 w 678656"/>
              <a:gd name="connsiteY28" fmla="*/ 878681 h 888206"/>
              <a:gd name="connsiteX29" fmla="*/ 507206 w 678656"/>
              <a:gd name="connsiteY29" fmla="*/ 847725 h 888206"/>
              <a:gd name="connsiteX30" fmla="*/ 469106 w 678656"/>
              <a:gd name="connsiteY30" fmla="*/ 809625 h 888206"/>
              <a:gd name="connsiteX31" fmla="*/ 435769 w 678656"/>
              <a:gd name="connsiteY31" fmla="*/ 766762 h 888206"/>
              <a:gd name="connsiteX32" fmla="*/ 395288 w 678656"/>
              <a:gd name="connsiteY32" fmla="*/ 704850 h 888206"/>
              <a:gd name="connsiteX33" fmla="*/ 342900 w 678656"/>
              <a:gd name="connsiteY33" fmla="*/ 614362 h 888206"/>
              <a:gd name="connsiteX34" fmla="*/ 292894 w 678656"/>
              <a:gd name="connsiteY34" fmla="*/ 514350 h 888206"/>
              <a:gd name="connsiteX35" fmla="*/ 254794 w 678656"/>
              <a:gd name="connsiteY35" fmla="*/ 423862 h 888206"/>
              <a:gd name="connsiteX36" fmla="*/ 211931 w 678656"/>
              <a:gd name="connsiteY36" fmla="*/ 345281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8656" h="888206">
                <a:moveTo>
                  <a:pt x="211931" y="345281"/>
                </a:moveTo>
                <a:lnTo>
                  <a:pt x="169069" y="271462"/>
                </a:lnTo>
                <a:lnTo>
                  <a:pt x="111919" y="188118"/>
                </a:lnTo>
                <a:lnTo>
                  <a:pt x="61913" y="121443"/>
                </a:lnTo>
                <a:lnTo>
                  <a:pt x="21431" y="71437"/>
                </a:lnTo>
                <a:lnTo>
                  <a:pt x="4763" y="45243"/>
                </a:lnTo>
                <a:lnTo>
                  <a:pt x="0" y="23812"/>
                </a:lnTo>
                <a:lnTo>
                  <a:pt x="0" y="11906"/>
                </a:lnTo>
                <a:lnTo>
                  <a:pt x="7144" y="0"/>
                </a:lnTo>
                <a:lnTo>
                  <a:pt x="19050" y="2381"/>
                </a:lnTo>
                <a:lnTo>
                  <a:pt x="47625" y="11906"/>
                </a:lnTo>
                <a:lnTo>
                  <a:pt x="95250" y="40481"/>
                </a:lnTo>
                <a:lnTo>
                  <a:pt x="214313" y="119062"/>
                </a:lnTo>
                <a:lnTo>
                  <a:pt x="376238" y="247650"/>
                </a:lnTo>
                <a:lnTo>
                  <a:pt x="485775" y="342900"/>
                </a:lnTo>
                <a:lnTo>
                  <a:pt x="533400" y="395287"/>
                </a:lnTo>
                <a:lnTo>
                  <a:pt x="585788" y="457200"/>
                </a:lnTo>
                <a:lnTo>
                  <a:pt x="623888" y="511968"/>
                </a:lnTo>
                <a:lnTo>
                  <a:pt x="652463" y="566737"/>
                </a:lnTo>
                <a:lnTo>
                  <a:pt x="664369" y="604837"/>
                </a:lnTo>
                <a:lnTo>
                  <a:pt x="673894" y="640556"/>
                </a:lnTo>
                <a:lnTo>
                  <a:pt x="678656" y="683418"/>
                </a:lnTo>
                <a:lnTo>
                  <a:pt x="678656" y="750093"/>
                </a:lnTo>
                <a:lnTo>
                  <a:pt x="669131" y="833437"/>
                </a:lnTo>
                <a:lnTo>
                  <a:pt x="657225" y="862012"/>
                </a:lnTo>
                <a:lnTo>
                  <a:pt x="642938" y="876300"/>
                </a:lnTo>
                <a:lnTo>
                  <a:pt x="614363" y="888206"/>
                </a:lnTo>
                <a:lnTo>
                  <a:pt x="581025" y="888206"/>
                </a:lnTo>
                <a:lnTo>
                  <a:pt x="554831" y="878681"/>
                </a:lnTo>
                <a:lnTo>
                  <a:pt x="507206" y="847725"/>
                </a:lnTo>
                <a:lnTo>
                  <a:pt x="469106" y="809625"/>
                </a:lnTo>
                <a:lnTo>
                  <a:pt x="435769" y="766762"/>
                </a:lnTo>
                <a:lnTo>
                  <a:pt x="395288" y="704850"/>
                </a:lnTo>
                <a:lnTo>
                  <a:pt x="342900" y="614362"/>
                </a:lnTo>
                <a:lnTo>
                  <a:pt x="292894" y="514350"/>
                </a:lnTo>
                <a:lnTo>
                  <a:pt x="254794" y="423862"/>
                </a:lnTo>
                <a:lnTo>
                  <a:pt x="211931" y="3452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D5FFCE-0FCA-4681-BB5B-8DA6FB40306F}"/>
              </a:ext>
            </a:extLst>
          </p:cNvPr>
          <p:cNvSpPr/>
          <p:nvPr/>
        </p:nvSpPr>
        <p:spPr>
          <a:xfrm>
            <a:off x="4748214" y="3908425"/>
            <a:ext cx="295275" cy="2135188"/>
          </a:xfrm>
          <a:custGeom>
            <a:avLst/>
            <a:gdLst>
              <a:gd name="connsiteX0" fmla="*/ 89807 w 293914"/>
              <a:gd name="connsiteY0" fmla="*/ 351065 h 2136322"/>
              <a:gd name="connsiteX1" fmla="*/ 89807 w 293914"/>
              <a:gd name="connsiteY1" fmla="*/ 263979 h 2136322"/>
              <a:gd name="connsiteX2" fmla="*/ 84364 w 293914"/>
              <a:gd name="connsiteY2" fmla="*/ 198665 h 2136322"/>
              <a:gd name="connsiteX3" fmla="*/ 70757 w 293914"/>
              <a:gd name="connsiteY3" fmla="*/ 130629 h 2136322"/>
              <a:gd name="connsiteX4" fmla="*/ 27214 w 293914"/>
              <a:gd name="connsiteY4" fmla="*/ 0 h 2136322"/>
              <a:gd name="connsiteX5" fmla="*/ 193221 w 293914"/>
              <a:gd name="connsiteY5" fmla="*/ 68036 h 2136322"/>
              <a:gd name="connsiteX6" fmla="*/ 253093 w 293914"/>
              <a:gd name="connsiteY6" fmla="*/ 127908 h 2136322"/>
              <a:gd name="connsiteX7" fmla="*/ 285750 w 293914"/>
              <a:gd name="connsiteY7" fmla="*/ 163286 h 2136322"/>
              <a:gd name="connsiteX8" fmla="*/ 291193 w 293914"/>
              <a:gd name="connsiteY8" fmla="*/ 179615 h 2136322"/>
              <a:gd name="connsiteX9" fmla="*/ 291193 w 293914"/>
              <a:gd name="connsiteY9" fmla="*/ 247650 h 2136322"/>
              <a:gd name="connsiteX10" fmla="*/ 291193 w 293914"/>
              <a:gd name="connsiteY10" fmla="*/ 756558 h 2136322"/>
              <a:gd name="connsiteX11" fmla="*/ 291193 w 293914"/>
              <a:gd name="connsiteY11" fmla="*/ 1189265 h 2136322"/>
              <a:gd name="connsiteX12" fmla="*/ 293914 w 293914"/>
              <a:gd name="connsiteY12" fmla="*/ 1605643 h 2136322"/>
              <a:gd name="connsiteX13" fmla="*/ 291193 w 293914"/>
              <a:gd name="connsiteY13" fmla="*/ 1915886 h 2136322"/>
              <a:gd name="connsiteX14" fmla="*/ 291193 w 293914"/>
              <a:gd name="connsiteY14" fmla="*/ 1959429 h 2136322"/>
              <a:gd name="connsiteX15" fmla="*/ 280307 w 293914"/>
              <a:gd name="connsiteY15" fmla="*/ 2011136 h 2136322"/>
              <a:gd name="connsiteX16" fmla="*/ 258536 w 293914"/>
              <a:gd name="connsiteY16" fmla="*/ 2068286 h 2136322"/>
              <a:gd name="connsiteX17" fmla="*/ 239486 w 293914"/>
              <a:gd name="connsiteY17" fmla="*/ 2100943 h 2136322"/>
              <a:gd name="connsiteX18" fmla="*/ 209550 w 293914"/>
              <a:gd name="connsiteY18" fmla="*/ 2125436 h 2136322"/>
              <a:gd name="connsiteX19" fmla="*/ 179614 w 293914"/>
              <a:gd name="connsiteY19" fmla="*/ 2136322 h 2136322"/>
              <a:gd name="connsiteX20" fmla="*/ 146957 w 293914"/>
              <a:gd name="connsiteY20" fmla="*/ 2130879 h 2136322"/>
              <a:gd name="connsiteX21" fmla="*/ 127907 w 293914"/>
              <a:gd name="connsiteY21" fmla="*/ 2111829 h 2136322"/>
              <a:gd name="connsiteX22" fmla="*/ 106136 w 293914"/>
              <a:gd name="connsiteY22" fmla="*/ 2079172 h 2136322"/>
              <a:gd name="connsiteX23" fmla="*/ 62593 w 293914"/>
              <a:gd name="connsiteY23" fmla="*/ 1981200 h 2136322"/>
              <a:gd name="connsiteX24" fmla="*/ 16328 w 293914"/>
              <a:gd name="connsiteY24" fmla="*/ 1839686 h 2136322"/>
              <a:gd name="connsiteX25" fmla="*/ 0 w 293914"/>
              <a:gd name="connsiteY25" fmla="*/ 1758043 h 2136322"/>
              <a:gd name="connsiteX26" fmla="*/ 2721 w 293914"/>
              <a:gd name="connsiteY26" fmla="*/ 1738993 h 2136322"/>
              <a:gd name="connsiteX27" fmla="*/ 35378 w 293914"/>
              <a:gd name="connsiteY27" fmla="*/ 1575708 h 2136322"/>
              <a:gd name="connsiteX28" fmla="*/ 62593 w 293914"/>
              <a:gd name="connsiteY28" fmla="*/ 1434193 h 2136322"/>
              <a:gd name="connsiteX29" fmla="*/ 68036 w 293914"/>
              <a:gd name="connsiteY29" fmla="*/ 1393372 h 2136322"/>
              <a:gd name="connsiteX30" fmla="*/ 76200 w 293914"/>
              <a:gd name="connsiteY30" fmla="*/ 1319893 h 2136322"/>
              <a:gd name="connsiteX31" fmla="*/ 84364 w 293914"/>
              <a:gd name="connsiteY31" fmla="*/ 1107622 h 2136322"/>
              <a:gd name="connsiteX32" fmla="*/ 89807 w 293914"/>
              <a:gd name="connsiteY32" fmla="*/ 832758 h 2136322"/>
              <a:gd name="connsiteX33" fmla="*/ 89807 w 293914"/>
              <a:gd name="connsiteY33" fmla="*/ 536122 h 2136322"/>
              <a:gd name="connsiteX34" fmla="*/ 89807 w 293914"/>
              <a:gd name="connsiteY34" fmla="*/ 351065 h 213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3914" h="2136322">
                <a:moveTo>
                  <a:pt x="89807" y="351065"/>
                </a:moveTo>
                <a:lnTo>
                  <a:pt x="89807" y="263979"/>
                </a:lnTo>
                <a:lnTo>
                  <a:pt x="84364" y="198665"/>
                </a:lnTo>
                <a:lnTo>
                  <a:pt x="70757" y="130629"/>
                </a:lnTo>
                <a:lnTo>
                  <a:pt x="27214" y="0"/>
                </a:lnTo>
                <a:lnTo>
                  <a:pt x="193221" y="68036"/>
                </a:lnTo>
                <a:lnTo>
                  <a:pt x="253093" y="127908"/>
                </a:lnTo>
                <a:lnTo>
                  <a:pt x="285750" y="163286"/>
                </a:lnTo>
                <a:lnTo>
                  <a:pt x="291193" y="179615"/>
                </a:lnTo>
                <a:lnTo>
                  <a:pt x="291193" y="247650"/>
                </a:lnTo>
                <a:lnTo>
                  <a:pt x="291193" y="756558"/>
                </a:lnTo>
                <a:lnTo>
                  <a:pt x="291193" y="1189265"/>
                </a:lnTo>
                <a:lnTo>
                  <a:pt x="293914" y="1605643"/>
                </a:lnTo>
                <a:lnTo>
                  <a:pt x="291193" y="1915886"/>
                </a:lnTo>
                <a:lnTo>
                  <a:pt x="291193" y="1959429"/>
                </a:lnTo>
                <a:lnTo>
                  <a:pt x="280307" y="2011136"/>
                </a:lnTo>
                <a:lnTo>
                  <a:pt x="258536" y="2068286"/>
                </a:lnTo>
                <a:lnTo>
                  <a:pt x="239486" y="2100943"/>
                </a:lnTo>
                <a:lnTo>
                  <a:pt x="209550" y="2125436"/>
                </a:lnTo>
                <a:lnTo>
                  <a:pt x="179614" y="2136322"/>
                </a:lnTo>
                <a:lnTo>
                  <a:pt x="146957" y="2130879"/>
                </a:lnTo>
                <a:lnTo>
                  <a:pt x="127907" y="2111829"/>
                </a:lnTo>
                <a:lnTo>
                  <a:pt x="106136" y="2079172"/>
                </a:lnTo>
                <a:lnTo>
                  <a:pt x="62593" y="1981200"/>
                </a:lnTo>
                <a:lnTo>
                  <a:pt x="16328" y="1839686"/>
                </a:lnTo>
                <a:lnTo>
                  <a:pt x="0" y="1758043"/>
                </a:lnTo>
                <a:lnTo>
                  <a:pt x="2721" y="1738993"/>
                </a:lnTo>
                <a:lnTo>
                  <a:pt x="35378" y="1575708"/>
                </a:lnTo>
                <a:lnTo>
                  <a:pt x="62593" y="1434193"/>
                </a:lnTo>
                <a:lnTo>
                  <a:pt x="68036" y="1393372"/>
                </a:lnTo>
                <a:lnTo>
                  <a:pt x="76200" y="1319893"/>
                </a:lnTo>
                <a:lnTo>
                  <a:pt x="84364" y="1107622"/>
                </a:lnTo>
                <a:lnTo>
                  <a:pt x="89807" y="832758"/>
                </a:lnTo>
                <a:lnTo>
                  <a:pt x="89807" y="536122"/>
                </a:lnTo>
                <a:lnTo>
                  <a:pt x="89807" y="35106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9B4CCA4-2D42-4668-B42E-BC3824F00842}"/>
              </a:ext>
            </a:extLst>
          </p:cNvPr>
          <p:cNvSpPr/>
          <p:nvPr/>
        </p:nvSpPr>
        <p:spPr>
          <a:xfrm>
            <a:off x="6196013" y="2054225"/>
            <a:ext cx="1655762" cy="3354388"/>
          </a:xfrm>
          <a:custGeom>
            <a:avLst/>
            <a:gdLst>
              <a:gd name="connsiteX0" fmla="*/ 489702 w 1655454"/>
              <a:gd name="connsiteY0" fmla="*/ 368360 h 3354244"/>
              <a:gd name="connsiteX1" fmla="*/ 320690 w 1655454"/>
              <a:gd name="connsiteY1" fmla="*/ 385695 h 3354244"/>
              <a:gd name="connsiteX2" fmla="*/ 182013 w 1655454"/>
              <a:gd name="connsiteY2" fmla="*/ 398695 h 3354244"/>
              <a:gd name="connsiteX3" fmla="*/ 0 w 1655454"/>
              <a:gd name="connsiteY3" fmla="*/ 242684 h 3354244"/>
              <a:gd name="connsiteX4" fmla="*/ 104008 w 1655454"/>
              <a:gd name="connsiteY4" fmla="*/ 190680 h 3354244"/>
              <a:gd name="connsiteX5" fmla="*/ 190681 w 1655454"/>
              <a:gd name="connsiteY5" fmla="*/ 195014 h 3354244"/>
              <a:gd name="connsiteX6" fmla="*/ 338025 w 1655454"/>
              <a:gd name="connsiteY6" fmla="*/ 190680 h 3354244"/>
              <a:gd name="connsiteX7" fmla="*/ 511371 w 1655454"/>
              <a:gd name="connsiteY7" fmla="*/ 177679 h 3354244"/>
              <a:gd name="connsiteX8" fmla="*/ 771390 w 1655454"/>
              <a:gd name="connsiteY8" fmla="*/ 147344 h 3354244"/>
              <a:gd name="connsiteX9" fmla="*/ 988072 w 1655454"/>
              <a:gd name="connsiteY9" fmla="*/ 108341 h 3354244"/>
              <a:gd name="connsiteX10" fmla="*/ 1152751 w 1655454"/>
              <a:gd name="connsiteY10" fmla="*/ 73672 h 3354244"/>
              <a:gd name="connsiteX11" fmla="*/ 1243757 w 1655454"/>
              <a:gd name="connsiteY11" fmla="*/ 52004 h 3354244"/>
              <a:gd name="connsiteX12" fmla="*/ 1321763 w 1655454"/>
              <a:gd name="connsiteY12" fmla="*/ 21668 h 3354244"/>
              <a:gd name="connsiteX13" fmla="*/ 1352099 w 1655454"/>
              <a:gd name="connsiteY13" fmla="*/ 0 h 3354244"/>
              <a:gd name="connsiteX14" fmla="*/ 1365100 w 1655454"/>
              <a:gd name="connsiteY14" fmla="*/ 0 h 3354244"/>
              <a:gd name="connsiteX15" fmla="*/ 1395435 w 1655454"/>
              <a:gd name="connsiteY15" fmla="*/ 8667 h 3354244"/>
              <a:gd name="connsiteX16" fmla="*/ 1451773 w 1655454"/>
              <a:gd name="connsiteY16" fmla="*/ 43336 h 3354244"/>
              <a:gd name="connsiteX17" fmla="*/ 1529778 w 1655454"/>
              <a:gd name="connsiteY17" fmla="*/ 91006 h 3354244"/>
              <a:gd name="connsiteX18" fmla="*/ 1603450 w 1655454"/>
              <a:gd name="connsiteY18" fmla="*/ 160345 h 3354244"/>
              <a:gd name="connsiteX19" fmla="*/ 1646787 w 1655454"/>
              <a:gd name="connsiteY19" fmla="*/ 208015 h 3354244"/>
              <a:gd name="connsiteX20" fmla="*/ 1655454 w 1655454"/>
              <a:gd name="connsiteY20" fmla="*/ 234017 h 3354244"/>
              <a:gd name="connsiteX21" fmla="*/ 1646787 w 1655454"/>
              <a:gd name="connsiteY21" fmla="*/ 260019 h 3354244"/>
              <a:gd name="connsiteX22" fmla="*/ 1625119 w 1655454"/>
              <a:gd name="connsiteY22" fmla="*/ 320690 h 3354244"/>
              <a:gd name="connsiteX23" fmla="*/ 1590449 w 1655454"/>
              <a:gd name="connsiteY23" fmla="*/ 455033 h 3354244"/>
              <a:gd name="connsiteX24" fmla="*/ 1586116 w 1655454"/>
              <a:gd name="connsiteY24" fmla="*/ 563374 h 3354244"/>
              <a:gd name="connsiteX25" fmla="*/ 1564447 w 1655454"/>
              <a:gd name="connsiteY25" fmla="*/ 1265425 h 3354244"/>
              <a:gd name="connsiteX26" fmla="*/ 1538446 w 1655454"/>
              <a:gd name="connsiteY26" fmla="*/ 2149490 h 3354244"/>
              <a:gd name="connsiteX27" fmla="*/ 1512444 w 1655454"/>
              <a:gd name="connsiteY27" fmla="*/ 2916546 h 3354244"/>
              <a:gd name="connsiteX28" fmla="*/ 1503776 w 1655454"/>
              <a:gd name="connsiteY28" fmla="*/ 3263238 h 3354244"/>
              <a:gd name="connsiteX29" fmla="*/ 1382434 w 1655454"/>
              <a:gd name="connsiteY29" fmla="*/ 3354244 h 3354244"/>
              <a:gd name="connsiteX30" fmla="*/ 1256758 w 1655454"/>
              <a:gd name="connsiteY30" fmla="*/ 3289240 h 3354244"/>
              <a:gd name="connsiteX31" fmla="*/ 1261092 w 1655454"/>
              <a:gd name="connsiteY31" fmla="*/ 2968550 h 3354244"/>
              <a:gd name="connsiteX32" fmla="*/ 1278427 w 1655454"/>
              <a:gd name="connsiteY32" fmla="*/ 2145156 h 3354244"/>
              <a:gd name="connsiteX33" fmla="*/ 1282760 w 1655454"/>
              <a:gd name="connsiteY33" fmla="*/ 1776796 h 3354244"/>
              <a:gd name="connsiteX34" fmla="*/ 1300095 w 1655454"/>
              <a:gd name="connsiteY34" fmla="*/ 1321763 h 3354244"/>
              <a:gd name="connsiteX35" fmla="*/ 1300095 w 1655454"/>
              <a:gd name="connsiteY35" fmla="*/ 962070 h 3354244"/>
              <a:gd name="connsiteX36" fmla="*/ 1300095 w 1655454"/>
              <a:gd name="connsiteY36" fmla="*/ 598043 h 3354244"/>
              <a:gd name="connsiteX37" fmla="*/ 1300095 w 1655454"/>
              <a:gd name="connsiteY37" fmla="*/ 394362 h 3354244"/>
              <a:gd name="connsiteX38" fmla="*/ 1295761 w 1655454"/>
              <a:gd name="connsiteY38" fmla="*/ 346692 h 3354244"/>
              <a:gd name="connsiteX39" fmla="*/ 1282760 w 1655454"/>
              <a:gd name="connsiteY39" fmla="*/ 303355 h 3354244"/>
              <a:gd name="connsiteX40" fmla="*/ 1252425 w 1655454"/>
              <a:gd name="connsiteY40" fmla="*/ 268686 h 3354244"/>
              <a:gd name="connsiteX41" fmla="*/ 1222089 w 1655454"/>
              <a:gd name="connsiteY41" fmla="*/ 260019 h 3354244"/>
              <a:gd name="connsiteX42" fmla="*/ 1148417 w 1655454"/>
              <a:gd name="connsiteY42" fmla="*/ 273020 h 3354244"/>
              <a:gd name="connsiteX43" fmla="*/ 957737 w 1655454"/>
              <a:gd name="connsiteY43" fmla="*/ 307689 h 3354244"/>
              <a:gd name="connsiteX44" fmla="*/ 593710 w 1655454"/>
              <a:gd name="connsiteY44" fmla="*/ 359693 h 3354244"/>
              <a:gd name="connsiteX45" fmla="*/ 489702 w 1655454"/>
              <a:gd name="connsiteY45" fmla="*/ 368360 h 335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55454" h="3354244">
                <a:moveTo>
                  <a:pt x="489702" y="368360"/>
                </a:moveTo>
                <a:lnTo>
                  <a:pt x="320690" y="385695"/>
                </a:lnTo>
                <a:lnTo>
                  <a:pt x="182013" y="398695"/>
                </a:lnTo>
                <a:lnTo>
                  <a:pt x="0" y="242684"/>
                </a:lnTo>
                <a:lnTo>
                  <a:pt x="104008" y="190680"/>
                </a:lnTo>
                <a:lnTo>
                  <a:pt x="190681" y="195014"/>
                </a:lnTo>
                <a:lnTo>
                  <a:pt x="338025" y="190680"/>
                </a:lnTo>
                <a:lnTo>
                  <a:pt x="511371" y="177679"/>
                </a:lnTo>
                <a:lnTo>
                  <a:pt x="771390" y="147344"/>
                </a:lnTo>
                <a:lnTo>
                  <a:pt x="988072" y="108341"/>
                </a:lnTo>
                <a:lnTo>
                  <a:pt x="1152751" y="73672"/>
                </a:lnTo>
                <a:lnTo>
                  <a:pt x="1243757" y="52004"/>
                </a:lnTo>
                <a:lnTo>
                  <a:pt x="1321763" y="21668"/>
                </a:lnTo>
                <a:lnTo>
                  <a:pt x="1352099" y="0"/>
                </a:lnTo>
                <a:lnTo>
                  <a:pt x="1365100" y="0"/>
                </a:lnTo>
                <a:lnTo>
                  <a:pt x="1395435" y="8667"/>
                </a:lnTo>
                <a:lnTo>
                  <a:pt x="1451773" y="43336"/>
                </a:lnTo>
                <a:lnTo>
                  <a:pt x="1529778" y="91006"/>
                </a:lnTo>
                <a:lnTo>
                  <a:pt x="1603450" y="160345"/>
                </a:lnTo>
                <a:lnTo>
                  <a:pt x="1646787" y="208015"/>
                </a:lnTo>
                <a:lnTo>
                  <a:pt x="1655454" y="234017"/>
                </a:lnTo>
                <a:lnTo>
                  <a:pt x="1646787" y="260019"/>
                </a:lnTo>
                <a:lnTo>
                  <a:pt x="1625119" y="320690"/>
                </a:lnTo>
                <a:lnTo>
                  <a:pt x="1590449" y="455033"/>
                </a:lnTo>
                <a:lnTo>
                  <a:pt x="1586116" y="563374"/>
                </a:lnTo>
                <a:lnTo>
                  <a:pt x="1564447" y="1265425"/>
                </a:lnTo>
                <a:lnTo>
                  <a:pt x="1538446" y="2149490"/>
                </a:lnTo>
                <a:lnTo>
                  <a:pt x="1512444" y="2916546"/>
                </a:lnTo>
                <a:lnTo>
                  <a:pt x="1503776" y="3263238"/>
                </a:lnTo>
                <a:lnTo>
                  <a:pt x="1382434" y="3354244"/>
                </a:lnTo>
                <a:lnTo>
                  <a:pt x="1256758" y="3289240"/>
                </a:lnTo>
                <a:cubicBezTo>
                  <a:pt x="1258203" y="3182343"/>
                  <a:pt x="1259647" y="3075447"/>
                  <a:pt x="1261092" y="2968550"/>
                </a:cubicBezTo>
                <a:lnTo>
                  <a:pt x="1278427" y="2145156"/>
                </a:lnTo>
                <a:cubicBezTo>
                  <a:pt x="1279871" y="2022369"/>
                  <a:pt x="1281316" y="1899583"/>
                  <a:pt x="1282760" y="1776796"/>
                </a:cubicBezTo>
                <a:lnTo>
                  <a:pt x="1300095" y="1321763"/>
                </a:lnTo>
                <a:lnTo>
                  <a:pt x="1300095" y="962070"/>
                </a:lnTo>
                <a:lnTo>
                  <a:pt x="1300095" y="598043"/>
                </a:lnTo>
                <a:lnTo>
                  <a:pt x="1300095" y="394362"/>
                </a:lnTo>
                <a:lnTo>
                  <a:pt x="1295761" y="346692"/>
                </a:lnTo>
                <a:lnTo>
                  <a:pt x="1282760" y="303355"/>
                </a:lnTo>
                <a:lnTo>
                  <a:pt x="1252425" y="268686"/>
                </a:lnTo>
                <a:lnTo>
                  <a:pt x="1222089" y="260019"/>
                </a:lnTo>
                <a:lnTo>
                  <a:pt x="1148417" y="273020"/>
                </a:lnTo>
                <a:lnTo>
                  <a:pt x="957737" y="307689"/>
                </a:lnTo>
                <a:lnTo>
                  <a:pt x="593710" y="359693"/>
                </a:lnTo>
                <a:lnTo>
                  <a:pt x="489702" y="3683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FB1DF9B6-325F-4720-928A-23DAAD3BEA1C}"/>
              </a:ext>
            </a:extLst>
          </p:cNvPr>
          <p:cNvSpPr/>
          <p:nvPr/>
        </p:nvSpPr>
        <p:spPr>
          <a:xfrm>
            <a:off x="6253164" y="3116264"/>
            <a:ext cx="1406525" cy="295275"/>
          </a:xfrm>
          <a:custGeom>
            <a:avLst/>
            <a:gdLst>
              <a:gd name="connsiteX0" fmla="*/ 581025 w 1407318"/>
              <a:gd name="connsiteY0" fmla="*/ 83344 h 295275"/>
              <a:gd name="connsiteX1" fmla="*/ 350043 w 1407318"/>
              <a:gd name="connsiteY1" fmla="*/ 102394 h 295275"/>
              <a:gd name="connsiteX2" fmla="*/ 159543 w 1407318"/>
              <a:gd name="connsiteY2" fmla="*/ 111919 h 295275"/>
              <a:gd name="connsiteX3" fmla="*/ 123825 w 1407318"/>
              <a:gd name="connsiteY3" fmla="*/ 114300 h 295275"/>
              <a:gd name="connsiteX4" fmla="*/ 0 w 1407318"/>
              <a:gd name="connsiteY4" fmla="*/ 114300 h 295275"/>
              <a:gd name="connsiteX5" fmla="*/ 140493 w 1407318"/>
              <a:gd name="connsiteY5" fmla="*/ 219075 h 295275"/>
              <a:gd name="connsiteX6" fmla="*/ 176212 w 1407318"/>
              <a:gd name="connsiteY6" fmla="*/ 247650 h 295275"/>
              <a:gd name="connsiteX7" fmla="*/ 204787 w 1407318"/>
              <a:gd name="connsiteY7" fmla="*/ 266700 h 295275"/>
              <a:gd name="connsiteX8" fmla="*/ 233362 w 1407318"/>
              <a:gd name="connsiteY8" fmla="*/ 280988 h 295275"/>
              <a:gd name="connsiteX9" fmla="*/ 273843 w 1407318"/>
              <a:gd name="connsiteY9" fmla="*/ 290513 h 295275"/>
              <a:gd name="connsiteX10" fmla="*/ 316706 w 1407318"/>
              <a:gd name="connsiteY10" fmla="*/ 295275 h 295275"/>
              <a:gd name="connsiteX11" fmla="*/ 392906 w 1407318"/>
              <a:gd name="connsiteY11" fmla="*/ 290513 h 295275"/>
              <a:gd name="connsiteX12" fmla="*/ 552450 w 1407318"/>
              <a:gd name="connsiteY12" fmla="*/ 276225 h 295275"/>
              <a:gd name="connsiteX13" fmla="*/ 776287 w 1407318"/>
              <a:gd name="connsiteY13" fmla="*/ 247650 h 295275"/>
              <a:gd name="connsiteX14" fmla="*/ 1012031 w 1407318"/>
              <a:gd name="connsiteY14" fmla="*/ 207169 h 295275"/>
              <a:gd name="connsiteX15" fmla="*/ 1038225 w 1407318"/>
              <a:gd name="connsiteY15" fmla="*/ 200025 h 295275"/>
              <a:gd name="connsiteX16" fmla="*/ 1116806 w 1407318"/>
              <a:gd name="connsiteY16" fmla="*/ 200025 h 295275"/>
              <a:gd name="connsiteX17" fmla="*/ 1250156 w 1407318"/>
              <a:gd name="connsiteY17" fmla="*/ 204788 h 295275"/>
              <a:gd name="connsiteX18" fmla="*/ 1407318 w 1407318"/>
              <a:gd name="connsiteY18" fmla="*/ 145257 h 295275"/>
              <a:gd name="connsiteX19" fmla="*/ 1266825 w 1407318"/>
              <a:gd name="connsiteY19" fmla="*/ 33338 h 295275"/>
              <a:gd name="connsiteX20" fmla="*/ 1207293 w 1407318"/>
              <a:gd name="connsiteY20" fmla="*/ 21432 h 295275"/>
              <a:gd name="connsiteX21" fmla="*/ 1081087 w 1407318"/>
              <a:gd name="connsiteY21" fmla="*/ 4763 h 295275"/>
              <a:gd name="connsiteX22" fmla="*/ 1042987 w 1407318"/>
              <a:gd name="connsiteY22" fmla="*/ 0 h 295275"/>
              <a:gd name="connsiteX23" fmla="*/ 969168 w 1407318"/>
              <a:gd name="connsiteY23" fmla="*/ 19050 h 295275"/>
              <a:gd name="connsiteX24" fmla="*/ 769143 w 1407318"/>
              <a:gd name="connsiteY24" fmla="*/ 57150 h 295275"/>
              <a:gd name="connsiteX25" fmla="*/ 581025 w 1407318"/>
              <a:gd name="connsiteY25" fmla="*/ 8334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07318" h="295275">
                <a:moveTo>
                  <a:pt x="581025" y="83344"/>
                </a:moveTo>
                <a:lnTo>
                  <a:pt x="350043" y="102394"/>
                </a:lnTo>
                <a:lnTo>
                  <a:pt x="159543" y="111919"/>
                </a:lnTo>
                <a:lnTo>
                  <a:pt x="123825" y="114300"/>
                </a:lnTo>
                <a:lnTo>
                  <a:pt x="0" y="114300"/>
                </a:lnTo>
                <a:lnTo>
                  <a:pt x="140493" y="219075"/>
                </a:lnTo>
                <a:lnTo>
                  <a:pt x="176212" y="247650"/>
                </a:lnTo>
                <a:lnTo>
                  <a:pt x="204787" y="266700"/>
                </a:lnTo>
                <a:lnTo>
                  <a:pt x="233362" y="280988"/>
                </a:lnTo>
                <a:lnTo>
                  <a:pt x="273843" y="290513"/>
                </a:lnTo>
                <a:lnTo>
                  <a:pt x="316706" y="295275"/>
                </a:lnTo>
                <a:lnTo>
                  <a:pt x="392906" y="290513"/>
                </a:lnTo>
                <a:lnTo>
                  <a:pt x="552450" y="276225"/>
                </a:lnTo>
                <a:lnTo>
                  <a:pt x="776287" y="247650"/>
                </a:lnTo>
                <a:lnTo>
                  <a:pt x="1012031" y="207169"/>
                </a:lnTo>
                <a:lnTo>
                  <a:pt x="1038225" y="200025"/>
                </a:lnTo>
                <a:lnTo>
                  <a:pt x="1116806" y="200025"/>
                </a:lnTo>
                <a:lnTo>
                  <a:pt x="1250156" y="204788"/>
                </a:lnTo>
                <a:lnTo>
                  <a:pt x="1407318" y="145257"/>
                </a:lnTo>
                <a:lnTo>
                  <a:pt x="1266825" y="33338"/>
                </a:lnTo>
                <a:lnTo>
                  <a:pt x="1207293" y="21432"/>
                </a:lnTo>
                <a:lnTo>
                  <a:pt x="1081087" y="4763"/>
                </a:lnTo>
                <a:lnTo>
                  <a:pt x="1042987" y="0"/>
                </a:lnTo>
                <a:lnTo>
                  <a:pt x="969168" y="19050"/>
                </a:lnTo>
                <a:lnTo>
                  <a:pt x="769143" y="57150"/>
                </a:lnTo>
                <a:lnTo>
                  <a:pt x="581025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349AC11-4757-4658-AF29-6A63D0198385}"/>
              </a:ext>
            </a:extLst>
          </p:cNvPr>
          <p:cNvSpPr/>
          <p:nvPr/>
        </p:nvSpPr>
        <p:spPr>
          <a:xfrm>
            <a:off x="6265863" y="4056063"/>
            <a:ext cx="1358900" cy="315912"/>
          </a:xfrm>
          <a:custGeom>
            <a:avLst/>
            <a:gdLst>
              <a:gd name="connsiteX0" fmla="*/ 488156 w 1359694"/>
              <a:gd name="connsiteY0" fmla="*/ 90487 h 316706"/>
              <a:gd name="connsiteX1" fmla="*/ 309562 w 1359694"/>
              <a:gd name="connsiteY1" fmla="*/ 111919 h 316706"/>
              <a:gd name="connsiteX2" fmla="*/ 264319 w 1359694"/>
              <a:gd name="connsiteY2" fmla="*/ 121444 h 316706"/>
              <a:gd name="connsiteX3" fmla="*/ 219075 w 1359694"/>
              <a:gd name="connsiteY3" fmla="*/ 126206 h 316706"/>
              <a:gd name="connsiteX4" fmla="*/ 161925 w 1359694"/>
              <a:gd name="connsiteY4" fmla="*/ 119062 h 316706"/>
              <a:gd name="connsiteX5" fmla="*/ 119062 w 1359694"/>
              <a:gd name="connsiteY5" fmla="*/ 104775 h 316706"/>
              <a:gd name="connsiteX6" fmla="*/ 0 w 1359694"/>
              <a:gd name="connsiteY6" fmla="*/ 66675 h 316706"/>
              <a:gd name="connsiteX7" fmla="*/ 100012 w 1359694"/>
              <a:gd name="connsiteY7" fmla="*/ 235744 h 316706"/>
              <a:gd name="connsiteX8" fmla="*/ 121444 w 1359694"/>
              <a:gd name="connsiteY8" fmla="*/ 254794 h 316706"/>
              <a:gd name="connsiteX9" fmla="*/ 164306 w 1359694"/>
              <a:gd name="connsiteY9" fmla="*/ 280987 h 316706"/>
              <a:gd name="connsiteX10" fmla="*/ 200025 w 1359694"/>
              <a:gd name="connsiteY10" fmla="*/ 295275 h 316706"/>
              <a:gd name="connsiteX11" fmla="*/ 254794 w 1359694"/>
              <a:gd name="connsiteY11" fmla="*/ 311944 h 316706"/>
              <a:gd name="connsiteX12" fmla="*/ 276225 w 1359694"/>
              <a:gd name="connsiteY12" fmla="*/ 316706 h 316706"/>
              <a:gd name="connsiteX13" fmla="*/ 335756 w 1359694"/>
              <a:gd name="connsiteY13" fmla="*/ 302419 h 316706"/>
              <a:gd name="connsiteX14" fmla="*/ 569119 w 1359694"/>
              <a:gd name="connsiteY14" fmla="*/ 266700 h 316706"/>
              <a:gd name="connsiteX15" fmla="*/ 833437 w 1359694"/>
              <a:gd name="connsiteY15" fmla="*/ 226219 h 316706"/>
              <a:gd name="connsiteX16" fmla="*/ 1004887 w 1359694"/>
              <a:gd name="connsiteY16" fmla="*/ 200025 h 316706"/>
              <a:gd name="connsiteX17" fmla="*/ 1104900 w 1359694"/>
              <a:gd name="connsiteY17" fmla="*/ 204787 h 316706"/>
              <a:gd name="connsiteX18" fmla="*/ 1223962 w 1359694"/>
              <a:gd name="connsiteY18" fmla="*/ 204787 h 316706"/>
              <a:gd name="connsiteX19" fmla="*/ 1359694 w 1359694"/>
              <a:gd name="connsiteY19" fmla="*/ 145256 h 316706"/>
              <a:gd name="connsiteX20" fmla="*/ 1231106 w 1359694"/>
              <a:gd name="connsiteY20" fmla="*/ 38100 h 316706"/>
              <a:gd name="connsiteX21" fmla="*/ 1145381 w 1359694"/>
              <a:gd name="connsiteY21" fmla="*/ 14287 h 316706"/>
              <a:gd name="connsiteX22" fmla="*/ 1054894 w 1359694"/>
              <a:gd name="connsiteY22" fmla="*/ 0 h 316706"/>
              <a:gd name="connsiteX23" fmla="*/ 945356 w 1359694"/>
              <a:gd name="connsiteY23" fmla="*/ 21431 h 316706"/>
              <a:gd name="connsiteX24" fmla="*/ 609600 w 1359694"/>
              <a:gd name="connsiteY24" fmla="*/ 76200 h 316706"/>
              <a:gd name="connsiteX25" fmla="*/ 488156 w 1359694"/>
              <a:gd name="connsiteY25" fmla="*/ 90487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59694" h="316706">
                <a:moveTo>
                  <a:pt x="488156" y="90487"/>
                </a:moveTo>
                <a:lnTo>
                  <a:pt x="309562" y="111919"/>
                </a:lnTo>
                <a:lnTo>
                  <a:pt x="264319" y="121444"/>
                </a:lnTo>
                <a:lnTo>
                  <a:pt x="219075" y="126206"/>
                </a:lnTo>
                <a:lnTo>
                  <a:pt x="161925" y="119062"/>
                </a:lnTo>
                <a:lnTo>
                  <a:pt x="119062" y="104775"/>
                </a:lnTo>
                <a:lnTo>
                  <a:pt x="0" y="66675"/>
                </a:lnTo>
                <a:lnTo>
                  <a:pt x="100012" y="235744"/>
                </a:lnTo>
                <a:lnTo>
                  <a:pt x="121444" y="254794"/>
                </a:lnTo>
                <a:lnTo>
                  <a:pt x="164306" y="280987"/>
                </a:lnTo>
                <a:lnTo>
                  <a:pt x="200025" y="295275"/>
                </a:lnTo>
                <a:lnTo>
                  <a:pt x="254794" y="311944"/>
                </a:lnTo>
                <a:lnTo>
                  <a:pt x="276225" y="316706"/>
                </a:lnTo>
                <a:lnTo>
                  <a:pt x="335756" y="302419"/>
                </a:lnTo>
                <a:lnTo>
                  <a:pt x="569119" y="266700"/>
                </a:lnTo>
                <a:lnTo>
                  <a:pt x="833437" y="226219"/>
                </a:lnTo>
                <a:lnTo>
                  <a:pt x="1004887" y="200025"/>
                </a:lnTo>
                <a:lnTo>
                  <a:pt x="1104900" y="204787"/>
                </a:lnTo>
                <a:lnTo>
                  <a:pt x="1223962" y="204787"/>
                </a:lnTo>
                <a:lnTo>
                  <a:pt x="1359694" y="145256"/>
                </a:lnTo>
                <a:lnTo>
                  <a:pt x="1231106" y="38100"/>
                </a:lnTo>
                <a:lnTo>
                  <a:pt x="1145381" y="14287"/>
                </a:lnTo>
                <a:lnTo>
                  <a:pt x="1054894" y="0"/>
                </a:lnTo>
                <a:lnTo>
                  <a:pt x="945356" y="21431"/>
                </a:lnTo>
                <a:lnTo>
                  <a:pt x="609600" y="76200"/>
                </a:lnTo>
                <a:lnTo>
                  <a:pt x="488156" y="904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FD19F3D-1211-4EB5-B097-0CE42D15AA11}"/>
              </a:ext>
            </a:extLst>
          </p:cNvPr>
          <p:cNvSpPr/>
          <p:nvPr/>
        </p:nvSpPr>
        <p:spPr>
          <a:xfrm>
            <a:off x="5367339" y="5238751"/>
            <a:ext cx="3063875" cy="493713"/>
          </a:xfrm>
          <a:custGeom>
            <a:avLst/>
            <a:gdLst>
              <a:gd name="connsiteX0" fmla="*/ 1450514 w 3063867"/>
              <a:gd name="connsiteY0" fmla="*/ 142796 h 493525"/>
              <a:gd name="connsiteX1" fmla="*/ 1162416 w 3063867"/>
              <a:gd name="connsiteY1" fmla="*/ 167848 h 493525"/>
              <a:gd name="connsiteX2" fmla="*/ 956989 w 3063867"/>
              <a:gd name="connsiteY2" fmla="*/ 185385 h 493525"/>
              <a:gd name="connsiteX3" fmla="*/ 796656 w 3063867"/>
              <a:gd name="connsiteY3" fmla="*/ 225468 h 493525"/>
              <a:gd name="connsiteX4" fmla="*/ 643838 w 3063867"/>
              <a:gd name="connsiteY4" fmla="*/ 237994 h 493525"/>
              <a:gd name="connsiteX5" fmla="*/ 430896 w 3063867"/>
              <a:gd name="connsiteY5" fmla="*/ 248015 h 493525"/>
              <a:gd name="connsiteX6" fmla="*/ 275573 w 3063867"/>
              <a:gd name="connsiteY6" fmla="*/ 248015 h 493525"/>
              <a:gd name="connsiteX7" fmla="*/ 145302 w 3063867"/>
              <a:gd name="connsiteY7" fmla="*/ 225468 h 493525"/>
              <a:gd name="connsiteX8" fmla="*/ 72651 w 3063867"/>
              <a:gd name="connsiteY8" fmla="*/ 207932 h 493525"/>
              <a:gd name="connsiteX9" fmla="*/ 40084 w 3063867"/>
              <a:gd name="connsiteY9" fmla="*/ 207932 h 493525"/>
              <a:gd name="connsiteX10" fmla="*/ 12526 w 3063867"/>
              <a:gd name="connsiteY10" fmla="*/ 215447 h 493525"/>
              <a:gd name="connsiteX11" fmla="*/ 0 w 3063867"/>
              <a:gd name="connsiteY11" fmla="*/ 232984 h 493525"/>
              <a:gd name="connsiteX12" fmla="*/ 2506 w 3063867"/>
              <a:gd name="connsiteY12" fmla="*/ 253025 h 493525"/>
              <a:gd name="connsiteX13" fmla="*/ 12526 w 3063867"/>
              <a:gd name="connsiteY13" fmla="*/ 273067 h 493525"/>
              <a:gd name="connsiteX14" fmla="*/ 107724 w 3063867"/>
              <a:gd name="connsiteY14" fmla="*/ 340708 h 493525"/>
              <a:gd name="connsiteX15" fmla="*/ 175365 w 3063867"/>
              <a:gd name="connsiteY15" fmla="*/ 388307 h 493525"/>
              <a:gd name="connsiteX16" fmla="*/ 263047 w 3063867"/>
              <a:gd name="connsiteY16" fmla="*/ 438411 h 493525"/>
              <a:gd name="connsiteX17" fmla="*/ 340708 w 3063867"/>
              <a:gd name="connsiteY17" fmla="*/ 470978 h 493525"/>
              <a:gd name="connsiteX18" fmla="*/ 403339 w 3063867"/>
              <a:gd name="connsiteY18" fmla="*/ 488515 h 493525"/>
              <a:gd name="connsiteX19" fmla="*/ 443422 w 3063867"/>
              <a:gd name="connsiteY19" fmla="*/ 493525 h 493525"/>
              <a:gd name="connsiteX20" fmla="*/ 478495 w 3063867"/>
              <a:gd name="connsiteY20" fmla="*/ 488515 h 493525"/>
              <a:gd name="connsiteX21" fmla="*/ 661375 w 3063867"/>
              <a:gd name="connsiteY21" fmla="*/ 443421 h 493525"/>
              <a:gd name="connsiteX22" fmla="*/ 926926 w 3063867"/>
              <a:gd name="connsiteY22" fmla="*/ 388307 h 493525"/>
              <a:gd name="connsiteX23" fmla="*/ 1152395 w 3063867"/>
              <a:gd name="connsiteY23" fmla="*/ 348223 h 493525"/>
              <a:gd name="connsiteX24" fmla="*/ 1412936 w 3063867"/>
              <a:gd name="connsiteY24" fmla="*/ 315656 h 493525"/>
              <a:gd name="connsiteX25" fmla="*/ 1668467 w 3063867"/>
              <a:gd name="connsiteY25" fmla="*/ 305635 h 493525"/>
              <a:gd name="connsiteX26" fmla="*/ 1866379 w 3063867"/>
              <a:gd name="connsiteY26" fmla="*/ 293109 h 493525"/>
              <a:gd name="connsiteX27" fmla="*/ 2111889 w 3063867"/>
              <a:gd name="connsiteY27" fmla="*/ 280583 h 493525"/>
              <a:gd name="connsiteX28" fmla="*/ 2324831 w 3063867"/>
              <a:gd name="connsiteY28" fmla="*/ 268057 h 493525"/>
              <a:gd name="connsiteX29" fmla="*/ 2427545 w 3063867"/>
              <a:gd name="connsiteY29" fmla="*/ 270562 h 493525"/>
              <a:gd name="connsiteX30" fmla="*/ 2625456 w 3063867"/>
              <a:gd name="connsiteY30" fmla="*/ 273067 h 493525"/>
              <a:gd name="connsiteX31" fmla="*/ 2885997 w 3063867"/>
              <a:gd name="connsiteY31" fmla="*/ 290603 h 493525"/>
              <a:gd name="connsiteX32" fmla="*/ 2981195 w 3063867"/>
              <a:gd name="connsiteY32" fmla="*/ 288098 h 493525"/>
              <a:gd name="connsiteX33" fmla="*/ 3021278 w 3063867"/>
              <a:gd name="connsiteY33" fmla="*/ 280583 h 493525"/>
              <a:gd name="connsiteX34" fmla="*/ 3041320 w 3063867"/>
              <a:gd name="connsiteY34" fmla="*/ 270562 h 493525"/>
              <a:gd name="connsiteX35" fmla="*/ 3058856 w 3063867"/>
              <a:gd name="connsiteY35" fmla="*/ 250520 h 493525"/>
              <a:gd name="connsiteX36" fmla="*/ 3063867 w 3063867"/>
              <a:gd name="connsiteY36" fmla="*/ 220458 h 493525"/>
              <a:gd name="connsiteX37" fmla="*/ 3063867 w 3063867"/>
              <a:gd name="connsiteY37" fmla="*/ 182880 h 493525"/>
              <a:gd name="connsiteX38" fmla="*/ 3053846 w 3063867"/>
              <a:gd name="connsiteY38" fmla="*/ 150312 h 493525"/>
              <a:gd name="connsiteX39" fmla="*/ 3041320 w 3063867"/>
              <a:gd name="connsiteY39" fmla="*/ 132776 h 493525"/>
              <a:gd name="connsiteX40" fmla="*/ 3003742 w 3063867"/>
              <a:gd name="connsiteY40" fmla="*/ 107723 h 493525"/>
              <a:gd name="connsiteX41" fmla="*/ 2916060 w 3063867"/>
              <a:gd name="connsiteY41" fmla="*/ 60125 h 493525"/>
              <a:gd name="connsiteX42" fmla="*/ 2825872 w 3063867"/>
              <a:gd name="connsiteY42" fmla="*/ 22547 h 493525"/>
              <a:gd name="connsiteX43" fmla="*/ 2758232 w 3063867"/>
              <a:gd name="connsiteY43" fmla="*/ 5010 h 493525"/>
              <a:gd name="connsiteX44" fmla="*/ 2728169 w 3063867"/>
              <a:gd name="connsiteY44" fmla="*/ 0 h 493525"/>
              <a:gd name="connsiteX45" fmla="*/ 2703117 w 3063867"/>
              <a:gd name="connsiteY45" fmla="*/ 12526 h 493525"/>
              <a:gd name="connsiteX46" fmla="*/ 2590383 w 3063867"/>
              <a:gd name="connsiteY46" fmla="*/ 42588 h 493525"/>
              <a:gd name="connsiteX47" fmla="*/ 2402492 w 3063867"/>
              <a:gd name="connsiteY47" fmla="*/ 67640 h 493525"/>
              <a:gd name="connsiteX48" fmla="*/ 2279737 w 3063867"/>
              <a:gd name="connsiteY48" fmla="*/ 67640 h 493525"/>
              <a:gd name="connsiteX49" fmla="*/ 1996649 w 3063867"/>
              <a:gd name="connsiteY49" fmla="*/ 100208 h 493525"/>
              <a:gd name="connsiteX50" fmla="*/ 1565754 w 3063867"/>
              <a:gd name="connsiteY50" fmla="*/ 135281 h 493525"/>
              <a:gd name="connsiteX51" fmla="*/ 1450514 w 3063867"/>
              <a:gd name="connsiteY51" fmla="*/ 142796 h 4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63867" h="493525">
                <a:moveTo>
                  <a:pt x="1450514" y="142796"/>
                </a:moveTo>
                <a:lnTo>
                  <a:pt x="1162416" y="167848"/>
                </a:lnTo>
                <a:lnTo>
                  <a:pt x="956989" y="185385"/>
                </a:lnTo>
                <a:cubicBezTo>
                  <a:pt x="903746" y="199527"/>
                  <a:pt x="796656" y="280557"/>
                  <a:pt x="796656" y="225468"/>
                </a:cubicBezTo>
                <a:lnTo>
                  <a:pt x="643838" y="237994"/>
                </a:lnTo>
                <a:lnTo>
                  <a:pt x="430896" y="248015"/>
                </a:lnTo>
                <a:lnTo>
                  <a:pt x="275573" y="248015"/>
                </a:lnTo>
                <a:lnTo>
                  <a:pt x="145302" y="225468"/>
                </a:lnTo>
                <a:lnTo>
                  <a:pt x="72651" y="207932"/>
                </a:lnTo>
                <a:lnTo>
                  <a:pt x="40084" y="207932"/>
                </a:lnTo>
                <a:lnTo>
                  <a:pt x="12526" y="215447"/>
                </a:lnTo>
                <a:lnTo>
                  <a:pt x="0" y="232984"/>
                </a:lnTo>
                <a:lnTo>
                  <a:pt x="2506" y="253025"/>
                </a:lnTo>
                <a:lnTo>
                  <a:pt x="12526" y="273067"/>
                </a:lnTo>
                <a:lnTo>
                  <a:pt x="107724" y="340708"/>
                </a:lnTo>
                <a:lnTo>
                  <a:pt x="175365" y="388307"/>
                </a:lnTo>
                <a:lnTo>
                  <a:pt x="263047" y="438411"/>
                </a:lnTo>
                <a:lnTo>
                  <a:pt x="340708" y="470978"/>
                </a:lnTo>
                <a:lnTo>
                  <a:pt x="403339" y="488515"/>
                </a:lnTo>
                <a:lnTo>
                  <a:pt x="443422" y="493525"/>
                </a:lnTo>
                <a:lnTo>
                  <a:pt x="478495" y="488515"/>
                </a:lnTo>
                <a:lnTo>
                  <a:pt x="661375" y="443421"/>
                </a:lnTo>
                <a:lnTo>
                  <a:pt x="926926" y="388307"/>
                </a:lnTo>
                <a:lnTo>
                  <a:pt x="1152395" y="348223"/>
                </a:lnTo>
                <a:lnTo>
                  <a:pt x="1412936" y="315656"/>
                </a:lnTo>
                <a:lnTo>
                  <a:pt x="1668467" y="305635"/>
                </a:lnTo>
                <a:lnTo>
                  <a:pt x="1866379" y="293109"/>
                </a:lnTo>
                <a:lnTo>
                  <a:pt x="2111889" y="280583"/>
                </a:lnTo>
                <a:lnTo>
                  <a:pt x="2324831" y="268057"/>
                </a:lnTo>
                <a:lnTo>
                  <a:pt x="2427545" y="270562"/>
                </a:lnTo>
                <a:lnTo>
                  <a:pt x="2625456" y="273067"/>
                </a:lnTo>
                <a:lnTo>
                  <a:pt x="2885997" y="290603"/>
                </a:lnTo>
                <a:lnTo>
                  <a:pt x="2981195" y="288098"/>
                </a:lnTo>
                <a:lnTo>
                  <a:pt x="3021278" y="280583"/>
                </a:lnTo>
                <a:lnTo>
                  <a:pt x="3041320" y="270562"/>
                </a:lnTo>
                <a:lnTo>
                  <a:pt x="3058856" y="250520"/>
                </a:lnTo>
                <a:lnTo>
                  <a:pt x="3063867" y="220458"/>
                </a:lnTo>
                <a:lnTo>
                  <a:pt x="3063867" y="182880"/>
                </a:lnTo>
                <a:lnTo>
                  <a:pt x="3053846" y="150312"/>
                </a:lnTo>
                <a:lnTo>
                  <a:pt x="3041320" y="132776"/>
                </a:lnTo>
                <a:lnTo>
                  <a:pt x="3003742" y="107723"/>
                </a:lnTo>
                <a:lnTo>
                  <a:pt x="2916060" y="60125"/>
                </a:lnTo>
                <a:lnTo>
                  <a:pt x="2825872" y="22547"/>
                </a:lnTo>
                <a:lnTo>
                  <a:pt x="2758232" y="5010"/>
                </a:lnTo>
                <a:lnTo>
                  <a:pt x="2728169" y="0"/>
                </a:lnTo>
                <a:lnTo>
                  <a:pt x="2703117" y="12526"/>
                </a:lnTo>
                <a:lnTo>
                  <a:pt x="2590383" y="42588"/>
                </a:lnTo>
                <a:lnTo>
                  <a:pt x="2402492" y="67640"/>
                </a:lnTo>
                <a:lnTo>
                  <a:pt x="2279737" y="67640"/>
                </a:lnTo>
                <a:lnTo>
                  <a:pt x="1996649" y="100208"/>
                </a:lnTo>
                <a:lnTo>
                  <a:pt x="1565754" y="135281"/>
                </a:lnTo>
                <a:lnTo>
                  <a:pt x="1450514" y="1427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C7EACE7-C5D9-4480-B6EE-C23137335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64" y="1482340"/>
            <a:ext cx="4615072" cy="44870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BC4E988-6456-429F-8799-7762D16FB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206" y="1482340"/>
            <a:ext cx="4621169" cy="449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4" grpId="0" animBg="1"/>
      <p:bldP spid="15" grpId="0" animBg="1"/>
      <p:bldP spid="16" grpId="0" animBg="1"/>
      <p:bldP spid="17" grpId="0" animBg="1"/>
      <p:bldP spid="18" grpId="0" animBg="1"/>
      <p:bldP spid="38" grpId="0" animBg="1"/>
      <p:bldP spid="39" grpId="0" animBg="1"/>
      <p:bldP spid="45" grpId="0" animBg="1"/>
      <p:bldP spid="42" grpId="0" animBg="1"/>
      <p:bldP spid="43" grpId="0" animBg="1"/>
      <p:bldP spid="4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3A8CDE-40DC-428E-8749-6682D742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64" y="1185477"/>
            <a:ext cx="4615072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222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0D1E462-31C8-4B42-B349-BA95311F8FB9}"/>
              </a:ext>
            </a:extLst>
          </p:cNvPr>
          <p:cNvSpPr/>
          <p:nvPr/>
        </p:nvSpPr>
        <p:spPr>
          <a:xfrm>
            <a:off x="4675188" y="2068514"/>
            <a:ext cx="2201862" cy="492125"/>
          </a:xfrm>
          <a:custGeom>
            <a:avLst/>
            <a:gdLst>
              <a:gd name="connsiteX0" fmla="*/ 883444 w 2202656"/>
              <a:gd name="connsiteY0" fmla="*/ 204788 h 490538"/>
              <a:gd name="connsiteX1" fmla="*/ 1059656 w 2202656"/>
              <a:gd name="connsiteY1" fmla="*/ 176213 h 490538"/>
              <a:gd name="connsiteX2" fmla="*/ 1281112 w 2202656"/>
              <a:gd name="connsiteY2" fmla="*/ 133350 h 490538"/>
              <a:gd name="connsiteX3" fmla="*/ 1747837 w 2202656"/>
              <a:gd name="connsiteY3" fmla="*/ 45244 h 490538"/>
              <a:gd name="connsiteX4" fmla="*/ 1778794 w 2202656"/>
              <a:gd name="connsiteY4" fmla="*/ 30957 h 490538"/>
              <a:gd name="connsiteX5" fmla="*/ 1828800 w 2202656"/>
              <a:gd name="connsiteY5" fmla="*/ 7144 h 490538"/>
              <a:gd name="connsiteX6" fmla="*/ 1850231 w 2202656"/>
              <a:gd name="connsiteY6" fmla="*/ 0 h 490538"/>
              <a:gd name="connsiteX7" fmla="*/ 1924050 w 2202656"/>
              <a:gd name="connsiteY7" fmla="*/ 11907 h 490538"/>
              <a:gd name="connsiteX8" fmla="*/ 1976437 w 2202656"/>
              <a:gd name="connsiteY8" fmla="*/ 28575 h 490538"/>
              <a:gd name="connsiteX9" fmla="*/ 2050256 w 2202656"/>
              <a:gd name="connsiteY9" fmla="*/ 59532 h 490538"/>
              <a:gd name="connsiteX10" fmla="*/ 2105025 w 2202656"/>
              <a:gd name="connsiteY10" fmla="*/ 90488 h 490538"/>
              <a:gd name="connsiteX11" fmla="*/ 2133600 w 2202656"/>
              <a:gd name="connsiteY11" fmla="*/ 107157 h 490538"/>
              <a:gd name="connsiteX12" fmla="*/ 2162175 w 2202656"/>
              <a:gd name="connsiteY12" fmla="*/ 130969 h 490538"/>
              <a:gd name="connsiteX13" fmla="*/ 2185987 w 2202656"/>
              <a:gd name="connsiteY13" fmla="*/ 154782 h 490538"/>
              <a:gd name="connsiteX14" fmla="*/ 2197894 w 2202656"/>
              <a:gd name="connsiteY14" fmla="*/ 180975 h 490538"/>
              <a:gd name="connsiteX15" fmla="*/ 2202656 w 2202656"/>
              <a:gd name="connsiteY15" fmla="*/ 207169 h 490538"/>
              <a:gd name="connsiteX16" fmla="*/ 2193131 w 2202656"/>
              <a:gd name="connsiteY16" fmla="*/ 228600 h 490538"/>
              <a:gd name="connsiteX17" fmla="*/ 2174081 w 2202656"/>
              <a:gd name="connsiteY17" fmla="*/ 242888 h 490538"/>
              <a:gd name="connsiteX18" fmla="*/ 2109787 w 2202656"/>
              <a:gd name="connsiteY18" fmla="*/ 245269 h 490538"/>
              <a:gd name="connsiteX19" fmla="*/ 1909762 w 2202656"/>
              <a:gd name="connsiteY19" fmla="*/ 257175 h 490538"/>
              <a:gd name="connsiteX20" fmla="*/ 1481137 w 2202656"/>
              <a:gd name="connsiteY20" fmla="*/ 302419 h 490538"/>
              <a:gd name="connsiteX21" fmla="*/ 1271587 w 2202656"/>
              <a:gd name="connsiteY21" fmla="*/ 335757 h 490538"/>
              <a:gd name="connsiteX22" fmla="*/ 1035844 w 2202656"/>
              <a:gd name="connsiteY22" fmla="*/ 378619 h 490538"/>
              <a:gd name="connsiteX23" fmla="*/ 671512 w 2202656"/>
              <a:gd name="connsiteY23" fmla="*/ 445294 h 490538"/>
              <a:gd name="connsiteX24" fmla="*/ 471487 w 2202656"/>
              <a:gd name="connsiteY24" fmla="*/ 485775 h 490538"/>
              <a:gd name="connsiteX25" fmla="*/ 428625 w 2202656"/>
              <a:gd name="connsiteY25" fmla="*/ 490538 h 490538"/>
              <a:gd name="connsiteX26" fmla="*/ 361950 w 2202656"/>
              <a:gd name="connsiteY26" fmla="*/ 476250 h 490538"/>
              <a:gd name="connsiteX27" fmla="*/ 295275 w 2202656"/>
              <a:gd name="connsiteY27" fmla="*/ 447675 h 490538"/>
              <a:gd name="connsiteX28" fmla="*/ 204787 w 2202656"/>
              <a:gd name="connsiteY28" fmla="*/ 392907 h 490538"/>
              <a:gd name="connsiteX29" fmla="*/ 102394 w 2202656"/>
              <a:gd name="connsiteY29" fmla="*/ 314325 h 490538"/>
              <a:gd name="connsiteX30" fmla="*/ 26194 w 2202656"/>
              <a:gd name="connsiteY30" fmla="*/ 245269 h 490538"/>
              <a:gd name="connsiteX31" fmla="*/ 2381 w 2202656"/>
              <a:gd name="connsiteY31" fmla="*/ 207169 h 490538"/>
              <a:gd name="connsiteX32" fmla="*/ 0 w 2202656"/>
              <a:gd name="connsiteY32" fmla="*/ 180975 h 490538"/>
              <a:gd name="connsiteX33" fmla="*/ 9525 w 2202656"/>
              <a:gd name="connsiteY33" fmla="*/ 164307 h 490538"/>
              <a:gd name="connsiteX34" fmla="*/ 33337 w 2202656"/>
              <a:gd name="connsiteY34" fmla="*/ 166688 h 490538"/>
              <a:gd name="connsiteX35" fmla="*/ 85725 w 2202656"/>
              <a:gd name="connsiteY35" fmla="*/ 180975 h 490538"/>
              <a:gd name="connsiteX36" fmla="*/ 204787 w 2202656"/>
              <a:gd name="connsiteY36" fmla="*/ 233363 h 490538"/>
              <a:gd name="connsiteX37" fmla="*/ 264319 w 2202656"/>
              <a:gd name="connsiteY37" fmla="*/ 247650 h 490538"/>
              <a:gd name="connsiteX38" fmla="*/ 340519 w 2202656"/>
              <a:gd name="connsiteY38" fmla="*/ 259557 h 490538"/>
              <a:gd name="connsiteX39" fmla="*/ 447675 w 2202656"/>
              <a:gd name="connsiteY39" fmla="*/ 266700 h 490538"/>
              <a:gd name="connsiteX40" fmla="*/ 883444 w 2202656"/>
              <a:gd name="connsiteY40" fmla="*/ 20478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02656" h="490538">
                <a:moveTo>
                  <a:pt x="883444" y="204788"/>
                </a:moveTo>
                <a:lnTo>
                  <a:pt x="1059656" y="176213"/>
                </a:lnTo>
                <a:lnTo>
                  <a:pt x="1281112" y="133350"/>
                </a:lnTo>
                <a:lnTo>
                  <a:pt x="1747837" y="45244"/>
                </a:lnTo>
                <a:lnTo>
                  <a:pt x="1778794" y="30957"/>
                </a:lnTo>
                <a:lnTo>
                  <a:pt x="1828800" y="7144"/>
                </a:lnTo>
                <a:lnTo>
                  <a:pt x="1850231" y="0"/>
                </a:lnTo>
                <a:lnTo>
                  <a:pt x="1924050" y="11907"/>
                </a:lnTo>
                <a:lnTo>
                  <a:pt x="1976437" y="28575"/>
                </a:lnTo>
                <a:lnTo>
                  <a:pt x="2050256" y="59532"/>
                </a:lnTo>
                <a:lnTo>
                  <a:pt x="2105025" y="90488"/>
                </a:lnTo>
                <a:lnTo>
                  <a:pt x="2133600" y="107157"/>
                </a:lnTo>
                <a:lnTo>
                  <a:pt x="2162175" y="130969"/>
                </a:lnTo>
                <a:lnTo>
                  <a:pt x="2185987" y="154782"/>
                </a:lnTo>
                <a:lnTo>
                  <a:pt x="2197894" y="180975"/>
                </a:lnTo>
                <a:lnTo>
                  <a:pt x="2202656" y="207169"/>
                </a:lnTo>
                <a:lnTo>
                  <a:pt x="2193131" y="228600"/>
                </a:lnTo>
                <a:lnTo>
                  <a:pt x="2174081" y="242888"/>
                </a:lnTo>
                <a:lnTo>
                  <a:pt x="2109787" y="245269"/>
                </a:lnTo>
                <a:lnTo>
                  <a:pt x="1909762" y="257175"/>
                </a:lnTo>
                <a:lnTo>
                  <a:pt x="1481137" y="302419"/>
                </a:lnTo>
                <a:lnTo>
                  <a:pt x="1271587" y="335757"/>
                </a:lnTo>
                <a:lnTo>
                  <a:pt x="1035844" y="378619"/>
                </a:lnTo>
                <a:lnTo>
                  <a:pt x="671512" y="445294"/>
                </a:lnTo>
                <a:lnTo>
                  <a:pt x="471487" y="485775"/>
                </a:lnTo>
                <a:lnTo>
                  <a:pt x="428625" y="490538"/>
                </a:lnTo>
                <a:lnTo>
                  <a:pt x="361950" y="476250"/>
                </a:lnTo>
                <a:lnTo>
                  <a:pt x="295275" y="447675"/>
                </a:lnTo>
                <a:lnTo>
                  <a:pt x="204787" y="392907"/>
                </a:lnTo>
                <a:lnTo>
                  <a:pt x="102394" y="314325"/>
                </a:lnTo>
                <a:lnTo>
                  <a:pt x="26194" y="245269"/>
                </a:lnTo>
                <a:lnTo>
                  <a:pt x="2381" y="207169"/>
                </a:lnTo>
                <a:lnTo>
                  <a:pt x="0" y="180975"/>
                </a:lnTo>
                <a:lnTo>
                  <a:pt x="9525" y="164307"/>
                </a:lnTo>
                <a:lnTo>
                  <a:pt x="33337" y="166688"/>
                </a:lnTo>
                <a:lnTo>
                  <a:pt x="85725" y="180975"/>
                </a:lnTo>
                <a:lnTo>
                  <a:pt x="204787" y="233363"/>
                </a:lnTo>
                <a:lnTo>
                  <a:pt x="264319" y="247650"/>
                </a:lnTo>
                <a:lnTo>
                  <a:pt x="340519" y="259557"/>
                </a:lnTo>
                <a:lnTo>
                  <a:pt x="447675" y="266700"/>
                </a:lnTo>
                <a:lnTo>
                  <a:pt x="883444" y="2047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623E7C3-C13C-4B52-9D7C-DD6AC5754207}"/>
              </a:ext>
            </a:extLst>
          </p:cNvPr>
          <p:cNvSpPr/>
          <p:nvPr/>
        </p:nvSpPr>
        <p:spPr>
          <a:xfrm>
            <a:off x="5691188" y="3405189"/>
            <a:ext cx="1479550" cy="758825"/>
          </a:xfrm>
          <a:custGeom>
            <a:avLst/>
            <a:gdLst>
              <a:gd name="connsiteX0" fmla="*/ 1295400 w 1478756"/>
              <a:gd name="connsiteY0" fmla="*/ 111918 h 759618"/>
              <a:gd name="connsiteX1" fmla="*/ 1221581 w 1478756"/>
              <a:gd name="connsiteY1" fmla="*/ 40481 h 759618"/>
              <a:gd name="connsiteX2" fmla="*/ 1181100 w 1478756"/>
              <a:gd name="connsiteY2" fmla="*/ 9525 h 759618"/>
              <a:gd name="connsiteX3" fmla="*/ 1147762 w 1478756"/>
              <a:gd name="connsiteY3" fmla="*/ 0 h 759618"/>
              <a:gd name="connsiteX4" fmla="*/ 1131093 w 1478756"/>
              <a:gd name="connsiteY4" fmla="*/ 11906 h 759618"/>
              <a:gd name="connsiteX5" fmla="*/ 1126331 w 1478756"/>
              <a:gd name="connsiteY5" fmla="*/ 42862 h 759618"/>
              <a:gd name="connsiteX6" fmla="*/ 1135856 w 1478756"/>
              <a:gd name="connsiteY6" fmla="*/ 85725 h 759618"/>
              <a:gd name="connsiteX7" fmla="*/ 1154906 w 1478756"/>
              <a:gd name="connsiteY7" fmla="*/ 150018 h 759618"/>
              <a:gd name="connsiteX8" fmla="*/ 1162050 w 1478756"/>
              <a:gd name="connsiteY8" fmla="*/ 207168 h 759618"/>
              <a:gd name="connsiteX9" fmla="*/ 1152525 w 1478756"/>
              <a:gd name="connsiteY9" fmla="*/ 235743 h 759618"/>
              <a:gd name="connsiteX10" fmla="*/ 1133475 w 1478756"/>
              <a:gd name="connsiteY10" fmla="*/ 254793 h 759618"/>
              <a:gd name="connsiteX11" fmla="*/ 1040606 w 1478756"/>
              <a:gd name="connsiteY11" fmla="*/ 314325 h 759618"/>
              <a:gd name="connsiteX12" fmla="*/ 907256 w 1478756"/>
              <a:gd name="connsiteY12" fmla="*/ 383381 h 759618"/>
              <a:gd name="connsiteX13" fmla="*/ 795337 w 1478756"/>
              <a:gd name="connsiteY13" fmla="*/ 431006 h 759618"/>
              <a:gd name="connsiteX14" fmla="*/ 523875 w 1478756"/>
              <a:gd name="connsiteY14" fmla="*/ 531018 h 759618"/>
              <a:gd name="connsiteX15" fmla="*/ 319087 w 1478756"/>
              <a:gd name="connsiteY15" fmla="*/ 597693 h 759618"/>
              <a:gd name="connsiteX16" fmla="*/ 197643 w 1478756"/>
              <a:gd name="connsiteY16" fmla="*/ 633412 h 759618"/>
              <a:gd name="connsiteX17" fmla="*/ 0 w 1478756"/>
              <a:gd name="connsiteY17" fmla="*/ 707231 h 759618"/>
              <a:gd name="connsiteX18" fmla="*/ 157162 w 1478756"/>
              <a:gd name="connsiteY18" fmla="*/ 759618 h 759618"/>
              <a:gd name="connsiteX19" fmla="*/ 197643 w 1478756"/>
              <a:gd name="connsiteY19" fmla="*/ 757237 h 759618"/>
              <a:gd name="connsiteX20" fmla="*/ 431006 w 1478756"/>
              <a:gd name="connsiteY20" fmla="*/ 707231 h 759618"/>
              <a:gd name="connsiteX21" fmla="*/ 866775 w 1478756"/>
              <a:gd name="connsiteY21" fmla="*/ 604837 h 759618"/>
              <a:gd name="connsiteX22" fmla="*/ 1235868 w 1478756"/>
              <a:gd name="connsiteY22" fmla="*/ 509587 h 759618"/>
              <a:gd name="connsiteX23" fmla="*/ 1366837 w 1478756"/>
              <a:gd name="connsiteY23" fmla="*/ 471487 h 759618"/>
              <a:gd name="connsiteX24" fmla="*/ 1407318 w 1478756"/>
              <a:gd name="connsiteY24" fmla="*/ 471487 h 759618"/>
              <a:gd name="connsiteX25" fmla="*/ 1440656 w 1478756"/>
              <a:gd name="connsiteY25" fmla="*/ 461962 h 759618"/>
              <a:gd name="connsiteX26" fmla="*/ 1469231 w 1478756"/>
              <a:gd name="connsiteY26" fmla="*/ 445293 h 759618"/>
              <a:gd name="connsiteX27" fmla="*/ 1478756 w 1478756"/>
              <a:gd name="connsiteY27" fmla="*/ 419100 h 759618"/>
              <a:gd name="connsiteX28" fmla="*/ 1473993 w 1478756"/>
              <a:gd name="connsiteY28" fmla="*/ 378618 h 759618"/>
              <a:gd name="connsiteX29" fmla="*/ 1443037 w 1478756"/>
              <a:gd name="connsiteY29" fmla="*/ 316706 h 759618"/>
              <a:gd name="connsiteX30" fmla="*/ 1412081 w 1478756"/>
              <a:gd name="connsiteY30" fmla="*/ 266700 h 759618"/>
              <a:gd name="connsiteX31" fmla="*/ 1366837 w 1478756"/>
              <a:gd name="connsiteY31" fmla="*/ 190500 h 759618"/>
              <a:gd name="connsiteX32" fmla="*/ 1295400 w 1478756"/>
              <a:gd name="connsiteY32" fmla="*/ 111918 h 75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78756" h="759618">
                <a:moveTo>
                  <a:pt x="1295400" y="111918"/>
                </a:moveTo>
                <a:lnTo>
                  <a:pt x="1221581" y="40481"/>
                </a:lnTo>
                <a:lnTo>
                  <a:pt x="1181100" y="9525"/>
                </a:lnTo>
                <a:lnTo>
                  <a:pt x="1147762" y="0"/>
                </a:lnTo>
                <a:lnTo>
                  <a:pt x="1131093" y="11906"/>
                </a:lnTo>
                <a:lnTo>
                  <a:pt x="1126331" y="42862"/>
                </a:lnTo>
                <a:lnTo>
                  <a:pt x="1135856" y="85725"/>
                </a:lnTo>
                <a:lnTo>
                  <a:pt x="1154906" y="150018"/>
                </a:lnTo>
                <a:lnTo>
                  <a:pt x="1162050" y="207168"/>
                </a:lnTo>
                <a:lnTo>
                  <a:pt x="1152525" y="235743"/>
                </a:lnTo>
                <a:lnTo>
                  <a:pt x="1133475" y="254793"/>
                </a:lnTo>
                <a:lnTo>
                  <a:pt x="1040606" y="314325"/>
                </a:lnTo>
                <a:lnTo>
                  <a:pt x="907256" y="383381"/>
                </a:lnTo>
                <a:lnTo>
                  <a:pt x="795337" y="431006"/>
                </a:lnTo>
                <a:lnTo>
                  <a:pt x="523875" y="531018"/>
                </a:lnTo>
                <a:lnTo>
                  <a:pt x="319087" y="597693"/>
                </a:lnTo>
                <a:lnTo>
                  <a:pt x="197643" y="633412"/>
                </a:lnTo>
                <a:lnTo>
                  <a:pt x="0" y="707231"/>
                </a:lnTo>
                <a:lnTo>
                  <a:pt x="157162" y="759618"/>
                </a:lnTo>
                <a:lnTo>
                  <a:pt x="197643" y="757237"/>
                </a:lnTo>
                <a:lnTo>
                  <a:pt x="431006" y="707231"/>
                </a:lnTo>
                <a:lnTo>
                  <a:pt x="866775" y="604837"/>
                </a:lnTo>
                <a:lnTo>
                  <a:pt x="1235868" y="509587"/>
                </a:lnTo>
                <a:lnTo>
                  <a:pt x="1366837" y="471487"/>
                </a:lnTo>
                <a:lnTo>
                  <a:pt x="1407318" y="471487"/>
                </a:lnTo>
                <a:lnTo>
                  <a:pt x="1440656" y="461962"/>
                </a:lnTo>
                <a:lnTo>
                  <a:pt x="1469231" y="445293"/>
                </a:lnTo>
                <a:lnTo>
                  <a:pt x="1478756" y="419100"/>
                </a:lnTo>
                <a:lnTo>
                  <a:pt x="1473993" y="378618"/>
                </a:lnTo>
                <a:lnTo>
                  <a:pt x="1443037" y="316706"/>
                </a:lnTo>
                <a:lnTo>
                  <a:pt x="1412081" y="266700"/>
                </a:lnTo>
                <a:lnTo>
                  <a:pt x="1366837" y="190500"/>
                </a:lnTo>
                <a:lnTo>
                  <a:pt x="1295400" y="1119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CDC115C-341D-4660-95F9-D5837B3B142F}"/>
              </a:ext>
            </a:extLst>
          </p:cNvPr>
          <p:cNvSpPr/>
          <p:nvPr/>
        </p:nvSpPr>
        <p:spPr>
          <a:xfrm>
            <a:off x="5494339" y="1400175"/>
            <a:ext cx="555625" cy="1728788"/>
          </a:xfrm>
          <a:custGeom>
            <a:avLst/>
            <a:gdLst>
              <a:gd name="connsiteX0" fmla="*/ 216694 w 557212"/>
              <a:gd name="connsiteY0" fmla="*/ 619125 h 1728788"/>
              <a:gd name="connsiteX1" fmla="*/ 216694 w 557212"/>
              <a:gd name="connsiteY1" fmla="*/ 385763 h 1728788"/>
              <a:gd name="connsiteX2" fmla="*/ 211931 w 557212"/>
              <a:gd name="connsiteY2" fmla="*/ 323850 h 1728788"/>
              <a:gd name="connsiteX3" fmla="*/ 197644 w 557212"/>
              <a:gd name="connsiteY3" fmla="*/ 271463 h 1728788"/>
              <a:gd name="connsiteX4" fmla="*/ 164306 w 557212"/>
              <a:gd name="connsiteY4" fmla="*/ 197644 h 1728788"/>
              <a:gd name="connsiteX5" fmla="*/ 135731 w 557212"/>
              <a:gd name="connsiteY5" fmla="*/ 161925 h 1728788"/>
              <a:gd name="connsiteX6" fmla="*/ 85725 w 557212"/>
              <a:gd name="connsiteY6" fmla="*/ 116681 h 1728788"/>
              <a:gd name="connsiteX7" fmla="*/ 33337 w 557212"/>
              <a:gd name="connsiteY7" fmla="*/ 78581 h 1728788"/>
              <a:gd name="connsiteX8" fmla="*/ 11906 w 557212"/>
              <a:gd name="connsiteY8" fmla="*/ 59531 h 1728788"/>
              <a:gd name="connsiteX9" fmla="*/ 0 w 557212"/>
              <a:gd name="connsiteY9" fmla="*/ 28575 h 1728788"/>
              <a:gd name="connsiteX10" fmla="*/ 7144 w 557212"/>
              <a:gd name="connsiteY10" fmla="*/ 4763 h 1728788"/>
              <a:gd name="connsiteX11" fmla="*/ 26194 w 557212"/>
              <a:gd name="connsiteY11" fmla="*/ 0 h 1728788"/>
              <a:gd name="connsiteX12" fmla="*/ 102394 w 557212"/>
              <a:gd name="connsiteY12" fmla="*/ 0 h 1728788"/>
              <a:gd name="connsiteX13" fmla="*/ 200025 w 557212"/>
              <a:gd name="connsiteY13" fmla="*/ 11906 h 1728788"/>
              <a:gd name="connsiteX14" fmla="*/ 309562 w 557212"/>
              <a:gd name="connsiteY14" fmla="*/ 42863 h 1728788"/>
              <a:gd name="connsiteX15" fmla="*/ 392906 w 557212"/>
              <a:gd name="connsiteY15" fmla="*/ 76200 h 1728788"/>
              <a:gd name="connsiteX16" fmla="*/ 507206 w 557212"/>
              <a:gd name="connsiteY16" fmla="*/ 135731 h 1728788"/>
              <a:gd name="connsiteX17" fmla="*/ 533400 w 557212"/>
              <a:gd name="connsiteY17" fmla="*/ 157163 h 1728788"/>
              <a:gd name="connsiteX18" fmla="*/ 550069 w 557212"/>
              <a:gd name="connsiteY18" fmla="*/ 180975 h 1728788"/>
              <a:gd name="connsiteX19" fmla="*/ 557212 w 557212"/>
              <a:gd name="connsiteY19" fmla="*/ 202406 h 1728788"/>
              <a:gd name="connsiteX20" fmla="*/ 557212 w 557212"/>
              <a:gd name="connsiteY20" fmla="*/ 240506 h 1728788"/>
              <a:gd name="connsiteX21" fmla="*/ 547687 w 557212"/>
              <a:gd name="connsiteY21" fmla="*/ 273844 h 1728788"/>
              <a:gd name="connsiteX22" fmla="*/ 483394 w 557212"/>
              <a:gd name="connsiteY22" fmla="*/ 421481 h 1728788"/>
              <a:gd name="connsiteX23" fmla="*/ 478631 w 557212"/>
              <a:gd name="connsiteY23" fmla="*/ 476250 h 1728788"/>
              <a:gd name="connsiteX24" fmla="*/ 464344 w 557212"/>
              <a:gd name="connsiteY24" fmla="*/ 783431 h 1728788"/>
              <a:gd name="connsiteX25" fmla="*/ 464344 w 557212"/>
              <a:gd name="connsiteY25" fmla="*/ 835819 h 1728788"/>
              <a:gd name="connsiteX26" fmla="*/ 459581 w 557212"/>
              <a:gd name="connsiteY26" fmla="*/ 1033463 h 1728788"/>
              <a:gd name="connsiteX27" fmla="*/ 445294 w 557212"/>
              <a:gd name="connsiteY27" fmla="*/ 1288256 h 1728788"/>
              <a:gd name="connsiteX28" fmla="*/ 440531 w 557212"/>
              <a:gd name="connsiteY28" fmla="*/ 1602581 h 1728788"/>
              <a:gd name="connsiteX29" fmla="*/ 438150 w 557212"/>
              <a:gd name="connsiteY29" fmla="*/ 1652588 h 1728788"/>
              <a:gd name="connsiteX30" fmla="*/ 330994 w 557212"/>
              <a:gd name="connsiteY30" fmla="*/ 1728788 h 1728788"/>
              <a:gd name="connsiteX31" fmla="*/ 216694 w 557212"/>
              <a:gd name="connsiteY31" fmla="*/ 1671638 h 1728788"/>
              <a:gd name="connsiteX32" fmla="*/ 214312 w 557212"/>
              <a:gd name="connsiteY32" fmla="*/ 1288256 h 1728788"/>
              <a:gd name="connsiteX33" fmla="*/ 216694 w 557212"/>
              <a:gd name="connsiteY33" fmla="*/ 1021556 h 1728788"/>
              <a:gd name="connsiteX34" fmla="*/ 216694 w 557212"/>
              <a:gd name="connsiteY34" fmla="*/ 697706 h 1728788"/>
              <a:gd name="connsiteX35" fmla="*/ 216694 w 557212"/>
              <a:gd name="connsiteY35" fmla="*/ 619125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7212" h="1728788">
                <a:moveTo>
                  <a:pt x="216694" y="619125"/>
                </a:moveTo>
                <a:lnTo>
                  <a:pt x="216694" y="385763"/>
                </a:lnTo>
                <a:lnTo>
                  <a:pt x="211931" y="323850"/>
                </a:lnTo>
                <a:lnTo>
                  <a:pt x="197644" y="271463"/>
                </a:lnTo>
                <a:lnTo>
                  <a:pt x="164306" y="197644"/>
                </a:lnTo>
                <a:lnTo>
                  <a:pt x="135731" y="161925"/>
                </a:lnTo>
                <a:lnTo>
                  <a:pt x="85725" y="116681"/>
                </a:lnTo>
                <a:lnTo>
                  <a:pt x="33337" y="78581"/>
                </a:lnTo>
                <a:lnTo>
                  <a:pt x="11906" y="59531"/>
                </a:lnTo>
                <a:lnTo>
                  <a:pt x="0" y="28575"/>
                </a:lnTo>
                <a:lnTo>
                  <a:pt x="7144" y="4763"/>
                </a:lnTo>
                <a:lnTo>
                  <a:pt x="26194" y="0"/>
                </a:lnTo>
                <a:lnTo>
                  <a:pt x="102394" y="0"/>
                </a:lnTo>
                <a:lnTo>
                  <a:pt x="200025" y="11906"/>
                </a:lnTo>
                <a:lnTo>
                  <a:pt x="309562" y="42863"/>
                </a:lnTo>
                <a:lnTo>
                  <a:pt x="392906" y="76200"/>
                </a:lnTo>
                <a:lnTo>
                  <a:pt x="507206" y="135731"/>
                </a:lnTo>
                <a:lnTo>
                  <a:pt x="533400" y="157163"/>
                </a:lnTo>
                <a:lnTo>
                  <a:pt x="550069" y="180975"/>
                </a:lnTo>
                <a:lnTo>
                  <a:pt x="557212" y="202406"/>
                </a:lnTo>
                <a:lnTo>
                  <a:pt x="557212" y="240506"/>
                </a:lnTo>
                <a:lnTo>
                  <a:pt x="547687" y="273844"/>
                </a:lnTo>
                <a:lnTo>
                  <a:pt x="483394" y="421481"/>
                </a:lnTo>
                <a:lnTo>
                  <a:pt x="478631" y="476250"/>
                </a:lnTo>
                <a:lnTo>
                  <a:pt x="464344" y="783431"/>
                </a:lnTo>
                <a:lnTo>
                  <a:pt x="464344" y="835819"/>
                </a:lnTo>
                <a:lnTo>
                  <a:pt x="459581" y="1033463"/>
                </a:lnTo>
                <a:lnTo>
                  <a:pt x="445294" y="1288256"/>
                </a:lnTo>
                <a:cubicBezTo>
                  <a:pt x="443706" y="1393031"/>
                  <a:pt x="442119" y="1497806"/>
                  <a:pt x="440531" y="1602581"/>
                </a:cubicBezTo>
                <a:lnTo>
                  <a:pt x="438150" y="1652588"/>
                </a:lnTo>
                <a:lnTo>
                  <a:pt x="330994" y="1728788"/>
                </a:lnTo>
                <a:lnTo>
                  <a:pt x="216694" y="1671638"/>
                </a:lnTo>
                <a:lnTo>
                  <a:pt x="214312" y="1288256"/>
                </a:lnTo>
                <a:lnTo>
                  <a:pt x="216694" y="1021556"/>
                </a:lnTo>
                <a:lnTo>
                  <a:pt x="216694" y="697706"/>
                </a:lnTo>
                <a:lnTo>
                  <a:pt x="216694" y="619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306E12C-C50D-4475-B2D3-C805B6774B10}"/>
              </a:ext>
            </a:extLst>
          </p:cNvPr>
          <p:cNvSpPr/>
          <p:nvPr/>
        </p:nvSpPr>
        <p:spPr>
          <a:xfrm>
            <a:off x="3779838" y="2801938"/>
            <a:ext cx="4470400" cy="673100"/>
          </a:xfrm>
          <a:custGeom>
            <a:avLst/>
            <a:gdLst>
              <a:gd name="connsiteX0" fmla="*/ 1192377 w 4469587"/>
              <a:gd name="connsiteY0" fmla="*/ 336499 h 672998"/>
              <a:gd name="connsiteX1" fmla="*/ 822960 w 4469587"/>
              <a:gd name="connsiteY1" fmla="*/ 384048 h 672998"/>
              <a:gd name="connsiteX2" fmla="*/ 636422 w 4469587"/>
              <a:gd name="connsiteY2" fmla="*/ 398678 h 672998"/>
              <a:gd name="connsiteX3" fmla="*/ 431596 w 4469587"/>
              <a:gd name="connsiteY3" fmla="*/ 405993 h 672998"/>
              <a:gd name="connsiteX4" fmla="*/ 292608 w 4469587"/>
              <a:gd name="connsiteY4" fmla="*/ 391363 h 672998"/>
              <a:gd name="connsiteX5" fmla="*/ 201168 w 4469587"/>
              <a:gd name="connsiteY5" fmla="*/ 373075 h 672998"/>
              <a:gd name="connsiteX6" fmla="*/ 157276 w 4469587"/>
              <a:gd name="connsiteY6" fmla="*/ 351129 h 672998"/>
              <a:gd name="connsiteX7" fmla="*/ 98755 w 4469587"/>
              <a:gd name="connsiteY7" fmla="*/ 318211 h 672998"/>
              <a:gd name="connsiteX8" fmla="*/ 51206 w 4469587"/>
              <a:gd name="connsiteY8" fmla="*/ 292608 h 672998"/>
              <a:gd name="connsiteX9" fmla="*/ 14630 w 4469587"/>
              <a:gd name="connsiteY9" fmla="*/ 292608 h 672998"/>
              <a:gd name="connsiteX10" fmla="*/ 0 w 4469587"/>
              <a:gd name="connsiteY10" fmla="*/ 310896 h 672998"/>
              <a:gd name="connsiteX11" fmla="*/ 7315 w 4469587"/>
              <a:gd name="connsiteY11" fmla="*/ 336499 h 672998"/>
              <a:gd name="connsiteX12" fmla="*/ 36576 w 4469587"/>
              <a:gd name="connsiteY12" fmla="*/ 380390 h 672998"/>
              <a:gd name="connsiteX13" fmla="*/ 84124 w 4469587"/>
              <a:gd name="connsiteY13" fmla="*/ 431596 h 672998"/>
              <a:gd name="connsiteX14" fmla="*/ 190195 w 4469587"/>
              <a:gd name="connsiteY14" fmla="*/ 523036 h 672998"/>
              <a:gd name="connsiteX15" fmla="*/ 281635 w 4469587"/>
              <a:gd name="connsiteY15" fmla="*/ 588873 h 672998"/>
              <a:gd name="connsiteX16" fmla="*/ 369417 w 4469587"/>
              <a:gd name="connsiteY16" fmla="*/ 640080 h 672998"/>
              <a:gd name="connsiteX17" fmla="*/ 442569 w 4469587"/>
              <a:gd name="connsiteY17" fmla="*/ 662025 h 672998"/>
              <a:gd name="connsiteX18" fmla="*/ 493776 w 4469587"/>
              <a:gd name="connsiteY18" fmla="*/ 672998 h 672998"/>
              <a:gd name="connsiteX19" fmla="*/ 555955 w 4469587"/>
              <a:gd name="connsiteY19" fmla="*/ 669340 h 672998"/>
              <a:gd name="connsiteX20" fmla="*/ 746150 w 4469587"/>
              <a:gd name="connsiteY20" fmla="*/ 618134 h 672998"/>
              <a:gd name="connsiteX21" fmla="*/ 1038758 w 4469587"/>
              <a:gd name="connsiteY21" fmla="*/ 559612 h 672998"/>
              <a:gd name="connsiteX22" fmla="*/ 1324051 w 4469587"/>
              <a:gd name="connsiteY22" fmla="*/ 519379 h 672998"/>
              <a:gd name="connsiteX23" fmla="*/ 1569110 w 4469587"/>
              <a:gd name="connsiteY23" fmla="*/ 482803 h 672998"/>
              <a:gd name="connsiteX24" fmla="*/ 1971446 w 4469587"/>
              <a:gd name="connsiteY24" fmla="*/ 427939 h 672998"/>
              <a:gd name="connsiteX25" fmla="*/ 2238451 w 4469587"/>
              <a:gd name="connsiteY25" fmla="*/ 398678 h 672998"/>
              <a:gd name="connsiteX26" fmla="*/ 2629814 w 4469587"/>
              <a:gd name="connsiteY26" fmla="*/ 336499 h 672998"/>
              <a:gd name="connsiteX27" fmla="*/ 2849270 w 4469587"/>
              <a:gd name="connsiteY27" fmla="*/ 314553 h 672998"/>
              <a:gd name="connsiteX28" fmla="*/ 3167481 w 4469587"/>
              <a:gd name="connsiteY28" fmla="*/ 296265 h 672998"/>
              <a:gd name="connsiteX29" fmla="*/ 3606393 w 4469587"/>
              <a:gd name="connsiteY29" fmla="*/ 288950 h 672998"/>
              <a:gd name="connsiteX30" fmla="*/ 3895344 w 4469587"/>
              <a:gd name="connsiteY30" fmla="*/ 296265 h 672998"/>
              <a:gd name="connsiteX31" fmla="*/ 4125772 w 4469587"/>
              <a:gd name="connsiteY31" fmla="*/ 310896 h 672998"/>
              <a:gd name="connsiteX32" fmla="*/ 4341571 w 4469587"/>
              <a:gd name="connsiteY32" fmla="*/ 332841 h 672998"/>
              <a:gd name="connsiteX33" fmla="*/ 4378147 w 4469587"/>
              <a:gd name="connsiteY33" fmla="*/ 332841 h 672998"/>
              <a:gd name="connsiteX34" fmla="*/ 4418380 w 4469587"/>
              <a:gd name="connsiteY34" fmla="*/ 318211 h 672998"/>
              <a:gd name="connsiteX35" fmla="*/ 4454956 w 4469587"/>
              <a:gd name="connsiteY35" fmla="*/ 288950 h 672998"/>
              <a:gd name="connsiteX36" fmla="*/ 4469587 w 4469587"/>
              <a:gd name="connsiteY36" fmla="*/ 256032 h 672998"/>
              <a:gd name="connsiteX37" fmla="*/ 4454956 w 4469587"/>
              <a:gd name="connsiteY37" fmla="*/ 215798 h 672998"/>
              <a:gd name="connsiteX38" fmla="*/ 4429353 w 4469587"/>
              <a:gd name="connsiteY38" fmla="*/ 182880 h 672998"/>
              <a:gd name="connsiteX39" fmla="*/ 4359859 w 4469587"/>
              <a:gd name="connsiteY39" fmla="*/ 135331 h 672998"/>
              <a:gd name="connsiteX40" fmla="*/ 4242816 w 4469587"/>
              <a:gd name="connsiteY40" fmla="*/ 91440 h 672998"/>
              <a:gd name="connsiteX41" fmla="*/ 4067251 w 4469587"/>
              <a:gd name="connsiteY41" fmla="*/ 40233 h 672998"/>
              <a:gd name="connsiteX42" fmla="*/ 3928262 w 4469587"/>
              <a:gd name="connsiteY42" fmla="*/ 0 h 672998"/>
              <a:gd name="connsiteX43" fmla="*/ 3891686 w 4469587"/>
              <a:gd name="connsiteY43" fmla="*/ 3657 h 672998"/>
              <a:gd name="connsiteX44" fmla="*/ 3836822 w 4469587"/>
              <a:gd name="connsiteY44" fmla="*/ 29260 h 672998"/>
              <a:gd name="connsiteX45" fmla="*/ 3781958 w 4469587"/>
              <a:gd name="connsiteY45" fmla="*/ 51206 h 672998"/>
              <a:gd name="connsiteX46" fmla="*/ 3525926 w 4469587"/>
              <a:gd name="connsiteY46" fmla="*/ 69494 h 672998"/>
              <a:gd name="connsiteX47" fmla="*/ 3010204 w 4469587"/>
              <a:gd name="connsiteY47" fmla="*/ 128016 h 672998"/>
              <a:gd name="connsiteX48" fmla="*/ 2424988 w 4469587"/>
              <a:gd name="connsiteY48" fmla="*/ 204825 h 672998"/>
              <a:gd name="connsiteX49" fmla="*/ 2103120 w 4469587"/>
              <a:gd name="connsiteY49" fmla="*/ 230428 h 672998"/>
              <a:gd name="connsiteX50" fmla="*/ 1755648 w 4469587"/>
              <a:gd name="connsiteY50" fmla="*/ 267004 h 672998"/>
              <a:gd name="connsiteX51" fmla="*/ 1192377 w 4469587"/>
              <a:gd name="connsiteY51" fmla="*/ 336499 h 67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69587" h="672998">
                <a:moveTo>
                  <a:pt x="1192377" y="336499"/>
                </a:moveTo>
                <a:lnTo>
                  <a:pt x="822960" y="384048"/>
                </a:lnTo>
                <a:lnTo>
                  <a:pt x="636422" y="398678"/>
                </a:lnTo>
                <a:lnTo>
                  <a:pt x="431596" y="405993"/>
                </a:lnTo>
                <a:lnTo>
                  <a:pt x="292608" y="391363"/>
                </a:lnTo>
                <a:lnTo>
                  <a:pt x="201168" y="373075"/>
                </a:lnTo>
                <a:lnTo>
                  <a:pt x="157276" y="351129"/>
                </a:lnTo>
                <a:lnTo>
                  <a:pt x="98755" y="318211"/>
                </a:lnTo>
                <a:lnTo>
                  <a:pt x="51206" y="292608"/>
                </a:lnTo>
                <a:lnTo>
                  <a:pt x="14630" y="292608"/>
                </a:lnTo>
                <a:lnTo>
                  <a:pt x="0" y="310896"/>
                </a:lnTo>
                <a:lnTo>
                  <a:pt x="7315" y="336499"/>
                </a:lnTo>
                <a:lnTo>
                  <a:pt x="36576" y="380390"/>
                </a:lnTo>
                <a:lnTo>
                  <a:pt x="84124" y="431596"/>
                </a:lnTo>
                <a:lnTo>
                  <a:pt x="190195" y="523036"/>
                </a:lnTo>
                <a:lnTo>
                  <a:pt x="281635" y="588873"/>
                </a:lnTo>
                <a:lnTo>
                  <a:pt x="369417" y="640080"/>
                </a:lnTo>
                <a:lnTo>
                  <a:pt x="442569" y="662025"/>
                </a:lnTo>
                <a:lnTo>
                  <a:pt x="493776" y="672998"/>
                </a:lnTo>
                <a:lnTo>
                  <a:pt x="555955" y="669340"/>
                </a:lnTo>
                <a:lnTo>
                  <a:pt x="746150" y="618134"/>
                </a:lnTo>
                <a:lnTo>
                  <a:pt x="1038758" y="559612"/>
                </a:lnTo>
                <a:lnTo>
                  <a:pt x="1324051" y="519379"/>
                </a:lnTo>
                <a:lnTo>
                  <a:pt x="1569110" y="482803"/>
                </a:lnTo>
                <a:lnTo>
                  <a:pt x="1971446" y="427939"/>
                </a:lnTo>
                <a:lnTo>
                  <a:pt x="2238451" y="398678"/>
                </a:lnTo>
                <a:lnTo>
                  <a:pt x="2629814" y="336499"/>
                </a:lnTo>
                <a:lnTo>
                  <a:pt x="2849270" y="314553"/>
                </a:lnTo>
                <a:lnTo>
                  <a:pt x="3167481" y="296265"/>
                </a:lnTo>
                <a:lnTo>
                  <a:pt x="3606393" y="288950"/>
                </a:lnTo>
                <a:lnTo>
                  <a:pt x="3895344" y="296265"/>
                </a:lnTo>
                <a:lnTo>
                  <a:pt x="4125772" y="310896"/>
                </a:lnTo>
                <a:lnTo>
                  <a:pt x="4341571" y="332841"/>
                </a:lnTo>
                <a:lnTo>
                  <a:pt x="4378147" y="332841"/>
                </a:lnTo>
                <a:lnTo>
                  <a:pt x="4418380" y="318211"/>
                </a:lnTo>
                <a:lnTo>
                  <a:pt x="4454956" y="288950"/>
                </a:lnTo>
                <a:lnTo>
                  <a:pt x="4469587" y="256032"/>
                </a:lnTo>
                <a:lnTo>
                  <a:pt x="4454956" y="215798"/>
                </a:lnTo>
                <a:lnTo>
                  <a:pt x="4429353" y="182880"/>
                </a:lnTo>
                <a:lnTo>
                  <a:pt x="4359859" y="135331"/>
                </a:lnTo>
                <a:lnTo>
                  <a:pt x="4242816" y="91440"/>
                </a:lnTo>
                <a:lnTo>
                  <a:pt x="4067251" y="40233"/>
                </a:lnTo>
                <a:lnTo>
                  <a:pt x="3928262" y="0"/>
                </a:lnTo>
                <a:lnTo>
                  <a:pt x="3891686" y="3657"/>
                </a:lnTo>
                <a:lnTo>
                  <a:pt x="3836822" y="29260"/>
                </a:lnTo>
                <a:lnTo>
                  <a:pt x="3781958" y="51206"/>
                </a:lnTo>
                <a:lnTo>
                  <a:pt x="3525926" y="69494"/>
                </a:lnTo>
                <a:lnTo>
                  <a:pt x="3010204" y="128016"/>
                </a:lnTo>
                <a:lnTo>
                  <a:pt x="2424988" y="204825"/>
                </a:lnTo>
                <a:lnTo>
                  <a:pt x="2103120" y="230428"/>
                </a:lnTo>
                <a:lnTo>
                  <a:pt x="1755648" y="267004"/>
                </a:lnTo>
                <a:lnTo>
                  <a:pt x="1192377" y="33649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8F69A53-169B-482B-BCC8-6841D7225FA0}"/>
              </a:ext>
            </a:extLst>
          </p:cNvPr>
          <p:cNvSpPr/>
          <p:nvPr/>
        </p:nvSpPr>
        <p:spPr>
          <a:xfrm>
            <a:off x="3856039" y="1703389"/>
            <a:ext cx="3622675" cy="3024187"/>
          </a:xfrm>
          <a:custGeom>
            <a:avLst/>
            <a:gdLst>
              <a:gd name="connsiteX0" fmla="*/ 2598420 w 3623310"/>
              <a:gd name="connsiteY0" fmla="*/ 1055370 h 3025140"/>
              <a:gd name="connsiteX1" fmla="*/ 2701290 w 3623310"/>
              <a:gd name="connsiteY1" fmla="*/ 944880 h 3025140"/>
              <a:gd name="connsiteX2" fmla="*/ 2887980 w 3623310"/>
              <a:gd name="connsiteY2" fmla="*/ 735330 h 3025140"/>
              <a:gd name="connsiteX3" fmla="*/ 3032760 w 3623310"/>
              <a:gd name="connsiteY3" fmla="*/ 567690 h 3025140"/>
              <a:gd name="connsiteX4" fmla="*/ 3131820 w 3623310"/>
              <a:gd name="connsiteY4" fmla="*/ 422910 h 3025140"/>
              <a:gd name="connsiteX5" fmla="*/ 3200400 w 3623310"/>
              <a:gd name="connsiteY5" fmla="*/ 312420 h 3025140"/>
              <a:gd name="connsiteX6" fmla="*/ 3211830 w 3623310"/>
              <a:gd name="connsiteY6" fmla="*/ 274320 h 3025140"/>
              <a:gd name="connsiteX7" fmla="*/ 3215640 w 3623310"/>
              <a:gd name="connsiteY7" fmla="*/ 220980 h 3025140"/>
              <a:gd name="connsiteX8" fmla="*/ 3196590 w 3623310"/>
              <a:gd name="connsiteY8" fmla="*/ 140970 h 3025140"/>
              <a:gd name="connsiteX9" fmla="*/ 3169920 w 3623310"/>
              <a:gd name="connsiteY9" fmla="*/ 72390 h 3025140"/>
              <a:gd name="connsiteX10" fmla="*/ 3143250 w 3623310"/>
              <a:gd name="connsiteY10" fmla="*/ 30480 h 3025140"/>
              <a:gd name="connsiteX11" fmla="*/ 3147060 w 3623310"/>
              <a:gd name="connsiteY11" fmla="*/ 3810 h 3025140"/>
              <a:gd name="connsiteX12" fmla="*/ 3173730 w 3623310"/>
              <a:gd name="connsiteY12" fmla="*/ 0 h 3025140"/>
              <a:gd name="connsiteX13" fmla="*/ 3238500 w 3623310"/>
              <a:gd name="connsiteY13" fmla="*/ 19050 h 3025140"/>
              <a:gd name="connsiteX14" fmla="*/ 3371850 w 3623310"/>
              <a:gd name="connsiteY14" fmla="*/ 95250 h 3025140"/>
              <a:gd name="connsiteX15" fmla="*/ 3547110 w 3623310"/>
              <a:gd name="connsiteY15" fmla="*/ 209550 h 3025140"/>
              <a:gd name="connsiteX16" fmla="*/ 3585210 w 3623310"/>
              <a:gd name="connsiteY16" fmla="*/ 243840 h 3025140"/>
              <a:gd name="connsiteX17" fmla="*/ 3608070 w 3623310"/>
              <a:gd name="connsiteY17" fmla="*/ 266700 h 3025140"/>
              <a:gd name="connsiteX18" fmla="*/ 3619500 w 3623310"/>
              <a:gd name="connsiteY18" fmla="*/ 289560 h 3025140"/>
              <a:gd name="connsiteX19" fmla="*/ 3623310 w 3623310"/>
              <a:gd name="connsiteY19" fmla="*/ 320040 h 3025140"/>
              <a:gd name="connsiteX20" fmla="*/ 3615690 w 3623310"/>
              <a:gd name="connsiteY20" fmla="*/ 346710 h 3025140"/>
              <a:gd name="connsiteX21" fmla="*/ 3596640 w 3623310"/>
              <a:gd name="connsiteY21" fmla="*/ 365760 h 3025140"/>
              <a:gd name="connsiteX22" fmla="*/ 3509010 w 3623310"/>
              <a:gd name="connsiteY22" fmla="*/ 411480 h 3025140"/>
              <a:gd name="connsiteX23" fmla="*/ 3429000 w 3623310"/>
              <a:gd name="connsiteY23" fmla="*/ 464820 h 3025140"/>
              <a:gd name="connsiteX24" fmla="*/ 3272790 w 3623310"/>
              <a:gd name="connsiteY24" fmla="*/ 659130 h 3025140"/>
              <a:gd name="connsiteX25" fmla="*/ 3021330 w 3623310"/>
              <a:gd name="connsiteY25" fmla="*/ 941070 h 3025140"/>
              <a:gd name="connsiteX26" fmla="*/ 2903220 w 3623310"/>
              <a:gd name="connsiteY26" fmla="*/ 1059180 h 3025140"/>
              <a:gd name="connsiteX27" fmla="*/ 2682240 w 3623310"/>
              <a:gd name="connsiteY27" fmla="*/ 1310640 h 3025140"/>
              <a:gd name="connsiteX28" fmla="*/ 2571750 w 3623310"/>
              <a:gd name="connsiteY28" fmla="*/ 1432560 h 3025140"/>
              <a:gd name="connsiteX29" fmla="*/ 2373630 w 3623310"/>
              <a:gd name="connsiteY29" fmla="*/ 1604010 h 3025140"/>
              <a:gd name="connsiteX30" fmla="*/ 1996440 w 3623310"/>
              <a:gd name="connsiteY30" fmla="*/ 1924050 h 3025140"/>
              <a:gd name="connsiteX31" fmla="*/ 1870710 w 3623310"/>
              <a:gd name="connsiteY31" fmla="*/ 2023110 h 3025140"/>
              <a:gd name="connsiteX32" fmla="*/ 1455420 w 3623310"/>
              <a:gd name="connsiteY32" fmla="*/ 2278380 h 3025140"/>
              <a:gd name="connsiteX33" fmla="*/ 1127760 w 3623310"/>
              <a:gd name="connsiteY33" fmla="*/ 2480310 h 3025140"/>
              <a:gd name="connsiteX34" fmla="*/ 872490 w 3623310"/>
              <a:gd name="connsiteY34" fmla="*/ 2625090 h 3025140"/>
              <a:gd name="connsiteX35" fmla="*/ 681990 w 3623310"/>
              <a:gd name="connsiteY35" fmla="*/ 2731770 h 3025140"/>
              <a:gd name="connsiteX36" fmla="*/ 449580 w 3623310"/>
              <a:gd name="connsiteY36" fmla="*/ 2849880 h 3025140"/>
              <a:gd name="connsiteX37" fmla="*/ 232410 w 3623310"/>
              <a:gd name="connsiteY37" fmla="*/ 2948940 h 3025140"/>
              <a:gd name="connsiteX38" fmla="*/ 95250 w 3623310"/>
              <a:gd name="connsiteY38" fmla="*/ 3009900 h 3025140"/>
              <a:gd name="connsiteX39" fmla="*/ 49530 w 3623310"/>
              <a:gd name="connsiteY39" fmla="*/ 3025140 h 3025140"/>
              <a:gd name="connsiteX40" fmla="*/ 15240 w 3623310"/>
              <a:gd name="connsiteY40" fmla="*/ 3021330 h 3025140"/>
              <a:gd name="connsiteX41" fmla="*/ 0 w 3623310"/>
              <a:gd name="connsiteY41" fmla="*/ 3002280 h 3025140"/>
              <a:gd name="connsiteX42" fmla="*/ 7620 w 3623310"/>
              <a:gd name="connsiteY42" fmla="*/ 2971800 h 3025140"/>
              <a:gd name="connsiteX43" fmla="*/ 38100 w 3623310"/>
              <a:gd name="connsiteY43" fmla="*/ 2948940 h 3025140"/>
              <a:gd name="connsiteX44" fmla="*/ 224790 w 3623310"/>
              <a:gd name="connsiteY44" fmla="*/ 2853690 h 3025140"/>
              <a:gd name="connsiteX45" fmla="*/ 518160 w 3623310"/>
              <a:gd name="connsiteY45" fmla="*/ 2693670 h 3025140"/>
              <a:gd name="connsiteX46" fmla="*/ 822960 w 3623310"/>
              <a:gd name="connsiteY46" fmla="*/ 2518410 h 3025140"/>
              <a:gd name="connsiteX47" fmla="*/ 1188720 w 3623310"/>
              <a:gd name="connsiteY47" fmla="*/ 2278380 h 3025140"/>
              <a:gd name="connsiteX48" fmla="*/ 1524000 w 3623310"/>
              <a:gd name="connsiteY48" fmla="*/ 2042160 h 3025140"/>
              <a:gd name="connsiteX49" fmla="*/ 1817370 w 3623310"/>
              <a:gd name="connsiteY49" fmla="*/ 1805940 h 3025140"/>
              <a:gd name="connsiteX50" fmla="*/ 2152650 w 3623310"/>
              <a:gd name="connsiteY50" fmla="*/ 1501140 h 3025140"/>
              <a:gd name="connsiteX51" fmla="*/ 2465070 w 3623310"/>
              <a:gd name="connsiteY51" fmla="*/ 1188720 h 3025140"/>
              <a:gd name="connsiteX52" fmla="*/ 2598420 w 3623310"/>
              <a:gd name="connsiteY52" fmla="*/ 1055370 h 30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623310" h="3025140">
                <a:moveTo>
                  <a:pt x="2598420" y="1055370"/>
                </a:moveTo>
                <a:lnTo>
                  <a:pt x="2701290" y="944880"/>
                </a:lnTo>
                <a:lnTo>
                  <a:pt x="2887980" y="735330"/>
                </a:lnTo>
                <a:lnTo>
                  <a:pt x="3032760" y="567690"/>
                </a:lnTo>
                <a:lnTo>
                  <a:pt x="3131820" y="422910"/>
                </a:lnTo>
                <a:lnTo>
                  <a:pt x="3200400" y="312420"/>
                </a:lnTo>
                <a:lnTo>
                  <a:pt x="3211830" y="274320"/>
                </a:lnTo>
                <a:lnTo>
                  <a:pt x="3215640" y="220980"/>
                </a:lnTo>
                <a:lnTo>
                  <a:pt x="3196590" y="140970"/>
                </a:lnTo>
                <a:lnTo>
                  <a:pt x="3169920" y="72390"/>
                </a:lnTo>
                <a:lnTo>
                  <a:pt x="3143250" y="30480"/>
                </a:lnTo>
                <a:lnTo>
                  <a:pt x="3147060" y="3810"/>
                </a:lnTo>
                <a:lnTo>
                  <a:pt x="3173730" y="0"/>
                </a:lnTo>
                <a:lnTo>
                  <a:pt x="3238500" y="19050"/>
                </a:lnTo>
                <a:lnTo>
                  <a:pt x="3371850" y="95250"/>
                </a:lnTo>
                <a:lnTo>
                  <a:pt x="3547110" y="209550"/>
                </a:lnTo>
                <a:lnTo>
                  <a:pt x="3585210" y="243840"/>
                </a:lnTo>
                <a:lnTo>
                  <a:pt x="3608070" y="266700"/>
                </a:lnTo>
                <a:lnTo>
                  <a:pt x="3619500" y="289560"/>
                </a:lnTo>
                <a:lnTo>
                  <a:pt x="3623310" y="320040"/>
                </a:lnTo>
                <a:lnTo>
                  <a:pt x="3615690" y="346710"/>
                </a:lnTo>
                <a:lnTo>
                  <a:pt x="3596640" y="365760"/>
                </a:lnTo>
                <a:lnTo>
                  <a:pt x="3509010" y="411480"/>
                </a:lnTo>
                <a:lnTo>
                  <a:pt x="3429000" y="464820"/>
                </a:lnTo>
                <a:lnTo>
                  <a:pt x="3272790" y="659130"/>
                </a:lnTo>
                <a:lnTo>
                  <a:pt x="3021330" y="941070"/>
                </a:lnTo>
                <a:lnTo>
                  <a:pt x="2903220" y="1059180"/>
                </a:lnTo>
                <a:lnTo>
                  <a:pt x="2682240" y="1310640"/>
                </a:lnTo>
                <a:lnTo>
                  <a:pt x="2571750" y="1432560"/>
                </a:lnTo>
                <a:lnTo>
                  <a:pt x="2373630" y="1604010"/>
                </a:lnTo>
                <a:lnTo>
                  <a:pt x="1996440" y="1924050"/>
                </a:lnTo>
                <a:lnTo>
                  <a:pt x="1870710" y="2023110"/>
                </a:lnTo>
                <a:lnTo>
                  <a:pt x="1455420" y="2278380"/>
                </a:lnTo>
                <a:lnTo>
                  <a:pt x="1127760" y="2480310"/>
                </a:lnTo>
                <a:lnTo>
                  <a:pt x="872490" y="2625090"/>
                </a:lnTo>
                <a:lnTo>
                  <a:pt x="681990" y="2731770"/>
                </a:lnTo>
                <a:lnTo>
                  <a:pt x="449580" y="2849880"/>
                </a:lnTo>
                <a:lnTo>
                  <a:pt x="232410" y="2948940"/>
                </a:lnTo>
                <a:lnTo>
                  <a:pt x="95250" y="3009900"/>
                </a:lnTo>
                <a:lnTo>
                  <a:pt x="49530" y="3025140"/>
                </a:lnTo>
                <a:lnTo>
                  <a:pt x="15240" y="3021330"/>
                </a:lnTo>
                <a:lnTo>
                  <a:pt x="0" y="3002280"/>
                </a:lnTo>
                <a:lnTo>
                  <a:pt x="7620" y="2971800"/>
                </a:lnTo>
                <a:lnTo>
                  <a:pt x="38100" y="2948940"/>
                </a:lnTo>
                <a:lnTo>
                  <a:pt x="224790" y="2853690"/>
                </a:lnTo>
                <a:lnTo>
                  <a:pt x="518160" y="2693670"/>
                </a:lnTo>
                <a:lnTo>
                  <a:pt x="822960" y="2518410"/>
                </a:lnTo>
                <a:lnTo>
                  <a:pt x="1188720" y="2278380"/>
                </a:lnTo>
                <a:lnTo>
                  <a:pt x="1524000" y="2042160"/>
                </a:lnTo>
                <a:lnTo>
                  <a:pt x="1817370" y="1805940"/>
                </a:lnTo>
                <a:lnTo>
                  <a:pt x="2152650" y="1501140"/>
                </a:lnTo>
                <a:lnTo>
                  <a:pt x="2465070" y="1188720"/>
                </a:lnTo>
                <a:lnTo>
                  <a:pt x="2598420" y="10553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5043CB8-D6DA-4405-B4AD-ADD3266D1125}"/>
              </a:ext>
            </a:extLst>
          </p:cNvPr>
          <p:cNvSpPr/>
          <p:nvPr/>
        </p:nvSpPr>
        <p:spPr>
          <a:xfrm>
            <a:off x="5478464" y="3571876"/>
            <a:ext cx="2016125" cy="1266825"/>
          </a:xfrm>
          <a:custGeom>
            <a:avLst/>
            <a:gdLst>
              <a:gd name="connsiteX0" fmla="*/ 554832 w 2014538"/>
              <a:gd name="connsiteY0" fmla="*/ 914400 h 1266825"/>
              <a:gd name="connsiteX1" fmla="*/ 314325 w 2014538"/>
              <a:gd name="connsiteY1" fmla="*/ 945356 h 1266825"/>
              <a:gd name="connsiteX2" fmla="*/ 269082 w 2014538"/>
              <a:gd name="connsiteY2" fmla="*/ 947738 h 1266825"/>
              <a:gd name="connsiteX3" fmla="*/ 261938 w 2014538"/>
              <a:gd name="connsiteY3" fmla="*/ 935831 h 1266825"/>
              <a:gd name="connsiteX4" fmla="*/ 292894 w 2014538"/>
              <a:gd name="connsiteY4" fmla="*/ 859631 h 1266825"/>
              <a:gd name="connsiteX5" fmla="*/ 361950 w 2014538"/>
              <a:gd name="connsiteY5" fmla="*/ 671513 h 1266825"/>
              <a:gd name="connsiteX6" fmla="*/ 431007 w 2014538"/>
              <a:gd name="connsiteY6" fmla="*/ 464344 h 1266825"/>
              <a:gd name="connsiteX7" fmla="*/ 447675 w 2014538"/>
              <a:gd name="connsiteY7" fmla="*/ 385763 h 1266825"/>
              <a:gd name="connsiteX8" fmla="*/ 457200 w 2014538"/>
              <a:gd name="connsiteY8" fmla="*/ 314325 h 1266825"/>
              <a:gd name="connsiteX9" fmla="*/ 459582 w 2014538"/>
              <a:gd name="connsiteY9" fmla="*/ 252413 h 1266825"/>
              <a:gd name="connsiteX10" fmla="*/ 450057 w 2014538"/>
              <a:gd name="connsiteY10" fmla="*/ 180975 h 1266825"/>
              <a:gd name="connsiteX11" fmla="*/ 438150 w 2014538"/>
              <a:gd name="connsiteY11" fmla="*/ 142875 h 1266825"/>
              <a:gd name="connsiteX12" fmla="*/ 402432 w 2014538"/>
              <a:gd name="connsiteY12" fmla="*/ 90488 h 1266825"/>
              <a:gd name="connsiteX13" fmla="*/ 369094 w 2014538"/>
              <a:gd name="connsiteY13" fmla="*/ 69056 h 1266825"/>
              <a:gd name="connsiteX14" fmla="*/ 223838 w 2014538"/>
              <a:gd name="connsiteY14" fmla="*/ 0 h 1266825"/>
              <a:gd name="connsiteX15" fmla="*/ 254794 w 2014538"/>
              <a:gd name="connsiteY15" fmla="*/ 147638 h 1266825"/>
              <a:gd name="connsiteX16" fmla="*/ 264319 w 2014538"/>
              <a:gd name="connsiteY16" fmla="*/ 173831 h 1266825"/>
              <a:gd name="connsiteX17" fmla="*/ 271463 w 2014538"/>
              <a:gd name="connsiteY17" fmla="*/ 219075 h 1266825"/>
              <a:gd name="connsiteX18" fmla="*/ 271463 w 2014538"/>
              <a:gd name="connsiteY18" fmla="*/ 273844 h 1266825"/>
              <a:gd name="connsiteX19" fmla="*/ 254794 w 2014538"/>
              <a:gd name="connsiteY19" fmla="*/ 347663 h 1266825"/>
              <a:gd name="connsiteX20" fmla="*/ 195263 w 2014538"/>
              <a:gd name="connsiteY20" fmla="*/ 500063 h 1266825"/>
              <a:gd name="connsiteX21" fmla="*/ 116682 w 2014538"/>
              <a:gd name="connsiteY21" fmla="*/ 685800 h 1266825"/>
              <a:gd name="connsiteX22" fmla="*/ 47625 w 2014538"/>
              <a:gd name="connsiteY22" fmla="*/ 835819 h 1266825"/>
              <a:gd name="connsiteX23" fmla="*/ 26194 w 2014538"/>
              <a:gd name="connsiteY23" fmla="*/ 881063 h 1266825"/>
              <a:gd name="connsiteX24" fmla="*/ 9525 w 2014538"/>
              <a:gd name="connsiteY24" fmla="*/ 926306 h 1266825"/>
              <a:gd name="connsiteX25" fmla="*/ 0 w 2014538"/>
              <a:gd name="connsiteY25" fmla="*/ 978694 h 1266825"/>
              <a:gd name="connsiteX26" fmla="*/ 2382 w 2014538"/>
              <a:gd name="connsiteY26" fmla="*/ 1040606 h 1266825"/>
              <a:gd name="connsiteX27" fmla="*/ 11907 w 2014538"/>
              <a:gd name="connsiteY27" fmla="*/ 1092994 h 1266825"/>
              <a:gd name="connsiteX28" fmla="*/ 30957 w 2014538"/>
              <a:gd name="connsiteY28" fmla="*/ 1154906 h 1266825"/>
              <a:gd name="connsiteX29" fmla="*/ 57150 w 2014538"/>
              <a:gd name="connsiteY29" fmla="*/ 1216819 h 1266825"/>
              <a:gd name="connsiteX30" fmla="*/ 71438 w 2014538"/>
              <a:gd name="connsiteY30" fmla="*/ 1240631 h 1266825"/>
              <a:gd name="connsiteX31" fmla="*/ 83344 w 2014538"/>
              <a:gd name="connsiteY31" fmla="*/ 1257300 h 1266825"/>
              <a:gd name="connsiteX32" fmla="*/ 104775 w 2014538"/>
              <a:gd name="connsiteY32" fmla="*/ 1266825 h 1266825"/>
              <a:gd name="connsiteX33" fmla="*/ 121444 w 2014538"/>
              <a:gd name="connsiteY33" fmla="*/ 1266825 h 1266825"/>
              <a:gd name="connsiteX34" fmla="*/ 138113 w 2014538"/>
              <a:gd name="connsiteY34" fmla="*/ 1259681 h 1266825"/>
              <a:gd name="connsiteX35" fmla="*/ 173832 w 2014538"/>
              <a:gd name="connsiteY35" fmla="*/ 1235869 h 1266825"/>
              <a:gd name="connsiteX36" fmla="*/ 209550 w 2014538"/>
              <a:gd name="connsiteY36" fmla="*/ 1200150 h 1266825"/>
              <a:gd name="connsiteX37" fmla="*/ 359569 w 2014538"/>
              <a:gd name="connsiteY37" fmla="*/ 1143000 h 1266825"/>
              <a:gd name="connsiteX38" fmla="*/ 533400 w 2014538"/>
              <a:gd name="connsiteY38" fmla="*/ 1095375 h 1266825"/>
              <a:gd name="connsiteX39" fmla="*/ 742950 w 2014538"/>
              <a:gd name="connsiteY39" fmla="*/ 1050131 h 1266825"/>
              <a:gd name="connsiteX40" fmla="*/ 947738 w 2014538"/>
              <a:gd name="connsiteY40" fmla="*/ 1014413 h 1266825"/>
              <a:gd name="connsiteX41" fmla="*/ 1088232 w 2014538"/>
              <a:gd name="connsiteY41" fmla="*/ 990600 h 1266825"/>
              <a:gd name="connsiteX42" fmla="*/ 1273969 w 2014538"/>
              <a:gd name="connsiteY42" fmla="*/ 964406 h 1266825"/>
              <a:gd name="connsiteX43" fmla="*/ 1476375 w 2014538"/>
              <a:gd name="connsiteY43" fmla="*/ 938213 h 1266825"/>
              <a:gd name="connsiteX44" fmla="*/ 1607344 w 2014538"/>
              <a:gd name="connsiteY44" fmla="*/ 926306 h 1266825"/>
              <a:gd name="connsiteX45" fmla="*/ 1626394 w 2014538"/>
              <a:gd name="connsiteY45" fmla="*/ 928688 h 1266825"/>
              <a:gd name="connsiteX46" fmla="*/ 1657350 w 2014538"/>
              <a:gd name="connsiteY46" fmla="*/ 935831 h 1266825"/>
              <a:gd name="connsiteX47" fmla="*/ 1674019 w 2014538"/>
              <a:gd name="connsiteY47" fmla="*/ 950119 h 1266825"/>
              <a:gd name="connsiteX48" fmla="*/ 1697832 w 2014538"/>
              <a:gd name="connsiteY48" fmla="*/ 973931 h 1266825"/>
              <a:gd name="connsiteX49" fmla="*/ 1962150 w 2014538"/>
              <a:gd name="connsiteY49" fmla="*/ 1073944 h 1266825"/>
              <a:gd name="connsiteX50" fmla="*/ 1990725 w 2014538"/>
              <a:gd name="connsiteY50" fmla="*/ 1042988 h 1266825"/>
              <a:gd name="connsiteX51" fmla="*/ 2012157 w 2014538"/>
              <a:gd name="connsiteY51" fmla="*/ 1009650 h 1266825"/>
              <a:gd name="connsiteX52" fmla="*/ 2014538 w 2014538"/>
              <a:gd name="connsiteY52" fmla="*/ 983456 h 1266825"/>
              <a:gd name="connsiteX53" fmla="*/ 2014538 w 2014538"/>
              <a:gd name="connsiteY53" fmla="*/ 962025 h 1266825"/>
              <a:gd name="connsiteX54" fmla="*/ 2002632 w 2014538"/>
              <a:gd name="connsiteY54" fmla="*/ 931069 h 1266825"/>
              <a:gd name="connsiteX55" fmla="*/ 1983582 w 2014538"/>
              <a:gd name="connsiteY55" fmla="*/ 904875 h 1266825"/>
              <a:gd name="connsiteX56" fmla="*/ 1952625 w 2014538"/>
              <a:gd name="connsiteY56" fmla="*/ 876300 h 1266825"/>
              <a:gd name="connsiteX57" fmla="*/ 1883569 w 2014538"/>
              <a:gd name="connsiteY57" fmla="*/ 828675 h 1266825"/>
              <a:gd name="connsiteX58" fmla="*/ 1778794 w 2014538"/>
              <a:gd name="connsiteY58" fmla="*/ 766763 h 1266825"/>
              <a:gd name="connsiteX59" fmla="*/ 1695450 w 2014538"/>
              <a:gd name="connsiteY59" fmla="*/ 733425 h 1266825"/>
              <a:gd name="connsiteX60" fmla="*/ 1676400 w 2014538"/>
              <a:gd name="connsiteY60" fmla="*/ 733425 h 1266825"/>
              <a:gd name="connsiteX61" fmla="*/ 1619250 w 2014538"/>
              <a:gd name="connsiteY61" fmla="*/ 750094 h 1266825"/>
              <a:gd name="connsiteX62" fmla="*/ 1340644 w 2014538"/>
              <a:gd name="connsiteY62" fmla="*/ 800100 h 1266825"/>
              <a:gd name="connsiteX63" fmla="*/ 954882 w 2014538"/>
              <a:gd name="connsiteY63" fmla="*/ 859631 h 1266825"/>
              <a:gd name="connsiteX64" fmla="*/ 554832 w 2014538"/>
              <a:gd name="connsiteY64" fmla="*/ 914400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14538" h="1266825">
                <a:moveTo>
                  <a:pt x="554832" y="914400"/>
                </a:moveTo>
                <a:lnTo>
                  <a:pt x="314325" y="945356"/>
                </a:lnTo>
                <a:lnTo>
                  <a:pt x="269082" y="947738"/>
                </a:lnTo>
                <a:lnTo>
                  <a:pt x="261938" y="935831"/>
                </a:lnTo>
                <a:lnTo>
                  <a:pt x="292894" y="859631"/>
                </a:lnTo>
                <a:lnTo>
                  <a:pt x="361950" y="671513"/>
                </a:lnTo>
                <a:lnTo>
                  <a:pt x="431007" y="464344"/>
                </a:lnTo>
                <a:lnTo>
                  <a:pt x="447675" y="385763"/>
                </a:lnTo>
                <a:lnTo>
                  <a:pt x="457200" y="314325"/>
                </a:lnTo>
                <a:lnTo>
                  <a:pt x="459582" y="252413"/>
                </a:lnTo>
                <a:lnTo>
                  <a:pt x="450057" y="180975"/>
                </a:lnTo>
                <a:lnTo>
                  <a:pt x="438150" y="142875"/>
                </a:lnTo>
                <a:lnTo>
                  <a:pt x="402432" y="90488"/>
                </a:lnTo>
                <a:lnTo>
                  <a:pt x="369094" y="69056"/>
                </a:lnTo>
                <a:lnTo>
                  <a:pt x="223838" y="0"/>
                </a:lnTo>
                <a:lnTo>
                  <a:pt x="254794" y="147638"/>
                </a:lnTo>
                <a:lnTo>
                  <a:pt x="264319" y="173831"/>
                </a:lnTo>
                <a:lnTo>
                  <a:pt x="271463" y="219075"/>
                </a:lnTo>
                <a:lnTo>
                  <a:pt x="271463" y="273844"/>
                </a:lnTo>
                <a:lnTo>
                  <a:pt x="254794" y="347663"/>
                </a:lnTo>
                <a:lnTo>
                  <a:pt x="195263" y="500063"/>
                </a:lnTo>
                <a:lnTo>
                  <a:pt x="116682" y="685800"/>
                </a:lnTo>
                <a:lnTo>
                  <a:pt x="47625" y="835819"/>
                </a:lnTo>
                <a:lnTo>
                  <a:pt x="26194" y="881063"/>
                </a:lnTo>
                <a:lnTo>
                  <a:pt x="9525" y="926306"/>
                </a:lnTo>
                <a:lnTo>
                  <a:pt x="0" y="978694"/>
                </a:lnTo>
                <a:lnTo>
                  <a:pt x="2382" y="1040606"/>
                </a:lnTo>
                <a:lnTo>
                  <a:pt x="11907" y="1092994"/>
                </a:lnTo>
                <a:lnTo>
                  <a:pt x="30957" y="1154906"/>
                </a:lnTo>
                <a:lnTo>
                  <a:pt x="57150" y="1216819"/>
                </a:lnTo>
                <a:lnTo>
                  <a:pt x="71438" y="1240631"/>
                </a:lnTo>
                <a:lnTo>
                  <a:pt x="83344" y="1257300"/>
                </a:lnTo>
                <a:lnTo>
                  <a:pt x="104775" y="1266825"/>
                </a:lnTo>
                <a:lnTo>
                  <a:pt x="121444" y="1266825"/>
                </a:lnTo>
                <a:lnTo>
                  <a:pt x="138113" y="1259681"/>
                </a:lnTo>
                <a:lnTo>
                  <a:pt x="173832" y="1235869"/>
                </a:lnTo>
                <a:lnTo>
                  <a:pt x="209550" y="1200150"/>
                </a:lnTo>
                <a:lnTo>
                  <a:pt x="359569" y="1143000"/>
                </a:lnTo>
                <a:lnTo>
                  <a:pt x="533400" y="1095375"/>
                </a:lnTo>
                <a:lnTo>
                  <a:pt x="742950" y="1050131"/>
                </a:lnTo>
                <a:lnTo>
                  <a:pt x="947738" y="1014413"/>
                </a:lnTo>
                <a:lnTo>
                  <a:pt x="1088232" y="990600"/>
                </a:lnTo>
                <a:lnTo>
                  <a:pt x="1273969" y="964406"/>
                </a:lnTo>
                <a:lnTo>
                  <a:pt x="1476375" y="938213"/>
                </a:lnTo>
                <a:lnTo>
                  <a:pt x="1607344" y="926306"/>
                </a:lnTo>
                <a:lnTo>
                  <a:pt x="1626394" y="928688"/>
                </a:lnTo>
                <a:lnTo>
                  <a:pt x="1657350" y="935831"/>
                </a:lnTo>
                <a:lnTo>
                  <a:pt x="1674019" y="950119"/>
                </a:lnTo>
                <a:lnTo>
                  <a:pt x="1697832" y="973931"/>
                </a:lnTo>
                <a:lnTo>
                  <a:pt x="1962150" y="1073944"/>
                </a:lnTo>
                <a:lnTo>
                  <a:pt x="1990725" y="1042988"/>
                </a:lnTo>
                <a:lnTo>
                  <a:pt x="2012157" y="1009650"/>
                </a:lnTo>
                <a:lnTo>
                  <a:pt x="2014538" y="983456"/>
                </a:lnTo>
                <a:lnTo>
                  <a:pt x="2014538" y="962025"/>
                </a:lnTo>
                <a:lnTo>
                  <a:pt x="2002632" y="931069"/>
                </a:lnTo>
                <a:lnTo>
                  <a:pt x="1983582" y="904875"/>
                </a:lnTo>
                <a:lnTo>
                  <a:pt x="1952625" y="876300"/>
                </a:lnTo>
                <a:lnTo>
                  <a:pt x="1883569" y="828675"/>
                </a:lnTo>
                <a:lnTo>
                  <a:pt x="1778794" y="766763"/>
                </a:lnTo>
                <a:lnTo>
                  <a:pt x="1695450" y="733425"/>
                </a:lnTo>
                <a:lnTo>
                  <a:pt x="1676400" y="733425"/>
                </a:lnTo>
                <a:lnTo>
                  <a:pt x="1619250" y="750094"/>
                </a:lnTo>
                <a:lnTo>
                  <a:pt x="1340644" y="800100"/>
                </a:lnTo>
                <a:lnTo>
                  <a:pt x="954882" y="859631"/>
                </a:lnTo>
                <a:lnTo>
                  <a:pt x="554832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4C9C2A81-1E18-4428-951C-8CFADF12064B}"/>
              </a:ext>
            </a:extLst>
          </p:cNvPr>
          <p:cNvSpPr/>
          <p:nvPr/>
        </p:nvSpPr>
        <p:spPr>
          <a:xfrm>
            <a:off x="6426201" y="4500564"/>
            <a:ext cx="1033463" cy="1711325"/>
          </a:xfrm>
          <a:custGeom>
            <a:avLst/>
            <a:gdLst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0 w 1631156"/>
              <a:gd name="connsiteY36" fmla="*/ 1104900 h 1712118"/>
              <a:gd name="connsiteX37" fmla="*/ 9525 w 1631156"/>
              <a:gd name="connsiteY37" fmla="*/ 1095375 h 1712118"/>
              <a:gd name="connsiteX38" fmla="*/ 19050 w 1631156"/>
              <a:gd name="connsiteY38" fmla="*/ 1095375 h 1712118"/>
              <a:gd name="connsiteX39" fmla="*/ 50006 w 1631156"/>
              <a:gd name="connsiteY39" fmla="*/ 1100137 h 1712118"/>
              <a:gd name="connsiteX40" fmla="*/ 159544 w 1631156"/>
              <a:gd name="connsiteY40" fmla="*/ 1140618 h 1712118"/>
              <a:gd name="connsiteX41" fmla="*/ 273844 w 1631156"/>
              <a:gd name="connsiteY41" fmla="*/ 1188243 h 1712118"/>
              <a:gd name="connsiteX42" fmla="*/ 409575 w 1631156"/>
              <a:gd name="connsiteY42" fmla="*/ 1243012 h 1712118"/>
              <a:gd name="connsiteX43" fmla="*/ 497681 w 1631156"/>
              <a:gd name="connsiteY43" fmla="*/ 1276350 h 1712118"/>
              <a:gd name="connsiteX44" fmla="*/ 533400 w 1631156"/>
              <a:gd name="connsiteY44" fmla="*/ 1293018 h 1712118"/>
              <a:gd name="connsiteX45" fmla="*/ 578644 w 1631156"/>
              <a:gd name="connsiteY45" fmla="*/ 1302543 h 1712118"/>
              <a:gd name="connsiteX46" fmla="*/ 657225 w 1631156"/>
              <a:gd name="connsiteY46" fmla="*/ 1307306 h 1712118"/>
              <a:gd name="connsiteX47" fmla="*/ 704850 w 1631156"/>
              <a:gd name="connsiteY47" fmla="*/ 1304925 h 1712118"/>
              <a:gd name="connsiteX48" fmla="*/ 742950 w 1631156"/>
              <a:gd name="connsiteY48" fmla="*/ 1295400 h 1712118"/>
              <a:gd name="connsiteX49" fmla="*/ 773906 w 1631156"/>
              <a:gd name="connsiteY49" fmla="*/ 1281112 h 1712118"/>
              <a:gd name="connsiteX50" fmla="*/ 804863 w 1631156"/>
              <a:gd name="connsiteY50" fmla="*/ 1257300 h 1712118"/>
              <a:gd name="connsiteX51" fmla="*/ 842963 w 1631156"/>
              <a:gd name="connsiteY51" fmla="*/ 1216818 h 1712118"/>
              <a:gd name="connsiteX52" fmla="*/ 914400 w 1631156"/>
              <a:gd name="connsiteY52" fmla="*/ 1121568 h 1712118"/>
              <a:gd name="connsiteX53" fmla="*/ 1000125 w 1631156"/>
              <a:gd name="connsiteY53" fmla="*/ 950118 h 1712118"/>
              <a:gd name="connsiteX54" fmla="*/ 1131094 w 1631156"/>
              <a:gd name="connsiteY54" fmla="*/ 652462 h 1712118"/>
              <a:gd name="connsiteX55" fmla="*/ 1240631 w 1631156"/>
              <a:gd name="connsiteY55" fmla="*/ 364331 h 1712118"/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0 w 1631156"/>
              <a:gd name="connsiteY36" fmla="*/ 1104900 h 1712118"/>
              <a:gd name="connsiteX37" fmla="*/ 9525 w 1631156"/>
              <a:gd name="connsiteY37" fmla="*/ 1095375 h 1712118"/>
              <a:gd name="connsiteX38" fmla="*/ 19050 w 1631156"/>
              <a:gd name="connsiteY38" fmla="*/ 1095375 h 1712118"/>
              <a:gd name="connsiteX39" fmla="*/ 159544 w 1631156"/>
              <a:gd name="connsiteY39" fmla="*/ 1140618 h 1712118"/>
              <a:gd name="connsiteX40" fmla="*/ 273844 w 1631156"/>
              <a:gd name="connsiteY40" fmla="*/ 1188243 h 1712118"/>
              <a:gd name="connsiteX41" fmla="*/ 409575 w 1631156"/>
              <a:gd name="connsiteY41" fmla="*/ 1243012 h 1712118"/>
              <a:gd name="connsiteX42" fmla="*/ 497681 w 1631156"/>
              <a:gd name="connsiteY42" fmla="*/ 1276350 h 1712118"/>
              <a:gd name="connsiteX43" fmla="*/ 533400 w 1631156"/>
              <a:gd name="connsiteY43" fmla="*/ 1293018 h 1712118"/>
              <a:gd name="connsiteX44" fmla="*/ 578644 w 1631156"/>
              <a:gd name="connsiteY44" fmla="*/ 1302543 h 1712118"/>
              <a:gd name="connsiteX45" fmla="*/ 657225 w 1631156"/>
              <a:gd name="connsiteY45" fmla="*/ 1307306 h 1712118"/>
              <a:gd name="connsiteX46" fmla="*/ 704850 w 1631156"/>
              <a:gd name="connsiteY46" fmla="*/ 1304925 h 1712118"/>
              <a:gd name="connsiteX47" fmla="*/ 742950 w 1631156"/>
              <a:gd name="connsiteY47" fmla="*/ 1295400 h 1712118"/>
              <a:gd name="connsiteX48" fmla="*/ 773906 w 1631156"/>
              <a:gd name="connsiteY48" fmla="*/ 1281112 h 1712118"/>
              <a:gd name="connsiteX49" fmla="*/ 804863 w 1631156"/>
              <a:gd name="connsiteY49" fmla="*/ 1257300 h 1712118"/>
              <a:gd name="connsiteX50" fmla="*/ 842963 w 1631156"/>
              <a:gd name="connsiteY50" fmla="*/ 1216818 h 1712118"/>
              <a:gd name="connsiteX51" fmla="*/ 914400 w 1631156"/>
              <a:gd name="connsiteY51" fmla="*/ 1121568 h 1712118"/>
              <a:gd name="connsiteX52" fmla="*/ 1000125 w 1631156"/>
              <a:gd name="connsiteY52" fmla="*/ 950118 h 1712118"/>
              <a:gd name="connsiteX53" fmla="*/ 1131094 w 1631156"/>
              <a:gd name="connsiteY53" fmla="*/ 652462 h 1712118"/>
              <a:gd name="connsiteX54" fmla="*/ 1240631 w 1631156"/>
              <a:gd name="connsiteY54" fmla="*/ 364331 h 1712118"/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0 w 1631156"/>
              <a:gd name="connsiteY36" fmla="*/ 1104900 h 1712118"/>
              <a:gd name="connsiteX37" fmla="*/ 9525 w 1631156"/>
              <a:gd name="connsiteY37" fmla="*/ 1095375 h 1712118"/>
              <a:gd name="connsiteX38" fmla="*/ 159544 w 1631156"/>
              <a:gd name="connsiteY38" fmla="*/ 1140618 h 1712118"/>
              <a:gd name="connsiteX39" fmla="*/ 273844 w 1631156"/>
              <a:gd name="connsiteY39" fmla="*/ 1188243 h 1712118"/>
              <a:gd name="connsiteX40" fmla="*/ 409575 w 1631156"/>
              <a:gd name="connsiteY40" fmla="*/ 1243012 h 1712118"/>
              <a:gd name="connsiteX41" fmla="*/ 497681 w 1631156"/>
              <a:gd name="connsiteY41" fmla="*/ 1276350 h 1712118"/>
              <a:gd name="connsiteX42" fmla="*/ 533400 w 1631156"/>
              <a:gd name="connsiteY42" fmla="*/ 1293018 h 1712118"/>
              <a:gd name="connsiteX43" fmla="*/ 578644 w 1631156"/>
              <a:gd name="connsiteY43" fmla="*/ 1302543 h 1712118"/>
              <a:gd name="connsiteX44" fmla="*/ 657225 w 1631156"/>
              <a:gd name="connsiteY44" fmla="*/ 1307306 h 1712118"/>
              <a:gd name="connsiteX45" fmla="*/ 704850 w 1631156"/>
              <a:gd name="connsiteY45" fmla="*/ 1304925 h 1712118"/>
              <a:gd name="connsiteX46" fmla="*/ 742950 w 1631156"/>
              <a:gd name="connsiteY46" fmla="*/ 1295400 h 1712118"/>
              <a:gd name="connsiteX47" fmla="*/ 773906 w 1631156"/>
              <a:gd name="connsiteY47" fmla="*/ 1281112 h 1712118"/>
              <a:gd name="connsiteX48" fmla="*/ 804863 w 1631156"/>
              <a:gd name="connsiteY48" fmla="*/ 1257300 h 1712118"/>
              <a:gd name="connsiteX49" fmla="*/ 842963 w 1631156"/>
              <a:gd name="connsiteY49" fmla="*/ 1216818 h 1712118"/>
              <a:gd name="connsiteX50" fmla="*/ 914400 w 1631156"/>
              <a:gd name="connsiteY50" fmla="*/ 1121568 h 1712118"/>
              <a:gd name="connsiteX51" fmla="*/ 1000125 w 1631156"/>
              <a:gd name="connsiteY51" fmla="*/ 950118 h 1712118"/>
              <a:gd name="connsiteX52" fmla="*/ 1131094 w 1631156"/>
              <a:gd name="connsiteY52" fmla="*/ 652462 h 1712118"/>
              <a:gd name="connsiteX53" fmla="*/ 1240631 w 1631156"/>
              <a:gd name="connsiteY53" fmla="*/ 364331 h 1712118"/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0 w 1631156"/>
              <a:gd name="connsiteY36" fmla="*/ 1104900 h 1712118"/>
              <a:gd name="connsiteX37" fmla="*/ 159544 w 1631156"/>
              <a:gd name="connsiteY37" fmla="*/ 1140618 h 1712118"/>
              <a:gd name="connsiteX38" fmla="*/ 273844 w 1631156"/>
              <a:gd name="connsiteY38" fmla="*/ 1188243 h 1712118"/>
              <a:gd name="connsiteX39" fmla="*/ 409575 w 1631156"/>
              <a:gd name="connsiteY39" fmla="*/ 1243012 h 1712118"/>
              <a:gd name="connsiteX40" fmla="*/ 497681 w 1631156"/>
              <a:gd name="connsiteY40" fmla="*/ 1276350 h 1712118"/>
              <a:gd name="connsiteX41" fmla="*/ 533400 w 1631156"/>
              <a:gd name="connsiteY41" fmla="*/ 1293018 h 1712118"/>
              <a:gd name="connsiteX42" fmla="*/ 578644 w 1631156"/>
              <a:gd name="connsiteY42" fmla="*/ 1302543 h 1712118"/>
              <a:gd name="connsiteX43" fmla="*/ 657225 w 1631156"/>
              <a:gd name="connsiteY43" fmla="*/ 1307306 h 1712118"/>
              <a:gd name="connsiteX44" fmla="*/ 704850 w 1631156"/>
              <a:gd name="connsiteY44" fmla="*/ 1304925 h 1712118"/>
              <a:gd name="connsiteX45" fmla="*/ 742950 w 1631156"/>
              <a:gd name="connsiteY45" fmla="*/ 1295400 h 1712118"/>
              <a:gd name="connsiteX46" fmla="*/ 773906 w 1631156"/>
              <a:gd name="connsiteY46" fmla="*/ 1281112 h 1712118"/>
              <a:gd name="connsiteX47" fmla="*/ 804863 w 1631156"/>
              <a:gd name="connsiteY47" fmla="*/ 1257300 h 1712118"/>
              <a:gd name="connsiteX48" fmla="*/ 842963 w 1631156"/>
              <a:gd name="connsiteY48" fmla="*/ 1216818 h 1712118"/>
              <a:gd name="connsiteX49" fmla="*/ 914400 w 1631156"/>
              <a:gd name="connsiteY49" fmla="*/ 1121568 h 1712118"/>
              <a:gd name="connsiteX50" fmla="*/ 1000125 w 1631156"/>
              <a:gd name="connsiteY50" fmla="*/ 950118 h 1712118"/>
              <a:gd name="connsiteX51" fmla="*/ 1131094 w 1631156"/>
              <a:gd name="connsiteY51" fmla="*/ 652462 h 1712118"/>
              <a:gd name="connsiteX52" fmla="*/ 1240631 w 1631156"/>
              <a:gd name="connsiteY52" fmla="*/ 364331 h 1712118"/>
              <a:gd name="connsiteX0" fmla="*/ 1240631 w 1631156"/>
              <a:gd name="connsiteY0" fmla="*/ 364331 h 1712118"/>
              <a:gd name="connsiteX1" fmla="*/ 1293019 w 1631156"/>
              <a:gd name="connsiteY1" fmla="*/ 214312 h 1712118"/>
              <a:gd name="connsiteX2" fmla="*/ 1326356 w 1631156"/>
              <a:gd name="connsiteY2" fmla="*/ 102393 h 1712118"/>
              <a:gd name="connsiteX3" fmla="*/ 1338263 w 1631156"/>
              <a:gd name="connsiteY3" fmla="*/ 61912 h 1712118"/>
              <a:gd name="connsiteX4" fmla="*/ 1338263 w 1631156"/>
              <a:gd name="connsiteY4" fmla="*/ 45243 h 1712118"/>
              <a:gd name="connsiteX5" fmla="*/ 1319213 w 1631156"/>
              <a:gd name="connsiteY5" fmla="*/ 0 h 1712118"/>
              <a:gd name="connsiteX6" fmla="*/ 1631156 w 1631156"/>
              <a:gd name="connsiteY6" fmla="*/ 123825 h 1712118"/>
              <a:gd name="connsiteX7" fmla="*/ 1600200 w 1631156"/>
              <a:gd name="connsiteY7" fmla="*/ 161925 h 1712118"/>
              <a:gd name="connsiteX8" fmla="*/ 1566863 w 1631156"/>
              <a:gd name="connsiteY8" fmla="*/ 216693 h 1712118"/>
              <a:gd name="connsiteX9" fmla="*/ 1507331 w 1631156"/>
              <a:gd name="connsiteY9" fmla="*/ 361950 h 1712118"/>
              <a:gd name="connsiteX10" fmla="*/ 1388269 w 1631156"/>
              <a:gd name="connsiteY10" fmla="*/ 657225 h 1712118"/>
              <a:gd name="connsiteX11" fmla="*/ 1257300 w 1631156"/>
              <a:gd name="connsiteY11" fmla="*/ 952500 h 1712118"/>
              <a:gd name="connsiteX12" fmla="*/ 1173956 w 1631156"/>
              <a:gd name="connsiteY12" fmla="*/ 1131093 h 1712118"/>
              <a:gd name="connsiteX13" fmla="*/ 1095375 w 1631156"/>
              <a:gd name="connsiteY13" fmla="*/ 1273968 h 1712118"/>
              <a:gd name="connsiteX14" fmla="*/ 1066800 w 1631156"/>
              <a:gd name="connsiteY14" fmla="*/ 1338262 h 1712118"/>
              <a:gd name="connsiteX15" fmla="*/ 1033463 w 1631156"/>
              <a:gd name="connsiteY15" fmla="*/ 1397793 h 1712118"/>
              <a:gd name="connsiteX16" fmla="*/ 981075 w 1631156"/>
              <a:gd name="connsiteY16" fmla="*/ 1483518 h 1712118"/>
              <a:gd name="connsiteX17" fmla="*/ 942975 w 1631156"/>
              <a:gd name="connsiteY17" fmla="*/ 1535906 h 1712118"/>
              <a:gd name="connsiteX18" fmla="*/ 885825 w 1631156"/>
              <a:gd name="connsiteY18" fmla="*/ 1600200 h 1712118"/>
              <a:gd name="connsiteX19" fmla="*/ 828675 w 1631156"/>
              <a:gd name="connsiteY19" fmla="*/ 1652587 h 1712118"/>
              <a:gd name="connsiteX20" fmla="*/ 773906 w 1631156"/>
              <a:gd name="connsiteY20" fmla="*/ 1693068 h 1712118"/>
              <a:gd name="connsiteX21" fmla="*/ 745331 w 1631156"/>
              <a:gd name="connsiteY21" fmla="*/ 1707356 h 1712118"/>
              <a:gd name="connsiteX22" fmla="*/ 711994 w 1631156"/>
              <a:gd name="connsiteY22" fmla="*/ 1712118 h 1712118"/>
              <a:gd name="connsiteX23" fmla="*/ 685800 w 1631156"/>
              <a:gd name="connsiteY23" fmla="*/ 1704975 h 1712118"/>
              <a:gd name="connsiteX24" fmla="*/ 645319 w 1631156"/>
              <a:gd name="connsiteY24" fmla="*/ 1681162 h 1712118"/>
              <a:gd name="connsiteX25" fmla="*/ 621506 w 1631156"/>
              <a:gd name="connsiteY25" fmla="*/ 1654968 h 1712118"/>
              <a:gd name="connsiteX26" fmla="*/ 597694 w 1631156"/>
              <a:gd name="connsiteY26" fmla="*/ 1616868 h 1712118"/>
              <a:gd name="connsiteX27" fmla="*/ 573881 w 1631156"/>
              <a:gd name="connsiteY27" fmla="*/ 1585912 h 1712118"/>
              <a:gd name="connsiteX28" fmla="*/ 507206 w 1631156"/>
              <a:gd name="connsiteY28" fmla="*/ 1514475 h 1712118"/>
              <a:gd name="connsiteX29" fmla="*/ 404813 w 1631156"/>
              <a:gd name="connsiteY29" fmla="*/ 1428750 h 1712118"/>
              <a:gd name="connsiteX30" fmla="*/ 330994 w 1631156"/>
              <a:gd name="connsiteY30" fmla="*/ 1373981 h 1712118"/>
              <a:gd name="connsiteX31" fmla="*/ 238125 w 1631156"/>
              <a:gd name="connsiteY31" fmla="*/ 1297781 h 1712118"/>
              <a:gd name="connsiteX32" fmla="*/ 142875 w 1631156"/>
              <a:gd name="connsiteY32" fmla="*/ 1221581 h 1712118"/>
              <a:gd name="connsiteX33" fmla="*/ 54769 w 1631156"/>
              <a:gd name="connsiteY33" fmla="*/ 1164431 h 1712118"/>
              <a:gd name="connsiteX34" fmla="*/ 16669 w 1631156"/>
              <a:gd name="connsiteY34" fmla="*/ 1138237 h 1712118"/>
              <a:gd name="connsiteX35" fmla="*/ 0 w 1631156"/>
              <a:gd name="connsiteY35" fmla="*/ 1119187 h 1712118"/>
              <a:gd name="connsiteX36" fmla="*/ 159544 w 1631156"/>
              <a:gd name="connsiteY36" fmla="*/ 1140618 h 1712118"/>
              <a:gd name="connsiteX37" fmla="*/ 273844 w 1631156"/>
              <a:gd name="connsiteY37" fmla="*/ 1188243 h 1712118"/>
              <a:gd name="connsiteX38" fmla="*/ 409575 w 1631156"/>
              <a:gd name="connsiteY38" fmla="*/ 1243012 h 1712118"/>
              <a:gd name="connsiteX39" fmla="*/ 497681 w 1631156"/>
              <a:gd name="connsiteY39" fmla="*/ 1276350 h 1712118"/>
              <a:gd name="connsiteX40" fmla="*/ 533400 w 1631156"/>
              <a:gd name="connsiteY40" fmla="*/ 1293018 h 1712118"/>
              <a:gd name="connsiteX41" fmla="*/ 578644 w 1631156"/>
              <a:gd name="connsiteY41" fmla="*/ 1302543 h 1712118"/>
              <a:gd name="connsiteX42" fmla="*/ 657225 w 1631156"/>
              <a:gd name="connsiteY42" fmla="*/ 1307306 h 1712118"/>
              <a:gd name="connsiteX43" fmla="*/ 704850 w 1631156"/>
              <a:gd name="connsiteY43" fmla="*/ 1304925 h 1712118"/>
              <a:gd name="connsiteX44" fmla="*/ 742950 w 1631156"/>
              <a:gd name="connsiteY44" fmla="*/ 1295400 h 1712118"/>
              <a:gd name="connsiteX45" fmla="*/ 773906 w 1631156"/>
              <a:gd name="connsiteY45" fmla="*/ 1281112 h 1712118"/>
              <a:gd name="connsiteX46" fmla="*/ 804863 w 1631156"/>
              <a:gd name="connsiteY46" fmla="*/ 1257300 h 1712118"/>
              <a:gd name="connsiteX47" fmla="*/ 842963 w 1631156"/>
              <a:gd name="connsiteY47" fmla="*/ 1216818 h 1712118"/>
              <a:gd name="connsiteX48" fmla="*/ 914400 w 1631156"/>
              <a:gd name="connsiteY48" fmla="*/ 1121568 h 1712118"/>
              <a:gd name="connsiteX49" fmla="*/ 1000125 w 1631156"/>
              <a:gd name="connsiteY49" fmla="*/ 950118 h 1712118"/>
              <a:gd name="connsiteX50" fmla="*/ 1131094 w 1631156"/>
              <a:gd name="connsiteY50" fmla="*/ 652462 h 1712118"/>
              <a:gd name="connsiteX51" fmla="*/ 1240631 w 1631156"/>
              <a:gd name="connsiteY51" fmla="*/ 364331 h 1712118"/>
              <a:gd name="connsiteX0" fmla="*/ 1223962 w 1614487"/>
              <a:gd name="connsiteY0" fmla="*/ 364331 h 1712118"/>
              <a:gd name="connsiteX1" fmla="*/ 1276350 w 1614487"/>
              <a:gd name="connsiteY1" fmla="*/ 214312 h 1712118"/>
              <a:gd name="connsiteX2" fmla="*/ 1309687 w 1614487"/>
              <a:gd name="connsiteY2" fmla="*/ 102393 h 1712118"/>
              <a:gd name="connsiteX3" fmla="*/ 1321594 w 1614487"/>
              <a:gd name="connsiteY3" fmla="*/ 61912 h 1712118"/>
              <a:gd name="connsiteX4" fmla="*/ 1321594 w 1614487"/>
              <a:gd name="connsiteY4" fmla="*/ 45243 h 1712118"/>
              <a:gd name="connsiteX5" fmla="*/ 1302544 w 1614487"/>
              <a:gd name="connsiteY5" fmla="*/ 0 h 1712118"/>
              <a:gd name="connsiteX6" fmla="*/ 1614487 w 1614487"/>
              <a:gd name="connsiteY6" fmla="*/ 123825 h 1712118"/>
              <a:gd name="connsiteX7" fmla="*/ 1583531 w 1614487"/>
              <a:gd name="connsiteY7" fmla="*/ 161925 h 1712118"/>
              <a:gd name="connsiteX8" fmla="*/ 1550194 w 1614487"/>
              <a:gd name="connsiteY8" fmla="*/ 216693 h 1712118"/>
              <a:gd name="connsiteX9" fmla="*/ 1490662 w 1614487"/>
              <a:gd name="connsiteY9" fmla="*/ 361950 h 1712118"/>
              <a:gd name="connsiteX10" fmla="*/ 1371600 w 1614487"/>
              <a:gd name="connsiteY10" fmla="*/ 657225 h 1712118"/>
              <a:gd name="connsiteX11" fmla="*/ 1240631 w 1614487"/>
              <a:gd name="connsiteY11" fmla="*/ 952500 h 1712118"/>
              <a:gd name="connsiteX12" fmla="*/ 1157287 w 1614487"/>
              <a:gd name="connsiteY12" fmla="*/ 1131093 h 1712118"/>
              <a:gd name="connsiteX13" fmla="*/ 1078706 w 1614487"/>
              <a:gd name="connsiteY13" fmla="*/ 1273968 h 1712118"/>
              <a:gd name="connsiteX14" fmla="*/ 1050131 w 1614487"/>
              <a:gd name="connsiteY14" fmla="*/ 1338262 h 1712118"/>
              <a:gd name="connsiteX15" fmla="*/ 1016794 w 1614487"/>
              <a:gd name="connsiteY15" fmla="*/ 1397793 h 1712118"/>
              <a:gd name="connsiteX16" fmla="*/ 964406 w 1614487"/>
              <a:gd name="connsiteY16" fmla="*/ 1483518 h 1712118"/>
              <a:gd name="connsiteX17" fmla="*/ 926306 w 1614487"/>
              <a:gd name="connsiteY17" fmla="*/ 1535906 h 1712118"/>
              <a:gd name="connsiteX18" fmla="*/ 869156 w 1614487"/>
              <a:gd name="connsiteY18" fmla="*/ 1600200 h 1712118"/>
              <a:gd name="connsiteX19" fmla="*/ 812006 w 1614487"/>
              <a:gd name="connsiteY19" fmla="*/ 1652587 h 1712118"/>
              <a:gd name="connsiteX20" fmla="*/ 757237 w 1614487"/>
              <a:gd name="connsiteY20" fmla="*/ 1693068 h 1712118"/>
              <a:gd name="connsiteX21" fmla="*/ 728662 w 1614487"/>
              <a:gd name="connsiteY21" fmla="*/ 1707356 h 1712118"/>
              <a:gd name="connsiteX22" fmla="*/ 695325 w 1614487"/>
              <a:gd name="connsiteY22" fmla="*/ 1712118 h 1712118"/>
              <a:gd name="connsiteX23" fmla="*/ 669131 w 1614487"/>
              <a:gd name="connsiteY23" fmla="*/ 1704975 h 1712118"/>
              <a:gd name="connsiteX24" fmla="*/ 628650 w 1614487"/>
              <a:gd name="connsiteY24" fmla="*/ 1681162 h 1712118"/>
              <a:gd name="connsiteX25" fmla="*/ 604837 w 1614487"/>
              <a:gd name="connsiteY25" fmla="*/ 1654968 h 1712118"/>
              <a:gd name="connsiteX26" fmla="*/ 581025 w 1614487"/>
              <a:gd name="connsiteY26" fmla="*/ 1616868 h 1712118"/>
              <a:gd name="connsiteX27" fmla="*/ 557212 w 1614487"/>
              <a:gd name="connsiteY27" fmla="*/ 1585912 h 1712118"/>
              <a:gd name="connsiteX28" fmla="*/ 490537 w 1614487"/>
              <a:gd name="connsiteY28" fmla="*/ 1514475 h 1712118"/>
              <a:gd name="connsiteX29" fmla="*/ 388144 w 1614487"/>
              <a:gd name="connsiteY29" fmla="*/ 1428750 h 1712118"/>
              <a:gd name="connsiteX30" fmla="*/ 314325 w 1614487"/>
              <a:gd name="connsiteY30" fmla="*/ 1373981 h 1712118"/>
              <a:gd name="connsiteX31" fmla="*/ 221456 w 1614487"/>
              <a:gd name="connsiteY31" fmla="*/ 1297781 h 1712118"/>
              <a:gd name="connsiteX32" fmla="*/ 126206 w 1614487"/>
              <a:gd name="connsiteY32" fmla="*/ 1221581 h 1712118"/>
              <a:gd name="connsiteX33" fmla="*/ 38100 w 1614487"/>
              <a:gd name="connsiteY33" fmla="*/ 1164431 h 1712118"/>
              <a:gd name="connsiteX34" fmla="*/ 0 w 1614487"/>
              <a:gd name="connsiteY34" fmla="*/ 1138237 h 1712118"/>
              <a:gd name="connsiteX35" fmla="*/ 142875 w 1614487"/>
              <a:gd name="connsiteY35" fmla="*/ 1140618 h 1712118"/>
              <a:gd name="connsiteX36" fmla="*/ 257175 w 1614487"/>
              <a:gd name="connsiteY36" fmla="*/ 1188243 h 1712118"/>
              <a:gd name="connsiteX37" fmla="*/ 392906 w 1614487"/>
              <a:gd name="connsiteY37" fmla="*/ 1243012 h 1712118"/>
              <a:gd name="connsiteX38" fmla="*/ 481012 w 1614487"/>
              <a:gd name="connsiteY38" fmla="*/ 1276350 h 1712118"/>
              <a:gd name="connsiteX39" fmla="*/ 516731 w 1614487"/>
              <a:gd name="connsiteY39" fmla="*/ 1293018 h 1712118"/>
              <a:gd name="connsiteX40" fmla="*/ 561975 w 1614487"/>
              <a:gd name="connsiteY40" fmla="*/ 1302543 h 1712118"/>
              <a:gd name="connsiteX41" fmla="*/ 640556 w 1614487"/>
              <a:gd name="connsiteY41" fmla="*/ 1307306 h 1712118"/>
              <a:gd name="connsiteX42" fmla="*/ 688181 w 1614487"/>
              <a:gd name="connsiteY42" fmla="*/ 1304925 h 1712118"/>
              <a:gd name="connsiteX43" fmla="*/ 726281 w 1614487"/>
              <a:gd name="connsiteY43" fmla="*/ 1295400 h 1712118"/>
              <a:gd name="connsiteX44" fmla="*/ 757237 w 1614487"/>
              <a:gd name="connsiteY44" fmla="*/ 1281112 h 1712118"/>
              <a:gd name="connsiteX45" fmla="*/ 788194 w 1614487"/>
              <a:gd name="connsiteY45" fmla="*/ 1257300 h 1712118"/>
              <a:gd name="connsiteX46" fmla="*/ 826294 w 1614487"/>
              <a:gd name="connsiteY46" fmla="*/ 1216818 h 1712118"/>
              <a:gd name="connsiteX47" fmla="*/ 897731 w 1614487"/>
              <a:gd name="connsiteY47" fmla="*/ 1121568 h 1712118"/>
              <a:gd name="connsiteX48" fmla="*/ 983456 w 1614487"/>
              <a:gd name="connsiteY48" fmla="*/ 950118 h 1712118"/>
              <a:gd name="connsiteX49" fmla="*/ 1114425 w 1614487"/>
              <a:gd name="connsiteY49" fmla="*/ 652462 h 1712118"/>
              <a:gd name="connsiteX50" fmla="*/ 1223962 w 1614487"/>
              <a:gd name="connsiteY50" fmla="*/ 364331 h 1712118"/>
              <a:gd name="connsiteX0" fmla="*/ 1185862 w 1576387"/>
              <a:gd name="connsiteY0" fmla="*/ 364331 h 1712118"/>
              <a:gd name="connsiteX1" fmla="*/ 1238250 w 1576387"/>
              <a:gd name="connsiteY1" fmla="*/ 214312 h 1712118"/>
              <a:gd name="connsiteX2" fmla="*/ 1271587 w 1576387"/>
              <a:gd name="connsiteY2" fmla="*/ 102393 h 1712118"/>
              <a:gd name="connsiteX3" fmla="*/ 1283494 w 1576387"/>
              <a:gd name="connsiteY3" fmla="*/ 61912 h 1712118"/>
              <a:gd name="connsiteX4" fmla="*/ 1283494 w 1576387"/>
              <a:gd name="connsiteY4" fmla="*/ 45243 h 1712118"/>
              <a:gd name="connsiteX5" fmla="*/ 1264444 w 1576387"/>
              <a:gd name="connsiteY5" fmla="*/ 0 h 1712118"/>
              <a:gd name="connsiteX6" fmla="*/ 1576387 w 1576387"/>
              <a:gd name="connsiteY6" fmla="*/ 123825 h 1712118"/>
              <a:gd name="connsiteX7" fmla="*/ 1545431 w 1576387"/>
              <a:gd name="connsiteY7" fmla="*/ 161925 h 1712118"/>
              <a:gd name="connsiteX8" fmla="*/ 1512094 w 1576387"/>
              <a:gd name="connsiteY8" fmla="*/ 216693 h 1712118"/>
              <a:gd name="connsiteX9" fmla="*/ 1452562 w 1576387"/>
              <a:gd name="connsiteY9" fmla="*/ 361950 h 1712118"/>
              <a:gd name="connsiteX10" fmla="*/ 1333500 w 1576387"/>
              <a:gd name="connsiteY10" fmla="*/ 657225 h 1712118"/>
              <a:gd name="connsiteX11" fmla="*/ 1202531 w 1576387"/>
              <a:gd name="connsiteY11" fmla="*/ 952500 h 1712118"/>
              <a:gd name="connsiteX12" fmla="*/ 1119187 w 1576387"/>
              <a:gd name="connsiteY12" fmla="*/ 1131093 h 1712118"/>
              <a:gd name="connsiteX13" fmla="*/ 1040606 w 1576387"/>
              <a:gd name="connsiteY13" fmla="*/ 1273968 h 1712118"/>
              <a:gd name="connsiteX14" fmla="*/ 1012031 w 1576387"/>
              <a:gd name="connsiteY14" fmla="*/ 1338262 h 1712118"/>
              <a:gd name="connsiteX15" fmla="*/ 978694 w 1576387"/>
              <a:gd name="connsiteY15" fmla="*/ 1397793 h 1712118"/>
              <a:gd name="connsiteX16" fmla="*/ 926306 w 1576387"/>
              <a:gd name="connsiteY16" fmla="*/ 1483518 h 1712118"/>
              <a:gd name="connsiteX17" fmla="*/ 888206 w 1576387"/>
              <a:gd name="connsiteY17" fmla="*/ 1535906 h 1712118"/>
              <a:gd name="connsiteX18" fmla="*/ 831056 w 1576387"/>
              <a:gd name="connsiteY18" fmla="*/ 1600200 h 1712118"/>
              <a:gd name="connsiteX19" fmla="*/ 773906 w 1576387"/>
              <a:gd name="connsiteY19" fmla="*/ 1652587 h 1712118"/>
              <a:gd name="connsiteX20" fmla="*/ 719137 w 1576387"/>
              <a:gd name="connsiteY20" fmla="*/ 1693068 h 1712118"/>
              <a:gd name="connsiteX21" fmla="*/ 690562 w 1576387"/>
              <a:gd name="connsiteY21" fmla="*/ 1707356 h 1712118"/>
              <a:gd name="connsiteX22" fmla="*/ 657225 w 1576387"/>
              <a:gd name="connsiteY22" fmla="*/ 1712118 h 1712118"/>
              <a:gd name="connsiteX23" fmla="*/ 631031 w 1576387"/>
              <a:gd name="connsiteY23" fmla="*/ 1704975 h 1712118"/>
              <a:gd name="connsiteX24" fmla="*/ 590550 w 1576387"/>
              <a:gd name="connsiteY24" fmla="*/ 1681162 h 1712118"/>
              <a:gd name="connsiteX25" fmla="*/ 566737 w 1576387"/>
              <a:gd name="connsiteY25" fmla="*/ 1654968 h 1712118"/>
              <a:gd name="connsiteX26" fmla="*/ 542925 w 1576387"/>
              <a:gd name="connsiteY26" fmla="*/ 1616868 h 1712118"/>
              <a:gd name="connsiteX27" fmla="*/ 519112 w 1576387"/>
              <a:gd name="connsiteY27" fmla="*/ 1585912 h 1712118"/>
              <a:gd name="connsiteX28" fmla="*/ 452437 w 1576387"/>
              <a:gd name="connsiteY28" fmla="*/ 1514475 h 1712118"/>
              <a:gd name="connsiteX29" fmla="*/ 350044 w 1576387"/>
              <a:gd name="connsiteY29" fmla="*/ 1428750 h 1712118"/>
              <a:gd name="connsiteX30" fmla="*/ 276225 w 1576387"/>
              <a:gd name="connsiteY30" fmla="*/ 1373981 h 1712118"/>
              <a:gd name="connsiteX31" fmla="*/ 183356 w 1576387"/>
              <a:gd name="connsiteY31" fmla="*/ 1297781 h 1712118"/>
              <a:gd name="connsiteX32" fmla="*/ 88106 w 1576387"/>
              <a:gd name="connsiteY32" fmla="*/ 1221581 h 1712118"/>
              <a:gd name="connsiteX33" fmla="*/ 0 w 1576387"/>
              <a:gd name="connsiteY33" fmla="*/ 1164431 h 1712118"/>
              <a:gd name="connsiteX34" fmla="*/ 104775 w 1576387"/>
              <a:gd name="connsiteY34" fmla="*/ 1140618 h 1712118"/>
              <a:gd name="connsiteX35" fmla="*/ 219075 w 1576387"/>
              <a:gd name="connsiteY35" fmla="*/ 1188243 h 1712118"/>
              <a:gd name="connsiteX36" fmla="*/ 354806 w 1576387"/>
              <a:gd name="connsiteY36" fmla="*/ 1243012 h 1712118"/>
              <a:gd name="connsiteX37" fmla="*/ 442912 w 1576387"/>
              <a:gd name="connsiteY37" fmla="*/ 1276350 h 1712118"/>
              <a:gd name="connsiteX38" fmla="*/ 478631 w 1576387"/>
              <a:gd name="connsiteY38" fmla="*/ 1293018 h 1712118"/>
              <a:gd name="connsiteX39" fmla="*/ 523875 w 1576387"/>
              <a:gd name="connsiteY39" fmla="*/ 1302543 h 1712118"/>
              <a:gd name="connsiteX40" fmla="*/ 602456 w 1576387"/>
              <a:gd name="connsiteY40" fmla="*/ 1307306 h 1712118"/>
              <a:gd name="connsiteX41" fmla="*/ 650081 w 1576387"/>
              <a:gd name="connsiteY41" fmla="*/ 1304925 h 1712118"/>
              <a:gd name="connsiteX42" fmla="*/ 688181 w 1576387"/>
              <a:gd name="connsiteY42" fmla="*/ 1295400 h 1712118"/>
              <a:gd name="connsiteX43" fmla="*/ 719137 w 1576387"/>
              <a:gd name="connsiteY43" fmla="*/ 1281112 h 1712118"/>
              <a:gd name="connsiteX44" fmla="*/ 750094 w 1576387"/>
              <a:gd name="connsiteY44" fmla="*/ 1257300 h 1712118"/>
              <a:gd name="connsiteX45" fmla="*/ 788194 w 1576387"/>
              <a:gd name="connsiteY45" fmla="*/ 1216818 h 1712118"/>
              <a:gd name="connsiteX46" fmla="*/ 859631 w 1576387"/>
              <a:gd name="connsiteY46" fmla="*/ 1121568 h 1712118"/>
              <a:gd name="connsiteX47" fmla="*/ 945356 w 1576387"/>
              <a:gd name="connsiteY47" fmla="*/ 950118 h 1712118"/>
              <a:gd name="connsiteX48" fmla="*/ 1076325 w 1576387"/>
              <a:gd name="connsiteY48" fmla="*/ 652462 h 1712118"/>
              <a:gd name="connsiteX49" fmla="*/ 1185862 w 1576387"/>
              <a:gd name="connsiteY49" fmla="*/ 364331 h 1712118"/>
              <a:gd name="connsiteX0" fmla="*/ 1097756 w 1488281"/>
              <a:gd name="connsiteY0" fmla="*/ 364331 h 1712118"/>
              <a:gd name="connsiteX1" fmla="*/ 1150144 w 1488281"/>
              <a:gd name="connsiteY1" fmla="*/ 214312 h 1712118"/>
              <a:gd name="connsiteX2" fmla="*/ 1183481 w 1488281"/>
              <a:gd name="connsiteY2" fmla="*/ 102393 h 1712118"/>
              <a:gd name="connsiteX3" fmla="*/ 1195388 w 1488281"/>
              <a:gd name="connsiteY3" fmla="*/ 61912 h 1712118"/>
              <a:gd name="connsiteX4" fmla="*/ 1195388 w 1488281"/>
              <a:gd name="connsiteY4" fmla="*/ 45243 h 1712118"/>
              <a:gd name="connsiteX5" fmla="*/ 1176338 w 1488281"/>
              <a:gd name="connsiteY5" fmla="*/ 0 h 1712118"/>
              <a:gd name="connsiteX6" fmla="*/ 1488281 w 1488281"/>
              <a:gd name="connsiteY6" fmla="*/ 123825 h 1712118"/>
              <a:gd name="connsiteX7" fmla="*/ 1457325 w 1488281"/>
              <a:gd name="connsiteY7" fmla="*/ 161925 h 1712118"/>
              <a:gd name="connsiteX8" fmla="*/ 1423988 w 1488281"/>
              <a:gd name="connsiteY8" fmla="*/ 216693 h 1712118"/>
              <a:gd name="connsiteX9" fmla="*/ 1364456 w 1488281"/>
              <a:gd name="connsiteY9" fmla="*/ 361950 h 1712118"/>
              <a:gd name="connsiteX10" fmla="*/ 1245394 w 1488281"/>
              <a:gd name="connsiteY10" fmla="*/ 657225 h 1712118"/>
              <a:gd name="connsiteX11" fmla="*/ 1114425 w 1488281"/>
              <a:gd name="connsiteY11" fmla="*/ 952500 h 1712118"/>
              <a:gd name="connsiteX12" fmla="*/ 1031081 w 1488281"/>
              <a:gd name="connsiteY12" fmla="*/ 1131093 h 1712118"/>
              <a:gd name="connsiteX13" fmla="*/ 952500 w 1488281"/>
              <a:gd name="connsiteY13" fmla="*/ 1273968 h 1712118"/>
              <a:gd name="connsiteX14" fmla="*/ 923925 w 1488281"/>
              <a:gd name="connsiteY14" fmla="*/ 1338262 h 1712118"/>
              <a:gd name="connsiteX15" fmla="*/ 890588 w 1488281"/>
              <a:gd name="connsiteY15" fmla="*/ 1397793 h 1712118"/>
              <a:gd name="connsiteX16" fmla="*/ 838200 w 1488281"/>
              <a:gd name="connsiteY16" fmla="*/ 1483518 h 1712118"/>
              <a:gd name="connsiteX17" fmla="*/ 800100 w 1488281"/>
              <a:gd name="connsiteY17" fmla="*/ 1535906 h 1712118"/>
              <a:gd name="connsiteX18" fmla="*/ 742950 w 1488281"/>
              <a:gd name="connsiteY18" fmla="*/ 1600200 h 1712118"/>
              <a:gd name="connsiteX19" fmla="*/ 685800 w 1488281"/>
              <a:gd name="connsiteY19" fmla="*/ 1652587 h 1712118"/>
              <a:gd name="connsiteX20" fmla="*/ 631031 w 1488281"/>
              <a:gd name="connsiteY20" fmla="*/ 1693068 h 1712118"/>
              <a:gd name="connsiteX21" fmla="*/ 602456 w 1488281"/>
              <a:gd name="connsiteY21" fmla="*/ 1707356 h 1712118"/>
              <a:gd name="connsiteX22" fmla="*/ 569119 w 1488281"/>
              <a:gd name="connsiteY22" fmla="*/ 1712118 h 1712118"/>
              <a:gd name="connsiteX23" fmla="*/ 542925 w 1488281"/>
              <a:gd name="connsiteY23" fmla="*/ 1704975 h 1712118"/>
              <a:gd name="connsiteX24" fmla="*/ 502444 w 1488281"/>
              <a:gd name="connsiteY24" fmla="*/ 1681162 h 1712118"/>
              <a:gd name="connsiteX25" fmla="*/ 478631 w 1488281"/>
              <a:gd name="connsiteY25" fmla="*/ 1654968 h 1712118"/>
              <a:gd name="connsiteX26" fmla="*/ 454819 w 1488281"/>
              <a:gd name="connsiteY26" fmla="*/ 1616868 h 1712118"/>
              <a:gd name="connsiteX27" fmla="*/ 431006 w 1488281"/>
              <a:gd name="connsiteY27" fmla="*/ 1585912 h 1712118"/>
              <a:gd name="connsiteX28" fmla="*/ 364331 w 1488281"/>
              <a:gd name="connsiteY28" fmla="*/ 1514475 h 1712118"/>
              <a:gd name="connsiteX29" fmla="*/ 261938 w 1488281"/>
              <a:gd name="connsiteY29" fmla="*/ 1428750 h 1712118"/>
              <a:gd name="connsiteX30" fmla="*/ 188119 w 1488281"/>
              <a:gd name="connsiteY30" fmla="*/ 1373981 h 1712118"/>
              <a:gd name="connsiteX31" fmla="*/ 95250 w 1488281"/>
              <a:gd name="connsiteY31" fmla="*/ 1297781 h 1712118"/>
              <a:gd name="connsiteX32" fmla="*/ 0 w 1488281"/>
              <a:gd name="connsiteY32" fmla="*/ 1221581 h 1712118"/>
              <a:gd name="connsiteX33" fmla="*/ 16669 w 1488281"/>
              <a:gd name="connsiteY33" fmla="*/ 1140618 h 1712118"/>
              <a:gd name="connsiteX34" fmla="*/ 130969 w 1488281"/>
              <a:gd name="connsiteY34" fmla="*/ 1188243 h 1712118"/>
              <a:gd name="connsiteX35" fmla="*/ 266700 w 1488281"/>
              <a:gd name="connsiteY35" fmla="*/ 1243012 h 1712118"/>
              <a:gd name="connsiteX36" fmla="*/ 354806 w 1488281"/>
              <a:gd name="connsiteY36" fmla="*/ 1276350 h 1712118"/>
              <a:gd name="connsiteX37" fmla="*/ 390525 w 1488281"/>
              <a:gd name="connsiteY37" fmla="*/ 1293018 h 1712118"/>
              <a:gd name="connsiteX38" fmla="*/ 435769 w 1488281"/>
              <a:gd name="connsiteY38" fmla="*/ 1302543 h 1712118"/>
              <a:gd name="connsiteX39" fmla="*/ 514350 w 1488281"/>
              <a:gd name="connsiteY39" fmla="*/ 1307306 h 1712118"/>
              <a:gd name="connsiteX40" fmla="*/ 561975 w 1488281"/>
              <a:gd name="connsiteY40" fmla="*/ 1304925 h 1712118"/>
              <a:gd name="connsiteX41" fmla="*/ 600075 w 1488281"/>
              <a:gd name="connsiteY41" fmla="*/ 1295400 h 1712118"/>
              <a:gd name="connsiteX42" fmla="*/ 631031 w 1488281"/>
              <a:gd name="connsiteY42" fmla="*/ 1281112 h 1712118"/>
              <a:gd name="connsiteX43" fmla="*/ 661988 w 1488281"/>
              <a:gd name="connsiteY43" fmla="*/ 1257300 h 1712118"/>
              <a:gd name="connsiteX44" fmla="*/ 700088 w 1488281"/>
              <a:gd name="connsiteY44" fmla="*/ 1216818 h 1712118"/>
              <a:gd name="connsiteX45" fmla="*/ 771525 w 1488281"/>
              <a:gd name="connsiteY45" fmla="*/ 1121568 h 1712118"/>
              <a:gd name="connsiteX46" fmla="*/ 857250 w 1488281"/>
              <a:gd name="connsiteY46" fmla="*/ 950118 h 1712118"/>
              <a:gd name="connsiteX47" fmla="*/ 988219 w 1488281"/>
              <a:gd name="connsiteY47" fmla="*/ 652462 h 1712118"/>
              <a:gd name="connsiteX48" fmla="*/ 1097756 w 1488281"/>
              <a:gd name="connsiteY48" fmla="*/ 364331 h 1712118"/>
              <a:gd name="connsiteX0" fmla="*/ 1097756 w 1488281"/>
              <a:gd name="connsiteY0" fmla="*/ 364331 h 1712118"/>
              <a:gd name="connsiteX1" fmla="*/ 1150144 w 1488281"/>
              <a:gd name="connsiteY1" fmla="*/ 214312 h 1712118"/>
              <a:gd name="connsiteX2" fmla="*/ 1183481 w 1488281"/>
              <a:gd name="connsiteY2" fmla="*/ 102393 h 1712118"/>
              <a:gd name="connsiteX3" fmla="*/ 1195388 w 1488281"/>
              <a:gd name="connsiteY3" fmla="*/ 61912 h 1712118"/>
              <a:gd name="connsiteX4" fmla="*/ 1195388 w 1488281"/>
              <a:gd name="connsiteY4" fmla="*/ 45243 h 1712118"/>
              <a:gd name="connsiteX5" fmla="*/ 1176338 w 1488281"/>
              <a:gd name="connsiteY5" fmla="*/ 0 h 1712118"/>
              <a:gd name="connsiteX6" fmla="*/ 1488281 w 1488281"/>
              <a:gd name="connsiteY6" fmla="*/ 123825 h 1712118"/>
              <a:gd name="connsiteX7" fmla="*/ 1457325 w 1488281"/>
              <a:gd name="connsiteY7" fmla="*/ 161925 h 1712118"/>
              <a:gd name="connsiteX8" fmla="*/ 1423988 w 1488281"/>
              <a:gd name="connsiteY8" fmla="*/ 216693 h 1712118"/>
              <a:gd name="connsiteX9" fmla="*/ 1364456 w 1488281"/>
              <a:gd name="connsiteY9" fmla="*/ 361950 h 1712118"/>
              <a:gd name="connsiteX10" fmla="*/ 1245394 w 1488281"/>
              <a:gd name="connsiteY10" fmla="*/ 657225 h 1712118"/>
              <a:gd name="connsiteX11" fmla="*/ 1114425 w 1488281"/>
              <a:gd name="connsiteY11" fmla="*/ 952500 h 1712118"/>
              <a:gd name="connsiteX12" fmla="*/ 1031081 w 1488281"/>
              <a:gd name="connsiteY12" fmla="*/ 1131093 h 1712118"/>
              <a:gd name="connsiteX13" fmla="*/ 952500 w 1488281"/>
              <a:gd name="connsiteY13" fmla="*/ 1273968 h 1712118"/>
              <a:gd name="connsiteX14" fmla="*/ 923925 w 1488281"/>
              <a:gd name="connsiteY14" fmla="*/ 1338262 h 1712118"/>
              <a:gd name="connsiteX15" fmla="*/ 890588 w 1488281"/>
              <a:gd name="connsiteY15" fmla="*/ 1397793 h 1712118"/>
              <a:gd name="connsiteX16" fmla="*/ 838200 w 1488281"/>
              <a:gd name="connsiteY16" fmla="*/ 1483518 h 1712118"/>
              <a:gd name="connsiteX17" fmla="*/ 800100 w 1488281"/>
              <a:gd name="connsiteY17" fmla="*/ 1535906 h 1712118"/>
              <a:gd name="connsiteX18" fmla="*/ 742950 w 1488281"/>
              <a:gd name="connsiteY18" fmla="*/ 1600200 h 1712118"/>
              <a:gd name="connsiteX19" fmla="*/ 685800 w 1488281"/>
              <a:gd name="connsiteY19" fmla="*/ 1652587 h 1712118"/>
              <a:gd name="connsiteX20" fmla="*/ 631031 w 1488281"/>
              <a:gd name="connsiteY20" fmla="*/ 1693068 h 1712118"/>
              <a:gd name="connsiteX21" fmla="*/ 602456 w 1488281"/>
              <a:gd name="connsiteY21" fmla="*/ 1707356 h 1712118"/>
              <a:gd name="connsiteX22" fmla="*/ 569119 w 1488281"/>
              <a:gd name="connsiteY22" fmla="*/ 1712118 h 1712118"/>
              <a:gd name="connsiteX23" fmla="*/ 542925 w 1488281"/>
              <a:gd name="connsiteY23" fmla="*/ 1704975 h 1712118"/>
              <a:gd name="connsiteX24" fmla="*/ 502444 w 1488281"/>
              <a:gd name="connsiteY24" fmla="*/ 1681162 h 1712118"/>
              <a:gd name="connsiteX25" fmla="*/ 478631 w 1488281"/>
              <a:gd name="connsiteY25" fmla="*/ 1654968 h 1712118"/>
              <a:gd name="connsiteX26" fmla="*/ 454819 w 1488281"/>
              <a:gd name="connsiteY26" fmla="*/ 1616868 h 1712118"/>
              <a:gd name="connsiteX27" fmla="*/ 431006 w 1488281"/>
              <a:gd name="connsiteY27" fmla="*/ 1585912 h 1712118"/>
              <a:gd name="connsiteX28" fmla="*/ 364331 w 1488281"/>
              <a:gd name="connsiteY28" fmla="*/ 1514475 h 1712118"/>
              <a:gd name="connsiteX29" fmla="*/ 261938 w 1488281"/>
              <a:gd name="connsiteY29" fmla="*/ 1428750 h 1712118"/>
              <a:gd name="connsiteX30" fmla="*/ 188119 w 1488281"/>
              <a:gd name="connsiteY30" fmla="*/ 1373981 h 1712118"/>
              <a:gd name="connsiteX31" fmla="*/ 95250 w 1488281"/>
              <a:gd name="connsiteY31" fmla="*/ 1297781 h 1712118"/>
              <a:gd name="connsiteX32" fmla="*/ 0 w 1488281"/>
              <a:gd name="connsiteY32" fmla="*/ 1221581 h 1712118"/>
              <a:gd name="connsiteX33" fmla="*/ 130969 w 1488281"/>
              <a:gd name="connsiteY33" fmla="*/ 1188243 h 1712118"/>
              <a:gd name="connsiteX34" fmla="*/ 266700 w 1488281"/>
              <a:gd name="connsiteY34" fmla="*/ 1243012 h 1712118"/>
              <a:gd name="connsiteX35" fmla="*/ 354806 w 1488281"/>
              <a:gd name="connsiteY35" fmla="*/ 1276350 h 1712118"/>
              <a:gd name="connsiteX36" fmla="*/ 390525 w 1488281"/>
              <a:gd name="connsiteY36" fmla="*/ 1293018 h 1712118"/>
              <a:gd name="connsiteX37" fmla="*/ 435769 w 1488281"/>
              <a:gd name="connsiteY37" fmla="*/ 1302543 h 1712118"/>
              <a:gd name="connsiteX38" fmla="*/ 514350 w 1488281"/>
              <a:gd name="connsiteY38" fmla="*/ 1307306 h 1712118"/>
              <a:gd name="connsiteX39" fmla="*/ 561975 w 1488281"/>
              <a:gd name="connsiteY39" fmla="*/ 1304925 h 1712118"/>
              <a:gd name="connsiteX40" fmla="*/ 600075 w 1488281"/>
              <a:gd name="connsiteY40" fmla="*/ 1295400 h 1712118"/>
              <a:gd name="connsiteX41" fmla="*/ 631031 w 1488281"/>
              <a:gd name="connsiteY41" fmla="*/ 1281112 h 1712118"/>
              <a:gd name="connsiteX42" fmla="*/ 661988 w 1488281"/>
              <a:gd name="connsiteY42" fmla="*/ 1257300 h 1712118"/>
              <a:gd name="connsiteX43" fmla="*/ 700088 w 1488281"/>
              <a:gd name="connsiteY43" fmla="*/ 1216818 h 1712118"/>
              <a:gd name="connsiteX44" fmla="*/ 771525 w 1488281"/>
              <a:gd name="connsiteY44" fmla="*/ 1121568 h 1712118"/>
              <a:gd name="connsiteX45" fmla="*/ 857250 w 1488281"/>
              <a:gd name="connsiteY45" fmla="*/ 950118 h 1712118"/>
              <a:gd name="connsiteX46" fmla="*/ 988219 w 1488281"/>
              <a:gd name="connsiteY46" fmla="*/ 652462 h 1712118"/>
              <a:gd name="connsiteX47" fmla="*/ 1097756 w 1488281"/>
              <a:gd name="connsiteY47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35719 w 1393031"/>
              <a:gd name="connsiteY32" fmla="*/ 1188243 h 1712118"/>
              <a:gd name="connsiteX33" fmla="*/ 171450 w 1393031"/>
              <a:gd name="connsiteY33" fmla="*/ 1243012 h 1712118"/>
              <a:gd name="connsiteX34" fmla="*/ 259556 w 1393031"/>
              <a:gd name="connsiteY34" fmla="*/ 1276350 h 1712118"/>
              <a:gd name="connsiteX35" fmla="*/ 295275 w 1393031"/>
              <a:gd name="connsiteY35" fmla="*/ 1293018 h 1712118"/>
              <a:gd name="connsiteX36" fmla="*/ 340519 w 1393031"/>
              <a:gd name="connsiteY36" fmla="*/ 1302543 h 1712118"/>
              <a:gd name="connsiteX37" fmla="*/ 419100 w 1393031"/>
              <a:gd name="connsiteY37" fmla="*/ 1307306 h 1712118"/>
              <a:gd name="connsiteX38" fmla="*/ 466725 w 1393031"/>
              <a:gd name="connsiteY38" fmla="*/ 1304925 h 1712118"/>
              <a:gd name="connsiteX39" fmla="*/ 504825 w 1393031"/>
              <a:gd name="connsiteY39" fmla="*/ 1295400 h 1712118"/>
              <a:gd name="connsiteX40" fmla="*/ 535781 w 1393031"/>
              <a:gd name="connsiteY40" fmla="*/ 1281112 h 1712118"/>
              <a:gd name="connsiteX41" fmla="*/ 566738 w 1393031"/>
              <a:gd name="connsiteY41" fmla="*/ 1257300 h 1712118"/>
              <a:gd name="connsiteX42" fmla="*/ 604838 w 1393031"/>
              <a:gd name="connsiteY42" fmla="*/ 1216818 h 1712118"/>
              <a:gd name="connsiteX43" fmla="*/ 676275 w 1393031"/>
              <a:gd name="connsiteY43" fmla="*/ 1121568 h 1712118"/>
              <a:gd name="connsiteX44" fmla="*/ 762000 w 1393031"/>
              <a:gd name="connsiteY44" fmla="*/ 950118 h 1712118"/>
              <a:gd name="connsiteX45" fmla="*/ 892969 w 1393031"/>
              <a:gd name="connsiteY45" fmla="*/ 652462 h 1712118"/>
              <a:gd name="connsiteX46" fmla="*/ 1002506 w 1393031"/>
              <a:gd name="connsiteY46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171450 w 1393031"/>
              <a:gd name="connsiteY32" fmla="*/ 1243012 h 1712118"/>
              <a:gd name="connsiteX33" fmla="*/ 259556 w 1393031"/>
              <a:gd name="connsiteY33" fmla="*/ 1276350 h 1712118"/>
              <a:gd name="connsiteX34" fmla="*/ 295275 w 1393031"/>
              <a:gd name="connsiteY34" fmla="*/ 1293018 h 1712118"/>
              <a:gd name="connsiteX35" fmla="*/ 340519 w 1393031"/>
              <a:gd name="connsiteY35" fmla="*/ 1302543 h 1712118"/>
              <a:gd name="connsiteX36" fmla="*/ 419100 w 1393031"/>
              <a:gd name="connsiteY36" fmla="*/ 1307306 h 1712118"/>
              <a:gd name="connsiteX37" fmla="*/ 466725 w 1393031"/>
              <a:gd name="connsiteY37" fmla="*/ 1304925 h 1712118"/>
              <a:gd name="connsiteX38" fmla="*/ 504825 w 1393031"/>
              <a:gd name="connsiteY38" fmla="*/ 1295400 h 1712118"/>
              <a:gd name="connsiteX39" fmla="*/ 535781 w 1393031"/>
              <a:gd name="connsiteY39" fmla="*/ 1281112 h 1712118"/>
              <a:gd name="connsiteX40" fmla="*/ 566738 w 1393031"/>
              <a:gd name="connsiteY40" fmla="*/ 1257300 h 1712118"/>
              <a:gd name="connsiteX41" fmla="*/ 604838 w 1393031"/>
              <a:gd name="connsiteY41" fmla="*/ 1216818 h 1712118"/>
              <a:gd name="connsiteX42" fmla="*/ 676275 w 1393031"/>
              <a:gd name="connsiteY42" fmla="*/ 1121568 h 1712118"/>
              <a:gd name="connsiteX43" fmla="*/ 762000 w 1393031"/>
              <a:gd name="connsiteY43" fmla="*/ 950118 h 1712118"/>
              <a:gd name="connsiteX44" fmla="*/ 892969 w 1393031"/>
              <a:gd name="connsiteY44" fmla="*/ 652462 h 1712118"/>
              <a:gd name="connsiteX45" fmla="*/ 1002506 w 1393031"/>
              <a:gd name="connsiteY45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259556 w 1393031"/>
              <a:gd name="connsiteY32" fmla="*/ 1276350 h 1712118"/>
              <a:gd name="connsiteX33" fmla="*/ 295275 w 1393031"/>
              <a:gd name="connsiteY33" fmla="*/ 1293018 h 1712118"/>
              <a:gd name="connsiteX34" fmla="*/ 340519 w 1393031"/>
              <a:gd name="connsiteY34" fmla="*/ 1302543 h 1712118"/>
              <a:gd name="connsiteX35" fmla="*/ 419100 w 1393031"/>
              <a:gd name="connsiteY35" fmla="*/ 1307306 h 1712118"/>
              <a:gd name="connsiteX36" fmla="*/ 466725 w 1393031"/>
              <a:gd name="connsiteY36" fmla="*/ 1304925 h 1712118"/>
              <a:gd name="connsiteX37" fmla="*/ 504825 w 1393031"/>
              <a:gd name="connsiteY37" fmla="*/ 1295400 h 1712118"/>
              <a:gd name="connsiteX38" fmla="*/ 535781 w 1393031"/>
              <a:gd name="connsiteY38" fmla="*/ 1281112 h 1712118"/>
              <a:gd name="connsiteX39" fmla="*/ 566738 w 1393031"/>
              <a:gd name="connsiteY39" fmla="*/ 1257300 h 1712118"/>
              <a:gd name="connsiteX40" fmla="*/ 604838 w 1393031"/>
              <a:gd name="connsiteY40" fmla="*/ 1216818 h 1712118"/>
              <a:gd name="connsiteX41" fmla="*/ 676275 w 1393031"/>
              <a:gd name="connsiteY41" fmla="*/ 1121568 h 1712118"/>
              <a:gd name="connsiteX42" fmla="*/ 762000 w 1393031"/>
              <a:gd name="connsiteY42" fmla="*/ 950118 h 1712118"/>
              <a:gd name="connsiteX43" fmla="*/ 892969 w 1393031"/>
              <a:gd name="connsiteY43" fmla="*/ 652462 h 1712118"/>
              <a:gd name="connsiteX44" fmla="*/ 1002506 w 1393031"/>
              <a:gd name="connsiteY44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259682 w 1393031"/>
              <a:gd name="connsiteY32" fmla="*/ 1276941 h 1712118"/>
              <a:gd name="connsiteX33" fmla="*/ 295275 w 1393031"/>
              <a:gd name="connsiteY33" fmla="*/ 1293018 h 1712118"/>
              <a:gd name="connsiteX34" fmla="*/ 340519 w 1393031"/>
              <a:gd name="connsiteY34" fmla="*/ 1302543 h 1712118"/>
              <a:gd name="connsiteX35" fmla="*/ 419100 w 1393031"/>
              <a:gd name="connsiteY35" fmla="*/ 1307306 h 1712118"/>
              <a:gd name="connsiteX36" fmla="*/ 466725 w 1393031"/>
              <a:gd name="connsiteY36" fmla="*/ 1304925 h 1712118"/>
              <a:gd name="connsiteX37" fmla="*/ 504825 w 1393031"/>
              <a:gd name="connsiteY37" fmla="*/ 1295400 h 1712118"/>
              <a:gd name="connsiteX38" fmla="*/ 535781 w 1393031"/>
              <a:gd name="connsiteY38" fmla="*/ 1281112 h 1712118"/>
              <a:gd name="connsiteX39" fmla="*/ 566738 w 1393031"/>
              <a:gd name="connsiteY39" fmla="*/ 1257300 h 1712118"/>
              <a:gd name="connsiteX40" fmla="*/ 604838 w 1393031"/>
              <a:gd name="connsiteY40" fmla="*/ 1216818 h 1712118"/>
              <a:gd name="connsiteX41" fmla="*/ 676275 w 1393031"/>
              <a:gd name="connsiteY41" fmla="*/ 1121568 h 1712118"/>
              <a:gd name="connsiteX42" fmla="*/ 762000 w 1393031"/>
              <a:gd name="connsiteY42" fmla="*/ 950118 h 1712118"/>
              <a:gd name="connsiteX43" fmla="*/ 892969 w 1393031"/>
              <a:gd name="connsiteY43" fmla="*/ 652462 h 1712118"/>
              <a:gd name="connsiteX44" fmla="*/ 1002506 w 1393031"/>
              <a:gd name="connsiteY44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295275 w 1393031"/>
              <a:gd name="connsiteY32" fmla="*/ 1293018 h 1712118"/>
              <a:gd name="connsiteX33" fmla="*/ 340519 w 1393031"/>
              <a:gd name="connsiteY33" fmla="*/ 1302543 h 1712118"/>
              <a:gd name="connsiteX34" fmla="*/ 419100 w 1393031"/>
              <a:gd name="connsiteY34" fmla="*/ 1307306 h 1712118"/>
              <a:gd name="connsiteX35" fmla="*/ 466725 w 1393031"/>
              <a:gd name="connsiteY35" fmla="*/ 1304925 h 1712118"/>
              <a:gd name="connsiteX36" fmla="*/ 504825 w 1393031"/>
              <a:gd name="connsiteY36" fmla="*/ 1295400 h 1712118"/>
              <a:gd name="connsiteX37" fmla="*/ 535781 w 1393031"/>
              <a:gd name="connsiteY37" fmla="*/ 1281112 h 1712118"/>
              <a:gd name="connsiteX38" fmla="*/ 566738 w 1393031"/>
              <a:gd name="connsiteY38" fmla="*/ 1257300 h 1712118"/>
              <a:gd name="connsiteX39" fmla="*/ 604838 w 1393031"/>
              <a:gd name="connsiteY39" fmla="*/ 1216818 h 1712118"/>
              <a:gd name="connsiteX40" fmla="*/ 676275 w 1393031"/>
              <a:gd name="connsiteY40" fmla="*/ 1121568 h 1712118"/>
              <a:gd name="connsiteX41" fmla="*/ 762000 w 1393031"/>
              <a:gd name="connsiteY41" fmla="*/ 950118 h 1712118"/>
              <a:gd name="connsiteX42" fmla="*/ 892969 w 1393031"/>
              <a:gd name="connsiteY42" fmla="*/ 652462 h 1712118"/>
              <a:gd name="connsiteX43" fmla="*/ 1002506 w 1393031"/>
              <a:gd name="connsiteY43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295419 w 1393031"/>
              <a:gd name="connsiteY32" fmla="*/ 1293617 h 1712118"/>
              <a:gd name="connsiteX33" fmla="*/ 340519 w 1393031"/>
              <a:gd name="connsiteY33" fmla="*/ 1302543 h 1712118"/>
              <a:gd name="connsiteX34" fmla="*/ 419100 w 1393031"/>
              <a:gd name="connsiteY34" fmla="*/ 1307306 h 1712118"/>
              <a:gd name="connsiteX35" fmla="*/ 466725 w 1393031"/>
              <a:gd name="connsiteY35" fmla="*/ 1304925 h 1712118"/>
              <a:gd name="connsiteX36" fmla="*/ 504825 w 1393031"/>
              <a:gd name="connsiteY36" fmla="*/ 1295400 h 1712118"/>
              <a:gd name="connsiteX37" fmla="*/ 535781 w 1393031"/>
              <a:gd name="connsiteY37" fmla="*/ 1281112 h 1712118"/>
              <a:gd name="connsiteX38" fmla="*/ 566738 w 1393031"/>
              <a:gd name="connsiteY38" fmla="*/ 1257300 h 1712118"/>
              <a:gd name="connsiteX39" fmla="*/ 604838 w 1393031"/>
              <a:gd name="connsiteY39" fmla="*/ 1216818 h 1712118"/>
              <a:gd name="connsiteX40" fmla="*/ 676275 w 1393031"/>
              <a:gd name="connsiteY40" fmla="*/ 1121568 h 1712118"/>
              <a:gd name="connsiteX41" fmla="*/ 762000 w 1393031"/>
              <a:gd name="connsiteY41" fmla="*/ 950118 h 1712118"/>
              <a:gd name="connsiteX42" fmla="*/ 892969 w 1393031"/>
              <a:gd name="connsiteY42" fmla="*/ 652462 h 1712118"/>
              <a:gd name="connsiteX43" fmla="*/ 1002506 w 1393031"/>
              <a:gd name="connsiteY43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340519 w 1393031"/>
              <a:gd name="connsiteY32" fmla="*/ 1302543 h 1712118"/>
              <a:gd name="connsiteX33" fmla="*/ 419100 w 1393031"/>
              <a:gd name="connsiteY33" fmla="*/ 1307306 h 1712118"/>
              <a:gd name="connsiteX34" fmla="*/ 466725 w 1393031"/>
              <a:gd name="connsiteY34" fmla="*/ 1304925 h 1712118"/>
              <a:gd name="connsiteX35" fmla="*/ 504825 w 1393031"/>
              <a:gd name="connsiteY35" fmla="*/ 1295400 h 1712118"/>
              <a:gd name="connsiteX36" fmla="*/ 535781 w 1393031"/>
              <a:gd name="connsiteY36" fmla="*/ 1281112 h 1712118"/>
              <a:gd name="connsiteX37" fmla="*/ 566738 w 1393031"/>
              <a:gd name="connsiteY37" fmla="*/ 1257300 h 1712118"/>
              <a:gd name="connsiteX38" fmla="*/ 604838 w 1393031"/>
              <a:gd name="connsiteY38" fmla="*/ 1216818 h 1712118"/>
              <a:gd name="connsiteX39" fmla="*/ 676275 w 1393031"/>
              <a:gd name="connsiteY39" fmla="*/ 1121568 h 1712118"/>
              <a:gd name="connsiteX40" fmla="*/ 762000 w 1393031"/>
              <a:gd name="connsiteY40" fmla="*/ 950118 h 1712118"/>
              <a:gd name="connsiteX41" fmla="*/ 892969 w 1393031"/>
              <a:gd name="connsiteY41" fmla="*/ 652462 h 1712118"/>
              <a:gd name="connsiteX42" fmla="*/ 1002506 w 1393031"/>
              <a:gd name="connsiteY42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340685 w 1393031"/>
              <a:gd name="connsiteY32" fmla="*/ 1303147 h 1712118"/>
              <a:gd name="connsiteX33" fmla="*/ 419100 w 1393031"/>
              <a:gd name="connsiteY33" fmla="*/ 1307306 h 1712118"/>
              <a:gd name="connsiteX34" fmla="*/ 466725 w 1393031"/>
              <a:gd name="connsiteY34" fmla="*/ 1304925 h 1712118"/>
              <a:gd name="connsiteX35" fmla="*/ 504825 w 1393031"/>
              <a:gd name="connsiteY35" fmla="*/ 1295400 h 1712118"/>
              <a:gd name="connsiteX36" fmla="*/ 535781 w 1393031"/>
              <a:gd name="connsiteY36" fmla="*/ 1281112 h 1712118"/>
              <a:gd name="connsiteX37" fmla="*/ 566738 w 1393031"/>
              <a:gd name="connsiteY37" fmla="*/ 1257300 h 1712118"/>
              <a:gd name="connsiteX38" fmla="*/ 604838 w 1393031"/>
              <a:gd name="connsiteY38" fmla="*/ 1216818 h 1712118"/>
              <a:gd name="connsiteX39" fmla="*/ 676275 w 1393031"/>
              <a:gd name="connsiteY39" fmla="*/ 1121568 h 1712118"/>
              <a:gd name="connsiteX40" fmla="*/ 762000 w 1393031"/>
              <a:gd name="connsiteY40" fmla="*/ 950118 h 1712118"/>
              <a:gd name="connsiteX41" fmla="*/ 892969 w 1393031"/>
              <a:gd name="connsiteY41" fmla="*/ 652462 h 1712118"/>
              <a:gd name="connsiteX42" fmla="*/ 1002506 w 1393031"/>
              <a:gd name="connsiteY42" fmla="*/ 364331 h 1712118"/>
              <a:gd name="connsiteX0" fmla="*/ 1002506 w 1393031"/>
              <a:gd name="connsiteY0" fmla="*/ 364331 h 1712118"/>
              <a:gd name="connsiteX1" fmla="*/ 1054894 w 1393031"/>
              <a:gd name="connsiteY1" fmla="*/ 214312 h 1712118"/>
              <a:gd name="connsiteX2" fmla="*/ 1088231 w 1393031"/>
              <a:gd name="connsiteY2" fmla="*/ 102393 h 1712118"/>
              <a:gd name="connsiteX3" fmla="*/ 1100138 w 1393031"/>
              <a:gd name="connsiteY3" fmla="*/ 61912 h 1712118"/>
              <a:gd name="connsiteX4" fmla="*/ 1100138 w 1393031"/>
              <a:gd name="connsiteY4" fmla="*/ 45243 h 1712118"/>
              <a:gd name="connsiteX5" fmla="*/ 1081088 w 1393031"/>
              <a:gd name="connsiteY5" fmla="*/ 0 h 1712118"/>
              <a:gd name="connsiteX6" fmla="*/ 1393031 w 1393031"/>
              <a:gd name="connsiteY6" fmla="*/ 123825 h 1712118"/>
              <a:gd name="connsiteX7" fmla="*/ 1362075 w 1393031"/>
              <a:gd name="connsiteY7" fmla="*/ 161925 h 1712118"/>
              <a:gd name="connsiteX8" fmla="*/ 1328738 w 1393031"/>
              <a:gd name="connsiteY8" fmla="*/ 216693 h 1712118"/>
              <a:gd name="connsiteX9" fmla="*/ 1269206 w 1393031"/>
              <a:gd name="connsiteY9" fmla="*/ 361950 h 1712118"/>
              <a:gd name="connsiteX10" fmla="*/ 1150144 w 1393031"/>
              <a:gd name="connsiteY10" fmla="*/ 657225 h 1712118"/>
              <a:gd name="connsiteX11" fmla="*/ 1019175 w 1393031"/>
              <a:gd name="connsiteY11" fmla="*/ 952500 h 1712118"/>
              <a:gd name="connsiteX12" fmla="*/ 935831 w 1393031"/>
              <a:gd name="connsiteY12" fmla="*/ 1131093 h 1712118"/>
              <a:gd name="connsiteX13" fmla="*/ 857250 w 1393031"/>
              <a:gd name="connsiteY13" fmla="*/ 1273968 h 1712118"/>
              <a:gd name="connsiteX14" fmla="*/ 828675 w 1393031"/>
              <a:gd name="connsiteY14" fmla="*/ 1338262 h 1712118"/>
              <a:gd name="connsiteX15" fmla="*/ 795338 w 1393031"/>
              <a:gd name="connsiteY15" fmla="*/ 1397793 h 1712118"/>
              <a:gd name="connsiteX16" fmla="*/ 742950 w 1393031"/>
              <a:gd name="connsiteY16" fmla="*/ 1483518 h 1712118"/>
              <a:gd name="connsiteX17" fmla="*/ 704850 w 1393031"/>
              <a:gd name="connsiteY17" fmla="*/ 1535906 h 1712118"/>
              <a:gd name="connsiteX18" fmla="*/ 647700 w 1393031"/>
              <a:gd name="connsiteY18" fmla="*/ 1600200 h 1712118"/>
              <a:gd name="connsiteX19" fmla="*/ 590550 w 1393031"/>
              <a:gd name="connsiteY19" fmla="*/ 1652587 h 1712118"/>
              <a:gd name="connsiteX20" fmla="*/ 535781 w 1393031"/>
              <a:gd name="connsiteY20" fmla="*/ 1693068 h 1712118"/>
              <a:gd name="connsiteX21" fmla="*/ 507206 w 1393031"/>
              <a:gd name="connsiteY21" fmla="*/ 1707356 h 1712118"/>
              <a:gd name="connsiteX22" fmla="*/ 473869 w 1393031"/>
              <a:gd name="connsiteY22" fmla="*/ 1712118 h 1712118"/>
              <a:gd name="connsiteX23" fmla="*/ 447675 w 1393031"/>
              <a:gd name="connsiteY23" fmla="*/ 1704975 h 1712118"/>
              <a:gd name="connsiteX24" fmla="*/ 407194 w 1393031"/>
              <a:gd name="connsiteY24" fmla="*/ 1681162 h 1712118"/>
              <a:gd name="connsiteX25" fmla="*/ 383381 w 1393031"/>
              <a:gd name="connsiteY25" fmla="*/ 1654968 h 1712118"/>
              <a:gd name="connsiteX26" fmla="*/ 359569 w 1393031"/>
              <a:gd name="connsiteY26" fmla="*/ 1616868 h 1712118"/>
              <a:gd name="connsiteX27" fmla="*/ 335756 w 1393031"/>
              <a:gd name="connsiteY27" fmla="*/ 1585912 h 1712118"/>
              <a:gd name="connsiteX28" fmla="*/ 269081 w 1393031"/>
              <a:gd name="connsiteY28" fmla="*/ 1514475 h 1712118"/>
              <a:gd name="connsiteX29" fmla="*/ 166688 w 1393031"/>
              <a:gd name="connsiteY29" fmla="*/ 1428750 h 1712118"/>
              <a:gd name="connsiteX30" fmla="*/ 92869 w 1393031"/>
              <a:gd name="connsiteY30" fmla="*/ 1373981 h 1712118"/>
              <a:gd name="connsiteX31" fmla="*/ 0 w 1393031"/>
              <a:gd name="connsiteY31" fmla="*/ 1297781 h 1712118"/>
              <a:gd name="connsiteX32" fmla="*/ 419100 w 1393031"/>
              <a:gd name="connsiteY32" fmla="*/ 1307306 h 1712118"/>
              <a:gd name="connsiteX33" fmla="*/ 466725 w 1393031"/>
              <a:gd name="connsiteY33" fmla="*/ 1304925 h 1712118"/>
              <a:gd name="connsiteX34" fmla="*/ 504825 w 1393031"/>
              <a:gd name="connsiteY34" fmla="*/ 1295400 h 1712118"/>
              <a:gd name="connsiteX35" fmla="*/ 535781 w 1393031"/>
              <a:gd name="connsiteY35" fmla="*/ 1281112 h 1712118"/>
              <a:gd name="connsiteX36" fmla="*/ 566738 w 1393031"/>
              <a:gd name="connsiteY36" fmla="*/ 1257300 h 1712118"/>
              <a:gd name="connsiteX37" fmla="*/ 604838 w 1393031"/>
              <a:gd name="connsiteY37" fmla="*/ 1216818 h 1712118"/>
              <a:gd name="connsiteX38" fmla="*/ 676275 w 1393031"/>
              <a:gd name="connsiteY38" fmla="*/ 1121568 h 1712118"/>
              <a:gd name="connsiteX39" fmla="*/ 762000 w 1393031"/>
              <a:gd name="connsiteY39" fmla="*/ 950118 h 1712118"/>
              <a:gd name="connsiteX40" fmla="*/ 892969 w 1393031"/>
              <a:gd name="connsiteY40" fmla="*/ 652462 h 1712118"/>
              <a:gd name="connsiteX41" fmla="*/ 1002506 w 1393031"/>
              <a:gd name="connsiteY41" fmla="*/ 364331 h 1712118"/>
              <a:gd name="connsiteX0" fmla="*/ 909637 w 1300162"/>
              <a:gd name="connsiteY0" fmla="*/ 364331 h 1712118"/>
              <a:gd name="connsiteX1" fmla="*/ 962025 w 1300162"/>
              <a:gd name="connsiteY1" fmla="*/ 214312 h 1712118"/>
              <a:gd name="connsiteX2" fmla="*/ 995362 w 1300162"/>
              <a:gd name="connsiteY2" fmla="*/ 102393 h 1712118"/>
              <a:gd name="connsiteX3" fmla="*/ 1007269 w 1300162"/>
              <a:gd name="connsiteY3" fmla="*/ 61912 h 1712118"/>
              <a:gd name="connsiteX4" fmla="*/ 1007269 w 1300162"/>
              <a:gd name="connsiteY4" fmla="*/ 45243 h 1712118"/>
              <a:gd name="connsiteX5" fmla="*/ 988219 w 1300162"/>
              <a:gd name="connsiteY5" fmla="*/ 0 h 1712118"/>
              <a:gd name="connsiteX6" fmla="*/ 1300162 w 1300162"/>
              <a:gd name="connsiteY6" fmla="*/ 123825 h 1712118"/>
              <a:gd name="connsiteX7" fmla="*/ 1269206 w 1300162"/>
              <a:gd name="connsiteY7" fmla="*/ 161925 h 1712118"/>
              <a:gd name="connsiteX8" fmla="*/ 1235869 w 1300162"/>
              <a:gd name="connsiteY8" fmla="*/ 216693 h 1712118"/>
              <a:gd name="connsiteX9" fmla="*/ 1176337 w 1300162"/>
              <a:gd name="connsiteY9" fmla="*/ 361950 h 1712118"/>
              <a:gd name="connsiteX10" fmla="*/ 1057275 w 1300162"/>
              <a:gd name="connsiteY10" fmla="*/ 657225 h 1712118"/>
              <a:gd name="connsiteX11" fmla="*/ 926306 w 1300162"/>
              <a:gd name="connsiteY11" fmla="*/ 952500 h 1712118"/>
              <a:gd name="connsiteX12" fmla="*/ 842962 w 1300162"/>
              <a:gd name="connsiteY12" fmla="*/ 1131093 h 1712118"/>
              <a:gd name="connsiteX13" fmla="*/ 764381 w 1300162"/>
              <a:gd name="connsiteY13" fmla="*/ 1273968 h 1712118"/>
              <a:gd name="connsiteX14" fmla="*/ 735806 w 1300162"/>
              <a:gd name="connsiteY14" fmla="*/ 1338262 h 1712118"/>
              <a:gd name="connsiteX15" fmla="*/ 702469 w 1300162"/>
              <a:gd name="connsiteY15" fmla="*/ 1397793 h 1712118"/>
              <a:gd name="connsiteX16" fmla="*/ 650081 w 1300162"/>
              <a:gd name="connsiteY16" fmla="*/ 1483518 h 1712118"/>
              <a:gd name="connsiteX17" fmla="*/ 611981 w 1300162"/>
              <a:gd name="connsiteY17" fmla="*/ 1535906 h 1712118"/>
              <a:gd name="connsiteX18" fmla="*/ 554831 w 1300162"/>
              <a:gd name="connsiteY18" fmla="*/ 1600200 h 1712118"/>
              <a:gd name="connsiteX19" fmla="*/ 497681 w 1300162"/>
              <a:gd name="connsiteY19" fmla="*/ 1652587 h 1712118"/>
              <a:gd name="connsiteX20" fmla="*/ 442912 w 1300162"/>
              <a:gd name="connsiteY20" fmla="*/ 1693068 h 1712118"/>
              <a:gd name="connsiteX21" fmla="*/ 414337 w 1300162"/>
              <a:gd name="connsiteY21" fmla="*/ 1707356 h 1712118"/>
              <a:gd name="connsiteX22" fmla="*/ 381000 w 1300162"/>
              <a:gd name="connsiteY22" fmla="*/ 1712118 h 1712118"/>
              <a:gd name="connsiteX23" fmla="*/ 354806 w 1300162"/>
              <a:gd name="connsiteY23" fmla="*/ 1704975 h 1712118"/>
              <a:gd name="connsiteX24" fmla="*/ 314325 w 1300162"/>
              <a:gd name="connsiteY24" fmla="*/ 1681162 h 1712118"/>
              <a:gd name="connsiteX25" fmla="*/ 290512 w 1300162"/>
              <a:gd name="connsiteY25" fmla="*/ 1654968 h 1712118"/>
              <a:gd name="connsiteX26" fmla="*/ 266700 w 1300162"/>
              <a:gd name="connsiteY26" fmla="*/ 1616868 h 1712118"/>
              <a:gd name="connsiteX27" fmla="*/ 242887 w 1300162"/>
              <a:gd name="connsiteY27" fmla="*/ 1585912 h 1712118"/>
              <a:gd name="connsiteX28" fmla="*/ 176212 w 1300162"/>
              <a:gd name="connsiteY28" fmla="*/ 1514475 h 1712118"/>
              <a:gd name="connsiteX29" fmla="*/ 73819 w 1300162"/>
              <a:gd name="connsiteY29" fmla="*/ 1428750 h 1712118"/>
              <a:gd name="connsiteX30" fmla="*/ 0 w 1300162"/>
              <a:gd name="connsiteY30" fmla="*/ 1373981 h 1712118"/>
              <a:gd name="connsiteX31" fmla="*/ 326231 w 1300162"/>
              <a:gd name="connsiteY31" fmla="*/ 1307306 h 1712118"/>
              <a:gd name="connsiteX32" fmla="*/ 373856 w 1300162"/>
              <a:gd name="connsiteY32" fmla="*/ 1304925 h 1712118"/>
              <a:gd name="connsiteX33" fmla="*/ 411956 w 1300162"/>
              <a:gd name="connsiteY33" fmla="*/ 1295400 h 1712118"/>
              <a:gd name="connsiteX34" fmla="*/ 442912 w 1300162"/>
              <a:gd name="connsiteY34" fmla="*/ 1281112 h 1712118"/>
              <a:gd name="connsiteX35" fmla="*/ 473869 w 1300162"/>
              <a:gd name="connsiteY35" fmla="*/ 1257300 h 1712118"/>
              <a:gd name="connsiteX36" fmla="*/ 511969 w 1300162"/>
              <a:gd name="connsiteY36" fmla="*/ 1216818 h 1712118"/>
              <a:gd name="connsiteX37" fmla="*/ 583406 w 1300162"/>
              <a:gd name="connsiteY37" fmla="*/ 1121568 h 1712118"/>
              <a:gd name="connsiteX38" fmla="*/ 669131 w 1300162"/>
              <a:gd name="connsiteY38" fmla="*/ 950118 h 1712118"/>
              <a:gd name="connsiteX39" fmla="*/ 800100 w 1300162"/>
              <a:gd name="connsiteY39" fmla="*/ 652462 h 1712118"/>
              <a:gd name="connsiteX40" fmla="*/ 909637 w 1300162"/>
              <a:gd name="connsiteY40" fmla="*/ 364331 h 1712118"/>
              <a:gd name="connsiteX0" fmla="*/ 835818 w 1226343"/>
              <a:gd name="connsiteY0" fmla="*/ 364331 h 1712118"/>
              <a:gd name="connsiteX1" fmla="*/ 888206 w 1226343"/>
              <a:gd name="connsiteY1" fmla="*/ 214312 h 1712118"/>
              <a:gd name="connsiteX2" fmla="*/ 921543 w 1226343"/>
              <a:gd name="connsiteY2" fmla="*/ 102393 h 1712118"/>
              <a:gd name="connsiteX3" fmla="*/ 933450 w 1226343"/>
              <a:gd name="connsiteY3" fmla="*/ 61912 h 1712118"/>
              <a:gd name="connsiteX4" fmla="*/ 933450 w 1226343"/>
              <a:gd name="connsiteY4" fmla="*/ 45243 h 1712118"/>
              <a:gd name="connsiteX5" fmla="*/ 914400 w 1226343"/>
              <a:gd name="connsiteY5" fmla="*/ 0 h 1712118"/>
              <a:gd name="connsiteX6" fmla="*/ 1226343 w 1226343"/>
              <a:gd name="connsiteY6" fmla="*/ 123825 h 1712118"/>
              <a:gd name="connsiteX7" fmla="*/ 1195387 w 1226343"/>
              <a:gd name="connsiteY7" fmla="*/ 161925 h 1712118"/>
              <a:gd name="connsiteX8" fmla="*/ 1162050 w 1226343"/>
              <a:gd name="connsiteY8" fmla="*/ 216693 h 1712118"/>
              <a:gd name="connsiteX9" fmla="*/ 1102518 w 1226343"/>
              <a:gd name="connsiteY9" fmla="*/ 361950 h 1712118"/>
              <a:gd name="connsiteX10" fmla="*/ 983456 w 1226343"/>
              <a:gd name="connsiteY10" fmla="*/ 657225 h 1712118"/>
              <a:gd name="connsiteX11" fmla="*/ 852487 w 1226343"/>
              <a:gd name="connsiteY11" fmla="*/ 952500 h 1712118"/>
              <a:gd name="connsiteX12" fmla="*/ 769143 w 1226343"/>
              <a:gd name="connsiteY12" fmla="*/ 1131093 h 1712118"/>
              <a:gd name="connsiteX13" fmla="*/ 690562 w 1226343"/>
              <a:gd name="connsiteY13" fmla="*/ 1273968 h 1712118"/>
              <a:gd name="connsiteX14" fmla="*/ 661987 w 1226343"/>
              <a:gd name="connsiteY14" fmla="*/ 1338262 h 1712118"/>
              <a:gd name="connsiteX15" fmla="*/ 628650 w 1226343"/>
              <a:gd name="connsiteY15" fmla="*/ 1397793 h 1712118"/>
              <a:gd name="connsiteX16" fmla="*/ 576262 w 1226343"/>
              <a:gd name="connsiteY16" fmla="*/ 1483518 h 1712118"/>
              <a:gd name="connsiteX17" fmla="*/ 538162 w 1226343"/>
              <a:gd name="connsiteY17" fmla="*/ 1535906 h 1712118"/>
              <a:gd name="connsiteX18" fmla="*/ 481012 w 1226343"/>
              <a:gd name="connsiteY18" fmla="*/ 1600200 h 1712118"/>
              <a:gd name="connsiteX19" fmla="*/ 423862 w 1226343"/>
              <a:gd name="connsiteY19" fmla="*/ 1652587 h 1712118"/>
              <a:gd name="connsiteX20" fmla="*/ 369093 w 1226343"/>
              <a:gd name="connsiteY20" fmla="*/ 1693068 h 1712118"/>
              <a:gd name="connsiteX21" fmla="*/ 340518 w 1226343"/>
              <a:gd name="connsiteY21" fmla="*/ 1707356 h 1712118"/>
              <a:gd name="connsiteX22" fmla="*/ 307181 w 1226343"/>
              <a:gd name="connsiteY22" fmla="*/ 1712118 h 1712118"/>
              <a:gd name="connsiteX23" fmla="*/ 280987 w 1226343"/>
              <a:gd name="connsiteY23" fmla="*/ 1704975 h 1712118"/>
              <a:gd name="connsiteX24" fmla="*/ 240506 w 1226343"/>
              <a:gd name="connsiteY24" fmla="*/ 1681162 h 1712118"/>
              <a:gd name="connsiteX25" fmla="*/ 216693 w 1226343"/>
              <a:gd name="connsiteY25" fmla="*/ 1654968 h 1712118"/>
              <a:gd name="connsiteX26" fmla="*/ 192881 w 1226343"/>
              <a:gd name="connsiteY26" fmla="*/ 1616868 h 1712118"/>
              <a:gd name="connsiteX27" fmla="*/ 169068 w 1226343"/>
              <a:gd name="connsiteY27" fmla="*/ 1585912 h 1712118"/>
              <a:gd name="connsiteX28" fmla="*/ 102393 w 1226343"/>
              <a:gd name="connsiteY28" fmla="*/ 1514475 h 1712118"/>
              <a:gd name="connsiteX29" fmla="*/ 0 w 1226343"/>
              <a:gd name="connsiteY29" fmla="*/ 1428750 h 1712118"/>
              <a:gd name="connsiteX30" fmla="*/ 252412 w 1226343"/>
              <a:gd name="connsiteY30" fmla="*/ 1307306 h 1712118"/>
              <a:gd name="connsiteX31" fmla="*/ 300037 w 1226343"/>
              <a:gd name="connsiteY31" fmla="*/ 1304925 h 1712118"/>
              <a:gd name="connsiteX32" fmla="*/ 338137 w 1226343"/>
              <a:gd name="connsiteY32" fmla="*/ 1295400 h 1712118"/>
              <a:gd name="connsiteX33" fmla="*/ 369093 w 1226343"/>
              <a:gd name="connsiteY33" fmla="*/ 1281112 h 1712118"/>
              <a:gd name="connsiteX34" fmla="*/ 400050 w 1226343"/>
              <a:gd name="connsiteY34" fmla="*/ 1257300 h 1712118"/>
              <a:gd name="connsiteX35" fmla="*/ 438150 w 1226343"/>
              <a:gd name="connsiteY35" fmla="*/ 1216818 h 1712118"/>
              <a:gd name="connsiteX36" fmla="*/ 509587 w 1226343"/>
              <a:gd name="connsiteY36" fmla="*/ 1121568 h 1712118"/>
              <a:gd name="connsiteX37" fmla="*/ 595312 w 1226343"/>
              <a:gd name="connsiteY37" fmla="*/ 950118 h 1712118"/>
              <a:gd name="connsiteX38" fmla="*/ 726281 w 1226343"/>
              <a:gd name="connsiteY38" fmla="*/ 652462 h 1712118"/>
              <a:gd name="connsiteX39" fmla="*/ 835818 w 1226343"/>
              <a:gd name="connsiteY39" fmla="*/ 364331 h 1712118"/>
              <a:gd name="connsiteX0" fmla="*/ 733425 w 1123950"/>
              <a:gd name="connsiteY0" fmla="*/ 364331 h 1712118"/>
              <a:gd name="connsiteX1" fmla="*/ 785813 w 1123950"/>
              <a:gd name="connsiteY1" fmla="*/ 214312 h 1712118"/>
              <a:gd name="connsiteX2" fmla="*/ 819150 w 1123950"/>
              <a:gd name="connsiteY2" fmla="*/ 102393 h 1712118"/>
              <a:gd name="connsiteX3" fmla="*/ 831057 w 1123950"/>
              <a:gd name="connsiteY3" fmla="*/ 61912 h 1712118"/>
              <a:gd name="connsiteX4" fmla="*/ 831057 w 1123950"/>
              <a:gd name="connsiteY4" fmla="*/ 45243 h 1712118"/>
              <a:gd name="connsiteX5" fmla="*/ 812007 w 1123950"/>
              <a:gd name="connsiteY5" fmla="*/ 0 h 1712118"/>
              <a:gd name="connsiteX6" fmla="*/ 1123950 w 1123950"/>
              <a:gd name="connsiteY6" fmla="*/ 123825 h 1712118"/>
              <a:gd name="connsiteX7" fmla="*/ 1092994 w 1123950"/>
              <a:gd name="connsiteY7" fmla="*/ 161925 h 1712118"/>
              <a:gd name="connsiteX8" fmla="*/ 1059657 w 1123950"/>
              <a:gd name="connsiteY8" fmla="*/ 216693 h 1712118"/>
              <a:gd name="connsiteX9" fmla="*/ 1000125 w 1123950"/>
              <a:gd name="connsiteY9" fmla="*/ 361950 h 1712118"/>
              <a:gd name="connsiteX10" fmla="*/ 881063 w 1123950"/>
              <a:gd name="connsiteY10" fmla="*/ 657225 h 1712118"/>
              <a:gd name="connsiteX11" fmla="*/ 750094 w 1123950"/>
              <a:gd name="connsiteY11" fmla="*/ 952500 h 1712118"/>
              <a:gd name="connsiteX12" fmla="*/ 666750 w 1123950"/>
              <a:gd name="connsiteY12" fmla="*/ 1131093 h 1712118"/>
              <a:gd name="connsiteX13" fmla="*/ 588169 w 1123950"/>
              <a:gd name="connsiteY13" fmla="*/ 1273968 h 1712118"/>
              <a:gd name="connsiteX14" fmla="*/ 559594 w 1123950"/>
              <a:gd name="connsiteY14" fmla="*/ 1338262 h 1712118"/>
              <a:gd name="connsiteX15" fmla="*/ 526257 w 1123950"/>
              <a:gd name="connsiteY15" fmla="*/ 1397793 h 1712118"/>
              <a:gd name="connsiteX16" fmla="*/ 473869 w 1123950"/>
              <a:gd name="connsiteY16" fmla="*/ 1483518 h 1712118"/>
              <a:gd name="connsiteX17" fmla="*/ 435769 w 1123950"/>
              <a:gd name="connsiteY17" fmla="*/ 1535906 h 1712118"/>
              <a:gd name="connsiteX18" fmla="*/ 378619 w 1123950"/>
              <a:gd name="connsiteY18" fmla="*/ 1600200 h 1712118"/>
              <a:gd name="connsiteX19" fmla="*/ 321469 w 1123950"/>
              <a:gd name="connsiteY19" fmla="*/ 1652587 h 1712118"/>
              <a:gd name="connsiteX20" fmla="*/ 266700 w 1123950"/>
              <a:gd name="connsiteY20" fmla="*/ 1693068 h 1712118"/>
              <a:gd name="connsiteX21" fmla="*/ 238125 w 1123950"/>
              <a:gd name="connsiteY21" fmla="*/ 1707356 h 1712118"/>
              <a:gd name="connsiteX22" fmla="*/ 204788 w 1123950"/>
              <a:gd name="connsiteY22" fmla="*/ 1712118 h 1712118"/>
              <a:gd name="connsiteX23" fmla="*/ 178594 w 1123950"/>
              <a:gd name="connsiteY23" fmla="*/ 1704975 h 1712118"/>
              <a:gd name="connsiteX24" fmla="*/ 138113 w 1123950"/>
              <a:gd name="connsiteY24" fmla="*/ 1681162 h 1712118"/>
              <a:gd name="connsiteX25" fmla="*/ 114300 w 1123950"/>
              <a:gd name="connsiteY25" fmla="*/ 1654968 h 1712118"/>
              <a:gd name="connsiteX26" fmla="*/ 90488 w 1123950"/>
              <a:gd name="connsiteY26" fmla="*/ 1616868 h 1712118"/>
              <a:gd name="connsiteX27" fmla="*/ 66675 w 1123950"/>
              <a:gd name="connsiteY27" fmla="*/ 1585912 h 1712118"/>
              <a:gd name="connsiteX28" fmla="*/ 0 w 1123950"/>
              <a:gd name="connsiteY28" fmla="*/ 1514475 h 1712118"/>
              <a:gd name="connsiteX29" fmla="*/ 150019 w 1123950"/>
              <a:gd name="connsiteY29" fmla="*/ 1307306 h 1712118"/>
              <a:gd name="connsiteX30" fmla="*/ 197644 w 1123950"/>
              <a:gd name="connsiteY30" fmla="*/ 1304925 h 1712118"/>
              <a:gd name="connsiteX31" fmla="*/ 235744 w 1123950"/>
              <a:gd name="connsiteY31" fmla="*/ 1295400 h 1712118"/>
              <a:gd name="connsiteX32" fmla="*/ 266700 w 1123950"/>
              <a:gd name="connsiteY32" fmla="*/ 1281112 h 1712118"/>
              <a:gd name="connsiteX33" fmla="*/ 297657 w 1123950"/>
              <a:gd name="connsiteY33" fmla="*/ 1257300 h 1712118"/>
              <a:gd name="connsiteX34" fmla="*/ 335757 w 1123950"/>
              <a:gd name="connsiteY34" fmla="*/ 1216818 h 1712118"/>
              <a:gd name="connsiteX35" fmla="*/ 407194 w 1123950"/>
              <a:gd name="connsiteY35" fmla="*/ 1121568 h 1712118"/>
              <a:gd name="connsiteX36" fmla="*/ 492919 w 1123950"/>
              <a:gd name="connsiteY36" fmla="*/ 950118 h 1712118"/>
              <a:gd name="connsiteX37" fmla="*/ 623888 w 1123950"/>
              <a:gd name="connsiteY37" fmla="*/ 652462 h 1712118"/>
              <a:gd name="connsiteX38" fmla="*/ 733425 w 1123950"/>
              <a:gd name="connsiteY38" fmla="*/ 364331 h 1712118"/>
              <a:gd name="connsiteX0" fmla="*/ 666750 w 1057275"/>
              <a:gd name="connsiteY0" fmla="*/ 364331 h 1712118"/>
              <a:gd name="connsiteX1" fmla="*/ 719138 w 1057275"/>
              <a:gd name="connsiteY1" fmla="*/ 214312 h 1712118"/>
              <a:gd name="connsiteX2" fmla="*/ 752475 w 1057275"/>
              <a:gd name="connsiteY2" fmla="*/ 102393 h 1712118"/>
              <a:gd name="connsiteX3" fmla="*/ 764382 w 1057275"/>
              <a:gd name="connsiteY3" fmla="*/ 61912 h 1712118"/>
              <a:gd name="connsiteX4" fmla="*/ 764382 w 1057275"/>
              <a:gd name="connsiteY4" fmla="*/ 45243 h 1712118"/>
              <a:gd name="connsiteX5" fmla="*/ 745332 w 1057275"/>
              <a:gd name="connsiteY5" fmla="*/ 0 h 1712118"/>
              <a:gd name="connsiteX6" fmla="*/ 1057275 w 1057275"/>
              <a:gd name="connsiteY6" fmla="*/ 123825 h 1712118"/>
              <a:gd name="connsiteX7" fmla="*/ 1026319 w 1057275"/>
              <a:gd name="connsiteY7" fmla="*/ 161925 h 1712118"/>
              <a:gd name="connsiteX8" fmla="*/ 992982 w 1057275"/>
              <a:gd name="connsiteY8" fmla="*/ 216693 h 1712118"/>
              <a:gd name="connsiteX9" fmla="*/ 933450 w 1057275"/>
              <a:gd name="connsiteY9" fmla="*/ 361950 h 1712118"/>
              <a:gd name="connsiteX10" fmla="*/ 814388 w 1057275"/>
              <a:gd name="connsiteY10" fmla="*/ 657225 h 1712118"/>
              <a:gd name="connsiteX11" fmla="*/ 683419 w 1057275"/>
              <a:gd name="connsiteY11" fmla="*/ 952500 h 1712118"/>
              <a:gd name="connsiteX12" fmla="*/ 600075 w 1057275"/>
              <a:gd name="connsiteY12" fmla="*/ 1131093 h 1712118"/>
              <a:gd name="connsiteX13" fmla="*/ 521494 w 1057275"/>
              <a:gd name="connsiteY13" fmla="*/ 1273968 h 1712118"/>
              <a:gd name="connsiteX14" fmla="*/ 492919 w 1057275"/>
              <a:gd name="connsiteY14" fmla="*/ 1338262 h 1712118"/>
              <a:gd name="connsiteX15" fmla="*/ 459582 w 1057275"/>
              <a:gd name="connsiteY15" fmla="*/ 1397793 h 1712118"/>
              <a:gd name="connsiteX16" fmla="*/ 407194 w 1057275"/>
              <a:gd name="connsiteY16" fmla="*/ 1483518 h 1712118"/>
              <a:gd name="connsiteX17" fmla="*/ 369094 w 1057275"/>
              <a:gd name="connsiteY17" fmla="*/ 1535906 h 1712118"/>
              <a:gd name="connsiteX18" fmla="*/ 311944 w 1057275"/>
              <a:gd name="connsiteY18" fmla="*/ 1600200 h 1712118"/>
              <a:gd name="connsiteX19" fmla="*/ 254794 w 1057275"/>
              <a:gd name="connsiteY19" fmla="*/ 1652587 h 1712118"/>
              <a:gd name="connsiteX20" fmla="*/ 200025 w 1057275"/>
              <a:gd name="connsiteY20" fmla="*/ 1693068 h 1712118"/>
              <a:gd name="connsiteX21" fmla="*/ 171450 w 1057275"/>
              <a:gd name="connsiteY21" fmla="*/ 1707356 h 1712118"/>
              <a:gd name="connsiteX22" fmla="*/ 138113 w 1057275"/>
              <a:gd name="connsiteY22" fmla="*/ 1712118 h 1712118"/>
              <a:gd name="connsiteX23" fmla="*/ 111919 w 1057275"/>
              <a:gd name="connsiteY23" fmla="*/ 1704975 h 1712118"/>
              <a:gd name="connsiteX24" fmla="*/ 71438 w 1057275"/>
              <a:gd name="connsiteY24" fmla="*/ 1681162 h 1712118"/>
              <a:gd name="connsiteX25" fmla="*/ 47625 w 1057275"/>
              <a:gd name="connsiteY25" fmla="*/ 1654968 h 1712118"/>
              <a:gd name="connsiteX26" fmla="*/ 23813 w 1057275"/>
              <a:gd name="connsiteY26" fmla="*/ 1616868 h 1712118"/>
              <a:gd name="connsiteX27" fmla="*/ 0 w 1057275"/>
              <a:gd name="connsiteY27" fmla="*/ 1585912 h 1712118"/>
              <a:gd name="connsiteX28" fmla="*/ 83344 w 1057275"/>
              <a:gd name="connsiteY28" fmla="*/ 1307306 h 1712118"/>
              <a:gd name="connsiteX29" fmla="*/ 130969 w 1057275"/>
              <a:gd name="connsiteY29" fmla="*/ 1304925 h 1712118"/>
              <a:gd name="connsiteX30" fmla="*/ 169069 w 1057275"/>
              <a:gd name="connsiteY30" fmla="*/ 1295400 h 1712118"/>
              <a:gd name="connsiteX31" fmla="*/ 200025 w 1057275"/>
              <a:gd name="connsiteY31" fmla="*/ 1281112 h 1712118"/>
              <a:gd name="connsiteX32" fmla="*/ 230982 w 1057275"/>
              <a:gd name="connsiteY32" fmla="*/ 1257300 h 1712118"/>
              <a:gd name="connsiteX33" fmla="*/ 269082 w 1057275"/>
              <a:gd name="connsiteY33" fmla="*/ 1216818 h 1712118"/>
              <a:gd name="connsiteX34" fmla="*/ 340519 w 1057275"/>
              <a:gd name="connsiteY34" fmla="*/ 1121568 h 1712118"/>
              <a:gd name="connsiteX35" fmla="*/ 426244 w 1057275"/>
              <a:gd name="connsiteY35" fmla="*/ 950118 h 1712118"/>
              <a:gd name="connsiteX36" fmla="*/ 557213 w 1057275"/>
              <a:gd name="connsiteY36" fmla="*/ 652462 h 1712118"/>
              <a:gd name="connsiteX37" fmla="*/ 666750 w 1057275"/>
              <a:gd name="connsiteY37" fmla="*/ 364331 h 1712118"/>
              <a:gd name="connsiteX0" fmla="*/ 666750 w 1057275"/>
              <a:gd name="connsiteY0" fmla="*/ 364331 h 1712118"/>
              <a:gd name="connsiteX1" fmla="*/ 719138 w 1057275"/>
              <a:gd name="connsiteY1" fmla="*/ 214312 h 1712118"/>
              <a:gd name="connsiteX2" fmla="*/ 752475 w 1057275"/>
              <a:gd name="connsiteY2" fmla="*/ 102393 h 1712118"/>
              <a:gd name="connsiteX3" fmla="*/ 764382 w 1057275"/>
              <a:gd name="connsiteY3" fmla="*/ 61912 h 1712118"/>
              <a:gd name="connsiteX4" fmla="*/ 764382 w 1057275"/>
              <a:gd name="connsiteY4" fmla="*/ 45243 h 1712118"/>
              <a:gd name="connsiteX5" fmla="*/ 745332 w 1057275"/>
              <a:gd name="connsiteY5" fmla="*/ 0 h 1712118"/>
              <a:gd name="connsiteX6" fmla="*/ 1057275 w 1057275"/>
              <a:gd name="connsiteY6" fmla="*/ 123825 h 1712118"/>
              <a:gd name="connsiteX7" fmla="*/ 1026319 w 1057275"/>
              <a:gd name="connsiteY7" fmla="*/ 161925 h 1712118"/>
              <a:gd name="connsiteX8" fmla="*/ 992982 w 1057275"/>
              <a:gd name="connsiteY8" fmla="*/ 216693 h 1712118"/>
              <a:gd name="connsiteX9" fmla="*/ 933450 w 1057275"/>
              <a:gd name="connsiteY9" fmla="*/ 361950 h 1712118"/>
              <a:gd name="connsiteX10" fmla="*/ 814388 w 1057275"/>
              <a:gd name="connsiteY10" fmla="*/ 657225 h 1712118"/>
              <a:gd name="connsiteX11" fmla="*/ 683419 w 1057275"/>
              <a:gd name="connsiteY11" fmla="*/ 952500 h 1712118"/>
              <a:gd name="connsiteX12" fmla="*/ 600075 w 1057275"/>
              <a:gd name="connsiteY12" fmla="*/ 1131093 h 1712118"/>
              <a:gd name="connsiteX13" fmla="*/ 521494 w 1057275"/>
              <a:gd name="connsiteY13" fmla="*/ 1273968 h 1712118"/>
              <a:gd name="connsiteX14" fmla="*/ 492919 w 1057275"/>
              <a:gd name="connsiteY14" fmla="*/ 1338262 h 1712118"/>
              <a:gd name="connsiteX15" fmla="*/ 459582 w 1057275"/>
              <a:gd name="connsiteY15" fmla="*/ 1397793 h 1712118"/>
              <a:gd name="connsiteX16" fmla="*/ 407194 w 1057275"/>
              <a:gd name="connsiteY16" fmla="*/ 1483518 h 1712118"/>
              <a:gd name="connsiteX17" fmla="*/ 369094 w 1057275"/>
              <a:gd name="connsiteY17" fmla="*/ 1535906 h 1712118"/>
              <a:gd name="connsiteX18" fmla="*/ 311944 w 1057275"/>
              <a:gd name="connsiteY18" fmla="*/ 1600200 h 1712118"/>
              <a:gd name="connsiteX19" fmla="*/ 254794 w 1057275"/>
              <a:gd name="connsiteY19" fmla="*/ 1652587 h 1712118"/>
              <a:gd name="connsiteX20" fmla="*/ 200025 w 1057275"/>
              <a:gd name="connsiteY20" fmla="*/ 1693068 h 1712118"/>
              <a:gd name="connsiteX21" fmla="*/ 171450 w 1057275"/>
              <a:gd name="connsiteY21" fmla="*/ 1707356 h 1712118"/>
              <a:gd name="connsiteX22" fmla="*/ 138113 w 1057275"/>
              <a:gd name="connsiteY22" fmla="*/ 1712118 h 1712118"/>
              <a:gd name="connsiteX23" fmla="*/ 111919 w 1057275"/>
              <a:gd name="connsiteY23" fmla="*/ 1704975 h 1712118"/>
              <a:gd name="connsiteX24" fmla="*/ 71438 w 1057275"/>
              <a:gd name="connsiteY24" fmla="*/ 1681162 h 1712118"/>
              <a:gd name="connsiteX25" fmla="*/ 47625 w 1057275"/>
              <a:gd name="connsiteY25" fmla="*/ 1654968 h 1712118"/>
              <a:gd name="connsiteX26" fmla="*/ 23813 w 1057275"/>
              <a:gd name="connsiteY26" fmla="*/ 1616868 h 1712118"/>
              <a:gd name="connsiteX27" fmla="*/ 0 w 1057275"/>
              <a:gd name="connsiteY27" fmla="*/ 1585912 h 1712118"/>
              <a:gd name="connsiteX28" fmla="*/ 83385 w 1057275"/>
              <a:gd name="connsiteY28" fmla="*/ 1307912 h 1712118"/>
              <a:gd name="connsiteX29" fmla="*/ 130969 w 1057275"/>
              <a:gd name="connsiteY29" fmla="*/ 1304925 h 1712118"/>
              <a:gd name="connsiteX30" fmla="*/ 169069 w 1057275"/>
              <a:gd name="connsiteY30" fmla="*/ 1295400 h 1712118"/>
              <a:gd name="connsiteX31" fmla="*/ 200025 w 1057275"/>
              <a:gd name="connsiteY31" fmla="*/ 1281112 h 1712118"/>
              <a:gd name="connsiteX32" fmla="*/ 230982 w 1057275"/>
              <a:gd name="connsiteY32" fmla="*/ 1257300 h 1712118"/>
              <a:gd name="connsiteX33" fmla="*/ 269082 w 1057275"/>
              <a:gd name="connsiteY33" fmla="*/ 1216818 h 1712118"/>
              <a:gd name="connsiteX34" fmla="*/ 340519 w 1057275"/>
              <a:gd name="connsiteY34" fmla="*/ 1121568 h 1712118"/>
              <a:gd name="connsiteX35" fmla="*/ 426244 w 1057275"/>
              <a:gd name="connsiteY35" fmla="*/ 950118 h 1712118"/>
              <a:gd name="connsiteX36" fmla="*/ 557213 w 1057275"/>
              <a:gd name="connsiteY36" fmla="*/ 652462 h 1712118"/>
              <a:gd name="connsiteX37" fmla="*/ 666750 w 1057275"/>
              <a:gd name="connsiteY37" fmla="*/ 364331 h 1712118"/>
              <a:gd name="connsiteX0" fmla="*/ 666750 w 1057275"/>
              <a:gd name="connsiteY0" fmla="*/ 364331 h 1712118"/>
              <a:gd name="connsiteX1" fmla="*/ 719138 w 1057275"/>
              <a:gd name="connsiteY1" fmla="*/ 214312 h 1712118"/>
              <a:gd name="connsiteX2" fmla="*/ 752475 w 1057275"/>
              <a:gd name="connsiteY2" fmla="*/ 102393 h 1712118"/>
              <a:gd name="connsiteX3" fmla="*/ 764382 w 1057275"/>
              <a:gd name="connsiteY3" fmla="*/ 61912 h 1712118"/>
              <a:gd name="connsiteX4" fmla="*/ 764382 w 1057275"/>
              <a:gd name="connsiteY4" fmla="*/ 45243 h 1712118"/>
              <a:gd name="connsiteX5" fmla="*/ 745332 w 1057275"/>
              <a:gd name="connsiteY5" fmla="*/ 0 h 1712118"/>
              <a:gd name="connsiteX6" fmla="*/ 1057275 w 1057275"/>
              <a:gd name="connsiteY6" fmla="*/ 123825 h 1712118"/>
              <a:gd name="connsiteX7" fmla="*/ 1026319 w 1057275"/>
              <a:gd name="connsiteY7" fmla="*/ 161925 h 1712118"/>
              <a:gd name="connsiteX8" fmla="*/ 992982 w 1057275"/>
              <a:gd name="connsiteY8" fmla="*/ 216693 h 1712118"/>
              <a:gd name="connsiteX9" fmla="*/ 933450 w 1057275"/>
              <a:gd name="connsiteY9" fmla="*/ 361950 h 1712118"/>
              <a:gd name="connsiteX10" fmla="*/ 814388 w 1057275"/>
              <a:gd name="connsiteY10" fmla="*/ 657225 h 1712118"/>
              <a:gd name="connsiteX11" fmla="*/ 683419 w 1057275"/>
              <a:gd name="connsiteY11" fmla="*/ 952500 h 1712118"/>
              <a:gd name="connsiteX12" fmla="*/ 600075 w 1057275"/>
              <a:gd name="connsiteY12" fmla="*/ 1131093 h 1712118"/>
              <a:gd name="connsiteX13" fmla="*/ 521494 w 1057275"/>
              <a:gd name="connsiteY13" fmla="*/ 1273968 h 1712118"/>
              <a:gd name="connsiteX14" fmla="*/ 492919 w 1057275"/>
              <a:gd name="connsiteY14" fmla="*/ 1338262 h 1712118"/>
              <a:gd name="connsiteX15" fmla="*/ 459582 w 1057275"/>
              <a:gd name="connsiteY15" fmla="*/ 1397793 h 1712118"/>
              <a:gd name="connsiteX16" fmla="*/ 407194 w 1057275"/>
              <a:gd name="connsiteY16" fmla="*/ 1483518 h 1712118"/>
              <a:gd name="connsiteX17" fmla="*/ 369094 w 1057275"/>
              <a:gd name="connsiteY17" fmla="*/ 1535906 h 1712118"/>
              <a:gd name="connsiteX18" fmla="*/ 311944 w 1057275"/>
              <a:gd name="connsiteY18" fmla="*/ 1600200 h 1712118"/>
              <a:gd name="connsiteX19" fmla="*/ 254794 w 1057275"/>
              <a:gd name="connsiteY19" fmla="*/ 1652587 h 1712118"/>
              <a:gd name="connsiteX20" fmla="*/ 200025 w 1057275"/>
              <a:gd name="connsiteY20" fmla="*/ 1693068 h 1712118"/>
              <a:gd name="connsiteX21" fmla="*/ 171450 w 1057275"/>
              <a:gd name="connsiteY21" fmla="*/ 1707356 h 1712118"/>
              <a:gd name="connsiteX22" fmla="*/ 138113 w 1057275"/>
              <a:gd name="connsiteY22" fmla="*/ 1712118 h 1712118"/>
              <a:gd name="connsiteX23" fmla="*/ 111919 w 1057275"/>
              <a:gd name="connsiteY23" fmla="*/ 1704975 h 1712118"/>
              <a:gd name="connsiteX24" fmla="*/ 71438 w 1057275"/>
              <a:gd name="connsiteY24" fmla="*/ 1681162 h 1712118"/>
              <a:gd name="connsiteX25" fmla="*/ 47625 w 1057275"/>
              <a:gd name="connsiteY25" fmla="*/ 1654968 h 1712118"/>
              <a:gd name="connsiteX26" fmla="*/ 23813 w 1057275"/>
              <a:gd name="connsiteY26" fmla="*/ 1616868 h 1712118"/>
              <a:gd name="connsiteX27" fmla="*/ 0 w 1057275"/>
              <a:gd name="connsiteY27" fmla="*/ 1585912 h 1712118"/>
              <a:gd name="connsiteX28" fmla="*/ 130969 w 1057275"/>
              <a:gd name="connsiteY28" fmla="*/ 1304925 h 1712118"/>
              <a:gd name="connsiteX29" fmla="*/ 169069 w 1057275"/>
              <a:gd name="connsiteY29" fmla="*/ 1295400 h 1712118"/>
              <a:gd name="connsiteX30" fmla="*/ 200025 w 1057275"/>
              <a:gd name="connsiteY30" fmla="*/ 1281112 h 1712118"/>
              <a:gd name="connsiteX31" fmla="*/ 230982 w 1057275"/>
              <a:gd name="connsiteY31" fmla="*/ 1257300 h 1712118"/>
              <a:gd name="connsiteX32" fmla="*/ 269082 w 1057275"/>
              <a:gd name="connsiteY32" fmla="*/ 1216818 h 1712118"/>
              <a:gd name="connsiteX33" fmla="*/ 340519 w 1057275"/>
              <a:gd name="connsiteY33" fmla="*/ 1121568 h 1712118"/>
              <a:gd name="connsiteX34" fmla="*/ 426244 w 1057275"/>
              <a:gd name="connsiteY34" fmla="*/ 950118 h 1712118"/>
              <a:gd name="connsiteX35" fmla="*/ 557213 w 1057275"/>
              <a:gd name="connsiteY35" fmla="*/ 652462 h 1712118"/>
              <a:gd name="connsiteX36" fmla="*/ 666750 w 1057275"/>
              <a:gd name="connsiteY36" fmla="*/ 364331 h 1712118"/>
              <a:gd name="connsiteX0" fmla="*/ 642937 w 1033462"/>
              <a:gd name="connsiteY0" fmla="*/ 364331 h 1712118"/>
              <a:gd name="connsiteX1" fmla="*/ 695325 w 1033462"/>
              <a:gd name="connsiteY1" fmla="*/ 214312 h 1712118"/>
              <a:gd name="connsiteX2" fmla="*/ 728662 w 1033462"/>
              <a:gd name="connsiteY2" fmla="*/ 102393 h 1712118"/>
              <a:gd name="connsiteX3" fmla="*/ 740569 w 1033462"/>
              <a:gd name="connsiteY3" fmla="*/ 61912 h 1712118"/>
              <a:gd name="connsiteX4" fmla="*/ 740569 w 1033462"/>
              <a:gd name="connsiteY4" fmla="*/ 45243 h 1712118"/>
              <a:gd name="connsiteX5" fmla="*/ 721519 w 1033462"/>
              <a:gd name="connsiteY5" fmla="*/ 0 h 1712118"/>
              <a:gd name="connsiteX6" fmla="*/ 1033462 w 1033462"/>
              <a:gd name="connsiteY6" fmla="*/ 123825 h 1712118"/>
              <a:gd name="connsiteX7" fmla="*/ 1002506 w 1033462"/>
              <a:gd name="connsiteY7" fmla="*/ 161925 h 1712118"/>
              <a:gd name="connsiteX8" fmla="*/ 969169 w 1033462"/>
              <a:gd name="connsiteY8" fmla="*/ 216693 h 1712118"/>
              <a:gd name="connsiteX9" fmla="*/ 909637 w 1033462"/>
              <a:gd name="connsiteY9" fmla="*/ 361950 h 1712118"/>
              <a:gd name="connsiteX10" fmla="*/ 790575 w 1033462"/>
              <a:gd name="connsiteY10" fmla="*/ 657225 h 1712118"/>
              <a:gd name="connsiteX11" fmla="*/ 659606 w 1033462"/>
              <a:gd name="connsiteY11" fmla="*/ 952500 h 1712118"/>
              <a:gd name="connsiteX12" fmla="*/ 576262 w 1033462"/>
              <a:gd name="connsiteY12" fmla="*/ 1131093 h 1712118"/>
              <a:gd name="connsiteX13" fmla="*/ 497681 w 1033462"/>
              <a:gd name="connsiteY13" fmla="*/ 1273968 h 1712118"/>
              <a:gd name="connsiteX14" fmla="*/ 469106 w 1033462"/>
              <a:gd name="connsiteY14" fmla="*/ 1338262 h 1712118"/>
              <a:gd name="connsiteX15" fmla="*/ 435769 w 1033462"/>
              <a:gd name="connsiteY15" fmla="*/ 1397793 h 1712118"/>
              <a:gd name="connsiteX16" fmla="*/ 383381 w 1033462"/>
              <a:gd name="connsiteY16" fmla="*/ 1483518 h 1712118"/>
              <a:gd name="connsiteX17" fmla="*/ 345281 w 1033462"/>
              <a:gd name="connsiteY17" fmla="*/ 1535906 h 1712118"/>
              <a:gd name="connsiteX18" fmla="*/ 288131 w 1033462"/>
              <a:gd name="connsiteY18" fmla="*/ 1600200 h 1712118"/>
              <a:gd name="connsiteX19" fmla="*/ 230981 w 1033462"/>
              <a:gd name="connsiteY19" fmla="*/ 1652587 h 1712118"/>
              <a:gd name="connsiteX20" fmla="*/ 176212 w 1033462"/>
              <a:gd name="connsiteY20" fmla="*/ 1693068 h 1712118"/>
              <a:gd name="connsiteX21" fmla="*/ 147637 w 1033462"/>
              <a:gd name="connsiteY21" fmla="*/ 1707356 h 1712118"/>
              <a:gd name="connsiteX22" fmla="*/ 114300 w 1033462"/>
              <a:gd name="connsiteY22" fmla="*/ 1712118 h 1712118"/>
              <a:gd name="connsiteX23" fmla="*/ 88106 w 1033462"/>
              <a:gd name="connsiteY23" fmla="*/ 1704975 h 1712118"/>
              <a:gd name="connsiteX24" fmla="*/ 47625 w 1033462"/>
              <a:gd name="connsiteY24" fmla="*/ 1681162 h 1712118"/>
              <a:gd name="connsiteX25" fmla="*/ 23812 w 1033462"/>
              <a:gd name="connsiteY25" fmla="*/ 1654968 h 1712118"/>
              <a:gd name="connsiteX26" fmla="*/ 0 w 1033462"/>
              <a:gd name="connsiteY26" fmla="*/ 1616868 h 1712118"/>
              <a:gd name="connsiteX27" fmla="*/ 107156 w 1033462"/>
              <a:gd name="connsiteY27" fmla="*/ 1304925 h 1712118"/>
              <a:gd name="connsiteX28" fmla="*/ 145256 w 1033462"/>
              <a:gd name="connsiteY28" fmla="*/ 1295400 h 1712118"/>
              <a:gd name="connsiteX29" fmla="*/ 176212 w 1033462"/>
              <a:gd name="connsiteY29" fmla="*/ 1281112 h 1712118"/>
              <a:gd name="connsiteX30" fmla="*/ 207169 w 1033462"/>
              <a:gd name="connsiteY30" fmla="*/ 1257300 h 1712118"/>
              <a:gd name="connsiteX31" fmla="*/ 245269 w 1033462"/>
              <a:gd name="connsiteY31" fmla="*/ 1216818 h 1712118"/>
              <a:gd name="connsiteX32" fmla="*/ 316706 w 1033462"/>
              <a:gd name="connsiteY32" fmla="*/ 1121568 h 1712118"/>
              <a:gd name="connsiteX33" fmla="*/ 402431 w 1033462"/>
              <a:gd name="connsiteY33" fmla="*/ 950118 h 1712118"/>
              <a:gd name="connsiteX34" fmla="*/ 533400 w 1033462"/>
              <a:gd name="connsiteY34" fmla="*/ 652462 h 1712118"/>
              <a:gd name="connsiteX35" fmla="*/ 642937 w 1033462"/>
              <a:gd name="connsiteY35" fmla="*/ 364331 h 1712118"/>
              <a:gd name="connsiteX0" fmla="*/ 642937 w 1033462"/>
              <a:gd name="connsiteY0" fmla="*/ 364331 h 1712118"/>
              <a:gd name="connsiteX1" fmla="*/ 695325 w 1033462"/>
              <a:gd name="connsiteY1" fmla="*/ 214312 h 1712118"/>
              <a:gd name="connsiteX2" fmla="*/ 728662 w 1033462"/>
              <a:gd name="connsiteY2" fmla="*/ 102393 h 1712118"/>
              <a:gd name="connsiteX3" fmla="*/ 740569 w 1033462"/>
              <a:gd name="connsiteY3" fmla="*/ 61912 h 1712118"/>
              <a:gd name="connsiteX4" fmla="*/ 740569 w 1033462"/>
              <a:gd name="connsiteY4" fmla="*/ 45243 h 1712118"/>
              <a:gd name="connsiteX5" fmla="*/ 721519 w 1033462"/>
              <a:gd name="connsiteY5" fmla="*/ 0 h 1712118"/>
              <a:gd name="connsiteX6" fmla="*/ 1033462 w 1033462"/>
              <a:gd name="connsiteY6" fmla="*/ 123825 h 1712118"/>
              <a:gd name="connsiteX7" fmla="*/ 1002506 w 1033462"/>
              <a:gd name="connsiteY7" fmla="*/ 161925 h 1712118"/>
              <a:gd name="connsiteX8" fmla="*/ 969169 w 1033462"/>
              <a:gd name="connsiteY8" fmla="*/ 216693 h 1712118"/>
              <a:gd name="connsiteX9" fmla="*/ 909637 w 1033462"/>
              <a:gd name="connsiteY9" fmla="*/ 361950 h 1712118"/>
              <a:gd name="connsiteX10" fmla="*/ 790575 w 1033462"/>
              <a:gd name="connsiteY10" fmla="*/ 657225 h 1712118"/>
              <a:gd name="connsiteX11" fmla="*/ 659606 w 1033462"/>
              <a:gd name="connsiteY11" fmla="*/ 952500 h 1712118"/>
              <a:gd name="connsiteX12" fmla="*/ 576262 w 1033462"/>
              <a:gd name="connsiteY12" fmla="*/ 1131093 h 1712118"/>
              <a:gd name="connsiteX13" fmla="*/ 497681 w 1033462"/>
              <a:gd name="connsiteY13" fmla="*/ 1273968 h 1712118"/>
              <a:gd name="connsiteX14" fmla="*/ 469106 w 1033462"/>
              <a:gd name="connsiteY14" fmla="*/ 1338262 h 1712118"/>
              <a:gd name="connsiteX15" fmla="*/ 435769 w 1033462"/>
              <a:gd name="connsiteY15" fmla="*/ 1397793 h 1712118"/>
              <a:gd name="connsiteX16" fmla="*/ 383381 w 1033462"/>
              <a:gd name="connsiteY16" fmla="*/ 1483518 h 1712118"/>
              <a:gd name="connsiteX17" fmla="*/ 345281 w 1033462"/>
              <a:gd name="connsiteY17" fmla="*/ 1535906 h 1712118"/>
              <a:gd name="connsiteX18" fmla="*/ 288131 w 1033462"/>
              <a:gd name="connsiteY18" fmla="*/ 1600200 h 1712118"/>
              <a:gd name="connsiteX19" fmla="*/ 230981 w 1033462"/>
              <a:gd name="connsiteY19" fmla="*/ 1652587 h 1712118"/>
              <a:gd name="connsiteX20" fmla="*/ 176212 w 1033462"/>
              <a:gd name="connsiteY20" fmla="*/ 1693068 h 1712118"/>
              <a:gd name="connsiteX21" fmla="*/ 147637 w 1033462"/>
              <a:gd name="connsiteY21" fmla="*/ 1707356 h 1712118"/>
              <a:gd name="connsiteX22" fmla="*/ 114300 w 1033462"/>
              <a:gd name="connsiteY22" fmla="*/ 1712118 h 1712118"/>
              <a:gd name="connsiteX23" fmla="*/ 88106 w 1033462"/>
              <a:gd name="connsiteY23" fmla="*/ 1704975 h 1712118"/>
              <a:gd name="connsiteX24" fmla="*/ 47625 w 1033462"/>
              <a:gd name="connsiteY24" fmla="*/ 1681162 h 1712118"/>
              <a:gd name="connsiteX25" fmla="*/ 23812 w 1033462"/>
              <a:gd name="connsiteY25" fmla="*/ 1654968 h 1712118"/>
              <a:gd name="connsiteX26" fmla="*/ 0 w 1033462"/>
              <a:gd name="connsiteY26" fmla="*/ 1616868 h 1712118"/>
              <a:gd name="connsiteX27" fmla="*/ 145256 w 1033462"/>
              <a:gd name="connsiteY27" fmla="*/ 1295400 h 1712118"/>
              <a:gd name="connsiteX28" fmla="*/ 176212 w 1033462"/>
              <a:gd name="connsiteY28" fmla="*/ 1281112 h 1712118"/>
              <a:gd name="connsiteX29" fmla="*/ 207169 w 1033462"/>
              <a:gd name="connsiteY29" fmla="*/ 1257300 h 1712118"/>
              <a:gd name="connsiteX30" fmla="*/ 245269 w 1033462"/>
              <a:gd name="connsiteY30" fmla="*/ 1216818 h 1712118"/>
              <a:gd name="connsiteX31" fmla="*/ 316706 w 1033462"/>
              <a:gd name="connsiteY31" fmla="*/ 1121568 h 1712118"/>
              <a:gd name="connsiteX32" fmla="*/ 402431 w 1033462"/>
              <a:gd name="connsiteY32" fmla="*/ 950118 h 1712118"/>
              <a:gd name="connsiteX33" fmla="*/ 533400 w 1033462"/>
              <a:gd name="connsiteY33" fmla="*/ 652462 h 1712118"/>
              <a:gd name="connsiteX34" fmla="*/ 642937 w 1033462"/>
              <a:gd name="connsiteY34" fmla="*/ 364331 h 171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33462" h="1712118">
                <a:moveTo>
                  <a:pt x="642937" y="364331"/>
                </a:moveTo>
                <a:lnTo>
                  <a:pt x="695325" y="214312"/>
                </a:lnTo>
                <a:lnTo>
                  <a:pt x="728662" y="102393"/>
                </a:lnTo>
                <a:lnTo>
                  <a:pt x="740569" y="61912"/>
                </a:lnTo>
                <a:lnTo>
                  <a:pt x="740569" y="45243"/>
                </a:lnTo>
                <a:lnTo>
                  <a:pt x="721519" y="0"/>
                </a:lnTo>
                <a:lnTo>
                  <a:pt x="1033462" y="123825"/>
                </a:lnTo>
                <a:lnTo>
                  <a:pt x="1002506" y="161925"/>
                </a:lnTo>
                <a:lnTo>
                  <a:pt x="969169" y="216693"/>
                </a:lnTo>
                <a:lnTo>
                  <a:pt x="909637" y="361950"/>
                </a:lnTo>
                <a:lnTo>
                  <a:pt x="790575" y="657225"/>
                </a:lnTo>
                <a:lnTo>
                  <a:pt x="659606" y="952500"/>
                </a:lnTo>
                <a:lnTo>
                  <a:pt x="576262" y="1131093"/>
                </a:lnTo>
                <a:lnTo>
                  <a:pt x="497681" y="1273968"/>
                </a:lnTo>
                <a:lnTo>
                  <a:pt x="469106" y="1338262"/>
                </a:lnTo>
                <a:lnTo>
                  <a:pt x="435769" y="1397793"/>
                </a:lnTo>
                <a:lnTo>
                  <a:pt x="383381" y="1483518"/>
                </a:lnTo>
                <a:lnTo>
                  <a:pt x="345281" y="1535906"/>
                </a:lnTo>
                <a:lnTo>
                  <a:pt x="288131" y="1600200"/>
                </a:lnTo>
                <a:lnTo>
                  <a:pt x="230981" y="1652587"/>
                </a:lnTo>
                <a:lnTo>
                  <a:pt x="176212" y="1693068"/>
                </a:lnTo>
                <a:lnTo>
                  <a:pt x="147637" y="1707356"/>
                </a:lnTo>
                <a:lnTo>
                  <a:pt x="114300" y="1712118"/>
                </a:lnTo>
                <a:lnTo>
                  <a:pt x="88106" y="1704975"/>
                </a:lnTo>
                <a:lnTo>
                  <a:pt x="47625" y="1681162"/>
                </a:lnTo>
                <a:lnTo>
                  <a:pt x="23812" y="1654968"/>
                </a:lnTo>
                <a:lnTo>
                  <a:pt x="0" y="1616868"/>
                </a:lnTo>
                <a:lnTo>
                  <a:pt x="145256" y="1295400"/>
                </a:lnTo>
                <a:lnTo>
                  <a:pt x="176212" y="1281112"/>
                </a:lnTo>
                <a:lnTo>
                  <a:pt x="207169" y="1257300"/>
                </a:lnTo>
                <a:lnTo>
                  <a:pt x="245269" y="1216818"/>
                </a:lnTo>
                <a:lnTo>
                  <a:pt x="316706" y="1121568"/>
                </a:lnTo>
                <a:lnTo>
                  <a:pt x="402431" y="950118"/>
                </a:lnTo>
                <a:lnTo>
                  <a:pt x="533400" y="652462"/>
                </a:lnTo>
                <a:lnTo>
                  <a:pt x="642937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CE1C77A-68CB-4D4B-8A0C-649D7DAD25CB}"/>
              </a:ext>
            </a:extLst>
          </p:cNvPr>
          <p:cNvSpPr/>
          <p:nvPr/>
        </p:nvSpPr>
        <p:spPr>
          <a:xfrm>
            <a:off x="5827713" y="5586414"/>
            <a:ext cx="774700" cy="547687"/>
          </a:xfrm>
          <a:custGeom>
            <a:avLst/>
            <a:gdLst>
              <a:gd name="connsiteX0" fmla="*/ 342900 w 776287"/>
              <a:gd name="connsiteY0" fmla="*/ 128587 h 547687"/>
              <a:gd name="connsiteX1" fmla="*/ 466725 w 776287"/>
              <a:gd name="connsiteY1" fmla="*/ 176212 h 547687"/>
              <a:gd name="connsiteX2" fmla="*/ 554831 w 776287"/>
              <a:gd name="connsiteY2" fmla="*/ 214312 h 547687"/>
              <a:gd name="connsiteX3" fmla="*/ 614362 w 776287"/>
              <a:gd name="connsiteY3" fmla="*/ 223837 h 547687"/>
              <a:gd name="connsiteX4" fmla="*/ 697706 w 776287"/>
              <a:gd name="connsiteY4" fmla="*/ 219075 h 547687"/>
              <a:gd name="connsiteX5" fmla="*/ 745331 w 776287"/>
              <a:gd name="connsiteY5" fmla="*/ 209550 h 547687"/>
              <a:gd name="connsiteX6" fmla="*/ 776287 w 776287"/>
              <a:gd name="connsiteY6" fmla="*/ 195262 h 547687"/>
              <a:gd name="connsiteX7" fmla="*/ 714375 w 776287"/>
              <a:gd name="connsiteY7" fmla="*/ 376237 h 547687"/>
              <a:gd name="connsiteX8" fmla="*/ 611981 w 776287"/>
              <a:gd name="connsiteY8" fmla="*/ 547687 h 547687"/>
              <a:gd name="connsiteX9" fmla="*/ 573881 w 776287"/>
              <a:gd name="connsiteY9" fmla="*/ 492918 h 547687"/>
              <a:gd name="connsiteX10" fmla="*/ 495300 w 776287"/>
              <a:gd name="connsiteY10" fmla="*/ 416718 h 547687"/>
              <a:gd name="connsiteX11" fmla="*/ 383381 w 776287"/>
              <a:gd name="connsiteY11" fmla="*/ 330993 h 547687"/>
              <a:gd name="connsiteX12" fmla="*/ 347662 w 776287"/>
              <a:gd name="connsiteY12" fmla="*/ 300037 h 547687"/>
              <a:gd name="connsiteX13" fmla="*/ 247650 w 776287"/>
              <a:gd name="connsiteY13" fmla="*/ 211931 h 547687"/>
              <a:gd name="connsiteX14" fmla="*/ 119062 w 776287"/>
              <a:gd name="connsiteY14" fmla="*/ 119062 h 547687"/>
              <a:gd name="connsiteX15" fmla="*/ 45244 w 776287"/>
              <a:gd name="connsiteY15" fmla="*/ 73818 h 547687"/>
              <a:gd name="connsiteX16" fmla="*/ 21431 w 776287"/>
              <a:gd name="connsiteY16" fmla="*/ 61912 h 547687"/>
              <a:gd name="connsiteX17" fmla="*/ 9525 w 776287"/>
              <a:gd name="connsiteY17" fmla="*/ 42862 h 547687"/>
              <a:gd name="connsiteX18" fmla="*/ 0 w 776287"/>
              <a:gd name="connsiteY18" fmla="*/ 19050 h 547687"/>
              <a:gd name="connsiteX19" fmla="*/ 7144 w 776287"/>
              <a:gd name="connsiteY19" fmla="*/ 0 h 547687"/>
              <a:gd name="connsiteX20" fmla="*/ 45244 w 776287"/>
              <a:gd name="connsiteY20" fmla="*/ 7143 h 547687"/>
              <a:gd name="connsiteX21" fmla="*/ 138112 w 776287"/>
              <a:gd name="connsiteY21" fmla="*/ 47625 h 547687"/>
              <a:gd name="connsiteX22" fmla="*/ 342900 w 776287"/>
              <a:gd name="connsiteY22" fmla="*/ 1285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6287" h="547687">
                <a:moveTo>
                  <a:pt x="342900" y="128587"/>
                </a:moveTo>
                <a:lnTo>
                  <a:pt x="466725" y="176212"/>
                </a:lnTo>
                <a:lnTo>
                  <a:pt x="554831" y="214312"/>
                </a:lnTo>
                <a:lnTo>
                  <a:pt x="614362" y="223837"/>
                </a:lnTo>
                <a:lnTo>
                  <a:pt x="697706" y="219075"/>
                </a:lnTo>
                <a:lnTo>
                  <a:pt x="745331" y="209550"/>
                </a:lnTo>
                <a:lnTo>
                  <a:pt x="776287" y="195262"/>
                </a:lnTo>
                <a:lnTo>
                  <a:pt x="714375" y="376237"/>
                </a:lnTo>
                <a:lnTo>
                  <a:pt x="611981" y="547687"/>
                </a:lnTo>
                <a:lnTo>
                  <a:pt x="573881" y="492918"/>
                </a:lnTo>
                <a:lnTo>
                  <a:pt x="495300" y="416718"/>
                </a:lnTo>
                <a:lnTo>
                  <a:pt x="383381" y="330993"/>
                </a:lnTo>
                <a:lnTo>
                  <a:pt x="347662" y="300037"/>
                </a:lnTo>
                <a:lnTo>
                  <a:pt x="247650" y="211931"/>
                </a:lnTo>
                <a:lnTo>
                  <a:pt x="119062" y="119062"/>
                </a:lnTo>
                <a:lnTo>
                  <a:pt x="45244" y="73818"/>
                </a:lnTo>
                <a:lnTo>
                  <a:pt x="21431" y="61912"/>
                </a:lnTo>
                <a:lnTo>
                  <a:pt x="9525" y="42862"/>
                </a:lnTo>
                <a:lnTo>
                  <a:pt x="0" y="19050"/>
                </a:lnTo>
                <a:lnTo>
                  <a:pt x="7144" y="0"/>
                </a:lnTo>
                <a:lnTo>
                  <a:pt x="45244" y="7143"/>
                </a:lnTo>
                <a:lnTo>
                  <a:pt x="138112" y="47625"/>
                </a:lnTo>
                <a:lnTo>
                  <a:pt x="342900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FA8669C-D111-4558-80DC-033A54BD4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86" y="1401728"/>
            <a:ext cx="4468755" cy="481016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64BE864-161E-4498-A4F1-848A5F15C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386" y="1379520"/>
            <a:ext cx="4474852" cy="481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29" grpId="0" animBg="1"/>
      <p:bldP spid="31" grpId="0" animBg="1"/>
      <p:bldP spid="32" grpId="0" animBg="1"/>
      <p:bldP spid="36" grpId="0" animBg="1"/>
      <p:bldP spid="37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DF3278B-B51D-4A9D-9420-5391F2AD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622" y="1023919"/>
            <a:ext cx="4468755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405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0100ADD-E70E-4897-882B-5080DBF43613}"/>
              </a:ext>
            </a:extLst>
          </p:cNvPr>
          <p:cNvSpPr/>
          <p:nvPr/>
        </p:nvSpPr>
        <p:spPr>
          <a:xfrm>
            <a:off x="5705475" y="1422400"/>
            <a:ext cx="584200" cy="768350"/>
          </a:xfrm>
          <a:custGeom>
            <a:avLst/>
            <a:gdLst>
              <a:gd name="connsiteX0" fmla="*/ 250825 w 584200"/>
              <a:gd name="connsiteY0" fmla="*/ 415925 h 768350"/>
              <a:gd name="connsiteX1" fmla="*/ 247650 w 584200"/>
              <a:gd name="connsiteY1" fmla="*/ 247650 h 768350"/>
              <a:gd name="connsiteX2" fmla="*/ 244475 w 584200"/>
              <a:gd name="connsiteY2" fmla="*/ 222250 h 768350"/>
              <a:gd name="connsiteX3" fmla="*/ 234950 w 584200"/>
              <a:gd name="connsiteY3" fmla="*/ 203200 h 768350"/>
              <a:gd name="connsiteX4" fmla="*/ 215900 w 584200"/>
              <a:gd name="connsiteY4" fmla="*/ 177800 h 768350"/>
              <a:gd name="connsiteX5" fmla="*/ 180975 w 584200"/>
              <a:gd name="connsiteY5" fmla="*/ 152400 h 768350"/>
              <a:gd name="connsiteX6" fmla="*/ 111125 w 584200"/>
              <a:gd name="connsiteY6" fmla="*/ 107950 h 768350"/>
              <a:gd name="connsiteX7" fmla="*/ 53975 w 584200"/>
              <a:gd name="connsiteY7" fmla="*/ 82550 h 768350"/>
              <a:gd name="connsiteX8" fmla="*/ 22225 w 584200"/>
              <a:gd name="connsiteY8" fmla="*/ 63500 h 768350"/>
              <a:gd name="connsiteX9" fmla="*/ 9525 w 584200"/>
              <a:gd name="connsiteY9" fmla="*/ 41275 h 768350"/>
              <a:gd name="connsiteX10" fmla="*/ 0 w 584200"/>
              <a:gd name="connsiteY10" fmla="*/ 15875 h 768350"/>
              <a:gd name="connsiteX11" fmla="*/ 3175 w 584200"/>
              <a:gd name="connsiteY11" fmla="*/ 6350 h 768350"/>
              <a:gd name="connsiteX12" fmla="*/ 28575 w 584200"/>
              <a:gd name="connsiteY12" fmla="*/ 0 h 768350"/>
              <a:gd name="connsiteX13" fmla="*/ 73025 w 584200"/>
              <a:gd name="connsiteY13" fmla="*/ 0 h 768350"/>
              <a:gd name="connsiteX14" fmla="*/ 155575 w 584200"/>
              <a:gd name="connsiteY14" fmla="*/ 3175 h 768350"/>
              <a:gd name="connsiteX15" fmla="*/ 234950 w 584200"/>
              <a:gd name="connsiteY15" fmla="*/ 15875 h 768350"/>
              <a:gd name="connsiteX16" fmla="*/ 307975 w 584200"/>
              <a:gd name="connsiteY16" fmla="*/ 34925 h 768350"/>
              <a:gd name="connsiteX17" fmla="*/ 374650 w 584200"/>
              <a:gd name="connsiteY17" fmla="*/ 66675 h 768350"/>
              <a:gd name="connsiteX18" fmla="*/ 438150 w 584200"/>
              <a:gd name="connsiteY18" fmla="*/ 101600 h 768350"/>
              <a:gd name="connsiteX19" fmla="*/ 488950 w 584200"/>
              <a:gd name="connsiteY19" fmla="*/ 130175 h 768350"/>
              <a:gd name="connsiteX20" fmla="*/ 520700 w 584200"/>
              <a:gd name="connsiteY20" fmla="*/ 152400 h 768350"/>
              <a:gd name="connsiteX21" fmla="*/ 555625 w 584200"/>
              <a:gd name="connsiteY21" fmla="*/ 180975 h 768350"/>
              <a:gd name="connsiteX22" fmla="*/ 571500 w 584200"/>
              <a:gd name="connsiteY22" fmla="*/ 203200 h 768350"/>
              <a:gd name="connsiteX23" fmla="*/ 577850 w 584200"/>
              <a:gd name="connsiteY23" fmla="*/ 222250 h 768350"/>
              <a:gd name="connsiteX24" fmla="*/ 584200 w 584200"/>
              <a:gd name="connsiteY24" fmla="*/ 254000 h 768350"/>
              <a:gd name="connsiteX25" fmla="*/ 581025 w 584200"/>
              <a:gd name="connsiteY25" fmla="*/ 295275 h 768350"/>
              <a:gd name="connsiteX26" fmla="*/ 561975 w 584200"/>
              <a:gd name="connsiteY26" fmla="*/ 336550 h 768350"/>
              <a:gd name="connsiteX27" fmla="*/ 514350 w 584200"/>
              <a:gd name="connsiteY27" fmla="*/ 403225 h 768350"/>
              <a:gd name="connsiteX28" fmla="*/ 514350 w 584200"/>
              <a:gd name="connsiteY28" fmla="*/ 434975 h 768350"/>
              <a:gd name="connsiteX29" fmla="*/ 517525 w 584200"/>
              <a:gd name="connsiteY29" fmla="*/ 688975 h 768350"/>
              <a:gd name="connsiteX30" fmla="*/ 393700 w 584200"/>
              <a:gd name="connsiteY30" fmla="*/ 768350 h 768350"/>
              <a:gd name="connsiteX31" fmla="*/ 250825 w 584200"/>
              <a:gd name="connsiteY31" fmla="*/ 730250 h 768350"/>
              <a:gd name="connsiteX32" fmla="*/ 250825 w 584200"/>
              <a:gd name="connsiteY32" fmla="*/ 415925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4200" h="768350">
                <a:moveTo>
                  <a:pt x="250825" y="415925"/>
                </a:moveTo>
                <a:cubicBezTo>
                  <a:pt x="249767" y="359833"/>
                  <a:pt x="248708" y="303742"/>
                  <a:pt x="247650" y="247650"/>
                </a:cubicBezTo>
                <a:lnTo>
                  <a:pt x="244475" y="222250"/>
                </a:lnTo>
                <a:lnTo>
                  <a:pt x="234950" y="203200"/>
                </a:lnTo>
                <a:lnTo>
                  <a:pt x="215900" y="177800"/>
                </a:lnTo>
                <a:lnTo>
                  <a:pt x="180975" y="152400"/>
                </a:lnTo>
                <a:lnTo>
                  <a:pt x="111125" y="107950"/>
                </a:lnTo>
                <a:lnTo>
                  <a:pt x="53975" y="82550"/>
                </a:lnTo>
                <a:lnTo>
                  <a:pt x="22225" y="63500"/>
                </a:lnTo>
                <a:lnTo>
                  <a:pt x="9525" y="41275"/>
                </a:lnTo>
                <a:lnTo>
                  <a:pt x="0" y="15875"/>
                </a:lnTo>
                <a:lnTo>
                  <a:pt x="3175" y="6350"/>
                </a:lnTo>
                <a:lnTo>
                  <a:pt x="28575" y="0"/>
                </a:lnTo>
                <a:lnTo>
                  <a:pt x="73025" y="0"/>
                </a:lnTo>
                <a:lnTo>
                  <a:pt x="155575" y="3175"/>
                </a:lnTo>
                <a:lnTo>
                  <a:pt x="234950" y="15875"/>
                </a:lnTo>
                <a:lnTo>
                  <a:pt x="307975" y="34925"/>
                </a:lnTo>
                <a:lnTo>
                  <a:pt x="374650" y="66675"/>
                </a:lnTo>
                <a:lnTo>
                  <a:pt x="438150" y="101600"/>
                </a:lnTo>
                <a:lnTo>
                  <a:pt x="488950" y="130175"/>
                </a:lnTo>
                <a:lnTo>
                  <a:pt x="520700" y="152400"/>
                </a:lnTo>
                <a:lnTo>
                  <a:pt x="555625" y="180975"/>
                </a:lnTo>
                <a:lnTo>
                  <a:pt x="571500" y="203200"/>
                </a:lnTo>
                <a:lnTo>
                  <a:pt x="577850" y="222250"/>
                </a:lnTo>
                <a:lnTo>
                  <a:pt x="584200" y="254000"/>
                </a:lnTo>
                <a:lnTo>
                  <a:pt x="581025" y="295275"/>
                </a:lnTo>
                <a:lnTo>
                  <a:pt x="561975" y="336550"/>
                </a:lnTo>
                <a:lnTo>
                  <a:pt x="514350" y="403225"/>
                </a:lnTo>
                <a:lnTo>
                  <a:pt x="514350" y="434975"/>
                </a:lnTo>
                <a:cubicBezTo>
                  <a:pt x="515408" y="519642"/>
                  <a:pt x="516467" y="604308"/>
                  <a:pt x="517525" y="688975"/>
                </a:cubicBezTo>
                <a:lnTo>
                  <a:pt x="393700" y="768350"/>
                </a:lnTo>
                <a:lnTo>
                  <a:pt x="250825" y="730250"/>
                </a:lnTo>
                <a:lnTo>
                  <a:pt x="250825" y="4159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FA8CAA77-152D-47EE-AA4F-704581B1A074}"/>
              </a:ext>
            </a:extLst>
          </p:cNvPr>
          <p:cNvSpPr/>
          <p:nvPr/>
        </p:nvSpPr>
        <p:spPr>
          <a:xfrm>
            <a:off x="4094164" y="1925638"/>
            <a:ext cx="458787" cy="1193800"/>
          </a:xfrm>
          <a:custGeom>
            <a:avLst/>
            <a:gdLst>
              <a:gd name="connsiteX0" fmla="*/ 428625 w 459581"/>
              <a:gd name="connsiteY0" fmla="*/ 592932 h 1193007"/>
              <a:gd name="connsiteX1" fmla="*/ 390525 w 459581"/>
              <a:gd name="connsiteY1" fmla="*/ 747713 h 1193007"/>
              <a:gd name="connsiteX2" fmla="*/ 342900 w 459581"/>
              <a:gd name="connsiteY2" fmla="*/ 888207 h 1193007"/>
              <a:gd name="connsiteX3" fmla="*/ 297656 w 459581"/>
              <a:gd name="connsiteY3" fmla="*/ 988219 h 1193007"/>
              <a:gd name="connsiteX4" fmla="*/ 252412 w 459581"/>
              <a:gd name="connsiteY4" fmla="*/ 1069182 h 1193007"/>
              <a:gd name="connsiteX5" fmla="*/ 197644 w 459581"/>
              <a:gd name="connsiteY5" fmla="*/ 1138238 h 1193007"/>
              <a:gd name="connsiteX6" fmla="*/ 150019 w 459581"/>
              <a:gd name="connsiteY6" fmla="*/ 1181100 h 1193007"/>
              <a:gd name="connsiteX7" fmla="*/ 126206 w 459581"/>
              <a:gd name="connsiteY7" fmla="*/ 1190625 h 1193007"/>
              <a:gd name="connsiteX8" fmla="*/ 92869 w 459581"/>
              <a:gd name="connsiteY8" fmla="*/ 1193007 h 1193007"/>
              <a:gd name="connsiteX9" fmla="*/ 61912 w 459581"/>
              <a:gd name="connsiteY9" fmla="*/ 1185863 h 1193007"/>
              <a:gd name="connsiteX10" fmla="*/ 38100 w 459581"/>
              <a:gd name="connsiteY10" fmla="*/ 1169194 h 1193007"/>
              <a:gd name="connsiteX11" fmla="*/ 23812 w 459581"/>
              <a:gd name="connsiteY11" fmla="*/ 1140619 h 1193007"/>
              <a:gd name="connsiteX12" fmla="*/ 11906 w 459581"/>
              <a:gd name="connsiteY12" fmla="*/ 1078707 h 1193007"/>
              <a:gd name="connsiteX13" fmla="*/ 0 w 459581"/>
              <a:gd name="connsiteY13" fmla="*/ 988219 h 1193007"/>
              <a:gd name="connsiteX14" fmla="*/ 4762 w 459581"/>
              <a:gd name="connsiteY14" fmla="*/ 888207 h 1193007"/>
              <a:gd name="connsiteX15" fmla="*/ 4762 w 459581"/>
              <a:gd name="connsiteY15" fmla="*/ 859632 h 1193007"/>
              <a:gd name="connsiteX16" fmla="*/ 16669 w 459581"/>
              <a:gd name="connsiteY16" fmla="*/ 845344 h 1193007"/>
              <a:gd name="connsiteX17" fmla="*/ 64294 w 459581"/>
              <a:gd name="connsiteY17" fmla="*/ 792957 h 1193007"/>
              <a:gd name="connsiteX18" fmla="*/ 116681 w 459581"/>
              <a:gd name="connsiteY18" fmla="*/ 716757 h 1193007"/>
              <a:gd name="connsiteX19" fmla="*/ 145256 w 459581"/>
              <a:gd name="connsiteY19" fmla="*/ 671513 h 1193007"/>
              <a:gd name="connsiteX20" fmla="*/ 176212 w 459581"/>
              <a:gd name="connsiteY20" fmla="*/ 635794 h 1193007"/>
              <a:gd name="connsiteX21" fmla="*/ 209550 w 459581"/>
              <a:gd name="connsiteY21" fmla="*/ 588169 h 1193007"/>
              <a:gd name="connsiteX22" fmla="*/ 221456 w 459581"/>
              <a:gd name="connsiteY22" fmla="*/ 561975 h 1193007"/>
              <a:gd name="connsiteX23" fmla="*/ 235744 w 459581"/>
              <a:gd name="connsiteY23" fmla="*/ 531019 h 1193007"/>
              <a:gd name="connsiteX24" fmla="*/ 247650 w 459581"/>
              <a:gd name="connsiteY24" fmla="*/ 478632 h 1193007"/>
              <a:gd name="connsiteX25" fmla="*/ 257175 w 459581"/>
              <a:gd name="connsiteY25" fmla="*/ 450057 h 1193007"/>
              <a:gd name="connsiteX26" fmla="*/ 276225 w 459581"/>
              <a:gd name="connsiteY26" fmla="*/ 397669 h 1193007"/>
              <a:gd name="connsiteX27" fmla="*/ 292894 w 459581"/>
              <a:gd name="connsiteY27" fmla="*/ 338138 h 1193007"/>
              <a:gd name="connsiteX28" fmla="*/ 300037 w 459581"/>
              <a:gd name="connsiteY28" fmla="*/ 297657 h 1193007"/>
              <a:gd name="connsiteX29" fmla="*/ 300037 w 459581"/>
              <a:gd name="connsiteY29" fmla="*/ 230982 h 1193007"/>
              <a:gd name="connsiteX30" fmla="*/ 292894 w 459581"/>
              <a:gd name="connsiteY30" fmla="*/ 161925 h 1193007"/>
              <a:gd name="connsiteX31" fmla="*/ 283369 w 459581"/>
              <a:gd name="connsiteY31" fmla="*/ 80963 h 1193007"/>
              <a:gd name="connsiteX32" fmla="*/ 273844 w 459581"/>
              <a:gd name="connsiteY32" fmla="*/ 38100 h 1193007"/>
              <a:gd name="connsiteX33" fmla="*/ 273844 w 459581"/>
              <a:gd name="connsiteY33" fmla="*/ 19050 h 1193007"/>
              <a:gd name="connsiteX34" fmla="*/ 278606 w 459581"/>
              <a:gd name="connsiteY34" fmla="*/ 4763 h 1193007"/>
              <a:gd name="connsiteX35" fmla="*/ 295275 w 459581"/>
              <a:gd name="connsiteY35" fmla="*/ 0 h 1193007"/>
              <a:gd name="connsiteX36" fmla="*/ 309562 w 459581"/>
              <a:gd name="connsiteY36" fmla="*/ 2382 h 1193007"/>
              <a:gd name="connsiteX37" fmla="*/ 328612 w 459581"/>
              <a:gd name="connsiteY37" fmla="*/ 14288 h 1193007"/>
              <a:gd name="connsiteX38" fmla="*/ 347662 w 459581"/>
              <a:gd name="connsiteY38" fmla="*/ 35719 h 1193007"/>
              <a:gd name="connsiteX39" fmla="*/ 383381 w 459581"/>
              <a:gd name="connsiteY39" fmla="*/ 90488 h 1193007"/>
              <a:gd name="connsiteX40" fmla="*/ 409575 w 459581"/>
              <a:gd name="connsiteY40" fmla="*/ 145257 h 1193007"/>
              <a:gd name="connsiteX41" fmla="*/ 433387 w 459581"/>
              <a:gd name="connsiteY41" fmla="*/ 204788 h 1193007"/>
              <a:gd name="connsiteX42" fmla="*/ 445294 w 459581"/>
              <a:gd name="connsiteY42" fmla="*/ 247650 h 1193007"/>
              <a:gd name="connsiteX43" fmla="*/ 459581 w 459581"/>
              <a:gd name="connsiteY43" fmla="*/ 307182 h 1193007"/>
              <a:gd name="connsiteX44" fmla="*/ 450056 w 459581"/>
              <a:gd name="connsiteY44" fmla="*/ 497682 h 1193007"/>
              <a:gd name="connsiteX45" fmla="*/ 428625 w 459581"/>
              <a:gd name="connsiteY45" fmla="*/ 592932 h 119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9581" h="1193007">
                <a:moveTo>
                  <a:pt x="428625" y="592932"/>
                </a:moveTo>
                <a:lnTo>
                  <a:pt x="390525" y="747713"/>
                </a:lnTo>
                <a:lnTo>
                  <a:pt x="342900" y="888207"/>
                </a:lnTo>
                <a:lnTo>
                  <a:pt x="297656" y="988219"/>
                </a:lnTo>
                <a:lnTo>
                  <a:pt x="252412" y="1069182"/>
                </a:lnTo>
                <a:lnTo>
                  <a:pt x="197644" y="1138238"/>
                </a:lnTo>
                <a:lnTo>
                  <a:pt x="150019" y="1181100"/>
                </a:lnTo>
                <a:lnTo>
                  <a:pt x="126206" y="1190625"/>
                </a:lnTo>
                <a:lnTo>
                  <a:pt x="92869" y="1193007"/>
                </a:lnTo>
                <a:lnTo>
                  <a:pt x="61912" y="1185863"/>
                </a:lnTo>
                <a:lnTo>
                  <a:pt x="38100" y="1169194"/>
                </a:lnTo>
                <a:lnTo>
                  <a:pt x="23812" y="1140619"/>
                </a:lnTo>
                <a:lnTo>
                  <a:pt x="11906" y="1078707"/>
                </a:lnTo>
                <a:lnTo>
                  <a:pt x="0" y="988219"/>
                </a:lnTo>
                <a:lnTo>
                  <a:pt x="4762" y="888207"/>
                </a:lnTo>
                <a:lnTo>
                  <a:pt x="4762" y="859632"/>
                </a:lnTo>
                <a:lnTo>
                  <a:pt x="16669" y="845344"/>
                </a:lnTo>
                <a:lnTo>
                  <a:pt x="64294" y="792957"/>
                </a:lnTo>
                <a:lnTo>
                  <a:pt x="116681" y="716757"/>
                </a:lnTo>
                <a:lnTo>
                  <a:pt x="145256" y="671513"/>
                </a:lnTo>
                <a:lnTo>
                  <a:pt x="176212" y="635794"/>
                </a:lnTo>
                <a:lnTo>
                  <a:pt x="209550" y="588169"/>
                </a:lnTo>
                <a:lnTo>
                  <a:pt x="221456" y="561975"/>
                </a:lnTo>
                <a:lnTo>
                  <a:pt x="235744" y="531019"/>
                </a:lnTo>
                <a:lnTo>
                  <a:pt x="247650" y="478632"/>
                </a:lnTo>
                <a:lnTo>
                  <a:pt x="257175" y="450057"/>
                </a:lnTo>
                <a:lnTo>
                  <a:pt x="276225" y="397669"/>
                </a:lnTo>
                <a:lnTo>
                  <a:pt x="292894" y="338138"/>
                </a:lnTo>
                <a:lnTo>
                  <a:pt x="300037" y="297657"/>
                </a:lnTo>
                <a:lnTo>
                  <a:pt x="300037" y="230982"/>
                </a:lnTo>
                <a:lnTo>
                  <a:pt x="292894" y="161925"/>
                </a:lnTo>
                <a:lnTo>
                  <a:pt x="283369" y="80963"/>
                </a:lnTo>
                <a:lnTo>
                  <a:pt x="273844" y="38100"/>
                </a:lnTo>
                <a:lnTo>
                  <a:pt x="273844" y="19050"/>
                </a:lnTo>
                <a:lnTo>
                  <a:pt x="278606" y="4763"/>
                </a:lnTo>
                <a:lnTo>
                  <a:pt x="295275" y="0"/>
                </a:lnTo>
                <a:lnTo>
                  <a:pt x="309562" y="2382"/>
                </a:lnTo>
                <a:lnTo>
                  <a:pt x="328612" y="14288"/>
                </a:lnTo>
                <a:lnTo>
                  <a:pt x="347662" y="35719"/>
                </a:lnTo>
                <a:lnTo>
                  <a:pt x="383381" y="90488"/>
                </a:lnTo>
                <a:lnTo>
                  <a:pt x="409575" y="145257"/>
                </a:lnTo>
                <a:lnTo>
                  <a:pt x="433387" y="204788"/>
                </a:lnTo>
                <a:lnTo>
                  <a:pt x="445294" y="247650"/>
                </a:lnTo>
                <a:lnTo>
                  <a:pt x="459581" y="307182"/>
                </a:lnTo>
                <a:lnTo>
                  <a:pt x="450056" y="497682"/>
                </a:lnTo>
                <a:lnTo>
                  <a:pt x="428625" y="59293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5D8A334F-0DBA-4C3C-BE8E-B31FFCD4AAAA}"/>
              </a:ext>
            </a:extLst>
          </p:cNvPr>
          <p:cNvSpPr/>
          <p:nvPr/>
        </p:nvSpPr>
        <p:spPr>
          <a:xfrm>
            <a:off x="4829175" y="2592388"/>
            <a:ext cx="2109788" cy="482600"/>
          </a:xfrm>
          <a:custGeom>
            <a:avLst/>
            <a:gdLst>
              <a:gd name="connsiteX0" fmla="*/ 735806 w 2109788"/>
              <a:gd name="connsiteY0" fmla="*/ 254794 h 481013"/>
              <a:gd name="connsiteX1" fmla="*/ 950119 w 2109788"/>
              <a:gd name="connsiteY1" fmla="*/ 214313 h 481013"/>
              <a:gd name="connsiteX2" fmla="*/ 1185863 w 2109788"/>
              <a:gd name="connsiteY2" fmla="*/ 169069 h 481013"/>
              <a:gd name="connsiteX3" fmla="*/ 1366838 w 2109788"/>
              <a:gd name="connsiteY3" fmla="*/ 135732 h 481013"/>
              <a:gd name="connsiteX4" fmla="*/ 1504950 w 2109788"/>
              <a:gd name="connsiteY4" fmla="*/ 109538 h 481013"/>
              <a:gd name="connsiteX5" fmla="*/ 1538288 w 2109788"/>
              <a:gd name="connsiteY5" fmla="*/ 102394 h 481013"/>
              <a:gd name="connsiteX6" fmla="*/ 1564481 w 2109788"/>
              <a:gd name="connsiteY6" fmla="*/ 92869 h 481013"/>
              <a:gd name="connsiteX7" fmla="*/ 1624013 w 2109788"/>
              <a:gd name="connsiteY7" fmla="*/ 52388 h 481013"/>
              <a:gd name="connsiteX8" fmla="*/ 1678781 w 2109788"/>
              <a:gd name="connsiteY8" fmla="*/ 14288 h 481013"/>
              <a:gd name="connsiteX9" fmla="*/ 1702594 w 2109788"/>
              <a:gd name="connsiteY9" fmla="*/ 2382 h 481013"/>
              <a:gd name="connsiteX10" fmla="*/ 1719263 w 2109788"/>
              <a:gd name="connsiteY10" fmla="*/ 0 h 481013"/>
              <a:gd name="connsiteX11" fmla="*/ 1762125 w 2109788"/>
              <a:gd name="connsiteY11" fmla="*/ 0 h 481013"/>
              <a:gd name="connsiteX12" fmla="*/ 1819275 w 2109788"/>
              <a:gd name="connsiteY12" fmla="*/ 9525 h 481013"/>
              <a:gd name="connsiteX13" fmla="*/ 1962150 w 2109788"/>
              <a:gd name="connsiteY13" fmla="*/ 57150 h 481013"/>
              <a:gd name="connsiteX14" fmla="*/ 2052638 w 2109788"/>
              <a:gd name="connsiteY14" fmla="*/ 95250 h 481013"/>
              <a:gd name="connsiteX15" fmla="*/ 2095500 w 2109788"/>
              <a:gd name="connsiteY15" fmla="*/ 119063 h 481013"/>
              <a:gd name="connsiteX16" fmla="*/ 2105025 w 2109788"/>
              <a:gd name="connsiteY16" fmla="*/ 128588 h 481013"/>
              <a:gd name="connsiteX17" fmla="*/ 2109788 w 2109788"/>
              <a:gd name="connsiteY17" fmla="*/ 142875 h 481013"/>
              <a:gd name="connsiteX18" fmla="*/ 2105025 w 2109788"/>
              <a:gd name="connsiteY18" fmla="*/ 166688 h 481013"/>
              <a:gd name="connsiteX19" fmla="*/ 2093119 w 2109788"/>
              <a:gd name="connsiteY19" fmla="*/ 192882 h 481013"/>
              <a:gd name="connsiteX20" fmla="*/ 2078831 w 2109788"/>
              <a:gd name="connsiteY20" fmla="*/ 202407 h 481013"/>
              <a:gd name="connsiteX21" fmla="*/ 2031206 w 2109788"/>
              <a:gd name="connsiteY21" fmla="*/ 211932 h 481013"/>
              <a:gd name="connsiteX22" fmla="*/ 1912144 w 2109788"/>
              <a:gd name="connsiteY22" fmla="*/ 233363 h 481013"/>
              <a:gd name="connsiteX23" fmla="*/ 1473994 w 2109788"/>
              <a:gd name="connsiteY23" fmla="*/ 321469 h 481013"/>
              <a:gd name="connsiteX24" fmla="*/ 1004888 w 2109788"/>
              <a:gd name="connsiteY24" fmla="*/ 414338 h 481013"/>
              <a:gd name="connsiteX25" fmla="*/ 747713 w 2109788"/>
              <a:gd name="connsiteY25" fmla="*/ 461963 h 481013"/>
              <a:gd name="connsiteX26" fmla="*/ 545306 w 2109788"/>
              <a:gd name="connsiteY26" fmla="*/ 481013 h 481013"/>
              <a:gd name="connsiteX27" fmla="*/ 390525 w 2109788"/>
              <a:gd name="connsiteY27" fmla="*/ 478632 h 481013"/>
              <a:gd name="connsiteX28" fmla="*/ 302419 w 2109788"/>
              <a:gd name="connsiteY28" fmla="*/ 473869 h 481013"/>
              <a:gd name="connsiteX29" fmla="*/ 250031 w 2109788"/>
              <a:gd name="connsiteY29" fmla="*/ 457200 h 481013"/>
              <a:gd name="connsiteX30" fmla="*/ 185738 w 2109788"/>
              <a:gd name="connsiteY30" fmla="*/ 428625 h 481013"/>
              <a:gd name="connsiteX31" fmla="*/ 126206 w 2109788"/>
              <a:gd name="connsiteY31" fmla="*/ 395288 h 481013"/>
              <a:gd name="connsiteX32" fmla="*/ 69056 w 2109788"/>
              <a:gd name="connsiteY32" fmla="*/ 354807 h 481013"/>
              <a:gd name="connsiteX33" fmla="*/ 40481 w 2109788"/>
              <a:gd name="connsiteY33" fmla="*/ 333375 h 481013"/>
              <a:gd name="connsiteX34" fmla="*/ 21431 w 2109788"/>
              <a:gd name="connsiteY34" fmla="*/ 311944 h 481013"/>
              <a:gd name="connsiteX35" fmla="*/ 7144 w 2109788"/>
              <a:gd name="connsiteY35" fmla="*/ 280988 h 481013"/>
              <a:gd name="connsiteX36" fmla="*/ 0 w 2109788"/>
              <a:gd name="connsiteY36" fmla="*/ 257175 h 481013"/>
              <a:gd name="connsiteX37" fmla="*/ 2381 w 2109788"/>
              <a:gd name="connsiteY37" fmla="*/ 240507 h 481013"/>
              <a:gd name="connsiteX38" fmla="*/ 21431 w 2109788"/>
              <a:gd name="connsiteY38" fmla="*/ 235744 h 481013"/>
              <a:gd name="connsiteX39" fmla="*/ 45244 w 2109788"/>
              <a:gd name="connsiteY39" fmla="*/ 238125 h 481013"/>
              <a:gd name="connsiteX40" fmla="*/ 90488 w 2109788"/>
              <a:gd name="connsiteY40" fmla="*/ 250032 h 481013"/>
              <a:gd name="connsiteX41" fmla="*/ 111919 w 2109788"/>
              <a:gd name="connsiteY41" fmla="*/ 266700 h 481013"/>
              <a:gd name="connsiteX42" fmla="*/ 138113 w 2109788"/>
              <a:gd name="connsiteY42" fmla="*/ 285750 h 481013"/>
              <a:gd name="connsiteX43" fmla="*/ 159544 w 2109788"/>
              <a:gd name="connsiteY43" fmla="*/ 297657 h 481013"/>
              <a:gd name="connsiteX44" fmla="*/ 209550 w 2109788"/>
              <a:gd name="connsiteY44" fmla="*/ 309563 h 481013"/>
              <a:gd name="connsiteX45" fmla="*/ 288131 w 2109788"/>
              <a:gd name="connsiteY45" fmla="*/ 316707 h 481013"/>
              <a:gd name="connsiteX46" fmla="*/ 397669 w 2109788"/>
              <a:gd name="connsiteY46" fmla="*/ 314325 h 481013"/>
              <a:gd name="connsiteX47" fmla="*/ 538163 w 2109788"/>
              <a:gd name="connsiteY47" fmla="*/ 292894 h 481013"/>
              <a:gd name="connsiteX48" fmla="*/ 735806 w 2109788"/>
              <a:gd name="connsiteY48" fmla="*/ 254794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09788" h="481013">
                <a:moveTo>
                  <a:pt x="735806" y="254794"/>
                </a:moveTo>
                <a:lnTo>
                  <a:pt x="950119" y="214313"/>
                </a:lnTo>
                <a:lnTo>
                  <a:pt x="1185863" y="169069"/>
                </a:lnTo>
                <a:lnTo>
                  <a:pt x="1366838" y="135732"/>
                </a:lnTo>
                <a:lnTo>
                  <a:pt x="1504950" y="109538"/>
                </a:lnTo>
                <a:lnTo>
                  <a:pt x="1538288" y="102394"/>
                </a:lnTo>
                <a:lnTo>
                  <a:pt x="1564481" y="92869"/>
                </a:lnTo>
                <a:lnTo>
                  <a:pt x="1624013" y="52388"/>
                </a:lnTo>
                <a:lnTo>
                  <a:pt x="1678781" y="14288"/>
                </a:lnTo>
                <a:lnTo>
                  <a:pt x="1702594" y="2382"/>
                </a:lnTo>
                <a:lnTo>
                  <a:pt x="1719263" y="0"/>
                </a:lnTo>
                <a:lnTo>
                  <a:pt x="1762125" y="0"/>
                </a:lnTo>
                <a:lnTo>
                  <a:pt x="1819275" y="9525"/>
                </a:lnTo>
                <a:lnTo>
                  <a:pt x="1962150" y="57150"/>
                </a:lnTo>
                <a:lnTo>
                  <a:pt x="2052638" y="95250"/>
                </a:lnTo>
                <a:lnTo>
                  <a:pt x="2095500" y="119063"/>
                </a:lnTo>
                <a:lnTo>
                  <a:pt x="2105025" y="128588"/>
                </a:lnTo>
                <a:lnTo>
                  <a:pt x="2109788" y="142875"/>
                </a:lnTo>
                <a:lnTo>
                  <a:pt x="2105025" y="166688"/>
                </a:lnTo>
                <a:lnTo>
                  <a:pt x="2093119" y="192882"/>
                </a:lnTo>
                <a:lnTo>
                  <a:pt x="2078831" y="202407"/>
                </a:lnTo>
                <a:lnTo>
                  <a:pt x="2031206" y="211932"/>
                </a:lnTo>
                <a:lnTo>
                  <a:pt x="1912144" y="233363"/>
                </a:lnTo>
                <a:lnTo>
                  <a:pt x="1473994" y="321469"/>
                </a:lnTo>
                <a:lnTo>
                  <a:pt x="1004888" y="414338"/>
                </a:lnTo>
                <a:lnTo>
                  <a:pt x="747713" y="461963"/>
                </a:lnTo>
                <a:lnTo>
                  <a:pt x="545306" y="481013"/>
                </a:lnTo>
                <a:lnTo>
                  <a:pt x="390525" y="478632"/>
                </a:lnTo>
                <a:lnTo>
                  <a:pt x="302419" y="473869"/>
                </a:lnTo>
                <a:lnTo>
                  <a:pt x="250031" y="457200"/>
                </a:lnTo>
                <a:lnTo>
                  <a:pt x="185738" y="428625"/>
                </a:lnTo>
                <a:lnTo>
                  <a:pt x="126206" y="395288"/>
                </a:lnTo>
                <a:lnTo>
                  <a:pt x="69056" y="354807"/>
                </a:lnTo>
                <a:lnTo>
                  <a:pt x="40481" y="333375"/>
                </a:lnTo>
                <a:lnTo>
                  <a:pt x="21431" y="311944"/>
                </a:lnTo>
                <a:lnTo>
                  <a:pt x="7144" y="280988"/>
                </a:lnTo>
                <a:lnTo>
                  <a:pt x="0" y="257175"/>
                </a:lnTo>
                <a:lnTo>
                  <a:pt x="2381" y="240507"/>
                </a:lnTo>
                <a:lnTo>
                  <a:pt x="21431" y="235744"/>
                </a:lnTo>
                <a:lnTo>
                  <a:pt x="45244" y="238125"/>
                </a:lnTo>
                <a:lnTo>
                  <a:pt x="90488" y="250032"/>
                </a:lnTo>
                <a:lnTo>
                  <a:pt x="111919" y="266700"/>
                </a:lnTo>
                <a:lnTo>
                  <a:pt x="138113" y="285750"/>
                </a:lnTo>
                <a:lnTo>
                  <a:pt x="159544" y="297657"/>
                </a:lnTo>
                <a:lnTo>
                  <a:pt x="209550" y="309563"/>
                </a:lnTo>
                <a:lnTo>
                  <a:pt x="288131" y="316707"/>
                </a:lnTo>
                <a:lnTo>
                  <a:pt x="397669" y="314325"/>
                </a:lnTo>
                <a:lnTo>
                  <a:pt x="538163" y="292894"/>
                </a:lnTo>
                <a:lnTo>
                  <a:pt x="735806" y="2547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7EA348D0-B026-45FD-B005-51AA8BE322D2}"/>
              </a:ext>
            </a:extLst>
          </p:cNvPr>
          <p:cNvSpPr/>
          <p:nvPr/>
        </p:nvSpPr>
        <p:spPr>
          <a:xfrm>
            <a:off x="4422775" y="1822450"/>
            <a:ext cx="3727450" cy="647700"/>
          </a:xfrm>
          <a:custGeom>
            <a:avLst/>
            <a:gdLst>
              <a:gd name="connsiteX0" fmla="*/ 1162050 w 3727450"/>
              <a:gd name="connsiteY0" fmla="*/ 377825 h 647700"/>
              <a:gd name="connsiteX1" fmla="*/ 920750 w 3727450"/>
              <a:gd name="connsiteY1" fmla="*/ 412750 h 647700"/>
              <a:gd name="connsiteX2" fmla="*/ 641350 w 3727450"/>
              <a:gd name="connsiteY2" fmla="*/ 444500 h 647700"/>
              <a:gd name="connsiteX3" fmla="*/ 488950 w 3727450"/>
              <a:gd name="connsiteY3" fmla="*/ 460375 h 647700"/>
              <a:gd name="connsiteX4" fmla="*/ 368300 w 3727450"/>
              <a:gd name="connsiteY4" fmla="*/ 469900 h 647700"/>
              <a:gd name="connsiteX5" fmla="*/ 311150 w 3727450"/>
              <a:gd name="connsiteY5" fmla="*/ 469900 h 647700"/>
              <a:gd name="connsiteX6" fmla="*/ 203200 w 3727450"/>
              <a:gd name="connsiteY6" fmla="*/ 444500 h 647700"/>
              <a:gd name="connsiteX7" fmla="*/ 123825 w 3727450"/>
              <a:gd name="connsiteY7" fmla="*/ 409575 h 647700"/>
              <a:gd name="connsiteX8" fmla="*/ 0 w 3727450"/>
              <a:gd name="connsiteY8" fmla="*/ 403225 h 647700"/>
              <a:gd name="connsiteX9" fmla="*/ 38100 w 3727450"/>
              <a:gd name="connsiteY9" fmla="*/ 558800 h 647700"/>
              <a:gd name="connsiteX10" fmla="*/ 152400 w 3727450"/>
              <a:gd name="connsiteY10" fmla="*/ 596900 h 647700"/>
              <a:gd name="connsiteX11" fmla="*/ 234950 w 3727450"/>
              <a:gd name="connsiteY11" fmla="*/ 628650 h 647700"/>
              <a:gd name="connsiteX12" fmla="*/ 295275 w 3727450"/>
              <a:gd name="connsiteY12" fmla="*/ 641350 h 647700"/>
              <a:gd name="connsiteX13" fmla="*/ 371475 w 3727450"/>
              <a:gd name="connsiteY13" fmla="*/ 647700 h 647700"/>
              <a:gd name="connsiteX14" fmla="*/ 482600 w 3727450"/>
              <a:gd name="connsiteY14" fmla="*/ 644525 h 647700"/>
              <a:gd name="connsiteX15" fmla="*/ 641350 w 3727450"/>
              <a:gd name="connsiteY15" fmla="*/ 625475 h 647700"/>
              <a:gd name="connsiteX16" fmla="*/ 898525 w 3727450"/>
              <a:gd name="connsiteY16" fmla="*/ 577850 h 647700"/>
              <a:gd name="connsiteX17" fmla="*/ 1225550 w 3727450"/>
              <a:gd name="connsiteY17" fmla="*/ 517525 h 647700"/>
              <a:gd name="connsiteX18" fmla="*/ 1536700 w 3727450"/>
              <a:gd name="connsiteY18" fmla="*/ 466725 h 647700"/>
              <a:gd name="connsiteX19" fmla="*/ 1892300 w 3727450"/>
              <a:gd name="connsiteY19" fmla="*/ 406400 h 647700"/>
              <a:gd name="connsiteX20" fmla="*/ 2419350 w 3727450"/>
              <a:gd name="connsiteY20" fmla="*/ 314325 h 647700"/>
              <a:gd name="connsiteX21" fmla="*/ 2644775 w 3727450"/>
              <a:gd name="connsiteY21" fmla="*/ 276225 h 647700"/>
              <a:gd name="connsiteX22" fmla="*/ 2790825 w 3727450"/>
              <a:gd name="connsiteY22" fmla="*/ 254000 h 647700"/>
              <a:gd name="connsiteX23" fmla="*/ 2974975 w 3727450"/>
              <a:gd name="connsiteY23" fmla="*/ 231775 h 647700"/>
              <a:gd name="connsiteX24" fmla="*/ 3111500 w 3727450"/>
              <a:gd name="connsiteY24" fmla="*/ 222250 h 647700"/>
              <a:gd name="connsiteX25" fmla="*/ 3165475 w 3727450"/>
              <a:gd name="connsiteY25" fmla="*/ 225425 h 647700"/>
              <a:gd name="connsiteX26" fmla="*/ 3197225 w 3727450"/>
              <a:gd name="connsiteY26" fmla="*/ 238125 h 647700"/>
              <a:gd name="connsiteX27" fmla="*/ 3705225 w 3727450"/>
              <a:gd name="connsiteY27" fmla="*/ 508000 h 647700"/>
              <a:gd name="connsiteX28" fmla="*/ 3727450 w 3727450"/>
              <a:gd name="connsiteY28" fmla="*/ 495300 h 647700"/>
              <a:gd name="connsiteX29" fmla="*/ 3727450 w 3727450"/>
              <a:gd name="connsiteY29" fmla="*/ 479425 h 647700"/>
              <a:gd name="connsiteX30" fmla="*/ 3721100 w 3727450"/>
              <a:gd name="connsiteY30" fmla="*/ 434975 h 647700"/>
              <a:gd name="connsiteX31" fmla="*/ 3698875 w 3727450"/>
              <a:gd name="connsiteY31" fmla="*/ 387350 h 647700"/>
              <a:gd name="connsiteX32" fmla="*/ 3629025 w 3727450"/>
              <a:gd name="connsiteY32" fmla="*/ 307975 h 647700"/>
              <a:gd name="connsiteX33" fmla="*/ 3416300 w 3727450"/>
              <a:gd name="connsiteY33" fmla="*/ 120650 h 647700"/>
              <a:gd name="connsiteX34" fmla="*/ 3295650 w 3727450"/>
              <a:gd name="connsiteY34" fmla="*/ 34925 h 647700"/>
              <a:gd name="connsiteX35" fmla="*/ 3251200 w 3727450"/>
              <a:gd name="connsiteY35" fmla="*/ 9525 h 647700"/>
              <a:gd name="connsiteX36" fmla="*/ 3228975 w 3727450"/>
              <a:gd name="connsiteY36" fmla="*/ 0 h 647700"/>
              <a:gd name="connsiteX37" fmla="*/ 3216275 w 3727450"/>
              <a:gd name="connsiteY37" fmla="*/ 0 h 647700"/>
              <a:gd name="connsiteX38" fmla="*/ 3187700 w 3727450"/>
              <a:gd name="connsiteY38" fmla="*/ 12700 h 647700"/>
              <a:gd name="connsiteX39" fmla="*/ 3136900 w 3727450"/>
              <a:gd name="connsiteY39" fmla="*/ 28575 h 647700"/>
              <a:gd name="connsiteX40" fmla="*/ 3019425 w 3727450"/>
              <a:gd name="connsiteY40" fmla="*/ 57150 h 647700"/>
              <a:gd name="connsiteX41" fmla="*/ 2759075 w 3727450"/>
              <a:gd name="connsiteY41" fmla="*/ 98425 h 647700"/>
              <a:gd name="connsiteX42" fmla="*/ 2466975 w 3727450"/>
              <a:gd name="connsiteY42" fmla="*/ 152400 h 647700"/>
              <a:gd name="connsiteX43" fmla="*/ 2120900 w 3727450"/>
              <a:gd name="connsiteY43" fmla="*/ 209550 h 647700"/>
              <a:gd name="connsiteX44" fmla="*/ 1733550 w 3727450"/>
              <a:gd name="connsiteY44" fmla="*/ 279400 h 647700"/>
              <a:gd name="connsiteX45" fmla="*/ 1501775 w 3727450"/>
              <a:gd name="connsiteY45" fmla="*/ 317500 h 647700"/>
              <a:gd name="connsiteX46" fmla="*/ 1162050 w 3727450"/>
              <a:gd name="connsiteY46" fmla="*/ 377825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727450" h="647700">
                <a:moveTo>
                  <a:pt x="1162050" y="377825"/>
                </a:moveTo>
                <a:lnTo>
                  <a:pt x="920750" y="412750"/>
                </a:lnTo>
                <a:lnTo>
                  <a:pt x="641350" y="444500"/>
                </a:lnTo>
                <a:lnTo>
                  <a:pt x="488950" y="460375"/>
                </a:lnTo>
                <a:lnTo>
                  <a:pt x="368300" y="469900"/>
                </a:lnTo>
                <a:lnTo>
                  <a:pt x="311150" y="469900"/>
                </a:lnTo>
                <a:lnTo>
                  <a:pt x="203200" y="444500"/>
                </a:lnTo>
                <a:lnTo>
                  <a:pt x="123825" y="409575"/>
                </a:lnTo>
                <a:lnTo>
                  <a:pt x="0" y="403225"/>
                </a:lnTo>
                <a:lnTo>
                  <a:pt x="38100" y="558800"/>
                </a:lnTo>
                <a:lnTo>
                  <a:pt x="152400" y="596900"/>
                </a:lnTo>
                <a:lnTo>
                  <a:pt x="234950" y="628650"/>
                </a:lnTo>
                <a:lnTo>
                  <a:pt x="295275" y="641350"/>
                </a:lnTo>
                <a:lnTo>
                  <a:pt x="371475" y="647700"/>
                </a:lnTo>
                <a:cubicBezTo>
                  <a:pt x="408516" y="646611"/>
                  <a:pt x="445543" y="644525"/>
                  <a:pt x="482600" y="644525"/>
                </a:cubicBezTo>
                <a:lnTo>
                  <a:pt x="641350" y="625475"/>
                </a:lnTo>
                <a:lnTo>
                  <a:pt x="898525" y="577850"/>
                </a:lnTo>
                <a:lnTo>
                  <a:pt x="1225550" y="517525"/>
                </a:lnTo>
                <a:lnTo>
                  <a:pt x="1536700" y="466725"/>
                </a:lnTo>
                <a:lnTo>
                  <a:pt x="1892300" y="406400"/>
                </a:lnTo>
                <a:lnTo>
                  <a:pt x="2419350" y="314325"/>
                </a:lnTo>
                <a:lnTo>
                  <a:pt x="2644775" y="276225"/>
                </a:lnTo>
                <a:lnTo>
                  <a:pt x="2790825" y="254000"/>
                </a:lnTo>
                <a:lnTo>
                  <a:pt x="2974975" y="231775"/>
                </a:lnTo>
                <a:lnTo>
                  <a:pt x="3111500" y="222250"/>
                </a:lnTo>
                <a:lnTo>
                  <a:pt x="3165475" y="225425"/>
                </a:lnTo>
                <a:lnTo>
                  <a:pt x="3197225" y="238125"/>
                </a:lnTo>
                <a:lnTo>
                  <a:pt x="3705225" y="508000"/>
                </a:lnTo>
                <a:lnTo>
                  <a:pt x="3727450" y="495300"/>
                </a:lnTo>
                <a:lnTo>
                  <a:pt x="3727450" y="479425"/>
                </a:lnTo>
                <a:lnTo>
                  <a:pt x="3721100" y="434975"/>
                </a:lnTo>
                <a:lnTo>
                  <a:pt x="3698875" y="387350"/>
                </a:lnTo>
                <a:lnTo>
                  <a:pt x="3629025" y="307975"/>
                </a:lnTo>
                <a:lnTo>
                  <a:pt x="3416300" y="120650"/>
                </a:lnTo>
                <a:lnTo>
                  <a:pt x="3295650" y="34925"/>
                </a:lnTo>
                <a:lnTo>
                  <a:pt x="3251200" y="9525"/>
                </a:lnTo>
                <a:lnTo>
                  <a:pt x="3228975" y="0"/>
                </a:lnTo>
                <a:lnTo>
                  <a:pt x="3216275" y="0"/>
                </a:lnTo>
                <a:lnTo>
                  <a:pt x="3187700" y="12700"/>
                </a:lnTo>
                <a:lnTo>
                  <a:pt x="3136900" y="28575"/>
                </a:lnTo>
                <a:lnTo>
                  <a:pt x="3019425" y="57150"/>
                </a:lnTo>
                <a:lnTo>
                  <a:pt x="2759075" y="98425"/>
                </a:lnTo>
                <a:lnTo>
                  <a:pt x="2466975" y="152400"/>
                </a:lnTo>
                <a:lnTo>
                  <a:pt x="2120900" y="209550"/>
                </a:lnTo>
                <a:lnTo>
                  <a:pt x="1733550" y="279400"/>
                </a:lnTo>
                <a:lnTo>
                  <a:pt x="1501775" y="317500"/>
                </a:lnTo>
                <a:lnTo>
                  <a:pt x="1162050" y="377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BEF2A716-0ACB-4D6F-9B2E-2FB35FA6FEDC}"/>
              </a:ext>
            </a:extLst>
          </p:cNvPr>
          <p:cNvSpPr/>
          <p:nvPr/>
        </p:nvSpPr>
        <p:spPr>
          <a:xfrm>
            <a:off x="7354889" y="2017714"/>
            <a:ext cx="788987" cy="649287"/>
          </a:xfrm>
          <a:custGeom>
            <a:avLst/>
            <a:gdLst>
              <a:gd name="connsiteX0" fmla="*/ 176213 w 788194"/>
              <a:gd name="connsiteY0" fmla="*/ 359569 h 650081"/>
              <a:gd name="connsiteX1" fmla="*/ 252413 w 788194"/>
              <a:gd name="connsiteY1" fmla="*/ 235744 h 650081"/>
              <a:gd name="connsiteX2" fmla="*/ 273844 w 788194"/>
              <a:gd name="connsiteY2" fmla="*/ 195262 h 650081"/>
              <a:gd name="connsiteX3" fmla="*/ 288132 w 788194"/>
              <a:gd name="connsiteY3" fmla="*/ 161925 h 650081"/>
              <a:gd name="connsiteX4" fmla="*/ 295275 w 788194"/>
              <a:gd name="connsiteY4" fmla="*/ 135731 h 650081"/>
              <a:gd name="connsiteX5" fmla="*/ 297657 w 788194"/>
              <a:gd name="connsiteY5" fmla="*/ 114300 h 650081"/>
              <a:gd name="connsiteX6" fmla="*/ 297657 w 788194"/>
              <a:gd name="connsiteY6" fmla="*/ 97631 h 650081"/>
              <a:gd name="connsiteX7" fmla="*/ 295275 w 788194"/>
              <a:gd name="connsiteY7" fmla="*/ 83344 h 650081"/>
              <a:gd name="connsiteX8" fmla="*/ 280988 w 788194"/>
              <a:gd name="connsiteY8" fmla="*/ 64294 h 650081"/>
              <a:gd name="connsiteX9" fmla="*/ 223838 w 788194"/>
              <a:gd name="connsiteY9" fmla="*/ 0 h 650081"/>
              <a:gd name="connsiteX10" fmla="*/ 788194 w 788194"/>
              <a:gd name="connsiteY10" fmla="*/ 297656 h 650081"/>
              <a:gd name="connsiteX11" fmla="*/ 769144 w 788194"/>
              <a:gd name="connsiteY11" fmla="*/ 319087 h 650081"/>
              <a:gd name="connsiteX12" fmla="*/ 742950 w 788194"/>
              <a:gd name="connsiteY12" fmla="*/ 333375 h 650081"/>
              <a:gd name="connsiteX13" fmla="*/ 695325 w 788194"/>
              <a:gd name="connsiteY13" fmla="*/ 340519 h 650081"/>
              <a:gd name="connsiteX14" fmla="*/ 635794 w 788194"/>
              <a:gd name="connsiteY14" fmla="*/ 340519 h 650081"/>
              <a:gd name="connsiteX15" fmla="*/ 550069 w 788194"/>
              <a:gd name="connsiteY15" fmla="*/ 345281 h 650081"/>
              <a:gd name="connsiteX16" fmla="*/ 457200 w 788194"/>
              <a:gd name="connsiteY16" fmla="*/ 361950 h 650081"/>
              <a:gd name="connsiteX17" fmla="*/ 378619 w 788194"/>
              <a:gd name="connsiteY17" fmla="*/ 388144 h 650081"/>
              <a:gd name="connsiteX18" fmla="*/ 335757 w 788194"/>
              <a:gd name="connsiteY18" fmla="*/ 409575 h 650081"/>
              <a:gd name="connsiteX19" fmla="*/ 221457 w 788194"/>
              <a:gd name="connsiteY19" fmla="*/ 514350 h 650081"/>
              <a:gd name="connsiteX20" fmla="*/ 71438 w 788194"/>
              <a:gd name="connsiteY20" fmla="*/ 626269 h 650081"/>
              <a:gd name="connsiteX21" fmla="*/ 40482 w 788194"/>
              <a:gd name="connsiteY21" fmla="*/ 642937 h 650081"/>
              <a:gd name="connsiteX22" fmla="*/ 14288 w 788194"/>
              <a:gd name="connsiteY22" fmla="*/ 650081 h 650081"/>
              <a:gd name="connsiteX23" fmla="*/ 4763 w 788194"/>
              <a:gd name="connsiteY23" fmla="*/ 645319 h 650081"/>
              <a:gd name="connsiteX24" fmla="*/ 0 w 788194"/>
              <a:gd name="connsiteY24" fmla="*/ 626269 h 650081"/>
              <a:gd name="connsiteX25" fmla="*/ 11907 w 788194"/>
              <a:gd name="connsiteY25" fmla="*/ 595312 h 650081"/>
              <a:gd name="connsiteX26" fmla="*/ 61913 w 788194"/>
              <a:gd name="connsiteY26" fmla="*/ 521494 h 650081"/>
              <a:gd name="connsiteX27" fmla="*/ 176213 w 788194"/>
              <a:gd name="connsiteY27" fmla="*/ 35956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8194" h="650081">
                <a:moveTo>
                  <a:pt x="176213" y="359569"/>
                </a:moveTo>
                <a:lnTo>
                  <a:pt x="252413" y="235744"/>
                </a:lnTo>
                <a:lnTo>
                  <a:pt x="273844" y="195262"/>
                </a:lnTo>
                <a:lnTo>
                  <a:pt x="288132" y="161925"/>
                </a:lnTo>
                <a:lnTo>
                  <a:pt x="295275" y="135731"/>
                </a:lnTo>
                <a:lnTo>
                  <a:pt x="297657" y="114300"/>
                </a:lnTo>
                <a:lnTo>
                  <a:pt x="297657" y="97631"/>
                </a:lnTo>
                <a:lnTo>
                  <a:pt x="295275" y="83344"/>
                </a:lnTo>
                <a:lnTo>
                  <a:pt x="280988" y="64294"/>
                </a:lnTo>
                <a:lnTo>
                  <a:pt x="223838" y="0"/>
                </a:lnTo>
                <a:lnTo>
                  <a:pt x="788194" y="297656"/>
                </a:lnTo>
                <a:lnTo>
                  <a:pt x="769144" y="319087"/>
                </a:lnTo>
                <a:lnTo>
                  <a:pt x="742950" y="333375"/>
                </a:lnTo>
                <a:lnTo>
                  <a:pt x="695325" y="340519"/>
                </a:lnTo>
                <a:lnTo>
                  <a:pt x="635794" y="340519"/>
                </a:lnTo>
                <a:lnTo>
                  <a:pt x="550069" y="345281"/>
                </a:lnTo>
                <a:lnTo>
                  <a:pt x="457200" y="361950"/>
                </a:lnTo>
                <a:lnTo>
                  <a:pt x="378619" y="388144"/>
                </a:lnTo>
                <a:lnTo>
                  <a:pt x="335757" y="409575"/>
                </a:lnTo>
                <a:lnTo>
                  <a:pt x="221457" y="514350"/>
                </a:lnTo>
                <a:lnTo>
                  <a:pt x="71438" y="626269"/>
                </a:lnTo>
                <a:lnTo>
                  <a:pt x="40482" y="642937"/>
                </a:lnTo>
                <a:lnTo>
                  <a:pt x="14288" y="650081"/>
                </a:lnTo>
                <a:lnTo>
                  <a:pt x="4763" y="645319"/>
                </a:lnTo>
                <a:lnTo>
                  <a:pt x="0" y="626269"/>
                </a:lnTo>
                <a:lnTo>
                  <a:pt x="11907" y="595312"/>
                </a:lnTo>
                <a:lnTo>
                  <a:pt x="61913" y="521494"/>
                </a:lnTo>
                <a:lnTo>
                  <a:pt x="176213" y="3595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86FB3903-D412-4774-BBEC-46899B42CD9C}"/>
              </a:ext>
            </a:extLst>
          </p:cNvPr>
          <p:cNvSpPr/>
          <p:nvPr/>
        </p:nvSpPr>
        <p:spPr>
          <a:xfrm>
            <a:off x="4275139" y="3019426"/>
            <a:ext cx="1476375" cy="923925"/>
          </a:xfrm>
          <a:custGeom>
            <a:avLst/>
            <a:gdLst>
              <a:gd name="connsiteX0" fmla="*/ 892969 w 1476375"/>
              <a:gd name="connsiteY0" fmla="*/ 361950 h 923925"/>
              <a:gd name="connsiteX1" fmla="*/ 988219 w 1476375"/>
              <a:gd name="connsiteY1" fmla="*/ 273844 h 923925"/>
              <a:gd name="connsiteX2" fmla="*/ 1057275 w 1476375"/>
              <a:gd name="connsiteY2" fmla="*/ 211931 h 923925"/>
              <a:gd name="connsiteX3" fmla="*/ 1107281 w 1476375"/>
              <a:gd name="connsiteY3" fmla="*/ 164306 h 923925"/>
              <a:gd name="connsiteX4" fmla="*/ 1121569 w 1476375"/>
              <a:gd name="connsiteY4" fmla="*/ 142875 h 923925"/>
              <a:gd name="connsiteX5" fmla="*/ 1135856 w 1476375"/>
              <a:gd name="connsiteY5" fmla="*/ 111919 h 923925"/>
              <a:gd name="connsiteX6" fmla="*/ 1135856 w 1476375"/>
              <a:gd name="connsiteY6" fmla="*/ 88106 h 923925"/>
              <a:gd name="connsiteX7" fmla="*/ 1131094 w 1476375"/>
              <a:gd name="connsiteY7" fmla="*/ 66675 h 923925"/>
              <a:gd name="connsiteX8" fmla="*/ 1057275 w 1476375"/>
              <a:gd name="connsiteY8" fmla="*/ 0 h 923925"/>
              <a:gd name="connsiteX9" fmla="*/ 1321594 w 1476375"/>
              <a:gd name="connsiteY9" fmla="*/ 26194 h 923925"/>
              <a:gd name="connsiteX10" fmla="*/ 1390650 w 1476375"/>
              <a:gd name="connsiteY10" fmla="*/ 90488 h 923925"/>
              <a:gd name="connsiteX11" fmla="*/ 1438275 w 1476375"/>
              <a:gd name="connsiteY11" fmla="*/ 135731 h 923925"/>
              <a:gd name="connsiteX12" fmla="*/ 1462087 w 1476375"/>
              <a:gd name="connsiteY12" fmla="*/ 159544 h 923925"/>
              <a:gd name="connsiteX13" fmla="*/ 1471612 w 1476375"/>
              <a:gd name="connsiteY13" fmla="*/ 173831 h 923925"/>
              <a:gd name="connsiteX14" fmla="*/ 1476375 w 1476375"/>
              <a:gd name="connsiteY14" fmla="*/ 185738 h 923925"/>
              <a:gd name="connsiteX15" fmla="*/ 1471612 w 1476375"/>
              <a:gd name="connsiteY15" fmla="*/ 202406 h 923925"/>
              <a:gd name="connsiteX16" fmla="*/ 1416844 w 1476375"/>
              <a:gd name="connsiteY16" fmla="*/ 240506 h 923925"/>
              <a:gd name="connsiteX17" fmla="*/ 1323975 w 1476375"/>
              <a:gd name="connsiteY17" fmla="*/ 295275 h 923925"/>
              <a:gd name="connsiteX18" fmla="*/ 1204912 w 1476375"/>
              <a:gd name="connsiteY18" fmla="*/ 383381 h 923925"/>
              <a:gd name="connsiteX19" fmla="*/ 1035844 w 1476375"/>
              <a:gd name="connsiteY19" fmla="*/ 500063 h 923925"/>
              <a:gd name="connsiteX20" fmla="*/ 809625 w 1476375"/>
              <a:gd name="connsiteY20" fmla="*/ 633413 h 923925"/>
              <a:gd name="connsiteX21" fmla="*/ 566737 w 1476375"/>
              <a:gd name="connsiteY21" fmla="*/ 740569 h 923925"/>
              <a:gd name="connsiteX22" fmla="*/ 345281 w 1476375"/>
              <a:gd name="connsiteY22" fmla="*/ 828675 h 923925"/>
              <a:gd name="connsiteX23" fmla="*/ 128587 w 1476375"/>
              <a:gd name="connsiteY23" fmla="*/ 902494 h 923925"/>
              <a:gd name="connsiteX24" fmla="*/ 64294 w 1476375"/>
              <a:gd name="connsiteY24" fmla="*/ 921544 h 923925"/>
              <a:gd name="connsiteX25" fmla="*/ 40481 w 1476375"/>
              <a:gd name="connsiteY25" fmla="*/ 923925 h 923925"/>
              <a:gd name="connsiteX26" fmla="*/ 16669 w 1476375"/>
              <a:gd name="connsiteY26" fmla="*/ 921544 h 923925"/>
              <a:gd name="connsiteX27" fmla="*/ 0 w 1476375"/>
              <a:gd name="connsiteY27" fmla="*/ 912019 h 923925"/>
              <a:gd name="connsiteX28" fmla="*/ 0 w 1476375"/>
              <a:gd name="connsiteY28" fmla="*/ 890588 h 923925"/>
              <a:gd name="connsiteX29" fmla="*/ 11906 w 1476375"/>
              <a:gd name="connsiteY29" fmla="*/ 869156 h 923925"/>
              <a:gd name="connsiteX30" fmla="*/ 66675 w 1476375"/>
              <a:gd name="connsiteY30" fmla="*/ 838200 h 923925"/>
              <a:gd name="connsiteX31" fmla="*/ 273844 w 1476375"/>
              <a:gd name="connsiteY31" fmla="*/ 752475 h 923925"/>
              <a:gd name="connsiteX32" fmla="*/ 531019 w 1476375"/>
              <a:gd name="connsiteY32" fmla="*/ 614363 h 923925"/>
              <a:gd name="connsiteX33" fmla="*/ 795337 w 1476375"/>
              <a:gd name="connsiteY33" fmla="*/ 440531 h 923925"/>
              <a:gd name="connsiteX34" fmla="*/ 892969 w 1476375"/>
              <a:gd name="connsiteY34" fmla="*/ 36195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6375" h="923925">
                <a:moveTo>
                  <a:pt x="892969" y="361950"/>
                </a:moveTo>
                <a:lnTo>
                  <a:pt x="988219" y="273844"/>
                </a:lnTo>
                <a:lnTo>
                  <a:pt x="1057275" y="211931"/>
                </a:lnTo>
                <a:lnTo>
                  <a:pt x="1107281" y="164306"/>
                </a:lnTo>
                <a:lnTo>
                  <a:pt x="1121569" y="142875"/>
                </a:lnTo>
                <a:lnTo>
                  <a:pt x="1135856" y="111919"/>
                </a:lnTo>
                <a:lnTo>
                  <a:pt x="1135856" y="88106"/>
                </a:lnTo>
                <a:lnTo>
                  <a:pt x="1131094" y="66675"/>
                </a:lnTo>
                <a:lnTo>
                  <a:pt x="1057275" y="0"/>
                </a:lnTo>
                <a:lnTo>
                  <a:pt x="1321594" y="26194"/>
                </a:lnTo>
                <a:lnTo>
                  <a:pt x="1390650" y="90488"/>
                </a:lnTo>
                <a:lnTo>
                  <a:pt x="1438275" y="135731"/>
                </a:lnTo>
                <a:lnTo>
                  <a:pt x="1462087" y="159544"/>
                </a:lnTo>
                <a:lnTo>
                  <a:pt x="1471612" y="173831"/>
                </a:lnTo>
                <a:lnTo>
                  <a:pt x="1476375" y="185738"/>
                </a:lnTo>
                <a:lnTo>
                  <a:pt x="1471612" y="202406"/>
                </a:lnTo>
                <a:lnTo>
                  <a:pt x="1416844" y="240506"/>
                </a:lnTo>
                <a:lnTo>
                  <a:pt x="1323975" y="295275"/>
                </a:lnTo>
                <a:lnTo>
                  <a:pt x="1204912" y="383381"/>
                </a:lnTo>
                <a:lnTo>
                  <a:pt x="1035844" y="500063"/>
                </a:lnTo>
                <a:lnTo>
                  <a:pt x="809625" y="633413"/>
                </a:lnTo>
                <a:lnTo>
                  <a:pt x="566737" y="740569"/>
                </a:lnTo>
                <a:lnTo>
                  <a:pt x="345281" y="828675"/>
                </a:lnTo>
                <a:lnTo>
                  <a:pt x="128587" y="902494"/>
                </a:lnTo>
                <a:lnTo>
                  <a:pt x="64294" y="921544"/>
                </a:lnTo>
                <a:lnTo>
                  <a:pt x="40481" y="923925"/>
                </a:lnTo>
                <a:lnTo>
                  <a:pt x="16669" y="921544"/>
                </a:lnTo>
                <a:lnTo>
                  <a:pt x="0" y="912019"/>
                </a:lnTo>
                <a:lnTo>
                  <a:pt x="0" y="890588"/>
                </a:lnTo>
                <a:lnTo>
                  <a:pt x="11906" y="869156"/>
                </a:lnTo>
                <a:lnTo>
                  <a:pt x="66675" y="838200"/>
                </a:lnTo>
                <a:lnTo>
                  <a:pt x="273844" y="752475"/>
                </a:lnTo>
                <a:lnTo>
                  <a:pt x="531019" y="614363"/>
                </a:lnTo>
                <a:lnTo>
                  <a:pt x="795337" y="440531"/>
                </a:lnTo>
                <a:lnTo>
                  <a:pt x="892969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E6CC8B0B-B491-4128-AA91-BF96E23EBCE1}"/>
              </a:ext>
            </a:extLst>
          </p:cNvPr>
          <p:cNvSpPr/>
          <p:nvPr/>
        </p:nvSpPr>
        <p:spPr>
          <a:xfrm>
            <a:off x="5376863" y="3262314"/>
            <a:ext cx="1027112" cy="2803525"/>
          </a:xfrm>
          <a:custGeom>
            <a:avLst/>
            <a:gdLst>
              <a:gd name="connsiteX0" fmla="*/ 801424 w 1027376"/>
              <a:gd name="connsiteY0" fmla="*/ 1394548 h 2803218"/>
              <a:gd name="connsiteX1" fmla="*/ 804954 w 1027376"/>
              <a:gd name="connsiteY1" fmla="*/ 1087394 h 2803218"/>
              <a:gd name="connsiteX2" fmla="*/ 801424 w 1027376"/>
              <a:gd name="connsiteY2" fmla="*/ 953235 h 2803218"/>
              <a:gd name="connsiteX3" fmla="*/ 769649 w 1027376"/>
              <a:gd name="connsiteY3" fmla="*/ 727283 h 2803218"/>
              <a:gd name="connsiteX4" fmla="*/ 748466 w 1027376"/>
              <a:gd name="connsiteY4" fmla="*/ 621368 h 2803218"/>
              <a:gd name="connsiteX5" fmla="*/ 727283 w 1027376"/>
              <a:gd name="connsiteY5" fmla="*/ 568411 h 2803218"/>
              <a:gd name="connsiteX6" fmla="*/ 688448 w 1027376"/>
              <a:gd name="connsiteY6" fmla="*/ 504862 h 2803218"/>
              <a:gd name="connsiteX7" fmla="*/ 639021 w 1027376"/>
              <a:gd name="connsiteY7" fmla="*/ 451904 h 2803218"/>
              <a:gd name="connsiteX8" fmla="*/ 600185 w 1027376"/>
              <a:gd name="connsiteY8" fmla="*/ 416599 h 2803218"/>
              <a:gd name="connsiteX9" fmla="*/ 547228 w 1027376"/>
              <a:gd name="connsiteY9" fmla="*/ 374233 h 2803218"/>
              <a:gd name="connsiteX10" fmla="*/ 377764 w 1027376"/>
              <a:gd name="connsiteY10" fmla="*/ 233013 h 2803218"/>
              <a:gd name="connsiteX11" fmla="*/ 310684 w 1027376"/>
              <a:gd name="connsiteY11" fmla="*/ 172994 h 2803218"/>
              <a:gd name="connsiteX12" fmla="*/ 250665 w 1027376"/>
              <a:gd name="connsiteY12" fmla="*/ 134159 h 2803218"/>
              <a:gd name="connsiteX13" fmla="*/ 190647 w 1027376"/>
              <a:gd name="connsiteY13" fmla="*/ 109445 h 2803218"/>
              <a:gd name="connsiteX14" fmla="*/ 144750 w 1027376"/>
              <a:gd name="connsiteY14" fmla="*/ 88262 h 2803218"/>
              <a:gd name="connsiteX15" fmla="*/ 0 w 1027376"/>
              <a:gd name="connsiteY15" fmla="*/ 0 h 2803218"/>
              <a:gd name="connsiteX16" fmla="*/ 236543 w 1027376"/>
              <a:gd name="connsiteY16" fmla="*/ 28244 h 2803218"/>
              <a:gd name="connsiteX17" fmla="*/ 338928 w 1027376"/>
              <a:gd name="connsiteY17" fmla="*/ 67079 h 2803218"/>
              <a:gd name="connsiteX18" fmla="*/ 473087 w 1027376"/>
              <a:gd name="connsiteY18" fmla="*/ 141220 h 2803218"/>
              <a:gd name="connsiteX19" fmla="*/ 610777 w 1027376"/>
              <a:gd name="connsiteY19" fmla="*/ 229482 h 2803218"/>
              <a:gd name="connsiteX20" fmla="*/ 727283 w 1027376"/>
              <a:gd name="connsiteY20" fmla="*/ 321275 h 2803218"/>
              <a:gd name="connsiteX21" fmla="*/ 840259 w 1027376"/>
              <a:gd name="connsiteY21" fmla="*/ 434252 h 2803218"/>
              <a:gd name="connsiteX22" fmla="*/ 946174 w 1027376"/>
              <a:gd name="connsiteY22" fmla="*/ 561350 h 2803218"/>
              <a:gd name="connsiteX23" fmla="*/ 981479 w 1027376"/>
              <a:gd name="connsiteY23" fmla="*/ 639021 h 2803218"/>
              <a:gd name="connsiteX24" fmla="*/ 1016784 w 1027376"/>
              <a:gd name="connsiteY24" fmla="*/ 759058 h 2803218"/>
              <a:gd name="connsiteX25" fmla="*/ 1023845 w 1027376"/>
              <a:gd name="connsiteY25" fmla="*/ 822607 h 2803218"/>
              <a:gd name="connsiteX26" fmla="*/ 1023845 w 1027376"/>
              <a:gd name="connsiteY26" fmla="*/ 999132 h 2803218"/>
              <a:gd name="connsiteX27" fmla="*/ 1027376 w 1027376"/>
              <a:gd name="connsiteY27" fmla="*/ 1267450 h 2803218"/>
              <a:gd name="connsiteX28" fmla="*/ 1023845 w 1027376"/>
              <a:gd name="connsiteY28" fmla="*/ 1525177 h 2803218"/>
              <a:gd name="connsiteX29" fmla="*/ 1016784 w 1027376"/>
              <a:gd name="connsiteY29" fmla="*/ 1648744 h 2803218"/>
              <a:gd name="connsiteX30" fmla="*/ 1013254 w 1027376"/>
              <a:gd name="connsiteY30" fmla="*/ 1726415 h 2803218"/>
              <a:gd name="connsiteX31" fmla="*/ 999132 w 1027376"/>
              <a:gd name="connsiteY31" fmla="*/ 1853513 h 2803218"/>
              <a:gd name="connsiteX32" fmla="*/ 970888 w 1027376"/>
              <a:gd name="connsiteY32" fmla="*/ 2026508 h 2803218"/>
              <a:gd name="connsiteX33" fmla="*/ 921461 w 1027376"/>
              <a:gd name="connsiteY33" fmla="*/ 2224216 h 2803218"/>
              <a:gd name="connsiteX34" fmla="*/ 868503 w 1027376"/>
              <a:gd name="connsiteY34" fmla="*/ 2379558 h 2803218"/>
              <a:gd name="connsiteX35" fmla="*/ 790832 w 1027376"/>
              <a:gd name="connsiteY35" fmla="*/ 2520778 h 2803218"/>
              <a:gd name="connsiteX36" fmla="*/ 713161 w 1027376"/>
              <a:gd name="connsiteY36" fmla="*/ 2633754 h 2803218"/>
              <a:gd name="connsiteX37" fmla="*/ 635490 w 1027376"/>
              <a:gd name="connsiteY37" fmla="*/ 2714956 h 2803218"/>
              <a:gd name="connsiteX38" fmla="*/ 554289 w 1027376"/>
              <a:gd name="connsiteY38" fmla="*/ 2774974 h 2803218"/>
              <a:gd name="connsiteX39" fmla="*/ 508392 w 1027376"/>
              <a:gd name="connsiteY39" fmla="*/ 2796157 h 2803218"/>
              <a:gd name="connsiteX40" fmla="*/ 480148 w 1027376"/>
              <a:gd name="connsiteY40" fmla="*/ 2803218 h 2803218"/>
              <a:gd name="connsiteX41" fmla="*/ 441313 w 1027376"/>
              <a:gd name="connsiteY41" fmla="*/ 2792627 h 2803218"/>
              <a:gd name="connsiteX42" fmla="*/ 420130 w 1027376"/>
              <a:gd name="connsiteY42" fmla="*/ 2764383 h 2803218"/>
              <a:gd name="connsiteX43" fmla="*/ 621368 w 1027376"/>
              <a:gd name="connsiteY43" fmla="*/ 2287765 h 2803218"/>
              <a:gd name="connsiteX44" fmla="*/ 649612 w 1027376"/>
              <a:gd name="connsiteY44" fmla="*/ 2241869 h 2803218"/>
              <a:gd name="connsiteX45" fmla="*/ 684917 w 1027376"/>
              <a:gd name="connsiteY45" fmla="*/ 2174789 h 2803218"/>
              <a:gd name="connsiteX46" fmla="*/ 716692 w 1027376"/>
              <a:gd name="connsiteY46" fmla="*/ 2082996 h 2803218"/>
              <a:gd name="connsiteX47" fmla="*/ 744936 w 1027376"/>
              <a:gd name="connsiteY47" fmla="*/ 1977081 h 2803218"/>
              <a:gd name="connsiteX48" fmla="*/ 766119 w 1027376"/>
              <a:gd name="connsiteY48" fmla="*/ 1857044 h 2803218"/>
              <a:gd name="connsiteX49" fmla="*/ 783771 w 1027376"/>
              <a:gd name="connsiteY49" fmla="*/ 1684049 h 2803218"/>
              <a:gd name="connsiteX50" fmla="*/ 801424 w 1027376"/>
              <a:gd name="connsiteY50" fmla="*/ 1486341 h 2803218"/>
              <a:gd name="connsiteX51" fmla="*/ 801424 w 1027376"/>
              <a:gd name="connsiteY51" fmla="*/ 1394548 h 280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27376" h="2803218">
                <a:moveTo>
                  <a:pt x="801424" y="1394548"/>
                </a:moveTo>
                <a:cubicBezTo>
                  <a:pt x="802601" y="1292163"/>
                  <a:pt x="803777" y="1189779"/>
                  <a:pt x="804954" y="1087394"/>
                </a:cubicBezTo>
                <a:cubicBezTo>
                  <a:pt x="803777" y="1042674"/>
                  <a:pt x="802601" y="997955"/>
                  <a:pt x="801424" y="953235"/>
                </a:cubicBezTo>
                <a:lnTo>
                  <a:pt x="769649" y="727283"/>
                </a:lnTo>
                <a:lnTo>
                  <a:pt x="748466" y="621368"/>
                </a:lnTo>
                <a:lnTo>
                  <a:pt x="727283" y="568411"/>
                </a:lnTo>
                <a:lnTo>
                  <a:pt x="688448" y="504862"/>
                </a:lnTo>
                <a:lnTo>
                  <a:pt x="639021" y="451904"/>
                </a:lnTo>
                <a:lnTo>
                  <a:pt x="600185" y="416599"/>
                </a:lnTo>
                <a:lnTo>
                  <a:pt x="547228" y="374233"/>
                </a:lnTo>
                <a:lnTo>
                  <a:pt x="377764" y="233013"/>
                </a:lnTo>
                <a:lnTo>
                  <a:pt x="310684" y="172994"/>
                </a:lnTo>
                <a:lnTo>
                  <a:pt x="250665" y="134159"/>
                </a:lnTo>
                <a:lnTo>
                  <a:pt x="190647" y="109445"/>
                </a:lnTo>
                <a:lnTo>
                  <a:pt x="144750" y="88262"/>
                </a:lnTo>
                <a:lnTo>
                  <a:pt x="0" y="0"/>
                </a:lnTo>
                <a:lnTo>
                  <a:pt x="236543" y="28244"/>
                </a:lnTo>
                <a:lnTo>
                  <a:pt x="338928" y="67079"/>
                </a:lnTo>
                <a:lnTo>
                  <a:pt x="473087" y="141220"/>
                </a:lnTo>
                <a:lnTo>
                  <a:pt x="610777" y="229482"/>
                </a:lnTo>
                <a:lnTo>
                  <a:pt x="727283" y="321275"/>
                </a:lnTo>
                <a:lnTo>
                  <a:pt x="840259" y="434252"/>
                </a:lnTo>
                <a:lnTo>
                  <a:pt x="946174" y="561350"/>
                </a:lnTo>
                <a:lnTo>
                  <a:pt x="981479" y="639021"/>
                </a:lnTo>
                <a:lnTo>
                  <a:pt x="1016784" y="759058"/>
                </a:lnTo>
                <a:lnTo>
                  <a:pt x="1023845" y="822607"/>
                </a:lnTo>
                <a:lnTo>
                  <a:pt x="1023845" y="999132"/>
                </a:lnTo>
                <a:lnTo>
                  <a:pt x="1027376" y="1267450"/>
                </a:lnTo>
                <a:lnTo>
                  <a:pt x="1023845" y="1525177"/>
                </a:lnTo>
                <a:lnTo>
                  <a:pt x="1016784" y="1648744"/>
                </a:lnTo>
                <a:lnTo>
                  <a:pt x="1013254" y="1726415"/>
                </a:lnTo>
                <a:lnTo>
                  <a:pt x="999132" y="1853513"/>
                </a:lnTo>
                <a:lnTo>
                  <a:pt x="970888" y="2026508"/>
                </a:lnTo>
                <a:lnTo>
                  <a:pt x="921461" y="2224216"/>
                </a:lnTo>
                <a:lnTo>
                  <a:pt x="868503" y="2379558"/>
                </a:lnTo>
                <a:lnTo>
                  <a:pt x="790832" y="2520778"/>
                </a:lnTo>
                <a:lnTo>
                  <a:pt x="713161" y="2633754"/>
                </a:lnTo>
                <a:lnTo>
                  <a:pt x="635490" y="2714956"/>
                </a:lnTo>
                <a:lnTo>
                  <a:pt x="554289" y="2774974"/>
                </a:lnTo>
                <a:lnTo>
                  <a:pt x="508392" y="2796157"/>
                </a:lnTo>
                <a:lnTo>
                  <a:pt x="480148" y="2803218"/>
                </a:lnTo>
                <a:lnTo>
                  <a:pt x="441313" y="2792627"/>
                </a:lnTo>
                <a:lnTo>
                  <a:pt x="420130" y="2764383"/>
                </a:lnTo>
                <a:lnTo>
                  <a:pt x="621368" y="2287765"/>
                </a:lnTo>
                <a:lnTo>
                  <a:pt x="649612" y="2241869"/>
                </a:lnTo>
                <a:lnTo>
                  <a:pt x="684917" y="2174789"/>
                </a:lnTo>
                <a:lnTo>
                  <a:pt x="716692" y="2082996"/>
                </a:lnTo>
                <a:lnTo>
                  <a:pt x="744936" y="1977081"/>
                </a:lnTo>
                <a:lnTo>
                  <a:pt x="766119" y="1857044"/>
                </a:lnTo>
                <a:lnTo>
                  <a:pt x="783771" y="1684049"/>
                </a:lnTo>
                <a:lnTo>
                  <a:pt x="801424" y="1486341"/>
                </a:lnTo>
                <a:lnTo>
                  <a:pt x="801424" y="13945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6AF2744A-5EB5-4FD9-BB52-19D101EDF5EF}"/>
              </a:ext>
            </a:extLst>
          </p:cNvPr>
          <p:cNvSpPr/>
          <p:nvPr/>
        </p:nvSpPr>
        <p:spPr>
          <a:xfrm>
            <a:off x="5281614" y="5513388"/>
            <a:ext cx="752475" cy="539750"/>
          </a:xfrm>
          <a:custGeom>
            <a:avLst/>
            <a:gdLst>
              <a:gd name="connsiteX0" fmla="*/ 242887 w 752475"/>
              <a:gd name="connsiteY0" fmla="*/ 83344 h 540544"/>
              <a:gd name="connsiteX1" fmla="*/ 366712 w 752475"/>
              <a:gd name="connsiteY1" fmla="*/ 109537 h 540544"/>
              <a:gd name="connsiteX2" fmla="*/ 485775 w 752475"/>
              <a:gd name="connsiteY2" fmla="*/ 126206 h 540544"/>
              <a:gd name="connsiteX3" fmla="*/ 542925 w 752475"/>
              <a:gd name="connsiteY3" fmla="*/ 128587 h 540544"/>
              <a:gd name="connsiteX4" fmla="*/ 588168 w 752475"/>
              <a:gd name="connsiteY4" fmla="*/ 121444 h 540544"/>
              <a:gd name="connsiteX5" fmla="*/ 621506 w 752475"/>
              <a:gd name="connsiteY5" fmla="*/ 109537 h 540544"/>
              <a:gd name="connsiteX6" fmla="*/ 657225 w 752475"/>
              <a:gd name="connsiteY6" fmla="*/ 90487 h 540544"/>
              <a:gd name="connsiteX7" fmla="*/ 685800 w 752475"/>
              <a:gd name="connsiteY7" fmla="*/ 69056 h 540544"/>
              <a:gd name="connsiteX8" fmla="*/ 709612 w 752475"/>
              <a:gd name="connsiteY8" fmla="*/ 45244 h 540544"/>
              <a:gd name="connsiteX9" fmla="*/ 752475 w 752475"/>
              <a:gd name="connsiteY9" fmla="*/ 0 h 540544"/>
              <a:gd name="connsiteX10" fmla="*/ 535781 w 752475"/>
              <a:gd name="connsiteY10" fmla="*/ 540544 h 540544"/>
              <a:gd name="connsiteX11" fmla="*/ 490537 w 752475"/>
              <a:gd name="connsiteY11" fmla="*/ 481012 h 540544"/>
              <a:gd name="connsiteX12" fmla="*/ 457200 w 752475"/>
              <a:gd name="connsiteY12" fmla="*/ 423862 h 540544"/>
              <a:gd name="connsiteX13" fmla="*/ 426243 w 752475"/>
              <a:gd name="connsiteY13" fmla="*/ 366712 h 540544"/>
              <a:gd name="connsiteX14" fmla="*/ 392906 w 752475"/>
              <a:gd name="connsiteY14" fmla="*/ 300037 h 540544"/>
              <a:gd name="connsiteX15" fmla="*/ 371475 w 752475"/>
              <a:gd name="connsiteY15" fmla="*/ 280987 h 540544"/>
              <a:gd name="connsiteX16" fmla="*/ 335756 w 752475"/>
              <a:gd name="connsiteY16" fmla="*/ 252412 h 540544"/>
              <a:gd name="connsiteX17" fmla="*/ 269081 w 752475"/>
              <a:gd name="connsiteY17" fmla="*/ 211931 h 540544"/>
              <a:gd name="connsiteX18" fmla="*/ 190500 w 752475"/>
              <a:gd name="connsiteY18" fmla="*/ 173831 h 540544"/>
              <a:gd name="connsiteX19" fmla="*/ 90487 w 752475"/>
              <a:gd name="connsiteY19" fmla="*/ 126206 h 540544"/>
              <a:gd name="connsiteX20" fmla="*/ 57150 w 752475"/>
              <a:gd name="connsiteY20" fmla="*/ 109537 h 540544"/>
              <a:gd name="connsiteX21" fmla="*/ 21431 w 752475"/>
              <a:gd name="connsiteY21" fmla="*/ 85725 h 540544"/>
              <a:gd name="connsiteX22" fmla="*/ 0 w 752475"/>
              <a:gd name="connsiteY22" fmla="*/ 59531 h 540544"/>
              <a:gd name="connsiteX23" fmla="*/ 2381 w 752475"/>
              <a:gd name="connsiteY23" fmla="*/ 38100 h 540544"/>
              <a:gd name="connsiteX24" fmla="*/ 16668 w 752475"/>
              <a:gd name="connsiteY24" fmla="*/ 33337 h 540544"/>
              <a:gd name="connsiteX25" fmla="*/ 50006 w 752475"/>
              <a:gd name="connsiteY25" fmla="*/ 38100 h 540544"/>
              <a:gd name="connsiteX26" fmla="*/ 116681 w 752475"/>
              <a:gd name="connsiteY26" fmla="*/ 52387 h 540544"/>
              <a:gd name="connsiteX27" fmla="*/ 242887 w 752475"/>
              <a:gd name="connsiteY27" fmla="*/ 833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2475" h="540544">
                <a:moveTo>
                  <a:pt x="242887" y="83344"/>
                </a:moveTo>
                <a:lnTo>
                  <a:pt x="366712" y="109537"/>
                </a:lnTo>
                <a:lnTo>
                  <a:pt x="485775" y="126206"/>
                </a:lnTo>
                <a:lnTo>
                  <a:pt x="542925" y="128587"/>
                </a:lnTo>
                <a:lnTo>
                  <a:pt x="588168" y="121444"/>
                </a:lnTo>
                <a:lnTo>
                  <a:pt x="621506" y="109537"/>
                </a:lnTo>
                <a:lnTo>
                  <a:pt x="657225" y="90487"/>
                </a:lnTo>
                <a:lnTo>
                  <a:pt x="685800" y="69056"/>
                </a:lnTo>
                <a:lnTo>
                  <a:pt x="709612" y="45244"/>
                </a:lnTo>
                <a:lnTo>
                  <a:pt x="752475" y="0"/>
                </a:lnTo>
                <a:lnTo>
                  <a:pt x="535781" y="540544"/>
                </a:lnTo>
                <a:lnTo>
                  <a:pt x="490537" y="481012"/>
                </a:lnTo>
                <a:lnTo>
                  <a:pt x="457200" y="423862"/>
                </a:lnTo>
                <a:lnTo>
                  <a:pt x="426243" y="366712"/>
                </a:lnTo>
                <a:lnTo>
                  <a:pt x="392906" y="300037"/>
                </a:lnTo>
                <a:lnTo>
                  <a:pt x="371475" y="280987"/>
                </a:lnTo>
                <a:lnTo>
                  <a:pt x="335756" y="252412"/>
                </a:lnTo>
                <a:lnTo>
                  <a:pt x="269081" y="211931"/>
                </a:lnTo>
                <a:lnTo>
                  <a:pt x="190500" y="173831"/>
                </a:lnTo>
                <a:lnTo>
                  <a:pt x="90487" y="126206"/>
                </a:lnTo>
                <a:lnTo>
                  <a:pt x="57150" y="109537"/>
                </a:lnTo>
                <a:lnTo>
                  <a:pt x="21431" y="85725"/>
                </a:lnTo>
                <a:lnTo>
                  <a:pt x="0" y="59531"/>
                </a:lnTo>
                <a:lnTo>
                  <a:pt x="2381" y="38100"/>
                </a:lnTo>
                <a:lnTo>
                  <a:pt x="16668" y="33337"/>
                </a:lnTo>
                <a:lnTo>
                  <a:pt x="50006" y="38100"/>
                </a:lnTo>
                <a:lnTo>
                  <a:pt x="116681" y="52387"/>
                </a:lnTo>
                <a:lnTo>
                  <a:pt x="242887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D89B69C2-BFE4-46FA-8C1C-88CF2974DAF1}"/>
              </a:ext>
            </a:extLst>
          </p:cNvPr>
          <p:cNvSpPr/>
          <p:nvPr/>
        </p:nvSpPr>
        <p:spPr>
          <a:xfrm>
            <a:off x="4248151" y="3490914"/>
            <a:ext cx="1687513" cy="1057275"/>
          </a:xfrm>
          <a:custGeom>
            <a:avLst/>
            <a:gdLst>
              <a:gd name="connsiteX0" fmla="*/ 1323975 w 1688306"/>
              <a:gd name="connsiteY0" fmla="*/ 214312 h 1057275"/>
              <a:gd name="connsiteX1" fmla="*/ 1431131 w 1688306"/>
              <a:gd name="connsiteY1" fmla="*/ 102393 h 1057275"/>
              <a:gd name="connsiteX2" fmla="*/ 1507331 w 1688306"/>
              <a:gd name="connsiteY2" fmla="*/ 7143 h 1057275"/>
              <a:gd name="connsiteX3" fmla="*/ 1650206 w 1688306"/>
              <a:gd name="connsiteY3" fmla="*/ 0 h 1057275"/>
              <a:gd name="connsiteX4" fmla="*/ 1688306 w 1688306"/>
              <a:gd name="connsiteY4" fmla="*/ 152400 h 1057275"/>
              <a:gd name="connsiteX5" fmla="*/ 1566863 w 1688306"/>
              <a:gd name="connsiteY5" fmla="*/ 278606 h 1057275"/>
              <a:gd name="connsiteX6" fmla="*/ 1393031 w 1688306"/>
              <a:gd name="connsiteY6" fmla="*/ 423862 h 1057275"/>
              <a:gd name="connsiteX7" fmla="*/ 1212056 w 1688306"/>
              <a:gd name="connsiteY7" fmla="*/ 566737 h 1057275"/>
              <a:gd name="connsiteX8" fmla="*/ 995363 w 1688306"/>
              <a:gd name="connsiteY8" fmla="*/ 700087 h 1057275"/>
              <a:gd name="connsiteX9" fmla="*/ 800100 w 1688306"/>
              <a:gd name="connsiteY9" fmla="*/ 804862 h 1057275"/>
              <a:gd name="connsiteX10" fmla="*/ 554831 w 1688306"/>
              <a:gd name="connsiteY10" fmla="*/ 914400 h 1057275"/>
              <a:gd name="connsiteX11" fmla="*/ 342900 w 1688306"/>
              <a:gd name="connsiteY11" fmla="*/ 985837 h 1057275"/>
              <a:gd name="connsiteX12" fmla="*/ 128588 w 1688306"/>
              <a:gd name="connsiteY12" fmla="*/ 1042987 h 1057275"/>
              <a:gd name="connsiteX13" fmla="*/ 40481 w 1688306"/>
              <a:gd name="connsiteY13" fmla="*/ 1057275 h 1057275"/>
              <a:gd name="connsiteX14" fmla="*/ 21431 w 1688306"/>
              <a:gd name="connsiteY14" fmla="*/ 1057275 h 1057275"/>
              <a:gd name="connsiteX15" fmla="*/ 7144 w 1688306"/>
              <a:gd name="connsiteY15" fmla="*/ 1050131 h 1057275"/>
              <a:gd name="connsiteX16" fmla="*/ 0 w 1688306"/>
              <a:gd name="connsiteY16" fmla="*/ 1033462 h 1057275"/>
              <a:gd name="connsiteX17" fmla="*/ 7144 w 1688306"/>
              <a:gd name="connsiteY17" fmla="*/ 1012031 h 1057275"/>
              <a:gd name="connsiteX18" fmla="*/ 30956 w 1688306"/>
              <a:gd name="connsiteY18" fmla="*/ 985837 h 1057275"/>
              <a:gd name="connsiteX19" fmla="*/ 109538 w 1688306"/>
              <a:gd name="connsiteY19" fmla="*/ 959643 h 1057275"/>
              <a:gd name="connsiteX20" fmla="*/ 290513 w 1688306"/>
              <a:gd name="connsiteY20" fmla="*/ 892968 h 1057275"/>
              <a:gd name="connsiteX21" fmla="*/ 485775 w 1688306"/>
              <a:gd name="connsiteY21" fmla="*/ 802481 h 1057275"/>
              <a:gd name="connsiteX22" fmla="*/ 692944 w 1688306"/>
              <a:gd name="connsiteY22" fmla="*/ 697706 h 1057275"/>
              <a:gd name="connsiteX23" fmla="*/ 821531 w 1688306"/>
              <a:gd name="connsiteY23" fmla="*/ 607218 h 1057275"/>
              <a:gd name="connsiteX24" fmla="*/ 978694 w 1688306"/>
              <a:gd name="connsiteY24" fmla="*/ 509587 h 1057275"/>
              <a:gd name="connsiteX25" fmla="*/ 1154906 w 1688306"/>
              <a:gd name="connsiteY25" fmla="*/ 378618 h 1057275"/>
              <a:gd name="connsiteX26" fmla="*/ 1323975 w 1688306"/>
              <a:gd name="connsiteY26" fmla="*/ 214312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88306" h="1057275">
                <a:moveTo>
                  <a:pt x="1323975" y="214312"/>
                </a:moveTo>
                <a:lnTo>
                  <a:pt x="1431131" y="102393"/>
                </a:lnTo>
                <a:lnTo>
                  <a:pt x="1507331" y="7143"/>
                </a:lnTo>
                <a:lnTo>
                  <a:pt x="1650206" y="0"/>
                </a:lnTo>
                <a:lnTo>
                  <a:pt x="1688306" y="152400"/>
                </a:lnTo>
                <a:lnTo>
                  <a:pt x="1566863" y="278606"/>
                </a:lnTo>
                <a:lnTo>
                  <a:pt x="1393031" y="423862"/>
                </a:lnTo>
                <a:lnTo>
                  <a:pt x="1212056" y="566737"/>
                </a:lnTo>
                <a:lnTo>
                  <a:pt x="995363" y="700087"/>
                </a:lnTo>
                <a:lnTo>
                  <a:pt x="800100" y="804862"/>
                </a:lnTo>
                <a:lnTo>
                  <a:pt x="554831" y="914400"/>
                </a:lnTo>
                <a:lnTo>
                  <a:pt x="342900" y="985837"/>
                </a:lnTo>
                <a:lnTo>
                  <a:pt x="128588" y="1042987"/>
                </a:lnTo>
                <a:lnTo>
                  <a:pt x="40481" y="1057275"/>
                </a:lnTo>
                <a:lnTo>
                  <a:pt x="21431" y="1057275"/>
                </a:lnTo>
                <a:lnTo>
                  <a:pt x="7144" y="1050131"/>
                </a:lnTo>
                <a:lnTo>
                  <a:pt x="0" y="1033462"/>
                </a:lnTo>
                <a:lnTo>
                  <a:pt x="7144" y="1012031"/>
                </a:lnTo>
                <a:lnTo>
                  <a:pt x="30956" y="985837"/>
                </a:lnTo>
                <a:lnTo>
                  <a:pt x="109538" y="959643"/>
                </a:lnTo>
                <a:lnTo>
                  <a:pt x="290513" y="892968"/>
                </a:lnTo>
                <a:lnTo>
                  <a:pt x="485775" y="802481"/>
                </a:lnTo>
                <a:lnTo>
                  <a:pt x="692944" y="697706"/>
                </a:lnTo>
                <a:lnTo>
                  <a:pt x="821531" y="607218"/>
                </a:lnTo>
                <a:lnTo>
                  <a:pt x="978694" y="509587"/>
                </a:lnTo>
                <a:lnTo>
                  <a:pt x="1154906" y="378618"/>
                </a:lnTo>
                <a:lnTo>
                  <a:pt x="1323975" y="214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6F27816F-0A97-4AFD-AC9D-6A6160A4C50E}"/>
              </a:ext>
            </a:extLst>
          </p:cNvPr>
          <p:cNvSpPr/>
          <p:nvPr/>
        </p:nvSpPr>
        <p:spPr>
          <a:xfrm>
            <a:off x="4160838" y="3981451"/>
            <a:ext cx="2127250" cy="1458913"/>
          </a:xfrm>
          <a:custGeom>
            <a:avLst/>
            <a:gdLst>
              <a:gd name="connsiteX0" fmla="*/ 1695450 w 2128837"/>
              <a:gd name="connsiteY0" fmla="*/ 276225 h 1459706"/>
              <a:gd name="connsiteX1" fmla="*/ 1859756 w 2128837"/>
              <a:gd name="connsiteY1" fmla="*/ 123825 h 1459706"/>
              <a:gd name="connsiteX2" fmla="*/ 1985962 w 2128837"/>
              <a:gd name="connsiteY2" fmla="*/ 0 h 1459706"/>
              <a:gd name="connsiteX3" fmla="*/ 2128837 w 2128837"/>
              <a:gd name="connsiteY3" fmla="*/ 35719 h 1459706"/>
              <a:gd name="connsiteX4" fmla="*/ 2026444 w 2128837"/>
              <a:gd name="connsiteY4" fmla="*/ 245269 h 1459706"/>
              <a:gd name="connsiteX5" fmla="*/ 1885950 w 2128837"/>
              <a:gd name="connsiteY5" fmla="*/ 385763 h 1459706"/>
              <a:gd name="connsiteX6" fmla="*/ 1678781 w 2128837"/>
              <a:gd name="connsiteY6" fmla="*/ 573881 h 1459706"/>
              <a:gd name="connsiteX7" fmla="*/ 1457325 w 2128837"/>
              <a:gd name="connsiteY7" fmla="*/ 754856 h 1459706"/>
              <a:gd name="connsiteX8" fmla="*/ 1288256 w 2128837"/>
              <a:gd name="connsiteY8" fmla="*/ 878681 h 1459706"/>
              <a:gd name="connsiteX9" fmla="*/ 1052512 w 2128837"/>
              <a:gd name="connsiteY9" fmla="*/ 1038225 h 1459706"/>
              <a:gd name="connsiteX10" fmla="*/ 790575 w 2128837"/>
              <a:gd name="connsiteY10" fmla="*/ 1183481 h 1459706"/>
              <a:gd name="connsiteX11" fmla="*/ 526256 w 2128837"/>
              <a:gd name="connsiteY11" fmla="*/ 1295400 h 1459706"/>
              <a:gd name="connsiteX12" fmla="*/ 340519 w 2128837"/>
              <a:gd name="connsiteY12" fmla="*/ 1366838 h 1459706"/>
              <a:gd name="connsiteX13" fmla="*/ 119062 w 2128837"/>
              <a:gd name="connsiteY13" fmla="*/ 1440656 h 1459706"/>
              <a:gd name="connsiteX14" fmla="*/ 45244 w 2128837"/>
              <a:gd name="connsiteY14" fmla="*/ 1457325 h 1459706"/>
              <a:gd name="connsiteX15" fmla="*/ 26194 w 2128837"/>
              <a:gd name="connsiteY15" fmla="*/ 1459706 h 1459706"/>
              <a:gd name="connsiteX16" fmla="*/ 2381 w 2128837"/>
              <a:gd name="connsiteY16" fmla="*/ 1450181 h 1459706"/>
              <a:gd name="connsiteX17" fmla="*/ 0 w 2128837"/>
              <a:gd name="connsiteY17" fmla="*/ 1433513 h 1459706"/>
              <a:gd name="connsiteX18" fmla="*/ 9525 w 2128837"/>
              <a:gd name="connsiteY18" fmla="*/ 1409700 h 1459706"/>
              <a:gd name="connsiteX19" fmla="*/ 26194 w 2128837"/>
              <a:gd name="connsiteY19" fmla="*/ 1393031 h 1459706"/>
              <a:gd name="connsiteX20" fmla="*/ 140494 w 2128837"/>
              <a:gd name="connsiteY20" fmla="*/ 1340644 h 1459706"/>
              <a:gd name="connsiteX21" fmla="*/ 373856 w 2128837"/>
              <a:gd name="connsiteY21" fmla="*/ 1235869 h 1459706"/>
              <a:gd name="connsiteX22" fmla="*/ 540544 w 2128837"/>
              <a:gd name="connsiteY22" fmla="*/ 1147763 h 1459706"/>
              <a:gd name="connsiteX23" fmla="*/ 731044 w 2128837"/>
              <a:gd name="connsiteY23" fmla="*/ 1035844 h 1459706"/>
              <a:gd name="connsiteX24" fmla="*/ 966787 w 2128837"/>
              <a:gd name="connsiteY24" fmla="*/ 895350 h 1459706"/>
              <a:gd name="connsiteX25" fmla="*/ 1128712 w 2128837"/>
              <a:gd name="connsiteY25" fmla="*/ 766763 h 1459706"/>
              <a:gd name="connsiteX26" fmla="*/ 1319212 w 2128837"/>
              <a:gd name="connsiteY26" fmla="*/ 607219 h 1459706"/>
              <a:gd name="connsiteX27" fmla="*/ 1554956 w 2128837"/>
              <a:gd name="connsiteY27" fmla="*/ 402431 h 1459706"/>
              <a:gd name="connsiteX28" fmla="*/ 1695450 w 2128837"/>
              <a:gd name="connsiteY28" fmla="*/ 276225 h 145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28837" h="1459706">
                <a:moveTo>
                  <a:pt x="1695450" y="276225"/>
                </a:moveTo>
                <a:lnTo>
                  <a:pt x="1859756" y="123825"/>
                </a:lnTo>
                <a:lnTo>
                  <a:pt x="1985962" y="0"/>
                </a:lnTo>
                <a:lnTo>
                  <a:pt x="2128837" y="35719"/>
                </a:lnTo>
                <a:lnTo>
                  <a:pt x="2026444" y="245269"/>
                </a:lnTo>
                <a:lnTo>
                  <a:pt x="1885950" y="385763"/>
                </a:lnTo>
                <a:lnTo>
                  <a:pt x="1678781" y="573881"/>
                </a:lnTo>
                <a:lnTo>
                  <a:pt x="1457325" y="754856"/>
                </a:lnTo>
                <a:lnTo>
                  <a:pt x="1288256" y="878681"/>
                </a:lnTo>
                <a:lnTo>
                  <a:pt x="1052512" y="1038225"/>
                </a:lnTo>
                <a:lnTo>
                  <a:pt x="790575" y="1183481"/>
                </a:lnTo>
                <a:lnTo>
                  <a:pt x="526256" y="1295400"/>
                </a:lnTo>
                <a:lnTo>
                  <a:pt x="340519" y="1366838"/>
                </a:lnTo>
                <a:lnTo>
                  <a:pt x="119062" y="1440656"/>
                </a:lnTo>
                <a:lnTo>
                  <a:pt x="45244" y="1457325"/>
                </a:lnTo>
                <a:lnTo>
                  <a:pt x="26194" y="1459706"/>
                </a:lnTo>
                <a:lnTo>
                  <a:pt x="2381" y="1450181"/>
                </a:lnTo>
                <a:lnTo>
                  <a:pt x="0" y="1433513"/>
                </a:lnTo>
                <a:lnTo>
                  <a:pt x="9525" y="1409700"/>
                </a:lnTo>
                <a:lnTo>
                  <a:pt x="26194" y="1393031"/>
                </a:lnTo>
                <a:lnTo>
                  <a:pt x="140494" y="1340644"/>
                </a:lnTo>
                <a:lnTo>
                  <a:pt x="373856" y="1235869"/>
                </a:lnTo>
                <a:lnTo>
                  <a:pt x="540544" y="1147763"/>
                </a:lnTo>
                <a:lnTo>
                  <a:pt x="731044" y="1035844"/>
                </a:lnTo>
                <a:lnTo>
                  <a:pt x="966787" y="895350"/>
                </a:lnTo>
                <a:lnTo>
                  <a:pt x="1128712" y="766763"/>
                </a:lnTo>
                <a:lnTo>
                  <a:pt x="1319212" y="607219"/>
                </a:lnTo>
                <a:lnTo>
                  <a:pt x="1554956" y="402431"/>
                </a:lnTo>
                <a:lnTo>
                  <a:pt x="1695450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DD1C0435-516D-435A-9D73-EF07681EE196}"/>
              </a:ext>
            </a:extLst>
          </p:cNvPr>
          <p:cNvSpPr/>
          <p:nvPr/>
        </p:nvSpPr>
        <p:spPr>
          <a:xfrm>
            <a:off x="6191250" y="2900364"/>
            <a:ext cx="1409700" cy="1004887"/>
          </a:xfrm>
          <a:custGeom>
            <a:avLst/>
            <a:gdLst>
              <a:gd name="connsiteX0" fmla="*/ 604838 w 1409700"/>
              <a:gd name="connsiteY0" fmla="*/ 640556 h 1004887"/>
              <a:gd name="connsiteX1" fmla="*/ 421481 w 1409700"/>
              <a:gd name="connsiteY1" fmla="*/ 762000 h 1004887"/>
              <a:gd name="connsiteX2" fmla="*/ 285750 w 1409700"/>
              <a:gd name="connsiteY2" fmla="*/ 838200 h 1004887"/>
              <a:gd name="connsiteX3" fmla="*/ 104775 w 1409700"/>
              <a:gd name="connsiteY3" fmla="*/ 919162 h 1004887"/>
              <a:gd name="connsiteX4" fmla="*/ 0 w 1409700"/>
              <a:gd name="connsiteY4" fmla="*/ 992981 h 1004887"/>
              <a:gd name="connsiteX5" fmla="*/ 150019 w 1409700"/>
              <a:gd name="connsiteY5" fmla="*/ 1004887 h 1004887"/>
              <a:gd name="connsiteX6" fmla="*/ 261938 w 1409700"/>
              <a:gd name="connsiteY6" fmla="*/ 969168 h 1004887"/>
              <a:gd name="connsiteX7" fmla="*/ 447675 w 1409700"/>
              <a:gd name="connsiteY7" fmla="*/ 897731 h 1004887"/>
              <a:gd name="connsiteX8" fmla="*/ 640556 w 1409700"/>
              <a:gd name="connsiteY8" fmla="*/ 807243 h 1004887"/>
              <a:gd name="connsiteX9" fmla="*/ 814388 w 1409700"/>
              <a:gd name="connsiteY9" fmla="*/ 726281 h 1004887"/>
              <a:gd name="connsiteX10" fmla="*/ 992981 w 1409700"/>
              <a:gd name="connsiteY10" fmla="*/ 631031 h 1004887"/>
              <a:gd name="connsiteX11" fmla="*/ 1143000 w 1409700"/>
              <a:gd name="connsiteY11" fmla="*/ 542925 h 1004887"/>
              <a:gd name="connsiteX12" fmla="*/ 1190625 w 1409700"/>
              <a:gd name="connsiteY12" fmla="*/ 511968 h 1004887"/>
              <a:gd name="connsiteX13" fmla="*/ 1223963 w 1409700"/>
              <a:gd name="connsiteY13" fmla="*/ 495300 h 1004887"/>
              <a:gd name="connsiteX14" fmla="*/ 1304925 w 1409700"/>
              <a:gd name="connsiteY14" fmla="*/ 469106 h 1004887"/>
              <a:gd name="connsiteX15" fmla="*/ 1381125 w 1409700"/>
              <a:gd name="connsiteY15" fmla="*/ 438150 h 1004887"/>
              <a:gd name="connsiteX16" fmla="*/ 1397794 w 1409700"/>
              <a:gd name="connsiteY16" fmla="*/ 426243 h 1004887"/>
              <a:gd name="connsiteX17" fmla="*/ 1409700 w 1409700"/>
              <a:gd name="connsiteY17" fmla="*/ 400050 h 1004887"/>
              <a:gd name="connsiteX18" fmla="*/ 1409700 w 1409700"/>
              <a:gd name="connsiteY18" fmla="*/ 378618 h 1004887"/>
              <a:gd name="connsiteX19" fmla="*/ 1402556 w 1409700"/>
              <a:gd name="connsiteY19" fmla="*/ 352425 h 1004887"/>
              <a:gd name="connsiteX20" fmla="*/ 1381125 w 1409700"/>
              <a:gd name="connsiteY20" fmla="*/ 328612 h 1004887"/>
              <a:gd name="connsiteX21" fmla="*/ 1350169 w 1409700"/>
              <a:gd name="connsiteY21" fmla="*/ 304800 h 1004887"/>
              <a:gd name="connsiteX22" fmla="*/ 1316831 w 1409700"/>
              <a:gd name="connsiteY22" fmla="*/ 266700 h 1004887"/>
              <a:gd name="connsiteX23" fmla="*/ 1273969 w 1409700"/>
              <a:gd name="connsiteY23" fmla="*/ 216693 h 1004887"/>
              <a:gd name="connsiteX24" fmla="*/ 1207294 w 1409700"/>
              <a:gd name="connsiteY24" fmla="*/ 161925 h 1004887"/>
              <a:gd name="connsiteX25" fmla="*/ 1121569 w 1409700"/>
              <a:gd name="connsiteY25" fmla="*/ 97631 h 1004887"/>
              <a:gd name="connsiteX26" fmla="*/ 1007269 w 1409700"/>
              <a:gd name="connsiteY26" fmla="*/ 40481 h 1004887"/>
              <a:gd name="connsiteX27" fmla="*/ 933450 w 1409700"/>
              <a:gd name="connsiteY27" fmla="*/ 11906 h 1004887"/>
              <a:gd name="connsiteX28" fmla="*/ 909638 w 1409700"/>
              <a:gd name="connsiteY28" fmla="*/ 0 h 1004887"/>
              <a:gd name="connsiteX29" fmla="*/ 895350 w 1409700"/>
              <a:gd name="connsiteY29" fmla="*/ 7143 h 1004887"/>
              <a:gd name="connsiteX30" fmla="*/ 888206 w 1409700"/>
              <a:gd name="connsiteY30" fmla="*/ 28575 h 1004887"/>
              <a:gd name="connsiteX31" fmla="*/ 900113 w 1409700"/>
              <a:gd name="connsiteY31" fmla="*/ 64293 h 1004887"/>
              <a:gd name="connsiteX32" fmla="*/ 923925 w 1409700"/>
              <a:gd name="connsiteY32" fmla="*/ 104775 h 1004887"/>
              <a:gd name="connsiteX33" fmla="*/ 952500 w 1409700"/>
              <a:gd name="connsiteY33" fmla="*/ 157162 h 1004887"/>
              <a:gd name="connsiteX34" fmla="*/ 959644 w 1409700"/>
              <a:gd name="connsiteY34" fmla="*/ 183356 h 1004887"/>
              <a:gd name="connsiteX35" fmla="*/ 964406 w 1409700"/>
              <a:gd name="connsiteY35" fmla="*/ 235743 h 1004887"/>
              <a:gd name="connsiteX36" fmla="*/ 962025 w 1409700"/>
              <a:gd name="connsiteY36" fmla="*/ 278606 h 1004887"/>
              <a:gd name="connsiteX37" fmla="*/ 950119 w 1409700"/>
              <a:gd name="connsiteY37" fmla="*/ 330993 h 1004887"/>
              <a:gd name="connsiteX38" fmla="*/ 926306 w 1409700"/>
              <a:gd name="connsiteY38" fmla="*/ 388143 h 1004887"/>
              <a:gd name="connsiteX39" fmla="*/ 895350 w 1409700"/>
              <a:gd name="connsiteY39" fmla="*/ 416718 h 1004887"/>
              <a:gd name="connsiteX40" fmla="*/ 754856 w 1409700"/>
              <a:gd name="connsiteY40" fmla="*/ 531018 h 1004887"/>
              <a:gd name="connsiteX41" fmla="*/ 604838 w 1409700"/>
              <a:gd name="connsiteY41" fmla="*/ 640556 h 10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09700" h="1004887">
                <a:moveTo>
                  <a:pt x="604838" y="640556"/>
                </a:moveTo>
                <a:lnTo>
                  <a:pt x="421481" y="762000"/>
                </a:lnTo>
                <a:lnTo>
                  <a:pt x="285750" y="838200"/>
                </a:lnTo>
                <a:lnTo>
                  <a:pt x="104775" y="919162"/>
                </a:lnTo>
                <a:lnTo>
                  <a:pt x="0" y="992981"/>
                </a:lnTo>
                <a:lnTo>
                  <a:pt x="150019" y="1004887"/>
                </a:lnTo>
                <a:lnTo>
                  <a:pt x="261938" y="969168"/>
                </a:lnTo>
                <a:lnTo>
                  <a:pt x="447675" y="897731"/>
                </a:lnTo>
                <a:lnTo>
                  <a:pt x="640556" y="807243"/>
                </a:lnTo>
                <a:lnTo>
                  <a:pt x="814388" y="726281"/>
                </a:lnTo>
                <a:lnTo>
                  <a:pt x="992981" y="631031"/>
                </a:lnTo>
                <a:lnTo>
                  <a:pt x="1143000" y="542925"/>
                </a:lnTo>
                <a:lnTo>
                  <a:pt x="1190625" y="511968"/>
                </a:lnTo>
                <a:lnTo>
                  <a:pt x="1223963" y="495300"/>
                </a:lnTo>
                <a:lnTo>
                  <a:pt x="1304925" y="469106"/>
                </a:lnTo>
                <a:lnTo>
                  <a:pt x="1381125" y="438150"/>
                </a:lnTo>
                <a:lnTo>
                  <a:pt x="1397794" y="426243"/>
                </a:lnTo>
                <a:lnTo>
                  <a:pt x="1409700" y="400050"/>
                </a:lnTo>
                <a:lnTo>
                  <a:pt x="1409700" y="378618"/>
                </a:lnTo>
                <a:lnTo>
                  <a:pt x="1402556" y="352425"/>
                </a:lnTo>
                <a:lnTo>
                  <a:pt x="1381125" y="328612"/>
                </a:lnTo>
                <a:lnTo>
                  <a:pt x="1350169" y="304800"/>
                </a:lnTo>
                <a:lnTo>
                  <a:pt x="1316831" y="266700"/>
                </a:lnTo>
                <a:lnTo>
                  <a:pt x="1273969" y="216693"/>
                </a:lnTo>
                <a:lnTo>
                  <a:pt x="1207294" y="161925"/>
                </a:lnTo>
                <a:lnTo>
                  <a:pt x="1121569" y="97631"/>
                </a:lnTo>
                <a:lnTo>
                  <a:pt x="1007269" y="40481"/>
                </a:lnTo>
                <a:lnTo>
                  <a:pt x="933450" y="11906"/>
                </a:lnTo>
                <a:lnTo>
                  <a:pt x="909638" y="0"/>
                </a:lnTo>
                <a:lnTo>
                  <a:pt x="895350" y="7143"/>
                </a:lnTo>
                <a:lnTo>
                  <a:pt x="888206" y="28575"/>
                </a:lnTo>
                <a:lnTo>
                  <a:pt x="900113" y="64293"/>
                </a:lnTo>
                <a:lnTo>
                  <a:pt x="923925" y="104775"/>
                </a:lnTo>
                <a:lnTo>
                  <a:pt x="952500" y="157162"/>
                </a:lnTo>
                <a:lnTo>
                  <a:pt x="959644" y="183356"/>
                </a:lnTo>
                <a:lnTo>
                  <a:pt x="964406" y="235743"/>
                </a:lnTo>
                <a:lnTo>
                  <a:pt x="962025" y="278606"/>
                </a:lnTo>
                <a:lnTo>
                  <a:pt x="950119" y="330993"/>
                </a:lnTo>
                <a:lnTo>
                  <a:pt x="926306" y="388143"/>
                </a:lnTo>
                <a:lnTo>
                  <a:pt x="895350" y="416718"/>
                </a:lnTo>
                <a:lnTo>
                  <a:pt x="754856" y="531018"/>
                </a:lnTo>
                <a:lnTo>
                  <a:pt x="604838" y="6405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E75B0B31-F8DF-4729-B3FB-BB6156FE34D9}"/>
              </a:ext>
            </a:extLst>
          </p:cNvPr>
          <p:cNvSpPr/>
          <p:nvPr/>
        </p:nvSpPr>
        <p:spPr>
          <a:xfrm>
            <a:off x="6248401" y="4056064"/>
            <a:ext cx="2163763" cy="1450975"/>
          </a:xfrm>
          <a:custGeom>
            <a:avLst/>
            <a:gdLst>
              <a:gd name="connsiteX0" fmla="*/ 614363 w 2164556"/>
              <a:gd name="connsiteY0" fmla="*/ 600075 h 1452562"/>
              <a:gd name="connsiteX1" fmla="*/ 383381 w 2164556"/>
              <a:gd name="connsiteY1" fmla="*/ 350044 h 1452562"/>
              <a:gd name="connsiteX2" fmla="*/ 261938 w 2164556"/>
              <a:gd name="connsiteY2" fmla="*/ 235744 h 1452562"/>
              <a:gd name="connsiteX3" fmla="*/ 190500 w 2164556"/>
              <a:gd name="connsiteY3" fmla="*/ 169069 h 1452562"/>
              <a:gd name="connsiteX4" fmla="*/ 150019 w 2164556"/>
              <a:gd name="connsiteY4" fmla="*/ 138112 h 1452562"/>
              <a:gd name="connsiteX5" fmla="*/ 0 w 2164556"/>
              <a:gd name="connsiteY5" fmla="*/ 0 h 1452562"/>
              <a:gd name="connsiteX6" fmla="*/ 142875 w 2164556"/>
              <a:gd name="connsiteY6" fmla="*/ 2381 h 1452562"/>
              <a:gd name="connsiteX7" fmla="*/ 216694 w 2164556"/>
              <a:gd name="connsiteY7" fmla="*/ 45244 h 1452562"/>
              <a:gd name="connsiteX8" fmla="*/ 414338 w 2164556"/>
              <a:gd name="connsiteY8" fmla="*/ 192881 h 1452562"/>
              <a:gd name="connsiteX9" fmla="*/ 707231 w 2164556"/>
              <a:gd name="connsiteY9" fmla="*/ 414337 h 1452562"/>
              <a:gd name="connsiteX10" fmla="*/ 978694 w 2164556"/>
              <a:gd name="connsiteY10" fmla="*/ 628650 h 1452562"/>
              <a:gd name="connsiteX11" fmla="*/ 1181100 w 2164556"/>
              <a:gd name="connsiteY11" fmla="*/ 792956 h 1452562"/>
              <a:gd name="connsiteX12" fmla="*/ 1321594 w 2164556"/>
              <a:gd name="connsiteY12" fmla="*/ 912019 h 1452562"/>
              <a:gd name="connsiteX13" fmla="*/ 1431131 w 2164556"/>
              <a:gd name="connsiteY13" fmla="*/ 1016794 h 1452562"/>
              <a:gd name="connsiteX14" fmla="*/ 1476375 w 2164556"/>
              <a:gd name="connsiteY14" fmla="*/ 1054894 h 1452562"/>
              <a:gd name="connsiteX15" fmla="*/ 1562100 w 2164556"/>
              <a:gd name="connsiteY15" fmla="*/ 1109662 h 1452562"/>
              <a:gd name="connsiteX16" fmla="*/ 1721644 w 2164556"/>
              <a:gd name="connsiteY16" fmla="*/ 1202531 h 1452562"/>
              <a:gd name="connsiteX17" fmla="*/ 1900238 w 2164556"/>
              <a:gd name="connsiteY17" fmla="*/ 1283494 h 1452562"/>
              <a:gd name="connsiteX18" fmla="*/ 2047875 w 2164556"/>
              <a:gd name="connsiteY18" fmla="*/ 1328737 h 1452562"/>
              <a:gd name="connsiteX19" fmla="*/ 2145506 w 2164556"/>
              <a:gd name="connsiteY19" fmla="*/ 1359694 h 1452562"/>
              <a:gd name="connsiteX20" fmla="*/ 2159794 w 2164556"/>
              <a:gd name="connsiteY20" fmla="*/ 1371600 h 1452562"/>
              <a:gd name="connsiteX21" fmla="*/ 2164556 w 2164556"/>
              <a:gd name="connsiteY21" fmla="*/ 1383506 h 1452562"/>
              <a:gd name="connsiteX22" fmla="*/ 2157413 w 2164556"/>
              <a:gd name="connsiteY22" fmla="*/ 1402556 h 1452562"/>
              <a:gd name="connsiteX23" fmla="*/ 2116931 w 2164556"/>
              <a:gd name="connsiteY23" fmla="*/ 1423987 h 1452562"/>
              <a:gd name="connsiteX24" fmla="*/ 2083594 w 2164556"/>
              <a:gd name="connsiteY24" fmla="*/ 1431131 h 1452562"/>
              <a:gd name="connsiteX25" fmla="*/ 1935956 w 2164556"/>
              <a:gd name="connsiteY25" fmla="*/ 1435894 h 1452562"/>
              <a:gd name="connsiteX26" fmla="*/ 1719263 w 2164556"/>
              <a:gd name="connsiteY26" fmla="*/ 1440656 h 1452562"/>
              <a:gd name="connsiteX27" fmla="*/ 1438275 w 2164556"/>
              <a:gd name="connsiteY27" fmla="*/ 1452562 h 1452562"/>
              <a:gd name="connsiteX28" fmla="*/ 1383506 w 2164556"/>
              <a:gd name="connsiteY28" fmla="*/ 1452562 h 1452562"/>
              <a:gd name="connsiteX29" fmla="*/ 1340644 w 2164556"/>
              <a:gd name="connsiteY29" fmla="*/ 1450181 h 1452562"/>
              <a:gd name="connsiteX30" fmla="*/ 1297781 w 2164556"/>
              <a:gd name="connsiteY30" fmla="*/ 1440656 h 1452562"/>
              <a:gd name="connsiteX31" fmla="*/ 1276350 w 2164556"/>
              <a:gd name="connsiteY31" fmla="*/ 1428750 h 1452562"/>
              <a:gd name="connsiteX32" fmla="*/ 1252538 w 2164556"/>
              <a:gd name="connsiteY32" fmla="*/ 1412081 h 1452562"/>
              <a:gd name="connsiteX33" fmla="*/ 1235869 w 2164556"/>
              <a:gd name="connsiteY33" fmla="*/ 1388269 h 1452562"/>
              <a:gd name="connsiteX34" fmla="*/ 1228725 w 2164556"/>
              <a:gd name="connsiteY34" fmla="*/ 1366837 h 1452562"/>
              <a:gd name="connsiteX35" fmla="*/ 1195388 w 2164556"/>
              <a:gd name="connsiteY35" fmla="*/ 1316831 h 1452562"/>
              <a:gd name="connsiteX36" fmla="*/ 1057275 w 2164556"/>
              <a:gd name="connsiteY36" fmla="*/ 1143000 h 1452562"/>
              <a:gd name="connsiteX37" fmla="*/ 890588 w 2164556"/>
              <a:gd name="connsiteY37" fmla="*/ 933450 h 1452562"/>
              <a:gd name="connsiteX38" fmla="*/ 669131 w 2164556"/>
              <a:gd name="connsiteY38" fmla="*/ 664369 h 1452562"/>
              <a:gd name="connsiteX39" fmla="*/ 614363 w 2164556"/>
              <a:gd name="connsiteY39" fmla="*/ 600075 h 1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64556" h="1452562">
                <a:moveTo>
                  <a:pt x="614363" y="600075"/>
                </a:moveTo>
                <a:lnTo>
                  <a:pt x="383381" y="350044"/>
                </a:lnTo>
                <a:lnTo>
                  <a:pt x="261938" y="235744"/>
                </a:lnTo>
                <a:lnTo>
                  <a:pt x="190500" y="169069"/>
                </a:lnTo>
                <a:lnTo>
                  <a:pt x="150019" y="138112"/>
                </a:lnTo>
                <a:lnTo>
                  <a:pt x="0" y="0"/>
                </a:lnTo>
                <a:lnTo>
                  <a:pt x="142875" y="2381"/>
                </a:lnTo>
                <a:lnTo>
                  <a:pt x="216694" y="45244"/>
                </a:lnTo>
                <a:lnTo>
                  <a:pt x="414338" y="192881"/>
                </a:lnTo>
                <a:lnTo>
                  <a:pt x="707231" y="414337"/>
                </a:lnTo>
                <a:lnTo>
                  <a:pt x="978694" y="628650"/>
                </a:lnTo>
                <a:lnTo>
                  <a:pt x="1181100" y="792956"/>
                </a:lnTo>
                <a:lnTo>
                  <a:pt x="1321594" y="912019"/>
                </a:lnTo>
                <a:lnTo>
                  <a:pt x="1431131" y="1016794"/>
                </a:lnTo>
                <a:lnTo>
                  <a:pt x="1476375" y="1054894"/>
                </a:lnTo>
                <a:lnTo>
                  <a:pt x="1562100" y="1109662"/>
                </a:lnTo>
                <a:lnTo>
                  <a:pt x="1721644" y="1202531"/>
                </a:lnTo>
                <a:lnTo>
                  <a:pt x="1900238" y="1283494"/>
                </a:lnTo>
                <a:lnTo>
                  <a:pt x="2047875" y="1328737"/>
                </a:lnTo>
                <a:lnTo>
                  <a:pt x="2145506" y="1359694"/>
                </a:lnTo>
                <a:lnTo>
                  <a:pt x="2159794" y="1371600"/>
                </a:lnTo>
                <a:lnTo>
                  <a:pt x="2164556" y="1383506"/>
                </a:lnTo>
                <a:lnTo>
                  <a:pt x="2157413" y="1402556"/>
                </a:lnTo>
                <a:lnTo>
                  <a:pt x="2116931" y="1423987"/>
                </a:lnTo>
                <a:lnTo>
                  <a:pt x="2083594" y="1431131"/>
                </a:lnTo>
                <a:lnTo>
                  <a:pt x="1935956" y="1435894"/>
                </a:lnTo>
                <a:lnTo>
                  <a:pt x="1719263" y="1440656"/>
                </a:lnTo>
                <a:lnTo>
                  <a:pt x="1438275" y="1452562"/>
                </a:lnTo>
                <a:lnTo>
                  <a:pt x="1383506" y="1452562"/>
                </a:lnTo>
                <a:lnTo>
                  <a:pt x="1340644" y="1450181"/>
                </a:lnTo>
                <a:lnTo>
                  <a:pt x="1297781" y="1440656"/>
                </a:lnTo>
                <a:lnTo>
                  <a:pt x="1276350" y="1428750"/>
                </a:lnTo>
                <a:lnTo>
                  <a:pt x="1252538" y="1412081"/>
                </a:lnTo>
                <a:lnTo>
                  <a:pt x="1235869" y="1388269"/>
                </a:lnTo>
                <a:lnTo>
                  <a:pt x="1228725" y="1366837"/>
                </a:lnTo>
                <a:lnTo>
                  <a:pt x="1195388" y="1316831"/>
                </a:lnTo>
                <a:lnTo>
                  <a:pt x="1057275" y="1143000"/>
                </a:lnTo>
                <a:lnTo>
                  <a:pt x="890588" y="933450"/>
                </a:lnTo>
                <a:lnTo>
                  <a:pt x="669131" y="664369"/>
                </a:lnTo>
                <a:lnTo>
                  <a:pt x="614363" y="600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A7CF042-0893-4CB8-9846-C8997340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164" y="1420284"/>
            <a:ext cx="4316342" cy="46455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33EAC57-A803-49BF-B9A8-969C01958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329" y="1446826"/>
            <a:ext cx="4316342" cy="465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9" grpId="0" animBg="1"/>
      <p:bldP spid="180" grpId="0" animBg="1"/>
      <p:bldP spid="177" grpId="0" animBg="1"/>
      <p:bldP spid="178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06FE10E-C0B4-4054-A53B-F2DE28FBC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829" y="1106222"/>
            <a:ext cx="4316342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76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358A719-3F51-4A51-AE05-143AEA59934F}"/>
              </a:ext>
            </a:extLst>
          </p:cNvPr>
          <p:cNvSpPr/>
          <p:nvPr/>
        </p:nvSpPr>
        <p:spPr>
          <a:xfrm rot="16200000">
            <a:off x="3568701" y="2344738"/>
            <a:ext cx="2170112" cy="728663"/>
          </a:xfrm>
          <a:custGeom>
            <a:avLst/>
            <a:gdLst>
              <a:gd name="connsiteX0" fmla="*/ 1483519 w 2169319"/>
              <a:gd name="connsiteY0" fmla="*/ 338137 h 728662"/>
              <a:gd name="connsiteX1" fmla="*/ 1724025 w 2169319"/>
              <a:gd name="connsiteY1" fmla="*/ 307181 h 728662"/>
              <a:gd name="connsiteX2" fmla="*/ 1776413 w 2169319"/>
              <a:gd name="connsiteY2" fmla="*/ 295275 h 728662"/>
              <a:gd name="connsiteX3" fmla="*/ 1869282 w 2169319"/>
              <a:gd name="connsiteY3" fmla="*/ 252412 h 728662"/>
              <a:gd name="connsiteX4" fmla="*/ 1959769 w 2169319"/>
              <a:gd name="connsiteY4" fmla="*/ 197643 h 728662"/>
              <a:gd name="connsiteX5" fmla="*/ 2014538 w 2169319"/>
              <a:gd name="connsiteY5" fmla="*/ 145256 h 728662"/>
              <a:gd name="connsiteX6" fmla="*/ 2078832 w 2169319"/>
              <a:gd name="connsiteY6" fmla="*/ 59531 h 728662"/>
              <a:gd name="connsiteX7" fmla="*/ 2102644 w 2169319"/>
              <a:gd name="connsiteY7" fmla="*/ 16668 h 728662"/>
              <a:gd name="connsiteX8" fmla="*/ 2121694 w 2169319"/>
              <a:gd name="connsiteY8" fmla="*/ 2381 h 728662"/>
              <a:gd name="connsiteX9" fmla="*/ 2143125 w 2169319"/>
              <a:gd name="connsiteY9" fmla="*/ 0 h 728662"/>
              <a:gd name="connsiteX10" fmla="*/ 2155032 w 2169319"/>
              <a:gd name="connsiteY10" fmla="*/ 0 h 728662"/>
              <a:gd name="connsiteX11" fmla="*/ 2164557 w 2169319"/>
              <a:gd name="connsiteY11" fmla="*/ 2381 h 728662"/>
              <a:gd name="connsiteX12" fmla="*/ 2169319 w 2169319"/>
              <a:gd name="connsiteY12" fmla="*/ 9525 h 728662"/>
              <a:gd name="connsiteX13" fmla="*/ 2166938 w 2169319"/>
              <a:gd name="connsiteY13" fmla="*/ 30956 h 728662"/>
              <a:gd name="connsiteX14" fmla="*/ 2155032 w 2169319"/>
              <a:gd name="connsiteY14" fmla="*/ 59531 h 728662"/>
              <a:gd name="connsiteX15" fmla="*/ 2138363 w 2169319"/>
              <a:gd name="connsiteY15" fmla="*/ 161925 h 728662"/>
              <a:gd name="connsiteX16" fmla="*/ 2116932 w 2169319"/>
              <a:gd name="connsiteY16" fmla="*/ 261937 h 728662"/>
              <a:gd name="connsiteX17" fmla="*/ 2100263 w 2169319"/>
              <a:gd name="connsiteY17" fmla="*/ 340518 h 728662"/>
              <a:gd name="connsiteX18" fmla="*/ 2078832 w 2169319"/>
              <a:gd name="connsiteY18" fmla="*/ 407193 h 728662"/>
              <a:gd name="connsiteX19" fmla="*/ 2043113 w 2169319"/>
              <a:gd name="connsiteY19" fmla="*/ 485775 h 728662"/>
              <a:gd name="connsiteX20" fmla="*/ 1828800 w 2169319"/>
              <a:gd name="connsiteY20" fmla="*/ 571500 h 728662"/>
              <a:gd name="connsiteX21" fmla="*/ 1273969 w 2169319"/>
              <a:gd name="connsiteY21" fmla="*/ 633412 h 728662"/>
              <a:gd name="connsiteX22" fmla="*/ 1131094 w 2169319"/>
              <a:gd name="connsiteY22" fmla="*/ 647700 h 728662"/>
              <a:gd name="connsiteX23" fmla="*/ 421482 w 2169319"/>
              <a:gd name="connsiteY23" fmla="*/ 707231 h 728662"/>
              <a:gd name="connsiteX24" fmla="*/ 266700 w 2169319"/>
              <a:gd name="connsiteY24" fmla="*/ 728662 h 728662"/>
              <a:gd name="connsiteX25" fmla="*/ 204788 w 2169319"/>
              <a:gd name="connsiteY25" fmla="*/ 728662 h 728662"/>
              <a:gd name="connsiteX26" fmla="*/ 100013 w 2169319"/>
              <a:gd name="connsiteY26" fmla="*/ 723900 h 728662"/>
              <a:gd name="connsiteX27" fmla="*/ 71438 w 2169319"/>
              <a:gd name="connsiteY27" fmla="*/ 721518 h 728662"/>
              <a:gd name="connsiteX28" fmla="*/ 40482 w 2169319"/>
              <a:gd name="connsiteY28" fmla="*/ 714375 h 728662"/>
              <a:gd name="connsiteX29" fmla="*/ 16669 w 2169319"/>
              <a:gd name="connsiteY29" fmla="*/ 697706 h 728662"/>
              <a:gd name="connsiteX30" fmla="*/ 4763 w 2169319"/>
              <a:gd name="connsiteY30" fmla="*/ 681037 h 728662"/>
              <a:gd name="connsiteX31" fmla="*/ 0 w 2169319"/>
              <a:gd name="connsiteY31" fmla="*/ 659606 h 728662"/>
              <a:gd name="connsiteX32" fmla="*/ 4763 w 2169319"/>
              <a:gd name="connsiteY32" fmla="*/ 635793 h 728662"/>
              <a:gd name="connsiteX33" fmla="*/ 16669 w 2169319"/>
              <a:gd name="connsiteY33" fmla="*/ 607218 h 728662"/>
              <a:gd name="connsiteX34" fmla="*/ 45244 w 2169319"/>
              <a:gd name="connsiteY34" fmla="*/ 571500 h 728662"/>
              <a:gd name="connsiteX35" fmla="*/ 97632 w 2169319"/>
              <a:gd name="connsiteY35" fmla="*/ 533400 h 728662"/>
              <a:gd name="connsiteX36" fmla="*/ 169069 w 2169319"/>
              <a:gd name="connsiteY36" fmla="*/ 490537 h 728662"/>
              <a:gd name="connsiteX37" fmla="*/ 211932 w 2169319"/>
              <a:gd name="connsiteY37" fmla="*/ 476250 h 728662"/>
              <a:gd name="connsiteX38" fmla="*/ 271463 w 2169319"/>
              <a:gd name="connsiteY38" fmla="*/ 461962 h 728662"/>
              <a:gd name="connsiteX39" fmla="*/ 330994 w 2169319"/>
              <a:gd name="connsiteY39" fmla="*/ 459581 h 728662"/>
              <a:gd name="connsiteX40" fmla="*/ 447675 w 2169319"/>
              <a:gd name="connsiteY40" fmla="*/ 445293 h 728662"/>
              <a:gd name="connsiteX41" fmla="*/ 581025 w 2169319"/>
              <a:gd name="connsiteY41" fmla="*/ 440531 h 728662"/>
              <a:gd name="connsiteX42" fmla="*/ 702469 w 2169319"/>
              <a:gd name="connsiteY42" fmla="*/ 440531 h 728662"/>
              <a:gd name="connsiteX43" fmla="*/ 795338 w 2169319"/>
              <a:gd name="connsiteY43" fmla="*/ 433387 h 728662"/>
              <a:gd name="connsiteX44" fmla="*/ 1135857 w 2169319"/>
              <a:gd name="connsiteY44" fmla="*/ 388143 h 728662"/>
              <a:gd name="connsiteX45" fmla="*/ 1483519 w 2169319"/>
              <a:gd name="connsiteY45" fmla="*/ 338137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69319" h="728662">
                <a:moveTo>
                  <a:pt x="1483519" y="338137"/>
                </a:moveTo>
                <a:lnTo>
                  <a:pt x="1724025" y="307181"/>
                </a:lnTo>
                <a:lnTo>
                  <a:pt x="1776413" y="295275"/>
                </a:lnTo>
                <a:lnTo>
                  <a:pt x="1869282" y="252412"/>
                </a:lnTo>
                <a:lnTo>
                  <a:pt x="1959769" y="197643"/>
                </a:lnTo>
                <a:lnTo>
                  <a:pt x="2014538" y="145256"/>
                </a:lnTo>
                <a:lnTo>
                  <a:pt x="2078832" y="59531"/>
                </a:lnTo>
                <a:lnTo>
                  <a:pt x="2102644" y="16668"/>
                </a:lnTo>
                <a:lnTo>
                  <a:pt x="2121694" y="2381"/>
                </a:lnTo>
                <a:lnTo>
                  <a:pt x="2143125" y="0"/>
                </a:lnTo>
                <a:lnTo>
                  <a:pt x="2155032" y="0"/>
                </a:lnTo>
                <a:lnTo>
                  <a:pt x="2164557" y="2381"/>
                </a:lnTo>
                <a:lnTo>
                  <a:pt x="2169319" y="9525"/>
                </a:lnTo>
                <a:lnTo>
                  <a:pt x="2166938" y="30956"/>
                </a:lnTo>
                <a:lnTo>
                  <a:pt x="2155032" y="59531"/>
                </a:lnTo>
                <a:lnTo>
                  <a:pt x="2138363" y="161925"/>
                </a:lnTo>
                <a:lnTo>
                  <a:pt x="2116932" y="261937"/>
                </a:lnTo>
                <a:lnTo>
                  <a:pt x="2100263" y="340518"/>
                </a:lnTo>
                <a:lnTo>
                  <a:pt x="2078832" y="407193"/>
                </a:lnTo>
                <a:lnTo>
                  <a:pt x="2043113" y="485775"/>
                </a:lnTo>
                <a:lnTo>
                  <a:pt x="1828800" y="571500"/>
                </a:lnTo>
                <a:lnTo>
                  <a:pt x="1273969" y="633412"/>
                </a:lnTo>
                <a:lnTo>
                  <a:pt x="1131094" y="647700"/>
                </a:lnTo>
                <a:lnTo>
                  <a:pt x="421482" y="707231"/>
                </a:lnTo>
                <a:lnTo>
                  <a:pt x="266700" y="728662"/>
                </a:lnTo>
                <a:lnTo>
                  <a:pt x="204788" y="728662"/>
                </a:lnTo>
                <a:lnTo>
                  <a:pt x="100013" y="723900"/>
                </a:lnTo>
                <a:lnTo>
                  <a:pt x="71438" y="721518"/>
                </a:lnTo>
                <a:lnTo>
                  <a:pt x="40482" y="714375"/>
                </a:lnTo>
                <a:lnTo>
                  <a:pt x="16669" y="697706"/>
                </a:lnTo>
                <a:lnTo>
                  <a:pt x="4763" y="681037"/>
                </a:lnTo>
                <a:lnTo>
                  <a:pt x="0" y="659606"/>
                </a:lnTo>
                <a:lnTo>
                  <a:pt x="4763" y="635793"/>
                </a:lnTo>
                <a:lnTo>
                  <a:pt x="16669" y="607218"/>
                </a:lnTo>
                <a:lnTo>
                  <a:pt x="45244" y="571500"/>
                </a:lnTo>
                <a:lnTo>
                  <a:pt x="97632" y="533400"/>
                </a:lnTo>
                <a:lnTo>
                  <a:pt x="169069" y="490537"/>
                </a:lnTo>
                <a:lnTo>
                  <a:pt x="211932" y="476250"/>
                </a:lnTo>
                <a:lnTo>
                  <a:pt x="271463" y="461962"/>
                </a:lnTo>
                <a:lnTo>
                  <a:pt x="330994" y="459581"/>
                </a:lnTo>
                <a:cubicBezTo>
                  <a:pt x="369876" y="454721"/>
                  <a:pt x="408491" y="445293"/>
                  <a:pt x="447675" y="445293"/>
                </a:cubicBezTo>
                <a:lnTo>
                  <a:pt x="581025" y="440531"/>
                </a:lnTo>
                <a:lnTo>
                  <a:pt x="702469" y="440531"/>
                </a:lnTo>
                <a:lnTo>
                  <a:pt x="795338" y="433387"/>
                </a:lnTo>
                <a:lnTo>
                  <a:pt x="1135857" y="388143"/>
                </a:lnTo>
                <a:lnTo>
                  <a:pt x="1483519" y="3381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2DAA283-DA7E-4E2D-89CB-D924A35E538F}"/>
              </a:ext>
            </a:extLst>
          </p:cNvPr>
          <p:cNvSpPr/>
          <p:nvPr/>
        </p:nvSpPr>
        <p:spPr>
          <a:xfrm>
            <a:off x="5722939" y="3881438"/>
            <a:ext cx="517525" cy="717550"/>
          </a:xfrm>
          <a:custGeom>
            <a:avLst/>
            <a:gdLst>
              <a:gd name="connsiteX0" fmla="*/ 235744 w 519112"/>
              <a:gd name="connsiteY0" fmla="*/ 476250 h 716756"/>
              <a:gd name="connsiteX1" fmla="*/ 180975 w 519112"/>
              <a:gd name="connsiteY1" fmla="*/ 388143 h 716756"/>
              <a:gd name="connsiteX2" fmla="*/ 140494 w 519112"/>
              <a:gd name="connsiteY2" fmla="*/ 316706 h 716756"/>
              <a:gd name="connsiteX3" fmla="*/ 64294 w 519112"/>
              <a:gd name="connsiteY3" fmla="*/ 173831 h 716756"/>
              <a:gd name="connsiteX4" fmla="*/ 14287 w 519112"/>
              <a:gd name="connsiteY4" fmla="*/ 76200 h 716756"/>
              <a:gd name="connsiteX5" fmla="*/ 0 w 519112"/>
              <a:gd name="connsiteY5" fmla="*/ 35718 h 716756"/>
              <a:gd name="connsiteX6" fmla="*/ 0 w 519112"/>
              <a:gd name="connsiteY6" fmla="*/ 23812 h 716756"/>
              <a:gd name="connsiteX7" fmla="*/ 0 w 519112"/>
              <a:gd name="connsiteY7" fmla="*/ 11906 h 716756"/>
              <a:gd name="connsiteX8" fmla="*/ 4762 w 519112"/>
              <a:gd name="connsiteY8" fmla="*/ 2381 h 716756"/>
              <a:gd name="connsiteX9" fmla="*/ 16669 w 519112"/>
              <a:gd name="connsiteY9" fmla="*/ 0 h 716756"/>
              <a:gd name="connsiteX10" fmla="*/ 40481 w 519112"/>
              <a:gd name="connsiteY10" fmla="*/ 7143 h 716756"/>
              <a:gd name="connsiteX11" fmla="*/ 54769 w 519112"/>
              <a:gd name="connsiteY11" fmla="*/ 16668 h 716756"/>
              <a:gd name="connsiteX12" fmla="*/ 102394 w 519112"/>
              <a:gd name="connsiteY12" fmla="*/ 61912 h 716756"/>
              <a:gd name="connsiteX13" fmla="*/ 161925 w 519112"/>
              <a:gd name="connsiteY13" fmla="*/ 114300 h 716756"/>
              <a:gd name="connsiteX14" fmla="*/ 245269 w 519112"/>
              <a:gd name="connsiteY14" fmla="*/ 173831 h 716756"/>
              <a:gd name="connsiteX15" fmla="*/ 292894 w 519112"/>
              <a:gd name="connsiteY15" fmla="*/ 190500 h 716756"/>
              <a:gd name="connsiteX16" fmla="*/ 359569 w 519112"/>
              <a:gd name="connsiteY16" fmla="*/ 197643 h 716756"/>
              <a:gd name="connsiteX17" fmla="*/ 385762 w 519112"/>
              <a:gd name="connsiteY17" fmla="*/ 197643 h 716756"/>
              <a:gd name="connsiteX18" fmla="*/ 519112 w 519112"/>
              <a:gd name="connsiteY18" fmla="*/ 435768 h 716756"/>
              <a:gd name="connsiteX19" fmla="*/ 514350 w 519112"/>
              <a:gd name="connsiteY19" fmla="*/ 492918 h 716756"/>
              <a:gd name="connsiteX20" fmla="*/ 516731 w 519112"/>
              <a:gd name="connsiteY20" fmla="*/ 552450 h 716756"/>
              <a:gd name="connsiteX21" fmla="*/ 519112 w 519112"/>
              <a:gd name="connsiteY21" fmla="*/ 600075 h 716756"/>
              <a:gd name="connsiteX22" fmla="*/ 514350 w 519112"/>
              <a:gd name="connsiteY22" fmla="*/ 652462 h 716756"/>
              <a:gd name="connsiteX23" fmla="*/ 507206 w 519112"/>
              <a:gd name="connsiteY23" fmla="*/ 685800 h 716756"/>
              <a:gd name="connsiteX24" fmla="*/ 497681 w 519112"/>
              <a:gd name="connsiteY24" fmla="*/ 704850 h 716756"/>
              <a:gd name="connsiteX25" fmla="*/ 483394 w 519112"/>
              <a:gd name="connsiteY25" fmla="*/ 714375 h 716756"/>
              <a:gd name="connsiteX26" fmla="*/ 464344 w 519112"/>
              <a:gd name="connsiteY26" fmla="*/ 716756 h 716756"/>
              <a:gd name="connsiteX27" fmla="*/ 431006 w 519112"/>
              <a:gd name="connsiteY27" fmla="*/ 709612 h 716756"/>
              <a:gd name="connsiteX28" fmla="*/ 381000 w 519112"/>
              <a:gd name="connsiteY28" fmla="*/ 669131 h 716756"/>
              <a:gd name="connsiteX29" fmla="*/ 235744 w 519112"/>
              <a:gd name="connsiteY29" fmla="*/ 476250 h 71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9112" h="716756">
                <a:moveTo>
                  <a:pt x="235744" y="476250"/>
                </a:moveTo>
                <a:lnTo>
                  <a:pt x="180975" y="388143"/>
                </a:lnTo>
                <a:lnTo>
                  <a:pt x="140494" y="316706"/>
                </a:lnTo>
                <a:lnTo>
                  <a:pt x="64294" y="173831"/>
                </a:lnTo>
                <a:lnTo>
                  <a:pt x="14287" y="76200"/>
                </a:lnTo>
                <a:lnTo>
                  <a:pt x="0" y="35718"/>
                </a:lnTo>
                <a:lnTo>
                  <a:pt x="0" y="23812"/>
                </a:lnTo>
                <a:lnTo>
                  <a:pt x="0" y="11906"/>
                </a:lnTo>
                <a:lnTo>
                  <a:pt x="4762" y="2381"/>
                </a:lnTo>
                <a:lnTo>
                  <a:pt x="16669" y="0"/>
                </a:lnTo>
                <a:lnTo>
                  <a:pt x="40481" y="7143"/>
                </a:lnTo>
                <a:lnTo>
                  <a:pt x="54769" y="16668"/>
                </a:lnTo>
                <a:lnTo>
                  <a:pt x="102394" y="61912"/>
                </a:lnTo>
                <a:lnTo>
                  <a:pt x="161925" y="114300"/>
                </a:lnTo>
                <a:lnTo>
                  <a:pt x="245269" y="173831"/>
                </a:lnTo>
                <a:lnTo>
                  <a:pt x="292894" y="190500"/>
                </a:lnTo>
                <a:lnTo>
                  <a:pt x="359569" y="197643"/>
                </a:lnTo>
                <a:lnTo>
                  <a:pt x="385762" y="197643"/>
                </a:lnTo>
                <a:lnTo>
                  <a:pt x="519112" y="435768"/>
                </a:lnTo>
                <a:lnTo>
                  <a:pt x="514350" y="492918"/>
                </a:lnTo>
                <a:cubicBezTo>
                  <a:pt x="515144" y="512762"/>
                  <a:pt x="517525" y="523081"/>
                  <a:pt x="516731" y="552450"/>
                </a:cubicBezTo>
                <a:lnTo>
                  <a:pt x="519112" y="600075"/>
                </a:lnTo>
                <a:lnTo>
                  <a:pt x="514350" y="652462"/>
                </a:lnTo>
                <a:lnTo>
                  <a:pt x="507206" y="685800"/>
                </a:lnTo>
                <a:lnTo>
                  <a:pt x="497681" y="704850"/>
                </a:lnTo>
                <a:lnTo>
                  <a:pt x="483394" y="714375"/>
                </a:lnTo>
                <a:lnTo>
                  <a:pt x="464344" y="716756"/>
                </a:lnTo>
                <a:lnTo>
                  <a:pt x="431006" y="709612"/>
                </a:lnTo>
                <a:lnTo>
                  <a:pt x="381000" y="669131"/>
                </a:lnTo>
                <a:lnTo>
                  <a:pt x="235744" y="4762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37A38BB-8C16-44C3-A7B5-FCD03B1B7A32}"/>
              </a:ext>
            </a:extLst>
          </p:cNvPr>
          <p:cNvSpPr/>
          <p:nvPr/>
        </p:nvSpPr>
        <p:spPr>
          <a:xfrm>
            <a:off x="7345364" y="3836988"/>
            <a:ext cx="884237" cy="965200"/>
          </a:xfrm>
          <a:custGeom>
            <a:avLst/>
            <a:gdLst>
              <a:gd name="connsiteX0" fmla="*/ 521494 w 883444"/>
              <a:gd name="connsiteY0" fmla="*/ 700087 h 966787"/>
              <a:gd name="connsiteX1" fmla="*/ 409575 w 883444"/>
              <a:gd name="connsiteY1" fmla="*/ 550069 h 966787"/>
              <a:gd name="connsiteX2" fmla="*/ 276225 w 883444"/>
              <a:gd name="connsiteY2" fmla="*/ 381000 h 966787"/>
              <a:gd name="connsiteX3" fmla="*/ 166688 w 883444"/>
              <a:gd name="connsiteY3" fmla="*/ 245269 h 966787"/>
              <a:gd name="connsiteX4" fmla="*/ 64294 w 883444"/>
              <a:gd name="connsiteY4" fmla="*/ 123825 h 966787"/>
              <a:gd name="connsiteX5" fmla="*/ 23813 w 883444"/>
              <a:gd name="connsiteY5" fmla="*/ 78581 h 966787"/>
              <a:gd name="connsiteX6" fmla="*/ 11907 w 883444"/>
              <a:gd name="connsiteY6" fmla="*/ 57150 h 966787"/>
              <a:gd name="connsiteX7" fmla="*/ 4763 w 883444"/>
              <a:gd name="connsiteY7" fmla="*/ 40481 h 966787"/>
              <a:gd name="connsiteX8" fmla="*/ 0 w 883444"/>
              <a:gd name="connsiteY8" fmla="*/ 21431 h 966787"/>
              <a:gd name="connsiteX9" fmla="*/ 2382 w 883444"/>
              <a:gd name="connsiteY9" fmla="*/ 9525 h 966787"/>
              <a:gd name="connsiteX10" fmla="*/ 7144 w 883444"/>
              <a:gd name="connsiteY10" fmla="*/ 4762 h 966787"/>
              <a:gd name="connsiteX11" fmla="*/ 19050 w 883444"/>
              <a:gd name="connsiteY11" fmla="*/ 0 h 966787"/>
              <a:gd name="connsiteX12" fmla="*/ 66675 w 883444"/>
              <a:gd name="connsiteY12" fmla="*/ 14287 h 966787"/>
              <a:gd name="connsiteX13" fmla="*/ 238125 w 883444"/>
              <a:gd name="connsiteY13" fmla="*/ 123825 h 966787"/>
              <a:gd name="connsiteX14" fmla="*/ 540544 w 883444"/>
              <a:gd name="connsiteY14" fmla="*/ 309562 h 966787"/>
              <a:gd name="connsiteX15" fmla="*/ 723900 w 883444"/>
              <a:gd name="connsiteY15" fmla="*/ 421481 h 966787"/>
              <a:gd name="connsiteX16" fmla="*/ 769144 w 883444"/>
              <a:gd name="connsiteY16" fmla="*/ 452437 h 966787"/>
              <a:gd name="connsiteX17" fmla="*/ 792957 w 883444"/>
              <a:gd name="connsiteY17" fmla="*/ 476250 h 966787"/>
              <a:gd name="connsiteX18" fmla="*/ 816769 w 883444"/>
              <a:gd name="connsiteY18" fmla="*/ 509587 h 966787"/>
              <a:gd name="connsiteX19" fmla="*/ 845344 w 883444"/>
              <a:gd name="connsiteY19" fmla="*/ 571500 h 966787"/>
              <a:gd name="connsiteX20" fmla="*/ 862013 w 883444"/>
              <a:gd name="connsiteY20" fmla="*/ 638175 h 966787"/>
              <a:gd name="connsiteX21" fmla="*/ 873919 w 883444"/>
              <a:gd name="connsiteY21" fmla="*/ 721519 h 966787"/>
              <a:gd name="connsiteX22" fmla="*/ 883444 w 883444"/>
              <a:gd name="connsiteY22" fmla="*/ 800100 h 966787"/>
              <a:gd name="connsiteX23" fmla="*/ 883444 w 883444"/>
              <a:gd name="connsiteY23" fmla="*/ 857250 h 966787"/>
              <a:gd name="connsiteX24" fmla="*/ 876300 w 883444"/>
              <a:gd name="connsiteY24" fmla="*/ 892969 h 966787"/>
              <a:gd name="connsiteX25" fmla="*/ 864394 w 883444"/>
              <a:gd name="connsiteY25" fmla="*/ 923925 h 966787"/>
              <a:gd name="connsiteX26" fmla="*/ 845344 w 883444"/>
              <a:gd name="connsiteY26" fmla="*/ 947737 h 966787"/>
              <a:gd name="connsiteX27" fmla="*/ 826294 w 883444"/>
              <a:gd name="connsiteY27" fmla="*/ 962025 h 966787"/>
              <a:gd name="connsiteX28" fmla="*/ 800100 w 883444"/>
              <a:gd name="connsiteY28" fmla="*/ 966787 h 966787"/>
              <a:gd name="connsiteX29" fmla="*/ 769144 w 883444"/>
              <a:gd name="connsiteY29" fmla="*/ 964406 h 966787"/>
              <a:gd name="connsiteX30" fmla="*/ 726282 w 883444"/>
              <a:gd name="connsiteY30" fmla="*/ 945356 h 966787"/>
              <a:gd name="connsiteX31" fmla="*/ 709613 w 883444"/>
              <a:gd name="connsiteY31" fmla="*/ 931069 h 966787"/>
              <a:gd name="connsiteX32" fmla="*/ 521494 w 883444"/>
              <a:gd name="connsiteY32" fmla="*/ 700087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83444" h="966787">
                <a:moveTo>
                  <a:pt x="521494" y="700087"/>
                </a:moveTo>
                <a:lnTo>
                  <a:pt x="409575" y="550069"/>
                </a:lnTo>
                <a:lnTo>
                  <a:pt x="276225" y="381000"/>
                </a:lnTo>
                <a:lnTo>
                  <a:pt x="166688" y="245269"/>
                </a:lnTo>
                <a:lnTo>
                  <a:pt x="64294" y="123825"/>
                </a:lnTo>
                <a:lnTo>
                  <a:pt x="23813" y="78581"/>
                </a:lnTo>
                <a:lnTo>
                  <a:pt x="11907" y="57150"/>
                </a:lnTo>
                <a:lnTo>
                  <a:pt x="4763" y="40481"/>
                </a:lnTo>
                <a:lnTo>
                  <a:pt x="0" y="21431"/>
                </a:lnTo>
                <a:lnTo>
                  <a:pt x="2382" y="9525"/>
                </a:lnTo>
                <a:lnTo>
                  <a:pt x="7144" y="4762"/>
                </a:lnTo>
                <a:lnTo>
                  <a:pt x="19050" y="0"/>
                </a:lnTo>
                <a:lnTo>
                  <a:pt x="66675" y="14287"/>
                </a:lnTo>
                <a:lnTo>
                  <a:pt x="238125" y="123825"/>
                </a:lnTo>
                <a:lnTo>
                  <a:pt x="540544" y="309562"/>
                </a:lnTo>
                <a:lnTo>
                  <a:pt x="723900" y="421481"/>
                </a:lnTo>
                <a:lnTo>
                  <a:pt x="769144" y="452437"/>
                </a:lnTo>
                <a:lnTo>
                  <a:pt x="792957" y="476250"/>
                </a:lnTo>
                <a:lnTo>
                  <a:pt x="816769" y="509587"/>
                </a:lnTo>
                <a:lnTo>
                  <a:pt x="845344" y="571500"/>
                </a:lnTo>
                <a:lnTo>
                  <a:pt x="862013" y="638175"/>
                </a:lnTo>
                <a:lnTo>
                  <a:pt x="873919" y="721519"/>
                </a:lnTo>
                <a:lnTo>
                  <a:pt x="883444" y="800100"/>
                </a:lnTo>
                <a:lnTo>
                  <a:pt x="883444" y="857250"/>
                </a:lnTo>
                <a:lnTo>
                  <a:pt x="876300" y="892969"/>
                </a:lnTo>
                <a:lnTo>
                  <a:pt x="864394" y="923925"/>
                </a:lnTo>
                <a:lnTo>
                  <a:pt x="845344" y="947737"/>
                </a:lnTo>
                <a:lnTo>
                  <a:pt x="826294" y="962025"/>
                </a:lnTo>
                <a:lnTo>
                  <a:pt x="800100" y="966787"/>
                </a:lnTo>
                <a:lnTo>
                  <a:pt x="769144" y="964406"/>
                </a:lnTo>
                <a:lnTo>
                  <a:pt x="726282" y="945356"/>
                </a:lnTo>
                <a:lnTo>
                  <a:pt x="709613" y="931069"/>
                </a:lnTo>
                <a:lnTo>
                  <a:pt x="521494" y="7000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405D056-9168-43F2-8E27-BD4019DD5402}"/>
              </a:ext>
            </a:extLst>
          </p:cNvPr>
          <p:cNvSpPr/>
          <p:nvPr/>
        </p:nvSpPr>
        <p:spPr>
          <a:xfrm>
            <a:off x="3787775" y="4311650"/>
            <a:ext cx="528638" cy="1277938"/>
          </a:xfrm>
          <a:custGeom>
            <a:avLst/>
            <a:gdLst>
              <a:gd name="connsiteX0" fmla="*/ 212942 w 528598"/>
              <a:gd name="connsiteY0" fmla="*/ 681416 h 1277654"/>
              <a:gd name="connsiteX1" fmla="*/ 255531 w 528598"/>
              <a:gd name="connsiteY1" fmla="*/ 611270 h 1277654"/>
              <a:gd name="connsiteX2" fmla="*/ 308140 w 528598"/>
              <a:gd name="connsiteY2" fmla="*/ 513567 h 1277654"/>
              <a:gd name="connsiteX3" fmla="*/ 340708 w 528598"/>
              <a:gd name="connsiteY3" fmla="*/ 448431 h 1277654"/>
              <a:gd name="connsiteX4" fmla="*/ 370770 w 528598"/>
              <a:gd name="connsiteY4" fmla="*/ 358244 h 1277654"/>
              <a:gd name="connsiteX5" fmla="*/ 405843 w 528598"/>
              <a:gd name="connsiteY5" fmla="*/ 250520 h 1277654"/>
              <a:gd name="connsiteX6" fmla="*/ 428390 w 528598"/>
              <a:gd name="connsiteY6" fmla="*/ 125260 h 1277654"/>
              <a:gd name="connsiteX7" fmla="*/ 440916 w 528598"/>
              <a:gd name="connsiteY7" fmla="*/ 47599 h 1277654"/>
              <a:gd name="connsiteX8" fmla="*/ 445927 w 528598"/>
              <a:gd name="connsiteY8" fmla="*/ 22546 h 1277654"/>
              <a:gd name="connsiteX9" fmla="*/ 455947 w 528598"/>
              <a:gd name="connsiteY9" fmla="*/ 10020 h 1277654"/>
              <a:gd name="connsiteX10" fmla="*/ 470979 w 528598"/>
              <a:gd name="connsiteY10" fmla="*/ 2505 h 1277654"/>
              <a:gd name="connsiteX11" fmla="*/ 496031 w 528598"/>
              <a:gd name="connsiteY11" fmla="*/ 0 h 1277654"/>
              <a:gd name="connsiteX12" fmla="*/ 511062 w 528598"/>
              <a:gd name="connsiteY12" fmla="*/ 7515 h 1277654"/>
              <a:gd name="connsiteX13" fmla="*/ 518578 w 528598"/>
              <a:gd name="connsiteY13" fmla="*/ 25052 h 1277654"/>
              <a:gd name="connsiteX14" fmla="*/ 526093 w 528598"/>
              <a:gd name="connsiteY14" fmla="*/ 97703 h 1277654"/>
              <a:gd name="connsiteX15" fmla="*/ 528598 w 528598"/>
              <a:gd name="connsiteY15" fmla="*/ 200416 h 1277654"/>
              <a:gd name="connsiteX16" fmla="*/ 523588 w 528598"/>
              <a:gd name="connsiteY16" fmla="*/ 320666 h 1277654"/>
              <a:gd name="connsiteX17" fmla="*/ 498536 w 528598"/>
              <a:gd name="connsiteY17" fmla="*/ 506051 h 1277654"/>
              <a:gd name="connsiteX18" fmla="*/ 470979 w 528598"/>
              <a:gd name="connsiteY18" fmla="*/ 623796 h 1277654"/>
              <a:gd name="connsiteX19" fmla="*/ 393317 w 528598"/>
              <a:gd name="connsiteY19" fmla="*/ 846759 h 1277654"/>
              <a:gd name="connsiteX20" fmla="*/ 325677 w 528598"/>
              <a:gd name="connsiteY20" fmla="*/ 997071 h 1277654"/>
              <a:gd name="connsiteX21" fmla="*/ 250521 w 528598"/>
              <a:gd name="connsiteY21" fmla="*/ 1132353 h 1277654"/>
              <a:gd name="connsiteX22" fmla="*/ 200416 w 528598"/>
              <a:gd name="connsiteY22" fmla="*/ 1212519 h 1277654"/>
              <a:gd name="connsiteX23" fmla="*/ 182880 w 528598"/>
              <a:gd name="connsiteY23" fmla="*/ 1242582 h 1277654"/>
              <a:gd name="connsiteX24" fmla="*/ 155323 w 528598"/>
              <a:gd name="connsiteY24" fmla="*/ 1265128 h 1277654"/>
              <a:gd name="connsiteX25" fmla="*/ 125260 w 528598"/>
              <a:gd name="connsiteY25" fmla="*/ 1277654 h 1277654"/>
              <a:gd name="connsiteX26" fmla="*/ 95198 w 528598"/>
              <a:gd name="connsiteY26" fmla="*/ 1277654 h 1277654"/>
              <a:gd name="connsiteX27" fmla="*/ 72651 w 528598"/>
              <a:gd name="connsiteY27" fmla="*/ 1265128 h 1277654"/>
              <a:gd name="connsiteX28" fmla="*/ 50104 w 528598"/>
              <a:gd name="connsiteY28" fmla="*/ 1232561 h 1277654"/>
              <a:gd name="connsiteX29" fmla="*/ 25052 w 528598"/>
              <a:gd name="connsiteY29" fmla="*/ 1162415 h 1277654"/>
              <a:gd name="connsiteX30" fmla="*/ 7516 w 528598"/>
              <a:gd name="connsiteY30" fmla="*/ 1087259 h 1277654"/>
              <a:gd name="connsiteX31" fmla="*/ 0 w 528598"/>
              <a:gd name="connsiteY31" fmla="*/ 1032144 h 1277654"/>
              <a:gd name="connsiteX32" fmla="*/ 0 w 528598"/>
              <a:gd name="connsiteY32" fmla="*/ 1009597 h 1277654"/>
              <a:gd name="connsiteX33" fmla="*/ 7516 w 528598"/>
              <a:gd name="connsiteY33" fmla="*/ 972019 h 1277654"/>
              <a:gd name="connsiteX34" fmla="*/ 30062 w 528598"/>
              <a:gd name="connsiteY34" fmla="*/ 919410 h 1277654"/>
              <a:gd name="connsiteX35" fmla="*/ 70146 w 528598"/>
              <a:gd name="connsiteY35" fmla="*/ 851769 h 1277654"/>
              <a:gd name="connsiteX36" fmla="*/ 142797 w 528598"/>
              <a:gd name="connsiteY36" fmla="*/ 774108 h 1277654"/>
              <a:gd name="connsiteX37" fmla="*/ 212942 w 528598"/>
              <a:gd name="connsiteY37" fmla="*/ 681416 h 127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8598" h="1277654">
                <a:moveTo>
                  <a:pt x="212942" y="681416"/>
                </a:moveTo>
                <a:lnTo>
                  <a:pt x="255531" y="611270"/>
                </a:lnTo>
                <a:lnTo>
                  <a:pt x="308140" y="513567"/>
                </a:lnTo>
                <a:lnTo>
                  <a:pt x="340708" y="448431"/>
                </a:lnTo>
                <a:lnTo>
                  <a:pt x="370770" y="358244"/>
                </a:lnTo>
                <a:lnTo>
                  <a:pt x="405843" y="250520"/>
                </a:lnTo>
                <a:lnTo>
                  <a:pt x="428390" y="125260"/>
                </a:lnTo>
                <a:lnTo>
                  <a:pt x="440916" y="47599"/>
                </a:lnTo>
                <a:lnTo>
                  <a:pt x="445927" y="22546"/>
                </a:lnTo>
                <a:lnTo>
                  <a:pt x="455947" y="10020"/>
                </a:lnTo>
                <a:lnTo>
                  <a:pt x="470979" y="2505"/>
                </a:lnTo>
                <a:lnTo>
                  <a:pt x="496031" y="0"/>
                </a:lnTo>
                <a:lnTo>
                  <a:pt x="511062" y="7515"/>
                </a:lnTo>
                <a:lnTo>
                  <a:pt x="518578" y="25052"/>
                </a:lnTo>
                <a:lnTo>
                  <a:pt x="526093" y="97703"/>
                </a:lnTo>
                <a:lnTo>
                  <a:pt x="528598" y="200416"/>
                </a:lnTo>
                <a:lnTo>
                  <a:pt x="523588" y="320666"/>
                </a:lnTo>
                <a:lnTo>
                  <a:pt x="498536" y="506051"/>
                </a:lnTo>
                <a:lnTo>
                  <a:pt x="470979" y="623796"/>
                </a:lnTo>
                <a:lnTo>
                  <a:pt x="393317" y="846759"/>
                </a:lnTo>
                <a:lnTo>
                  <a:pt x="325677" y="997071"/>
                </a:lnTo>
                <a:lnTo>
                  <a:pt x="250521" y="1132353"/>
                </a:lnTo>
                <a:lnTo>
                  <a:pt x="200416" y="1212519"/>
                </a:lnTo>
                <a:lnTo>
                  <a:pt x="182880" y="1242582"/>
                </a:lnTo>
                <a:lnTo>
                  <a:pt x="155323" y="1265128"/>
                </a:lnTo>
                <a:lnTo>
                  <a:pt x="125260" y="1277654"/>
                </a:lnTo>
                <a:lnTo>
                  <a:pt x="95198" y="1277654"/>
                </a:lnTo>
                <a:lnTo>
                  <a:pt x="72651" y="1265128"/>
                </a:lnTo>
                <a:lnTo>
                  <a:pt x="50104" y="1232561"/>
                </a:lnTo>
                <a:lnTo>
                  <a:pt x="25052" y="1162415"/>
                </a:lnTo>
                <a:lnTo>
                  <a:pt x="7516" y="1087259"/>
                </a:lnTo>
                <a:lnTo>
                  <a:pt x="0" y="1032144"/>
                </a:lnTo>
                <a:lnTo>
                  <a:pt x="0" y="1009597"/>
                </a:lnTo>
                <a:lnTo>
                  <a:pt x="7516" y="972019"/>
                </a:lnTo>
                <a:lnTo>
                  <a:pt x="30062" y="919410"/>
                </a:lnTo>
                <a:lnTo>
                  <a:pt x="70146" y="851769"/>
                </a:lnTo>
                <a:lnTo>
                  <a:pt x="142797" y="774108"/>
                </a:lnTo>
                <a:lnTo>
                  <a:pt x="212942" y="68141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8BAB007-4443-468D-A059-E0CC00928E73}"/>
              </a:ext>
            </a:extLst>
          </p:cNvPr>
          <p:cNvSpPr/>
          <p:nvPr/>
        </p:nvSpPr>
        <p:spPr>
          <a:xfrm>
            <a:off x="4870451" y="4173538"/>
            <a:ext cx="3344863" cy="1733550"/>
          </a:xfrm>
          <a:custGeom>
            <a:avLst/>
            <a:gdLst>
              <a:gd name="connsiteX0" fmla="*/ 1860575 w 3343385"/>
              <a:gd name="connsiteY0" fmla="*/ 1447506 h 1733477"/>
              <a:gd name="connsiteX1" fmla="*/ 2118301 w 3343385"/>
              <a:gd name="connsiteY1" fmla="*/ 1475750 h 1733477"/>
              <a:gd name="connsiteX2" fmla="*/ 2411333 w 3343385"/>
              <a:gd name="connsiteY2" fmla="*/ 1489872 h 1733477"/>
              <a:gd name="connsiteX3" fmla="*/ 2598449 w 3343385"/>
              <a:gd name="connsiteY3" fmla="*/ 1486342 h 1733477"/>
              <a:gd name="connsiteX4" fmla="*/ 2718487 w 3343385"/>
              <a:gd name="connsiteY4" fmla="*/ 1461628 h 1733477"/>
              <a:gd name="connsiteX5" fmla="*/ 2916195 w 3343385"/>
              <a:gd name="connsiteY5" fmla="*/ 1401610 h 1733477"/>
              <a:gd name="connsiteX6" fmla="*/ 3191574 w 3343385"/>
              <a:gd name="connsiteY6" fmla="*/ 1419262 h 1733477"/>
              <a:gd name="connsiteX7" fmla="*/ 3223348 w 3343385"/>
              <a:gd name="connsiteY7" fmla="*/ 1429854 h 1733477"/>
              <a:gd name="connsiteX8" fmla="*/ 3286897 w 3343385"/>
              <a:gd name="connsiteY8" fmla="*/ 1458098 h 1733477"/>
              <a:gd name="connsiteX9" fmla="*/ 3311611 w 3343385"/>
              <a:gd name="connsiteY9" fmla="*/ 1475750 h 1733477"/>
              <a:gd name="connsiteX10" fmla="*/ 3336324 w 3343385"/>
              <a:gd name="connsiteY10" fmla="*/ 1511055 h 1733477"/>
              <a:gd name="connsiteX11" fmla="*/ 3343385 w 3343385"/>
              <a:gd name="connsiteY11" fmla="*/ 1542830 h 1733477"/>
              <a:gd name="connsiteX12" fmla="*/ 3325733 w 3343385"/>
              <a:gd name="connsiteY12" fmla="*/ 1616970 h 1733477"/>
              <a:gd name="connsiteX13" fmla="*/ 3308080 w 3343385"/>
              <a:gd name="connsiteY13" fmla="*/ 1645214 h 1733477"/>
              <a:gd name="connsiteX14" fmla="*/ 3279836 w 3343385"/>
              <a:gd name="connsiteY14" fmla="*/ 1662867 h 1733477"/>
              <a:gd name="connsiteX15" fmla="*/ 3230409 w 3343385"/>
              <a:gd name="connsiteY15" fmla="*/ 1676989 h 1733477"/>
              <a:gd name="connsiteX16" fmla="*/ 3173921 w 3343385"/>
              <a:gd name="connsiteY16" fmla="*/ 1694641 h 1733477"/>
              <a:gd name="connsiteX17" fmla="*/ 3039762 w 3343385"/>
              <a:gd name="connsiteY17" fmla="*/ 1712294 h 1733477"/>
              <a:gd name="connsiteX18" fmla="*/ 2683182 w 3343385"/>
              <a:gd name="connsiteY18" fmla="*/ 1726416 h 1733477"/>
              <a:gd name="connsiteX19" fmla="*/ 2411333 w 3343385"/>
              <a:gd name="connsiteY19" fmla="*/ 1733477 h 1733477"/>
              <a:gd name="connsiteX20" fmla="*/ 2213625 w 3343385"/>
              <a:gd name="connsiteY20" fmla="*/ 1719355 h 1733477"/>
              <a:gd name="connsiteX21" fmla="*/ 1980612 w 3343385"/>
              <a:gd name="connsiteY21" fmla="*/ 1701702 h 1733477"/>
              <a:gd name="connsiteX22" fmla="*/ 1659336 w 3343385"/>
              <a:gd name="connsiteY22" fmla="*/ 1652275 h 1733477"/>
              <a:gd name="connsiteX23" fmla="*/ 1362774 w 3343385"/>
              <a:gd name="connsiteY23" fmla="*/ 1581665 h 1733477"/>
              <a:gd name="connsiteX24" fmla="*/ 1196840 w 3343385"/>
              <a:gd name="connsiteY24" fmla="*/ 1525177 h 1733477"/>
              <a:gd name="connsiteX25" fmla="*/ 1059151 w 3343385"/>
              <a:gd name="connsiteY25" fmla="*/ 1465159 h 1733477"/>
              <a:gd name="connsiteX26" fmla="*/ 946175 w 3343385"/>
              <a:gd name="connsiteY26" fmla="*/ 1408671 h 1733477"/>
              <a:gd name="connsiteX27" fmla="*/ 857912 w 3343385"/>
              <a:gd name="connsiteY27" fmla="*/ 1352183 h 1733477"/>
              <a:gd name="connsiteX28" fmla="*/ 748466 w 3343385"/>
              <a:gd name="connsiteY28" fmla="*/ 1270981 h 1733477"/>
              <a:gd name="connsiteX29" fmla="*/ 691978 w 3343385"/>
              <a:gd name="connsiteY29" fmla="*/ 1218023 h 1733477"/>
              <a:gd name="connsiteX30" fmla="*/ 600185 w 3343385"/>
              <a:gd name="connsiteY30" fmla="*/ 1129761 h 1733477"/>
              <a:gd name="connsiteX31" fmla="*/ 522514 w 3343385"/>
              <a:gd name="connsiteY31" fmla="*/ 1041498 h 1733477"/>
              <a:gd name="connsiteX32" fmla="*/ 441313 w 3343385"/>
              <a:gd name="connsiteY32" fmla="*/ 932053 h 1733477"/>
              <a:gd name="connsiteX33" fmla="*/ 363642 w 3343385"/>
              <a:gd name="connsiteY33" fmla="*/ 819077 h 1733477"/>
              <a:gd name="connsiteX34" fmla="*/ 278910 w 3343385"/>
              <a:gd name="connsiteY34" fmla="*/ 670796 h 1733477"/>
              <a:gd name="connsiteX35" fmla="*/ 208300 w 3343385"/>
              <a:gd name="connsiteY35" fmla="*/ 508393 h 1733477"/>
              <a:gd name="connsiteX36" fmla="*/ 144751 w 3343385"/>
              <a:gd name="connsiteY36" fmla="*/ 353050 h 1733477"/>
              <a:gd name="connsiteX37" fmla="*/ 91793 w 3343385"/>
              <a:gd name="connsiteY37" fmla="*/ 208300 h 1733477"/>
              <a:gd name="connsiteX38" fmla="*/ 28244 w 3343385"/>
              <a:gd name="connsiteY38" fmla="*/ 81202 h 1733477"/>
              <a:gd name="connsiteX39" fmla="*/ 7061 w 3343385"/>
              <a:gd name="connsiteY39" fmla="*/ 49427 h 1733477"/>
              <a:gd name="connsiteX40" fmla="*/ 0 w 3343385"/>
              <a:gd name="connsiteY40" fmla="*/ 31775 h 1733477"/>
              <a:gd name="connsiteX41" fmla="*/ 0 w 3343385"/>
              <a:gd name="connsiteY41" fmla="*/ 14122 h 1733477"/>
              <a:gd name="connsiteX42" fmla="*/ 7061 w 3343385"/>
              <a:gd name="connsiteY42" fmla="*/ 3531 h 1733477"/>
              <a:gd name="connsiteX43" fmla="*/ 14122 w 3343385"/>
              <a:gd name="connsiteY43" fmla="*/ 0 h 1733477"/>
              <a:gd name="connsiteX44" fmla="*/ 31775 w 3343385"/>
              <a:gd name="connsiteY44" fmla="*/ 0 h 1733477"/>
              <a:gd name="connsiteX45" fmla="*/ 74141 w 3343385"/>
              <a:gd name="connsiteY45" fmla="*/ 24714 h 1733477"/>
              <a:gd name="connsiteX46" fmla="*/ 120037 w 3343385"/>
              <a:gd name="connsiteY46" fmla="*/ 67080 h 1733477"/>
              <a:gd name="connsiteX47" fmla="*/ 169464 w 3343385"/>
              <a:gd name="connsiteY47" fmla="*/ 134159 h 1733477"/>
              <a:gd name="connsiteX48" fmla="*/ 204769 w 3343385"/>
              <a:gd name="connsiteY48" fmla="*/ 197708 h 1733477"/>
              <a:gd name="connsiteX49" fmla="*/ 257727 w 3343385"/>
              <a:gd name="connsiteY49" fmla="*/ 317745 h 1733477"/>
              <a:gd name="connsiteX50" fmla="*/ 370703 w 3343385"/>
              <a:gd name="connsiteY50" fmla="*/ 533106 h 1733477"/>
              <a:gd name="connsiteX51" fmla="*/ 473087 w 3343385"/>
              <a:gd name="connsiteY51" fmla="*/ 688448 h 1733477"/>
              <a:gd name="connsiteX52" fmla="*/ 564880 w 3343385"/>
              <a:gd name="connsiteY52" fmla="*/ 801424 h 1733477"/>
              <a:gd name="connsiteX53" fmla="*/ 642551 w 3343385"/>
              <a:gd name="connsiteY53" fmla="*/ 882626 h 1733477"/>
              <a:gd name="connsiteX54" fmla="*/ 709631 w 3343385"/>
              <a:gd name="connsiteY54" fmla="*/ 949705 h 1733477"/>
              <a:gd name="connsiteX55" fmla="*/ 804954 w 3343385"/>
              <a:gd name="connsiteY55" fmla="*/ 1034437 h 1733477"/>
              <a:gd name="connsiteX56" fmla="*/ 907339 w 3343385"/>
              <a:gd name="connsiteY56" fmla="*/ 1115639 h 1733477"/>
              <a:gd name="connsiteX57" fmla="*/ 1027376 w 3343385"/>
              <a:gd name="connsiteY57" fmla="*/ 1189779 h 1733477"/>
              <a:gd name="connsiteX58" fmla="*/ 1175657 w 3343385"/>
              <a:gd name="connsiteY58" fmla="*/ 1267450 h 1733477"/>
              <a:gd name="connsiteX59" fmla="*/ 1341591 w 3343385"/>
              <a:gd name="connsiteY59" fmla="*/ 1331000 h 1733477"/>
              <a:gd name="connsiteX60" fmla="*/ 1511055 w 3343385"/>
              <a:gd name="connsiteY60" fmla="*/ 1380427 h 1733477"/>
              <a:gd name="connsiteX61" fmla="*/ 1680519 w 3343385"/>
              <a:gd name="connsiteY61" fmla="*/ 1415732 h 1733477"/>
              <a:gd name="connsiteX62" fmla="*/ 1860575 w 3343385"/>
              <a:gd name="connsiteY62" fmla="*/ 1447506 h 173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343385" h="1733477">
                <a:moveTo>
                  <a:pt x="1860575" y="1447506"/>
                </a:moveTo>
                <a:lnTo>
                  <a:pt x="2118301" y="1475750"/>
                </a:lnTo>
                <a:lnTo>
                  <a:pt x="2411333" y="1489872"/>
                </a:lnTo>
                <a:lnTo>
                  <a:pt x="2598449" y="1486342"/>
                </a:lnTo>
                <a:lnTo>
                  <a:pt x="2718487" y="1461628"/>
                </a:lnTo>
                <a:lnTo>
                  <a:pt x="2916195" y="1401610"/>
                </a:lnTo>
                <a:lnTo>
                  <a:pt x="3191574" y="1419262"/>
                </a:lnTo>
                <a:lnTo>
                  <a:pt x="3223348" y="1429854"/>
                </a:lnTo>
                <a:lnTo>
                  <a:pt x="3286897" y="1458098"/>
                </a:lnTo>
                <a:lnTo>
                  <a:pt x="3311611" y="1475750"/>
                </a:lnTo>
                <a:lnTo>
                  <a:pt x="3336324" y="1511055"/>
                </a:lnTo>
                <a:lnTo>
                  <a:pt x="3343385" y="1542830"/>
                </a:lnTo>
                <a:lnTo>
                  <a:pt x="3325733" y="1616970"/>
                </a:lnTo>
                <a:lnTo>
                  <a:pt x="3308080" y="1645214"/>
                </a:lnTo>
                <a:lnTo>
                  <a:pt x="3279836" y="1662867"/>
                </a:lnTo>
                <a:lnTo>
                  <a:pt x="3230409" y="1676989"/>
                </a:lnTo>
                <a:lnTo>
                  <a:pt x="3173921" y="1694641"/>
                </a:lnTo>
                <a:lnTo>
                  <a:pt x="3039762" y="1712294"/>
                </a:lnTo>
                <a:lnTo>
                  <a:pt x="2683182" y="1726416"/>
                </a:lnTo>
                <a:lnTo>
                  <a:pt x="2411333" y="1733477"/>
                </a:lnTo>
                <a:lnTo>
                  <a:pt x="2213625" y="1719355"/>
                </a:lnTo>
                <a:lnTo>
                  <a:pt x="1980612" y="1701702"/>
                </a:lnTo>
                <a:lnTo>
                  <a:pt x="1659336" y="1652275"/>
                </a:lnTo>
                <a:lnTo>
                  <a:pt x="1362774" y="1581665"/>
                </a:lnTo>
                <a:lnTo>
                  <a:pt x="1196840" y="1525177"/>
                </a:lnTo>
                <a:lnTo>
                  <a:pt x="1059151" y="1465159"/>
                </a:lnTo>
                <a:lnTo>
                  <a:pt x="946175" y="1408671"/>
                </a:lnTo>
                <a:lnTo>
                  <a:pt x="857912" y="1352183"/>
                </a:lnTo>
                <a:lnTo>
                  <a:pt x="748466" y="1270981"/>
                </a:lnTo>
                <a:lnTo>
                  <a:pt x="691978" y="1218023"/>
                </a:lnTo>
                <a:lnTo>
                  <a:pt x="600185" y="1129761"/>
                </a:lnTo>
                <a:lnTo>
                  <a:pt x="522514" y="1041498"/>
                </a:lnTo>
                <a:lnTo>
                  <a:pt x="441313" y="932053"/>
                </a:lnTo>
                <a:lnTo>
                  <a:pt x="363642" y="819077"/>
                </a:lnTo>
                <a:lnTo>
                  <a:pt x="278910" y="670796"/>
                </a:lnTo>
                <a:lnTo>
                  <a:pt x="208300" y="508393"/>
                </a:lnTo>
                <a:lnTo>
                  <a:pt x="144751" y="353050"/>
                </a:lnTo>
                <a:lnTo>
                  <a:pt x="91793" y="208300"/>
                </a:lnTo>
                <a:lnTo>
                  <a:pt x="28244" y="81202"/>
                </a:lnTo>
                <a:lnTo>
                  <a:pt x="7061" y="49427"/>
                </a:lnTo>
                <a:lnTo>
                  <a:pt x="0" y="31775"/>
                </a:lnTo>
                <a:lnTo>
                  <a:pt x="0" y="14122"/>
                </a:lnTo>
                <a:lnTo>
                  <a:pt x="7061" y="3531"/>
                </a:lnTo>
                <a:lnTo>
                  <a:pt x="14122" y="0"/>
                </a:lnTo>
                <a:lnTo>
                  <a:pt x="31775" y="0"/>
                </a:lnTo>
                <a:lnTo>
                  <a:pt x="74141" y="24714"/>
                </a:lnTo>
                <a:lnTo>
                  <a:pt x="120037" y="67080"/>
                </a:lnTo>
                <a:lnTo>
                  <a:pt x="169464" y="134159"/>
                </a:lnTo>
                <a:lnTo>
                  <a:pt x="204769" y="197708"/>
                </a:lnTo>
                <a:lnTo>
                  <a:pt x="257727" y="317745"/>
                </a:lnTo>
                <a:lnTo>
                  <a:pt x="370703" y="533106"/>
                </a:lnTo>
                <a:lnTo>
                  <a:pt x="473087" y="688448"/>
                </a:lnTo>
                <a:lnTo>
                  <a:pt x="564880" y="801424"/>
                </a:lnTo>
                <a:lnTo>
                  <a:pt x="642551" y="882626"/>
                </a:lnTo>
                <a:lnTo>
                  <a:pt x="709631" y="949705"/>
                </a:lnTo>
                <a:lnTo>
                  <a:pt x="804954" y="1034437"/>
                </a:lnTo>
                <a:lnTo>
                  <a:pt x="907339" y="1115639"/>
                </a:lnTo>
                <a:lnTo>
                  <a:pt x="1027376" y="1189779"/>
                </a:lnTo>
                <a:lnTo>
                  <a:pt x="1175657" y="1267450"/>
                </a:lnTo>
                <a:lnTo>
                  <a:pt x="1341591" y="1331000"/>
                </a:lnTo>
                <a:lnTo>
                  <a:pt x="1511055" y="1380427"/>
                </a:lnTo>
                <a:lnTo>
                  <a:pt x="1680519" y="1415732"/>
                </a:lnTo>
                <a:lnTo>
                  <a:pt x="1860575" y="14475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5DB98AD-07FF-4103-B7DC-6D5C80568ABF}"/>
              </a:ext>
            </a:extLst>
          </p:cNvPr>
          <p:cNvSpPr/>
          <p:nvPr/>
        </p:nvSpPr>
        <p:spPr>
          <a:xfrm>
            <a:off x="4660900" y="1423988"/>
            <a:ext cx="3149600" cy="2051050"/>
          </a:xfrm>
          <a:custGeom>
            <a:avLst/>
            <a:gdLst>
              <a:gd name="connsiteX0" fmla="*/ 596348 w 3148717"/>
              <a:gd name="connsiteY0" fmla="*/ 496957 h 2051437"/>
              <a:gd name="connsiteX1" fmla="*/ 298174 w 3148717"/>
              <a:gd name="connsiteY1" fmla="*/ 524787 h 2051437"/>
              <a:gd name="connsiteX2" fmla="*/ 143124 w 3148717"/>
              <a:gd name="connsiteY2" fmla="*/ 540689 h 2051437"/>
              <a:gd name="connsiteX3" fmla="*/ 0 w 3148717"/>
              <a:gd name="connsiteY3" fmla="*/ 329980 h 2051437"/>
              <a:gd name="connsiteX4" fmla="*/ 139148 w 3148717"/>
              <a:gd name="connsiteY4" fmla="*/ 329980 h 2051437"/>
              <a:gd name="connsiteX5" fmla="*/ 489005 w 3148717"/>
              <a:gd name="connsiteY5" fmla="*/ 302150 h 2051437"/>
              <a:gd name="connsiteX6" fmla="*/ 1021743 w 3148717"/>
              <a:gd name="connsiteY6" fmla="*/ 250467 h 2051437"/>
              <a:gd name="connsiteX7" fmla="*/ 1439186 w 3148717"/>
              <a:gd name="connsiteY7" fmla="*/ 202759 h 2051437"/>
              <a:gd name="connsiteX8" fmla="*/ 1808922 w 3148717"/>
              <a:gd name="connsiteY8" fmla="*/ 155051 h 2051437"/>
              <a:gd name="connsiteX9" fmla="*/ 2150828 w 3148717"/>
              <a:gd name="connsiteY9" fmla="*/ 103367 h 2051437"/>
              <a:gd name="connsiteX10" fmla="*/ 2437075 w 3148717"/>
              <a:gd name="connsiteY10" fmla="*/ 55660 h 2051437"/>
              <a:gd name="connsiteX11" fmla="*/ 2691517 w 3148717"/>
              <a:gd name="connsiteY11" fmla="*/ 3976 h 2051437"/>
              <a:gd name="connsiteX12" fmla="*/ 2723322 w 3148717"/>
              <a:gd name="connsiteY12" fmla="*/ 0 h 2051437"/>
              <a:gd name="connsiteX13" fmla="*/ 2759103 w 3148717"/>
              <a:gd name="connsiteY13" fmla="*/ 15903 h 2051437"/>
              <a:gd name="connsiteX14" fmla="*/ 2938007 w 3148717"/>
              <a:gd name="connsiteY14" fmla="*/ 170954 h 2051437"/>
              <a:gd name="connsiteX15" fmla="*/ 3108960 w 3148717"/>
              <a:gd name="connsiteY15" fmla="*/ 329980 h 2051437"/>
              <a:gd name="connsiteX16" fmla="*/ 3140765 w 3148717"/>
              <a:gd name="connsiteY16" fmla="*/ 373712 h 2051437"/>
              <a:gd name="connsiteX17" fmla="*/ 3148717 w 3148717"/>
              <a:gd name="connsiteY17" fmla="*/ 405517 h 2051437"/>
              <a:gd name="connsiteX18" fmla="*/ 3136790 w 3148717"/>
              <a:gd name="connsiteY18" fmla="*/ 457200 h 2051437"/>
              <a:gd name="connsiteX19" fmla="*/ 3116911 w 3148717"/>
              <a:gd name="connsiteY19" fmla="*/ 485030 h 2051437"/>
              <a:gd name="connsiteX20" fmla="*/ 3093058 w 3148717"/>
              <a:gd name="connsiteY20" fmla="*/ 508884 h 2051437"/>
              <a:gd name="connsiteX21" fmla="*/ 3061252 w 3148717"/>
              <a:gd name="connsiteY21" fmla="*/ 540689 h 2051437"/>
              <a:gd name="connsiteX22" fmla="*/ 3021496 w 3148717"/>
              <a:gd name="connsiteY22" fmla="*/ 612251 h 2051437"/>
              <a:gd name="connsiteX23" fmla="*/ 2993666 w 3148717"/>
              <a:gd name="connsiteY23" fmla="*/ 691764 h 2051437"/>
              <a:gd name="connsiteX24" fmla="*/ 2926080 w 3148717"/>
              <a:gd name="connsiteY24" fmla="*/ 946206 h 2051437"/>
              <a:gd name="connsiteX25" fmla="*/ 2834640 w 3148717"/>
              <a:gd name="connsiteY25" fmla="*/ 1296063 h 2051437"/>
              <a:gd name="connsiteX26" fmla="*/ 2711395 w 3148717"/>
              <a:gd name="connsiteY26" fmla="*/ 1753263 h 2051437"/>
              <a:gd name="connsiteX27" fmla="*/ 2639833 w 3148717"/>
              <a:gd name="connsiteY27" fmla="*/ 2023607 h 2051437"/>
              <a:gd name="connsiteX28" fmla="*/ 2635858 w 3148717"/>
              <a:gd name="connsiteY28" fmla="*/ 2043486 h 2051437"/>
              <a:gd name="connsiteX29" fmla="*/ 2619955 w 3148717"/>
              <a:gd name="connsiteY29" fmla="*/ 2051437 h 2051437"/>
              <a:gd name="connsiteX30" fmla="*/ 2564296 w 3148717"/>
              <a:gd name="connsiteY30" fmla="*/ 2051437 h 2051437"/>
              <a:gd name="connsiteX31" fmla="*/ 2508637 w 3148717"/>
              <a:gd name="connsiteY31" fmla="*/ 2035534 h 2051437"/>
              <a:gd name="connsiteX32" fmla="*/ 2449002 w 3148717"/>
              <a:gd name="connsiteY32" fmla="*/ 1987827 h 2051437"/>
              <a:gd name="connsiteX33" fmla="*/ 2452978 w 3148717"/>
              <a:gd name="connsiteY33" fmla="*/ 1781093 h 2051437"/>
              <a:gd name="connsiteX34" fmla="*/ 2492734 w 3148717"/>
              <a:gd name="connsiteY34" fmla="*/ 1614115 h 2051437"/>
              <a:gd name="connsiteX35" fmla="*/ 2548393 w 3148717"/>
              <a:gd name="connsiteY35" fmla="*/ 1339795 h 2051437"/>
              <a:gd name="connsiteX36" fmla="*/ 2584174 w 3148717"/>
              <a:gd name="connsiteY36" fmla="*/ 1144988 h 2051437"/>
              <a:gd name="connsiteX37" fmla="*/ 2635858 w 3148717"/>
              <a:gd name="connsiteY37" fmla="*/ 942230 h 2051437"/>
              <a:gd name="connsiteX38" fmla="*/ 2703444 w 3148717"/>
              <a:gd name="connsiteY38" fmla="*/ 624178 h 2051437"/>
              <a:gd name="connsiteX39" fmla="*/ 2743200 w 3148717"/>
              <a:gd name="connsiteY39" fmla="*/ 397566 h 2051437"/>
              <a:gd name="connsiteX40" fmla="*/ 2751151 w 3148717"/>
              <a:gd name="connsiteY40" fmla="*/ 337931 h 2051437"/>
              <a:gd name="connsiteX41" fmla="*/ 2747176 w 3148717"/>
              <a:gd name="connsiteY41" fmla="*/ 302150 h 2051437"/>
              <a:gd name="connsiteX42" fmla="*/ 2735249 w 3148717"/>
              <a:gd name="connsiteY42" fmla="*/ 278296 h 2051437"/>
              <a:gd name="connsiteX43" fmla="*/ 2715371 w 3148717"/>
              <a:gd name="connsiteY43" fmla="*/ 262394 h 2051437"/>
              <a:gd name="connsiteX44" fmla="*/ 2687541 w 3148717"/>
              <a:gd name="connsiteY44" fmla="*/ 246491 h 2051437"/>
              <a:gd name="connsiteX45" fmla="*/ 2643809 w 3148717"/>
              <a:gd name="connsiteY45" fmla="*/ 238540 h 2051437"/>
              <a:gd name="connsiteX46" fmla="*/ 2397318 w 3148717"/>
              <a:gd name="connsiteY46" fmla="*/ 270345 h 2051437"/>
              <a:gd name="connsiteX47" fmla="*/ 1490870 w 3148717"/>
              <a:gd name="connsiteY47" fmla="*/ 389614 h 2051437"/>
              <a:gd name="connsiteX48" fmla="*/ 1212574 w 3148717"/>
              <a:gd name="connsiteY48" fmla="*/ 421420 h 2051437"/>
              <a:gd name="connsiteX49" fmla="*/ 596348 w 3148717"/>
              <a:gd name="connsiteY49" fmla="*/ 496957 h 20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48717" h="2051437">
                <a:moveTo>
                  <a:pt x="596348" y="496957"/>
                </a:moveTo>
                <a:lnTo>
                  <a:pt x="298174" y="524787"/>
                </a:lnTo>
                <a:lnTo>
                  <a:pt x="143124" y="540689"/>
                </a:lnTo>
                <a:lnTo>
                  <a:pt x="0" y="329980"/>
                </a:lnTo>
                <a:lnTo>
                  <a:pt x="139148" y="329980"/>
                </a:lnTo>
                <a:lnTo>
                  <a:pt x="489005" y="302150"/>
                </a:lnTo>
                <a:lnTo>
                  <a:pt x="1021743" y="250467"/>
                </a:lnTo>
                <a:lnTo>
                  <a:pt x="1439186" y="202759"/>
                </a:lnTo>
                <a:lnTo>
                  <a:pt x="1808922" y="155051"/>
                </a:lnTo>
                <a:lnTo>
                  <a:pt x="2150828" y="103367"/>
                </a:lnTo>
                <a:lnTo>
                  <a:pt x="2437075" y="55660"/>
                </a:lnTo>
                <a:lnTo>
                  <a:pt x="2691517" y="3976"/>
                </a:lnTo>
                <a:lnTo>
                  <a:pt x="2723322" y="0"/>
                </a:lnTo>
                <a:lnTo>
                  <a:pt x="2759103" y="15903"/>
                </a:lnTo>
                <a:lnTo>
                  <a:pt x="2938007" y="170954"/>
                </a:lnTo>
                <a:lnTo>
                  <a:pt x="3108960" y="329980"/>
                </a:lnTo>
                <a:lnTo>
                  <a:pt x="3140765" y="373712"/>
                </a:lnTo>
                <a:lnTo>
                  <a:pt x="3148717" y="405517"/>
                </a:lnTo>
                <a:lnTo>
                  <a:pt x="3136790" y="457200"/>
                </a:lnTo>
                <a:lnTo>
                  <a:pt x="3116911" y="485030"/>
                </a:lnTo>
                <a:lnTo>
                  <a:pt x="3093058" y="508884"/>
                </a:lnTo>
                <a:lnTo>
                  <a:pt x="3061252" y="540689"/>
                </a:lnTo>
                <a:lnTo>
                  <a:pt x="3021496" y="612251"/>
                </a:lnTo>
                <a:lnTo>
                  <a:pt x="2993666" y="691764"/>
                </a:lnTo>
                <a:lnTo>
                  <a:pt x="2926080" y="946206"/>
                </a:lnTo>
                <a:lnTo>
                  <a:pt x="2834640" y="1296063"/>
                </a:lnTo>
                <a:lnTo>
                  <a:pt x="2711395" y="1753263"/>
                </a:lnTo>
                <a:lnTo>
                  <a:pt x="2639833" y="2023607"/>
                </a:lnTo>
                <a:lnTo>
                  <a:pt x="2635858" y="2043486"/>
                </a:lnTo>
                <a:lnTo>
                  <a:pt x="2619955" y="2051437"/>
                </a:lnTo>
                <a:lnTo>
                  <a:pt x="2564296" y="2051437"/>
                </a:lnTo>
                <a:lnTo>
                  <a:pt x="2508637" y="2035534"/>
                </a:lnTo>
                <a:lnTo>
                  <a:pt x="2449002" y="1987827"/>
                </a:lnTo>
                <a:cubicBezTo>
                  <a:pt x="2450327" y="1918916"/>
                  <a:pt x="2440388" y="1865244"/>
                  <a:pt x="2452978" y="1781093"/>
                </a:cubicBezTo>
                <a:lnTo>
                  <a:pt x="2492734" y="1614115"/>
                </a:lnTo>
                <a:lnTo>
                  <a:pt x="2548393" y="1339795"/>
                </a:lnTo>
                <a:lnTo>
                  <a:pt x="2584174" y="1144988"/>
                </a:lnTo>
                <a:lnTo>
                  <a:pt x="2635858" y="942230"/>
                </a:lnTo>
                <a:lnTo>
                  <a:pt x="2703444" y="624178"/>
                </a:lnTo>
                <a:lnTo>
                  <a:pt x="2743200" y="397566"/>
                </a:lnTo>
                <a:lnTo>
                  <a:pt x="2751151" y="337931"/>
                </a:lnTo>
                <a:lnTo>
                  <a:pt x="2747176" y="302150"/>
                </a:lnTo>
                <a:lnTo>
                  <a:pt x="2735249" y="278296"/>
                </a:lnTo>
                <a:lnTo>
                  <a:pt x="2715371" y="262394"/>
                </a:lnTo>
                <a:lnTo>
                  <a:pt x="2687541" y="246491"/>
                </a:lnTo>
                <a:lnTo>
                  <a:pt x="2643809" y="238540"/>
                </a:lnTo>
                <a:lnTo>
                  <a:pt x="2397318" y="270345"/>
                </a:lnTo>
                <a:lnTo>
                  <a:pt x="1490870" y="389614"/>
                </a:lnTo>
                <a:lnTo>
                  <a:pt x="1212574" y="421420"/>
                </a:lnTo>
                <a:lnTo>
                  <a:pt x="596348" y="4969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96CE603-D07B-46CF-A0A1-3FAF38C55851}"/>
              </a:ext>
            </a:extLst>
          </p:cNvPr>
          <p:cNvSpPr/>
          <p:nvPr/>
        </p:nvSpPr>
        <p:spPr>
          <a:xfrm>
            <a:off x="5810251" y="1762126"/>
            <a:ext cx="460375" cy="1571625"/>
          </a:xfrm>
          <a:custGeom>
            <a:avLst/>
            <a:gdLst>
              <a:gd name="connsiteX0" fmla="*/ 168275 w 460375"/>
              <a:gd name="connsiteY0" fmla="*/ 498475 h 1571625"/>
              <a:gd name="connsiteX1" fmla="*/ 168275 w 460375"/>
              <a:gd name="connsiteY1" fmla="*/ 333375 h 1571625"/>
              <a:gd name="connsiteX2" fmla="*/ 168275 w 460375"/>
              <a:gd name="connsiteY2" fmla="*/ 298450 h 1571625"/>
              <a:gd name="connsiteX3" fmla="*/ 158750 w 460375"/>
              <a:gd name="connsiteY3" fmla="*/ 234950 h 1571625"/>
              <a:gd name="connsiteX4" fmla="*/ 139700 w 460375"/>
              <a:gd name="connsiteY4" fmla="*/ 184150 h 1571625"/>
              <a:gd name="connsiteX5" fmla="*/ 120650 w 460375"/>
              <a:gd name="connsiteY5" fmla="*/ 149225 h 1571625"/>
              <a:gd name="connsiteX6" fmla="*/ 66675 w 460375"/>
              <a:gd name="connsiteY6" fmla="*/ 88900 h 1571625"/>
              <a:gd name="connsiteX7" fmla="*/ 0 w 460375"/>
              <a:gd name="connsiteY7" fmla="*/ 0 h 1571625"/>
              <a:gd name="connsiteX8" fmla="*/ 304800 w 460375"/>
              <a:gd name="connsiteY8" fmla="*/ 44450 h 1571625"/>
              <a:gd name="connsiteX9" fmla="*/ 358775 w 460375"/>
              <a:gd name="connsiteY9" fmla="*/ 95250 h 1571625"/>
              <a:gd name="connsiteX10" fmla="*/ 415925 w 460375"/>
              <a:gd name="connsiteY10" fmla="*/ 149225 h 1571625"/>
              <a:gd name="connsiteX11" fmla="*/ 434975 w 460375"/>
              <a:gd name="connsiteY11" fmla="*/ 168275 h 1571625"/>
              <a:gd name="connsiteX12" fmla="*/ 447675 w 460375"/>
              <a:gd name="connsiteY12" fmla="*/ 187325 h 1571625"/>
              <a:gd name="connsiteX13" fmla="*/ 457200 w 460375"/>
              <a:gd name="connsiteY13" fmla="*/ 212725 h 1571625"/>
              <a:gd name="connsiteX14" fmla="*/ 460375 w 460375"/>
              <a:gd name="connsiteY14" fmla="*/ 241300 h 1571625"/>
              <a:gd name="connsiteX15" fmla="*/ 454025 w 460375"/>
              <a:gd name="connsiteY15" fmla="*/ 269875 h 1571625"/>
              <a:gd name="connsiteX16" fmla="*/ 431800 w 460375"/>
              <a:gd name="connsiteY16" fmla="*/ 314325 h 1571625"/>
              <a:gd name="connsiteX17" fmla="*/ 415925 w 460375"/>
              <a:gd name="connsiteY17" fmla="*/ 342900 h 1571625"/>
              <a:gd name="connsiteX18" fmla="*/ 406400 w 460375"/>
              <a:gd name="connsiteY18" fmla="*/ 374650 h 1571625"/>
              <a:gd name="connsiteX19" fmla="*/ 406400 w 460375"/>
              <a:gd name="connsiteY19" fmla="*/ 400050 h 1571625"/>
              <a:gd name="connsiteX20" fmla="*/ 412750 w 460375"/>
              <a:gd name="connsiteY20" fmla="*/ 431800 h 1571625"/>
              <a:gd name="connsiteX21" fmla="*/ 419100 w 460375"/>
              <a:gd name="connsiteY21" fmla="*/ 654050 h 1571625"/>
              <a:gd name="connsiteX22" fmla="*/ 412750 w 460375"/>
              <a:gd name="connsiteY22" fmla="*/ 863600 h 1571625"/>
              <a:gd name="connsiteX23" fmla="*/ 415925 w 460375"/>
              <a:gd name="connsiteY23" fmla="*/ 1530350 h 1571625"/>
              <a:gd name="connsiteX24" fmla="*/ 190500 w 460375"/>
              <a:gd name="connsiteY24" fmla="*/ 1571625 h 1571625"/>
              <a:gd name="connsiteX25" fmla="*/ 180975 w 460375"/>
              <a:gd name="connsiteY25" fmla="*/ 1358900 h 1571625"/>
              <a:gd name="connsiteX26" fmla="*/ 165100 w 460375"/>
              <a:gd name="connsiteY26" fmla="*/ 866775 h 1571625"/>
              <a:gd name="connsiteX27" fmla="*/ 165100 w 460375"/>
              <a:gd name="connsiteY27" fmla="*/ 688975 h 1571625"/>
              <a:gd name="connsiteX28" fmla="*/ 168275 w 460375"/>
              <a:gd name="connsiteY28" fmla="*/ 49847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0375" h="1571625">
                <a:moveTo>
                  <a:pt x="168275" y="498475"/>
                </a:moveTo>
                <a:lnTo>
                  <a:pt x="168275" y="333375"/>
                </a:lnTo>
                <a:lnTo>
                  <a:pt x="168275" y="298450"/>
                </a:lnTo>
                <a:lnTo>
                  <a:pt x="158750" y="234950"/>
                </a:lnTo>
                <a:lnTo>
                  <a:pt x="139700" y="184150"/>
                </a:lnTo>
                <a:lnTo>
                  <a:pt x="120650" y="149225"/>
                </a:lnTo>
                <a:lnTo>
                  <a:pt x="66675" y="88900"/>
                </a:lnTo>
                <a:lnTo>
                  <a:pt x="0" y="0"/>
                </a:lnTo>
                <a:lnTo>
                  <a:pt x="304800" y="44450"/>
                </a:lnTo>
                <a:lnTo>
                  <a:pt x="358775" y="95250"/>
                </a:lnTo>
                <a:lnTo>
                  <a:pt x="415925" y="149225"/>
                </a:lnTo>
                <a:lnTo>
                  <a:pt x="434975" y="168275"/>
                </a:lnTo>
                <a:lnTo>
                  <a:pt x="447675" y="187325"/>
                </a:lnTo>
                <a:lnTo>
                  <a:pt x="457200" y="212725"/>
                </a:lnTo>
                <a:lnTo>
                  <a:pt x="460375" y="241300"/>
                </a:lnTo>
                <a:lnTo>
                  <a:pt x="454025" y="269875"/>
                </a:lnTo>
                <a:lnTo>
                  <a:pt x="431800" y="314325"/>
                </a:lnTo>
                <a:lnTo>
                  <a:pt x="415925" y="342900"/>
                </a:lnTo>
                <a:lnTo>
                  <a:pt x="406400" y="374650"/>
                </a:lnTo>
                <a:lnTo>
                  <a:pt x="406400" y="400050"/>
                </a:lnTo>
                <a:lnTo>
                  <a:pt x="412750" y="431800"/>
                </a:lnTo>
                <a:lnTo>
                  <a:pt x="419100" y="654050"/>
                </a:lnTo>
                <a:lnTo>
                  <a:pt x="412750" y="863600"/>
                </a:lnTo>
                <a:cubicBezTo>
                  <a:pt x="413808" y="1085850"/>
                  <a:pt x="414867" y="1308100"/>
                  <a:pt x="415925" y="1530350"/>
                </a:cubicBezTo>
                <a:lnTo>
                  <a:pt x="190500" y="1571625"/>
                </a:lnTo>
                <a:lnTo>
                  <a:pt x="180975" y="1358900"/>
                </a:lnTo>
                <a:lnTo>
                  <a:pt x="165100" y="866775"/>
                </a:lnTo>
                <a:lnTo>
                  <a:pt x="165100" y="688975"/>
                </a:lnTo>
                <a:cubicBezTo>
                  <a:pt x="166158" y="625475"/>
                  <a:pt x="167217" y="561975"/>
                  <a:pt x="168275" y="4984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5B3E3816-FA69-47FE-A2CC-3B5E422277FB}"/>
              </a:ext>
            </a:extLst>
          </p:cNvPr>
          <p:cNvSpPr/>
          <p:nvPr/>
        </p:nvSpPr>
        <p:spPr>
          <a:xfrm>
            <a:off x="4849814" y="2312989"/>
            <a:ext cx="2478087" cy="447675"/>
          </a:xfrm>
          <a:custGeom>
            <a:avLst/>
            <a:gdLst>
              <a:gd name="connsiteX0" fmla="*/ 755750 w 2477822"/>
              <a:gd name="connsiteY0" fmla="*/ 386529 h 447104"/>
              <a:gd name="connsiteX1" fmla="*/ 418259 w 2477822"/>
              <a:gd name="connsiteY1" fmla="*/ 438451 h 447104"/>
              <a:gd name="connsiteX2" fmla="*/ 340376 w 2477822"/>
              <a:gd name="connsiteY2" fmla="*/ 447104 h 447104"/>
              <a:gd name="connsiteX3" fmla="*/ 297108 w 2477822"/>
              <a:gd name="connsiteY3" fmla="*/ 438451 h 447104"/>
              <a:gd name="connsiteX4" fmla="*/ 224995 w 2477822"/>
              <a:gd name="connsiteY4" fmla="*/ 406721 h 447104"/>
              <a:gd name="connsiteX5" fmla="*/ 155766 w 2477822"/>
              <a:gd name="connsiteY5" fmla="*/ 369222 h 447104"/>
              <a:gd name="connsiteX6" fmla="*/ 92306 w 2477822"/>
              <a:gd name="connsiteY6" fmla="*/ 328838 h 447104"/>
              <a:gd name="connsiteX7" fmla="*/ 37499 w 2477822"/>
              <a:gd name="connsiteY7" fmla="*/ 302877 h 447104"/>
              <a:gd name="connsiteX8" fmla="*/ 0 w 2477822"/>
              <a:gd name="connsiteY8" fmla="*/ 167304 h 447104"/>
              <a:gd name="connsiteX9" fmla="*/ 80767 w 2477822"/>
              <a:gd name="connsiteY9" fmla="*/ 207687 h 447104"/>
              <a:gd name="connsiteX10" fmla="*/ 167304 w 2477822"/>
              <a:gd name="connsiteY10" fmla="*/ 245186 h 447104"/>
              <a:gd name="connsiteX11" fmla="*/ 216341 w 2477822"/>
              <a:gd name="connsiteY11" fmla="*/ 256724 h 447104"/>
              <a:gd name="connsiteX12" fmla="*/ 276916 w 2477822"/>
              <a:gd name="connsiteY12" fmla="*/ 265378 h 447104"/>
              <a:gd name="connsiteX13" fmla="*/ 334607 w 2477822"/>
              <a:gd name="connsiteY13" fmla="*/ 262494 h 447104"/>
              <a:gd name="connsiteX14" fmla="*/ 1116318 w 2477822"/>
              <a:gd name="connsiteY14" fmla="*/ 158650 h 447104"/>
              <a:gd name="connsiteX15" fmla="*/ 1373042 w 2477822"/>
              <a:gd name="connsiteY15" fmla="*/ 109613 h 447104"/>
              <a:gd name="connsiteX16" fmla="*/ 1652843 w 2477822"/>
              <a:gd name="connsiteY16" fmla="*/ 69229 h 447104"/>
              <a:gd name="connsiteX17" fmla="*/ 1993219 w 2477822"/>
              <a:gd name="connsiteY17" fmla="*/ 37499 h 447104"/>
              <a:gd name="connsiteX18" fmla="*/ 2221098 w 2477822"/>
              <a:gd name="connsiteY18" fmla="*/ 11538 h 447104"/>
              <a:gd name="connsiteX19" fmla="*/ 2252828 w 2477822"/>
              <a:gd name="connsiteY19" fmla="*/ 2885 h 447104"/>
              <a:gd name="connsiteX20" fmla="*/ 2290327 w 2477822"/>
              <a:gd name="connsiteY20" fmla="*/ 0 h 447104"/>
              <a:gd name="connsiteX21" fmla="*/ 2353787 w 2477822"/>
              <a:gd name="connsiteY21" fmla="*/ 8654 h 447104"/>
              <a:gd name="connsiteX22" fmla="*/ 2399940 w 2477822"/>
              <a:gd name="connsiteY22" fmla="*/ 28846 h 447104"/>
              <a:gd name="connsiteX23" fmla="*/ 2469169 w 2477822"/>
              <a:gd name="connsiteY23" fmla="*/ 72114 h 447104"/>
              <a:gd name="connsiteX24" fmla="*/ 2477822 w 2477822"/>
              <a:gd name="connsiteY24" fmla="*/ 274032 h 447104"/>
              <a:gd name="connsiteX25" fmla="*/ 2391286 w 2477822"/>
              <a:gd name="connsiteY25" fmla="*/ 242302 h 447104"/>
              <a:gd name="connsiteX26" fmla="*/ 2350902 w 2477822"/>
              <a:gd name="connsiteY26" fmla="*/ 230764 h 447104"/>
              <a:gd name="connsiteX27" fmla="*/ 2298981 w 2477822"/>
              <a:gd name="connsiteY27" fmla="*/ 216341 h 447104"/>
              <a:gd name="connsiteX28" fmla="*/ 2215329 w 2477822"/>
              <a:gd name="connsiteY28" fmla="*/ 207687 h 447104"/>
              <a:gd name="connsiteX29" fmla="*/ 2091294 w 2477822"/>
              <a:gd name="connsiteY29" fmla="*/ 201918 h 447104"/>
              <a:gd name="connsiteX30" fmla="*/ 1840338 w 2477822"/>
              <a:gd name="connsiteY30" fmla="*/ 222110 h 447104"/>
              <a:gd name="connsiteX31" fmla="*/ 1375927 w 2477822"/>
              <a:gd name="connsiteY31" fmla="*/ 288454 h 447104"/>
              <a:gd name="connsiteX32" fmla="*/ 1119203 w 2477822"/>
              <a:gd name="connsiteY32" fmla="*/ 331723 h 447104"/>
              <a:gd name="connsiteX33" fmla="*/ 755750 w 2477822"/>
              <a:gd name="connsiteY33" fmla="*/ 386529 h 4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77822" h="447104">
                <a:moveTo>
                  <a:pt x="755750" y="386529"/>
                </a:moveTo>
                <a:lnTo>
                  <a:pt x="418259" y="438451"/>
                </a:lnTo>
                <a:lnTo>
                  <a:pt x="340376" y="447104"/>
                </a:lnTo>
                <a:lnTo>
                  <a:pt x="297108" y="438451"/>
                </a:lnTo>
                <a:lnTo>
                  <a:pt x="224995" y="406721"/>
                </a:lnTo>
                <a:lnTo>
                  <a:pt x="155766" y="369222"/>
                </a:lnTo>
                <a:lnTo>
                  <a:pt x="92306" y="328838"/>
                </a:lnTo>
                <a:lnTo>
                  <a:pt x="37499" y="302877"/>
                </a:lnTo>
                <a:lnTo>
                  <a:pt x="0" y="167304"/>
                </a:lnTo>
                <a:lnTo>
                  <a:pt x="80767" y="207687"/>
                </a:lnTo>
                <a:lnTo>
                  <a:pt x="167304" y="245186"/>
                </a:lnTo>
                <a:lnTo>
                  <a:pt x="216341" y="256724"/>
                </a:lnTo>
                <a:lnTo>
                  <a:pt x="276916" y="265378"/>
                </a:lnTo>
                <a:lnTo>
                  <a:pt x="334607" y="262494"/>
                </a:lnTo>
                <a:lnTo>
                  <a:pt x="1116318" y="158650"/>
                </a:lnTo>
                <a:lnTo>
                  <a:pt x="1373042" y="109613"/>
                </a:lnTo>
                <a:lnTo>
                  <a:pt x="1652843" y="69229"/>
                </a:lnTo>
                <a:lnTo>
                  <a:pt x="1993219" y="37499"/>
                </a:lnTo>
                <a:lnTo>
                  <a:pt x="2221098" y="11538"/>
                </a:lnTo>
                <a:lnTo>
                  <a:pt x="2252828" y="2885"/>
                </a:lnTo>
                <a:lnTo>
                  <a:pt x="2290327" y="0"/>
                </a:lnTo>
                <a:lnTo>
                  <a:pt x="2353787" y="8654"/>
                </a:lnTo>
                <a:lnTo>
                  <a:pt x="2399940" y="28846"/>
                </a:lnTo>
                <a:lnTo>
                  <a:pt x="2469169" y="72114"/>
                </a:lnTo>
                <a:lnTo>
                  <a:pt x="2477822" y="274032"/>
                </a:lnTo>
                <a:lnTo>
                  <a:pt x="2391286" y="242302"/>
                </a:lnTo>
                <a:lnTo>
                  <a:pt x="2350902" y="230764"/>
                </a:lnTo>
                <a:lnTo>
                  <a:pt x="2298981" y="216341"/>
                </a:lnTo>
                <a:lnTo>
                  <a:pt x="2215329" y="207687"/>
                </a:lnTo>
                <a:lnTo>
                  <a:pt x="2091294" y="201918"/>
                </a:lnTo>
                <a:lnTo>
                  <a:pt x="1840338" y="222110"/>
                </a:lnTo>
                <a:lnTo>
                  <a:pt x="1375927" y="288454"/>
                </a:lnTo>
                <a:lnTo>
                  <a:pt x="1119203" y="331723"/>
                </a:lnTo>
                <a:lnTo>
                  <a:pt x="755750" y="3865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148040B-3608-43B5-9CD7-CE9544CEB7CF}"/>
              </a:ext>
            </a:extLst>
          </p:cNvPr>
          <p:cNvSpPr/>
          <p:nvPr/>
        </p:nvSpPr>
        <p:spPr>
          <a:xfrm>
            <a:off x="4922839" y="3203576"/>
            <a:ext cx="2319337" cy="422275"/>
          </a:xfrm>
          <a:custGeom>
            <a:avLst/>
            <a:gdLst>
              <a:gd name="connsiteX0" fmla="*/ 700335 w 2320356"/>
              <a:gd name="connsiteY0" fmla="*/ 335632 h 422844"/>
              <a:gd name="connsiteX1" fmla="*/ 496841 w 2320356"/>
              <a:gd name="connsiteY1" fmla="*/ 372631 h 422844"/>
              <a:gd name="connsiteX2" fmla="*/ 295990 w 2320356"/>
              <a:gd name="connsiteY2" fmla="*/ 420201 h 422844"/>
              <a:gd name="connsiteX3" fmla="*/ 266920 w 2320356"/>
              <a:gd name="connsiteY3" fmla="*/ 422844 h 422844"/>
              <a:gd name="connsiteX4" fmla="*/ 227278 w 2320356"/>
              <a:gd name="connsiteY4" fmla="*/ 409630 h 422844"/>
              <a:gd name="connsiteX5" fmla="*/ 174423 w 2320356"/>
              <a:gd name="connsiteY5" fmla="*/ 383202 h 422844"/>
              <a:gd name="connsiteX6" fmla="*/ 118924 w 2320356"/>
              <a:gd name="connsiteY6" fmla="*/ 343560 h 422844"/>
              <a:gd name="connsiteX7" fmla="*/ 44927 w 2320356"/>
              <a:gd name="connsiteY7" fmla="*/ 295991 h 422844"/>
              <a:gd name="connsiteX8" fmla="*/ 0 w 2320356"/>
              <a:gd name="connsiteY8" fmla="*/ 147995 h 422844"/>
              <a:gd name="connsiteX9" fmla="*/ 71355 w 2320356"/>
              <a:gd name="connsiteY9" fmla="*/ 184994 h 422844"/>
              <a:gd name="connsiteX10" fmla="*/ 137424 w 2320356"/>
              <a:gd name="connsiteY10" fmla="*/ 211422 h 422844"/>
              <a:gd name="connsiteX11" fmla="*/ 192922 w 2320356"/>
              <a:gd name="connsiteY11" fmla="*/ 224636 h 422844"/>
              <a:gd name="connsiteX12" fmla="*/ 240492 w 2320356"/>
              <a:gd name="connsiteY12" fmla="*/ 227278 h 422844"/>
              <a:gd name="connsiteX13" fmla="*/ 325061 w 2320356"/>
              <a:gd name="connsiteY13" fmla="*/ 216707 h 422844"/>
              <a:gd name="connsiteX14" fmla="*/ 708263 w 2320356"/>
              <a:gd name="connsiteY14" fmla="*/ 150638 h 422844"/>
              <a:gd name="connsiteX15" fmla="*/ 1075609 w 2320356"/>
              <a:gd name="connsiteY15" fmla="*/ 89854 h 422844"/>
              <a:gd name="connsiteX16" fmla="*/ 1305530 w 2320356"/>
              <a:gd name="connsiteY16" fmla="*/ 42284 h 422844"/>
              <a:gd name="connsiteX17" fmla="*/ 1696661 w 2320356"/>
              <a:gd name="connsiteY17" fmla="*/ 26428 h 422844"/>
              <a:gd name="connsiteX18" fmla="*/ 1950367 w 2320356"/>
              <a:gd name="connsiteY18" fmla="*/ 10571 h 422844"/>
              <a:gd name="connsiteX19" fmla="*/ 2251644 w 2320356"/>
              <a:gd name="connsiteY19" fmla="*/ 0 h 422844"/>
              <a:gd name="connsiteX20" fmla="*/ 2320356 w 2320356"/>
              <a:gd name="connsiteY20" fmla="*/ 214065 h 422844"/>
              <a:gd name="connsiteX21" fmla="*/ 2164432 w 2320356"/>
              <a:gd name="connsiteY21" fmla="*/ 206136 h 422844"/>
              <a:gd name="connsiteX22" fmla="*/ 1910726 w 2320356"/>
              <a:gd name="connsiteY22" fmla="*/ 198208 h 422844"/>
              <a:gd name="connsiteX23" fmla="*/ 1622663 w 2320356"/>
              <a:gd name="connsiteY23" fmla="*/ 211422 h 422844"/>
              <a:gd name="connsiteX24" fmla="*/ 1260603 w 2320356"/>
              <a:gd name="connsiteY24" fmla="*/ 245778 h 422844"/>
              <a:gd name="connsiteX25" fmla="*/ 1038610 w 2320356"/>
              <a:gd name="connsiteY25" fmla="*/ 274848 h 422844"/>
              <a:gd name="connsiteX26" fmla="*/ 700335 w 2320356"/>
              <a:gd name="connsiteY26" fmla="*/ 335632 h 42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20356" h="422844">
                <a:moveTo>
                  <a:pt x="700335" y="335632"/>
                </a:moveTo>
                <a:lnTo>
                  <a:pt x="496841" y="372631"/>
                </a:lnTo>
                <a:lnTo>
                  <a:pt x="295990" y="420201"/>
                </a:lnTo>
                <a:lnTo>
                  <a:pt x="266920" y="422844"/>
                </a:lnTo>
                <a:lnTo>
                  <a:pt x="227278" y="409630"/>
                </a:lnTo>
                <a:lnTo>
                  <a:pt x="174423" y="383202"/>
                </a:lnTo>
                <a:lnTo>
                  <a:pt x="118924" y="343560"/>
                </a:lnTo>
                <a:lnTo>
                  <a:pt x="44927" y="295991"/>
                </a:lnTo>
                <a:lnTo>
                  <a:pt x="0" y="147995"/>
                </a:lnTo>
                <a:lnTo>
                  <a:pt x="71355" y="184994"/>
                </a:lnTo>
                <a:lnTo>
                  <a:pt x="137424" y="211422"/>
                </a:lnTo>
                <a:lnTo>
                  <a:pt x="192922" y="224636"/>
                </a:lnTo>
                <a:lnTo>
                  <a:pt x="240492" y="227278"/>
                </a:lnTo>
                <a:lnTo>
                  <a:pt x="325061" y="216707"/>
                </a:lnTo>
                <a:lnTo>
                  <a:pt x="708263" y="150638"/>
                </a:lnTo>
                <a:lnTo>
                  <a:pt x="1075609" y="89854"/>
                </a:lnTo>
                <a:lnTo>
                  <a:pt x="1305530" y="42284"/>
                </a:lnTo>
                <a:lnTo>
                  <a:pt x="1696661" y="26428"/>
                </a:lnTo>
                <a:lnTo>
                  <a:pt x="1950367" y="10571"/>
                </a:lnTo>
                <a:lnTo>
                  <a:pt x="2251644" y="0"/>
                </a:lnTo>
                <a:lnTo>
                  <a:pt x="2320356" y="214065"/>
                </a:lnTo>
                <a:lnTo>
                  <a:pt x="2164432" y="206136"/>
                </a:lnTo>
                <a:lnTo>
                  <a:pt x="1910726" y="198208"/>
                </a:lnTo>
                <a:lnTo>
                  <a:pt x="1622663" y="211422"/>
                </a:lnTo>
                <a:lnTo>
                  <a:pt x="1260603" y="245778"/>
                </a:lnTo>
                <a:lnTo>
                  <a:pt x="1038610" y="274848"/>
                </a:lnTo>
                <a:lnTo>
                  <a:pt x="700335" y="3356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46DD0D2-5546-4DFF-B0EB-D4EE6D7DDD91}"/>
              </a:ext>
            </a:extLst>
          </p:cNvPr>
          <p:cNvSpPr/>
          <p:nvPr/>
        </p:nvSpPr>
        <p:spPr>
          <a:xfrm>
            <a:off x="7412038" y="5129214"/>
            <a:ext cx="665162" cy="517525"/>
          </a:xfrm>
          <a:custGeom>
            <a:avLst/>
            <a:gdLst>
              <a:gd name="connsiteX0" fmla="*/ 419100 w 664369"/>
              <a:gd name="connsiteY0" fmla="*/ 323850 h 516731"/>
              <a:gd name="connsiteX1" fmla="*/ 485775 w 664369"/>
              <a:gd name="connsiteY1" fmla="*/ 369093 h 516731"/>
              <a:gd name="connsiteX2" fmla="*/ 664369 w 664369"/>
              <a:gd name="connsiteY2" fmla="*/ 471487 h 516731"/>
              <a:gd name="connsiteX3" fmla="*/ 140494 w 664369"/>
              <a:gd name="connsiteY3" fmla="*/ 516731 h 516731"/>
              <a:gd name="connsiteX4" fmla="*/ 178594 w 664369"/>
              <a:gd name="connsiteY4" fmla="*/ 485775 h 516731"/>
              <a:gd name="connsiteX5" fmla="*/ 195263 w 664369"/>
              <a:gd name="connsiteY5" fmla="*/ 464343 h 516731"/>
              <a:gd name="connsiteX6" fmla="*/ 200025 w 664369"/>
              <a:gd name="connsiteY6" fmla="*/ 442912 h 516731"/>
              <a:gd name="connsiteX7" fmla="*/ 195263 w 664369"/>
              <a:gd name="connsiteY7" fmla="*/ 402431 h 516731"/>
              <a:gd name="connsiteX8" fmla="*/ 171450 w 664369"/>
              <a:gd name="connsiteY8" fmla="*/ 330993 h 516731"/>
              <a:gd name="connsiteX9" fmla="*/ 133350 w 664369"/>
              <a:gd name="connsiteY9" fmla="*/ 242887 h 516731"/>
              <a:gd name="connsiteX10" fmla="*/ 104775 w 664369"/>
              <a:gd name="connsiteY10" fmla="*/ 183356 h 516731"/>
              <a:gd name="connsiteX11" fmla="*/ 57150 w 664369"/>
              <a:gd name="connsiteY11" fmla="*/ 114300 h 516731"/>
              <a:gd name="connsiteX12" fmla="*/ 28575 w 664369"/>
              <a:gd name="connsiteY12" fmla="*/ 83343 h 516731"/>
              <a:gd name="connsiteX13" fmla="*/ 9525 w 664369"/>
              <a:gd name="connsiteY13" fmla="*/ 61912 h 516731"/>
              <a:gd name="connsiteX14" fmla="*/ 0 w 664369"/>
              <a:gd name="connsiteY14" fmla="*/ 38100 h 516731"/>
              <a:gd name="connsiteX15" fmla="*/ 0 w 664369"/>
              <a:gd name="connsiteY15" fmla="*/ 16668 h 516731"/>
              <a:gd name="connsiteX16" fmla="*/ 2382 w 664369"/>
              <a:gd name="connsiteY16" fmla="*/ 7143 h 516731"/>
              <a:gd name="connsiteX17" fmla="*/ 11907 w 664369"/>
              <a:gd name="connsiteY17" fmla="*/ 0 h 516731"/>
              <a:gd name="connsiteX18" fmla="*/ 42863 w 664369"/>
              <a:gd name="connsiteY18" fmla="*/ 4762 h 516731"/>
              <a:gd name="connsiteX19" fmla="*/ 76200 w 664369"/>
              <a:gd name="connsiteY19" fmla="*/ 23812 h 516731"/>
              <a:gd name="connsiteX20" fmla="*/ 154782 w 664369"/>
              <a:gd name="connsiteY20" fmla="*/ 100012 h 516731"/>
              <a:gd name="connsiteX21" fmla="*/ 280988 w 664369"/>
              <a:gd name="connsiteY21" fmla="*/ 211931 h 516731"/>
              <a:gd name="connsiteX22" fmla="*/ 419100 w 664369"/>
              <a:gd name="connsiteY22" fmla="*/ 323850 h 51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4369" h="516731">
                <a:moveTo>
                  <a:pt x="419100" y="323850"/>
                </a:moveTo>
                <a:lnTo>
                  <a:pt x="485775" y="369093"/>
                </a:lnTo>
                <a:lnTo>
                  <a:pt x="664369" y="471487"/>
                </a:lnTo>
                <a:lnTo>
                  <a:pt x="140494" y="516731"/>
                </a:lnTo>
                <a:lnTo>
                  <a:pt x="178594" y="485775"/>
                </a:lnTo>
                <a:lnTo>
                  <a:pt x="195263" y="464343"/>
                </a:lnTo>
                <a:lnTo>
                  <a:pt x="200025" y="442912"/>
                </a:lnTo>
                <a:lnTo>
                  <a:pt x="195263" y="402431"/>
                </a:lnTo>
                <a:lnTo>
                  <a:pt x="171450" y="330993"/>
                </a:lnTo>
                <a:lnTo>
                  <a:pt x="133350" y="242887"/>
                </a:lnTo>
                <a:lnTo>
                  <a:pt x="104775" y="183356"/>
                </a:lnTo>
                <a:lnTo>
                  <a:pt x="57150" y="114300"/>
                </a:lnTo>
                <a:lnTo>
                  <a:pt x="28575" y="83343"/>
                </a:lnTo>
                <a:lnTo>
                  <a:pt x="9525" y="61912"/>
                </a:lnTo>
                <a:lnTo>
                  <a:pt x="0" y="38100"/>
                </a:lnTo>
                <a:lnTo>
                  <a:pt x="0" y="16668"/>
                </a:lnTo>
                <a:lnTo>
                  <a:pt x="2382" y="7143"/>
                </a:lnTo>
                <a:lnTo>
                  <a:pt x="11907" y="0"/>
                </a:lnTo>
                <a:lnTo>
                  <a:pt x="42863" y="4762"/>
                </a:lnTo>
                <a:lnTo>
                  <a:pt x="76200" y="23812"/>
                </a:lnTo>
                <a:lnTo>
                  <a:pt x="154782" y="100012"/>
                </a:lnTo>
                <a:lnTo>
                  <a:pt x="280988" y="211931"/>
                </a:lnTo>
                <a:lnTo>
                  <a:pt x="419100" y="323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6722B87-CC23-4757-96A9-2DB0E15B0022}"/>
              </a:ext>
            </a:extLst>
          </p:cNvPr>
          <p:cNvSpPr/>
          <p:nvPr/>
        </p:nvSpPr>
        <p:spPr>
          <a:xfrm>
            <a:off x="6078538" y="3886201"/>
            <a:ext cx="298450" cy="449263"/>
          </a:xfrm>
          <a:custGeom>
            <a:avLst/>
            <a:gdLst>
              <a:gd name="connsiteX0" fmla="*/ 223838 w 297657"/>
              <a:gd name="connsiteY0" fmla="*/ 240506 h 450056"/>
              <a:gd name="connsiteX1" fmla="*/ 183357 w 297657"/>
              <a:gd name="connsiteY1" fmla="*/ 357188 h 450056"/>
              <a:gd name="connsiteX2" fmla="*/ 154782 w 297657"/>
              <a:gd name="connsiteY2" fmla="*/ 450056 h 450056"/>
              <a:gd name="connsiteX3" fmla="*/ 0 w 297657"/>
              <a:gd name="connsiteY3" fmla="*/ 197644 h 450056"/>
              <a:gd name="connsiteX4" fmla="*/ 50007 w 297657"/>
              <a:gd name="connsiteY4" fmla="*/ 188119 h 450056"/>
              <a:gd name="connsiteX5" fmla="*/ 88107 w 297657"/>
              <a:gd name="connsiteY5" fmla="*/ 173831 h 450056"/>
              <a:gd name="connsiteX6" fmla="*/ 140494 w 297657"/>
              <a:gd name="connsiteY6" fmla="*/ 142875 h 450056"/>
              <a:gd name="connsiteX7" fmla="*/ 183357 w 297657"/>
              <a:gd name="connsiteY7" fmla="*/ 100013 h 450056"/>
              <a:gd name="connsiteX8" fmla="*/ 216694 w 297657"/>
              <a:gd name="connsiteY8" fmla="*/ 54769 h 450056"/>
              <a:gd name="connsiteX9" fmla="*/ 235744 w 297657"/>
              <a:gd name="connsiteY9" fmla="*/ 23813 h 450056"/>
              <a:gd name="connsiteX10" fmla="*/ 250032 w 297657"/>
              <a:gd name="connsiteY10" fmla="*/ 9525 h 450056"/>
              <a:gd name="connsiteX11" fmla="*/ 261938 w 297657"/>
              <a:gd name="connsiteY11" fmla="*/ 0 h 450056"/>
              <a:gd name="connsiteX12" fmla="*/ 280988 w 297657"/>
              <a:gd name="connsiteY12" fmla="*/ 0 h 450056"/>
              <a:gd name="connsiteX13" fmla="*/ 292894 w 297657"/>
              <a:gd name="connsiteY13" fmla="*/ 4763 h 450056"/>
              <a:gd name="connsiteX14" fmla="*/ 297657 w 297657"/>
              <a:gd name="connsiteY14" fmla="*/ 14288 h 450056"/>
              <a:gd name="connsiteX15" fmla="*/ 297657 w 297657"/>
              <a:gd name="connsiteY15" fmla="*/ 33338 h 450056"/>
              <a:gd name="connsiteX16" fmla="*/ 295275 w 297657"/>
              <a:gd name="connsiteY16" fmla="*/ 61913 h 450056"/>
              <a:gd name="connsiteX17" fmla="*/ 283369 w 297657"/>
              <a:gd name="connsiteY17" fmla="*/ 104775 h 450056"/>
              <a:gd name="connsiteX18" fmla="*/ 223838 w 297657"/>
              <a:gd name="connsiteY18" fmla="*/ 240506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7657" h="450056">
                <a:moveTo>
                  <a:pt x="223838" y="240506"/>
                </a:moveTo>
                <a:lnTo>
                  <a:pt x="183357" y="357188"/>
                </a:lnTo>
                <a:lnTo>
                  <a:pt x="154782" y="450056"/>
                </a:lnTo>
                <a:lnTo>
                  <a:pt x="0" y="197644"/>
                </a:lnTo>
                <a:lnTo>
                  <a:pt x="50007" y="188119"/>
                </a:lnTo>
                <a:lnTo>
                  <a:pt x="88107" y="173831"/>
                </a:lnTo>
                <a:lnTo>
                  <a:pt x="140494" y="142875"/>
                </a:lnTo>
                <a:lnTo>
                  <a:pt x="183357" y="100013"/>
                </a:lnTo>
                <a:lnTo>
                  <a:pt x="216694" y="54769"/>
                </a:lnTo>
                <a:lnTo>
                  <a:pt x="235744" y="23813"/>
                </a:lnTo>
                <a:lnTo>
                  <a:pt x="250032" y="9525"/>
                </a:lnTo>
                <a:lnTo>
                  <a:pt x="261938" y="0"/>
                </a:lnTo>
                <a:lnTo>
                  <a:pt x="280988" y="0"/>
                </a:lnTo>
                <a:lnTo>
                  <a:pt x="292894" y="4763"/>
                </a:lnTo>
                <a:lnTo>
                  <a:pt x="297657" y="14288"/>
                </a:lnTo>
                <a:lnTo>
                  <a:pt x="297657" y="33338"/>
                </a:lnTo>
                <a:lnTo>
                  <a:pt x="295275" y="61913"/>
                </a:lnTo>
                <a:lnTo>
                  <a:pt x="283369" y="104775"/>
                </a:lnTo>
                <a:lnTo>
                  <a:pt x="223838" y="2405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7C1A42-5078-4A14-93F7-4AD8B8BF8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906" y="1385377"/>
            <a:ext cx="4444369" cy="44809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03C8D72-E3F0-4C85-BD86-76844667E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906" y="1426140"/>
            <a:ext cx="4450466" cy="448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6" grpId="0" animBg="1"/>
      <p:bldP spid="7" grpId="0" animBg="1"/>
      <p:bldP spid="10" grpId="0" animBg="1"/>
      <p:bldP spid="8" grpId="0" animBg="1"/>
      <p:bldP spid="9" grpId="0" animBg="1"/>
      <p:bldP spid="25" grpId="0" animBg="1"/>
      <p:bldP spid="2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A9F4F7-8D65-48BD-A3F8-8B73BE16B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5" y="1188526"/>
            <a:ext cx="4444369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4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8FDDEFF2-75BD-47AA-BA0E-93C9B48F0DC1}"/>
              </a:ext>
            </a:extLst>
          </p:cNvPr>
          <p:cNvSpPr/>
          <p:nvPr/>
        </p:nvSpPr>
        <p:spPr>
          <a:xfrm>
            <a:off x="4555174" y="1730377"/>
            <a:ext cx="2901950" cy="1184275"/>
          </a:xfrm>
          <a:custGeom>
            <a:avLst/>
            <a:gdLst>
              <a:gd name="connsiteX0" fmla="*/ 1104900 w 2902744"/>
              <a:gd name="connsiteY0" fmla="*/ 116681 h 1183481"/>
              <a:gd name="connsiteX1" fmla="*/ 1338262 w 2902744"/>
              <a:gd name="connsiteY1" fmla="*/ 92868 h 1183481"/>
              <a:gd name="connsiteX2" fmla="*/ 1624012 w 2902744"/>
              <a:gd name="connsiteY2" fmla="*/ 64293 h 1183481"/>
              <a:gd name="connsiteX3" fmla="*/ 1931194 w 2902744"/>
              <a:gd name="connsiteY3" fmla="*/ 38100 h 1183481"/>
              <a:gd name="connsiteX4" fmla="*/ 2171700 w 2902744"/>
              <a:gd name="connsiteY4" fmla="*/ 23812 h 1183481"/>
              <a:gd name="connsiteX5" fmla="*/ 2336006 w 2902744"/>
              <a:gd name="connsiteY5" fmla="*/ 21431 h 1183481"/>
              <a:gd name="connsiteX6" fmla="*/ 2440781 w 2902744"/>
              <a:gd name="connsiteY6" fmla="*/ 23812 h 1183481"/>
              <a:gd name="connsiteX7" fmla="*/ 2488406 w 2902744"/>
              <a:gd name="connsiteY7" fmla="*/ 14287 h 1183481"/>
              <a:gd name="connsiteX8" fmla="*/ 2588419 w 2902744"/>
              <a:gd name="connsiteY8" fmla="*/ 0 h 1183481"/>
              <a:gd name="connsiteX9" fmla="*/ 2628900 w 2902744"/>
              <a:gd name="connsiteY9" fmla="*/ 2381 h 1183481"/>
              <a:gd name="connsiteX10" fmla="*/ 2667000 w 2902744"/>
              <a:gd name="connsiteY10" fmla="*/ 23812 h 1183481"/>
              <a:gd name="connsiteX11" fmla="*/ 2783681 w 2902744"/>
              <a:gd name="connsiteY11" fmla="*/ 102393 h 1183481"/>
              <a:gd name="connsiteX12" fmla="*/ 2847975 w 2902744"/>
              <a:gd name="connsiteY12" fmla="*/ 154781 h 1183481"/>
              <a:gd name="connsiteX13" fmla="*/ 2886075 w 2902744"/>
              <a:gd name="connsiteY13" fmla="*/ 185737 h 1183481"/>
              <a:gd name="connsiteX14" fmla="*/ 2895600 w 2902744"/>
              <a:gd name="connsiteY14" fmla="*/ 197643 h 1183481"/>
              <a:gd name="connsiteX15" fmla="*/ 2902744 w 2902744"/>
              <a:gd name="connsiteY15" fmla="*/ 216693 h 1183481"/>
              <a:gd name="connsiteX16" fmla="*/ 2902744 w 2902744"/>
              <a:gd name="connsiteY16" fmla="*/ 238125 h 1183481"/>
              <a:gd name="connsiteX17" fmla="*/ 2890837 w 2902744"/>
              <a:gd name="connsiteY17" fmla="*/ 266700 h 1183481"/>
              <a:gd name="connsiteX18" fmla="*/ 2871787 w 2902744"/>
              <a:gd name="connsiteY18" fmla="*/ 288131 h 1183481"/>
              <a:gd name="connsiteX19" fmla="*/ 2850356 w 2902744"/>
              <a:gd name="connsiteY19" fmla="*/ 297656 h 1183481"/>
              <a:gd name="connsiteX20" fmla="*/ 2833687 w 2902744"/>
              <a:gd name="connsiteY20" fmla="*/ 311943 h 1183481"/>
              <a:gd name="connsiteX21" fmla="*/ 2800350 w 2902744"/>
              <a:gd name="connsiteY21" fmla="*/ 357187 h 1183481"/>
              <a:gd name="connsiteX22" fmla="*/ 2762250 w 2902744"/>
              <a:gd name="connsiteY22" fmla="*/ 428625 h 1183481"/>
              <a:gd name="connsiteX23" fmla="*/ 2733675 w 2902744"/>
              <a:gd name="connsiteY23" fmla="*/ 490537 h 1183481"/>
              <a:gd name="connsiteX24" fmla="*/ 2709862 w 2902744"/>
              <a:gd name="connsiteY24" fmla="*/ 561975 h 1183481"/>
              <a:gd name="connsiteX25" fmla="*/ 2631281 w 2902744"/>
              <a:gd name="connsiteY25" fmla="*/ 823912 h 1183481"/>
              <a:gd name="connsiteX26" fmla="*/ 2574131 w 2902744"/>
              <a:gd name="connsiteY26" fmla="*/ 1023937 h 1183481"/>
              <a:gd name="connsiteX27" fmla="*/ 2552700 w 2902744"/>
              <a:gd name="connsiteY27" fmla="*/ 1102518 h 1183481"/>
              <a:gd name="connsiteX28" fmla="*/ 2438400 w 2902744"/>
              <a:gd name="connsiteY28" fmla="*/ 1183481 h 1183481"/>
              <a:gd name="connsiteX29" fmla="*/ 2352675 w 2902744"/>
              <a:gd name="connsiteY29" fmla="*/ 1071562 h 1183481"/>
              <a:gd name="connsiteX30" fmla="*/ 2440781 w 2902744"/>
              <a:gd name="connsiteY30" fmla="*/ 742950 h 1183481"/>
              <a:gd name="connsiteX31" fmla="*/ 2447925 w 2902744"/>
              <a:gd name="connsiteY31" fmla="*/ 690562 h 1183481"/>
              <a:gd name="connsiteX32" fmla="*/ 2469356 w 2902744"/>
              <a:gd name="connsiteY32" fmla="*/ 578643 h 1183481"/>
              <a:gd name="connsiteX33" fmla="*/ 2509837 w 2902744"/>
              <a:gd name="connsiteY33" fmla="*/ 295275 h 1183481"/>
              <a:gd name="connsiteX34" fmla="*/ 2512219 w 2902744"/>
              <a:gd name="connsiteY34" fmla="*/ 261937 h 1183481"/>
              <a:gd name="connsiteX35" fmla="*/ 2507456 w 2902744"/>
              <a:gd name="connsiteY35" fmla="*/ 226218 h 1183481"/>
              <a:gd name="connsiteX36" fmla="*/ 2497931 w 2902744"/>
              <a:gd name="connsiteY36" fmla="*/ 197643 h 1183481"/>
              <a:gd name="connsiteX37" fmla="*/ 2481262 w 2902744"/>
              <a:gd name="connsiteY37" fmla="*/ 180975 h 1183481"/>
              <a:gd name="connsiteX38" fmla="*/ 2450306 w 2902744"/>
              <a:gd name="connsiteY38" fmla="*/ 178593 h 1183481"/>
              <a:gd name="connsiteX39" fmla="*/ 2212181 w 2902744"/>
              <a:gd name="connsiteY39" fmla="*/ 192881 h 1183481"/>
              <a:gd name="connsiteX40" fmla="*/ 1674019 w 2902744"/>
              <a:gd name="connsiteY40" fmla="*/ 219075 h 1183481"/>
              <a:gd name="connsiteX41" fmla="*/ 1576387 w 2902744"/>
              <a:gd name="connsiteY41" fmla="*/ 223837 h 1183481"/>
              <a:gd name="connsiteX42" fmla="*/ 1350169 w 2902744"/>
              <a:gd name="connsiteY42" fmla="*/ 250031 h 1183481"/>
              <a:gd name="connsiteX43" fmla="*/ 964406 w 2902744"/>
              <a:gd name="connsiteY43" fmla="*/ 309562 h 1183481"/>
              <a:gd name="connsiteX44" fmla="*/ 652462 w 2902744"/>
              <a:gd name="connsiteY44" fmla="*/ 347662 h 1183481"/>
              <a:gd name="connsiteX45" fmla="*/ 564356 w 2902744"/>
              <a:gd name="connsiteY45" fmla="*/ 357187 h 1183481"/>
              <a:gd name="connsiteX46" fmla="*/ 476250 w 2902744"/>
              <a:gd name="connsiteY46" fmla="*/ 385762 h 1183481"/>
              <a:gd name="connsiteX47" fmla="*/ 416719 w 2902744"/>
              <a:gd name="connsiteY47" fmla="*/ 414337 h 1183481"/>
              <a:gd name="connsiteX48" fmla="*/ 392906 w 2902744"/>
              <a:gd name="connsiteY48" fmla="*/ 421481 h 1183481"/>
              <a:gd name="connsiteX49" fmla="*/ 376237 w 2902744"/>
              <a:gd name="connsiteY49" fmla="*/ 419100 h 1183481"/>
              <a:gd name="connsiteX50" fmla="*/ 288131 w 2902744"/>
              <a:gd name="connsiteY50" fmla="*/ 388143 h 1183481"/>
              <a:gd name="connsiteX51" fmla="*/ 183356 w 2902744"/>
              <a:gd name="connsiteY51" fmla="*/ 321468 h 1183481"/>
              <a:gd name="connsiteX52" fmla="*/ 100012 w 2902744"/>
              <a:gd name="connsiteY52" fmla="*/ 242887 h 1183481"/>
              <a:gd name="connsiteX53" fmla="*/ 66675 w 2902744"/>
              <a:gd name="connsiteY53" fmla="*/ 200025 h 1183481"/>
              <a:gd name="connsiteX54" fmla="*/ 23812 w 2902744"/>
              <a:gd name="connsiteY54" fmla="*/ 128587 h 1183481"/>
              <a:gd name="connsiteX55" fmla="*/ 7144 w 2902744"/>
              <a:gd name="connsiteY55" fmla="*/ 92868 h 1183481"/>
              <a:gd name="connsiteX56" fmla="*/ 0 w 2902744"/>
              <a:gd name="connsiteY56" fmla="*/ 66675 h 1183481"/>
              <a:gd name="connsiteX57" fmla="*/ 4762 w 2902744"/>
              <a:gd name="connsiteY57" fmla="*/ 52387 h 1183481"/>
              <a:gd name="connsiteX58" fmla="*/ 21431 w 2902744"/>
              <a:gd name="connsiteY58" fmla="*/ 45243 h 1183481"/>
              <a:gd name="connsiteX59" fmla="*/ 59531 w 2902744"/>
              <a:gd name="connsiteY59" fmla="*/ 61912 h 1183481"/>
              <a:gd name="connsiteX60" fmla="*/ 114300 w 2902744"/>
              <a:gd name="connsiteY60" fmla="*/ 100012 h 1183481"/>
              <a:gd name="connsiteX61" fmla="*/ 176212 w 2902744"/>
              <a:gd name="connsiteY61" fmla="*/ 133350 h 1183481"/>
              <a:gd name="connsiteX62" fmla="*/ 247650 w 2902744"/>
              <a:gd name="connsiteY62" fmla="*/ 159543 h 1183481"/>
              <a:gd name="connsiteX63" fmla="*/ 319087 w 2902744"/>
              <a:gd name="connsiteY63" fmla="*/ 178593 h 1183481"/>
              <a:gd name="connsiteX64" fmla="*/ 400050 w 2902744"/>
              <a:gd name="connsiteY64" fmla="*/ 190500 h 1183481"/>
              <a:gd name="connsiteX65" fmla="*/ 485775 w 2902744"/>
              <a:gd name="connsiteY65" fmla="*/ 188118 h 1183481"/>
              <a:gd name="connsiteX66" fmla="*/ 621506 w 2902744"/>
              <a:gd name="connsiteY66" fmla="*/ 169068 h 1183481"/>
              <a:gd name="connsiteX67" fmla="*/ 888206 w 2902744"/>
              <a:gd name="connsiteY67" fmla="*/ 140493 h 1183481"/>
              <a:gd name="connsiteX68" fmla="*/ 1104900 w 2902744"/>
              <a:gd name="connsiteY68" fmla="*/ 116681 h 118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902744" h="1183481">
                <a:moveTo>
                  <a:pt x="1104900" y="116681"/>
                </a:moveTo>
                <a:lnTo>
                  <a:pt x="1338262" y="92868"/>
                </a:lnTo>
                <a:lnTo>
                  <a:pt x="1624012" y="64293"/>
                </a:lnTo>
                <a:lnTo>
                  <a:pt x="1931194" y="38100"/>
                </a:lnTo>
                <a:lnTo>
                  <a:pt x="2171700" y="23812"/>
                </a:lnTo>
                <a:lnTo>
                  <a:pt x="2336006" y="21431"/>
                </a:lnTo>
                <a:lnTo>
                  <a:pt x="2440781" y="23812"/>
                </a:lnTo>
                <a:lnTo>
                  <a:pt x="2488406" y="14287"/>
                </a:lnTo>
                <a:lnTo>
                  <a:pt x="2588419" y="0"/>
                </a:lnTo>
                <a:lnTo>
                  <a:pt x="2628900" y="2381"/>
                </a:lnTo>
                <a:lnTo>
                  <a:pt x="2667000" y="23812"/>
                </a:lnTo>
                <a:lnTo>
                  <a:pt x="2783681" y="102393"/>
                </a:lnTo>
                <a:lnTo>
                  <a:pt x="2847975" y="154781"/>
                </a:lnTo>
                <a:lnTo>
                  <a:pt x="2886075" y="185737"/>
                </a:lnTo>
                <a:lnTo>
                  <a:pt x="2895600" y="197643"/>
                </a:lnTo>
                <a:lnTo>
                  <a:pt x="2902744" y="216693"/>
                </a:lnTo>
                <a:lnTo>
                  <a:pt x="2902744" y="238125"/>
                </a:lnTo>
                <a:lnTo>
                  <a:pt x="2890837" y="266700"/>
                </a:lnTo>
                <a:lnTo>
                  <a:pt x="2871787" y="288131"/>
                </a:lnTo>
                <a:lnTo>
                  <a:pt x="2850356" y="297656"/>
                </a:lnTo>
                <a:lnTo>
                  <a:pt x="2833687" y="311943"/>
                </a:lnTo>
                <a:lnTo>
                  <a:pt x="2800350" y="357187"/>
                </a:lnTo>
                <a:lnTo>
                  <a:pt x="2762250" y="428625"/>
                </a:lnTo>
                <a:lnTo>
                  <a:pt x="2733675" y="490537"/>
                </a:lnTo>
                <a:lnTo>
                  <a:pt x="2709862" y="561975"/>
                </a:lnTo>
                <a:lnTo>
                  <a:pt x="2631281" y="823912"/>
                </a:lnTo>
                <a:lnTo>
                  <a:pt x="2574131" y="1023937"/>
                </a:lnTo>
                <a:lnTo>
                  <a:pt x="2552700" y="1102518"/>
                </a:lnTo>
                <a:lnTo>
                  <a:pt x="2438400" y="1183481"/>
                </a:lnTo>
                <a:lnTo>
                  <a:pt x="2352675" y="1071562"/>
                </a:lnTo>
                <a:lnTo>
                  <a:pt x="2440781" y="742950"/>
                </a:lnTo>
                <a:lnTo>
                  <a:pt x="2447925" y="690562"/>
                </a:lnTo>
                <a:lnTo>
                  <a:pt x="2469356" y="578643"/>
                </a:lnTo>
                <a:lnTo>
                  <a:pt x="2509837" y="295275"/>
                </a:lnTo>
                <a:lnTo>
                  <a:pt x="2512219" y="261937"/>
                </a:lnTo>
                <a:lnTo>
                  <a:pt x="2507456" y="226218"/>
                </a:lnTo>
                <a:lnTo>
                  <a:pt x="2497931" y="197643"/>
                </a:lnTo>
                <a:lnTo>
                  <a:pt x="2481262" y="180975"/>
                </a:lnTo>
                <a:lnTo>
                  <a:pt x="2450306" y="178593"/>
                </a:lnTo>
                <a:lnTo>
                  <a:pt x="2212181" y="192881"/>
                </a:lnTo>
                <a:lnTo>
                  <a:pt x="1674019" y="219075"/>
                </a:lnTo>
                <a:lnTo>
                  <a:pt x="1576387" y="223837"/>
                </a:lnTo>
                <a:lnTo>
                  <a:pt x="1350169" y="250031"/>
                </a:lnTo>
                <a:lnTo>
                  <a:pt x="964406" y="309562"/>
                </a:lnTo>
                <a:lnTo>
                  <a:pt x="652462" y="347662"/>
                </a:lnTo>
                <a:lnTo>
                  <a:pt x="564356" y="357187"/>
                </a:lnTo>
                <a:lnTo>
                  <a:pt x="476250" y="385762"/>
                </a:lnTo>
                <a:lnTo>
                  <a:pt x="416719" y="414337"/>
                </a:lnTo>
                <a:lnTo>
                  <a:pt x="392906" y="421481"/>
                </a:lnTo>
                <a:lnTo>
                  <a:pt x="376237" y="419100"/>
                </a:lnTo>
                <a:lnTo>
                  <a:pt x="288131" y="388143"/>
                </a:lnTo>
                <a:lnTo>
                  <a:pt x="183356" y="321468"/>
                </a:lnTo>
                <a:lnTo>
                  <a:pt x="100012" y="242887"/>
                </a:lnTo>
                <a:lnTo>
                  <a:pt x="66675" y="200025"/>
                </a:lnTo>
                <a:lnTo>
                  <a:pt x="23812" y="128587"/>
                </a:lnTo>
                <a:lnTo>
                  <a:pt x="7144" y="92868"/>
                </a:lnTo>
                <a:lnTo>
                  <a:pt x="0" y="66675"/>
                </a:lnTo>
                <a:lnTo>
                  <a:pt x="4762" y="52387"/>
                </a:lnTo>
                <a:lnTo>
                  <a:pt x="21431" y="45243"/>
                </a:lnTo>
                <a:lnTo>
                  <a:pt x="59531" y="61912"/>
                </a:lnTo>
                <a:lnTo>
                  <a:pt x="114300" y="100012"/>
                </a:lnTo>
                <a:lnTo>
                  <a:pt x="176212" y="133350"/>
                </a:lnTo>
                <a:lnTo>
                  <a:pt x="247650" y="159543"/>
                </a:lnTo>
                <a:lnTo>
                  <a:pt x="319087" y="178593"/>
                </a:lnTo>
                <a:lnTo>
                  <a:pt x="400050" y="190500"/>
                </a:lnTo>
                <a:lnTo>
                  <a:pt x="485775" y="188118"/>
                </a:lnTo>
                <a:lnTo>
                  <a:pt x="621506" y="169068"/>
                </a:lnTo>
                <a:lnTo>
                  <a:pt x="888206" y="140493"/>
                </a:lnTo>
                <a:lnTo>
                  <a:pt x="1104900" y="1166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EDAF7EBB-B471-4AF4-9A75-0518EA2367CF}"/>
              </a:ext>
            </a:extLst>
          </p:cNvPr>
          <p:cNvSpPr/>
          <p:nvPr/>
        </p:nvSpPr>
        <p:spPr>
          <a:xfrm>
            <a:off x="4552951" y="4433889"/>
            <a:ext cx="506413" cy="1597025"/>
          </a:xfrm>
          <a:custGeom>
            <a:avLst/>
            <a:gdLst>
              <a:gd name="connsiteX0" fmla="*/ 197644 w 507206"/>
              <a:gd name="connsiteY0" fmla="*/ 595312 h 1597818"/>
              <a:gd name="connsiteX1" fmla="*/ 161925 w 507206"/>
              <a:gd name="connsiteY1" fmla="*/ 352425 h 1597818"/>
              <a:gd name="connsiteX2" fmla="*/ 145256 w 507206"/>
              <a:gd name="connsiteY2" fmla="*/ 257175 h 1597818"/>
              <a:gd name="connsiteX3" fmla="*/ 130969 w 507206"/>
              <a:gd name="connsiteY3" fmla="*/ 200025 h 1597818"/>
              <a:gd name="connsiteX4" fmla="*/ 111919 w 507206"/>
              <a:gd name="connsiteY4" fmla="*/ 164306 h 1597818"/>
              <a:gd name="connsiteX5" fmla="*/ 76200 w 507206"/>
              <a:gd name="connsiteY5" fmla="*/ 114300 h 1597818"/>
              <a:gd name="connsiteX6" fmla="*/ 50006 w 507206"/>
              <a:gd name="connsiteY6" fmla="*/ 92868 h 1597818"/>
              <a:gd name="connsiteX7" fmla="*/ 28575 w 507206"/>
              <a:gd name="connsiteY7" fmla="*/ 80962 h 1597818"/>
              <a:gd name="connsiteX8" fmla="*/ 11906 w 507206"/>
              <a:gd name="connsiteY8" fmla="*/ 64293 h 1597818"/>
              <a:gd name="connsiteX9" fmla="*/ 0 w 507206"/>
              <a:gd name="connsiteY9" fmla="*/ 30956 h 1597818"/>
              <a:gd name="connsiteX10" fmla="*/ 0 w 507206"/>
              <a:gd name="connsiteY10" fmla="*/ 9525 h 1597818"/>
              <a:gd name="connsiteX11" fmla="*/ 9525 w 507206"/>
              <a:gd name="connsiteY11" fmla="*/ 0 h 1597818"/>
              <a:gd name="connsiteX12" fmla="*/ 23813 w 507206"/>
              <a:gd name="connsiteY12" fmla="*/ 0 h 1597818"/>
              <a:gd name="connsiteX13" fmla="*/ 66675 w 507206"/>
              <a:gd name="connsiteY13" fmla="*/ 7143 h 1597818"/>
              <a:gd name="connsiteX14" fmla="*/ 121444 w 507206"/>
              <a:gd name="connsiteY14" fmla="*/ 23812 h 1597818"/>
              <a:gd name="connsiteX15" fmla="*/ 176213 w 507206"/>
              <a:gd name="connsiteY15" fmla="*/ 45243 h 1597818"/>
              <a:gd name="connsiteX16" fmla="*/ 230981 w 507206"/>
              <a:gd name="connsiteY16" fmla="*/ 76200 h 1597818"/>
              <a:gd name="connsiteX17" fmla="*/ 285750 w 507206"/>
              <a:gd name="connsiteY17" fmla="*/ 114300 h 1597818"/>
              <a:gd name="connsiteX18" fmla="*/ 314325 w 507206"/>
              <a:gd name="connsiteY18" fmla="*/ 138112 h 1597818"/>
              <a:gd name="connsiteX19" fmla="*/ 342900 w 507206"/>
              <a:gd name="connsiteY19" fmla="*/ 204787 h 1597818"/>
              <a:gd name="connsiteX20" fmla="*/ 381000 w 507206"/>
              <a:gd name="connsiteY20" fmla="*/ 428625 h 1597818"/>
              <a:gd name="connsiteX21" fmla="*/ 423863 w 507206"/>
              <a:gd name="connsiteY21" fmla="*/ 716756 h 1597818"/>
              <a:gd name="connsiteX22" fmla="*/ 445294 w 507206"/>
              <a:gd name="connsiteY22" fmla="*/ 864393 h 1597818"/>
              <a:gd name="connsiteX23" fmla="*/ 490538 w 507206"/>
              <a:gd name="connsiteY23" fmla="*/ 1312068 h 1597818"/>
              <a:gd name="connsiteX24" fmla="*/ 507206 w 507206"/>
              <a:gd name="connsiteY24" fmla="*/ 1476375 h 1597818"/>
              <a:gd name="connsiteX25" fmla="*/ 490538 w 507206"/>
              <a:gd name="connsiteY25" fmla="*/ 1526381 h 1597818"/>
              <a:gd name="connsiteX26" fmla="*/ 471488 w 507206"/>
              <a:gd name="connsiteY26" fmla="*/ 1566862 h 1597818"/>
              <a:gd name="connsiteX27" fmla="*/ 452438 w 507206"/>
              <a:gd name="connsiteY27" fmla="*/ 1585912 h 1597818"/>
              <a:gd name="connsiteX28" fmla="*/ 428625 w 507206"/>
              <a:gd name="connsiteY28" fmla="*/ 1597818 h 1597818"/>
              <a:gd name="connsiteX29" fmla="*/ 404813 w 507206"/>
              <a:gd name="connsiteY29" fmla="*/ 1595437 h 1597818"/>
              <a:gd name="connsiteX30" fmla="*/ 385763 w 507206"/>
              <a:gd name="connsiteY30" fmla="*/ 1583531 h 1597818"/>
              <a:gd name="connsiteX31" fmla="*/ 354806 w 507206"/>
              <a:gd name="connsiteY31" fmla="*/ 1545431 h 1597818"/>
              <a:gd name="connsiteX32" fmla="*/ 321469 w 507206"/>
              <a:gd name="connsiteY32" fmla="*/ 1500187 h 1597818"/>
              <a:gd name="connsiteX33" fmla="*/ 300038 w 507206"/>
              <a:gd name="connsiteY33" fmla="*/ 1454943 h 1597818"/>
              <a:gd name="connsiteX34" fmla="*/ 288131 w 507206"/>
              <a:gd name="connsiteY34" fmla="*/ 1404937 h 1597818"/>
              <a:gd name="connsiteX35" fmla="*/ 276225 w 507206"/>
              <a:gd name="connsiteY35" fmla="*/ 1345406 h 1597818"/>
              <a:gd name="connsiteX36" fmla="*/ 269081 w 507206"/>
              <a:gd name="connsiteY36" fmla="*/ 1266825 h 1597818"/>
              <a:gd name="connsiteX37" fmla="*/ 264319 w 507206"/>
              <a:gd name="connsiteY37" fmla="*/ 1128712 h 1597818"/>
              <a:gd name="connsiteX38" fmla="*/ 259556 w 507206"/>
              <a:gd name="connsiteY38" fmla="*/ 1092993 h 1597818"/>
              <a:gd name="connsiteX39" fmla="*/ 226219 w 507206"/>
              <a:gd name="connsiteY39" fmla="*/ 792956 h 1597818"/>
              <a:gd name="connsiteX40" fmla="*/ 197644 w 507206"/>
              <a:gd name="connsiteY40" fmla="*/ 595312 h 159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7206" h="1597818">
                <a:moveTo>
                  <a:pt x="197644" y="595312"/>
                </a:moveTo>
                <a:lnTo>
                  <a:pt x="161925" y="352425"/>
                </a:lnTo>
                <a:lnTo>
                  <a:pt x="145256" y="257175"/>
                </a:lnTo>
                <a:lnTo>
                  <a:pt x="130969" y="200025"/>
                </a:lnTo>
                <a:lnTo>
                  <a:pt x="111919" y="164306"/>
                </a:lnTo>
                <a:lnTo>
                  <a:pt x="76200" y="114300"/>
                </a:lnTo>
                <a:lnTo>
                  <a:pt x="50006" y="92868"/>
                </a:lnTo>
                <a:lnTo>
                  <a:pt x="28575" y="80962"/>
                </a:lnTo>
                <a:lnTo>
                  <a:pt x="11906" y="64293"/>
                </a:lnTo>
                <a:lnTo>
                  <a:pt x="0" y="30956"/>
                </a:lnTo>
                <a:lnTo>
                  <a:pt x="0" y="9525"/>
                </a:lnTo>
                <a:lnTo>
                  <a:pt x="9525" y="0"/>
                </a:lnTo>
                <a:lnTo>
                  <a:pt x="23813" y="0"/>
                </a:lnTo>
                <a:lnTo>
                  <a:pt x="66675" y="7143"/>
                </a:lnTo>
                <a:lnTo>
                  <a:pt x="121444" y="23812"/>
                </a:lnTo>
                <a:lnTo>
                  <a:pt x="176213" y="45243"/>
                </a:lnTo>
                <a:lnTo>
                  <a:pt x="230981" y="76200"/>
                </a:lnTo>
                <a:lnTo>
                  <a:pt x="285750" y="114300"/>
                </a:lnTo>
                <a:lnTo>
                  <a:pt x="314325" y="138112"/>
                </a:lnTo>
                <a:lnTo>
                  <a:pt x="342900" y="204787"/>
                </a:lnTo>
                <a:lnTo>
                  <a:pt x="381000" y="428625"/>
                </a:lnTo>
                <a:lnTo>
                  <a:pt x="423863" y="716756"/>
                </a:lnTo>
                <a:lnTo>
                  <a:pt x="445294" y="864393"/>
                </a:lnTo>
                <a:lnTo>
                  <a:pt x="490538" y="1312068"/>
                </a:lnTo>
                <a:lnTo>
                  <a:pt x="507206" y="1476375"/>
                </a:lnTo>
                <a:lnTo>
                  <a:pt x="490538" y="1526381"/>
                </a:lnTo>
                <a:lnTo>
                  <a:pt x="471488" y="1566862"/>
                </a:lnTo>
                <a:lnTo>
                  <a:pt x="452438" y="1585912"/>
                </a:lnTo>
                <a:lnTo>
                  <a:pt x="428625" y="1597818"/>
                </a:lnTo>
                <a:lnTo>
                  <a:pt x="404813" y="1595437"/>
                </a:lnTo>
                <a:lnTo>
                  <a:pt x="385763" y="1583531"/>
                </a:lnTo>
                <a:lnTo>
                  <a:pt x="354806" y="1545431"/>
                </a:lnTo>
                <a:lnTo>
                  <a:pt x="321469" y="1500187"/>
                </a:lnTo>
                <a:lnTo>
                  <a:pt x="300038" y="1454943"/>
                </a:lnTo>
                <a:lnTo>
                  <a:pt x="288131" y="1404937"/>
                </a:lnTo>
                <a:lnTo>
                  <a:pt x="276225" y="1345406"/>
                </a:lnTo>
                <a:lnTo>
                  <a:pt x="269081" y="1266825"/>
                </a:lnTo>
                <a:lnTo>
                  <a:pt x="264319" y="1128712"/>
                </a:lnTo>
                <a:lnTo>
                  <a:pt x="259556" y="1092993"/>
                </a:lnTo>
                <a:lnTo>
                  <a:pt x="226219" y="792956"/>
                </a:lnTo>
                <a:lnTo>
                  <a:pt x="197644" y="5953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9817952-BE4A-4B6F-8B35-7C91FAF2903D}"/>
              </a:ext>
            </a:extLst>
          </p:cNvPr>
          <p:cNvSpPr/>
          <p:nvPr/>
        </p:nvSpPr>
        <p:spPr>
          <a:xfrm>
            <a:off x="3597276" y="2247900"/>
            <a:ext cx="4670425" cy="533400"/>
          </a:xfrm>
          <a:custGeom>
            <a:avLst/>
            <a:gdLst>
              <a:gd name="connsiteX0" fmla="*/ 1645920 w 4671060"/>
              <a:gd name="connsiteY0" fmla="*/ 179070 h 533400"/>
              <a:gd name="connsiteX1" fmla="*/ 1908810 w 4671060"/>
              <a:gd name="connsiteY1" fmla="*/ 152400 h 533400"/>
              <a:gd name="connsiteX2" fmla="*/ 2171700 w 4671060"/>
              <a:gd name="connsiteY2" fmla="*/ 125730 h 533400"/>
              <a:gd name="connsiteX3" fmla="*/ 2312670 w 4671060"/>
              <a:gd name="connsiteY3" fmla="*/ 110490 h 533400"/>
              <a:gd name="connsiteX4" fmla="*/ 2499360 w 4671060"/>
              <a:gd name="connsiteY4" fmla="*/ 87630 h 533400"/>
              <a:gd name="connsiteX5" fmla="*/ 2815590 w 4671060"/>
              <a:gd name="connsiteY5" fmla="*/ 87630 h 533400"/>
              <a:gd name="connsiteX6" fmla="*/ 3124200 w 4671060"/>
              <a:gd name="connsiteY6" fmla="*/ 76200 h 533400"/>
              <a:gd name="connsiteX7" fmla="*/ 3413760 w 4671060"/>
              <a:gd name="connsiteY7" fmla="*/ 64770 h 533400"/>
              <a:gd name="connsiteX8" fmla="*/ 3627120 w 4671060"/>
              <a:gd name="connsiteY8" fmla="*/ 41910 h 533400"/>
              <a:gd name="connsiteX9" fmla="*/ 3928110 w 4671060"/>
              <a:gd name="connsiteY9" fmla="*/ 45720 h 533400"/>
              <a:gd name="connsiteX10" fmla="*/ 4130040 w 4671060"/>
              <a:gd name="connsiteY10" fmla="*/ 45720 h 533400"/>
              <a:gd name="connsiteX11" fmla="*/ 4156710 w 4671060"/>
              <a:gd name="connsiteY11" fmla="*/ 38100 h 533400"/>
              <a:gd name="connsiteX12" fmla="*/ 4221480 w 4671060"/>
              <a:gd name="connsiteY12" fmla="*/ 15240 h 533400"/>
              <a:gd name="connsiteX13" fmla="*/ 4248150 w 4671060"/>
              <a:gd name="connsiteY13" fmla="*/ 0 h 533400"/>
              <a:gd name="connsiteX14" fmla="*/ 4278630 w 4671060"/>
              <a:gd name="connsiteY14" fmla="*/ 0 h 533400"/>
              <a:gd name="connsiteX15" fmla="*/ 4358640 w 4671060"/>
              <a:gd name="connsiteY15" fmla="*/ 19050 h 533400"/>
              <a:gd name="connsiteX16" fmla="*/ 4442460 w 4671060"/>
              <a:gd name="connsiteY16" fmla="*/ 57150 h 533400"/>
              <a:gd name="connsiteX17" fmla="*/ 4537710 w 4671060"/>
              <a:gd name="connsiteY17" fmla="*/ 110490 h 533400"/>
              <a:gd name="connsiteX18" fmla="*/ 4625340 w 4671060"/>
              <a:gd name="connsiteY18" fmla="*/ 171450 h 533400"/>
              <a:gd name="connsiteX19" fmla="*/ 4659630 w 4671060"/>
              <a:gd name="connsiteY19" fmla="*/ 201930 h 533400"/>
              <a:gd name="connsiteX20" fmla="*/ 4671060 w 4671060"/>
              <a:gd name="connsiteY20" fmla="*/ 217170 h 533400"/>
              <a:gd name="connsiteX21" fmla="*/ 4667250 w 4671060"/>
              <a:gd name="connsiteY21" fmla="*/ 240030 h 533400"/>
              <a:gd name="connsiteX22" fmla="*/ 4644390 w 4671060"/>
              <a:gd name="connsiteY22" fmla="*/ 266700 h 533400"/>
              <a:gd name="connsiteX23" fmla="*/ 4606290 w 4671060"/>
              <a:gd name="connsiteY23" fmla="*/ 285750 h 533400"/>
              <a:gd name="connsiteX24" fmla="*/ 4575810 w 4671060"/>
              <a:gd name="connsiteY24" fmla="*/ 289560 h 533400"/>
              <a:gd name="connsiteX25" fmla="*/ 4518660 w 4671060"/>
              <a:gd name="connsiteY25" fmla="*/ 274320 h 533400"/>
              <a:gd name="connsiteX26" fmla="*/ 4419600 w 4671060"/>
              <a:gd name="connsiteY26" fmla="*/ 259080 h 533400"/>
              <a:gd name="connsiteX27" fmla="*/ 4255770 w 4671060"/>
              <a:gd name="connsiteY27" fmla="*/ 247650 h 533400"/>
              <a:gd name="connsiteX28" fmla="*/ 4072890 w 4671060"/>
              <a:gd name="connsiteY28" fmla="*/ 240030 h 533400"/>
              <a:gd name="connsiteX29" fmla="*/ 3783330 w 4671060"/>
              <a:gd name="connsiteY29" fmla="*/ 224790 h 533400"/>
              <a:gd name="connsiteX30" fmla="*/ 3520440 w 4671060"/>
              <a:gd name="connsiteY30" fmla="*/ 224790 h 533400"/>
              <a:gd name="connsiteX31" fmla="*/ 3341370 w 4671060"/>
              <a:gd name="connsiteY31" fmla="*/ 224790 h 533400"/>
              <a:gd name="connsiteX32" fmla="*/ 2975610 w 4671060"/>
              <a:gd name="connsiteY32" fmla="*/ 240030 h 533400"/>
              <a:gd name="connsiteX33" fmla="*/ 2537460 w 4671060"/>
              <a:gd name="connsiteY33" fmla="*/ 247650 h 533400"/>
              <a:gd name="connsiteX34" fmla="*/ 2240280 w 4671060"/>
              <a:gd name="connsiteY34" fmla="*/ 270510 h 533400"/>
              <a:gd name="connsiteX35" fmla="*/ 1642110 w 4671060"/>
              <a:gd name="connsiteY35" fmla="*/ 335280 h 533400"/>
              <a:gd name="connsiteX36" fmla="*/ 1333500 w 4671060"/>
              <a:gd name="connsiteY36" fmla="*/ 365760 h 533400"/>
              <a:gd name="connsiteX37" fmla="*/ 1070610 w 4671060"/>
              <a:gd name="connsiteY37" fmla="*/ 396240 h 533400"/>
              <a:gd name="connsiteX38" fmla="*/ 815340 w 4671060"/>
              <a:gd name="connsiteY38" fmla="*/ 434340 h 533400"/>
              <a:gd name="connsiteX39" fmla="*/ 586740 w 4671060"/>
              <a:gd name="connsiteY39" fmla="*/ 483870 h 533400"/>
              <a:gd name="connsiteX40" fmla="*/ 430530 w 4671060"/>
              <a:gd name="connsiteY40" fmla="*/ 525780 h 533400"/>
              <a:gd name="connsiteX41" fmla="*/ 392430 w 4671060"/>
              <a:gd name="connsiteY41" fmla="*/ 533400 h 533400"/>
              <a:gd name="connsiteX42" fmla="*/ 361950 w 4671060"/>
              <a:gd name="connsiteY42" fmla="*/ 525780 h 533400"/>
              <a:gd name="connsiteX43" fmla="*/ 266700 w 4671060"/>
              <a:gd name="connsiteY43" fmla="*/ 483870 h 533400"/>
              <a:gd name="connsiteX44" fmla="*/ 190500 w 4671060"/>
              <a:gd name="connsiteY44" fmla="*/ 426720 h 533400"/>
              <a:gd name="connsiteX45" fmla="*/ 106680 w 4671060"/>
              <a:gd name="connsiteY45" fmla="*/ 339090 h 533400"/>
              <a:gd name="connsiteX46" fmla="*/ 49530 w 4671060"/>
              <a:gd name="connsiteY46" fmla="*/ 259080 h 533400"/>
              <a:gd name="connsiteX47" fmla="*/ 3810 w 4671060"/>
              <a:gd name="connsiteY47" fmla="*/ 179070 h 533400"/>
              <a:gd name="connsiteX48" fmla="*/ 0 w 4671060"/>
              <a:gd name="connsiteY48" fmla="*/ 152400 h 533400"/>
              <a:gd name="connsiteX49" fmla="*/ 11430 w 4671060"/>
              <a:gd name="connsiteY49" fmla="*/ 140970 h 533400"/>
              <a:gd name="connsiteX50" fmla="*/ 22860 w 4671060"/>
              <a:gd name="connsiteY50" fmla="*/ 140970 h 533400"/>
              <a:gd name="connsiteX51" fmla="*/ 64770 w 4671060"/>
              <a:gd name="connsiteY51" fmla="*/ 156210 h 533400"/>
              <a:gd name="connsiteX52" fmla="*/ 121920 w 4671060"/>
              <a:gd name="connsiteY52" fmla="*/ 194310 h 533400"/>
              <a:gd name="connsiteX53" fmla="*/ 182880 w 4671060"/>
              <a:gd name="connsiteY53" fmla="*/ 232410 h 533400"/>
              <a:gd name="connsiteX54" fmla="*/ 232410 w 4671060"/>
              <a:gd name="connsiteY54" fmla="*/ 259080 h 533400"/>
              <a:gd name="connsiteX55" fmla="*/ 289560 w 4671060"/>
              <a:gd name="connsiteY55" fmla="*/ 278130 h 533400"/>
              <a:gd name="connsiteX56" fmla="*/ 354330 w 4671060"/>
              <a:gd name="connsiteY56" fmla="*/ 285750 h 533400"/>
              <a:gd name="connsiteX57" fmla="*/ 438150 w 4671060"/>
              <a:gd name="connsiteY57" fmla="*/ 289560 h 533400"/>
              <a:gd name="connsiteX58" fmla="*/ 552450 w 4671060"/>
              <a:gd name="connsiteY58" fmla="*/ 289560 h 533400"/>
              <a:gd name="connsiteX59" fmla="*/ 716280 w 4671060"/>
              <a:gd name="connsiteY59" fmla="*/ 270510 h 533400"/>
              <a:gd name="connsiteX60" fmla="*/ 1104900 w 4671060"/>
              <a:gd name="connsiteY60" fmla="*/ 236220 h 533400"/>
              <a:gd name="connsiteX61" fmla="*/ 1524000 w 4671060"/>
              <a:gd name="connsiteY61" fmla="*/ 194310 h 533400"/>
              <a:gd name="connsiteX62" fmla="*/ 1645920 w 4671060"/>
              <a:gd name="connsiteY62" fmla="*/ 17907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671060" h="533400">
                <a:moveTo>
                  <a:pt x="1645920" y="179070"/>
                </a:moveTo>
                <a:lnTo>
                  <a:pt x="1908810" y="152400"/>
                </a:lnTo>
                <a:lnTo>
                  <a:pt x="2171700" y="125730"/>
                </a:lnTo>
                <a:lnTo>
                  <a:pt x="2312670" y="110490"/>
                </a:lnTo>
                <a:lnTo>
                  <a:pt x="2499360" y="87630"/>
                </a:lnTo>
                <a:lnTo>
                  <a:pt x="2815590" y="87630"/>
                </a:lnTo>
                <a:lnTo>
                  <a:pt x="3124200" y="76200"/>
                </a:lnTo>
                <a:lnTo>
                  <a:pt x="3413760" y="64770"/>
                </a:lnTo>
                <a:lnTo>
                  <a:pt x="3627120" y="41910"/>
                </a:lnTo>
                <a:lnTo>
                  <a:pt x="3928110" y="45720"/>
                </a:lnTo>
                <a:lnTo>
                  <a:pt x="4130040" y="45720"/>
                </a:lnTo>
                <a:lnTo>
                  <a:pt x="4156710" y="38100"/>
                </a:lnTo>
                <a:lnTo>
                  <a:pt x="4221480" y="15240"/>
                </a:lnTo>
                <a:lnTo>
                  <a:pt x="4248150" y="0"/>
                </a:lnTo>
                <a:lnTo>
                  <a:pt x="4278630" y="0"/>
                </a:lnTo>
                <a:lnTo>
                  <a:pt x="4358640" y="19050"/>
                </a:lnTo>
                <a:lnTo>
                  <a:pt x="4442460" y="57150"/>
                </a:lnTo>
                <a:lnTo>
                  <a:pt x="4537710" y="110490"/>
                </a:lnTo>
                <a:lnTo>
                  <a:pt x="4625340" y="171450"/>
                </a:lnTo>
                <a:lnTo>
                  <a:pt x="4659630" y="201930"/>
                </a:lnTo>
                <a:lnTo>
                  <a:pt x="4671060" y="217170"/>
                </a:lnTo>
                <a:lnTo>
                  <a:pt x="4667250" y="240030"/>
                </a:lnTo>
                <a:lnTo>
                  <a:pt x="4644390" y="266700"/>
                </a:lnTo>
                <a:lnTo>
                  <a:pt x="4606290" y="285750"/>
                </a:lnTo>
                <a:lnTo>
                  <a:pt x="4575810" y="289560"/>
                </a:lnTo>
                <a:lnTo>
                  <a:pt x="4518660" y="274320"/>
                </a:lnTo>
                <a:lnTo>
                  <a:pt x="4419600" y="259080"/>
                </a:lnTo>
                <a:lnTo>
                  <a:pt x="4255770" y="247650"/>
                </a:lnTo>
                <a:lnTo>
                  <a:pt x="4072890" y="240030"/>
                </a:lnTo>
                <a:lnTo>
                  <a:pt x="3783330" y="224790"/>
                </a:lnTo>
                <a:lnTo>
                  <a:pt x="3520440" y="224790"/>
                </a:lnTo>
                <a:lnTo>
                  <a:pt x="3341370" y="224790"/>
                </a:lnTo>
                <a:lnTo>
                  <a:pt x="2975610" y="240030"/>
                </a:lnTo>
                <a:lnTo>
                  <a:pt x="2537460" y="247650"/>
                </a:lnTo>
                <a:lnTo>
                  <a:pt x="2240280" y="270510"/>
                </a:lnTo>
                <a:lnTo>
                  <a:pt x="1642110" y="335280"/>
                </a:lnTo>
                <a:lnTo>
                  <a:pt x="1333500" y="365760"/>
                </a:lnTo>
                <a:lnTo>
                  <a:pt x="1070610" y="396240"/>
                </a:lnTo>
                <a:lnTo>
                  <a:pt x="815340" y="434340"/>
                </a:lnTo>
                <a:lnTo>
                  <a:pt x="586740" y="483870"/>
                </a:lnTo>
                <a:lnTo>
                  <a:pt x="430530" y="525780"/>
                </a:lnTo>
                <a:lnTo>
                  <a:pt x="392430" y="533400"/>
                </a:lnTo>
                <a:lnTo>
                  <a:pt x="361950" y="525780"/>
                </a:lnTo>
                <a:lnTo>
                  <a:pt x="266700" y="483870"/>
                </a:lnTo>
                <a:lnTo>
                  <a:pt x="190500" y="426720"/>
                </a:lnTo>
                <a:lnTo>
                  <a:pt x="106680" y="339090"/>
                </a:lnTo>
                <a:lnTo>
                  <a:pt x="49530" y="259080"/>
                </a:lnTo>
                <a:lnTo>
                  <a:pt x="3810" y="179070"/>
                </a:lnTo>
                <a:lnTo>
                  <a:pt x="0" y="152400"/>
                </a:lnTo>
                <a:lnTo>
                  <a:pt x="11430" y="140970"/>
                </a:lnTo>
                <a:lnTo>
                  <a:pt x="22860" y="140970"/>
                </a:lnTo>
                <a:lnTo>
                  <a:pt x="64770" y="156210"/>
                </a:lnTo>
                <a:lnTo>
                  <a:pt x="121920" y="194310"/>
                </a:lnTo>
                <a:lnTo>
                  <a:pt x="182880" y="232410"/>
                </a:lnTo>
                <a:lnTo>
                  <a:pt x="232410" y="259080"/>
                </a:lnTo>
                <a:lnTo>
                  <a:pt x="289560" y="278130"/>
                </a:lnTo>
                <a:lnTo>
                  <a:pt x="354330" y="285750"/>
                </a:lnTo>
                <a:lnTo>
                  <a:pt x="438150" y="289560"/>
                </a:lnTo>
                <a:lnTo>
                  <a:pt x="552450" y="289560"/>
                </a:lnTo>
                <a:lnTo>
                  <a:pt x="716280" y="270510"/>
                </a:lnTo>
                <a:lnTo>
                  <a:pt x="1104900" y="236220"/>
                </a:lnTo>
                <a:lnTo>
                  <a:pt x="1524000" y="194310"/>
                </a:lnTo>
                <a:lnTo>
                  <a:pt x="1645920" y="1790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89BA1E66-C94A-430A-966F-2ECA1A018E39}"/>
              </a:ext>
            </a:extLst>
          </p:cNvPr>
          <p:cNvSpPr/>
          <p:nvPr/>
        </p:nvSpPr>
        <p:spPr>
          <a:xfrm>
            <a:off x="4595814" y="2805114"/>
            <a:ext cx="2536825" cy="403225"/>
          </a:xfrm>
          <a:custGeom>
            <a:avLst/>
            <a:gdLst>
              <a:gd name="connsiteX0" fmla="*/ 735806 w 2536031"/>
              <a:gd name="connsiteY0" fmla="*/ 164306 h 402431"/>
              <a:gd name="connsiteX1" fmla="*/ 933450 w 2536031"/>
              <a:gd name="connsiteY1" fmla="*/ 128587 h 402431"/>
              <a:gd name="connsiteX2" fmla="*/ 1152525 w 2536031"/>
              <a:gd name="connsiteY2" fmla="*/ 92868 h 402431"/>
              <a:gd name="connsiteX3" fmla="*/ 1309687 w 2536031"/>
              <a:gd name="connsiteY3" fmla="*/ 64293 h 402431"/>
              <a:gd name="connsiteX4" fmla="*/ 1516856 w 2536031"/>
              <a:gd name="connsiteY4" fmla="*/ 42862 h 402431"/>
              <a:gd name="connsiteX5" fmla="*/ 1795462 w 2536031"/>
              <a:gd name="connsiteY5" fmla="*/ 28575 h 402431"/>
              <a:gd name="connsiteX6" fmla="*/ 2085975 w 2536031"/>
              <a:gd name="connsiteY6" fmla="*/ 11906 h 402431"/>
              <a:gd name="connsiteX7" fmla="*/ 2283618 w 2536031"/>
              <a:gd name="connsiteY7" fmla="*/ 0 h 402431"/>
              <a:gd name="connsiteX8" fmla="*/ 2474118 w 2536031"/>
              <a:gd name="connsiteY8" fmla="*/ 21431 h 402431"/>
              <a:gd name="connsiteX9" fmla="*/ 2512218 w 2536031"/>
              <a:gd name="connsiteY9" fmla="*/ 66675 h 402431"/>
              <a:gd name="connsiteX10" fmla="*/ 2536031 w 2536031"/>
              <a:gd name="connsiteY10" fmla="*/ 102393 h 402431"/>
              <a:gd name="connsiteX11" fmla="*/ 2536031 w 2536031"/>
              <a:gd name="connsiteY11" fmla="*/ 114300 h 402431"/>
              <a:gd name="connsiteX12" fmla="*/ 2528887 w 2536031"/>
              <a:gd name="connsiteY12" fmla="*/ 133350 h 402431"/>
              <a:gd name="connsiteX13" fmla="*/ 2505075 w 2536031"/>
              <a:gd name="connsiteY13" fmla="*/ 159543 h 402431"/>
              <a:gd name="connsiteX14" fmla="*/ 2471737 w 2536031"/>
              <a:gd name="connsiteY14" fmla="*/ 176212 h 402431"/>
              <a:gd name="connsiteX15" fmla="*/ 2414587 w 2536031"/>
              <a:gd name="connsiteY15" fmla="*/ 178593 h 402431"/>
              <a:gd name="connsiteX16" fmla="*/ 2224087 w 2536031"/>
              <a:gd name="connsiteY16" fmla="*/ 178593 h 402431"/>
              <a:gd name="connsiteX17" fmla="*/ 1859756 w 2536031"/>
              <a:gd name="connsiteY17" fmla="*/ 183356 h 402431"/>
              <a:gd name="connsiteX18" fmla="*/ 1493043 w 2536031"/>
              <a:gd name="connsiteY18" fmla="*/ 204787 h 402431"/>
              <a:gd name="connsiteX19" fmla="*/ 1288256 w 2536031"/>
              <a:gd name="connsiteY19" fmla="*/ 226218 h 402431"/>
              <a:gd name="connsiteX20" fmla="*/ 1047750 w 2536031"/>
              <a:gd name="connsiteY20" fmla="*/ 269081 h 402431"/>
              <a:gd name="connsiteX21" fmla="*/ 800100 w 2536031"/>
              <a:gd name="connsiteY21" fmla="*/ 314325 h 402431"/>
              <a:gd name="connsiteX22" fmla="*/ 652462 w 2536031"/>
              <a:gd name="connsiteY22" fmla="*/ 345281 h 402431"/>
              <a:gd name="connsiteX23" fmla="*/ 516731 w 2536031"/>
              <a:gd name="connsiteY23" fmla="*/ 378618 h 402431"/>
              <a:gd name="connsiteX24" fmla="*/ 457200 w 2536031"/>
              <a:gd name="connsiteY24" fmla="*/ 400050 h 402431"/>
              <a:gd name="connsiteX25" fmla="*/ 442912 w 2536031"/>
              <a:gd name="connsiteY25" fmla="*/ 402431 h 402431"/>
              <a:gd name="connsiteX26" fmla="*/ 390525 w 2536031"/>
              <a:gd name="connsiteY26" fmla="*/ 402431 h 402431"/>
              <a:gd name="connsiteX27" fmla="*/ 309562 w 2536031"/>
              <a:gd name="connsiteY27" fmla="*/ 378618 h 402431"/>
              <a:gd name="connsiteX28" fmla="*/ 230981 w 2536031"/>
              <a:gd name="connsiteY28" fmla="*/ 340518 h 402431"/>
              <a:gd name="connsiteX29" fmla="*/ 164306 w 2536031"/>
              <a:gd name="connsiteY29" fmla="*/ 297656 h 402431"/>
              <a:gd name="connsiteX30" fmla="*/ 88106 w 2536031"/>
              <a:gd name="connsiteY30" fmla="*/ 233362 h 402431"/>
              <a:gd name="connsiteX31" fmla="*/ 30956 w 2536031"/>
              <a:gd name="connsiteY31" fmla="*/ 173831 h 402431"/>
              <a:gd name="connsiteX32" fmla="*/ 4762 w 2536031"/>
              <a:gd name="connsiteY32" fmla="*/ 138112 h 402431"/>
              <a:gd name="connsiteX33" fmla="*/ 0 w 2536031"/>
              <a:gd name="connsiteY33" fmla="*/ 119062 h 402431"/>
              <a:gd name="connsiteX34" fmla="*/ 4762 w 2536031"/>
              <a:gd name="connsiteY34" fmla="*/ 102393 h 402431"/>
              <a:gd name="connsiteX35" fmla="*/ 19050 w 2536031"/>
              <a:gd name="connsiteY35" fmla="*/ 92868 h 402431"/>
              <a:gd name="connsiteX36" fmla="*/ 50006 w 2536031"/>
              <a:gd name="connsiteY36" fmla="*/ 107156 h 402431"/>
              <a:gd name="connsiteX37" fmla="*/ 154781 w 2536031"/>
              <a:gd name="connsiteY37" fmla="*/ 157162 h 402431"/>
              <a:gd name="connsiteX38" fmla="*/ 269081 w 2536031"/>
              <a:gd name="connsiteY38" fmla="*/ 195262 h 402431"/>
              <a:gd name="connsiteX39" fmla="*/ 330993 w 2536031"/>
              <a:gd name="connsiteY39" fmla="*/ 204787 h 402431"/>
              <a:gd name="connsiteX40" fmla="*/ 481012 w 2536031"/>
              <a:gd name="connsiteY40" fmla="*/ 200025 h 402431"/>
              <a:gd name="connsiteX41" fmla="*/ 547687 w 2536031"/>
              <a:gd name="connsiteY41" fmla="*/ 202406 h 402431"/>
              <a:gd name="connsiteX42" fmla="*/ 735806 w 2536031"/>
              <a:gd name="connsiteY42" fmla="*/ 164306 h 4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536031" h="402431">
                <a:moveTo>
                  <a:pt x="735806" y="164306"/>
                </a:moveTo>
                <a:lnTo>
                  <a:pt x="933450" y="128587"/>
                </a:lnTo>
                <a:lnTo>
                  <a:pt x="1152525" y="92868"/>
                </a:lnTo>
                <a:lnTo>
                  <a:pt x="1309687" y="64293"/>
                </a:lnTo>
                <a:lnTo>
                  <a:pt x="1516856" y="42862"/>
                </a:lnTo>
                <a:lnTo>
                  <a:pt x="1795462" y="28575"/>
                </a:lnTo>
                <a:lnTo>
                  <a:pt x="2085975" y="11906"/>
                </a:lnTo>
                <a:lnTo>
                  <a:pt x="2283618" y="0"/>
                </a:lnTo>
                <a:lnTo>
                  <a:pt x="2474118" y="21431"/>
                </a:lnTo>
                <a:lnTo>
                  <a:pt x="2512218" y="66675"/>
                </a:lnTo>
                <a:lnTo>
                  <a:pt x="2536031" y="102393"/>
                </a:lnTo>
                <a:lnTo>
                  <a:pt x="2536031" y="114300"/>
                </a:lnTo>
                <a:lnTo>
                  <a:pt x="2528887" y="133350"/>
                </a:lnTo>
                <a:lnTo>
                  <a:pt x="2505075" y="159543"/>
                </a:lnTo>
                <a:lnTo>
                  <a:pt x="2471737" y="176212"/>
                </a:lnTo>
                <a:lnTo>
                  <a:pt x="2414587" y="178593"/>
                </a:lnTo>
                <a:lnTo>
                  <a:pt x="2224087" y="178593"/>
                </a:lnTo>
                <a:lnTo>
                  <a:pt x="1859756" y="183356"/>
                </a:lnTo>
                <a:lnTo>
                  <a:pt x="1493043" y="204787"/>
                </a:lnTo>
                <a:lnTo>
                  <a:pt x="1288256" y="226218"/>
                </a:lnTo>
                <a:lnTo>
                  <a:pt x="1047750" y="269081"/>
                </a:lnTo>
                <a:lnTo>
                  <a:pt x="800100" y="314325"/>
                </a:lnTo>
                <a:lnTo>
                  <a:pt x="652462" y="345281"/>
                </a:lnTo>
                <a:lnTo>
                  <a:pt x="516731" y="378618"/>
                </a:lnTo>
                <a:lnTo>
                  <a:pt x="457200" y="400050"/>
                </a:lnTo>
                <a:lnTo>
                  <a:pt x="442912" y="402431"/>
                </a:lnTo>
                <a:lnTo>
                  <a:pt x="390525" y="402431"/>
                </a:lnTo>
                <a:lnTo>
                  <a:pt x="309562" y="378618"/>
                </a:lnTo>
                <a:lnTo>
                  <a:pt x="230981" y="340518"/>
                </a:lnTo>
                <a:lnTo>
                  <a:pt x="164306" y="297656"/>
                </a:lnTo>
                <a:lnTo>
                  <a:pt x="88106" y="233362"/>
                </a:lnTo>
                <a:lnTo>
                  <a:pt x="30956" y="173831"/>
                </a:lnTo>
                <a:lnTo>
                  <a:pt x="4762" y="138112"/>
                </a:lnTo>
                <a:lnTo>
                  <a:pt x="0" y="119062"/>
                </a:lnTo>
                <a:lnTo>
                  <a:pt x="4762" y="102393"/>
                </a:lnTo>
                <a:lnTo>
                  <a:pt x="19050" y="92868"/>
                </a:lnTo>
                <a:lnTo>
                  <a:pt x="50006" y="107156"/>
                </a:lnTo>
                <a:lnTo>
                  <a:pt x="154781" y="157162"/>
                </a:lnTo>
                <a:lnTo>
                  <a:pt x="269081" y="195262"/>
                </a:lnTo>
                <a:lnTo>
                  <a:pt x="330993" y="204787"/>
                </a:lnTo>
                <a:lnTo>
                  <a:pt x="481012" y="200025"/>
                </a:lnTo>
                <a:lnTo>
                  <a:pt x="547687" y="202406"/>
                </a:lnTo>
                <a:lnTo>
                  <a:pt x="735806" y="164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840B878F-21A0-43B8-AA9F-54187C7AF3B0}"/>
              </a:ext>
            </a:extLst>
          </p:cNvPr>
          <p:cNvSpPr/>
          <p:nvPr/>
        </p:nvSpPr>
        <p:spPr>
          <a:xfrm>
            <a:off x="5664201" y="1312864"/>
            <a:ext cx="523875" cy="2643187"/>
          </a:xfrm>
          <a:custGeom>
            <a:avLst/>
            <a:gdLst>
              <a:gd name="connsiteX0" fmla="*/ 224351 w 523486"/>
              <a:gd name="connsiteY0" fmla="*/ 860012 h 2644622"/>
              <a:gd name="connsiteX1" fmla="*/ 220952 w 523486"/>
              <a:gd name="connsiteY1" fmla="*/ 645859 h 2644622"/>
              <a:gd name="connsiteX2" fmla="*/ 220952 w 523486"/>
              <a:gd name="connsiteY2" fmla="*/ 526885 h 2644622"/>
              <a:gd name="connsiteX3" fmla="*/ 200556 w 523486"/>
              <a:gd name="connsiteY3" fmla="*/ 288937 h 2644622"/>
              <a:gd name="connsiteX4" fmla="*/ 176761 w 523486"/>
              <a:gd name="connsiteY4" fmla="*/ 210754 h 2644622"/>
              <a:gd name="connsiteX5" fmla="*/ 146168 w 523486"/>
              <a:gd name="connsiteY5" fmla="*/ 176761 h 2644622"/>
              <a:gd name="connsiteX6" fmla="*/ 67985 w 523486"/>
              <a:gd name="connsiteY6" fmla="*/ 105377 h 2644622"/>
              <a:gd name="connsiteX7" fmla="*/ 13597 w 523486"/>
              <a:gd name="connsiteY7" fmla="*/ 61187 h 2644622"/>
              <a:gd name="connsiteX8" fmla="*/ 3399 w 523486"/>
              <a:gd name="connsiteY8" fmla="*/ 37392 h 2644622"/>
              <a:gd name="connsiteX9" fmla="*/ 0 w 523486"/>
              <a:gd name="connsiteY9" fmla="*/ 13597 h 2644622"/>
              <a:gd name="connsiteX10" fmla="*/ 20396 w 523486"/>
              <a:gd name="connsiteY10" fmla="*/ 0 h 2644622"/>
              <a:gd name="connsiteX11" fmla="*/ 54388 w 523486"/>
              <a:gd name="connsiteY11" fmla="*/ 0 h 2644622"/>
              <a:gd name="connsiteX12" fmla="*/ 152967 w 523486"/>
              <a:gd name="connsiteY12" fmla="*/ 23795 h 2644622"/>
              <a:gd name="connsiteX13" fmla="*/ 282138 w 523486"/>
              <a:gd name="connsiteY13" fmla="*/ 81582 h 2644622"/>
              <a:gd name="connsiteX14" fmla="*/ 390915 w 523486"/>
              <a:gd name="connsiteY14" fmla="*/ 149567 h 2644622"/>
              <a:gd name="connsiteX15" fmla="*/ 435105 w 523486"/>
              <a:gd name="connsiteY15" fmla="*/ 186959 h 2644622"/>
              <a:gd name="connsiteX16" fmla="*/ 492892 w 523486"/>
              <a:gd name="connsiteY16" fmla="*/ 251545 h 2644622"/>
              <a:gd name="connsiteX17" fmla="*/ 513288 w 523486"/>
              <a:gd name="connsiteY17" fmla="*/ 282138 h 2644622"/>
              <a:gd name="connsiteX18" fmla="*/ 523486 w 523486"/>
              <a:gd name="connsiteY18" fmla="*/ 319530 h 2644622"/>
              <a:gd name="connsiteX19" fmla="*/ 516687 w 523486"/>
              <a:gd name="connsiteY19" fmla="*/ 353523 h 2644622"/>
              <a:gd name="connsiteX20" fmla="*/ 486094 w 523486"/>
              <a:gd name="connsiteY20" fmla="*/ 380717 h 2644622"/>
              <a:gd name="connsiteX21" fmla="*/ 465698 w 523486"/>
              <a:gd name="connsiteY21" fmla="*/ 411310 h 2644622"/>
              <a:gd name="connsiteX22" fmla="*/ 452101 w 523486"/>
              <a:gd name="connsiteY22" fmla="*/ 455500 h 2644622"/>
              <a:gd name="connsiteX23" fmla="*/ 445303 w 523486"/>
              <a:gd name="connsiteY23" fmla="*/ 547280 h 2644622"/>
              <a:gd name="connsiteX24" fmla="*/ 445303 w 523486"/>
              <a:gd name="connsiteY24" fmla="*/ 1094561 h 2644622"/>
              <a:gd name="connsiteX25" fmla="*/ 448702 w 523486"/>
              <a:gd name="connsiteY25" fmla="*/ 2464461 h 2644622"/>
              <a:gd name="connsiteX26" fmla="*/ 452101 w 523486"/>
              <a:gd name="connsiteY26" fmla="*/ 2559640 h 2644622"/>
              <a:gd name="connsiteX27" fmla="*/ 336527 w 523486"/>
              <a:gd name="connsiteY27" fmla="*/ 2644622 h 2644622"/>
              <a:gd name="connsiteX28" fmla="*/ 224351 w 523486"/>
              <a:gd name="connsiteY28" fmla="*/ 2583435 h 2644622"/>
              <a:gd name="connsiteX29" fmla="*/ 224351 w 523486"/>
              <a:gd name="connsiteY29" fmla="*/ 860012 h 264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23486" h="2644622">
                <a:moveTo>
                  <a:pt x="224351" y="860012"/>
                </a:moveTo>
                <a:lnTo>
                  <a:pt x="220952" y="645859"/>
                </a:lnTo>
                <a:lnTo>
                  <a:pt x="220952" y="526885"/>
                </a:lnTo>
                <a:lnTo>
                  <a:pt x="200556" y="288937"/>
                </a:lnTo>
                <a:lnTo>
                  <a:pt x="176761" y="210754"/>
                </a:lnTo>
                <a:lnTo>
                  <a:pt x="146168" y="176761"/>
                </a:lnTo>
                <a:lnTo>
                  <a:pt x="67985" y="105377"/>
                </a:lnTo>
                <a:lnTo>
                  <a:pt x="13597" y="61187"/>
                </a:lnTo>
                <a:lnTo>
                  <a:pt x="3399" y="37392"/>
                </a:lnTo>
                <a:lnTo>
                  <a:pt x="0" y="13597"/>
                </a:lnTo>
                <a:lnTo>
                  <a:pt x="20396" y="0"/>
                </a:lnTo>
                <a:lnTo>
                  <a:pt x="54388" y="0"/>
                </a:lnTo>
                <a:lnTo>
                  <a:pt x="152967" y="23795"/>
                </a:lnTo>
                <a:lnTo>
                  <a:pt x="282138" y="81582"/>
                </a:lnTo>
                <a:lnTo>
                  <a:pt x="390915" y="149567"/>
                </a:lnTo>
                <a:lnTo>
                  <a:pt x="435105" y="186959"/>
                </a:lnTo>
                <a:lnTo>
                  <a:pt x="492892" y="251545"/>
                </a:lnTo>
                <a:lnTo>
                  <a:pt x="513288" y="282138"/>
                </a:lnTo>
                <a:lnTo>
                  <a:pt x="523486" y="319530"/>
                </a:lnTo>
                <a:lnTo>
                  <a:pt x="516687" y="353523"/>
                </a:lnTo>
                <a:lnTo>
                  <a:pt x="486094" y="380717"/>
                </a:lnTo>
                <a:lnTo>
                  <a:pt x="465698" y="411310"/>
                </a:lnTo>
                <a:lnTo>
                  <a:pt x="452101" y="455500"/>
                </a:lnTo>
                <a:lnTo>
                  <a:pt x="445303" y="547280"/>
                </a:lnTo>
                <a:lnTo>
                  <a:pt x="445303" y="1094561"/>
                </a:lnTo>
                <a:lnTo>
                  <a:pt x="448702" y="2464461"/>
                </a:lnTo>
                <a:lnTo>
                  <a:pt x="452101" y="2559640"/>
                </a:lnTo>
                <a:lnTo>
                  <a:pt x="336527" y="2644622"/>
                </a:lnTo>
                <a:lnTo>
                  <a:pt x="224351" y="2583435"/>
                </a:lnTo>
                <a:lnTo>
                  <a:pt x="224351" y="860012"/>
                </a:lnTo>
                <a:close/>
              </a:path>
            </a:pathLst>
          </a:custGeom>
          <a:solidFill>
            <a:srgbClr val="23C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54B4B44F-4F40-4B06-86AB-88E4F682E2CB}"/>
              </a:ext>
            </a:extLst>
          </p:cNvPr>
          <p:cNvSpPr/>
          <p:nvPr/>
        </p:nvSpPr>
        <p:spPr>
          <a:xfrm>
            <a:off x="4567239" y="3227388"/>
            <a:ext cx="2765425" cy="469900"/>
          </a:xfrm>
          <a:custGeom>
            <a:avLst/>
            <a:gdLst>
              <a:gd name="connsiteX0" fmla="*/ 1095375 w 2764631"/>
              <a:gd name="connsiteY0" fmla="*/ 192881 h 471487"/>
              <a:gd name="connsiteX1" fmla="*/ 1271587 w 2764631"/>
              <a:gd name="connsiteY1" fmla="*/ 169069 h 471487"/>
              <a:gd name="connsiteX2" fmla="*/ 1345406 w 2764631"/>
              <a:gd name="connsiteY2" fmla="*/ 157162 h 471487"/>
              <a:gd name="connsiteX3" fmla="*/ 1547812 w 2764631"/>
              <a:gd name="connsiteY3" fmla="*/ 138112 h 471487"/>
              <a:gd name="connsiteX4" fmla="*/ 1833562 w 2764631"/>
              <a:gd name="connsiteY4" fmla="*/ 116681 h 471487"/>
              <a:gd name="connsiteX5" fmla="*/ 2071687 w 2764631"/>
              <a:gd name="connsiteY5" fmla="*/ 92869 h 471487"/>
              <a:gd name="connsiteX6" fmla="*/ 2262187 w 2764631"/>
              <a:gd name="connsiteY6" fmla="*/ 71437 h 471487"/>
              <a:gd name="connsiteX7" fmla="*/ 2309812 w 2764631"/>
              <a:gd name="connsiteY7" fmla="*/ 61912 h 471487"/>
              <a:gd name="connsiteX8" fmla="*/ 2386012 w 2764631"/>
              <a:gd name="connsiteY8" fmla="*/ 21431 h 471487"/>
              <a:gd name="connsiteX9" fmla="*/ 2412206 w 2764631"/>
              <a:gd name="connsiteY9" fmla="*/ 0 h 471487"/>
              <a:gd name="connsiteX10" fmla="*/ 2436018 w 2764631"/>
              <a:gd name="connsiteY10" fmla="*/ 2381 h 471487"/>
              <a:gd name="connsiteX11" fmla="*/ 2521743 w 2764631"/>
              <a:gd name="connsiteY11" fmla="*/ 19050 h 471487"/>
              <a:gd name="connsiteX12" fmla="*/ 2655093 w 2764631"/>
              <a:gd name="connsiteY12" fmla="*/ 69056 h 471487"/>
              <a:gd name="connsiteX13" fmla="*/ 2700337 w 2764631"/>
              <a:gd name="connsiteY13" fmla="*/ 88106 h 471487"/>
              <a:gd name="connsiteX14" fmla="*/ 2726531 w 2764631"/>
              <a:gd name="connsiteY14" fmla="*/ 109537 h 471487"/>
              <a:gd name="connsiteX15" fmla="*/ 2750343 w 2764631"/>
              <a:gd name="connsiteY15" fmla="*/ 133350 h 471487"/>
              <a:gd name="connsiteX16" fmla="*/ 2764631 w 2764631"/>
              <a:gd name="connsiteY16" fmla="*/ 159544 h 471487"/>
              <a:gd name="connsiteX17" fmla="*/ 2764631 w 2764631"/>
              <a:gd name="connsiteY17" fmla="*/ 183356 h 471487"/>
              <a:gd name="connsiteX18" fmla="*/ 2752725 w 2764631"/>
              <a:gd name="connsiteY18" fmla="*/ 204787 h 471487"/>
              <a:gd name="connsiteX19" fmla="*/ 2733675 w 2764631"/>
              <a:gd name="connsiteY19" fmla="*/ 221456 h 471487"/>
              <a:gd name="connsiteX20" fmla="*/ 2659856 w 2764631"/>
              <a:gd name="connsiteY20" fmla="*/ 245269 h 471487"/>
              <a:gd name="connsiteX21" fmla="*/ 2621756 w 2764631"/>
              <a:gd name="connsiteY21" fmla="*/ 247650 h 471487"/>
              <a:gd name="connsiteX22" fmla="*/ 2583656 w 2764631"/>
              <a:gd name="connsiteY22" fmla="*/ 235744 h 471487"/>
              <a:gd name="connsiteX23" fmla="*/ 2519362 w 2764631"/>
              <a:gd name="connsiteY23" fmla="*/ 226219 h 471487"/>
              <a:gd name="connsiteX24" fmla="*/ 2347912 w 2764631"/>
              <a:gd name="connsiteY24" fmla="*/ 223837 h 471487"/>
              <a:gd name="connsiteX25" fmla="*/ 2183606 w 2764631"/>
              <a:gd name="connsiteY25" fmla="*/ 233362 h 471487"/>
              <a:gd name="connsiteX26" fmla="*/ 1774031 w 2764631"/>
              <a:gd name="connsiteY26" fmla="*/ 266700 h 471487"/>
              <a:gd name="connsiteX27" fmla="*/ 1509712 w 2764631"/>
              <a:gd name="connsiteY27" fmla="*/ 295275 h 471487"/>
              <a:gd name="connsiteX28" fmla="*/ 1207293 w 2764631"/>
              <a:gd name="connsiteY28" fmla="*/ 326231 h 471487"/>
              <a:gd name="connsiteX29" fmla="*/ 826293 w 2764631"/>
              <a:gd name="connsiteY29" fmla="*/ 373856 h 471487"/>
              <a:gd name="connsiteX30" fmla="*/ 635793 w 2764631"/>
              <a:gd name="connsiteY30" fmla="*/ 397669 h 471487"/>
              <a:gd name="connsiteX31" fmla="*/ 526256 w 2764631"/>
              <a:gd name="connsiteY31" fmla="*/ 416719 h 471487"/>
              <a:gd name="connsiteX32" fmla="*/ 381000 w 2764631"/>
              <a:gd name="connsiteY32" fmla="*/ 459581 h 471487"/>
              <a:gd name="connsiteX33" fmla="*/ 345281 w 2764631"/>
              <a:gd name="connsiteY33" fmla="*/ 471487 h 471487"/>
              <a:gd name="connsiteX34" fmla="*/ 328612 w 2764631"/>
              <a:gd name="connsiteY34" fmla="*/ 471487 h 471487"/>
              <a:gd name="connsiteX35" fmla="*/ 278606 w 2764631"/>
              <a:gd name="connsiteY35" fmla="*/ 457200 h 471487"/>
              <a:gd name="connsiteX36" fmla="*/ 207168 w 2764631"/>
              <a:gd name="connsiteY36" fmla="*/ 423862 h 471487"/>
              <a:gd name="connsiteX37" fmla="*/ 164306 w 2764631"/>
              <a:gd name="connsiteY37" fmla="*/ 388144 h 471487"/>
              <a:gd name="connsiteX38" fmla="*/ 107156 w 2764631"/>
              <a:gd name="connsiteY38" fmla="*/ 340519 h 471487"/>
              <a:gd name="connsiteX39" fmla="*/ 47625 w 2764631"/>
              <a:gd name="connsiteY39" fmla="*/ 285750 h 471487"/>
              <a:gd name="connsiteX40" fmla="*/ 14287 w 2764631"/>
              <a:gd name="connsiteY40" fmla="*/ 238125 h 471487"/>
              <a:gd name="connsiteX41" fmla="*/ 0 w 2764631"/>
              <a:gd name="connsiteY41" fmla="*/ 204787 h 471487"/>
              <a:gd name="connsiteX42" fmla="*/ 0 w 2764631"/>
              <a:gd name="connsiteY42" fmla="*/ 183356 h 471487"/>
              <a:gd name="connsiteX43" fmla="*/ 14287 w 2764631"/>
              <a:gd name="connsiteY43" fmla="*/ 176212 h 471487"/>
              <a:gd name="connsiteX44" fmla="*/ 40481 w 2764631"/>
              <a:gd name="connsiteY44" fmla="*/ 188119 h 471487"/>
              <a:gd name="connsiteX45" fmla="*/ 85725 w 2764631"/>
              <a:gd name="connsiteY45" fmla="*/ 216694 h 471487"/>
              <a:gd name="connsiteX46" fmla="*/ 135731 w 2764631"/>
              <a:gd name="connsiteY46" fmla="*/ 240506 h 471487"/>
              <a:gd name="connsiteX47" fmla="*/ 185737 w 2764631"/>
              <a:gd name="connsiteY47" fmla="*/ 259556 h 471487"/>
              <a:gd name="connsiteX48" fmla="*/ 242887 w 2764631"/>
              <a:gd name="connsiteY48" fmla="*/ 269081 h 471487"/>
              <a:gd name="connsiteX49" fmla="*/ 330993 w 2764631"/>
              <a:gd name="connsiteY49" fmla="*/ 271462 h 471487"/>
              <a:gd name="connsiteX50" fmla="*/ 411956 w 2764631"/>
              <a:gd name="connsiteY50" fmla="*/ 273844 h 471487"/>
              <a:gd name="connsiteX51" fmla="*/ 533400 w 2764631"/>
              <a:gd name="connsiteY51" fmla="*/ 261937 h 471487"/>
              <a:gd name="connsiteX52" fmla="*/ 795337 w 2764631"/>
              <a:gd name="connsiteY52" fmla="*/ 230981 h 471487"/>
              <a:gd name="connsiteX53" fmla="*/ 1095375 w 2764631"/>
              <a:gd name="connsiteY53" fmla="*/ 192881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64631" h="471487">
                <a:moveTo>
                  <a:pt x="1095375" y="192881"/>
                </a:moveTo>
                <a:lnTo>
                  <a:pt x="1271587" y="169069"/>
                </a:lnTo>
                <a:lnTo>
                  <a:pt x="1345406" y="157162"/>
                </a:lnTo>
                <a:lnTo>
                  <a:pt x="1547812" y="138112"/>
                </a:lnTo>
                <a:lnTo>
                  <a:pt x="1833562" y="116681"/>
                </a:lnTo>
                <a:lnTo>
                  <a:pt x="2071687" y="92869"/>
                </a:lnTo>
                <a:lnTo>
                  <a:pt x="2262187" y="71437"/>
                </a:lnTo>
                <a:lnTo>
                  <a:pt x="2309812" y="61912"/>
                </a:lnTo>
                <a:lnTo>
                  <a:pt x="2386012" y="21431"/>
                </a:lnTo>
                <a:lnTo>
                  <a:pt x="2412206" y="0"/>
                </a:lnTo>
                <a:lnTo>
                  <a:pt x="2436018" y="2381"/>
                </a:lnTo>
                <a:lnTo>
                  <a:pt x="2521743" y="19050"/>
                </a:lnTo>
                <a:lnTo>
                  <a:pt x="2655093" y="69056"/>
                </a:lnTo>
                <a:lnTo>
                  <a:pt x="2700337" y="88106"/>
                </a:lnTo>
                <a:lnTo>
                  <a:pt x="2726531" y="109537"/>
                </a:lnTo>
                <a:lnTo>
                  <a:pt x="2750343" y="133350"/>
                </a:lnTo>
                <a:lnTo>
                  <a:pt x="2764631" y="159544"/>
                </a:lnTo>
                <a:lnTo>
                  <a:pt x="2764631" y="183356"/>
                </a:lnTo>
                <a:lnTo>
                  <a:pt x="2752725" y="204787"/>
                </a:lnTo>
                <a:lnTo>
                  <a:pt x="2733675" y="221456"/>
                </a:lnTo>
                <a:lnTo>
                  <a:pt x="2659856" y="245269"/>
                </a:lnTo>
                <a:lnTo>
                  <a:pt x="2621756" y="247650"/>
                </a:lnTo>
                <a:lnTo>
                  <a:pt x="2583656" y="235744"/>
                </a:lnTo>
                <a:lnTo>
                  <a:pt x="2519362" y="226219"/>
                </a:lnTo>
                <a:lnTo>
                  <a:pt x="2347912" y="223837"/>
                </a:lnTo>
                <a:lnTo>
                  <a:pt x="2183606" y="233362"/>
                </a:lnTo>
                <a:lnTo>
                  <a:pt x="1774031" y="266700"/>
                </a:lnTo>
                <a:lnTo>
                  <a:pt x="1509712" y="295275"/>
                </a:lnTo>
                <a:lnTo>
                  <a:pt x="1207293" y="326231"/>
                </a:lnTo>
                <a:lnTo>
                  <a:pt x="826293" y="373856"/>
                </a:lnTo>
                <a:lnTo>
                  <a:pt x="635793" y="397669"/>
                </a:lnTo>
                <a:lnTo>
                  <a:pt x="526256" y="416719"/>
                </a:lnTo>
                <a:lnTo>
                  <a:pt x="381000" y="459581"/>
                </a:lnTo>
                <a:lnTo>
                  <a:pt x="345281" y="471487"/>
                </a:lnTo>
                <a:lnTo>
                  <a:pt x="328612" y="471487"/>
                </a:lnTo>
                <a:lnTo>
                  <a:pt x="278606" y="457200"/>
                </a:lnTo>
                <a:lnTo>
                  <a:pt x="207168" y="423862"/>
                </a:lnTo>
                <a:lnTo>
                  <a:pt x="164306" y="388144"/>
                </a:lnTo>
                <a:lnTo>
                  <a:pt x="107156" y="340519"/>
                </a:lnTo>
                <a:lnTo>
                  <a:pt x="47625" y="285750"/>
                </a:lnTo>
                <a:lnTo>
                  <a:pt x="14287" y="238125"/>
                </a:lnTo>
                <a:lnTo>
                  <a:pt x="0" y="204787"/>
                </a:lnTo>
                <a:lnTo>
                  <a:pt x="0" y="183356"/>
                </a:lnTo>
                <a:lnTo>
                  <a:pt x="14287" y="176212"/>
                </a:lnTo>
                <a:lnTo>
                  <a:pt x="40481" y="188119"/>
                </a:lnTo>
                <a:lnTo>
                  <a:pt x="85725" y="216694"/>
                </a:lnTo>
                <a:lnTo>
                  <a:pt x="135731" y="240506"/>
                </a:lnTo>
                <a:lnTo>
                  <a:pt x="185737" y="259556"/>
                </a:lnTo>
                <a:lnTo>
                  <a:pt x="242887" y="269081"/>
                </a:lnTo>
                <a:lnTo>
                  <a:pt x="330993" y="271462"/>
                </a:lnTo>
                <a:lnTo>
                  <a:pt x="411956" y="273844"/>
                </a:lnTo>
                <a:lnTo>
                  <a:pt x="533400" y="261937"/>
                </a:lnTo>
                <a:lnTo>
                  <a:pt x="795337" y="230981"/>
                </a:lnTo>
                <a:lnTo>
                  <a:pt x="1095375" y="192881"/>
                </a:lnTo>
                <a:close/>
              </a:path>
            </a:pathLst>
          </a:custGeom>
          <a:solidFill>
            <a:srgbClr val="23C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85D090B4-A141-4383-B210-846D811A295F}"/>
              </a:ext>
            </a:extLst>
          </p:cNvPr>
          <p:cNvSpPr/>
          <p:nvPr/>
        </p:nvSpPr>
        <p:spPr>
          <a:xfrm>
            <a:off x="3775076" y="3721100"/>
            <a:ext cx="4178300" cy="554038"/>
          </a:xfrm>
          <a:custGeom>
            <a:avLst/>
            <a:gdLst>
              <a:gd name="connsiteX0" fmla="*/ 1482076 w 4177686"/>
              <a:gd name="connsiteY0" fmla="*/ 203955 h 554078"/>
              <a:gd name="connsiteX1" fmla="*/ 1791408 w 4177686"/>
              <a:gd name="connsiteY1" fmla="*/ 166563 h 554078"/>
              <a:gd name="connsiteX2" fmla="*/ 2107539 w 4177686"/>
              <a:gd name="connsiteY2" fmla="*/ 129171 h 554078"/>
              <a:gd name="connsiteX3" fmla="*/ 2291099 w 4177686"/>
              <a:gd name="connsiteY3" fmla="*/ 108776 h 554078"/>
              <a:gd name="connsiteX4" fmla="*/ 2532446 w 4177686"/>
              <a:gd name="connsiteY4" fmla="*/ 98578 h 554078"/>
              <a:gd name="connsiteX5" fmla="*/ 2858775 w 4177686"/>
              <a:gd name="connsiteY5" fmla="*/ 78183 h 554078"/>
              <a:gd name="connsiteX6" fmla="*/ 3100122 w 4177686"/>
              <a:gd name="connsiteY6" fmla="*/ 64586 h 554078"/>
              <a:gd name="connsiteX7" fmla="*/ 3348268 w 4177686"/>
              <a:gd name="connsiteY7" fmla="*/ 44190 h 554078"/>
              <a:gd name="connsiteX8" fmla="*/ 3559021 w 4177686"/>
              <a:gd name="connsiteY8" fmla="*/ 13597 h 554078"/>
              <a:gd name="connsiteX9" fmla="*/ 3630406 w 4177686"/>
              <a:gd name="connsiteY9" fmla="*/ 0 h 554078"/>
              <a:gd name="connsiteX10" fmla="*/ 3667798 w 4177686"/>
              <a:gd name="connsiteY10" fmla="*/ 3399 h 554078"/>
              <a:gd name="connsiteX11" fmla="*/ 3813966 w 4177686"/>
              <a:gd name="connsiteY11" fmla="*/ 33992 h 554078"/>
              <a:gd name="connsiteX12" fmla="*/ 4000925 w 4177686"/>
              <a:gd name="connsiteY12" fmla="*/ 101977 h 554078"/>
              <a:gd name="connsiteX13" fmla="*/ 4079108 w 4177686"/>
              <a:gd name="connsiteY13" fmla="*/ 132571 h 554078"/>
              <a:gd name="connsiteX14" fmla="*/ 4123298 w 4177686"/>
              <a:gd name="connsiteY14" fmla="*/ 156365 h 554078"/>
              <a:gd name="connsiteX15" fmla="*/ 4157291 w 4177686"/>
              <a:gd name="connsiteY15" fmla="*/ 186959 h 554078"/>
              <a:gd name="connsiteX16" fmla="*/ 4174287 w 4177686"/>
              <a:gd name="connsiteY16" fmla="*/ 214153 h 554078"/>
              <a:gd name="connsiteX17" fmla="*/ 4177686 w 4177686"/>
              <a:gd name="connsiteY17" fmla="*/ 234548 h 554078"/>
              <a:gd name="connsiteX18" fmla="*/ 4164089 w 4177686"/>
              <a:gd name="connsiteY18" fmla="*/ 271940 h 554078"/>
              <a:gd name="connsiteX19" fmla="*/ 4133496 w 4177686"/>
              <a:gd name="connsiteY19" fmla="*/ 302533 h 554078"/>
              <a:gd name="connsiteX20" fmla="*/ 4085906 w 4177686"/>
              <a:gd name="connsiteY20" fmla="*/ 329728 h 554078"/>
              <a:gd name="connsiteX21" fmla="*/ 4065511 w 4177686"/>
              <a:gd name="connsiteY21" fmla="*/ 329728 h 554078"/>
              <a:gd name="connsiteX22" fmla="*/ 3970331 w 4177686"/>
              <a:gd name="connsiteY22" fmla="*/ 305933 h 554078"/>
              <a:gd name="connsiteX23" fmla="*/ 3742581 w 4177686"/>
              <a:gd name="connsiteY23" fmla="*/ 268541 h 554078"/>
              <a:gd name="connsiteX24" fmla="*/ 3542025 w 4177686"/>
              <a:gd name="connsiteY24" fmla="*/ 241347 h 554078"/>
              <a:gd name="connsiteX25" fmla="*/ 3202099 w 4177686"/>
              <a:gd name="connsiteY25" fmla="*/ 234548 h 554078"/>
              <a:gd name="connsiteX26" fmla="*/ 2834980 w 4177686"/>
              <a:gd name="connsiteY26" fmla="*/ 237948 h 554078"/>
              <a:gd name="connsiteX27" fmla="*/ 2389677 w 4177686"/>
              <a:gd name="connsiteY27" fmla="*/ 258343 h 554078"/>
              <a:gd name="connsiteX28" fmla="*/ 1910382 w 4177686"/>
              <a:gd name="connsiteY28" fmla="*/ 305933 h 554078"/>
              <a:gd name="connsiteX29" fmla="*/ 1424288 w 4177686"/>
              <a:gd name="connsiteY29" fmla="*/ 367119 h 554078"/>
              <a:gd name="connsiteX30" fmla="*/ 1179542 w 4177686"/>
              <a:gd name="connsiteY30" fmla="*/ 407910 h 554078"/>
              <a:gd name="connsiteX31" fmla="*/ 785228 w 4177686"/>
              <a:gd name="connsiteY31" fmla="*/ 469097 h 554078"/>
              <a:gd name="connsiteX32" fmla="*/ 577873 w 4177686"/>
              <a:gd name="connsiteY32" fmla="*/ 503090 h 554078"/>
              <a:gd name="connsiteX33" fmla="*/ 431705 w 4177686"/>
              <a:gd name="connsiteY33" fmla="*/ 540481 h 554078"/>
              <a:gd name="connsiteX34" fmla="*/ 380717 w 4177686"/>
              <a:gd name="connsiteY34" fmla="*/ 554078 h 554078"/>
              <a:gd name="connsiteX35" fmla="*/ 346724 w 4177686"/>
              <a:gd name="connsiteY35" fmla="*/ 550679 h 554078"/>
              <a:gd name="connsiteX36" fmla="*/ 316131 w 4177686"/>
              <a:gd name="connsiteY36" fmla="*/ 537082 h 554078"/>
              <a:gd name="connsiteX37" fmla="*/ 248146 w 4177686"/>
              <a:gd name="connsiteY37" fmla="*/ 482694 h 554078"/>
              <a:gd name="connsiteX38" fmla="*/ 159765 w 4177686"/>
              <a:gd name="connsiteY38" fmla="*/ 387515 h 554078"/>
              <a:gd name="connsiteX39" fmla="*/ 67985 w 4177686"/>
              <a:gd name="connsiteY39" fmla="*/ 282138 h 554078"/>
              <a:gd name="connsiteX40" fmla="*/ 3399 w 4177686"/>
              <a:gd name="connsiteY40" fmla="*/ 203955 h 554078"/>
              <a:gd name="connsiteX41" fmla="*/ 0 w 4177686"/>
              <a:gd name="connsiteY41" fmla="*/ 180160 h 554078"/>
              <a:gd name="connsiteX42" fmla="*/ 10198 w 4177686"/>
              <a:gd name="connsiteY42" fmla="*/ 163164 h 554078"/>
              <a:gd name="connsiteX43" fmla="*/ 30593 w 4177686"/>
              <a:gd name="connsiteY43" fmla="*/ 166563 h 554078"/>
              <a:gd name="connsiteX44" fmla="*/ 54388 w 4177686"/>
              <a:gd name="connsiteY44" fmla="*/ 169962 h 554078"/>
              <a:gd name="connsiteX45" fmla="*/ 118974 w 4177686"/>
              <a:gd name="connsiteY45" fmla="*/ 214153 h 554078"/>
              <a:gd name="connsiteX46" fmla="*/ 186959 w 4177686"/>
              <a:gd name="connsiteY46" fmla="*/ 248145 h 554078"/>
              <a:gd name="connsiteX47" fmla="*/ 261743 w 4177686"/>
              <a:gd name="connsiteY47" fmla="*/ 278739 h 554078"/>
              <a:gd name="connsiteX48" fmla="*/ 305933 w 4177686"/>
              <a:gd name="connsiteY48" fmla="*/ 295735 h 554078"/>
              <a:gd name="connsiteX49" fmla="*/ 350123 w 4177686"/>
              <a:gd name="connsiteY49" fmla="*/ 305933 h 554078"/>
              <a:gd name="connsiteX50" fmla="*/ 482694 w 4177686"/>
              <a:gd name="connsiteY50" fmla="*/ 312731 h 554078"/>
              <a:gd name="connsiteX51" fmla="*/ 656056 w 4177686"/>
              <a:gd name="connsiteY51" fmla="*/ 305933 h 554078"/>
              <a:gd name="connsiteX52" fmla="*/ 900803 w 4177686"/>
              <a:gd name="connsiteY52" fmla="*/ 271940 h 554078"/>
              <a:gd name="connsiteX53" fmla="*/ 1482076 w 4177686"/>
              <a:gd name="connsiteY53" fmla="*/ 203955 h 55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177686" h="554078">
                <a:moveTo>
                  <a:pt x="1482076" y="203955"/>
                </a:moveTo>
                <a:lnTo>
                  <a:pt x="1791408" y="166563"/>
                </a:lnTo>
                <a:lnTo>
                  <a:pt x="2107539" y="129171"/>
                </a:lnTo>
                <a:lnTo>
                  <a:pt x="2291099" y="108776"/>
                </a:lnTo>
                <a:lnTo>
                  <a:pt x="2532446" y="98578"/>
                </a:lnTo>
                <a:lnTo>
                  <a:pt x="2858775" y="78183"/>
                </a:lnTo>
                <a:lnTo>
                  <a:pt x="3100122" y="64586"/>
                </a:lnTo>
                <a:lnTo>
                  <a:pt x="3348268" y="44190"/>
                </a:lnTo>
                <a:lnTo>
                  <a:pt x="3559021" y="13597"/>
                </a:lnTo>
                <a:lnTo>
                  <a:pt x="3630406" y="0"/>
                </a:lnTo>
                <a:lnTo>
                  <a:pt x="3667798" y="3399"/>
                </a:lnTo>
                <a:lnTo>
                  <a:pt x="3813966" y="33992"/>
                </a:lnTo>
                <a:lnTo>
                  <a:pt x="4000925" y="101977"/>
                </a:lnTo>
                <a:lnTo>
                  <a:pt x="4079108" y="132571"/>
                </a:lnTo>
                <a:lnTo>
                  <a:pt x="4123298" y="156365"/>
                </a:lnTo>
                <a:lnTo>
                  <a:pt x="4157291" y="186959"/>
                </a:lnTo>
                <a:lnTo>
                  <a:pt x="4174287" y="214153"/>
                </a:lnTo>
                <a:lnTo>
                  <a:pt x="4177686" y="234548"/>
                </a:lnTo>
                <a:lnTo>
                  <a:pt x="4164089" y="271940"/>
                </a:lnTo>
                <a:lnTo>
                  <a:pt x="4133496" y="302533"/>
                </a:lnTo>
                <a:lnTo>
                  <a:pt x="4085906" y="329728"/>
                </a:lnTo>
                <a:lnTo>
                  <a:pt x="4065511" y="329728"/>
                </a:lnTo>
                <a:lnTo>
                  <a:pt x="3970331" y="305933"/>
                </a:lnTo>
                <a:lnTo>
                  <a:pt x="3742581" y="268541"/>
                </a:lnTo>
                <a:lnTo>
                  <a:pt x="3542025" y="241347"/>
                </a:lnTo>
                <a:lnTo>
                  <a:pt x="3202099" y="234548"/>
                </a:lnTo>
                <a:lnTo>
                  <a:pt x="2834980" y="237948"/>
                </a:lnTo>
                <a:lnTo>
                  <a:pt x="2389677" y="258343"/>
                </a:lnTo>
                <a:lnTo>
                  <a:pt x="1910382" y="305933"/>
                </a:lnTo>
                <a:lnTo>
                  <a:pt x="1424288" y="367119"/>
                </a:lnTo>
                <a:lnTo>
                  <a:pt x="1179542" y="407910"/>
                </a:lnTo>
                <a:lnTo>
                  <a:pt x="785228" y="469097"/>
                </a:lnTo>
                <a:lnTo>
                  <a:pt x="577873" y="503090"/>
                </a:lnTo>
                <a:lnTo>
                  <a:pt x="431705" y="540481"/>
                </a:lnTo>
                <a:lnTo>
                  <a:pt x="380717" y="554078"/>
                </a:lnTo>
                <a:lnTo>
                  <a:pt x="346724" y="550679"/>
                </a:lnTo>
                <a:lnTo>
                  <a:pt x="316131" y="537082"/>
                </a:lnTo>
                <a:lnTo>
                  <a:pt x="248146" y="482694"/>
                </a:lnTo>
                <a:lnTo>
                  <a:pt x="159765" y="387515"/>
                </a:lnTo>
                <a:lnTo>
                  <a:pt x="67985" y="282138"/>
                </a:lnTo>
                <a:lnTo>
                  <a:pt x="3399" y="203955"/>
                </a:lnTo>
                <a:lnTo>
                  <a:pt x="0" y="180160"/>
                </a:lnTo>
                <a:lnTo>
                  <a:pt x="10198" y="163164"/>
                </a:lnTo>
                <a:lnTo>
                  <a:pt x="30593" y="166563"/>
                </a:lnTo>
                <a:lnTo>
                  <a:pt x="54388" y="169962"/>
                </a:lnTo>
                <a:lnTo>
                  <a:pt x="118974" y="214153"/>
                </a:lnTo>
                <a:lnTo>
                  <a:pt x="186959" y="248145"/>
                </a:lnTo>
                <a:lnTo>
                  <a:pt x="261743" y="278739"/>
                </a:lnTo>
                <a:lnTo>
                  <a:pt x="305933" y="295735"/>
                </a:lnTo>
                <a:lnTo>
                  <a:pt x="350123" y="305933"/>
                </a:lnTo>
                <a:lnTo>
                  <a:pt x="482694" y="312731"/>
                </a:lnTo>
                <a:lnTo>
                  <a:pt x="656056" y="305933"/>
                </a:lnTo>
                <a:lnTo>
                  <a:pt x="900803" y="271940"/>
                </a:lnTo>
                <a:lnTo>
                  <a:pt x="1482076" y="203955"/>
                </a:lnTo>
                <a:close/>
              </a:path>
            </a:pathLst>
          </a:custGeom>
          <a:solidFill>
            <a:srgbClr val="23C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932A579D-4546-4054-957C-0E13520FFCBC}"/>
              </a:ext>
            </a:extLst>
          </p:cNvPr>
          <p:cNvSpPr/>
          <p:nvPr/>
        </p:nvSpPr>
        <p:spPr>
          <a:xfrm>
            <a:off x="4729163" y="4364039"/>
            <a:ext cx="2800350" cy="1565275"/>
          </a:xfrm>
          <a:custGeom>
            <a:avLst/>
            <a:gdLst>
              <a:gd name="connsiteX0" fmla="*/ 642937 w 2800350"/>
              <a:gd name="connsiteY0" fmla="*/ 152400 h 1564482"/>
              <a:gd name="connsiteX1" fmla="*/ 390525 w 2800350"/>
              <a:gd name="connsiteY1" fmla="*/ 178594 h 1564482"/>
              <a:gd name="connsiteX2" fmla="*/ 202406 w 2800350"/>
              <a:gd name="connsiteY2" fmla="*/ 197644 h 1564482"/>
              <a:gd name="connsiteX3" fmla="*/ 107156 w 2800350"/>
              <a:gd name="connsiteY3" fmla="*/ 207169 h 1564482"/>
              <a:gd name="connsiteX4" fmla="*/ 0 w 2800350"/>
              <a:gd name="connsiteY4" fmla="*/ 242888 h 1564482"/>
              <a:gd name="connsiteX5" fmla="*/ 173831 w 2800350"/>
              <a:gd name="connsiteY5" fmla="*/ 364332 h 1564482"/>
              <a:gd name="connsiteX6" fmla="*/ 302418 w 2800350"/>
              <a:gd name="connsiteY6" fmla="*/ 347663 h 1564482"/>
              <a:gd name="connsiteX7" fmla="*/ 654843 w 2800350"/>
              <a:gd name="connsiteY7" fmla="*/ 309563 h 1564482"/>
              <a:gd name="connsiteX8" fmla="*/ 981075 w 2800350"/>
              <a:gd name="connsiteY8" fmla="*/ 278607 h 1564482"/>
              <a:gd name="connsiteX9" fmla="*/ 1283493 w 2800350"/>
              <a:gd name="connsiteY9" fmla="*/ 254794 h 1564482"/>
              <a:gd name="connsiteX10" fmla="*/ 1604962 w 2800350"/>
              <a:gd name="connsiteY10" fmla="*/ 230982 h 1564482"/>
              <a:gd name="connsiteX11" fmla="*/ 1921668 w 2800350"/>
              <a:gd name="connsiteY11" fmla="*/ 211932 h 1564482"/>
              <a:gd name="connsiteX12" fmla="*/ 2252662 w 2800350"/>
              <a:gd name="connsiteY12" fmla="*/ 204788 h 1564482"/>
              <a:gd name="connsiteX13" fmla="*/ 2307431 w 2800350"/>
              <a:gd name="connsiteY13" fmla="*/ 204788 h 1564482"/>
              <a:gd name="connsiteX14" fmla="*/ 2350293 w 2800350"/>
              <a:gd name="connsiteY14" fmla="*/ 207169 h 1564482"/>
              <a:gd name="connsiteX15" fmla="*/ 2381250 w 2800350"/>
              <a:gd name="connsiteY15" fmla="*/ 214313 h 1564482"/>
              <a:gd name="connsiteX16" fmla="*/ 2405062 w 2800350"/>
              <a:gd name="connsiteY16" fmla="*/ 226219 h 1564482"/>
              <a:gd name="connsiteX17" fmla="*/ 2424112 w 2800350"/>
              <a:gd name="connsiteY17" fmla="*/ 245269 h 1564482"/>
              <a:gd name="connsiteX18" fmla="*/ 2433637 w 2800350"/>
              <a:gd name="connsiteY18" fmla="*/ 261938 h 1564482"/>
              <a:gd name="connsiteX19" fmla="*/ 2445543 w 2800350"/>
              <a:gd name="connsiteY19" fmla="*/ 288132 h 1564482"/>
              <a:gd name="connsiteX20" fmla="*/ 2450306 w 2800350"/>
              <a:gd name="connsiteY20" fmla="*/ 321469 h 1564482"/>
              <a:gd name="connsiteX21" fmla="*/ 2450306 w 2800350"/>
              <a:gd name="connsiteY21" fmla="*/ 421482 h 1564482"/>
              <a:gd name="connsiteX22" fmla="*/ 2443162 w 2800350"/>
              <a:gd name="connsiteY22" fmla="*/ 552450 h 1564482"/>
              <a:gd name="connsiteX23" fmla="*/ 2431256 w 2800350"/>
              <a:gd name="connsiteY23" fmla="*/ 664369 h 1564482"/>
              <a:gd name="connsiteX24" fmla="*/ 2386012 w 2800350"/>
              <a:gd name="connsiteY24" fmla="*/ 909638 h 1564482"/>
              <a:gd name="connsiteX25" fmla="*/ 2321718 w 2800350"/>
              <a:gd name="connsiteY25" fmla="*/ 1259682 h 1564482"/>
              <a:gd name="connsiteX26" fmla="*/ 2324100 w 2800350"/>
              <a:gd name="connsiteY26" fmla="*/ 1354932 h 1564482"/>
              <a:gd name="connsiteX27" fmla="*/ 2338387 w 2800350"/>
              <a:gd name="connsiteY27" fmla="*/ 1471613 h 1564482"/>
              <a:gd name="connsiteX28" fmla="*/ 2352675 w 2800350"/>
              <a:gd name="connsiteY28" fmla="*/ 1516857 h 1564482"/>
              <a:gd name="connsiteX29" fmla="*/ 2369343 w 2800350"/>
              <a:gd name="connsiteY29" fmla="*/ 1540669 h 1564482"/>
              <a:gd name="connsiteX30" fmla="*/ 2388393 w 2800350"/>
              <a:gd name="connsiteY30" fmla="*/ 1557338 h 1564482"/>
              <a:gd name="connsiteX31" fmla="*/ 2407443 w 2800350"/>
              <a:gd name="connsiteY31" fmla="*/ 1564482 h 1564482"/>
              <a:gd name="connsiteX32" fmla="*/ 2436018 w 2800350"/>
              <a:gd name="connsiteY32" fmla="*/ 1562100 h 1564482"/>
              <a:gd name="connsiteX33" fmla="*/ 2462212 w 2800350"/>
              <a:gd name="connsiteY33" fmla="*/ 1545432 h 1564482"/>
              <a:gd name="connsiteX34" fmla="*/ 2490787 w 2800350"/>
              <a:gd name="connsiteY34" fmla="*/ 1504950 h 1564482"/>
              <a:gd name="connsiteX35" fmla="*/ 2536031 w 2800350"/>
              <a:gd name="connsiteY35" fmla="*/ 1414463 h 1564482"/>
              <a:gd name="connsiteX36" fmla="*/ 2545556 w 2800350"/>
              <a:gd name="connsiteY36" fmla="*/ 1378744 h 1564482"/>
              <a:gd name="connsiteX37" fmla="*/ 2607468 w 2800350"/>
              <a:gd name="connsiteY37" fmla="*/ 1092994 h 1564482"/>
              <a:gd name="connsiteX38" fmla="*/ 2686050 w 2800350"/>
              <a:gd name="connsiteY38" fmla="*/ 723900 h 1564482"/>
              <a:gd name="connsiteX39" fmla="*/ 2738437 w 2800350"/>
              <a:gd name="connsiteY39" fmla="*/ 435769 h 1564482"/>
              <a:gd name="connsiteX40" fmla="*/ 2745581 w 2800350"/>
              <a:gd name="connsiteY40" fmla="*/ 407194 h 1564482"/>
              <a:gd name="connsiteX41" fmla="*/ 2771775 w 2800350"/>
              <a:gd name="connsiteY41" fmla="*/ 364332 h 1564482"/>
              <a:gd name="connsiteX42" fmla="*/ 2790825 w 2800350"/>
              <a:gd name="connsiteY42" fmla="*/ 328613 h 1564482"/>
              <a:gd name="connsiteX43" fmla="*/ 2797968 w 2800350"/>
              <a:gd name="connsiteY43" fmla="*/ 300038 h 1564482"/>
              <a:gd name="connsiteX44" fmla="*/ 2800350 w 2800350"/>
              <a:gd name="connsiteY44" fmla="*/ 271463 h 1564482"/>
              <a:gd name="connsiteX45" fmla="*/ 2793206 w 2800350"/>
              <a:gd name="connsiteY45" fmla="*/ 230982 h 1564482"/>
              <a:gd name="connsiteX46" fmla="*/ 2781300 w 2800350"/>
              <a:gd name="connsiteY46" fmla="*/ 207169 h 1564482"/>
              <a:gd name="connsiteX47" fmla="*/ 2755106 w 2800350"/>
              <a:gd name="connsiteY47" fmla="*/ 188119 h 1564482"/>
              <a:gd name="connsiteX48" fmla="*/ 2662237 w 2800350"/>
              <a:gd name="connsiteY48" fmla="*/ 111919 h 1564482"/>
              <a:gd name="connsiteX49" fmla="*/ 2536031 w 2800350"/>
              <a:gd name="connsiteY49" fmla="*/ 30957 h 1564482"/>
              <a:gd name="connsiteX50" fmla="*/ 2478881 w 2800350"/>
              <a:gd name="connsiteY50" fmla="*/ 0 h 1564482"/>
              <a:gd name="connsiteX51" fmla="*/ 2464593 w 2800350"/>
              <a:gd name="connsiteY51" fmla="*/ 0 h 1564482"/>
              <a:gd name="connsiteX52" fmla="*/ 2178843 w 2800350"/>
              <a:gd name="connsiteY52" fmla="*/ 26194 h 1564482"/>
              <a:gd name="connsiteX53" fmla="*/ 1659731 w 2800350"/>
              <a:gd name="connsiteY53" fmla="*/ 69057 h 1564482"/>
              <a:gd name="connsiteX54" fmla="*/ 1104900 w 2800350"/>
              <a:gd name="connsiteY54" fmla="*/ 114300 h 1564482"/>
              <a:gd name="connsiteX55" fmla="*/ 642937 w 2800350"/>
              <a:gd name="connsiteY55" fmla="*/ 152400 h 15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00350" h="1564482">
                <a:moveTo>
                  <a:pt x="642937" y="152400"/>
                </a:moveTo>
                <a:lnTo>
                  <a:pt x="390525" y="178594"/>
                </a:lnTo>
                <a:lnTo>
                  <a:pt x="202406" y="197644"/>
                </a:lnTo>
                <a:lnTo>
                  <a:pt x="107156" y="207169"/>
                </a:lnTo>
                <a:lnTo>
                  <a:pt x="0" y="242888"/>
                </a:lnTo>
                <a:lnTo>
                  <a:pt x="173831" y="364332"/>
                </a:lnTo>
                <a:lnTo>
                  <a:pt x="302418" y="347663"/>
                </a:lnTo>
                <a:lnTo>
                  <a:pt x="654843" y="309563"/>
                </a:lnTo>
                <a:lnTo>
                  <a:pt x="981075" y="278607"/>
                </a:lnTo>
                <a:lnTo>
                  <a:pt x="1283493" y="254794"/>
                </a:lnTo>
                <a:lnTo>
                  <a:pt x="1604962" y="230982"/>
                </a:lnTo>
                <a:lnTo>
                  <a:pt x="1921668" y="211932"/>
                </a:lnTo>
                <a:lnTo>
                  <a:pt x="2252662" y="204788"/>
                </a:lnTo>
                <a:lnTo>
                  <a:pt x="2307431" y="204788"/>
                </a:lnTo>
                <a:lnTo>
                  <a:pt x="2350293" y="207169"/>
                </a:lnTo>
                <a:lnTo>
                  <a:pt x="2381250" y="214313"/>
                </a:lnTo>
                <a:lnTo>
                  <a:pt x="2405062" y="226219"/>
                </a:lnTo>
                <a:lnTo>
                  <a:pt x="2424112" y="245269"/>
                </a:lnTo>
                <a:lnTo>
                  <a:pt x="2433637" y="261938"/>
                </a:lnTo>
                <a:lnTo>
                  <a:pt x="2445543" y="288132"/>
                </a:lnTo>
                <a:lnTo>
                  <a:pt x="2450306" y="321469"/>
                </a:lnTo>
                <a:lnTo>
                  <a:pt x="2450306" y="421482"/>
                </a:lnTo>
                <a:lnTo>
                  <a:pt x="2443162" y="552450"/>
                </a:lnTo>
                <a:lnTo>
                  <a:pt x="2431256" y="664369"/>
                </a:lnTo>
                <a:lnTo>
                  <a:pt x="2386012" y="909638"/>
                </a:lnTo>
                <a:lnTo>
                  <a:pt x="2321718" y="1259682"/>
                </a:lnTo>
                <a:lnTo>
                  <a:pt x="2324100" y="1354932"/>
                </a:lnTo>
                <a:lnTo>
                  <a:pt x="2338387" y="1471613"/>
                </a:lnTo>
                <a:lnTo>
                  <a:pt x="2352675" y="1516857"/>
                </a:lnTo>
                <a:lnTo>
                  <a:pt x="2369343" y="1540669"/>
                </a:lnTo>
                <a:lnTo>
                  <a:pt x="2388393" y="1557338"/>
                </a:lnTo>
                <a:lnTo>
                  <a:pt x="2407443" y="1564482"/>
                </a:lnTo>
                <a:cubicBezTo>
                  <a:pt x="2434427" y="1562028"/>
                  <a:pt x="2424870" y="1562100"/>
                  <a:pt x="2436018" y="1562100"/>
                </a:cubicBezTo>
                <a:lnTo>
                  <a:pt x="2462212" y="1545432"/>
                </a:lnTo>
                <a:lnTo>
                  <a:pt x="2490787" y="1504950"/>
                </a:lnTo>
                <a:lnTo>
                  <a:pt x="2536031" y="1414463"/>
                </a:lnTo>
                <a:lnTo>
                  <a:pt x="2545556" y="1378744"/>
                </a:lnTo>
                <a:lnTo>
                  <a:pt x="2607468" y="1092994"/>
                </a:lnTo>
                <a:lnTo>
                  <a:pt x="2686050" y="723900"/>
                </a:lnTo>
                <a:lnTo>
                  <a:pt x="2738437" y="435769"/>
                </a:lnTo>
                <a:lnTo>
                  <a:pt x="2745581" y="407194"/>
                </a:lnTo>
                <a:lnTo>
                  <a:pt x="2771775" y="364332"/>
                </a:lnTo>
                <a:lnTo>
                  <a:pt x="2790825" y="328613"/>
                </a:lnTo>
                <a:lnTo>
                  <a:pt x="2797968" y="300038"/>
                </a:lnTo>
                <a:lnTo>
                  <a:pt x="2800350" y="271463"/>
                </a:lnTo>
                <a:lnTo>
                  <a:pt x="2793206" y="230982"/>
                </a:lnTo>
                <a:lnTo>
                  <a:pt x="2781300" y="207169"/>
                </a:lnTo>
                <a:lnTo>
                  <a:pt x="2755106" y="188119"/>
                </a:lnTo>
                <a:lnTo>
                  <a:pt x="2662237" y="111919"/>
                </a:lnTo>
                <a:lnTo>
                  <a:pt x="2536031" y="30957"/>
                </a:lnTo>
                <a:lnTo>
                  <a:pt x="2478881" y="0"/>
                </a:lnTo>
                <a:lnTo>
                  <a:pt x="2464593" y="0"/>
                </a:lnTo>
                <a:lnTo>
                  <a:pt x="2178843" y="26194"/>
                </a:lnTo>
                <a:lnTo>
                  <a:pt x="1659731" y="69057"/>
                </a:lnTo>
                <a:lnTo>
                  <a:pt x="1104900" y="114300"/>
                </a:lnTo>
                <a:lnTo>
                  <a:pt x="642937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3B65CBEC-1E51-4959-97CE-A02765FADA61}"/>
              </a:ext>
            </a:extLst>
          </p:cNvPr>
          <p:cNvSpPr/>
          <p:nvPr/>
        </p:nvSpPr>
        <p:spPr>
          <a:xfrm>
            <a:off x="4830763" y="4948238"/>
            <a:ext cx="2425700" cy="336550"/>
          </a:xfrm>
          <a:custGeom>
            <a:avLst/>
            <a:gdLst>
              <a:gd name="connsiteX0" fmla="*/ 1000125 w 2424113"/>
              <a:gd name="connsiteY0" fmla="*/ 111918 h 335756"/>
              <a:gd name="connsiteX1" fmla="*/ 754857 w 2424113"/>
              <a:gd name="connsiteY1" fmla="*/ 140493 h 335756"/>
              <a:gd name="connsiteX2" fmla="*/ 483394 w 2424113"/>
              <a:gd name="connsiteY2" fmla="*/ 161925 h 335756"/>
              <a:gd name="connsiteX3" fmla="*/ 157163 w 2424113"/>
              <a:gd name="connsiteY3" fmla="*/ 178593 h 335756"/>
              <a:gd name="connsiteX4" fmla="*/ 78582 w 2424113"/>
              <a:gd name="connsiteY4" fmla="*/ 180975 h 335756"/>
              <a:gd name="connsiteX5" fmla="*/ 0 w 2424113"/>
              <a:gd name="connsiteY5" fmla="*/ 219075 h 335756"/>
              <a:gd name="connsiteX6" fmla="*/ 154782 w 2424113"/>
              <a:gd name="connsiteY6" fmla="*/ 314325 h 335756"/>
              <a:gd name="connsiteX7" fmla="*/ 190500 w 2424113"/>
              <a:gd name="connsiteY7" fmla="*/ 314325 h 335756"/>
              <a:gd name="connsiteX8" fmla="*/ 245269 w 2424113"/>
              <a:gd name="connsiteY8" fmla="*/ 319087 h 335756"/>
              <a:gd name="connsiteX9" fmla="*/ 290513 w 2424113"/>
              <a:gd name="connsiteY9" fmla="*/ 333375 h 335756"/>
              <a:gd name="connsiteX10" fmla="*/ 307182 w 2424113"/>
              <a:gd name="connsiteY10" fmla="*/ 335756 h 335756"/>
              <a:gd name="connsiteX11" fmla="*/ 395288 w 2424113"/>
              <a:gd name="connsiteY11" fmla="*/ 321468 h 335756"/>
              <a:gd name="connsiteX12" fmla="*/ 631032 w 2424113"/>
              <a:gd name="connsiteY12" fmla="*/ 290512 h 335756"/>
              <a:gd name="connsiteX13" fmla="*/ 876300 w 2424113"/>
              <a:gd name="connsiteY13" fmla="*/ 269081 h 335756"/>
              <a:gd name="connsiteX14" fmla="*/ 1121569 w 2424113"/>
              <a:gd name="connsiteY14" fmla="*/ 242887 h 335756"/>
              <a:gd name="connsiteX15" fmla="*/ 1378744 w 2424113"/>
              <a:gd name="connsiteY15" fmla="*/ 226218 h 335756"/>
              <a:gd name="connsiteX16" fmla="*/ 1695450 w 2424113"/>
              <a:gd name="connsiteY16" fmla="*/ 204787 h 335756"/>
              <a:gd name="connsiteX17" fmla="*/ 1931194 w 2424113"/>
              <a:gd name="connsiteY17" fmla="*/ 192881 h 335756"/>
              <a:gd name="connsiteX18" fmla="*/ 2181225 w 2424113"/>
              <a:gd name="connsiteY18" fmla="*/ 183356 h 335756"/>
              <a:gd name="connsiteX19" fmla="*/ 2328863 w 2424113"/>
              <a:gd name="connsiteY19" fmla="*/ 180975 h 335756"/>
              <a:gd name="connsiteX20" fmla="*/ 2424113 w 2424113"/>
              <a:gd name="connsiteY20" fmla="*/ 157162 h 335756"/>
              <a:gd name="connsiteX21" fmla="*/ 2336007 w 2424113"/>
              <a:gd name="connsiteY21" fmla="*/ 69056 h 335756"/>
              <a:gd name="connsiteX22" fmla="*/ 2262188 w 2424113"/>
              <a:gd name="connsiteY22" fmla="*/ 30956 h 335756"/>
              <a:gd name="connsiteX23" fmla="*/ 2202657 w 2424113"/>
              <a:gd name="connsiteY23" fmla="*/ 9525 h 335756"/>
              <a:gd name="connsiteX24" fmla="*/ 2162175 w 2424113"/>
              <a:gd name="connsiteY24" fmla="*/ 0 h 335756"/>
              <a:gd name="connsiteX25" fmla="*/ 2028825 w 2424113"/>
              <a:gd name="connsiteY25" fmla="*/ 23812 h 335756"/>
              <a:gd name="connsiteX26" fmla="*/ 1809750 w 2424113"/>
              <a:gd name="connsiteY26" fmla="*/ 50006 h 335756"/>
              <a:gd name="connsiteX27" fmla="*/ 1519238 w 2424113"/>
              <a:gd name="connsiteY27" fmla="*/ 64293 h 335756"/>
              <a:gd name="connsiteX28" fmla="*/ 1119188 w 2424113"/>
              <a:gd name="connsiteY28" fmla="*/ 97631 h 335756"/>
              <a:gd name="connsiteX29" fmla="*/ 1000125 w 2424113"/>
              <a:gd name="connsiteY29" fmla="*/ 111918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24113" h="335756">
                <a:moveTo>
                  <a:pt x="1000125" y="111918"/>
                </a:moveTo>
                <a:lnTo>
                  <a:pt x="754857" y="140493"/>
                </a:lnTo>
                <a:lnTo>
                  <a:pt x="483394" y="161925"/>
                </a:lnTo>
                <a:lnTo>
                  <a:pt x="157163" y="178593"/>
                </a:lnTo>
                <a:lnTo>
                  <a:pt x="78582" y="180975"/>
                </a:lnTo>
                <a:lnTo>
                  <a:pt x="0" y="219075"/>
                </a:lnTo>
                <a:lnTo>
                  <a:pt x="154782" y="314325"/>
                </a:lnTo>
                <a:lnTo>
                  <a:pt x="190500" y="314325"/>
                </a:lnTo>
                <a:lnTo>
                  <a:pt x="245269" y="319087"/>
                </a:lnTo>
                <a:lnTo>
                  <a:pt x="290513" y="333375"/>
                </a:lnTo>
                <a:lnTo>
                  <a:pt x="307182" y="335756"/>
                </a:lnTo>
                <a:lnTo>
                  <a:pt x="395288" y="321468"/>
                </a:lnTo>
                <a:lnTo>
                  <a:pt x="631032" y="290512"/>
                </a:lnTo>
                <a:lnTo>
                  <a:pt x="876300" y="269081"/>
                </a:lnTo>
                <a:lnTo>
                  <a:pt x="1121569" y="242887"/>
                </a:lnTo>
                <a:lnTo>
                  <a:pt x="1378744" y="226218"/>
                </a:lnTo>
                <a:lnTo>
                  <a:pt x="1695450" y="204787"/>
                </a:lnTo>
                <a:lnTo>
                  <a:pt x="1931194" y="192881"/>
                </a:lnTo>
                <a:lnTo>
                  <a:pt x="2181225" y="183356"/>
                </a:lnTo>
                <a:lnTo>
                  <a:pt x="2328863" y="180975"/>
                </a:lnTo>
                <a:lnTo>
                  <a:pt x="2424113" y="157162"/>
                </a:lnTo>
                <a:lnTo>
                  <a:pt x="2336007" y="69056"/>
                </a:lnTo>
                <a:lnTo>
                  <a:pt x="2262188" y="30956"/>
                </a:lnTo>
                <a:lnTo>
                  <a:pt x="2202657" y="9525"/>
                </a:lnTo>
                <a:lnTo>
                  <a:pt x="2162175" y="0"/>
                </a:lnTo>
                <a:lnTo>
                  <a:pt x="2028825" y="23812"/>
                </a:lnTo>
                <a:lnTo>
                  <a:pt x="1809750" y="50006"/>
                </a:lnTo>
                <a:lnTo>
                  <a:pt x="1519238" y="64293"/>
                </a:lnTo>
                <a:lnTo>
                  <a:pt x="1119188" y="97631"/>
                </a:lnTo>
                <a:lnTo>
                  <a:pt x="1000125" y="1119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75218746-7632-4892-AE55-CA7C449188FB}"/>
              </a:ext>
            </a:extLst>
          </p:cNvPr>
          <p:cNvSpPr/>
          <p:nvPr/>
        </p:nvSpPr>
        <p:spPr>
          <a:xfrm>
            <a:off x="4897439" y="5576889"/>
            <a:ext cx="2320925" cy="333375"/>
          </a:xfrm>
          <a:custGeom>
            <a:avLst/>
            <a:gdLst>
              <a:gd name="connsiteX0" fmla="*/ 440532 w 2319338"/>
              <a:gd name="connsiteY0" fmla="*/ 114300 h 333375"/>
              <a:gd name="connsiteX1" fmla="*/ 230982 w 2319338"/>
              <a:gd name="connsiteY1" fmla="*/ 142875 h 333375"/>
              <a:gd name="connsiteX2" fmla="*/ 116682 w 2319338"/>
              <a:gd name="connsiteY2" fmla="*/ 161925 h 333375"/>
              <a:gd name="connsiteX3" fmla="*/ 0 w 2319338"/>
              <a:gd name="connsiteY3" fmla="*/ 226218 h 333375"/>
              <a:gd name="connsiteX4" fmla="*/ 152400 w 2319338"/>
              <a:gd name="connsiteY4" fmla="*/ 333375 h 333375"/>
              <a:gd name="connsiteX5" fmla="*/ 242888 w 2319338"/>
              <a:gd name="connsiteY5" fmla="*/ 314325 h 333375"/>
              <a:gd name="connsiteX6" fmla="*/ 400050 w 2319338"/>
              <a:gd name="connsiteY6" fmla="*/ 288131 h 333375"/>
              <a:gd name="connsiteX7" fmla="*/ 619125 w 2319338"/>
              <a:gd name="connsiteY7" fmla="*/ 259556 h 333375"/>
              <a:gd name="connsiteX8" fmla="*/ 869157 w 2319338"/>
              <a:gd name="connsiteY8" fmla="*/ 233362 h 333375"/>
              <a:gd name="connsiteX9" fmla="*/ 1154907 w 2319338"/>
              <a:gd name="connsiteY9" fmla="*/ 214312 h 333375"/>
              <a:gd name="connsiteX10" fmla="*/ 1473994 w 2319338"/>
              <a:gd name="connsiteY10" fmla="*/ 204787 h 333375"/>
              <a:gd name="connsiteX11" fmla="*/ 1690688 w 2319338"/>
              <a:gd name="connsiteY11" fmla="*/ 200025 h 333375"/>
              <a:gd name="connsiteX12" fmla="*/ 1852613 w 2319338"/>
              <a:gd name="connsiteY12" fmla="*/ 197643 h 333375"/>
              <a:gd name="connsiteX13" fmla="*/ 2005013 w 2319338"/>
              <a:gd name="connsiteY13" fmla="*/ 197643 h 333375"/>
              <a:gd name="connsiteX14" fmla="*/ 2050257 w 2319338"/>
              <a:gd name="connsiteY14" fmla="*/ 197643 h 333375"/>
              <a:gd name="connsiteX15" fmla="*/ 2074069 w 2319338"/>
              <a:gd name="connsiteY15" fmla="*/ 192881 h 333375"/>
              <a:gd name="connsiteX16" fmla="*/ 2105025 w 2319338"/>
              <a:gd name="connsiteY16" fmla="*/ 197643 h 333375"/>
              <a:gd name="connsiteX17" fmla="*/ 2126457 w 2319338"/>
              <a:gd name="connsiteY17" fmla="*/ 207168 h 333375"/>
              <a:gd name="connsiteX18" fmla="*/ 2145507 w 2319338"/>
              <a:gd name="connsiteY18" fmla="*/ 223837 h 333375"/>
              <a:gd name="connsiteX19" fmla="*/ 2159794 w 2319338"/>
              <a:gd name="connsiteY19" fmla="*/ 247650 h 333375"/>
              <a:gd name="connsiteX20" fmla="*/ 2171700 w 2319338"/>
              <a:gd name="connsiteY20" fmla="*/ 278606 h 333375"/>
              <a:gd name="connsiteX21" fmla="*/ 2183607 w 2319338"/>
              <a:gd name="connsiteY21" fmla="*/ 307181 h 333375"/>
              <a:gd name="connsiteX22" fmla="*/ 2209800 w 2319338"/>
              <a:gd name="connsiteY22" fmla="*/ 330993 h 333375"/>
              <a:gd name="connsiteX23" fmla="*/ 2319338 w 2319338"/>
              <a:gd name="connsiteY23" fmla="*/ 140493 h 333375"/>
              <a:gd name="connsiteX24" fmla="*/ 2159794 w 2319338"/>
              <a:gd name="connsiteY24" fmla="*/ 47625 h 333375"/>
              <a:gd name="connsiteX25" fmla="*/ 2055019 w 2319338"/>
              <a:gd name="connsiteY25" fmla="*/ 21431 h 333375"/>
              <a:gd name="connsiteX26" fmla="*/ 1952625 w 2319338"/>
              <a:gd name="connsiteY26" fmla="*/ 0 h 333375"/>
              <a:gd name="connsiteX27" fmla="*/ 1928813 w 2319338"/>
              <a:gd name="connsiteY27" fmla="*/ 2381 h 333375"/>
              <a:gd name="connsiteX28" fmla="*/ 1631157 w 2319338"/>
              <a:gd name="connsiteY28" fmla="*/ 28575 h 333375"/>
              <a:gd name="connsiteX29" fmla="*/ 1273969 w 2319338"/>
              <a:gd name="connsiteY29" fmla="*/ 52387 h 333375"/>
              <a:gd name="connsiteX30" fmla="*/ 800100 w 2319338"/>
              <a:gd name="connsiteY30" fmla="*/ 78581 h 333375"/>
              <a:gd name="connsiteX31" fmla="*/ 440532 w 2319338"/>
              <a:gd name="connsiteY31" fmla="*/ 11430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19338" h="333375">
                <a:moveTo>
                  <a:pt x="440532" y="114300"/>
                </a:moveTo>
                <a:lnTo>
                  <a:pt x="230982" y="142875"/>
                </a:lnTo>
                <a:lnTo>
                  <a:pt x="116682" y="161925"/>
                </a:lnTo>
                <a:lnTo>
                  <a:pt x="0" y="226218"/>
                </a:lnTo>
                <a:lnTo>
                  <a:pt x="152400" y="333375"/>
                </a:lnTo>
                <a:lnTo>
                  <a:pt x="242888" y="314325"/>
                </a:lnTo>
                <a:lnTo>
                  <a:pt x="400050" y="288131"/>
                </a:lnTo>
                <a:lnTo>
                  <a:pt x="619125" y="259556"/>
                </a:lnTo>
                <a:lnTo>
                  <a:pt x="869157" y="233362"/>
                </a:lnTo>
                <a:lnTo>
                  <a:pt x="1154907" y="214312"/>
                </a:lnTo>
                <a:lnTo>
                  <a:pt x="1473994" y="204787"/>
                </a:lnTo>
                <a:lnTo>
                  <a:pt x="1690688" y="200025"/>
                </a:lnTo>
                <a:lnTo>
                  <a:pt x="1852613" y="197643"/>
                </a:lnTo>
                <a:lnTo>
                  <a:pt x="2005013" y="197643"/>
                </a:lnTo>
                <a:lnTo>
                  <a:pt x="2050257" y="197643"/>
                </a:lnTo>
                <a:lnTo>
                  <a:pt x="2074069" y="192881"/>
                </a:lnTo>
                <a:lnTo>
                  <a:pt x="2105025" y="197643"/>
                </a:lnTo>
                <a:lnTo>
                  <a:pt x="2126457" y="207168"/>
                </a:lnTo>
                <a:lnTo>
                  <a:pt x="2145507" y="223837"/>
                </a:lnTo>
                <a:lnTo>
                  <a:pt x="2159794" y="247650"/>
                </a:lnTo>
                <a:lnTo>
                  <a:pt x="2171700" y="278606"/>
                </a:lnTo>
                <a:lnTo>
                  <a:pt x="2183607" y="307181"/>
                </a:lnTo>
                <a:lnTo>
                  <a:pt x="2209800" y="330993"/>
                </a:lnTo>
                <a:lnTo>
                  <a:pt x="2319338" y="140493"/>
                </a:lnTo>
                <a:lnTo>
                  <a:pt x="2159794" y="47625"/>
                </a:lnTo>
                <a:lnTo>
                  <a:pt x="2055019" y="21431"/>
                </a:lnTo>
                <a:lnTo>
                  <a:pt x="1952625" y="0"/>
                </a:lnTo>
                <a:lnTo>
                  <a:pt x="1928813" y="2381"/>
                </a:lnTo>
                <a:lnTo>
                  <a:pt x="1631157" y="28575"/>
                </a:lnTo>
                <a:lnTo>
                  <a:pt x="1273969" y="52387"/>
                </a:lnTo>
                <a:lnTo>
                  <a:pt x="800100" y="78581"/>
                </a:lnTo>
                <a:lnTo>
                  <a:pt x="440532" y="1143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F361B64-F22B-4C62-AE8E-C0753604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785" y="1312201"/>
            <a:ext cx="4669941" cy="471871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1AEAE7-6224-437C-8DE6-4D0A79A9D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167" y="1306105"/>
            <a:ext cx="4669941" cy="472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6" grpId="0" animBg="1"/>
      <p:bldP spid="83" grpId="0" animBg="1"/>
      <p:bldP spid="81" grpId="0" animBg="1"/>
      <p:bldP spid="84" grpId="0" animBg="1"/>
      <p:bldP spid="82" grpId="0" animBg="1"/>
      <p:bldP spid="85" grpId="0" animBg="1"/>
      <p:bldP spid="87" grpId="0" animBg="1"/>
      <p:bldP spid="88" grpId="0" animBg="1"/>
      <p:bldP spid="8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C55E2735-9281-4417-A68C-325285F8FBC0}"/>
              </a:ext>
            </a:extLst>
          </p:cNvPr>
          <p:cNvSpPr/>
          <p:nvPr/>
        </p:nvSpPr>
        <p:spPr>
          <a:xfrm>
            <a:off x="5716588" y="2084388"/>
            <a:ext cx="608012" cy="965200"/>
          </a:xfrm>
          <a:custGeom>
            <a:avLst/>
            <a:gdLst>
              <a:gd name="connsiteX0" fmla="*/ 0 w 607219"/>
              <a:gd name="connsiteY0" fmla="*/ 66675 h 966787"/>
              <a:gd name="connsiteX1" fmla="*/ 88107 w 607219"/>
              <a:gd name="connsiteY1" fmla="*/ 314325 h 966787"/>
              <a:gd name="connsiteX2" fmla="*/ 150019 w 607219"/>
              <a:gd name="connsiteY2" fmla="*/ 469106 h 966787"/>
              <a:gd name="connsiteX3" fmla="*/ 221457 w 607219"/>
              <a:gd name="connsiteY3" fmla="*/ 614362 h 966787"/>
              <a:gd name="connsiteX4" fmla="*/ 297657 w 607219"/>
              <a:gd name="connsiteY4" fmla="*/ 750094 h 966787"/>
              <a:gd name="connsiteX5" fmla="*/ 381000 w 607219"/>
              <a:gd name="connsiteY5" fmla="*/ 871537 h 966787"/>
              <a:gd name="connsiteX6" fmla="*/ 426244 w 607219"/>
              <a:gd name="connsiteY6" fmla="*/ 914400 h 966787"/>
              <a:gd name="connsiteX7" fmla="*/ 483394 w 607219"/>
              <a:gd name="connsiteY7" fmla="*/ 950119 h 966787"/>
              <a:gd name="connsiteX8" fmla="*/ 531019 w 607219"/>
              <a:gd name="connsiteY8" fmla="*/ 966787 h 966787"/>
              <a:gd name="connsiteX9" fmla="*/ 564357 w 607219"/>
              <a:gd name="connsiteY9" fmla="*/ 966787 h 966787"/>
              <a:gd name="connsiteX10" fmla="*/ 592932 w 607219"/>
              <a:gd name="connsiteY10" fmla="*/ 954881 h 966787"/>
              <a:gd name="connsiteX11" fmla="*/ 607219 w 607219"/>
              <a:gd name="connsiteY11" fmla="*/ 935831 h 966787"/>
              <a:gd name="connsiteX12" fmla="*/ 607219 w 607219"/>
              <a:gd name="connsiteY12" fmla="*/ 914400 h 966787"/>
              <a:gd name="connsiteX13" fmla="*/ 592932 w 607219"/>
              <a:gd name="connsiteY13" fmla="*/ 866775 h 966787"/>
              <a:gd name="connsiteX14" fmla="*/ 450057 w 607219"/>
              <a:gd name="connsiteY14" fmla="*/ 511969 h 966787"/>
              <a:gd name="connsiteX15" fmla="*/ 316707 w 607219"/>
              <a:gd name="connsiteY15" fmla="*/ 269081 h 966787"/>
              <a:gd name="connsiteX16" fmla="*/ 250032 w 607219"/>
              <a:gd name="connsiteY16" fmla="*/ 207169 h 966787"/>
              <a:gd name="connsiteX17" fmla="*/ 147638 w 607219"/>
              <a:gd name="connsiteY17" fmla="*/ 119062 h 966787"/>
              <a:gd name="connsiteX18" fmla="*/ 45244 w 607219"/>
              <a:gd name="connsiteY18" fmla="*/ 14287 h 966787"/>
              <a:gd name="connsiteX19" fmla="*/ 0 w 607219"/>
              <a:gd name="connsiteY19" fmla="*/ 0 h 966787"/>
              <a:gd name="connsiteX20" fmla="*/ 0 w 607219"/>
              <a:gd name="connsiteY20" fmla="*/ 66675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7219" h="966787">
                <a:moveTo>
                  <a:pt x="0" y="66675"/>
                </a:moveTo>
                <a:lnTo>
                  <a:pt x="88107" y="314325"/>
                </a:lnTo>
                <a:lnTo>
                  <a:pt x="150019" y="469106"/>
                </a:lnTo>
                <a:lnTo>
                  <a:pt x="221457" y="614362"/>
                </a:lnTo>
                <a:lnTo>
                  <a:pt x="297657" y="750094"/>
                </a:lnTo>
                <a:lnTo>
                  <a:pt x="381000" y="871537"/>
                </a:lnTo>
                <a:lnTo>
                  <a:pt x="426244" y="914400"/>
                </a:lnTo>
                <a:lnTo>
                  <a:pt x="483394" y="950119"/>
                </a:lnTo>
                <a:lnTo>
                  <a:pt x="531019" y="966787"/>
                </a:lnTo>
                <a:lnTo>
                  <a:pt x="564357" y="966787"/>
                </a:lnTo>
                <a:lnTo>
                  <a:pt x="592932" y="954881"/>
                </a:lnTo>
                <a:lnTo>
                  <a:pt x="607219" y="935831"/>
                </a:lnTo>
                <a:lnTo>
                  <a:pt x="607219" y="914400"/>
                </a:lnTo>
                <a:lnTo>
                  <a:pt x="592932" y="866775"/>
                </a:lnTo>
                <a:lnTo>
                  <a:pt x="450057" y="511969"/>
                </a:lnTo>
                <a:lnTo>
                  <a:pt x="316707" y="269081"/>
                </a:lnTo>
                <a:lnTo>
                  <a:pt x="250032" y="207169"/>
                </a:lnTo>
                <a:lnTo>
                  <a:pt x="147638" y="119062"/>
                </a:lnTo>
                <a:lnTo>
                  <a:pt x="45244" y="14287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F804182-13E5-4E09-A8D8-B2DEC5BE0FF5}"/>
              </a:ext>
            </a:extLst>
          </p:cNvPr>
          <p:cNvSpPr/>
          <p:nvPr/>
        </p:nvSpPr>
        <p:spPr>
          <a:xfrm>
            <a:off x="7581901" y="2278063"/>
            <a:ext cx="830263" cy="1016000"/>
          </a:xfrm>
          <a:custGeom>
            <a:avLst/>
            <a:gdLst>
              <a:gd name="connsiteX0" fmla="*/ 47625 w 831056"/>
              <a:gd name="connsiteY0" fmla="*/ 102394 h 1014413"/>
              <a:gd name="connsiteX1" fmla="*/ 152400 w 831056"/>
              <a:gd name="connsiteY1" fmla="*/ 216694 h 1014413"/>
              <a:gd name="connsiteX2" fmla="*/ 223838 w 831056"/>
              <a:gd name="connsiteY2" fmla="*/ 304800 h 1014413"/>
              <a:gd name="connsiteX3" fmla="*/ 335756 w 831056"/>
              <a:gd name="connsiteY3" fmla="*/ 466725 h 1014413"/>
              <a:gd name="connsiteX4" fmla="*/ 431006 w 831056"/>
              <a:gd name="connsiteY4" fmla="*/ 638175 h 1014413"/>
              <a:gd name="connsiteX5" fmla="*/ 519113 w 831056"/>
              <a:gd name="connsiteY5" fmla="*/ 804863 h 1014413"/>
              <a:gd name="connsiteX6" fmla="*/ 566738 w 831056"/>
              <a:gd name="connsiteY6" fmla="*/ 909638 h 1014413"/>
              <a:gd name="connsiteX7" fmla="*/ 607219 w 831056"/>
              <a:gd name="connsiteY7" fmla="*/ 954882 h 1014413"/>
              <a:gd name="connsiteX8" fmla="*/ 652463 w 831056"/>
              <a:gd name="connsiteY8" fmla="*/ 992982 h 1014413"/>
              <a:gd name="connsiteX9" fmla="*/ 695325 w 831056"/>
              <a:gd name="connsiteY9" fmla="*/ 1009650 h 1014413"/>
              <a:gd name="connsiteX10" fmla="*/ 731044 w 831056"/>
              <a:gd name="connsiteY10" fmla="*/ 1014413 h 1014413"/>
              <a:gd name="connsiteX11" fmla="*/ 771525 w 831056"/>
              <a:gd name="connsiteY11" fmla="*/ 1002507 h 1014413"/>
              <a:gd name="connsiteX12" fmla="*/ 795338 w 831056"/>
              <a:gd name="connsiteY12" fmla="*/ 981075 h 1014413"/>
              <a:gd name="connsiteX13" fmla="*/ 816769 w 831056"/>
              <a:gd name="connsiteY13" fmla="*/ 935832 h 1014413"/>
              <a:gd name="connsiteX14" fmla="*/ 828675 w 831056"/>
              <a:gd name="connsiteY14" fmla="*/ 864394 h 1014413"/>
              <a:gd name="connsiteX15" fmla="*/ 831056 w 831056"/>
              <a:gd name="connsiteY15" fmla="*/ 795338 h 1014413"/>
              <a:gd name="connsiteX16" fmla="*/ 814388 w 831056"/>
              <a:gd name="connsiteY16" fmla="*/ 709613 h 1014413"/>
              <a:gd name="connsiteX17" fmla="*/ 764381 w 831056"/>
              <a:gd name="connsiteY17" fmla="*/ 566738 h 1014413"/>
              <a:gd name="connsiteX18" fmla="*/ 695325 w 831056"/>
              <a:gd name="connsiteY18" fmla="*/ 445294 h 1014413"/>
              <a:gd name="connsiteX19" fmla="*/ 657225 w 831056"/>
              <a:gd name="connsiteY19" fmla="*/ 385763 h 1014413"/>
              <a:gd name="connsiteX20" fmla="*/ 614363 w 831056"/>
              <a:gd name="connsiteY20" fmla="*/ 347663 h 1014413"/>
              <a:gd name="connsiteX21" fmla="*/ 423863 w 831056"/>
              <a:gd name="connsiteY21" fmla="*/ 226219 h 1014413"/>
              <a:gd name="connsiteX22" fmla="*/ 85725 w 831056"/>
              <a:gd name="connsiteY22" fmla="*/ 33338 h 1014413"/>
              <a:gd name="connsiteX23" fmla="*/ 7144 w 831056"/>
              <a:gd name="connsiteY23" fmla="*/ 0 h 1014413"/>
              <a:gd name="connsiteX24" fmla="*/ 0 w 831056"/>
              <a:gd name="connsiteY24" fmla="*/ 14288 h 1014413"/>
              <a:gd name="connsiteX25" fmla="*/ 4763 w 831056"/>
              <a:gd name="connsiteY25" fmla="*/ 50007 h 1014413"/>
              <a:gd name="connsiteX26" fmla="*/ 47625 w 831056"/>
              <a:gd name="connsiteY26" fmla="*/ 102394 h 10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056" h="1014413">
                <a:moveTo>
                  <a:pt x="47625" y="102394"/>
                </a:moveTo>
                <a:lnTo>
                  <a:pt x="152400" y="216694"/>
                </a:lnTo>
                <a:lnTo>
                  <a:pt x="223838" y="304800"/>
                </a:lnTo>
                <a:lnTo>
                  <a:pt x="335756" y="466725"/>
                </a:lnTo>
                <a:lnTo>
                  <a:pt x="431006" y="638175"/>
                </a:lnTo>
                <a:lnTo>
                  <a:pt x="519113" y="804863"/>
                </a:lnTo>
                <a:lnTo>
                  <a:pt x="566738" y="909638"/>
                </a:lnTo>
                <a:lnTo>
                  <a:pt x="607219" y="954882"/>
                </a:lnTo>
                <a:lnTo>
                  <a:pt x="652463" y="992982"/>
                </a:lnTo>
                <a:lnTo>
                  <a:pt x="695325" y="1009650"/>
                </a:lnTo>
                <a:lnTo>
                  <a:pt x="731044" y="1014413"/>
                </a:lnTo>
                <a:lnTo>
                  <a:pt x="771525" y="1002507"/>
                </a:lnTo>
                <a:lnTo>
                  <a:pt x="795338" y="981075"/>
                </a:lnTo>
                <a:lnTo>
                  <a:pt x="816769" y="935832"/>
                </a:lnTo>
                <a:lnTo>
                  <a:pt x="828675" y="864394"/>
                </a:lnTo>
                <a:cubicBezTo>
                  <a:pt x="829469" y="841375"/>
                  <a:pt x="830262" y="818357"/>
                  <a:pt x="831056" y="795338"/>
                </a:cubicBezTo>
                <a:lnTo>
                  <a:pt x="814388" y="709613"/>
                </a:lnTo>
                <a:lnTo>
                  <a:pt x="764381" y="566738"/>
                </a:lnTo>
                <a:lnTo>
                  <a:pt x="695325" y="445294"/>
                </a:lnTo>
                <a:lnTo>
                  <a:pt x="657225" y="385763"/>
                </a:lnTo>
                <a:lnTo>
                  <a:pt x="614363" y="347663"/>
                </a:lnTo>
                <a:lnTo>
                  <a:pt x="423863" y="226219"/>
                </a:lnTo>
                <a:lnTo>
                  <a:pt x="85725" y="33338"/>
                </a:lnTo>
                <a:lnTo>
                  <a:pt x="7144" y="0"/>
                </a:lnTo>
                <a:lnTo>
                  <a:pt x="0" y="14288"/>
                </a:lnTo>
                <a:lnTo>
                  <a:pt x="4763" y="50007"/>
                </a:lnTo>
                <a:lnTo>
                  <a:pt x="47625" y="1023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23178FA-ACFB-43D4-9BAF-9502232E0D68}"/>
              </a:ext>
            </a:extLst>
          </p:cNvPr>
          <p:cNvSpPr/>
          <p:nvPr/>
        </p:nvSpPr>
        <p:spPr>
          <a:xfrm>
            <a:off x="3721100" y="3209926"/>
            <a:ext cx="577850" cy="1584325"/>
          </a:xfrm>
          <a:custGeom>
            <a:avLst/>
            <a:gdLst>
              <a:gd name="connsiteX0" fmla="*/ 536575 w 577850"/>
              <a:gd name="connsiteY0" fmla="*/ 222250 h 1584325"/>
              <a:gd name="connsiteX1" fmla="*/ 469900 w 577850"/>
              <a:gd name="connsiteY1" fmla="*/ 498475 h 1584325"/>
              <a:gd name="connsiteX2" fmla="*/ 393700 w 577850"/>
              <a:gd name="connsiteY2" fmla="*/ 930275 h 1584325"/>
              <a:gd name="connsiteX3" fmla="*/ 330200 w 577850"/>
              <a:gd name="connsiteY3" fmla="*/ 1365250 h 1584325"/>
              <a:gd name="connsiteX4" fmla="*/ 317500 w 577850"/>
              <a:gd name="connsiteY4" fmla="*/ 1463675 h 1584325"/>
              <a:gd name="connsiteX5" fmla="*/ 292100 w 577850"/>
              <a:gd name="connsiteY5" fmla="*/ 1517650 h 1584325"/>
              <a:gd name="connsiteX6" fmla="*/ 263525 w 577850"/>
              <a:gd name="connsiteY6" fmla="*/ 1546225 h 1584325"/>
              <a:gd name="connsiteX7" fmla="*/ 231775 w 577850"/>
              <a:gd name="connsiteY7" fmla="*/ 1571625 h 1584325"/>
              <a:gd name="connsiteX8" fmla="*/ 196850 w 577850"/>
              <a:gd name="connsiteY8" fmla="*/ 1584325 h 1584325"/>
              <a:gd name="connsiteX9" fmla="*/ 165100 w 577850"/>
              <a:gd name="connsiteY9" fmla="*/ 1584325 h 1584325"/>
              <a:gd name="connsiteX10" fmla="*/ 114300 w 577850"/>
              <a:gd name="connsiteY10" fmla="*/ 1562100 h 1584325"/>
              <a:gd name="connsiteX11" fmla="*/ 85725 w 577850"/>
              <a:gd name="connsiteY11" fmla="*/ 1530350 h 1584325"/>
              <a:gd name="connsiteX12" fmla="*/ 47625 w 577850"/>
              <a:gd name="connsiteY12" fmla="*/ 1470025 h 1584325"/>
              <a:gd name="connsiteX13" fmla="*/ 25400 w 577850"/>
              <a:gd name="connsiteY13" fmla="*/ 1390650 h 1584325"/>
              <a:gd name="connsiteX14" fmla="*/ 3175 w 577850"/>
              <a:gd name="connsiteY14" fmla="*/ 1270000 h 1584325"/>
              <a:gd name="connsiteX15" fmla="*/ 0 w 577850"/>
              <a:gd name="connsiteY15" fmla="*/ 1162050 h 1584325"/>
              <a:gd name="connsiteX16" fmla="*/ 15875 w 577850"/>
              <a:gd name="connsiteY16" fmla="*/ 1101725 h 1584325"/>
              <a:gd name="connsiteX17" fmla="*/ 57150 w 577850"/>
              <a:gd name="connsiteY17" fmla="*/ 990600 h 1584325"/>
              <a:gd name="connsiteX18" fmla="*/ 231775 w 577850"/>
              <a:gd name="connsiteY18" fmla="*/ 650875 h 1584325"/>
              <a:gd name="connsiteX19" fmla="*/ 520700 w 577850"/>
              <a:gd name="connsiteY19" fmla="*/ 50800 h 1584325"/>
              <a:gd name="connsiteX20" fmla="*/ 558800 w 577850"/>
              <a:gd name="connsiteY20" fmla="*/ 0 h 1584325"/>
              <a:gd name="connsiteX21" fmla="*/ 577850 w 577850"/>
              <a:gd name="connsiteY21" fmla="*/ 38100 h 1584325"/>
              <a:gd name="connsiteX22" fmla="*/ 536575 w 577850"/>
              <a:gd name="connsiteY22" fmla="*/ 222250 h 158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7850" h="1584325">
                <a:moveTo>
                  <a:pt x="536575" y="222250"/>
                </a:moveTo>
                <a:lnTo>
                  <a:pt x="469900" y="498475"/>
                </a:lnTo>
                <a:lnTo>
                  <a:pt x="393700" y="930275"/>
                </a:lnTo>
                <a:lnTo>
                  <a:pt x="330200" y="1365250"/>
                </a:lnTo>
                <a:lnTo>
                  <a:pt x="317500" y="1463675"/>
                </a:lnTo>
                <a:lnTo>
                  <a:pt x="292100" y="1517650"/>
                </a:lnTo>
                <a:lnTo>
                  <a:pt x="263525" y="1546225"/>
                </a:lnTo>
                <a:lnTo>
                  <a:pt x="231775" y="1571625"/>
                </a:lnTo>
                <a:lnTo>
                  <a:pt x="196850" y="1584325"/>
                </a:lnTo>
                <a:lnTo>
                  <a:pt x="165100" y="1584325"/>
                </a:lnTo>
                <a:lnTo>
                  <a:pt x="114300" y="1562100"/>
                </a:lnTo>
                <a:lnTo>
                  <a:pt x="85725" y="1530350"/>
                </a:lnTo>
                <a:lnTo>
                  <a:pt x="47625" y="1470025"/>
                </a:lnTo>
                <a:lnTo>
                  <a:pt x="25400" y="1390650"/>
                </a:lnTo>
                <a:lnTo>
                  <a:pt x="3175" y="1270000"/>
                </a:lnTo>
                <a:cubicBezTo>
                  <a:pt x="2117" y="1234017"/>
                  <a:pt x="1058" y="1198033"/>
                  <a:pt x="0" y="1162050"/>
                </a:cubicBezTo>
                <a:lnTo>
                  <a:pt x="15875" y="1101725"/>
                </a:lnTo>
                <a:lnTo>
                  <a:pt x="57150" y="990600"/>
                </a:lnTo>
                <a:lnTo>
                  <a:pt x="231775" y="650875"/>
                </a:lnTo>
                <a:lnTo>
                  <a:pt x="520700" y="50800"/>
                </a:lnTo>
                <a:lnTo>
                  <a:pt x="558800" y="0"/>
                </a:lnTo>
                <a:lnTo>
                  <a:pt x="577850" y="38100"/>
                </a:lnTo>
                <a:lnTo>
                  <a:pt x="536575" y="2222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6556A04-27C7-4FD7-AB2C-76408C1CC305}"/>
              </a:ext>
            </a:extLst>
          </p:cNvPr>
          <p:cNvSpPr/>
          <p:nvPr/>
        </p:nvSpPr>
        <p:spPr>
          <a:xfrm>
            <a:off x="4752975" y="3076576"/>
            <a:ext cx="3644900" cy="2068513"/>
          </a:xfrm>
          <a:custGeom>
            <a:avLst/>
            <a:gdLst>
              <a:gd name="connsiteX0" fmla="*/ 2015656 w 3645673"/>
              <a:gd name="connsiteY0" fmla="*/ 1741335 h 2067339"/>
              <a:gd name="connsiteX1" fmla="*/ 2385391 w 3645673"/>
              <a:gd name="connsiteY1" fmla="*/ 1773141 h 2067339"/>
              <a:gd name="connsiteX2" fmla="*/ 2619955 w 3645673"/>
              <a:gd name="connsiteY2" fmla="*/ 1781092 h 2067339"/>
              <a:gd name="connsiteX3" fmla="*/ 2727298 w 3645673"/>
              <a:gd name="connsiteY3" fmla="*/ 1781092 h 2067339"/>
              <a:gd name="connsiteX4" fmla="*/ 2834640 w 3645673"/>
              <a:gd name="connsiteY4" fmla="*/ 1757238 h 2067339"/>
              <a:gd name="connsiteX5" fmla="*/ 2934031 w 3645673"/>
              <a:gd name="connsiteY5" fmla="*/ 1717482 h 2067339"/>
              <a:gd name="connsiteX6" fmla="*/ 2973788 w 3645673"/>
              <a:gd name="connsiteY6" fmla="*/ 1689652 h 2067339"/>
              <a:gd name="connsiteX7" fmla="*/ 2993666 w 3645673"/>
              <a:gd name="connsiteY7" fmla="*/ 1665798 h 2067339"/>
              <a:gd name="connsiteX8" fmla="*/ 3625795 w 3645673"/>
              <a:gd name="connsiteY8" fmla="*/ 1785068 h 2067339"/>
              <a:gd name="connsiteX9" fmla="*/ 3645673 w 3645673"/>
              <a:gd name="connsiteY9" fmla="*/ 1820848 h 2067339"/>
              <a:gd name="connsiteX10" fmla="*/ 3641698 w 3645673"/>
              <a:gd name="connsiteY10" fmla="*/ 1860605 h 2067339"/>
              <a:gd name="connsiteX11" fmla="*/ 3621819 w 3645673"/>
              <a:gd name="connsiteY11" fmla="*/ 1892410 h 2067339"/>
              <a:gd name="connsiteX12" fmla="*/ 3570136 w 3645673"/>
              <a:gd name="connsiteY12" fmla="*/ 1924215 h 2067339"/>
              <a:gd name="connsiteX13" fmla="*/ 3478696 w 3645673"/>
              <a:gd name="connsiteY13" fmla="*/ 1967948 h 2067339"/>
              <a:gd name="connsiteX14" fmla="*/ 3339548 w 3645673"/>
              <a:gd name="connsiteY14" fmla="*/ 2007704 h 2067339"/>
              <a:gd name="connsiteX15" fmla="*/ 3128838 w 3645673"/>
              <a:gd name="connsiteY15" fmla="*/ 2039509 h 2067339"/>
              <a:gd name="connsiteX16" fmla="*/ 2870421 w 3645673"/>
              <a:gd name="connsiteY16" fmla="*/ 2067339 h 2067339"/>
              <a:gd name="connsiteX17" fmla="*/ 2671638 w 3645673"/>
              <a:gd name="connsiteY17" fmla="*/ 2067339 h 2067339"/>
              <a:gd name="connsiteX18" fmla="*/ 2377440 w 3645673"/>
              <a:gd name="connsiteY18" fmla="*/ 2055412 h 2067339"/>
              <a:gd name="connsiteX19" fmla="*/ 2095169 w 3645673"/>
              <a:gd name="connsiteY19" fmla="*/ 2023607 h 2067339"/>
              <a:gd name="connsiteX20" fmla="*/ 1940118 w 3645673"/>
              <a:gd name="connsiteY20" fmla="*/ 1999753 h 2067339"/>
              <a:gd name="connsiteX21" fmla="*/ 1725433 w 3645673"/>
              <a:gd name="connsiteY21" fmla="*/ 1948069 h 2067339"/>
              <a:gd name="connsiteX22" fmla="*/ 1447138 w 3645673"/>
              <a:gd name="connsiteY22" fmla="*/ 1856629 h 2067339"/>
              <a:gd name="connsiteX23" fmla="*/ 1212574 w 3645673"/>
              <a:gd name="connsiteY23" fmla="*/ 1749287 h 2067339"/>
              <a:gd name="connsiteX24" fmla="*/ 946205 w 3645673"/>
              <a:gd name="connsiteY24" fmla="*/ 1574358 h 2067339"/>
              <a:gd name="connsiteX25" fmla="*/ 783204 w 3645673"/>
              <a:gd name="connsiteY25" fmla="*/ 1439186 h 2067339"/>
              <a:gd name="connsiteX26" fmla="*/ 644056 w 3645673"/>
              <a:gd name="connsiteY26" fmla="*/ 1284135 h 2067339"/>
              <a:gd name="connsiteX27" fmla="*/ 473103 w 3645673"/>
              <a:gd name="connsiteY27" fmla="*/ 1073426 h 2067339"/>
              <a:gd name="connsiteX28" fmla="*/ 306125 w 3645673"/>
              <a:gd name="connsiteY28" fmla="*/ 799106 h 2067339"/>
              <a:gd name="connsiteX29" fmla="*/ 159026 w 3645673"/>
              <a:gd name="connsiteY29" fmla="*/ 500932 h 2067339"/>
              <a:gd name="connsiteX30" fmla="*/ 31805 w 3645673"/>
              <a:gd name="connsiteY30" fmla="*/ 159026 h 2067339"/>
              <a:gd name="connsiteX31" fmla="*/ 0 w 3645673"/>
              <a:gd name="connsiteY31" fmla="*/ 55659 h 2067339"/>
              <a:gd name="connsiteX32" fmla="*/ 0 w 3645673"/>
              <a:gd name="connsiteY32" fmla="*/ 23854 h 2067339"/>
              <a:gd name="connsiteX33" fmla="*/ 15903 w 3645673"/>
              <a:gd name="connsiteY33" fmla="*/ 0 h 2067339"/>
              <a:gd name="connsiteX34" fmla="*/ 47708 w 3645673"/>
              <a:gd name="connsiteY34" fmla="*/ 19878 h 2067339"/>
              <a:gd name="connsiteX35" fmla="*/ 71562 w 3645673"/>
              <a:gd name="connsiteY35" fmla="*/ 67586 h 2067339"/>
              <a:gd name="connsiteX36" fmla="*/ 178905 w 3645673"/>
              <a:gd name="connsiteY36" fmla="*/ 290222 h 2067339"/>
              <a:gd name="connsiteX37" fmla="*/ 278296 w 3645673"/>
              <a:gd name="connsiteY37" fmla="*/ 473102 h 2067339"/>
              <a:gd name="connsiteX38" fmla="*/ 425395 w 3645673"/>
              <a:gd name="connsiteY38" fmla="*/ 699715 h 2067339"/>
              <a:gd name="connsiteX39" fmla="*/ 612251 w 3645673"/>
              <a:gd name="connsiteY39" fmla="*/ 954156 h 2067339"/>
              <a:gd name="connsiteX40" fmla="*/ 799106 w 3645673"/>
              <a:gd name="connsiteY40" fmla="*/ 1156915 h 2067339"/>
              <a:gd name="connsiteX41" fmla="*/ 962108 w 3645673"/>
              <a:gd name="connsiteY41" fmla="*/ 1300038 h 2067339"/>
              <a:gd name="connsiteX42" fmla="*/ 1148964 w 3645673"/>
              <a:gd name="connsiteY42" fmla="*/ 1435210 h 2067339"/>
              <a:gd name="connsiteX43" fmla="*/ 1319917 w 3645673"/>
              <a:gd name="connsiteY43" fmla="*/ 1530626 h 2067339"/>
              <a:gd name="connsiteX44" fmla="*/ 1526651 w 3645673"/>
              <a:gd name="connsiteY44" fmla="*/ 1622066 h 2067339"/>
              <a:gd name="connsiteX45" fmla="*/ 1729409 w 3645673"/>
              <a:gd name="connsiteY45" fmla="*/ 1685676 h 2067339"/>
              <a:gd name="connsiteX46" fmla="*/ 2015656 w 3645673"/>
              <a:gd name="connsiteY46" fmla="*/ 1741335 h 206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645673" h="2067339">
                <a:moveTo>
                  <a:pt x="2015656" y="1741335"/>
                </a:moveTo>
                <a:lnTo>
                  <a:pt x="2385391" y="1773141"/>
                </a:lnTo>
                <a:lnTo>
                  <a:pt x="2619955" y="1781092"/>
                </a:lnTo>
                <a:lnTo>
                  <a:pt x="2727298" y="1781092"/>
                </a:lnTo>
                <a:lnTo>
                  <a:pt x="2834640" y="1757238"/>
                </a:lnTo>
                <a:lnTo>
                  <a:pt x="2934031" y="1717482"/>
                </a:lnTo>
                <a:lnTo>
                  <a:pt x="2973788" y="1689652"/>
                </a:lnTo>
                <a:lnTo>
                  <a:pt x="2993666" y="1665798"/>
                </a:lnTo>
                <a:lnTo>
                  <a:pt x="3625795" y="1785068"/>
                </a:lnTo>
                <a:lnTo>
                  <a:pt x="3645673" y="1820848"/>
                </a:lnTo>
                <a:lnTo>
                  <a:pt x="3641698" y="1860605"/>
                </a:lnTo>
                <a:lnTo>
                  <a:pt x="3621819" y="1892410"/>
                </a:lnTo>
                <a:lnTo>
                  <a:pt x="3570136" y="1924215"/>
                </a:lnTo>
                <a:lnTo>
                  <a:pt x="3478696" y="1967948"/>
                </a:lnTo>
                <a:lnTo>
                  <a:pt x="3339548" y="2007704"/>
                </a:lnTo>
                <a:lnTo>
                  <a:pt x="3128838" y="2039509"/>
                </a:lnTo>
                <a:lnTo>
                  <a:pt x="2870421" y="2067339"/>
                </a:lnTo>
                <a:lnTo>
                  <a:pt x="2671638" y="2067339"/>
                </a:lnTo>
                <a:lnTo>
                  <a:pt x="2377440" y="2055412"/>
                </a:lnTo>
                <a:lnTo>
                  <a:pt x="2095169" y="2023607"/>
                </a:lnTo>
                <a:lnTo>
                  <a:pt x="1940118" y="1999753"/>
                </a:lnTo>
                <a:lnTo>
                  <a:pt x="1725433" y="1948069"/>
                </a:lnTo>
                <a:lnTo>
                  <a:pt x="1447138" y="1856629"/>
                </a:lnTo>
                <a:lnTo>
                  <a:pt x="1212574" y="1749287"/>
                </a:lnTo>
                <a:lnTo>
                  <a:pt x="946205" y="1574358"/>
                </a:lnTo>
                <a:lnTo>
                  <a:pt x="783204" y="1439186"/>
                </a:lnTo>
                <a:lnTo>
                  <a:pt x="644056" y="1284135"/>
                </a:lnTo>
                <a:lnTo>
                  <a:pt x="473103" y="1073426"/>
                </a:lnTo>
                <a:lnTo>
                  <a:pt x="306125" y="799106"/>
                </a:lnTo>
                <a:lnTo>
                  <a:pt x="159026" y="500932"/>
                </a:lnTo>
                <a:lnTo>
                  <a:pt x="31805" y="159026"/>
                </a:lnTo>
                <a:lnTo>
                  <a:pt x="0" y="55659"/>
                </a:lnTo>
                <a:lnTo>
                  <a:pt x="0" y="23854"/>
                </a:lnTo>
                <a:lnTo>
                  <a:pt x="15903" y="0"/>
                </a:lnTo>
                <a:lnTo>
                  <a:pt x="47708" y="19878"/>
                </a:lnTo>
                <a:lnTo>
                  <a:pt x="71562" y="67586"/>
                </a:lnTo>
                <a:lnTo>
                  <a:pt x="178905" y="290222"/>
                </a:lnTo>
                <a:lnTo>
                  <a:pt x="278296" y="473102"/>
                </a:lnTo>
                <a:lnTo>
                  <a:pt x="425395" y="699715"/>
                </a:lnTo>
                <a:lnTo>
                  <a:pt x="612251" y="954156"/>
                </a:lnTo>
                <a:lnTo>
                  <a:pt x="799106" y="1156915"/>
                </a:lnTo>
                <a:lnTo>
                  <a:pt x="962108" y="1300038"/>
                </a:lnTo>
                <a:lnTo>
                  <a:pt x="1148964" y="1435210"/>
                </a:lnTo>
                <a:lnTo>
                  <a:pt x="1319917" y="1530626"/>
                </a:lnTo>
                <a:lnTo>
                  <a:pt x="1526651" y="1622066"/>
                </a:lnTo>
                <a:lnTo>
                  <a:pt x="1729409" y="1685676"/>
                </a:lnTo>
                <a:lnTo>
                  <a:pt x="2015656" y="1741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1836A99-32C9-46A9-BEA8-317D70D5C775}"/>
              </a:ext>
            </a:extLst>
          </p:cNvPr>
          <p:cNvSpPr/>
          <p:nvPr/>
        </p:nvSpPr>
        <p:spPr>
          <a:xfrm>
            <a:off x="7486651" y="4084638"/>
            <a:ext cx="904875" cy="830262"/>
          </a:xfrm>
          <a:custGeom>
            <a:avLst/>
            <a:gdLst>
              <a:gd name="connsiteX0" fmla="*/ 400050 w 892969"/>
              <a:gd name="connsiteY0" fmla="*/ 426244 h 778669"/>
              <a:gd name="connsiteX1" fmla="*/ 531019 w 892969"/>
              <a:gd name="connsiteY1" fmla="*/ 528637 h 778669"/>
              <a:gd name="connsiteX2" fmla="*/ 661988 w 892969"/>
              <a:gd name="connsiteY2" fmla="*/ 619125 h 778669"/>
              <a:gd name="connsiteX3" fmla="*/ 788194 w 892969"/>
              <a:gd name="connsiteY3" fmla="*/ 704850 h 778669"/>
              <a:gd name="connsiteX4" fmla="*/ 892969 w 892969"/>
              <a:gd name="connsiteY4" fmla="*/ 778669 h 778669"/>
              <a:gd name="connsiteX5" fmla="*/ 261938 w 892969"/>
              <a:gd name="connsiteY5" fmla="*/ 676275 h 778669"/>
              <a:gd name="connsiteX6" fmla="*/ 259556 w 892969"/>
              <a:gd name="connsiteY6" fmla="*/ 659606 h 778669"/>
              <a:gd name="connsiteX7" fmla="*/ 261938 w 892969"/>
              <a:gd name="connsiteY7" fmla="*/ 638175 h 778669"/>
              <a:gd name="connsiteX8" fmla="*/ 254794 w 892969"/>
              <a:gd name="connsiteY8" fmla="*/ 588169 h 778669"/>
              <a:gd name="connsiteX9" fmla="*/ 214313 w 892969"/>
              <a:gd name="connsiteY9" fmla="*/ 490537 h 778669"/>
              <a:gd name="connsiteX10" fmla="*/ 4763 w 892969"/>
              <a:gd name="connsiteY10" fmla="*/ 42862 h 778669"/>
              <a:gd name="connsiteX11" fmla="*/ 0 w 892969"/>
              <a:gd name="connsiteY11" fmla="*/ 14287 h 778669"/>
              <a:gd name="connsiteX12" fmla="*/ 14288 w 892969"/>
              <a:gd name="connsiteY12" fmla="*/ 0 h 778669"/>
              <a:gd name="connsiteX13" fmla="*/ 52388 w 892969"/>
              <a:gd name="connsiteY13" fmla="*/ 14287 h 778669"/>
              <a:gd name="connsiteX14" fmla="*/ 80963 w 892969"/>
              <a:gd name="connsiteY14" fmla="*/ 54769 h 778669"/>
              <a:gd name="connsiteX15" fmla="*/ 169069 w 892969"/>
              <a:gd name="connsiteY15" fmla="*/ 169069 h 778669"/>
              <a:gd name="connsiteX16" fmla="*/ 314325 w 892969"/>
              <a:gd name="connsiteY16" fmla="*/ 340519 h 778669"/>
              <a:gd name="connsiteX17" fmla="*/ 400050 w 892969"/>
              <a:gd name="connsiteY17" fmla="*/ 426244 h 778669"/>
              <a:gd name="connsiteX0" fmla="*/ 400050 w 988100"/>
              <a:gd name="connsiteY0" fmla="*/ 426244 h 850156"/>
              <a:gd name="connsiteX1" fmla="*/ 531019 w 988100"/>
              <a:gd name="connsiteY1" fmla="*/ 528637 h 850156"/>
              <a:gd name="connsiteX2" fmla="*/ 661988 w 988100"/>
              <a:gd name="connsiteY2" fmla="*/ 619125 h 850156"/>
              <a:gd name="connsiteX3" fmla="*/ 788194 w 988100"/>
              <a:gd name="connsiteY3" fmla="*/ 704850 h 850156"/>
              <a:gd name="connsiteX4" fmla="*/ 988100 w 988100"/>
              <a:gd name="connsiteY4" fmla="*/ 850156 h 850156"/>
              <a:gd name="connsiteX5" fmla="*/ 261938 w 988100"/>
              <a:gd name="connsiteY5" fmla="*/ 676275 h 850156"/>
              <a:gd name="connsiteX6" fmla="*/ 259556 w 988100"/>
              <a:gd name="connsiteY6" fmla="*/ 659606 h 850156"/>
              <a:gd name="connsiteX7" fmla="*/ 261938 w 988100"/>
              <a:gd name="connsiteY7" fmla="*/ 638175 h 850156"/>
              <a:gd name="connsiteX8" fmla="*/ 254794 w 988100"/>
              <a:gd name="connsiteY8" fmla="*/ 588169 h 850156"/>
              <a:gd name="connsiteX9" fmla="*/ 214313 w 988100"/>
              <a:gd name="connsiteY9" fmla="*/ 490537 h 850156"/>
              <a:gd name="connsiteX10" fmla="*/ 4763 w 988100"/>
              <a:gd name="connsiteY10" fmla="*/ 42862 h 850156"/>
              <a:gd name="connsiteX11" fmla="*/ 0 w 988100"/>
              <a:gd name="connsiteY11" fmla="*/ 14287 h 850156"/>
              <a:gd name="connsiteX12" fmla="*/ 14288 w 988100"/>
              <a:gd name="connsiteY12" fmla="*/ 0 h 850156"/>
              <a:gd name="connsiteX13" fmla="*/ 52388 w 988100"/>
              <a:gd name="connsiteY13" fmla="*/ 14287 h 850156"/>
              <a:gd name="connsiteX14" fmla="*/ 80963 w 988100"/>
              <a:gd name="connsiteY14" fmla="*/ 54769 h 850156"/>
              <a:gd name="connsiteX15" fmla="*/ 169069 w 988100"/>
              <a:gd name="connsiteY15" fmla="*/ 169069 h 850156"/>
              <a:gd name="connsiteX16" fmla="*/ 314325 w 988100"/>
              <a:gd name="connsiteY16" fmla="*/ 340519 h 850156"/>
              <a:gd name="connsiteX17" fmla="*/ 400050 w 988100"/>
              <a:gd name="connsiteY17" fmla="*/ 426244 h 850156"/>
              <a:gd name="connsiteX0" fmla="*/ 400050 w 988100"/>
              <a:gd name="connsiteY0" fmla="*/ 426244 h 850156"/>
              <a:gd name="connsiteX1" fmla="*/ 531019 w 988100"/>
              <a:gd name="connsiteY1" fmla="*/ 528637 h 850156"/>
              <a:gd name="connsiteX2" fmla="*/ 661988 w 988100"/>
              <a:gd name="connsiteY2" fmla="*/ 619125 h 850156"/>
              <a:gd name="connsiteX3" fmla="*/ 788194 w 988100"/>
              <a:gd name="connsiteY3" fmla="*/ 704850 h 850156"/>
              <a:gd name="connsiteX4" fmla="*/ 889796 w 988100"/>
              <a:gd name="connsiteY4" fmla="*/ 778669 h 850156"/>
              <a:gd name="connsiteX5" fmla="*/ 988100 w 988100"/>
              <a:gd name="connsiteY5" fmla="*/ 850156 h 850156"/>
              <a:gd name="connsiteX6" fmla="*/ 261938 w 988100"/>
              <a:gd name="connsiteY6" fmla="*/ 676275 h 850156"/>
              <a:gd name="connsiteX7" fmla="*/ 259556 w 988100"/>
              <a:gd name="connsiteY7" fmla="*/ 659606 h 850156"/>
              <a:gd name="connsiteX8" fmla="*/ 261938 w 988100"/>
              <a:gd name="connsiteY8" fmla="*/ 638175 h 850156"/>
              <a:gd name="connsiteX9" fmla="*/ 254794 w 988100"/>
              <a:gd name="connsiteY9" fmla="*/ 588169 h 850156"/>
              <a:gd name="connsiteX10" fmla="*/ 214313 w 988100"/>
              <a:gd name="connsiteY10" fmla="*/ 490537 h 850156"/>
              <a:gd name="connsiteX11" fmla="*/ 4763 w 988100"/>
              <a:gd name="connsiteY11" fmla="*/ 42862 h 850156"/>
              <a:gd name="connsiteX12" fmla="*/ 0 w 988100"/>
              <a:gd name="connsiteY12" fmla="*/ 14287 h 850156"/>
              <a:gd name="connsiteX13" fmla="*/ 14288 w 988100"/>
              <a:gd name="connsiteY13" fmla="*/ 0 h 850156"/>
              <a:gd name="connsiteX14" fmla="*/ 52388 w 988100"/>
              <a:gd name="connsiteY14" fmla="*/ 14287 h 850156"/>
              <a:gd name="connsiteX15" fmla="*/ 80963 w 988100"/>
              <a:gd name="connsiteY15" fmla="*/ 54769 h 850156"/>
              <a:gd name="connsiteX16" fmla="*/ 169069 w 988100"/>
              <a:gd name="connsiteY16" fmla="*/ 169069 h 850156"/>
              <a:gd name="connsiteX17" fmla="*/ 314325 w 988100"/>
              <a:gd name="connsiteY17" fmla="*/ 340519 h 850156"/>
              <a:gd name="connsiteX18" fmla="*/ 400050 w 988100"/>
              <a:gd name="connsiteY18" fmla="*/ 426244 h 850156"/>
              <a:gd name="connsiteX0" fmla="*/ 400050 w 988100"/>
              <a:gd name="connsiteY0" fmla="*/ 426244 h 850156"/>
              <a:gd name="connsiteX1" fmla="*/ 531019 w 988100"/>
              <a:gd name="connsiteY1" fmla="*/ 528637 h 850156"/>
              <a:gd name="connsiteX2" fmla="*/ 661988 w 988100"/>
              <a:gd name="connsiteY2" fmla="*/ 619125 h 850156"/>
              <a:gd name="connsiteX3" fmla="*/ 788194 w 988100"/>
              <a:gd name="connsiteY3" fmla="*/ 704850 h 850156"/>
              <a:gd name="connsiteX4" fmla="*/ 889796 w 988100"/>
              <a:gd name="connsiteY4" fmla="*/ 778669 h 850156"/>
              <a:gd name="connsiteX5" fmla="*/ 988100 w 988100"/>
              <a:gd name="connsiteY5" fmla="*/ 850156 h 850156"/>
              <a:gd name="connsiteX6" fmla="*/ 904071 w 988100"/>
              <a:gd name="connsiteY6" fmla="*/ 831110 h 850156"/>
              <a:gd name="connsiteX7" fmla="*/ 261938 w 988100"/>
              <a:gd name="connsiteY7" fmla="*/ 676275 h 850156"/>
              <a:gd name="connsiteX8" fmla="*/ 259556 w 988100"/>
              <a:gd name="connsiteY8" fmla="*/ 659606 h 850156"/>
              <a:gd name="connsiteX9" fmla="*/ 261938 w 988100"/>
              <a:gd name="connsiteY9" fmla="*/ 638175 h 850156"/>
              <a:gd name="connsiteX10" fmla="*/ 254794 w 988100"/>
              <a:gd name="connsiteY10" fmla="*/ 588169 h 850156"/>
              <a:gd name="connsiteX11" fmla="*/ 214313 w 988100"/>
              <a:gd name="connsiteY11" fmla="*/ 490537 h 850156"/>
              <a:gd name="connsiteX12" fmla="*/ 4763 w 988100"/>
              <a:gd name="connsiteY12" fmla="*/ 42862 h 850156"/>
              <a:gd name="connsiteX13" fmla="*/ 0 w 988100"/>
              <a:gd name="connsiteY13" fmla="*/ 14287 h 850156"/>
              <a:gd name="connsiteX14" fmla="*/ 14288 w 988100"/>
              <a:gd name="connsiteY14" fmla="*/ 0 h 850156"/>
              <a:gd name="connsiteX15" fmla="*/ 52388 w 988100"/>
              <a:gd name="connsiteY15" fmla="*/ 14287 h 850156"/>
              <a:gd name="connsiteX16" fmla="*/ 80963 w 988100"/>
              <a:gd name="connsiteY16" fmla="*/ 54769 h 850156"/>
              <a:gd name="connsiteX17" fmla="*/ 169069 w 988100"/>
              <a:gd name="connsiteY17" fmla="*/ 169069 h 850156"/>
              <a:gd name="connsiteX18" fmla="*/ 314325 w 988100"/>
              <a:gd name="connsiteY18" fmla="*/ 340519 h 850156"/>
              <a:gd name="connsiteX19" fmla="*/ 400050 w 988100"/>
              <a:gd name="connsiteY19" fmla="*/ 426244 h 850156"/>
              <a:gd name="connsiteX0" fmla="*/ 400050 w 904071"/>
              <a:gd name="connsiteY0" fmla="*/ 426244 h 831110"/>
              <a:gd name="connsiteX1" fmla="*/ 531019 w 904071"/>
              <a:gd name="connsiteY1" fmla="*/ 528637 h 831110"/>
              <a:gd name="connsiteX2" fmla="*/ 661988 w 904071"/>
              <a:gd name="connsiteY2" fmla="*/ 619125 h 831110"/>
              <a:gd name="connsiteX3" fmla="*/ 788194 w 904071"/>
              <a:gd name="connsiteY3" fmla="*/ 704850 h 831110"/>
              <a:gd name="connsiteX4" fmla="*/ 889796 w 904071"/>
              <a:gd name="connsiteY4" fmla="*/ 778669 h 831110"/>
              <a:gd name="connsiteX5" fmla="*/ 904071 w 904071"/>
              <a:gd name="connsiteY5" fmla="*/ 831110 h 831110"/>
              <a:gd name="connsiteX6" fmla="*/ 261938 w 904071"/>
              <a:gd name="connsiteY6" fmla="*/ 676275 h 831110"/>
              <a:gd name="connsiteX7" fmla="*/ 259556 w 904071"/>
              <a:gd name="connsiteY7" fmla="*/ 659606 h 831110"/>
              <a:gd name="connsiteX8" fmla="*/ 261938 w 904071"/>
              <a:gd name="connsiteY8" fmla="*/ 638175 h 831110"/>
              <a:gd name="connsiteX9" fmla="*/ 254794 w 904071"/>
              <a:gd name="connsiteY9" fmla="*/ 588169 h 831110"/>
              <a:gd name="connsiteX10" fmla="*/ 214313 w 904071"/>
              <a:gd name="connsiteY10" fmla="*/ 490537 h 831110"/>
              <a:gd name="connsiteX11" fmla="*/ 4763 w 904071"/>
              <a:gd name="connsiteY11" fmla="*/ 42862 h 831110"/>
              <a:gd name="connsiteX12" fmla="*/ 0 w 904071"/>
              <a:gd name="connsiteY12" fmla="*/ 14287 h 831110"/>
              <a:gd name="connsiteX13" fmla="*/ 14288 w 904071"/>
              <a:gd name="connsiteY13" fmla="*/ 0 h 831110"/>
              <a:gd name="connsiteX14" fmla="*/ 52388 w 904071"/>
              <a:gd name="connsiteY14" fmla="*/ 14287 h 831110"/>
              <a:gd name="connsiteX15" fmla="*/ 80963 w 904071"/>
              <a:gd name="connsiteY15" fmla="*/ 54769 h 831110"/>
              <a:gd name="connsiteX16" fmla="*/ 169069 w 904071"/>
              <a:gd name="connsiteY16" fmla="*/ 169069 h 831110"/>
              <a:gd name="connsiteX17" fmla="*/ 314325 w 904071"/>
              <a:gd name="connsiteY17" fmla="*/ 340519 h 831110"/>
              <a:gd name="connsiteX18" fmla="*/ 400050 w 904071"/>
              <a:gd name="connsiteY18" fmla="*/ 426244 h 83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4071" h="831110">
                <a:moveTo>
                  <a:pt x="400050" y="426244"/>
                </a:moveTo>
                <a:lnTo>
                  <a:pt x="531019" y="528637"/>
                </a:lnTo>
                <a:lnTo>
                  <a:pt x="661988" y="619125"/>
                </a:lnTo>
                <a:lnTo>
                  <a:pt x="788194" y="704850"/>
                </a:lnTo>
                <a:lnTo>
                  <a:pt x="889796" y="778669"/>
                </a:lnTo>
                <a:lnTo>
                  <a:pt x="904071" y="831110"/>
                </a:lnTo>
                <a:lnTo>
                  <a:pt x="261938" y="676275"/>
                </a:lnTo>
                <a:lnTo>
                  <a:pt x="259556" y="659606"/>
                </a:lnTo>
                <a:lnTo>
                  <a:pt x="261938" y="638175"/>
                </a:lnTo>
                <a:lnTo>
                  <a:pt x="254794" y="588169"/>
                </a:lnTo>
                <a:lnTo>
                  <a:pt x="214313" y="490537"/>
                </a:lnTo>
                <a:lnTo>
                  <a:pt x="4763" y="42862"/>
                </a:lnTo>
                <a:lnTo>
                  <a:pt x="0" y="14287"/>
                </a:lnTo>
                <a:lnTo>
                  <a:pt x="14288" y="0"/>
                </a:lnTo>
                <a:lnTo>
                  <a:pt x="52388" y="14287"/>
                </a:lnTo>
                <a:lnTo>
                  <a:pt x="80963" y="54769"/>
                </a:lnTo>
                <a:lnTo>
                  <a:pt x="169069" y="169069"/>
                </a:lnTo>
                <a:lnTo>
                  <a:pt x="314325" y="340519"/>
                </a:lnTo>
                <a:lnTo>
                  <a:pt x="400050" y="426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8C32D2B-772F-453F-A239-8B7620AD6C9A}"/>
              </a:ext>
            </a:extLst>
          </p:cNvPr>
          <p:cNvSpPr/>
          <p:nvPr/>
        </p:nvSpPr>
        <p:spPr>
          <a:xfrm>
            <a:off x="6015039" y="2338388"/>
            <a:ext cx="327025" cy="576262"/>
          </a:xfrm>
          <a:custGeom>
            <a:avLst/>
            <a:gdLst>
              <a:gd name="connsiteX0" fmla="*/ 269081 w 326231"/>
              <a:gd name="connsiteY0" fmla="*/ 219075 h 576262"/>
              <a:gd name="connsiteX1" fmla="*/ 252412 w 326231"/>
              <a:gd name="connsiteY1" fmla="*/ 292893 h 576262"/>
              <a:gd name="connsiteX2" fmla="*/ 250031 w 326231"/>
              <a:gd name="connsiteY2" fmla="*/ 385762 h 576262"/>
              <a:gd name="connsiteX3" fmla="*/ 276225 w 326231"/>
              <a:gd name="connsiteY3" fmla="*/ 576262 h 576262"/>
              <a:gd name="connsiteX4" fmla="*/ 0 w 326231"/>
              <a:gd name="connsiteY4" fmla="*/ 0 h 576262"/>
              <a:gd name="connsiteX5" fmla="*/ 50006 w 326231"/>
              <a:gd name="connsiteY5" fmla="*/ 33337 h 576262"/>
              <a:gd name="connsiteX6" fmla="*/ 97631 w 326231"/>
              <a:gd name="connsiteY6" fmla="*/ 57150 h 576262"/>
              <a:gd name="connsiteX7" fmla="*/ 140493 w 326231"/>
              <a:gd name="connsiteY7" fmla="*/ 66675 h 576262"/>
              <a:gd name="connsiteX8" fmla="*/ 211931 w 326231"/>
              <a:gd name="connsiteY8" fmla="*/ 73818 h 576262"/>
              <a:gd name="connsiteX9" fmla="*/ 321468 w 326231"/>
              <a:gd name="connsiteY9" fmla="*/ 73818 h 576262"/>
              <a:gd name="connsiteX10" fmla="*/ 326231 w 326231"/>
              <a:gd name="connsiteY10" fmla="*/ 80962 h 576262"/>
              <a:gd name="connsiteX11" fmla="*/ 311943 w 326231"/>
              <a:gd name="connsiteY11" fmla="*/ 111918 h 576262"/>
              <a:gd name="connsiteX12" fmla="*/ 269081 w 326231"/>
              <a:gd name="connsiteY12" fmla="*/ 219075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231" h="576262">
                <a:moveTo>
                  <a:pt x="269081" y="219075"/>
                </a:moveTo>
                <a:lnTo>
                  <a:pt x="252412" y="292893"/>
                </a:lnTo>
                <a:cubicBezTo>
                  <a:pt x="251618" y="323849"/>
                  <a:pt x="250825" y="354806"/>
                  <a:pt x="250031" y="385762"/>
                </a:cubicBezTo>
                <a:lnTo>
                  <a:pt x="276225" y="576262"/>
                </a:lnTo>
                <a:lnTo>
                  <a:pt x="0" y="0"/>
                </a:lnTo>
                <a:lnTo>
                  <a:pt x="50006" y="33337"/>
                </a:lnTo>
                <a:lnTo>
                  <a:pt x="97631" y="57150"/>
                </a:lnTo>
                <a:lnTo>
                  <a:pt x="140493" y="66675"/>
                </a:lnTo>
                <a:lnTo>
                  <a:pt x="211931" y="73818"/>
                </a:lnTo>
                <a:lnTo>
                  <a:pt x="321468" y="73818"/>
                </a:lnTo>
                <a:lnTo>
                  <a:pt x="326231" y="80962"/>
                </a:lnTo>
                <a:lnTo>
                  <a:pt x="311943" y="111918"/>
                </a:lnTo>
                <a:lnTo>
                  <a:pt x="269081" y="2190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99EFCC1-D89B-4975-ACEC-EE9D6FF7A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92" y="2084632"/>
            <a:ext cx="4694327" cy="306045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A06E6A5-0675-4E95-916A-781C92E0F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469" y="2078535"/>
            <a:ext cx="4694327" cy="306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2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9D1A756-B3B3-4AA2-A23A-194071AFE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6" y="1898771"/>
            <a:ext cx="4694327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572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外国の小学校について聞こう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外 国 聞 教 分 算 語 刀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689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EAB50548-191F-4CC4-B149-AD47850F96C0}"/>
              </a:ext>
            </a:extLst>
          </p:cNvPr>
          <p:cNvSpPr/>
          <p:nvPr/>
        </p:nvSpPr>
        <p:spPr>
          <a:xfrm>
            <a:off x="3814763" y="1943100"/>
            <a:ext cx="1414462" cy="1652588"/>
          </a:xfrm>
          <a:custGeom>
            <a:avLst/>
            <a:gdLst>
              <a:gd name="connsiteX0" fmla="*/ 1081087 w 1414462"/>
              <a:gd name="connsiteY0" fmla="*/ 771525 h 1652588"/>
              <a:gd name="connsiteX1" fmla="*/ 876300 w 1414462"/>
              <a:gd name="connsiteY1" fmla="*/ 1000125 h 1652588"/>
              <a:gd name="connsiteX2" fmla="*/ 685800 w 1414462"/>
              <a:gd name="connsiteY2" fmla="*/ 1190625 h 1652588"/>
              <a:gd name="connsiteX3" fmla="*/ 542925 w 1414462"/>
              <a:gd name="connsiteY3" fmla="*/ 1314450 h 1652588"/>
              <a:gd name="connsiteX4" fmla="*/ 342900 w 1414462"/>
              <a:gd name="connsiteY4" fmla="*/ 1466850 h 1652588"/>
              <a:gd name="connsiteX5" fmla="*/ 180975 w 1414462"/>
              <a:gd name="connsiteY5" fmla="*/ 1571625 h 1652588"/>
              <a:gd name="connsiteX6" fmla="*/ 42862 w 1414462"/>
              <a:gd name="connsiteY6" fmla="*/ 1638300 h 1652588"/>
              <a:gd name="connsiteX7" fmla="*/ 0 w 1414462"/>
              <a:gd name="connsiteY7" fmla="*/ 1652588 h 1652588"/>
              <a:gd name="connsiteX8" fmla="*/ 14287 w 1414462"/>
              <a:gd name="connsiteY8" fmla="*/ 1624013 h 1652588"/>
              <a:gd name="connsiteX9" fmla="*/ 95250 w 1414462"/>
              <a:gd name="connsiteY9" fmla="*/ 1538288 h 1652588"/>
              <a:gd name="connsiteX10" fmla="*/ 300037 w 1414462"/>
              <a:gd name="connsiteY10" fmla="*/ 1347788 h 1652588"/>
              <a:gd name="connsiteX11" fmla="*/ 423862 w 1414462"/>
              <a:gd name="connsiteY11" fmla="*/ 1228725 h 1652588"/>
              <a:gd name="connsiteX12" fmla="*/ 519112 w 1414462"/>
              <a:gd name="connsiteY12" fmla="*/ 1119188 h 1652588"/>
              <a:gd name="connsiteX13" fmla="*/ 638175 w 1414462"/>
              <a:gd name="connsiteY13" fmla="*/ 966788 h 1652588"/>
              <a:gd name="connsiteX14" fmla="*/ 762000 w 1414462"/>
              <a:gd name="connsiteY14" fmla="*/ 800100 h 1652588"/>
              <a:gd name="connsiteX15" fmla="*/ 871537 w 1414462"/>
              <a:gd name="connsiteY15" fmla="*/ 638175 h 1652588"/>
              <a:gd name="connsiteX16" fmla="*/ 1014412 w 1414462"/>
              <a:gd name="connsiteY16" fmla="*/ 423863 h 1652588"/>
              <a:gd name="connsiteX17" fmla="*/ 1057275 w 1414462"/>
              <a:gd name="connsiteY17" fmla="*/ 352425 h 1652588"/>
              <a:gd name="connsiteX18" fmla="*/ 1071562 w 1414462"/>
              <a:gd name="connsiteY18" fmla="*/ 300038 h 1652588"/>
              <a:gd name="connsiteX19" fmla="*/ 1071562 w 1414462"/>
              <a:gd name="connsiteY19" fmla="*/ 261938 h 1652588"/>
              <a:gd name="connsiteX20" fmla="*/ 1066800 w 1414462"/>
              <a:gd name="connsiteY20" fmla="*/ 233363 h 1652588"/>
              <a:gd name="connsiteX21" fmla="*/ 971550 w 1414462"/>
              <a:gd name="connsiteY21" fmla="*/ 114300 h 1652588"/>
              <a:gd name="connsiteX22" fmla="*/ 909637 w 1414462"/>
              <a:gd name="connsiteY22" fmla="*/ 57150 h 1652588"/>
              <a:gd name="connsiteX23" fmla="*/ 890587 w 1414462"/>
              <a:gd name="connsiteY23" fmla="*/ 23813 h 1652588"/>
              <a:gd name="connsiteX24" fmla="*/ 900112 w 1414462"/>
              <a:gd name="connsiteY24" fmla="*/ 4763 h 1652588"/>
              <a:gd name="connsiteX25" fmla="*/ 933450 w 1414462"/>
              <a:gd name="connsiteY25" fmla="*/ 0 h 1652588"/>
              <a:gd name="connsiteX26" fmla="*/ 1071562 w 1414462"/>
              <a:gd name="connsiteY26" fmla="*/ 61913 h 1652588"/>
              <a:gd name="connsiteX27" fmla="*/ 1219200 w 1414462"/>
              <a:gd name="connsiteY27" fmla="*/ 142875 h 1652588"/>
              <a:gd name="connsiteX28" fmla="*/ 1285875 w 1414462"/>
              <a:gd name="connsiteY28" fmla="*/ 180975 h 1652588"/>
              <a:gd name="connsiteX29" fmla="*/ 1319212 w 1414462"/>
              <a:gd name="connsiteY29" fmla="*/ 209550 h 1652588"/>
              <a:gd name="connsiteX30" fmla="*/ 1347787 w 1414462"/>
              <a:gd name="connsiteY30" fmla="*/ 252413 h 1652588"/>
              <a:gd name="connsiteX31" fmla="*/ 1376362 w 1414462"/>
              <a:gd name="connsiteY31" fmla="*/ 309563 h 1652588"/>
              <a:gd name="connsiteX32" fmla="*/ 1414462 w 1414462"/>
              <a:gd name="connsiteY32" fmla="*/ 423863 h 1652588"/>
              <a:gd name="connsiteX33" fmla="*/ 1385887 w 1414462"/>
              <a:gd name="connsiteY33" fmla="*/ 504825 h 1652588"/>
              <a:gd name="connsiteX34" fmla="*/ 1300162 w 1414462"/>
              <a:gd name="connsiteY34" fmla="*/ 504825 h 1652588"/>
              <a:gd name="connsiteX35" fmla="*/ 1228725 w 1414462"/>
              <a:gd name="connsiteY35" fmla="*/ 609600 h 1652588"/>
              <a:gd name="connsiteX36" fmla="*/ 1081087 w 1414462"/>
              <a:gd name="connsiteY36" fmla="*/ 771525 h 16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14462" h="1652588">
                <a:moveTo>
                  <a:pt x="1081087" y="771525"/>
                </a:moveTo>
                <a:lnTo>
                  <a:pt x="876300" y="1000125"/>
                </a:lnTo>
                <a:lnTo>
                  <a:pt x="685800" y="1190625"/>
                </a:lnTo>
                <a:lnTo>
                  <a:pt x="542925" y="1314450"/>
                </a:lnTo>
                <a:lnTo>
                  <a:pt x="342900" y="1466850"/>
                </a:lnTo>
                <a:lnTo>
                  <a:pt x="180975" y="1571625"/>
                </a:lnTo>
                <a:lnTo>
                  <a:pt x="42862" y="1638300"/>
                </a:lnTo>
                <a:lnTo>
                  <a:pt x="0" y="1652588"/>
                </a:lnTo>
                <a:lnTo>
                  <a:pt x="14287" y="1624013"/>
                </a:lnTo>
                <a:lnTo>
                  <a:pt x="95250" y="1538288"/>
                </a:lnTo>
                <a:lnTo>
                  <a:pt x="300037" y="1347788"/>
                </a:lnTo>
                <a:lnTo>
                  <a:pt x="423862" y="1228725"/>
                </a:lnTo>
                <a:lnTo>
                  <a:pt x="519112" y="1119188"/>
                </a:lnTo>
                <a:lnTo>
                  <a:pt x="638175" y="966788"/>
                </a:lnTo>
                <a:lnTo>
                  <a:pt x="762000" y="800100"/>
                </a:lnTo>
                <a:lnTo>
                  <a:pt x="871537" y="638175"/>
                </a:lnTo>
                <a:lnTo>
                  <a:pt x="1014412" y="423863"/>
                </a:lnTo>
                <a:lnTo>
                  <a:pt x="1057275" y="352425"/>
                </a:lnTo>
                <a:lnTo>
                  <a:pt x="1071562" y="300038"/>
                </a:lnTo>
                <a:lnTo>
                  <a:pt x="1071562" y="261938"/>
                </a:lnTo>
                <a:lnTo>
                  <a:pt x="1066800" y="233363"/>
                </a:lnTo>
                <a:lnTo>
                  <a:pt x="971550" y="114300"/>
                </a:lnTo>
                <a:lnTo>
                  <a:pt x="909637" y="57150"/>
                </a:lnTo>
                <a:lnTo>
                  <a:pt x="890587" y="23813"/>
                </a:lnTo>
                <a:lnTo>
                  <a:pt x="900112" y="4763"/>
                </a:lnTo>
                <a:lnTo>
                  <a:pt x="933450" y="0"/>
                </a:lnTo>
                <a:lnTo>
                  <a:pt x="1071562" y="61913"/>
                </a:lnTo>
                <a:lnTo>
                  <a:pt x="1219200" y="142875"/>
                </a:lnTo>
                <a:lnTo>
                  <a:pt x="1285875" y="180975"/>
                </a:lnTo>
                <a:lnTo>
                  <a:pt x="1319212" y="209550"/>
                </a:lnTo>
                <a:lnTo>
                  <a:pt x="1347787" y="252413"/>
                </a:lnTo>
                <a:lnTo>
                  <a:pt x="1376362" y="309563"/>
                </a:lnTo>
                <a:lnTo>
                  <a:pt x="1414462" y="423863"/>
                </a:lnTo>
                <a:lnTo>
                  <a:pt x="1385887" y="504825"/>
                </a:lnTo>
                <a:lnTo>
                  <a:pt x="1300162" y="504825"/>
                </a:lnTo>
                <a:lnTo>
                  <a:pt x="1228725" y="609600"/>
                </a:lnTo>
                <a:lnTo>
                  <a:pt x="1081087" y="7715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3BC28A6-9C87-48EB-B834-9B730B43A43E}"/>
              </a:ext>
            </a:extLst>
          </p:cNvPr>
          <p:cNvSpPr/>
          <p:nvPr/>
        </p:nvSpPr>
        <p:spPr>
          <a:xfrm>
            <a:off x="6499225" y="1457326"/>
            <a:ext cx="622300" cy="4606925"/>
          </a:xfrm>
          <a:custGeom>
            <a:avLst/>
            <a:gdLst>
              <a:gd name="connsiteX0" fmla="*/ 232913 w 621102"/>
              <a:gd name="connsiteY0" fmla="*/ 854015 h 4606506"/>
              <a:gd name="connsiteX1" fmla="*/ 232913 w 621102"/>
              <a:gd name="connsiteY1" fmla="*/ 2027208 h 4606506"/>
              <a:gd name="connsiteX2" fmla="*/ 215660 w 621102"/>
              <a:gd name="connsiteY2" fmla="*/ 3079630 h 4606506"/>
              <a:gd name="connsiteX3" fmla="*/ 215660 w 621102"/>
              <a:gd name="connsiteY3" fmla="*/ 3433313 h 4606506"/>
              <a:gd name="connsiteX4" fmla="*/ 189781 w 621102"/>
              <a:gd name="connsiteY4" fmla="*/ 3657600 h 4606506"/>
              <a:gd name="connsiteX5" fmla="*/ 163902 w 621102"/>
              <a:gd name="connsiteY5" fmla="*/ 3847381 h 4606506"/>
              <a:gd name="connsiteX6" fmla="*/ 138022 w 621102"/>
              <a:gd name="connsiteY6" fmla="*/ 3994030 h 4606506"/>
              <a:gd name="connsiteX7" fmla="*/ 146649 w 621102"/>
              <a:gd name="connsiteY7" fmla="*/ 4106174 h 4606506"/>
              <a:gd name="connsiteX8" fmla="*/ 172528 w 621102"/>
              <a:gd name="connsiteY8" fmla="*/ 4304581 h 4606506"/>
              <a:gd name="connsiteX9" fmla="*/ 215660 w 621102"/>
              <a:gd name="connsiteY9" fmla="*/ 4468483 h 4606506"/>
              <a:gd name="connsiteX10" fmla="*/ 258792 w 621102"/>
              <a:gd name="connsiteY10" fmla="*/ 4554747 h 4606506"/>
              <a:gd name="connsiteX11" fmla="*/ 301924 w 621102"/>
              <a:gd name="connsiteY11" fmla="*/ 4589253 h 4606506"/>
              <a:gd name="connsiteX12" fmla="*/ 370936 w 621102"/>
              <a:gd name="connsiteY12" fmla="*/ 4606506 h 4606506"/>
              <a:gd name="connsiteX13" fmla="*/ 405441 w 621102"/>
              <a:gd name="connsiteY13" fmla="*/ 4589253 h 4606506"/>
              <a:gd name="connsiteX14" fmla="*/ 448573 w 621102"/>
              <a:gd name="connsiteY14" fmla="*/ 4546121 h 4606506"/>
              <a:gd name="connsiteX15" fmla="*/ 483079 w 621102"/>
              <a:gd name="connsiteY15" fmla="*/ 4459857 h 4606506"/>
              <a:gd name="connsiteX16" fmla="*/ 500332 w 621102"/>
              <a:gd name="connsiteY16" fmla="*/ 4373593 h 4606506"/>
              <a:gd name="connsiteX17" fmla="*/ 500332 w 621102"/>
              <a:gd name="connsiteY17" fmla="*/ 4270076 h 4606506"/>
              <a:gd name="connsiteX18" fmla="*/ 491705 w 621102"/>
              <a:gd name="connsiteY18" fmla="*/ 4002657 h 4606506"/>
              <a:gd name="connsiteX19" fmla="*/ 483079 w 621102"/>
              <a:gd name="connsiteY19" fmla="*/ 3640347 h 4606506"/>
              <a:gd name="connsiteX20" fmla="*/ 483079 w 621102"/>
              <a:gd name="connsiteY20" fmla="*/ 2165230 h 4606506"/>
              <a:gd name="connsiteX21" fmla="*/ 491705 w 621102"/>
              <a:gd name="connsiteY21" fmla="*/ 1578634 h 4606506"/>
              <a:gd name="connsiteX22" fmla="*/ 517585 w 621102"/>
              <a:gd name="connsiteY22" fmla="*/ 992038 h 4606506"/>
              <a:gd name="connsiteX23" fmla="*/ 526211 w 621102"/>
              <a:gd name="connsiteY23" fmla="*/ 646981 h 4606506"/>
              <a:gd name="connsiteX24" fmla="*/ 543464 w 621102"/>
              <a:gd name="connsiteY24" fmla="*/ 552091 h 4606506"/>
              <a:gd name="connsiteX25" fmla="*/ 577970 w 621102"/>
              <a:gd name="connsiteY25" fmla="*/ 465827 h 4606506"/>
              <a:gd name="connsiteX26" fmla="*/ 612475 w 621102"/>
              <a:gd name="connsiteY26" fmla="*/ 388189 h 4606506"/>
              <a:gd name="connsiteX27" fmla="*/ 621102 w 621102"/>
              <a:gd name="connsiteY27" fmla="*/ 327804 h 4606506"/>
              <a:gd name="connsiteX28" fmla="*/ 612475 w 621102"/>
              <a:gd name="connsiteY28" fmla="*/ 276045 h 4606506"/>
              <a:gd name="connsiteX29" fmla="*/ 560717 w 621102"/>
              <a:gd name="connsiteY29" fmla="*/ 215661 h 4606506"/>
              <a:gd name="connsiteX30" fmla="*/ 465826 w 621102"/>
              <a:gd name="connsiteY30" fmla="*/ 138023 h 4606506"/>
              <a:gd name="connsiteX31" fmla="*/ 336430 w 621102"/>
              <a:gd name="connsiteY31" fmla="*/ 60385 h 4606506"/>
              <a:gd name="connsiteX32" fmla="*/ 224287 w 621102"/>
              <a:gd name="connsiteY32" fmla="*/ 25879 h 4606506"/>
              <a:gd name="connsiteX33" fmla="*/ 129396 w 621102"/>
              <a:gd name="connsiteY33" fmla="*/ 0 h 4606506"/>
              <a:gd name="connsiteX34" fmla="*/ 60385 w 621102"/>
              <a:gd name="connsiteY34" fmla="*/ 0 h 4606506"/>
              <a:gd name="connsiteX35" fmla="*/ 8626 w 621102"/>
              <a:gd name="connsiteY35" fmla="*/ 17253 h 4606506"/>
              <a:gd name="connsiteX36" fmla="*/ 0 w 621102"/>
              <a:gd name="connsiteY36" fmla="*/ 51759 h 4606506"/>
              <a:gd name="connsiteX37" fmla="*/ 25879 w 621102"/>
              <a:gd name="connsiteY37" fmla="*/ 86264 h 4606506"/>
              <a:gd name="connsiteX38" fmla="*/ 103517 w 621102"/>
              <a:gd name="connsiteY38" fmla="*/ 120770 h 4606506"/>
              <a:gd name="connsiteX39" fmla="*/ 163902 w 621102"/>
              <a:gd name="connsiteY39" fmla="*/ 163902 h 4606506"/>
              <a:gd name="connsiteX40" fmla="*/ 215660 w 621102"/>
              <a:gd name="connsiteY40" fmla="*/ 232913 h 4606506"/>
              <a:gd name="connsiteX41" fmla="*/ 232913 w 621102"/>
              <a:gd name="connsiteY41" fmla="*/ 336430 h 4606506"/>
              <a:gd name="connsiteX42" fmla="*/ 232913 w 621102"/>
              <a:gd name="connsiteY42" fmla="*/ 854015 h 460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21102" h="4606506">
                <a:moveTo>
                  <a:pt x="232913" y="854015"/>
                </a:moveTo>
                <a:lnTo>
                  <a:pt x="232913" y="2027208"/>
                </a:lnTo>
                <a:lnTo>
                  <a:pt x="215660" y="3079630"/>
                </a:lnTo>
                <a:lnTo>
                  <a:pt x="215660" y="3433313"/>
                </a:lnTo>
                <a:lnTo>
                  <a:pt x="189781" y="3657600"/>
                </a:lnTo>
                <a:lnTo>
                  <a:pt x="163902" y="3847381"/>
                </a:lnTo>
                <a:lnTo>
                  <a:pt x="138022" y="3994030"/>
                </a:lnTo>
                <a:lnTo>
                  <a:pt x="146649" y="4106174"/>
                </a:lnTo>
                <a:lnTo>
                  <a:pt x="172528" y="4304581"/>
                </a:lnTo>
                <a:lnTo>
                  <a:pt x="215660" y="4468483"/>
                </a:lnTo>
                <a:lnTo>
                  <a:pt x="258792" y="4554747"/>
                </a:lnTo>
                <a:lnTo>
                  <a:pt x="301924" y="4589253"/>
                </a:lnTo>
                <a:lnTo>
                  <a:pt x="370936" y="4606506"/>
                </a:lnTo>
                <a:lnTo>
                  <a:pt x="405441" y="4589253"/>
                </a:lnTo>
                <a:lnTo>
                  <a:pt x="448573" y="4546121"/>
                </a:lnTo>
                <a:lnTo>
                  <a:pt x="483079" y="4459857"/>
                </a:lnTo>
                <a:lnTo>
                  <a:pt x="500332" y="4373593"/>
                </a:lnTo>
                <a:lnTo>
                  <a:pt x="500332" y="4270076"/>
                </a:lnTo>
                <a:lnTo>
                  <a:pt x="491705" y="4002657"/>
                </a:lnTo>
                <a:lnTo>
                  <a:pt x="483079" y="3640347"/>
                </a:lnTo>
                <a:lnTo>
                  <a:pt x="483079" y="2165230"/>
                </a:lnTo>
                <a:lnTo>
                  <a:pt x="491705" y="1578634"/>
                </a:lnTo>
                <a:lnTo>
                  <a:pt x="517585" y="992038"/>
                </a:lnTo>
                <a:lnTo>
                  <a:pt x="526211" y="646981"/>
                </a:lnTo>
                <a:lnTo>
                  <a:pt x="543464" y="552091"/>
                </a:lnTo>
                <a:lnTo>
                  <a:pt x="577970" y="465827"/>
                </a:lnTo>
                <a:lnTo>
                  <a:pt x="612475" y="388189"/>
                </a:lnTo>
                <a:lnTo>
                  <a:pt x="621102" y="327804"/>
                </a:lnTo>
                <a:lnTo>
                  <a:pt x="612475" y="276045"/>
                </a:lnTo>
                <a:lnTo>
                  <a:pt x="560717" y="215661"/>
                </a:lnTo>
                <a:lnTo>
                  <a:pt x="465826" y="138023"/>
                </a:lnTo>
                <a:lnTo>
                  <a:pt x="336430" y="60385"/>
                </a:lnTo>
                <a:lnTo>
                  <a:pt x="224287" y="25879"/>
                </a:lnTo>
                <a:lnTo>
                  <a:pt x="129396" y="0"/>
                </a:lnTo>
                <a:lnTo>
                  <a:pt x="60385" y="0"/>
                </a:lnTo>
                <a:lnTo>
                  <a:pt x="8626" y="17253"/>
                </a:lnTo>
                <a:lnTo>
                  <a:pt x="0" y="51759"/>
                </a:lnTo>
                <a:lnTo>
                  <a:pt x="25879" y="86264"/>
                </a:lnTo>
                <a:lnTo>
                  <a:pt x="103517" y="120770"/>
                </a:lnTo>
                <a:lnTo>
                  <a:pt x="163902" y="163902"/>
                </a:lnTo>
                <a:lnTo>
                  <a:pt x="215660" y="232913"/>
                </a:lnTo>
                <a:lnTo>
                  <a:pt x="232913" y="336430"/>
                </a:lnTo>
                <a:lnTo>
                  <a:pt x="232913" y="8540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C5E1C53-9C96-4AC2-AF58-39B09759797F}"/>
              </a:ext>
            </a:extLst>
          </p:cNvPr>
          <p:cNvSpPr/>
          <p:nvPr/>
        </p:nvSpPr>
        <p:spPr>
          <a:xfrm>
            <a:off x="5048251" y="2154238"/>
            <a:ext cx="1266825" cy="381000"/>
          </a:xfrm>
          <a:custGeom>
            <a:avLst/>
            <a:gdLst>
              <a:gd name="connsiteX0" fmla="*/ 159544 w 1266825"/>
              <a:gd name="connsiteY0" fmla="*/ 185738 h 381000"/>
              <a:gd name="connsiteX1" fmla="*/ 307181 w 1266825"/>
              <a:gd name="connsiteY1" fmla="*/ 152400 h 381000"/>
              <a:gd name="connsiteX2" fmla="*/ 511969 w 1266825"/>
              <a:gd name="connsiteY2" fmla="*/ 100013 h 381000"/>
              <a:gd name="connsiteX3" fmla="*/ 631031 w 1266825"/>
              <a:gd name="connsiteY3" fmla="*/ 71438 h 381000"/>
              <a:gd name="connsiteX4" fmla="*/ 692944 w 1266825"/>
              <a:gd name="connsiteY4" fmla="*/ 47625 h 381000"/>
              <a:gd name="connsiteX5" fmla="*/ 804863 w 1266825"/>
              <a:gd name="connsiteY5" fmla="*/ 11907 h 381000"/>
              <a:gd name="connsiteX6" fmla="*/ 869156 w 1266825"/>
              <a:gd name="connsiteY6" fmla="*/ 0 h 381000"/>
              <a:gd name="connsiteX7" fmla="*/ 962025 w 1266825"/>
              <a:gd name="connsiteY7" fmla="*/ 59532 h 381000"/>
              <a:gd name="connsiteX8" fmla="*/ 1052513 w 1266825"/>
              <a:gd name="connsiteY8" fmla="*/ 126207 h 381000"/>
              <a:gd name="connsiteX9" fmla="*/ 1195388 w 1266825"/>
              <a:gd name="connsiteY9" fmla="*/ 230982 h 381000"/>
              <a:gd name="connsiteX10" fmla="*/ 1262063 w 1266825"/>
              <a:gd name="connsiteY10" fmla="*/ 297657 h 381000"/>
              <a:gd name="connsiteX11" fmla="*/ 1266825 w 1266825"/>
              <a:gd name="connsiteY11" fmla="*/ 330994 h 381000"/>
              <a:gd name="connsiteX12" fmla="*/ 1245394 w 1266825"/>
              <a:gd name="connsiteY12" fmla="*/ 347663 h 381000"/>
              <a:gd name="connsiteX13" fmla="*/ 1190625 w 1266825"/>
              <a:gd name="connsiteY13" fmla="*/ 381000 h 381000"/>
              <a:gd name="connsiteX14" fmla="*/ 845344 w 1266825"/>
              <a:gd name="connsiteY14" fmla="*/ 266700 h 381000"/>
              <a:gd name="connsiteX15" fmla="*/ 809625 w 1266825"/>
              <a:gd name="connsiteY15" fmla="*/ 228600 h 381000"/>
              <a:gd name="connsiteX16" fmla="*/ 785813 w 1266825"/>
              <a:gd name="connsiteY16" fmla="*/ 226219 h 381000"/>
              <a:gd name="connsiteX17" fmla="*/ 747713 w 1266825"/>
              <a:gd name="connsiteY17" fmla="*/ 233363 h 381000"/>
              <a:gd name="connsiteX18" fmla="*/ 442913 w 1266825"/>
              <a:gd name="connsiteY18" fmla="*/ 297657 h 381000"/>
              <a:gd name="connsiteX19" fmla="*/ 311944 w 1266825"/>
              <a:gd name="connsiteY19" fmla="*/ 316707 h 381000"/>
              <a:gd name="connsiteX20" fmla="*/ 145256 w 1266825"/>
              <a:gd name="connsiteY20" fmla="*/ 340519 h 381000"/>
              <a:gd name="connsiteX21" fmla="*/ 52388 w 1266825"/>
              <a:gd name="connsiteY21" fmla="*/ 352425 h 381000"/>
              <a:gd name="connsiteX22" fmla="*/ 0 w 1266825"/>
              <a:gd name="connsiteY22" fmla="*/ 350044 h 381000"/>
              <a:gd name="connsiteX23" fmla="*/ 88106 w 1266825"/>
              <a:gd name="connsiteY23" fmla="*/ 209550 h 381000"/>
              <a:gd name="connsiteX24" fmla="*/ 109538 w 1266825"/>
              <a:gd name="connsiteY24" fmla="*/ 180975 h 381000"/>
              <a:gd name="connsiteX25" fmla="*/ 159544 w 1266825"/>
              <a:gd name="connsiteY25" fmla="*/ 185738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66825" h="381000">
                <a:moveTo>
                  <a:pt x="159544" y="185738"/>
                </a:moveTo>
                <a:lnTo>
                  <a:pt x="307181" y="152400"/>
                </a:lnTo>
                <a:lnTo>
                  <a:pt x="511969" y="100013"/>
                </a:lnTo>
                <a:lnTo>
                  <a:pt x="631031" y="71438"/>
                </a:lnTo>
                <a:lnTo>
                  <a:pt x="692944" y="47625"/>
                </a:lnTo>
                <a:lnTo>
                  <a:pt x="804863" y="11907"/>
                </a:lnTo>
                <a:lnTo>
                  <a:pt x="869156" y="0"/>
                </a:lnTo>
                <a:lnTo>
                  <a:pt x="962025" y="59532"/>
                </a:lnTo>
                <a:lnTo>
                  <a:pt x="1052513" y="126207"/>
                </a:lnTo>
                <a:lnTo>
                  <a:pt x="1195388" y="230982"/>
                </a:lnTo>
                <a:lnTo>
                  <a:pt x="1262063" y="297657"/>
                </a:lnTo>
                <a:lnTo>
                  <a:pt x="1266825" y="330994"/>
                </a:lnTo>
                <a:cubicBezTo>
                  <a:pt x="1246877" y="345955"/>
                  <a:pt x="1253388" y="339669"/>
                  <a:pt x="1245394" y="347663"/>
                </a:cubicBezTo>
                <a:lnTo>
                  <a:pt x="1190625" y="381000"/>
                </a:lnTo>
                <a:lnTo>
                  <a:pt x="845344" y="266700"/>
                </a:lnTo>
                <a:lnTo>
                  <a:pt x="809625" y="228600"/>
                </a:lnTo>
                <a:lnTo>
                  <a:pt x="785813" y="226219"/>
                </a:lnTo>
                <a:lnTo>
                  <a:pt x="747713" y="233363"/>
                </a:lnTo>
                <a:lnTo>
                  <a:pt x="442913" y="297657"/>
                </a:lnTo>
                <a:lnTo>
                  <a:pt x="311944" y="316707"/>
                </a:lnTo>
                <a:lnTo>
                  <a:pt x="145256" y="340519"/>
                </a:lnTo>
                <a:lnTo>
                  <a:pt x="52388" y="352425"/>
                </a:lnTo>
                <a:lnTo>
                  <a:pt x="0" y="350044"/>
                </a:lnTo>
                <a:lnTo>
                  <a:pt x="88106" y="209550"/>
                </a:lnTo>
                <a:lnTo>
                  <a:pt x="109538" y="180975"/>
                </a:lnTo>
                <a:lnTo>
                  <a:pt x="159544" y="1857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00975BE-C02E-4274-A494-6EA2BDF67F46}"/>
              </a:ext>
            </a:extLst>
          </p:cNvPr>
          <p:cNvSpPr/>
          <p:nvPr/>
        </p:nvSpPr>
        <p:spPr>
          <a:xfrm>
            <a:off x="3708400" y="2387600"/>
            <a:ext cx="2565400" cy="2870200"/>
          </a:xfrm>
          <a:custGeom>
            <a:avLst/>
            <a:gdLst>
              <a:gd name="connsiteX0" fmla="*/ 2292350 w 2565400"/>
              <a:gd name="connsiteY0" fmla="*/ 457200 h 2870200"/>
              <a:gd name="connsiteX1" fmla="*/ 1987550 w 2565400"/>
              <a:gd name="connsiteY1" fmla="*/ 971550 h 2870200"/>
              <a:gd name="connsiteX2" fmla="*/ 1714500 w 2565400"/>
              <a:gd name="connsiteY2" fmla="*/ 1358900 h 2870200"/>
              <a:gd name="connsiteX3" fmla="*/ 1435100 w 2565400"/>
              <a:gd name="connsiteY3" fmla="*/ 1720850 h 2870200"/>
              <a:gd name="connsiteX4" fmla="*/ 1073150 w 2565400"/>
              <a:gd name="connsiteY4" fmla="*/ 2095500 h 2870200"/>
              <a:gd name="connsiteX5" fmla="*/ 781050 w 2565400"/>
              <a:gd name="connsiteY5" fmla="*/ 2368550 h 2870200"/>
              <a:gd name="connsiteX6" fmla="*/ 533400 w 2565400"/>
              <a:gd name="connsiteY6" fmla="*/ 2565400 h 2870200"/>
              <a:gd name="connsiteX7" fmla="*/ 241300 w 2565400"/>
              <a:gd name="connsiteY7" fmla="*/ 2762250 h 2870200"/>
              <a:gd name="connsiteX8" fmla="*/ 63500 w 2565400"/>
              <a:gd name="connsiteY8" fmla="*/ 2870200 h 2870200"/>
              <a:gd name="connsiteX9" fmla="*/ 19050 w 2565400"/>
              <a:gd name="connsiteY9" fmla="*/ 2870200 h 2870200"/>
              <a:gd name="connsiteX10" fmla="*/ 0 w 2565400"/>
              <a:gd name="connsiteY10" fmla="*/ 2832100 h 2870200"/>
              <a:gd name="connsiteX11" fmla="*/ 57150 w 2565400"/>
              <a:gd name="connsiteY11" fmla="*/ 2781300 h 2870200"/>
              <a:gd name="connsiteX12" fmla="*/ 387350 w 2565400"/>
              <a:gd name="connsiteY12" fmla="*/ 2514600 h 2870200"/>
              <a:gd name="connsiteX13" fmla="*/ 635000 w 2565400"/>
              <a:gd name="connsiteY13" fmla="*/ 2286000 h 2870200"/>
              <a:gd name="connsiteX14" fmla="*/ 895350 w 2565400"/>
              <a:gd name="connsiteY14" fmla="*/ 2019300 h 2870200"/>
              <a:gd name="connsiteX15" fmla="*/ 1092200 w 2565400"/>
              <a:gd name="connsiteY15" fmla="*/ 1797050 h 2870200"/>
              <a:gd name="connsiteX16" fmla="*/ 1276350 w 2565400"/>
              <a:gd name="connsiteY16" fmla="*/ 1574800 h 2870200"/>
              <a:gd name="connsiteX17" fmla="*/ 1473200 w 2565400"/>
              <a:gd name="connsiteY17" fmla="*/ 1320800 h 2870200"/>
              <a:gd name="connsiteX18" fmla="*/ 1676400 w 2565400"/>
              <a:gd name="connsiteY18" fmla="*/ 1022350 h 2870200"/>
              <a:gd name="connsiteX19" fmla="*/ 1809750 w 2565400"/>
              <a:gd name="connsiteY19" fmla="*/ 819150 h 2870200"/>
              <a:gd name="connsiteX20" fmla="*/ 1987550 w 2565400"/>
              <a:gd name="connsiteY20" fmla="*/ 501650 h 2870200"/>
              <a:gd name="connsiteX21" fmla="*/ 2095500 w 2565400"/>
              <a:gd name="connsiteY21" fmla="*/ 285750 h 2870200"/>
              <a:gd name="connsiteX22" fmla="*/ 2165350 w 2565400"/>
              <a:gd name="connsiteY22" fmla="*/ 120650 h 2870200"/>
              <a:gd name="connsiteX23" fmla="*/ 2184400 w 2565400"/>
              <a:gd name="connsiteY23" fmla="*/ 63500 h 2870200"/>
              <a:gd name="connsiteX24" fmla="*/ 2184400 w 2565400"/>
              <a:gd name="connsiteY24" fmla="*/ 31750 h 2870200"/>
              <a:gd name="connsiteX25" fmla="*/ 2152650 w 2565400"/>
              <a:gd name="connsiteY25" fmla="*/ 0 h 2870200"/>
              <a:gd name="connsiteX26" fmla="*/ 2565400 w 2565400"/>
              <a:gd name="connsiteY26" fmla="*/ 127000 h 2870200"/>
              <a:gd name="connsiteX27" fmla="*/ 2520950 w 2565400"/>
              <a:gd name="connsiteY27" fmla="*/ 152400 h 2870200"/>
              <a:gd name="connsiteX28" fmla="*/ 2457450 w 2565400"/>
              <a:gd name="connsiteY28" fmla="*/ 190500 h 2870200"/>
              <a:gd name="connsiteX29" fmla="*/ 2374900 w 2565400"/>
              <a:gd name="connsiteY29" fmla="*/ 317500 h 2870200"/>
              <a:gd name="connsiteX30" fmla="*/ 2292350 w 2565400"/>
              <a:gd name="connsiteY30" fmla="*/ 457200 h 287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65400" h="2870200">
                <a:moveTo>
                  <a:pt x="2292350" y="457200"/>
                </a:moveTo>
                <a:lnTo>
                  <a:pt x="1987550" y="971550"/>
                </a:lnTo>
                <a:lnTo>
                  <a:pt x="1714500" y="1358900"/>
                </a:lnTo>
                <a:lnTo>
                  <a:pt x="1435100" y="1720850"/>
                </a:lnTo>
                <a:lnTo>
                  <a:pt x="1073150" y="2095500"/>
                </a:lnTo>
                <a:lnTo>
                  <a:pt x="781050" y="2368550"/>
                </a:lnTo>
                <a:lnTo>
                  <a:pt x="533400" y="2565400"/>
                </a:lnTo>
                <a:lnTo>
                  <a:pt x="241300" y="2762250"/>
                </a:lnTo>
                <a:lnTo>
                  <a:pt x="63500" y="2870200"/>
                </a:lnTo>
                <a:lnTo>
                  <a:pt x="19050" y="2870200"/>
                </a:lnTo>
                <a:lnTo>
                  <a:pt x="0" y="2832100"/>
                </a:lnTo>
                <a:lnTo>
                  <a:pt x="57150" y="2781300"/>
                </a:lnTo>
                <a:lnTo>
                  <a:pt x="387350" y="2514600"/>
                </a:lnTo>
                <a:lnTo>
                  <a:pt x="635000" y="2286000"/>
                </a:lnTo>
                <a:lnTo>
                  <a:pt x="895350" y="2019300"/>
                </a:lnTo>
                <a:lnTo>
                  <a:pt x="1092200" y="1797050"/>
                </a:lnTo>
                <a:lnTo>
                  <a:pt x="1276350" y="1574800"/>
                </a:lnTo>
                <a:lnTo>
                  <a:pt x="1473200" y="1320800"/>
                </a:lnTo>
                <a:lnTo>
                  <a:pt x="1676400" y="1022350"/>
                </a:lnTo>
                <a:lnTo>
                  <a:pt x="1809750" y="819150"/>
                </a:lnTo>
                <a:lnTo>
                  <a:pt x="1987550" y="501650"/>
                </a:lnTo>
                <a:lnTo>
                  <a:pt x="2095500" y="285750"/>
                </a:lnTo>
                <a:lnTo>
                  <a:pt x="2165350" y="120650"/>
                </a:lnTo>
                <a:lnTo>
                  <a:pt x="2184400" y="63500"/>
                </a:lnTo>
                <a:lnTo>
                  <a:pt x="2184400" y="31750"/>
                </a:lnTo>
                <a:lnTo>
                  <a:pt x="2152650" y="0"/>
                </a:lnTo>
                <a:lnTo>
                  <a:pt x="2565400" y="127000"/>
                </a:lnTo>
                <a:lnTo>
                  <a:pt x="2520950" y="152400"/>
                </a:lnTo>
                <a:lnTo>
                  <a:pt x="2457450" y="190500"/>
                </a:lnTo>
                <a:lnTo>
                  <a:pt x="2374900" y="317500"/>
                </a:lnTo>
                <a:lnTo>
                  <a:pt x="2292350" y="457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BAFABF8-05A0-4441-8397-DDF7D4F63DC9}"/>
              </a:ext>
            </a:extLst>
          </p:cNvPr>
          <p:cNvSpPr/>
          <p:nvPr/>
        </p:nvSpPr>
        <p:spPr>
          <a:xfrm>
            <a:off x="4503738" y="3179764"/>
            <a:ext cx="781050" cy="619125"/>
          </a:xfrm>
          <a:custGeom>
            <a:avLst/>
            <a:gdLst>
              <a:gd name="connsiteX0" fmla="*/ 514350 w 781050"/>
              <a:gd name="connsiteY0" fmla="*/ 440531 h 619125"/>
              <a:gd name="connsiteX1" fmla="*/ 385762 w 781050"/>
              <a:gd name="connsiteY1" fmla="*/ 330994 h 619125"/>
              <a:gd name="connsiteX2" fmla="*/ 233362 w 781050"/>
              <a:gd name="connsiteY2" fmla="*/ 202406 h 619125"/>
              <a:gd name="connsiteX3" fmla="*/ 73819 w 781050"/>
              <a:gd name="connsiteY3" fmla="*/ 92869 h 619125"/>
              <a:gd name="connsiteX4" fmla="*/ 33337 w 781050"/>
              <a:gd name="connsiteY4" fmla="*/ 64294 h 619125"/>
              <a:gd name="connsiteX5" fmla="*/ 19050 w 781050"/>
              <a:gd name="connsiteY5" fmla="*/ 52387 h 619125"/>
              <a:gd name="connsiteX6" fmla="*/ 4762 w 781050"/>
              <a:gd name="connsiteY6" fmla="*/ 40481 h 619125"/>
              <a:gd name="connsiteX7" fmla="*/ 2381 w 781050"/>
              <a:gd name="connsiteY7" fmla="*/ 28575 h 619125"/>
              <a:gd name="connsiteX8" fmla="*/ 0 w 781050"/>
              <a:gd name="connsiteY8" fmla="*/ 14287 h 619125"/>
              <a:gd name="connsiteX9" fmla="*/ 14287 w 781050"/>
              <a:gd name="connsiteY9" fmla="*/ 4762 h 619125"/>
              <a:gd name="connsiteX10" fmla="*/ 28575 w 781050"/>
              <a:gd name="connsiteY10" fmla="*/ 2381 h 619125"/>
              <a:gd name="connsiteX11" fmla="*/ 102394 w 781050"/>
              <a:gd name="connsiteY11" fmla="*/ 0 h 619125"/>
              <a:gd name="connsiteX12" fmla="*/ 219075 w 781050"/>
              <a:gd name="connsiteY12" fmla="*/ 16669 h 619125"/>
              <a:gd name="connsiteX13" fmla="*/ 361950 w 781050"/>
              <a:gd name="connsiteY13" fmla="*/ 40481 h 619125"/>
              <a:gd name="connsiteX14" fmla="*/ 402431 w 781050"/>
              <a:gd name="connsiteY14" fmla="*/ 47625 h 619125"/>
              <a:gd name="connsiteX15" fmla="*/ 454819 w 781050"/>
              <a:gd name="connsiteY15" fmla="*/ 59531 h 619125"/>
              <a:gd name="connsiteX16" fmla="*/ 502444 w 781050"/>
              <a:gd name="connsiteY16" fmla="*/ 80962 h 619125"/>
              <a:gd name="connsiteX17" fmla="*/ 547687 w 781050"/>
              <a:gd name="connsiteY17" fmla="*/ 111919 h 619125"/>
              <a:gd name="connsiteX18" fmla="*/ 588169 w 781050"/>
              <a:gd name="connsiteY18" fmla="*/ 154781 h 619125"/>
              <a:gd name="connsiteX19" fmla="*/ 635794 w 781050"/>
              <a:gd name="connsiteY19" fmla="*/ 219075 h 619125"/>
              <a:gd name="connsiteX20" fmla="*/ 671512 w 781050"/>
              <a:gd name="connsiteY20" fmla="*/ 278606 h 619125"/>
              <a:gd name="connsiteX21" fmla="*/ 716756 w 781050"/>
              <a:gd name="connsiteY21" fmla="*/ 371475 h 619125"/>
              <a:gd name="connsiteX22" fmla="*/ 733425 w 781050"/>
              <a:gd name="connsiteY22" fmla="*/ 416719 h 619125"/>
              <a:gd name="connsiteX23" fmla="*/ 781050 w 781050"/>
              <a:gd name="connsiteY23" fmla="*/ 497681 h 619125"/>
              <a:gd name="connsiteX24" fmla="*/ 688181 w 781050"/>
              <a:gd name="connsiteY24" fmla="*/ 619125 h 619125"/>
              <a:gd name="connsiteX25" fmla="*/ 514350 w 781050"/>
              <a:gd name="connsiteY25" fmla="*/ 440531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1050" h="619125">
                <a:moveTo>
                  <a:pt x="514350" y="440531"/>
                </a:moveTo>
                <a:lnTo>
                  <a:pt x="385762" y="330994"/>
                </a:lnTo>
                <a:lnTo>
                  <a:pt x="233362" y="202406"/>
                </a:lnTo>
                <a:lnTo>
                  <a:pt x="73819" y="92869"/>
                </a:lnTo>
                <a:lnTo>
                  <a:pt x="33337" y="64294"/>
                </a:lnTo>
                <a:lnTo>
                  <a:pt x="19050" y="52387"/>
                </a:lnTo>
                <a:lnTo>
                  <a:pt x="4762" y="40481"/>
                </a:lnTo>
                <a:lnTo>
                  <a:pt x="2381" y="28575"/>
                </a:lnTo>
                <a:lnTo>
                  <a:pt x="0" y="14287"/>
                </a:lnTo>
                <a:lnTo>
                  <a:pt x="14287" y="4762"/>
                </a:lnTo>
                <a:lnTo>
                  <a:pt x="28575" y="2381"/>
                </a:lnTo>
                <a:lnTo>
                  <a:pt x="102394" y="0"/>
                </a:lnTo>
                <a:lnTo>
                  <a:pt x="219075" y="16669"/>
                </a:lnTo>
                <a:lnTo>
                  <a:pt x="361950" y="40481"/>
                </a:lnTo>
                <a:lnTo>
                  <a:pt x="402431" y="47625"/>
                </a:lnTo>
                <a:lnTo>
                  <a:pt x="454819" y="59531"/>
                </a:lnTo>
                <a:lnTo>
                  <a:pt x="502444" y="80962"/>
                </a:lnTo>
                <a:lnTo>
                  <a:pt x="547687" y="111919"/>
                </a:lnTo>
                <a:lnTo>
                  <a:pt x="588169" y="154781"/>
                </a:lnTo>
                <a:lnTo>
                  <a:pt x="635794" y="219075"/>
                </a:lnTo>
                <a:lnTo>
                  <a:pt x="671512" y="278606"/>
                </a:lnTo>
                <a:lnTo>
                  <a:pt x="716756" y="371475"/>
                </a:lnTo>
                <a:lnTo>
                  <a:pt x="733425" y="416719"/>
                </a:lnTo>
                <a:lnTo>
                  <a:pt x="781050" y="497681"/>
                </a:lnTo>
                <a:lnTo>
                  <a:pt x="688181" y="619125"/>
                </a:lnTo>
                <a:lnTo>
                  <a:pt x="514350" y="4405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1ED7C278-6F00-4FE5-A035-132417BB00AB}"/>
              </a:ext>
            </a:extLst>
          </p:cNvPr>
          <p:cNvSpPr/>
          <p:nvPr/>
        </p:nvSpPr>
        <p:spPr>
          <a:xfrm>
            <a:off x="6929438" y="3138488"/>
            <a:ext cx="1282700" cy="1035050"/>
          </a:xfrm>
          <a:custGeom>
            <a:avLst/>
            <a:gdLst>
              <a:gd name="connsiteX0" fmla="*/ 0 w 1283493"/>
              <a:gd name="connsiteY0" fmla="*/ 0 h 1035843"/>
              <a:gd name="connsiteX1" fmla="*/ 150018 w 1283493"/>
              <a:gd name="connsiteY1" fmla="*/ 69056 h 1035843"/>
              <a:gd name="connsiteX2" fmla="*/ 297656 w 1283493"/>
              <a:gd name="connsiteY2" fmla="*/ 145256 h 1035843"/>
              <a:gd name="connsiteX3" fmla="*/ 461962 w 1283493"/>
              <a:gd name="connsiteY3" fmla="*/ 223837 h 1035843"/>
              <a:gd name="connsiteX4" fmla="*/ 623887 w 1283493"/>
              <a:gd name="connsiteY4" fmla="*/ 307181 h 1035843"/>
              <a:gd name="connsiteX5" fmla="*/ 785812 w 1283493"/>
              <a:gd name="connsiteY5" fmla="*/ 395287 h 1035843"/>
              <a:gd name="connsiteX6" fmla="*/ 914400 w 1283493"/>
              <a:gd name="connsiteY6" fmla="*/ 466725 h 1035843"/>
              <a:gd name="connsiteX7" fmla="*/ 981075 w 1283493"/>
              <a:gd name="connsiteY7" fmla="*/ 507206 h 1035843"/>
              <a:gd name="connsiteX8" fmla="*/ 997743 w 1283493"/>
              <a:gd name="connsiteY8" fmla="*/ 516731 h 1035843"/>
              <a:gd name="connsiteX9" fmla="*/ 1021556 w 1283493"/>
              <a:gd name="connsiteY9" fmla="*/ 540543 h 1035843"/>
              <a:gd name="connsiteX10" fmla="*/ 1104900 w 1283493"/>
              <a:gd name="connsiteY10" fmla="*/ 638175 h 1035843"/>
              <a:gd name="connsiteX11" fmla="*/ 1193006 w 1283493"/>
              <a:gd name="connsiteY11" fmla="*/ 752475 h 1035843"/>
              <a:gd name="connsiteX12" fmla="*/ 1252537 w 1283493"/>
              <a:gd name="connsiteY12" fmla="*/ 842962 h 1035843"/>
              <a:gd name="connsiteX13" fmla="*/ 1276350 w 1283493"/>
              <a:gd name="connsiteY13" fmla="*/ 890587 h 1035843"/>
              <a:gd name="connsiteX14" fmla="*/ 1283493 w 1283493"/>
              <a:gd name="connsiteY14" fmla="*/ 919162 h 1035843"/>
              <a:gd name="connsiteX15" fmla="*/ 1283493 w 1283493"/>
              <a:gd name="connsiteY15" fmla="*/ 947737 h 1035843"/>
              <a:gd name="connsiteX16" fmla="*/ 1276350 w 1283493"/>
              <a:gd name="connsiteY16" fmla="*/ 973931 h 1035843"/>
              <a:gd name="connsiteX17" fmla="*/ 1252537 w 1283493"/>
              <a:gd name="connsiteY17" fmla="*/ 1000125 h 1035843"/>
              <a:gd name="connsiteX18" fmla="*/ 1223962 w 1283493"/>
              <a:gd name="connsiteY18" fmla="*/ 1026318 h 1035843"/>
              <a:gd name="connsiteX19" fmla="*/ 1190625 w 1283493"/>
              <a:gd name="connsiteY19" fmla="*/ 1035843 h 1035843"/>
              <a:gd name="connsiteX20" fmla="*/ 1145381 w 1283493"/>
              <a:gd name="connsiteY20" fmla="*/ 1033462 h 1035843"/>
              <a:gd name="connsiteX21" fmla="*/ 1062037 w 1283493"/>
              <a:gd name="connsiteY21" fmla="*/ 997743 h 1035843"/>
              <a:gd name="connsiteX22" fmla="*/ 981075 w 1283493"/>
              <a:gd name="connsiteY22" fmla="*/ 907256 h 1035843"/>
              <a:gd name="connsiteX23" fmla="*/ 721518 w 1283493"/>
              <a:gd name="connsiteY23" fmla="*/ 657225 h 1035843"/>
              <a:gd name="connsiteX24" fmla="*/ 538162 w 1283493"/>
              <a:gd name="connsiteY24" fmla="*/ 502443 h 1035843"/>
              <a:gd name="connsiteX25" fmla="*/ 302418 w 1283493"/>
              <a:gd name="connsiteY25" fmla="*/ 314325 h 1035843"/>
              <a:gd name="connsiteX26" fmla="*/ 169068 w 1283493"/>
              <a:gd name="connsiteY26" fmla="*/ 228600 h 1035843"/>
              <a:gd name="connsiteX27" fmla="*/ 11906 w 1283493"/>
              <a:gd name="connsiteY27" fmla="*/ 145256 h 1035843"/>
              <a:gd name="connsiteX28" fmla="*/ 0 w 1283493"/>
              <a:gd name="connsiteY28" fmla="*/ 0 h 10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83493" h="1035843">
                <a:moveTo>
                  <a:pt x="0" y="0"/>
                </a:moveTo>
                <a:lnTo>
                  <a:pt x="150018" y="69056"/>
                </a:lnTo>
                <a:lnTo>
                  <a:pt x="297656" y="145256"/>
                </a:lnTo>
                <a:lnTo>
                  <a:pt x="461962" y="223837"/>
                </a:lnTo>
                <a:lnTo>
                  <a:pt x="623887" y="307181"/>
                </a:lnTo>
                <a:lnTo>
                  <a:pt x="785812" y="395287"/>
                </a:lnTo>
                <a:lnTo>
                  <a:pt x="914400" y="466725"/>
                </a:lnTo>
                <a:lnTo>
                  <a:pt x="981075" y="507206"/>
                </a:lnTo>
                <a:lnTo>
                  <a:pt x="997743" y="516731"/>
                </a:lnTo>
                <a:lnTo>
                  <a:pt x="1021556" y="540543"/>
                </a:lnTo>
                <a:lnTo>
                  <a:pt x="1104900" y="638175"/>
                </a:lnTo>
                <a:lnTo>
                  <a:pt x="1193006" y="752475"/>
                </a:lnTo>
                <a:lnTo>
                  <a:pt x="1252537" y="842962"/>
                </a:lnTo>
                <a:lnTo>
                  <a:pt x="1276350" y="890587"/>
                </a:lnTo>
                <a:lnTo>
                  <a:pt x="1283493" y="919162"/>
                </a:lnTo>
                <a:lnTo>
                  <a:pt x="1283493" y="947737"/>
                </a:lnTo>
                <a:lnTo>
                  <a:pt x="1276350" y="973931"/>
                </a:lnTo>
                <a:lnTo>
                  <a:pt x="1252537" y="1000125"/>
                </a:lnTo>
                <a:lnTo>
                  <a:pt x="1223962" y="1026318"/>
                </a:lnTo>
                <a:lnTo>
                  <a:pt x="1190625" y="1035843"/>
                </a:lnTo>
                <a:lnTo>
                  <a:pt x="1145381" y="1033462"/>
                </a:lnTo>
                <a:lnTo>
                  <a:pt x="1062037" y="997743"/>
                </a:lnTo>
                <a:lnTo>
                  <a:pt x="981075" y="907256"/>
                </a:lnTo>
                <a:lnTo>
                  <a:pt x="721518" y="657225"/>
                </a:lnTo>
                <a:lnTo>
                  <a:pt x="538162" y="502443"/>
                </a:lnTo>
                <a:lnTo>
                  <a:pt x="302418" y="314325"/>
                </a:lnTo>
                <a:lnTo>
                  <a:pt x="169068" y="228600"/>
                </a:lnTo>
                <a:lnTo>
                  <a:pt x="11906" y="14525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15208F-78B1-4DD4-A0F9-FAA3BE1E0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804" y="1455276"/>
            <a:ext cx="4505334" cy="46089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F664259-11FC-4738-AA0A-DDCBFBE6A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010" y="1445662"/>
            <a:ext cx="4558128" cy="461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1" grpId="0" animBg="1"/>
      <p:bldP spid="57" grpId="0" animBg="1"/>
      <p:bldP spid="6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8769F60-D6E2-45AC-99A2-B94F999B7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3" y="1124512"/>
            <a:ext cx="4505334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14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1982871-534B-45F8-9B57-A735AB003453}"/>
              </a:ext>
            </a:extLst>
          </p:cNvPr>
          <p:cNvSpPr/>
          <p:nvPr/>
        </p:nvSpPr>
        <p:spPr>
          <a:xfrm>
            <a:off x="4938714" y="2470150"/>
            <a:ext cx="2276475" cy="419100"/>
          </a:xfrm>
          <a:custGeom>
            <a:avLst/>
            <a:gdLst>
              <a:gd name="connsiteX0" fmla="*/ 516073 w 2277232"/>
              <a:gd name="connsiteY0" fmla="*/ 237994 h 418369"/>
              <a:gd name="connsiteX1" fmla="*/ 916906 w 2277232"/>
              <a:gd name="connsiteY1" fmla="*/ 205426 h 418369"/>
              <a:gd name="connsiteX2" fmla="*/ 1307718 w 2277232"/>
              <a:gd name="connsiteY2" fmla="*/ 155322 h 418369"/>
              <a:gd name="connsiteX3" fmla="*/ 1598321 w 2277232"/>
              <a:gd name="connsiteY3" fmla="*/ 110229 h 418369"/>
              <a:gd name="connsiteX4" fmla="*/ 1808759 w 2277232"/>
              <a:gd name="connsiteY4" fmla="*/ 77661 h 418369"/>
              <a:gd name="connsiteX5" fmla="*/ 1863873 w 2277232"/>
              <a:gd name="connsiteY5" fmla="*/ 50104 h 418369"/>
              <a:gd name="connsiteX6" fmla="*/ 1941535 w 2277232"/>
              <a:gd name="connsiteY6" fmla="*/ 5010 h 418369"/>
              <a:gd name="connsiteX7" fmla="*/ 1961576 w 2277232"/>
              <a:gd name="connsiteY7" fmla="*/ 0 h 418369"/>
              <a:gd name="connsiteX8" fmla="*/ 1989133 w 2277232"/>
              <a:gd name="connsiteY8" fmla="*/ 5010 h 418369"/>
              <a:gd name="connsiteX9" fmla="*/ 2084331 w 2277232"/>
              <a:gd name="connsiteY9" fmla="*/ 22546 h 418369"/>
              <a:gd name="connsiteX10" fmla="*/ 2139446 w 2277232"/>
              <a:gd name="connsiteY10" fmla="*/ 40083 h 418369"/>
              <a:gd name="connsiteX11" fmla="*/ 2194560 w 2277232"/>
              <a:gd name="connsiteY11" fmla="*/ 62630 h 418369"/>
              <a:gd name="connsiteX12" fmla="*/ 2229633 w 2277232"/>
              <a:gd name="connsiteY12" fmla="*/ 90187 h 418369"/>
              <a:gd name="connsiteX13" fmla="*/ 2267211 w 2277232"/>
              <a:gd name="connsiteY13" fmla="*/ 130270 h 418369"/>
              <a:gd name="connsiteX14" fmla="*/ 2277232 w 2277232"/>
              <a:gd name="connsiteY14" fmla="*/ 157828 h 418369"/>
              <a:gd name="connsiteX15" fmla="*/ 2277232 w 2277232"/>
              <a:gd name="connsiteY15" fmla="*/ 182880 h 418369"/>
              <a:gd name="connsiteX16" fmla="*/ 2259696 w 2277232"/>
              <a:gd name="connsiteY16" fmla="*/ 205426 h 418369"/>
              <a:gd name="connsiteX17" fmla="*/ 2242159 w 2277232"/>
              <a:gd name="connsiteY17" fmla="*/ 222963 h 418369"/>
              <a:gd name="connsiteX18" fmla="*/ 1951555 w 2277232"/>
              <a:gd name="connsiteY18" fmla="*/ 258036 h 418369"/>
              <a:gd name="connsiteX19" fmla="*/ 1450514 w 2277232"/>
              <a:gd name="connsiteY19" fmla="*/ 310645 h 418369"/>
              <a:gd name="connsiteX20" fmla="*/ 1199994 w 2277232"/>
              <a:gd name="connsiteY20" fmla="*/ 335697 h 418369"/>
              <a:gd name="connsiteX21" fmla="*/ 896864 w 2277232"/>
              <a:gd name="connsiteY21" fmla="*/ 380791 h 418369"/>
              <a:gd name="connsiteX22" fmla="*/ 668890 w 2277232"/>
              <a:gd name="connsiteY22" fmla="*/ 405843 h 418369"/>
              <a:gd name="connsiteX23" fmla="*/ 483505 w 2277232"/>
              <a:gd name="connsiteY23" fmla="*/ 418369 h 418369"/>
              <a:gd name="connsiteX24" fmla="*/ 325677 w 2277232"/>
              <a:gd name="connsiteY24" fmla="*/ 418369 h 418369"/>
              <a:gd name="connsiteX25" fmla="*/ 290604 w 2277232"/>
              <a:gd name="connsiteY25" fmla="*/ 415864 h 418369"/>
              <a:gd name="connsiteX26" fmla="*/ 250521 w 2277232"/>
              <a:gd name="connsiteY26" fmla="*/ 400832 h 418369"/>
              <a:gd name="connsiteX27" fmla="*/ 167849 w 2277232"/>
              <a:gd name="connsiteY27" fmla="*/ 348223 h 418369"/>
              <a:gd name="connsiteX28" fmla="*/ 107724 w 2277232"/>
              <a:gd name="connsiteY28" fmla="*/ 303129 h 418369"/>
              <a:gd name="connsiteX29" fmla="*/ 32568 w 2277232"/>
              <a:gd name="connsiteY29" fmla="*/ 222963 h 418369"/>
              <a:gd name="connsiteX30" fmla="*/ 5011 w 2277232"/>
              <a:gd name="connsiteY30" fmla="*/ 177869 h 418369"/>
              <a:gd name="connsiteX31" fmla="*/ 0 w 2277232"/>
              <a:gd name="connsiteY31" fmla="*/ 157828 h 418369"/>
              <a:gd name="connsiteX32" fmla="*/ 5011 w 2277232"/>
              <a:gd name="connsiteY32" fmla="*/ 152817 h 418369"/>
              <a:gd name="connsiteX33" fmla="*/ 25052 w 2277232"/>
              <a:gd name="connsiteY33" fmla="*/ 147807 h 418369"/>
              <a:gd name="connsiteX34" fmla="*/ 67641 w 2277232"/>
              <a:gd name="connsiteY34" fmla="*/ 165343 h 418369"/>
              <a:gd name="connsiteX35" fmla="*/ 152818 w 2277232"/>
              <a:gd name="connsiteY35" fmla="*/ 212942 h 418369"/>
              <a:gd name="connsiteX36" fmla="*/ 215448 w 2277232"/>
              <a:gd name="connsiteY36" fmla="*/ 237994 h 418369"/>
              <a:gd name="connsiteX37" fmla="*/ 348224 w 2277232"/>
              <a:gd name="connsiteY37" fmla="*/ 250520 h 418369"/>
              <a:gd name="connsiteX38" fmla="*/ 516073 w 2277232"/>
              <a:gd name="connsiteY38" fmla="*/ 237994 h 41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277232" h="418369">
                <a:moveTo>
                  <a:pt x="516073" y="237994"/>
                </a:moveTo>
                <a:lnTo>
                  <a:pt x="916906" y="205426"/>
                </a:lnTo>
                <a:lnTo>
                  <a:pt x="1307718" y="155322"/>
                </a:lnTo>
                <a:lnTo>
                  <a:pt x="1598321" y="110229"/>
                </a:lnTo>
                <a:lnTo>
                  <a:pt x="1808759" y="77661"/>
                </a:lnTo>
                <a:lnTo>
                  <a:pt x="1863873" y="50104"/>
                </a:lnTo>
                <a:lnTo>
                  <a:pt x="1941535" y="5010"/>
                </a:lnTo>
                <a:lnTo>
                  <a:pt x="1961576" y="0"/>
                </a:lnTo>
                <a:lnTo>
                  <a:pt x="1989133" y="5010"/>
                </a:lnTo>
                <a:lnTo>
                  <a:pt x="2084331" y="22546"/>
                </a:lnTo>
                <a:lnTo>
                  <a:pt x="2139446" y="40083"/>
                </a:lnTo>
                <a:lnTo>
                  <a:pt x="2194560" y="62630"/>
                </a:lnTo>
                <a:lnTo>
                  <a:pt x="2229633" y="90187"/>
                </a:lnTo>
                <a:lnTo>
                  <a:pt x="2267211" y="130270"/>
                </a:lnTo>
                <a:lnTo>
                  <a:pt x="2277232" y="157828"/>
                </a:lnTo>
                <a:lnTo>
                  <a:pt x="2277232" y="182880"/>
                </a:lnTo>
                <a:lnTo>
                  <a:pt x="2259696" y="205426"/>
                </a:lnTo>
                <a:lnTo>
                  <a:pt x="2242159" y="222963"/>
                </a:lnTo>
                <a:lnTo>
                  <a:pt x="1951555" y="258036"/>
                </a:lnTo>
                <a:lnTo>
                  <a:pt x="1450514" y="310645"/>
                </a:lnTo>
                <a:lnTo>
                  <a:pt x="1199994" y="335697"/>
                </a:lnTo>
                <a:lnTo>
                  <a:pt x="896864" y="380791"/>
                </a:lnTo>
                <a:lnTo>
                  <a:pt x="668890" y="405843"/>
                </a:lnTo>
                <a:lnTo>
                  <a:pt x="483505" y="418369"/>
                </a:lnTo>
                <a:lnTo>
                  <a:pt x="325677" y="418369"/>
                </a:lnTo>
                <a:lnTo>
                  <a:pt x="290604" y="415864"/>
                </a:lnTo>
                <a:lnTo>
                  <a:pt x="250521" y="400832"/>
                </a:lnTo>
                <a:lnTo>
                  <a:pt x="167849" y="348223"/>
                </a:lnTo>
                <a:lnTo>
                  <a:pt x="107724" y="303129"/>
                </a:lnTo>
                <a:lnTo>
                  <a:pt x="32568" y="222963"/>
                </a:lnTo>
                <a:lnTo>
                  <a:pt x="5011" y="177869"/>
                </a:lnTo>
                <a:lnTo>
                  <a:pt x="0" y="157828"/>
                </a:lnTo>
                <a:lnTo>
                  <a:pt x="5011" y="152817"/>
                </a:lnTo>
                <a:lnTo>
                  <a:pt x="25052" y="147807"/>
                </a:lnTo>
                <a:lnTo>
                  <a:pt x="67641" y="165343"/>
                </a:lnTo>
                <a:lnTo>
                  <a:pt x="152818" y="212942"/>
                </a:lnTo>
                <a:lnTo>
                  <a:pt x="215448" y="237994"/>
                </a:lnTo>
                <a:lnTo>
                  <a:pt x="348224" y="250520"/>
                </a:lnTo>
                <a:cubicBezTo>
                  <a:pt x="401666" y="247975"/>
                  <a:pt x="455054" y="243005"/>
                  <a:pt x="516073" y="2379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F6BABE3-A49C-4125-A97F-A4F01B5E2A48}"/>
              </a:ext>
            </a:extLst>
          </p:cNvPr>
          <p:cNvSpPr/>
          <p:nvPr/>
        </p:nvSpPr>
        <p:spPr>
          <a:xfrm>
            <a:off x="6497639" y="3810001"/>
            <a:ext cx="612775" cy="542925"/>
          </a:xfrm>
          <a:custGeom>
            <a:avLst/>
            <a:gdLst>
              <a:gd name="connsiteX0" fmla="*/ 288132 w 611982"/>
              <a:gd name="connsiteY0" fmla="*/ 416719 h 542925"/>
              <a:gd name="connsiteX1" fmla="*/ 221457 w 611982"/>
              <a:gd name="connsiteY1" fmla="*/ 345281 h 542925"/>
              <a:gd name="connsiteX2" fmla="*/ 147638 w 611982"/>
              <a:gd name="connsiteY2" fmla="*/ 259556 h 542925"/>
              <a:gd name="connsiteX3" fmla="*/ 73819 w 611982"/>
              <a:gd name="connsiteY3" fmla="*/ 159544 h 542925"/>
              <a:gd name="connsiteX4" fmla="*/ 14288 w 611982"/>
              <a:gd name="connsiteY4" fmla="*/ 66675 h 542925"/>
              <a:gd name="connsiteX5" fmla="*/ 0 w 611982"/>
              <a:gd name="connsiteY5" fmla="*/ 30956 h 542925"/>
              <a:gd name="connsiteX6" fmla="*/ 0 w 611982"/>
              <a:gd name="connsiteY6" fmla="*/ 14288 h 542925"/>
              <a:gd name="connsiteX7" fmla="*/ 4763 w 611982"/>
              <a:gd name="connsiteY7" fmla="*/ 2381 h 542925"/>
              <a:gd name="connsiteX8" fmla="*/ 23813 w 611982"/>
              <a:gd name="connsiteY8" fmla="*/ 0 h 542925"/>
              <a:gd name="connsiteX9" fmla="*/ 71438 w 611982"/>
              <a:gd name="connsiteY9" fmla="*/ 26194 h 542925"/>
              <a:gd name="connsiteX10" fmla="*/ 252413 w 611982"/>
              <a:gd name="connsiteY10" fmla="*/ 121444 h 542925"/>
              <a:gd name="connsiteX11" fmla="*/ 461963 w 611982"/>
              <a:gd name="connsiteY11" fmla="*/ 228600 h 542925"/>
              <a:gd name="connsiteX12" fmla="*/ 533400 w 611982"/>
              <a:gd name="connsiteY12" fmla="*/ 261938 h 542925"/>
              <a:gd name="connsiteX13" fmla="*/ 547688 w 611982"/>
              <a:gd name="connsiteY13" fmla="*/ 269081 h 542925"/>
              <a:gd name="connsiteX14" fmla="*/ 557213 w 611982"/>
              <a:gd name="connsiteY14" fmla="*/ 278606 h 542925"/>
              <a:gd name="connsiteX15" fmla="*/ 564357 w 611982"/>
              <a:gd name="connsiteY15" fmla="*/ 292894 h 542925"/>
              <a:gd name="connsiteX16" fmla="*/ 592932 w 611982"/>
              <a:gd name="connsiteY16" fmla="*/ 364331 h 542925"/>
              <a:gd name="connsiteX17" fmla="*/ 607219 w 611982"/>
              <a:gd name="connsiteY17" fmla="*/ 421481 h 542925"/>
              <a:gd name="connsiteX18" fmla="*/ 611982 w 611982"/>
              <a:gd name="connsiteY18" fmla="*/ 461963 h 542925"/>
              <a:gd name="connsiteX19" fmla="*/ 607219 w 611982"/>
              <a:gd name="connsiteY19" fmla="*/ 502444 h 542925"/>
              <a:gd name="connsiteX20" fmla="*/ 597694 w 611982"/>
              <a:gd name="connsiteY20" fmla="*/ 519113 h 542925"/>
              <a:gd name="connsiteX21" fmla="*/ 581025 w 611982"/>
              <a:gd name="connsiteY21" fmla="*/ 533400 h 542925"/>
              <a:gd name="connsiteX22" fmla="*/ 547688 w 611982"/>
              <a:gd name="connsiteY22" fmla="*/ 542925 h 542925"/>
              <a:gd name="connsiteX23" fmla="*/ 495300 w 611982"/>
              <a:gd name="connsiteY23" fmla="*/ 540544 h 542925"/>
              <a:gd name="connsiteX24" fmla="*/ 464344 w 611982"/>
              <a:gd name="connsiteY24" fmla="*/ 533400 h 542925"/>
              <a:gd name="connsiteX25" fmla="*/ 438150 w 611982"/>
              <a:gd name="connsiteY25" fmla="*/ 521494 h 542925"/>
              <a:gd name="connsiteX26" fmla="*/ 364332 w 611982"/>
              <a:gd name="connsiteY26" fmla="*/ 471488 h 542925"/>
              <a:gd name="connsiteX27" fmla="*/ 288132 w 611982"/>
              <a:gd name="connsiteY27" fmla="*/ 416719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1982" h="542925">
                <a:moveTo>
                  <a:pt x="288132" y="416719"/>
                </a:moveTo>
                <a:lnTo>
                  <a:pt x="221457" y="345281"/>
                </a:lnTo>
                <a:lnTo>
                  <a:pt x="147638" y="259556"/>
                </a:lnTo>
                <a:lnTo>
                  <a:pt x="73819" y="159544"/>
                </a:lnTo>
                <a:lnTo>
                  <a:pt x="14288" y="66675"/>
                </a:lnTo>
                <a:lnTo>
                  <a:pt x="0" y="30956"/>
                </a:lnTo>
                <a:lnTo>
                  <a:pt x="0" y="14288"/>
                </a:lnTo>
                <a:lnTo>
                  <a:pt x="4763" y="2381"/>
                </a:lnTo>
                <a:lnTo>
                  <a:pt x="23813" y="0"/>
                </a:lnTo>
                <a:lnTo>
                  <a:pt x="71438" y="26194"/>
                </a:lnTo>
                <a:lnTo>
                  <a:pt x="252413" y="121444"/>
                </a:lnTo>
                <a:lnTo>
                  <a:pt x="461963" y="228600"/>
                </a:lnTo>
                <a:lnTo>
                  <a:pt x="533400" y="261938"/>
                </a:lnTo>
                <a:lnTo>
                  <a:pt x="547688" y="269081"/>
                </a:lnTo>
                <a:lnTo>
                  <a:pt x="557213" y="278606"/>
                </a:lnTo>
                <a:lnTo>
                  <a:pt x="564357" y="292894"/>
                </a:lnTo>
                <a:lnTo>
                  <a:pt x="592932" y="364331"/>
                </a:lnTo>
                <a:lnTo>
                  <a:pt x="607219" y="421481"/>
                </a:lnTo>
                <a:lnTo>
                  <a:pt x="611982" y="461963"/>
                </a:lnTo>
                <a:lnTo>
                  <a:pt x="607219" y="502444"/>
                </a:lnTo>
                <a:lnTo>
                  <a:pt x="597694" y="519113"/>
                </a:lnTo>
                <a:lnTo>
                  <a:pt x="581025" y="533400"/>
                </a:lnTo>
                <a:lnTo>
                  <a:pt x="547688" y="542925"/>
                </a:lnTo>
                <a:lnTo>
                  <a:pt x="495300" y="540544"/>
                </a:lnTo>
                <a:lnTo>
                  <a:pt x="464344" y="533400"/>
                </a:lnTo>
                <a:lnTo>
                  <a:pt x="438150" y="521494"/>
                </a:lnTo>
                <a:lnTo>
                  <a:pt x="364332" y="471488"/>
                </a:lnTo>
                <a:lnTo>
                  <a:pt x="288132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E7BA096-8F43-438D-BF33-7970A50A4AEE}"/>
              </a:ext>
            </a:extLst>
          </p:cNvPr>
          <p:cNvSpPr/>
          <p:nvPr/>
        </p:nvSpPr>
        <p:spPr>
          <a:xfrm>
            <a:off x="4046539" y="1874839"/>
            <a:ext cx="465137" cy="4022725"/>
          </a:xfrm>
          <a:custGeom>
            <a:avLst/>
            <a:gdLst>
              <a:gd name="connsiteX0" fmla="*/ 129540 w 464820"/>
              <a:gd name="connsiteY0" fmla="*/ 2308860 h 4023360"/>
              <a:gd name="connsiteX1" fmla="*/ 167640 w 464820"/>
              <a:gd name="connsiteY1" fmla="*/ 1447800 h 4023360"/>
              <a:gd name="connsiteX2" fmla="*/ 198120 w 464820"/>
              <a:gd name="connsiteY2" fmla="*/ 716280 h 4023360"/>
              <a:gd name="connsiteX3" fmla="*/ 190500 w 464820"/>
              <a:gd name="connsiteY3" fmla="*/ 350520 h 4023360"/>
              <a:gd name="connsiteX4" fmla="*/ 160020 w 464820"/>
              <a:gd name="connsiteY4" fmla="*/ 251460 h 4023360"/>
              <a:gd name="connsiteX5" fmla="*/ 91440 w 464820"/>
              <a:gd name="connsiteY5" fmla="*/ 144780 h 4023360"/>
              <a:gd name="connsiteX6" fmla="*/ 22860 w 464820"/>
              <a:gd name="connsiteY6" fmla="*/ 60960 h 4023360"/>
              <a:gd name="connsiteX7" fmla="*/ 0 w 464820"/>
              <a:gd name="connsiteY7" fmla="*/ 30480 h 4023360"/>
              <a:gd name="connsiteX8" fmla="*/ 0 w 464820"/>
              <a:gd name="connsiteY8" fmla="*/ 7620 h 4023360"/>
              <a:gd name="connsiteX9" fmla="*/ 22860 w 464820"/>
              <a:gd name="connsiteY9" fmla="*/ 0 h 4023360"/>
              <a:gd name="connsiteX10" fmla="*/ 76200 w 464820"/>
              <a:gd name="connsiteY10" fmla="*/ 7620 h 4023360"/>
              <a:gd name="connsiteX11" fmla="*/ 198120 w 464820"/>
              <a:gd name="connsiteY11" fmla="*/ 38100 h 4023360"/>
              <a:gd name="connsiteX12" fmla="*/ 320040 w 464820"/>
              <a:gd name="connsiteY12" fmla="*/ 76200 h 4023360"/>
              <a:gd name="connsiteX13" fmla="*/ 388620 w 464820"/>
              <a:gd name="connsiteY13" fmla="*/ 91440 h 4023360"/>
              <a:gd name="connsiteX14" fmla="*/ 464820 w 464820"/>
              <a:gd name="connsiteY14" fmla="*/ 91440 h 4023360"/>
              <a:gd name="connsiteX15" fmla="*/ 457200 w 464820"/>
              <a:gd name="connsiteY15" fmla="*/ 243840 h 4023360"/>
              <a:gd name="connsiteX16" fmla="*/ 434340 w 464820"/>
              <a:gd name="connsiteY16" fmla="*/ 1150620 h 4023360"/>
              <a:gd name="connsiteX17" fmla="*/ 396240 w 464820"/>
              <a:gd name="connsiteY17" fmla="*/ 2080260 h 4023360"/>
              <a:gd name="connsiteX18" fmla="*/ 365760 w 464820"/>
              <a:gd name="connsiteY18" fmla="*/ 2804160 h 4023360"/>
              <a:gd name="connsiteX19" fmla="*/ 350520 w 464820"/>
              <a:gd name="connsiteY19" fmla="*/ 3451860 h 4023360"/>
              <a:gd name="connsiteX20" fmla="*/ 350520 w 464820"/>
              <a:gd name="connsiteY20" fmla="*/ 3627120 h 4023360"/>
              <a:gd name="connsiteX21" fmla="*/ 342900 w 464820"/>
              <a:gd name="connsiteY21" fmla="*/ 3825240 h 4023360"/>
              <a:gd name="connsiteX22" fmla="*/ 327660 w 464820"/>
              <a:gd name="connsiteY22" fmla="*/ 3939540 h 4023360"/>
              <a:gd name="connsiteX23" fmla="*/ 312420 w 464820"/>
              <a:gd name="connsiteY23" fmla="*/ 3992880 h 4023360"/>
              <a:gd name="connsiteX24" fmla="*/ 281940 w 464820"/>
              <a:gd name="connsiteY24" fmla="*/ 4015740 h 4023360"/>
              <a:gd name="connsiteX25" fmla="*/ 228600 w 464820"/>
              <a:gd name="connsiteY25" fmla="*/ 4023360 h 4023360"/>
              <a:gd name="connsiteX26" fmla="*/ 160020 w 464820"/>
              <a:gd name="connsiteY26" fmla="*/ 3970020 h 4023360"/>
              <a:gd name="connsiteX27" fmla="*/ 121920 w 464820"/>
              <a:gd name="connsiteY27" fmla="*/ 3893820 h 4023360"/>
              <a:gd name="connsiteX28" fmla="*/ 60960 w 464820"/>
              <a:gd name="connsiteY28" fmla="*/ 3680460 h 4023360"/>
              <a:gd name="connsiteX29" fmla="*/ 30480 w 464820"/>
              <a:gd name="connsiteY29" fmla="*/ 3573780 h 4023360"/>
              <a:gd name="connsiteX30" fmla="*/ 68580 w 464820"/>
              <a:gd name="connsiteY30" fmla="*/ 3467100 h 4023360"/>
              <a:gd name="connsiteX31" fmla="*/ 99060 w 464820"/>
              <a:gd name="connsiteY31" fmla="*/ 3276600 h 4023360"/>
              <a:gd name="connsiteX32" fmla="*/ 129540 w 464820"/>
              <a:gd name="connsiteY32" fmla="*/ 230886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4820" h="4023360">
                <a:moveTo>
                  <a:pt x="129540" y="2308860"/>
                </a:moveTo>
                <a:lnTo>
                  <a:pt x="167640" y="1447800"/>
                </a:lnTo>
                <a:lnTo>
                  <a:pt x="198120" y="716280"/>
                </a:lnTo>
                <a:lnTo>
                  <a:pt x="190500" y="350520"/>
                </a:lnTo>
                <a:lnTo>
                  <a:pt x="160020" y="251460"/>
                </a:lnTo>
                <a:lnTo>
                  <a:pt x="91440" y="144780"/>
                </a:lnTo>
                <a:lnTo>
                  <a:pt x="22860" y="60960"/>
                </a:lnTo>
                <a:lnTo>
                  <a:pt x="0" y="30480"/>
                </a:lnTo>
                <a:lnTo>
                  <a:pt x="0" y="7620"/>
                </a:lnTo>
                <a:lnTo>
                  <a:pt x="22860" y="0"/>
                </a:lnTo>
                <a:lnTo>
                  <a:pt x="76200" y="7620"/>
                </a:lnTo>
                <a:lnTo>
                  <a:pt x="198120" y="38100"/>
                </a:lnTo>
                <a:lnTo>
                  <a:pt x="320040" y="76200"/>
                </a:lnTo>
                <a:lnTo>
                  <a:pt x="388620" y="91440"/>
                </a:lnTo>
                <a:lnTo>
                  <a:pt x="464820" y="91440"/>
                </a:lnTo>
                <a:lnTo>
                  <a:pt x="457200" y="243840"/>
                </a:lnTo>
                <a:lnTo>
                  <a:pt x="434340" y="1150620"/>
                </a:lnTo>
                <a:lnTo>
                  <a:pt x="396240" y="2080260"/>
                </a:lnTo>
                <a:lnTo>
                  <a:pt x="365760" y="2804160"/>
                </a:lnTo>
                <a:lnTo>
                  <a:pt x="350520" y="3451860"/>
                </a:lnTo>
                <a:lnTo>
                  <a:pt x="350520" y="3627120"/>
                </a:lnTo>
                <a:lnTo>
                  <a:pt x="342900" y="3825240"/>
                </a:lnTo>
                <a:lnTo>
                  <a:pt x="327660" y="3939540"/>
                </a:lnTo>
                <a:lnTo>
                  <a:pt x="312420" y="3992880"/>
                </a:lnTo>
                <a:lnTo>
                  <a:pt x="281940" y="4015740"/>
                </a:lnTo>
                <a:lnTo>
                  <a:pt x="228600" y="4023360"/>
                </a:lnTo>
                <a:lnTo>
                  <a:pt x="160020" y="3970020"/>
                </a:lnTo>
                <a:lnTo>
                  <a:pt x="121920" y="3893820"/>
                </a:lnTo>
                <a:lnTo>
                  <a:pt x="60960" y="3680460"/>
                </a:lnTo>
                <a:lnTo>
                  <a:pt x="30480" y="3573780"/>
                </a:lnTo>
                <a:lnTo>
                  <a:pt x="68580" y="3467100"/>
                </a:lnTo>
                <a:lnTo>
                  <a:pt x="99060" y="3276600"/>
                </a:lnTo>
                <a:lnTo>
                  <a:pt x="129540" y="230886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33B6C1C-059B-43AE-844A-79DF5C41EF70}"/>
              </a:ext>
            </a:extLst>
          </p:cNvPr>
          <p:cNvSpPr/>
          <p:nvPr/>
        </p:nvSpPr>
        <p:spPr>
          <a:xfrm>
            <a:off x="4348163" y="1662114"/>
            <a:ext cx="3689350" cy="4213225"/>
          </a:xfrm>
          <a:custGeom>
            <a:avLst/>
            <a:gdLst>
              <a:gd name="connsiteX0" fmla="*/ 1781092 w 3689405"/>
              <a:gd name="connsiteY0" fmla="*/ 341906 h 4214191"/>
              <a:gd name="connsiteX1" fmla="*/ 1073426 w 3689405"/>
              <a:gd name="connsiteY1" fmla="*/ 397565 h 4214191"/>
              <a:gd name="connsiteX2" fmla="*/ 540688 w 3689405"/>
              <a:gd name="connsiteY2" fmla="*/ 453224 h 4214191"/>
              <a:gd name="connsiteX3" fmla="*/ 389614 w 3689405"/>
              <a:gd name="connsiteY3" fmla="*/ 461175 h 4214191"/>
              <a:gd name="connsiteX4" fmla="*/ 230587 w 3689405"/>
              <a:gd name="connsiteY4" fmla="*/ 453224 h 4214191"/>
              <a:gd name="connsiteX5" fmla="*/ 87464 w 3689405"/>
              <a:gd name="connsiteY5" fmla="*/ 437321 h 4214191"/>
              <a:gd name="connsiteX6" fmla="*/ 0 w 3689405"/>
              <a:gd name="connsiteY6" fmla="*/ 310100 h 4214191"/>
              <a:gd name="connsiteX7" fmla="*/ 413467 w 3689405"/>
              <a:gd name="connsiteY7" fmla="*/ 278295 h 4214191"/>
              <a:gd name="connsiteX8" fmla="*/ 985961 w 3689405"/>
              <a:gd name="connsiteY8" fmla="*/ 238539 h 4214191"/>
              <a:gd name="connsiteX9" fmla="*/ 1812897 w 3689405"/>
              <a:gd name="connsiteY9" fmla="*/ 174928 h 4214191"/>
              <a:gd name="connsiteX10" fmla="*/ 2353586 w 3689405"/>
              <a:gd name="connsiteY10" fmla="*/ 127220 h 4214191"/>
              <a:gd name="connsiteX11" fmla="*/ 2957885 w 3689405"/>
              <a:gd name="connsiteY11" fmla="*/ 79513 h 4214191"/>
              <a:gd name="connsiteX12" fmla="*/ 3164619 w 3689405"/>
              <a:gd name="connsiteY12" fmla="*/ 63610 h 4214191"/>
              <a:gd name="connsiteX13" fmla="*/ 3244132 w 3689405"/>
              <a:gd name="connsiteY13" fmla="*/ 7951 h 4214191"/>
              <a:gd name="connsiteX14" fmla="*/ 3283888 w 3689405"/>
              <a:gd name="connsiteY14" fmla="*/ 0 h 4214191"/>
              <a:gd name="connsiteX15" fmla="*/ 3339547 w 3689405"/>
              <a:gd name="connsiteY15" fmla="*/ 23854 h 4214191"/>
              <a:gd name="connsiteX16" fmla="*/ 3530379 w 3689405"/>
              <a:gd name="connsiteY16" fmla="*/ 135172 h 4214191"/>
              <a:gd name="connsiteX17" fmla="*/ 3657600 w 3689405"/>
              <a:gd name="connsiteY17" fmla="*/ 238539 h 4214191"/>
              <a:gd name="connsiteX18" fmla="*/ 3689405 w 3689405"/>
              <a:gd name="connsiteY18" fmla="*/ 286247 h 4214191"/>
              <a:gd name="connsiteX19" fmla="*/ 3681454 w 3689405"/>
              <a:gd name="connsiteY19" fmla="*/ 318052 h 4214191"/>
              <a:gd name="connsiteX20" fmla="*/ 3617843 w 3689405"/>
              <a:gd name="connsiteY20" fmla="*/ 461175 h 4214191"/>
              <a:gd name="connsiteX21" fmla="*/ 3601941 w 3689405"/>
              <a:gd name="connsiteY21" fmla="*/ 516834 h 4214191"/>
              <a:gd name="connsiteX22" fmla="*/ 3593989 w 3689405"/>
              <a:gd name="connsiteY22" fmla="*/ 652007 h 4214191"/>
              <a:gd name="connsiteX23" fmla="*/ 3601941 w 3689405"/>
              <a:gd name="connsiteY23" fmla="*/ 1272208 h 4214191"/>
              <a:gd name="connsiteX24" fmla="*/ 3593989 w 3689405"/>
              <a:gd name="connsiteY24" fmla="*/ 1932167 h 4214191"/>
              <a:gd name="connsiteX25" fmla="*/ 3593989 w 3689405"/>
              <a:gd name="connsiteY25" fmla="*/ 2639833 h 4214191"/>
              <a:gd name="connsiteX26" fmla="*/ 3601941 w 3689405"/>
              <a:gd name="connsiteY26" fmla="*/ 3212327 h 4214191"/>
              <a:gd name="connsiteX27" fmla="*/ 3593989 w 3689405"/>
              <a:gd name="connsiteY27" fmla="*/ 3681454 h 4214191"/>
              <a:gd name="connsiteX28" fmla="*/ 3593989 w 3689405"/>
              <a:gd name="connsiteY28" fmla="*/ 3832528 h 4214191"/>
              <a:gd name="connsiteX29" fmla="*/ 3562184 w 3689405"/>
              <a:gd name="connsiteY29" fmla="*/ 4007457 h 4214191"/>
              <a:gd name="connsiteX30" fmla="*/ 3522427 w 3689405"/>
              <a:gd name="connsiteY30" fmla="*/ 4102873 h 4214191"/>
              <a:gd name="connsiteX31" fmla="*/ 3482671 w 3689405"/>
              <a:gd name="connsiteY31" fmla="*/ 4182386 h 4214191"/>
              <a:gd name="connsiteX32" fmla="*/ 3427012 w 3689405"/>
              <a:gd name="connsiteY32" fmla="*/ 4214191 h 4214191"/>
              <a:gd name="connsiteX33" fmla="*/ 3371353 w 3689405"/>
              <a:gd name="connsiteY33" fmla="*/ 4198288 h 4214191"/>
              <a:gd name="connsiteX34" fmla="*/ 3291840 w 3689405"/>
              <a:gd name="connsiteY34" fmla="*/ 4134678 h 4214191"/>
              <a:gd name="connsiteX35" fmla="*/ 3260034 w 3689405"/>
              <a:gd name="connsiteY35" fmla="*/ 4071067 h 4214191"/>
              <a:gd name="connsiteX36" fmla="*/ 3220278 w 3689405"/>
              <a:gd name="connsiteY36" fmla="*/ 4031311 h 4214191"/>
              <a:gd name="connsiteX37" fmla="*/ 3307742 w 3689405"/>
              <a:gd name="connsiteY37" fmla="*/ 3768918 h 4214191"/>
              <a:gd name="connsiteX38" fmla="*/ 3315694 w 3689405"/>
              <a:gd name="connsiteY38" fmla="*/ 3124862 h 4214191"/>
              <a:gd name="connsiteX39" fmla="*/ 3331596 w 3689405"/>
              <a:gd name="connsiteY39" fmla="*/ 1717481 h 4214191"/>
              <a:gd name="connsiteX40" fmla="*/ 3331596 w 3689405"/>
              <a:gd name="connsiteY40" fmla="*/ 731520 h 4214191"/>
              <a:gd name="connsiteX41" fmla="*/ 3307742 w 3689405"/>
              <a:gd name="connsiteY41" fmla="*/ 381662 h 4214191"/>
              <a:gd name="connsiteX42" fmla="*/ 3299791 w 3689405"/>
              <a:gd name="connsiteY42" fmla="*/ 318052 h 4214191"/>
              <a:gd name="connsiteX43" fmla="*/ 3267986 w 3689405"/>
              <a:gd name="connsiteY43" fmla="*/ 278295 h 4214191"/>
              <a:gd name="connsiteX44" fmla="*/ 3188473 w 3689405"/>
              <a:gd name="connsiteY44" fmla="*/ 262393 h 4214191"/>
              <a:gd name="connsiteX45" fmla="*/ 2703443 w 3689405"/>
              <a:gd name="connsiteY45" fmla="*/ 286247 h 4214191"/>
              <a:gd name="connsiteX46" fmla="*/ 1781092 w 3689405"/>
              <a:gd name="connsiteY46" fmla="*/ 341906 h 421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689405" h="4214191">
                <a:moveTo>
                  <a:pt x="1781092" y="341906"/>
                </a:moveTo>
                <a:lnTo>
                  <a:pt x="1073426" y="397565"/>
                </a:lnTo>
                <a:lnTo>
                  <a:pt x="540688" y="453224"/>
                </a:lnTo>
                <a:lnTo>
                  <a:pt x="389614" y="461175"/>
                </a:lnTo>
                <a:lnTo>
                  <a:pt x="230587" y="453224"/>
                </a:lnTo>
                <a:lnTo>
                  <a:pt x="87464" y="437321"/>
                </a:lnTo>
                <a:lnTo>
                  <a:pt x="0" y="310100"/>
                </a:lnTo>
                <a:lnTo>
                  <a:pt x="413467" y="278295"/>
                </a:lnTo>
                <a:lnTo>
                  <a:pt x="985961" y="238539"/>
                </a:lnTo>
                <a:lnTo>
                  <a:pt x="1812897" y="174928"/>
                </a:lnTo>
                <a:lnTo>
                  <a:pt x="2353586" y="127220"/>
                </a:lnTo>
                <a:lnTo>
                  <a:pt x="2957885" y="79513"/>
                </a:lnTo>
                <a:lnTo>
                  <a:pt x="3164619" y="63610"/>
                </a:lnTo>
                <a:lnTo>
                  <a:pt x="3244132" y="7951"/>
                </a:lnTo>
                <a:lnTo>
                  <a:pt x="3283888" y="0"/>
                </a:lnTo>
                <a:lnTo>
                  <a:pt x="3339547" y="23854"/>
                </a:lnTo>
                <a:lnTo>
                  <a:pt x="3530379" y="135172"/>
                </a:lnTo>
                <a:lnTo>
                  <a:pt x="3657600" y="238539"/>
                </a:lnTo>
                <a:lnTo>
                  <a:pt x="3689405" y="286247"/>
                </a:lnTo>
                <a:lnTo>
                  <a:pt x="3681454" y="318052"/>
                </a:lnTo>
                <a:lnTo>
                  <a:pt x="3617843" y="461175"/>
                </a:lnTo>
                <a:lnTo>
                  <a:pt x="3601941" y="516834"/>
                </a:lnTo>
                <a:lnTo>
                  <a:pt x="3593989" y="652007"/>
                </a:lnTo>
                <a:lnTo>
                  <a:pt x="3601941" y="1272208"/>
                </a:lnTo>
                <a:cubicBezTo>
                  <a:pt x="3599290" y="1492194"/>
                  <a:pt x="3596640" y="1712181"/>
                  <a:pt x="3593989" y="1932167"/>
                </a:cubicBezTo>
                <a:lnTo>
                  <a:pt x="3593989" y="2639833"/>
                </a:lnTo>
                <a:lnTo>
                  <a:pt x="3601941" y="3212327"/>
                </a:lnTo>
                <a:lnTo>
                  <a:pt x="3593989" y="3681454"/>
                </a:lnTo>
                <a:lnTo>
                  <a:pt x="3593989" y="3832528"/>
                </a:lnTo>
                <a:lnTo>
                  <a:pt x="3562184" y="4007457"/>
                </a:lnTo>
                <a:lnTo>
                  <a:pt x="3522427" y="4102873"/>
                </a:lnTo>
                <a:lnTo>
                  <a:pt x="3482671" y="4182386"/>
                </a:lnTo>
                <a:lnTo>
                  <a:pt x="3427012" y="4214191"/>
                </a:lnTo>
                <a:lnTo>
                  <a:pt x="3371353" y="4198288"/>
                </a:lnTo>
                <a:lnTo>
                  <a:pt x="3291840" y="4134678"/>
                </a:lnTo>
                <a:lnTo>
                  <a:pt x="3260034" y="4071067"/>
                </a:lnTo>
                <a:lnTo>
                  <a:pt x="3220278" y="4031311"/>
                </a:lnTo>
                <a:lnTo>
                  <a:pt x="3307742" y="3768918"/>
                </a:lnTo>
                <a:cubicBezTo>
                  <a:pt x="3310393" y="3554233"/>
                  <a:pt x="3313043" y="3339547"/>
                  <a:pt x="3315694" y="3124862"/>
                </a:cubicBezTo>
                <a:lnTo>
                  <a:pt x="3331596" y="1717481"/>
                </a:lnTo>
                <a:lnTo>
                  <a:pt x="3331596" y="731520"/>
                </a:lnTo>
                <a:lnTo>
                  <a:pt x="3307742" y="381662"/>
                </a:lnTo>
                <a:lnTo>
                  <a:pt x="3299791" y="318052"/>
                </a:lnTo>
                <a:lnTo>
                  <a:pt x="3267986" y="278295"/>
                </a:lnTo>
                <a:lnTo>
                  <a:pt x="3188473" y="262393"/>
                </a:lnTo>
                <a:lnTo>
                  <a:pt x="2703443" y="286247"/>
                </a:lnTo>
                <a:lnTo>
                  <a:pt x="1781092" y="3419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EE808A1-0C66-45A6-B93B-0C229F5756F3}"/>
              </a:ext>
            </a:extLst>
          </p:cNvPr>
          <p:cNvSpPr/>
          <p:nvPr/>
        </p:nvSpPr>
        <p:spPr>
          <a:xfrm>
            <a:off x="5810250" y="2751138"/>
            <a:ext cx="393700" cy="1962150"/>
          </a:xfrm>
          <a:custGeom>
            <a:avLst/>
            <a:gdLst>
              <a:gd name="connsiteX0" fmla="*/ 95164 w 393068"/>
              <a:gd name="connsiteY0" fmla="*/ 397206 h 1961202"/>
              <a:gd name="connsiteX1" fmla="*/ 99301 w 393068"/>
              <a:gd name="connsiteY1" fmla="*/ 273079 h 1961202"/>
              <a:gd name="connsiteX2" fmla="*/ 95164 w 393068"/>
              <a:gd name="connsiteY2" fmla="*/ 227566 h 1961202"/>
              <a:gd name="connsiteX3" fmla="*/ 66201 w 393068"/>
              <a:gd name="connsiteY3" fmla="*/ 132402 h 1961202"/>
              <a:gd name="connsiteX4" fmla="*/ 0 w 393068"/>
              <a:gd name="connsiteY4" fmla="*/ 0 h 1961202"/>
              <a:gd name="connsiteX5" fmla="*/ 318592 w 393068"/>
              <a:gd name="connsiteY5" fmla="*/ 45513 h 1961202"/>
              <a:gd name="connsiteX6" fmla="*/ 343417 w 393068"/>
              <a:gd name="connsiteY6" fmla="*/ 82751 h 1961202"/>
              <a:gd name="connsiteX7" fmla="*/ 380655 w 393068"/>
              <a:gd name="connsiteY7" fmla="*/ 144815 h 1961202"/>
              <a:gd name="connsiteX8" fmla="*/ 393068 w 393068"/>
              <a:gd name="connsiteY8" fmla="*/ 186190 h 1961202"/>
              <a:gd name="connsiteX9" fmla="*/ 388930 w 393068"/>
              <a:gd name="connsiteY9" fmla="*/ 235841 h 1961202"/>
              <a:gd name="connsiteX10" fmla="*/ 372380 w 393068"/>
              <a:gd name="connsiteY10" fmla="*/ 388930 h 1961202"/>
              <a:gd name="connsiteX11" fmla="*/ 335142 w 393068"/>
              <a:gd name="connsiteY11" fmla="*/ 682697 h 1961202"/>
              <a:gd name="connsiteX12" fmla="*/ 326867 w 393068"/>
              <a:gd name="connsiteY12" fmla="*/ 790273 h 1961202"/>
              <a:gd name="connsiteX13" fmla="*/ 322729 w 393068"/>
              <a:gd name="connsiteY13" fmla="*/ 988876 h 1961202"/>
              <a:gd name="connsiteX14" fmla="*/ 314454 w 393068"/>
              <a:gd name="connsiteY14" fmla="*/ 1199892 h 1961202"/>
              <a:gd name="connsiteX15" fmla="*/ 306179 w 393068"/>
              <a:gd name="connsiteY15" fmla="*/ 1485383 h 1961202"/>
              <a:gd name="connsiteX16" fmla="*/ 302041 w 393068"/>
              <a:gd name="connsiteY16" fmla="*/ 1683986 h 1961202"/>
              <a:gd name="connsiteX17" fmla="*/ 302041 w 393068"/>
              <a:gd name="connsiteY17" fmla="*/ 1948789 h 1961202"/>
              <a:gd name="connsiteX18" fmla="*/ 74476 w 393068"/>
              <a:gd name="connsiteY18" fmla="*/ 1961202 h 1961202"/>
              <a:gd name="connsiteX19" fmla="*/ 78613 w 393068"/>
              <a:gd name="connsiteY19" fmla="*/ 1605372 h 1961202"/>
              <a:gd name="connsiteX20" fmla="*/ 78613 w 393068"/>
              <a:gd name="connsiteY20" fmla="*/ 993014 h 1961202"/>
              <a:gd name="connsiteX21" fmla="*/ 78613 w 393068"/>
              <a:gd name="connsiteY21" fmla="*/ 786136 h 1961202"/>
              <a:gd name="connsiteX22" fmla="*/ 95164 w 393068"/>
              <a:gd name="connsiteY22" fmla="*/ 397206 h 196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3068" h="1961202">
                <a:moveTo>
                  <a:pt x="95164" y="397206"/>
                </a:moveTo>
                <a:lnTo>
                  <a:pt x="99301" y="273079"/>
                </a:lnTo>
                <a:lnTo>
                  <a:pt x="95164" y="227566"/>
                </a:lnTo>
                <a:lnTo>
                  <a:pt x="66201" y="132402"/>
                </a:lnTo>
                <a:lnTo>
                  <a:pt x="0" y="0"/>
                </a:lnTo>
                <a:lnTo>
                  <a:pt x="318592" y="45513"/>
                </a:lnTo>
                <a:lnTo>
                  <a:pt x="343417" y="82751"/>
                </a:lnTo>
                <a:lnTo>
                  <a:pt x="380655" y="144815"/>
                </a:lnTo>
                <a:lnTo>
                  <a:pt x="393068" y="186190"/>
                </a:lnTo>
                <a:lnTo>
                  <a:pt x="388930" y="235841"/>
                </a:lnTo>
                <a:lnTo>
                  <a:pt x="372380" y="388930"/>
                </a:lnTo>
                <a:lnTo>
                  <a:pt x="335142" y="682697"/>
                </a:lnTo>
                <a:lnTo>
                  <a:pt x="326867" y="790273"/>
                </a:lnTo>
                <a:cubicBezTo>
                  <a:pt x="325488" y="856474"/>
                  <a:pt x="324108" y="922675"/>
                  <a:pt x="322729" y="988876"/>
                </a:cubicBezTo>
                <a:lnTo>
                  <a:pt x="314454" y="1199892"/>
                </a:lnTo>
                <a:lnTo>
                  <a:pt x="306179" y="1485383"/>
                </a:lnTo>
                <a:cubicBezTo>
                  <a:pt x="304800" y="1551584"/>
                  <a:pt x="303420" y="1617785"/>
                  <a:pt x="302041" y="1683986"/>
                </a:cubicBezTo>
                <a:lnTo>
                  <a:pt x="302041" y="1948789"/>
                </a:lnTo>
                <a:lnTo>
                  <a:pt x="74476" y="1961202"/>
                </a:lnTo>
                <a:lnTo>
                  <a:pt x="78613" y="1605372"/>
                </a:lnTo>
                <a:lnTo>
                  <a:pt x="78613" y="993014"/>
                </a:lnTo>
                <a:lnTo>
                  <a:pt x="78613" y="786136"/>
                </a:lnTo>
                <a:lnTo>
                  <a:pt x="95164" y="397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101601F-67EF-4101-B3B7-70626C6CBFA9}"/>
              </a:ext>
            </a:extLst>
          </p:cNvPr>
          <p:cNvSpPr/>
          <p:nvPr/>
        </p:nvSpPr>
        <p:spPr>
          <a:xfrm>
            <a:off x="5014913" y="3379788"/>
            <a:ext cx="2012950" cy="406400"/>
          </a:xfrm>
          <a:custGeom>
            <a:avLst/>
            <a:gdLst>
              <a:gd name="connsiteX0" fmla="*/ 666750 w 2012156"/>
              <a:gd name="connsiteY0" fmla="*/ 207169 h 407194"/>
              <a:gd name="connsiteX1" fmla="*/ 869156 w 2012156"/>
              <a:gd name="connsiteY1" fmla="*/ 183356 h 407194"/>
              <a:gd name="connsiteX2" fmla="*/ 1121568 w 2012156"/>
              <a:gd name="connsiteY2" fmla="*/ 157162 h 407194"/>
              <a:gd name="connsiteX3" fmla="*/ 1271587 w 2012156"/>
              <a:gd name="connsiteY3" fmla="*/ 138112 h 407194"/>
              <a:gd name="connsiteX4" fmla="*/ 1462087 w 2012156"/>
              <a:gd name="connsiteY4" fmla="*/ 104775 h 407194"/>
              <a:gd name="connsiteX5" fmla="*/ 1590675 w 2012156"/>
              <a:gd name="connsiteY5" fmla="*/ 76200 h 407194"/>
              <a:gd name="connsiteX6" fmla="*/ 1647825 w 2012156"/>
              <a:gd name="connsiteY6" fmla="*/ 33337 h 407194"/>
              <a:gd name="connsiteX7" fmla="*/ 1669256 w 2012156"/>
              <a:gd name="connsiteY7" fmla="*/ 7144 h 407194"/>
              <a:gd name="connsiteX8" fmla="*/ 1681162 w 2012156"/>
              <a:gd name="connsiteY8" fmla="*/ 0 h 407194"/>
              <a:gd name="connsiteX9" fmla="*/ 1750218 w 2012156"/>
              <a:gd name="connsiteY9" fmla="*/ 14287 h 407194"/>
              <a:gd name="connsiteX10" fmla="*/ 1874043 w 2012156"/>
              <a:gd name="connsiteY10" fmla="*/ 47625 h 407194"/>
              <a:gd name="connsiteX11" fmla="*/ 1962150 w 2012156"/>
              <a:gd name="connsiteY11" fmla="*/ 88106 h 407194"/>
              <a:gd name="connsiteX12" fmla="*/ 1993106 w 2012156"/>
              <a:gd name="connsiteY12" fmla="*/ 111919 h 407194"/>
              <a:gd name="connsiteX13" fmla="*/ 2007393 w 2012156"/>
              <a:gd name="connsiteY13" fmla="*/ 133350 h 407194"/>
              <a:gd name="connsiteX14" fmla="*/ 2012156 w 2012156"/>
              <a:gd name="connsiteY14" fmla="*/ 147637 h 407194"/>
              <a:gd name="connsiteX15" fmla="*/ 2009775 w 2012156"/>
              <a:gd name="connsiteY15" fmla="*/ 164306 h 407194"/>
              <a:gd name="connsiteX16" fmla="*/ 2000250 w 2012156"/>
              <a:gd name="connsiteY16" fmla="*/ 178594 h 407194"/>
              <a:gd name="connsiteX17" fmla="*/ 1959768 w 2012156"/>
              <a:gd name="connsiteY17" fmla="*/ 200025 h 407194"/>
              <a:gd name="connsiteX18" fmla="*/ 1916906 w 2012156"/>
              <a:gd name="connsiteY18" fmla="*/ 221456 h 407194"/>
              <a:gd name="connsiteX19" fmla="*/ 1731168 w 2012156"/>
              <a:gd name="connsiteY19" fmla="*/ 259556 h 407194"/>
              <a:gd name="connsiteX20" fmla="*/ 1419225 w 2012156"/>
              <a:gd name="connsiteY20" fmla="*/ 304800 h 407194"/>
              <a:gd name="connsiteX21" fmla="*/ 1123950 w 2012156"/>
              <a:gd name="connsiteY21" fmla="*/ 340519 h 407194"/>
              <a:gd name="connsiteX22" fmla="*/ 869156 w 2012156"/>
              <a:gd name="connsiteY22" fmla="*/ 366712 h 407194"/>
              <a:gd name="connsiteX23" fmla="*/ 681037 w 2012156"/>
              <a:gd name="connsiteY23" fmla="*/ 385762 h 407194"/>
              <a:gd name="connsiteX24" fmla="*/ 538162 w 2012156"/>
              <a:gd name="connsiteY24" fmla="*/ 397669 h 407194"/>
              <a:gd name="connsiteX25" fmla="*/ 414337 w 2012156"/>
              <a:gd name="connsiteY25" fmla="*/ 407194 h 407194"/>
              <a:gd name="connsiteX26" fmla="*/ 333375 w 2012156"/>
              <a:gd name="connsiteY26" fmla="*/ 404812 h 407194"/>
              <a:gd name="connsiteX27" fmla="*/ 259556 w 2012156"/>
              <a:gd name="connsiteY27" fmla="*/ 390525 h 407194"/>
              <a:gd name="connsiteX28" fmla="*/ 164306 w 2012156"/>
              <a:gd name="connsiteY28" fmla="*/ 347662 h 407194"/>
              <a:gd name="connsiteX29" fmla="*/ 95250 w 2012156"/>
              <a:gd name="connsiteY29" fmla="*/ 302419 h 407194"/>
              <a:gd name="connsiteX30" fmla="*/ 40481 w 2012156"/>
              <a:gd name="connsiteY30" fmla="*/ 252412 h 407194"/>
              <a:gd name="connsiteX31" fmla="*/ 9525 w 2012156"/>
              <a:gd name="connsiteY31" fmla="*/ 204787 h 407194"/>
              <a:gd name="connsiteX32" fmla="*/ 0 w 2012156"/>
              <a:gd name="connsiteY32" fmla="*/ 171450 h 407194"/>
              <a:gd name="connsiteX33" fmla="*/ 7143 w 2012156"/>
              <a:gd name="connsiteY33" fmla="*/ 152400 h 407194"/>
              <a:gd name="connsiteX34" fmla="*/ 21431 w 2012156"/>
              <a:gd name="connsiteY34" fmla="*/ 147637 h 407194"/>
              <a:gd name="connsiteX35" fmla="*/ 42862 w 2012156"/>
              <a:gd name="connsiteY35" fmla="*/ 150019 h 407194"/>
              <a:gd name="connsiteX36" fmla="*/ 85725 w 2012156"/>
              <a:gd name="connsiteY36" fmla="*/ 176212 h 407194"/>
              <a:gd name="connsiteX37" fmla="*/ 152400 w 2012156"/>
              <a:gd name="connsiteY37" fmla="*/ 197644 h 407194"/>
              <a:gd name="connsiteX38" fmla="*/ 269081 w 2012156"/>
              <a:gd name="connsiteY38" fmla="*/ 221456 h 407194"/>
              <a:gd name="connsiteX39" fmla="*/ 345281 w 2012156"/>
              <a:gd name="connsiteY39" fmla="*/ 230981 h 407194"/>
              <a:gd name="connsiteX40" fmla="*/ 497681 w 2012156"/>
              <a:gd name="connsiteY40" fmla="*/ 223837 h 407194"/>
              <a:gd name="connsiteX41" fmla="*/ 666750 w 2012156"/>
              <a:gd name="connsiteY41" fmla="*/ 207169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12156" h="407194">
                <a:moveTo>
                  <a:pt x="666750" y="207169"/>
                </a:moveTo>
                <a:lnTo>
                  <a:pt x="869156" y="183356"/>
                </a:lnTo>
                <a:lnTo>
                  <a:pt x="1121568" y="157162"/>
                </a:lnTo>
                <a:lnTo>
                  <a:pt x="1271587" y="138112"/>
                </a:lnTo>
                <a:lnTo>
                  <a:pt x="1462087" y="104775"/>
                </a:lnTo>
                <a:lnTo>
                  <a:pt x="1590675" y="76200"/>
                </a:lnTo>
                <a:lnTo>
                  <a:pt x="1647825" y="33337"/>
                </a:lnTo>
                <a:lnTo>
                  <a:pt x="1669256" y="7144"/>
                </a:lnTo>
                <a:lnTo>
                  <a:pt x="1681162" y="0"/>
                </a:lnTo>
                <a:lnTo>
                  <a:pt x="1750218" y="14287"/>
                </a:lnTo>
                <a:lnTo>
                  <a:pt x="1874043" y="47625"/>
                </a:lnTo>
                <a:lnTo>
                  <a:pt x="1962150" y="88106"/>
                </a:lnTo>
                <a:lnTo>
                  <a:pt x="1993106" y="111919"/>
                </a:lnTo>
                <a:lnTo>
                  <a:pt x="2007393" y="133350"/>
                </a:lnTo>
                <a:lnTo>
                  <a:pt x="2012156" y="147637"/>
                </a:lnTo>
                <a:lnTo>
                  <a:pt x="2009775" y="164306"/>
                </a:lnTo>
                <a:lnTo>
                  <a:pt x="2000250" y="178594"/>
                </a:lnTo>
                <a:lnTo>
                  <a:pt x="1959768" y="200025"/>
                </a:lnTo>
                <a:lnTo>
                  <a:pt x="1916906" y="221456"/>
                </a:lnTo>
                <a:lnTo>
                  <a:pt x="1731168" y="259556"/>
                </a:lnTo>
                <a:lnTo>
                  <a:pt x="1419225" y="304800"/>
                </a:lnTo>
                <a:lnTo>
                  <a:pt x="1123950" y="340519"/>
                </a:lnTo>
                <a:lnTo>
                  <a:pt x="869156" y="366712"/>
                </a:lnTo>
                <a:lnTo>
                  <a:pt x="681037" y="385762"/>
                </a:lnTo>
                <a:lnTo>
                  <a:pt x="538162" y="397669"/>
                </a:lnTo>
                <a:lnTo>
                  <a:pt x="414337" y="407194"/>
                </a:lnTo>
                <a:lnTo>
                  <a:pt x="333375" y="404812"/>
                </a:lnTo>
                <a:lnTo>
                  <a:pt x="259556" y="390525"/>
                </a:lnTo>
                <a:lnTo>
                  <a:pt x="164306" y="347662"/>
                </a:lnTo>
                <a:lnTo>
                  <a:pt x="95250" y="302419"/>
                </a:lnTo>
                <a:lnTo>
                  <a:pt x="40481" y="252412"/>
                </a:lnTo>
                <a:lnTo>
                  <a:pt x="9525" y="204787"/>
                </a:lnTo>
                <a:lnTo>
                  <a:pt x="0" y="171450"/>
                </a:lnTo>
                <a:lnTo>
                  <a:pt x="7143" y="152400"/>
                </a:lnTo>
                <a:lnTo>
                  <a:pt x="21431" y="147637"/>
                </a:lnTo>
                <a:lnTo>
                  <a:pt x="42862" y="150019"/>
                </a:lnTo>
                <a:lnTo>
                  <a:pt x="85725" y="176212"/>
                </a:lnTo>
                <a:lnTo>
                  <a:pt x="152400" y="197644"/>
                </a:lnTo>
                <a:lnTo>
                  <a:pt x="269081" y="221456"/>
                </a:lnTo>
                <a:lnTo>
                  <a:pt x="345281" y="230981"/>
                </a:lnTo>
                <a:lnTo>
                  <a:pt x="497681" y="223837"/>
                </a:lnTo>
                <a:lnTo>
                  <a:pt x="666750" y="2071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F945996-C919-4704-AE5F-B07061A1F1F9}"/>
              </a:ext>
            </a:extLst>
          </p:cNvPr>
          <p:cNvSpPr/>
          <p:nvPr/>
        </p:nvSpPr>
        <p:spPr>
          <a:xfrm>
            <a:off x="4691063" y="4568826"/>
            <a:ext cx="2730500" cy="434975"/>
          </a:xfrm>
          <a:custGeom>
            <a:avLst/>
            <a:gdLst>
              <a:gd name="connsiteX0" fmla="*/ 524217 w 2731286"/>
              <a:gd name="connsiteY0" fmla="*/ 181689 h 434862"/>
              <a:gd name="connsiteX1" fmla="*/ 970992 w 2731286"/>
              <a:gd name="connsiteY1" fmla="*/ 137012 h 434862"/>
              <a:gd name="connsiteX2" fmla="*/ 1200337 w 2731286"/>
              <a:gd name="connsiteY2" fmla="*/ 107227 h 434862"/>
              <a:gd name="connsiteX3" fmla="*/ 1426703 w 2731286"/>
              <a:gd name="connsiteY3" fmla="*/ 86377 h 434862"/>
              <a:gd name="connsiteX4" fmla="*/ 1688811 w 2731286"/>
              <a:gd name="connsiteY4" fmla="*/ 74463 h 434862"/>
              <a:gd name="connsiteX5" fmla="*/ 1968790 w 2731286"/>
              <a:gd name="connsiteY5" fmla="*/ 56592 h 434862"/>
              <a:gd name="connsiteX6" fmla="*/ 2201113 w 2731286"/>
              <a:gd name="connsiteY6" fmla="*/ 47657 h 434862"/>
              <a:gd name="connsiteX7" fmla="*/ 2269619 w 2731286"/>
              <a:gd name="connsiteY7" fmla="*/ 23829 h 434862"/>
              <a:gd name="connsiteX8" fmla="*/ 2317275 w 2731286"/>
              <a:gd name="connsiteY8" fmla="*/ 2979 h 434862"/>
              <a:gd name="connsiteX9" fmla="*/ 2353017 w 2731286"/>
              <a:gd name="connsiteY9" fmla="*/ 0 h 434862"/>
              <a:gd name="connsiteX10" fmla="*/ 2397694 w 2731286"/>
              <a:gd name="connsiteY10" fmla="*/ 8936 h 434862"/>
              <a:gd name="connsiteX11" fmla="*/ 2466200 w 2731286"/>
              <a:gd name="connsiteY11" fmla="*/ 26807 h 434862"/>
              <a:gd name="connsiteX12" fmla="*/ 2603211 w 2731286"/>
              <a:gd name="connsiteY12" fmla="*/ 86377 h 434862"/>
              <a:gd name="connsiteX13" fmla="*/ 2677673 w 2731286"/>
              <a:gd name="connsiteY13" fmla="*/ 131055 h 434862"/>
              <a:gd name="connsiteX14" fmla="*/ 2701501 w 2731286"/>
              <a:gd name="connsiteY14" fmla="*/ 154883 h 434862"/>
              <a:gd name="connsiteX15" fmla="*/ 2722351 w 2731286"/>
              <a:gd name="connsiteY15" fmla="*/ 187646 h 434862"/>
              <a:gd name="connsiteX16" fmla="*/ 2731286 w 2731286"/>
              <a:gd name="connsiteY16" fmla="*/ 214453 h 434862"/>
              <a:gd name="connsiteX17" fmla="*/ 2725329 w 2731286"/>
              <a:gd name="connsiteY17" fmla="*/ 232324 h 434862"/>
              <a:gd name="connsiteX18" fmla="*/ 2707458 w 2731286"/>
              <a:gd name="connsiteY18" fmla="*/ 262109 h 434862"/>
              <a:gd name="connsiteX19" fmla="*/ 2677673 w 2731286"/>
              <a:gd name="connsiteY19" fmla="*/ 282958 h 434862"/>
              <a:gd name="connsiteX20" fmla="*/ 2656824 w 2731286"/>
              <a:gd name="connsiteY20" fmla="*/ 291894 h 434862"/>
              <a:gd name="connsiteX21" fmla="*/ 2403651 w 2731286"/>
              <a:gd name="connsiteY21" fmla="*/ 265087 h 434862"/>
              <a:gd name="connsiteX22" fmla="*/ 2022403 w 2731286"/>
              <a:gd name="connsiteY22" fmla="*/ 253173 h 434862"/>
              <a:gd name="connsiteX23" fmla="*/ 1659026 w 2731286"/>
              <a:gd name="connsiteY23" fmla="*/ 262109 h 434862"/>
              <a:gd name="connsiteX24" fmla="*/ 1364154 w 2731286"/>
              <a:gd name="connsiteY24" fmla="*/ 279980 h 434862"/>
              <a:gd name="connsiteX25" fmla="*/ 1045455 w 2731286"/>
              <a:gd name="connsiteY25" fmla="*/ 309765 h 434862"/>
              <a:gd name="connsiteX26" fmla="*/ 750583 w 2731286"/>
              <a:gd name="connsiteY26" fmla="*/ 357421 h 434862"/>
              <a:gd name="connsiteX27" fmla="*/ 503367 w 2731286"/>
              <a:gd name="connsiteY27" fmla="*/ 396141 h 434862"/>
              <a:gd name="connsiteX28" fmla="*/ 473582 w 2731286"/>
              <a:gd name="connsiteY28" fmla="*/ 408055 h 434862"/>
              <a:gd name="connsiteX29" fmla="*/ 446776 w 2731286"/>
              <a:gd name="connsiteY29" fmla="*/ 419969 h 434862"/>
              <a:gd name="connsiteX30" fmla="*/ 414012 w 2731286"/>
              <a:gd name="connsiteY30" fmla="*/ 428905 h 434862"/>
              <a:gd name="connsiteX31" fmla="*/ 381249 w 2731286"/>
              <a:gd name="connsiteY31" fmla="*/ 434862 h 434862"/>
              <a:gd name="connsiteX32" fmla="*/ 351464 w 2731286"/>
              <a:gd name="connsiteY32" fmla="*/ 431883 h 434862"/>
              <a:gd name="connsiteX33" fmla="*/ 312743 w 2731286"/>
              <a:gd name="connsiteY33" fmla="*/ 422948 h 434862"/>
              <a:gd name="connsiteX34" fmla="*/ 265087 w 2731286"/>
              <a:gd name="connsiteY34" fmla="*/ 408055 h 434862"/>
              <a:gd name="connsiteX35" fmla="*/ 214453 w 2731286"/>
              <a:gd name="connsiteY35" fmla="*/ 378270 h 434862"/>
              <a:gd name="connsiteX36" fmla="*/ 145947 w 2731286"/>
              <a:gd name="connsiteY36" fmla="*/ 330614 h 434862"/>
              <a:gd name="connsiteX37" fmla="*/ 68506 w 2731286"/>
              <a:gd name="connsiteY37" fmla="*/ 250195 h 434862"/>
              <a:gd name="connsiteX38" fmla="*/ 26807 w 2731286"/>
              <a:gd name="connsiteY38" fmla="*/ 196582 h 434862"/>
              <a:gd name="connsiteX39" fmla="*/ 0 w 2731286"/>
              <a:gd name="connsiteY39" fmla="*/ 142969 h 434862"/>
              <a:gd name="connsiteX40" fmla="*/ 8936 w 2731286"/>
              <a:gd name="connsiteY40" fmla="*/ 122119 h 434862"/>
              <a:gd name="connsiteX41" fmla="*/ 20850 w 2731286"/>
              <a:gd name="connsiteY41" fmla="*/ 113184 h 434862"/>
              <a:gd name="connsiteX42" fmla="*/ 47656 w 2731286"/>
              <a:gd name="connsiteY42" fmla="*/ 122119 h 434862"/>
              <a:gd name="connsiteX43" fmla="*/ 80420 w 2731286"/>
              <a:gd name="connsiteY43" fmla="*/ 145947 h 434862"/>
              <a:gd name="connsiteX44" fmla="*/ 139990 w 2731286"/>
              <a:gd name="connsiteY44" fmla="*/ 169775 h 434862"/>
              <a:gd name="connsiteX45" fmla="*/ 238281 w 2731286"/>
              <a:gd name="connsiteY45" fmla="*/ 193603 h 434862"/>
              <a:gd name="connsiteX46" fmla="*/ 348485 w 2731286"/>
              <a:gd name="connsiteY46" fmla="*/ 202539 h 434862"/>
              <a:gd name="connsiteX47" fmla="*/ 524217 w 2731286"/>
              <a:gd name="connsiteY47" fmla="*/ 181689 h 43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731286" h="434862">
                <a:moveTo>
                  <a:pt x="524217" y="181689"/>
                </a:moveTo>
                <a:lnTo>
                  <a:pt x="970992" y="137012"/>
                </a:lnTo>
                <a:lnTo>
                  <a:pt x="1200337" y="107227"/>
                </a:lnTo>
                <a:lnTo>
                  <a:pt x="1426703" y="86377"/>
                </a:lnTo>
                <a:lnTo>
                  <a:pt x="1688811" y="74463"/>
                </a:lnTo>
                <a:lnTo>
                  <a:pt x="1968790" y="56592"/>
                </a:lnTo>
                <a:lnTo>
                  <a:pt x="2201113" y="47657"/>
                </a:lnTo>
                <a:lnTo>
                  <a:pt x="2269619" y="23829"/>
                </a:lnTo>
                <a:lnTo>
                  <a:pt x="2317275" y="2979"/>
                </a:lnTo>
                <a:lnTo>
                  <a:pt x="2353017" y="0"/>
                </a:lnTo>
                <a:lnTo>
                  <a:pt x="2397694" y="8936"/>
                </a:lnTo>
                <a:lnTo>
                  <a:pt x="2466200" y="26807"/>
                </a:lnTo>
                <a:lnTo>
                  <a:pt x="2603211" y="86377"/>
                </a:lnTo>
                <a:lnTo>
                  <a:pt x="2677673" y="131055"/>
                </a:lnTo>
                <a:lnTo>
                  <a:pt x="2701501" y="154883"/>
                </a:lnTo>
                <a:lnTo>
                  <a:pt x="2722351" y="187646"/>
                </a:lnTo>
                <a:lnTo>
                  <a:pt x="2731286" y="214453"/>
                </a:lnTo>
                <a:lnTo>
                  <a:pt x="2725329" y="232324"/>
                </a:lnTo>
                <a:lnTo>
                  <a:pt x="2707458" y="262109"/>
                </a:lnTo>
                <a:lnTo>
                  <a:pt x="2677673" y="282958"/>
                </a:lnTo>
                <a:lnTo>
                  <a:pt x="2656824" y="291894"/>
                </a:lnTo>
                <a:lnTo>
                  <a:pt x="2403651" y="265087"/>
                </a:lnTo>
                <a:lnTo>
                  <a:pt x="2022403" y="253173"/>
                </a:lnTo>
                <a:lnTo>
                  <a:pt x="1659026" y="262109"/>
                </a:lnTo>
                <a:lnTo>
                  <a:pt x="1364154" y="279980"/>
                </a:lnTo>
                <a:lnTo>
                  <a:pt x="1045455" y="309765"/>
                </a:lnTo>
                <a:lnTo>
                  <a:pt x="750583" y="357421"/>
                </a:lnTo>
                <a:lnTo>
                  <a:pt x="503367" y="396141"/>
                </a:lnTo>
                <a:lnTo>
                  <a:pt x="473582" y="408055"/>
                </a:lnTo>
                <a:lnTo>
                  <a:pt x="446776" y="419969"/>
                </a:lnTo>
                <a:lnTo>
                  <a:pt x="414012" y="428905"/>
                </a:lnTo>
                <a:lnTo>
                  <a:pt x="381249" y="434862"/>
                </a:lnTo>
                <a:lnTo>
                  <a:pt x="351464" y="431883"/>
                </a:lnTo>
                <a:lnTo>
                  <a:pt x="312743" y="422948"/>
                </a:lnTo>
                <a:lnTo>
                  <a:pt x="265087" y="408055"/>
                </a:lnTo>
                <a:lnTo>
                  <a:pt x="214453" y="378270"/>
                </a:lnTo>
                <a:lnTo>
                  <a:pt x="145947" y="330614"/>
                </a:lnTo>
                <a:lnTo>
                  <a:pt x="68506" y="250195"/>
                </a:lnTo>
                <a:lnTo>
                  <a:pt x="26807" y="196582"/>
                </a:lnTo>
                <a:lnTo>
                  <a:pt x="0" y="142969"/>
                </a:lnTo>
                <a:lnTo>
                  <a:pt x="8936" y="122119"/>
                </a:lnTo>
                <a:lnTo>
                  <a:pt x="20850" y="113184"/>
                </a:lnTo>
                <a:lnTo>
                  <a:pt x="47656" y="122119"/>
                </a:lnTo>
                <a:lnTo>
                  <a:pt x="80420" y="145947"/>
                </a:lnTo>
                <a:lnTo>
                  <a:pt x="139990" y="169775"/>
                </a:lnTo>
                <a:lnTo>
                  <a:pt x="238281" y="193603"/>
                </a:lnTo>
                <a:lnTo>
                  <a:pt x="348485" y="202539"/>
                </a:lnTo>
                <a:lnTo>
                  <a:pt x="524217" y="1816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ED88322-1907-4929-91BA-71D27ADBDED2}"/>
              </a:ext>
            </a:extLst>
          </p:cNvPr>
          <p:cNvSpPr/>
          <p:nvPr/>
        </p:nvSpPr>
        <p:spPr>
          <a:xfrm>
            <a:off x="4210051" y="5353051"/>
            <a:ext cx="3471863" cy="423863"/>
          </a:xfrm>
          <a:custGeom>
            <a:avLst/>
            <a:gdLst>
              <a:gd name="connsiteX0" fmla="*/ 833438 w 3471863"/>
              <a:gd name="connsiteY0" fmla="*/ 142875 h 423863"/>
              <a:gd name="connsiteX1" fmla="*/ 1528763 w 3471863"/>
              <a:gd name="connsiteY1" fmla="*/ 109538 h 423863"/>
              <a:gd name="connsiteX2" fmla="*/ 2157413 w 3471863"/>
              <a:gd name="connsiteY2" fmla="*/ 66675 h 423863"/>
              <a:gd name="connsiteX3" fmla="*/ 2671763 w 3471863"/>
              <a:gd name="connsiteY3" fmla="*/ 38100 h 423863"/>
              <a:gd name="connsiteX4" fmla="*/ 3076575 w 3471863"/>
              <a:gd name="connsiteY4" fmla="*/ 9525 h 423863"/>
              <a:gd name="connsiteX5" fmla="*/ 3214688 w 3471863"/>
              <a:gd name="connsiteY5" fmla="*/ 0 h 423863"/>
              <a:gd name="connsiteX6" fmla="*/ 3257550 w 3471863"/>
              <a:gd name="connsiteY6" fmla="*/ 0 h 423863"/>
              <a:gd name="connsiteX7" fmla="*/ 3300413 w 3471863"/>
              <a:gd name="connsiteY7" fmla="*/ 9525 h 423863"/>
              <a:gd name="connsiteX8" fmla="*/ 3362325 w 3471863"/>
              <a:gd name="connsiteY8" fmla="*/ 42863 h 423863"/>
              <a:gd name="connsiteX9" fmla="*/ 3471863 w 3471863"/>
              <a:gd name="connsiteY9" fmla="*/ 123825 h 423863"/>
              <a:gd name="connsiteX10" fmla="*/ 3448050 w 3471863"/>
              <a:gd name="connsiteY10" fmla="*/ 423863 h 423863"/>
              <a:gd name="connsiteX11" fmla="*/ 3328988 w 3471863"/>
              <a:gd name="connsiteY11" fmla="*/ 328613 h 423863"/>
              <a:gd name="connsiteX12" fmla="*/ 3262313 w 3471863"/>
              <a:gd name="connsiteY12" fmla="*/ 276225 h 423863"/>
              <a:gd name="connsiteX13" fmla="*/ 3195638 w 3471863"/>
              <a:gd name="connsiteY13" fmla="*/ 242888 h 423863"/>
              <a:gd name="connsiteX14" fmla="*/ 3114675 w 3471863"/>
              <a:gd name="connsiteY14" fmla="*/ 223838 h 423863"/>
              <a:gd name="connsiteX15" fmla="*/ 2905125 w 3471863"/>
              <a:gd name="connsiteY15" fmla="*/ 228600 h 423863"/>
              <a:gd name="connsiteX16" fmla="*/ 2300288 w 3471863"/>
              <a:gd name="connsiteY16" fmla="*/ 247650 h 423863"/>
              <a:gd name="connsiteX17" fmla="*/ 1528763 w 3471863"/>
              <a:gd name="connsiteY17" fmla="*/ 280988 h 423863"/>
              <a:gd name="connsiteX18" fmla="*/ 938213 w 3471863"/>
              <a:gd name="connsiteY18" fmla="*/ 304800 h 423863"/>
              <a:gd name="connsiteX19" fmla="*/ 428625 w 3471863"/>
              <a:gd name="connsiteY19" fmla="*/ 319088 h 423863"/>
              <a:gd name="connsiteX20" fmla="*/ 133350 w 3471863"/>
              <a:gd name="connsiteY20" fmla="*/ 328613 h 423863"/>
              <a:gd name="connsiteX21" fmla="*/ 0 w 3471863"/>
              <a:gd name="connsiteY21" fmla="*/ 100013 h 423863"/>
              <a:gd name="connsiteX22" fmla="*/ 204788 w 3471863"/>
              <a:gd name="connsiteY22" fmla="*/ 138113 h 423863"/>
              <a:gd name="connsiteX23" fmla="*/ 566738 w 3471863"/>
              <a:gd name="connsiteY23" fmla="*/ 157163 h 423863"/>
              <a:gd name="connsiteX24" fmla="*/ 833438 w 3471863"/>
              <a:gd name="connsiteY24" fmla="*/ 142875 h 42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71863" h="423863">
                <a:moveTo>
                  <a:pt x="833438" y="142875"/>
                </a:moveTo>
                <a:lnTo>
                  <a:pt x="1528763" y="109538"/>
                </a:lnTo>
                <a:lnTo>
                  <a:pt x="2157413" y="66675"/>
                </a:lnTo>
                <a:lnTo>
                  <a:pt x="2671763" y="38100"/>
                </a:lnTo>
                <a:lnTo>
                  <a:pt x="3076575" y="9525"/>
                </a:lnTo>
                <a:lnTo>
                  <a:pt x="3214688" y="0"/>
                </a:lnTo>
                <a:lnTo>
                  <a:pt x="3257550" y="0"/>
                </a:lnTo>
                <a:lnTo>
                  <a:pt x="3300413" y="9525"/>
                </a:lnTo>
                <a:lnTo>
                  <a:pt x="3362325" y="42863"/>
                </a:lnTo>
                <a:lnTo>
                  <a:pt x="3471863" y="123825"/>
                </a:lnTo>
                <a:lnTo>
                  <a:pt x="3448050" y="423863"/>
                </a:lnTo>
                <a:lnTo>
                  <a:pt x="3328988" y="328613"/>
                </a:lnTo>
                <a:lnTo>
                  <a:pt x="3262313" y="276225"/>
                </a:lnTo>
                <a:lnTo>
                  <a:pt x="3195638" y="242888"/>
                </a:lnTo>
                <a:lnTo>
                  <a:pt x="3114675" y="223838"/>
                </a:lnTo>
                <a:lnTo>
                  <a:pt x="2905125" y="228600"/>
                </a:lnTo>
                <a:lnTo>
                  <a:pt x="2300288" y="247650"/>
                </a:lnTo>
                <a:lnTo>
                  <a:pt x="1528763" y="280988"/>
                </a:lnTo>
                <a:lnTo>
                  <a:pt x="938213" y="304800"/>
                </a:lnTo>
                <a:lnTo>
                  <a:pt x="428625" y="319088"/>
                </a:lnTo>
                <a:lnTo>
                  <a:pt x="133350" y="328613"/>
                </a:lnTo>
                <a:lnTo>
                  <a:pt x="0" y="100013"/>
                </a:lnTo>
                <a:lnTo>
                  <a:pt x="204788" y="138113"/>
                </a:lnTo>
                <a:lnTo>
                  <a:pt x="566738" y="157163"/>
                </a:lnTo>
                <a:lnTo>
                  <a:pt x="833438" y="1428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9D5A6D1-157D-4444-B3D8-408903B80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39" y="1694505"/>
            <a:ext cx="3987130" cy="423099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BAE237-97F4-4411-B51D-B210E6F59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823" y="1634182"/>
            <a:ext cx="3987130" cy="4237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  <p:bldP spid="12" grpId="0" animBg="1"/>
      <p:bldP spid="8" grpId="0" animBg="1"/>
      <p:bldP spid="9" grpId="0" animBg="1"/>
      <p:bldP spid="2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21F955D-C71D-413F-81FD-8AB4BC46B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35" y="1313504"/>
            <a:ext cx="3987130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668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9E29205-5A05-4193-8028-AE904BFA06BB}"/>
              </a:ext>
            </a:extLst>
          </p:cNvPr>
          <p:cNvSpPr/>
          <p:nvPr/>
        </p:nvSpPr>
        <p:spPr>
          <a:xfrm>
            <a:off x="4711701" y="3341688"/>
            <a:ext cx="2638425" cy="512762"/>
          </a:xfrm>
          <a:custGeom>
            <a:avLst/>
            <a:gdLst>
              <a:gd name="connsiteX0" fmla="*/ 978837 w 2638872"/>
              <a:gd name="connsiteY0" fmla="*/ 398899 h 512432"/>
              <a:gd name="connsiteX1" fmla="*/ 1647761 w 2638872"/>
              <a:gd name="connsiteY1" fmla="*/ 328325 h 512432"/>
              <a:gd name="connsiteX2" fmla="*/ 1841074 w 2638872"/>
              <a:gd name="connsiteY2" fmla="*/ 312983 h 512432"/>
              <a:gd name="connsiteX3" fmla="*/ 2040523 w 2638872"/>
              <a:gd name="connsiteY3" fmla="*/ 291503 h 512432"/>
              <a:gd name="connsiteX4" fmla="*/ 2132577 w 2638872"/>
              <a:gd name="connsiteY4" fmla="*/ 291503 h 512432"/>
              <a:gd name="connsiteX5" fmla="*/ 2286000 w 2638872"/>
              <a:gd name="connsiteY5" fmla="*/ 288435 h 512432"/>
              <a:gd name="connsiteX6" fmla="*/ 2488518 w 2638872"/>
              <a:gd name="connsiteY6" fmla="*/ 273093 h 512432"/>
              <a:gd name="connsiteX7" fmla="*/ 2580572 w 2638872"/>
              <a:gd name="connsiteY7" fmla="*/ 254682 h 512432"/>
              <a:gd name="connsiteX8" fmla="*/ 2626598 w 2638872"/>
              <a:gd name="connsiteY8" fmla="*/ 233203 h 512432"/>
              <a:gd name="connsiteX9" fmla="*/ 2638872 w 2638872"/>
              <a:gd name="connsiteY9" fmla="*/ 205587 h 512432"/>
              <a:gd name="connsiteX10" fmla="*/ 2629667 w 2638872"/>
              <a:gd name="connsiteY10" fmla="*/ 177970 h 512432"/>
              <a:gd name="connsiteX11" fmla="*/ 2595914 w 2638872"/>
              <a:gd name="connsiteY11" fmla="*/ 153423 h 512432"/>
              <a:gd name="connsiteX12" fmla="*/ 2531476 w 2638872"/>
              <a:gd name="connsiteY12" fmla="*/ 116601 h 512432"/>
              <a:gd name="connsiteX13" fmla="*/ 2445559 w 2638872"/>
              <a:gd name="connsiteY13" fmla="*/ 79780 h 512432"/>
              <a:gd name="connsiteX14" fmla="*/ 2344300 w 2638872"/>
              <a:gd name="connsiteY14" fmla="*/ 46027 h 512432"/>
              <a:gd name="connsiteX15" fmla="*/ 2160193 w 2638872"/>
              <a:gd name="connsiteY15" fmla="*/ 0 h 512432"/>
              <a:gd name="connsiteX16" fmla="*/ 2114166 w 2638872"/>
              <a:gd name="connsiteY16" fmla="*/ 24548 h 512432"/>
              <a:gd name="connsiteX17" fmla="*/ 2043592 w 2638872"/>
              <a:gd name="connsiteY17" fmla="*/ 58301 h 512432"/>
              <a:gd name="connsiteX18" fmla="*/ 1960743 w 2638872"/>
              <a:gd name="connsiteY18" fmla="*/ 85917 h 512432"/>
              <a:gd name="connsiteX19" fmla="*/ 432652 w 2638872"/>
              <a:gd name="connsiteY19" fmla="*/ 309914 h 512432"/>
              <a:gd name="connsiteX20" fmla="*/ 383557 w 2638872"/>
              <a:gd name="connsiteY20" fmla="*/ 312983 h 512432"/>
              <a:gd name="connsiteX21" fmla="*/ 331393 w 2638872"/>
              <a:gd name="connsiteY21" fmla="*/ 303777 h 512432"/>
              <a:gd name="connsiteX22" fmla="*/ 245476 w 2638872"/>
              <a:gd name="connsiteY22" fmla="*/ 285366 h 512432"/>
              <a:gd name="connsiteX23" fmla="*/ 165696 w 2638872"/>
              <a:gd name="connsiteY23" fmla="*/ 254682 h 512432"/>
              <a:gd name="connsiteX24" fmla="*/ 79780 w 2638872"/>
              <a:gd name="connsiteY24" fmla="*/ 217860 h 512432"/>
              <a:gd name="connsiteX25" fmla="*/ 30684 w 2638872"/>
              <a:gd name="connsiteY25" fmla="*/ 190244 h 512432"/>
              <a:gd name="connsiteX26" fmla="*/ 12274 w 2638872"/>
              <a:gd name="connsiteY26" fmla="*/ 187176 h 512432"/>
              <a:gd name="connsiteX27" fmla="*/ 0 w 2638872"/>
              <a:gd name="connsiteY27" fmla="*/ 199450 h 512432"/>
              <a:gd name="connsiteX28" fmla="*/ 0 w 2638872"/>
              <a:gd name="connsiteY28" fmla="*/ 223997 h 512432"/>
              <a:gd name="connsiteX29" fmla="*/ 12274 w 2638872"/>
              <a:gd name="connsiteY29" fmla="*/ 254682 h 512432"/>
              <a:gd name="connsiteX30" fmla="*/ 67506 w 2638872"/>
              <a:gd name="connsiteY30" fmla="*/ 312983 h 512432"/>
              <a:gd name="connsiteX31" fmla="*/ 128875 w 2638872"/>
              <a:gd name="connsiteY31" fmla="*/ 374352 h 512432"/>
              <a:gd name="connsiteX32" fmla="*/ 171833 w 2638872"/>
              <a:gd name="connsiteY32" fmla="*/ 408105 h 512432"/>
              <a:gd name="connsiteX33" fmla="*/ 248545 w 2638872"/>
              <a:gd name="connsiteY33" fmla="*/ 457200 h 512432"/>
              <a:gd name="connsiteX34" fmla="*/ 331393 w 2638872"/>
              <a:gd name="connsiteY34" fmla="*/ 490953 h 512432"/>
              <a:gd name="connsiteX35" fmla="*/ 444926 w 2638872"/>
              <a:gd name="connsiteY35" fmla="*/ 512432 h 512432"/>
              <a:gd name="connsiteX36" fmla="*/ 675060 w 2638872"/>
              <a:gd name="connsiteY36" fmla="*/ 454132 h 512432"/>
              <a:gd name="connsiteX37" fmla="*/ 764045 w 2638872"/>
              <a:gd name="connsiteY37" fmla="*/ 429584 h 512432"/>
              <a:gd name="connsiteX38" fmla="*/ 978837 w 2638872"/>
              <a:gd name="connsiteY38" fmla="*/ 398899 h 5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638872" h="512432">
                <a:moveTo>
                  <a:pt x="978837" y="398899"/>
                </a:moveTo>
                <a:lnTo>
                  <a:pt x="1647761" y="328325"/>
                </a:lnTo>
                <a:lnTo>
                  <a:pt x="1841074" y="312983"/>
                </a:lnTo>
                <a:lnTo>
                  <a:pt x="2040523" y="291503"/>
                </a:lnTo>
                <a:lnTo>
                  <a:pt x="2132577" y="291503"/>
                </a:lnTo>
                <a:lnTo>
                  <a:pt x="2286000" y="288435"/>
                </a:lnTo>
                <a:lnTo>
                  <a:pt x="2488518" y="273093"/>
                </a:lnTo>
                <a:lnTo>
                  <a:pt x="2580572" y="254682"/>
                </a:lnTo>
                <a:lnTo>
                  <a:pt x="2626598" y="233203"/>
                </a:lnTo>
                <a:lnTo>
                  <a:pt x="2638872" y="205587"/>
                </a:lnTo>
                <a:lnTo>
                  <a:pt x="2629667" y="177970"/>
                </a:lnTo>
                <a:lnTo>
                  <a:pt x="2595914" y="153423"/>
                </a:lnTo>
                <a:lnTo>
                  <a:pt x="2531476" y="116601"/>
                </a:lnTo>
                <a:lnTo>
                  <a:pt x="2445559" y="79780"/>
                </a:lnTo>
                <a:lnTo>
                  <a:pt x="2344300" y="46027"/>
                </a:lnTo>
                <a:lnTo>
                  <a:pt x="2160193" y="0"/>
                </a:lnTo>
                <a:lnTo>
                  <a:pt x="2114166" y="24548"/>
                </a:lnTo>
                <a:lnTo>
                  <a:pt x="2043592" y="58301"/>
                </a:lnTo>
                <a:lnTo>
                  <a:pt x="1960743" y="85917"/>
                </a:lnTo>
                <a:lnTo>
                  <a:pt x="432652" y="309914"/>
                </a:lnTo>
                <a:lnTo>
                  <a:pt x="383557" y="312983"/>
                </a:lnTo>
                <a:lnTo>
                  <a:pt x="331393" y="303777"/>
                </a:lnTo>
                <a:lnTo>
                  <a:pt x="245476" y="285366"/>
                </a:lnTo>
                <a:lnTo>
                  <a:pt x="165696" y="254682"/>
                </a:lnTo>
                <a:lnTo>
                  <a:pt x="79780" y="217860"/>
                </a:lnTo>
                <a:lnTo>
                  <a:pt x="30684" y="190244"/>
                </a:lnTo>
                <a:lnTo>
                  <a:pt x="12274" y="187176"/>
                </a:lnTo>
                <a:lnTo>
                  <a:pt x="0" y="199450"/>
                </a:lnTo>
                <a:lnTo>
                  <a:pt x="0" y="223997"/>
                </a:lnTo>
                <a:lnTo>
                  <a:pt x="12274" y="254682"/>
                </a:lnTo>
                <a:lnTo>
                  <a:pt x="67506" y="312983"/>
                </a:lnTo>
                <a:lnTo>
                  <a:pt x="128875" y="374352"/>
                </a:lnTo>
                <a:lnTo>
                  <a:pt x="171833" y="408105"/>
                </a:lnTo>
                <a:lnTo>
                  <a:pt x="248545" y="457200"/>
                </a:lnTo>
                <a:lnTo>
                  <a:pt x="331393" y="490953"/>
                </a:lnTo>
                <a:lnTo>
                  <a:pt x="444926" y="512432"/>
                </a:lnTo>
                <a:lnTo>
                  <a:pt x="675060" y="454132"/>
                </a:lnTo>
                <a:lnTo>
                  <a:pt x="764045" y="429584"/>
                </a:lnTo>
                <a:lnTo>
                  <a:pt x="978837" y="39889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DDC1A48-EB19-4E90-B77D-9951EB41097B}"/>
              </a:ext>
            </a:extLst>
          </p:cNvPr>
          <p:cNvSpPr/>
          <p:nvPr/>
        </p:nvSpPr>
        <p:spPr>
          <a:xfrm>
            <a:off x="6297614" y="1598613"/>
            <a:ext cx="439737" cy="1568450"/>
          </a:xfrm>
          <a:custGeom>
            <a:avLst/>
            <a:gdLst>
              <a:gd name="connsiteX0" fmla="*/ 414241 w 438789"/>
              <a:gd name="connsiteY0" fmla="*/ 368215 h 1567981"/>
              <a:gd name="connsiteX1" fmla="*/ 420378 w 438789"/>
              <a:gd name="connsiteY1" fmla="*/ 791662 h 1567981"/>
              <a:gd name="connsiteX2" fmla="*/ 438789 w 438789"/>
              <a:gd name="connsiteY2" fmla="*/ 920537 h 1567981"/>
              <a:gd name="connsiteX3" fmla="*/ 438789 w 438789"/>
              <a:gd name="connsiteY3" fmla="*/ 1365463 h 1567981"/>
              <a:gd name="connsiteX4" fmla="*/ 438789 w 438789"/>
              <a:gd name="connsiteY4" fmla="*/ 1500475 h 1567981"/>
              <a:gd name="connsiteX5" fmla="*/ 423447 w 438789"/>
              <a:gd name="connsiteY5" fmla="*/ 1528091 h 1567981"/>
              <a:gd name="connsiteX6" fmla="*/ 408104 w 438789"/>
              <a:gd name="connsiteY6" fmla="*/ 1555707 h 1567981"/>
              <a:gd name="connsiteX7" fmla="*/ 383557 w 438789"/>
              <a:gd name="connsiteY7" fmla="*/ 1567981 h 1567981"/>
              <a:gd name="connsiteX8" fmla="*/ 346735 w 438789"/>
              <a:gd name="connsiteY8" fmla="*/ 1561844 h 1567981"/>
              <a:gd name="connsiteX9" fmla="*/ 316051 w 438789"/>
              <a:gd name="connsiteY9" fmla="*/ 1546502 h 1567981"/>
              <a:gd name="connsiteX10" fmla="*/ 279229 w 438789"/>
              <a:gd name="connsiteY10" fmla="*/ 1518886 h 1567981"/>
              <a:gd name="connsiteX11" fmla="*/ 245476 w 438789"/>
              <a:gd name="connsiteY11" fmla="*/ 1478996 h 1567981"/>
              <a:gd name="connsiteX12" fmla="*/ 211723 w 438789"/>
              <a:gd name="connsiteY12" fmla="*/ 1420695 h 1567981"/>
              <a:gd name="connsiteX13" fmla="*/ 184107 w 438789"/>
              <a:gd name="connsiteY13" fmla="*/ 1347052 h 1567981"/>
              <a:gd name="connsiteX14" fmla="*/ 177970 w 438789"/>
              <a:gd name="connsiteY14" fmla="*/ 1297957 h 1567981"/>
              <a:gd name="connsiteX15" fmla="*/ 171833 w 438789"/>
              <a:gd name="connsiteY15" fmla="*/ 346735 h 1567981"/>
              <a:gd name="connsiteX16" fmla="*/ 171833 w 438789"/>
              <a:gd name="connsiteY16" fmla="*/ 270024 h 1567981"/>
              <a:gd name="connsiteX17" fmla="*/ 162628 w 438789"/>
              <a:gd name="connsiteY17" fmla="*/ 217860 h 1567981"/>
              <a:gd name="connsiteX18" fmla="*/ 144217 w 438789"/>
              <a:gd name="connsiteY18" fmla="*/ 181039 h 1567981"/>
              <a:gd name="connsiteX19" fmla="*/ 104327 w 438789"/>
              <a:gd name="connsiteY19" fmla="*/ 131943 h 1567981"/>
              <a:gd name="connsiteX20" fmla="*/ 67506 w 438789"/>
              <a:gd name="connsiteY20" fmla="*/ 98190 h 1567981"/>
              <a:gd name="connsiteX21" fmla="*/ 24547 w 438789"/>
              <a:gd name="connsiteY21" fmla="*/ 73643 h 1567981"/>
              <a:gd name="connsiteX22" fmla="*/ 0 w 438789"/>
              <a:gd name="connsiteY22" fmla="*/ 52164 h 1567981"/>
              <a:gd name="connsiteX23" fmla="*/ 12274 w 438789"/>
              <a:gd name="connsiteY23" fmla="*/ 30684 h 1567981"/>
              <a:gd name="connsiteX24" fmla="*/ 36821 w 438789"/>
              <a:gd name="connsiteY24" fmla="*/ 9205 h 1567981"/>
              <a:gd name="connsiteX25" fmla="*/ 73643 w 438789"/>
              <a:gd name="connsiteY25" fmla="*/ 0 h 1567981"/>
              <a:gd name="connsiteX26" fmla="*/ 135012 w 438789"/>
              <a:gd name="connsiteY26" fmla="*/ 6137 h 1567981"/>
              <a:gd name="connsiteX27" fmla="*/ 245476 w 438789"/>
              <a:gd name="connsiteY27" fmla="*/ 33753 h 1567981"/>
              <a:gd name="connsiteX28" fmla="*/ 337530 w 438789"/>
              <a:gd name="connsiteY28" fmla="*/ 73643 h 1567981"/>
              <a:gd name="connsiteX29" fmla="*/ 414241 w 438789"/>
              <a:gd name="connsiteY29" fmla="*/ 98190 h 1567981"/>
              <a:gd name="connsiteX30" fmla="*/ 414241 w 438789"/>
              <a:gd name="connsiteY30" fmla="*/ 368215 h 156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38789" h="1567981">
                <a:moveTo>
                  <a:pt x="414241" y="368215"/>
                </a:moveTo>
                <a:cubicBezTo>
                  <a:pt x="416287" y="509364"/>
                  <a:pt x="418332" y="650513"/>
                  <a:pt x="420378" y="791662"/>
                </a:cubicBezTo>
                <a:lnTo>
                  <a:pt x="438789" y="920537"/>
                </a:lnTo>
                <a:lnTo>
                  <a:pt x="438789" y="1365463"/>
                </a:lnTo>
                <a:lnTo>
                  <a:pt x="438789" y="1500475"/>
                </a:lnTo>
                <a:lnTo>
                  <a:pt x="423447" y="1528091"/>
                </a:lnTo>
                <a:lnTo>
                  <a:pt x="408104" y="1555707"/>
                </a:lnTo>
                <a:lnTo>
                  <a:pt x="383557" y="1567981"/>
                </a:lnTo>
                <a:lnTo>
                  <a:pt x="346735" y="1561844"/>
                </a:lnTo>
                <a:lnTo>
                  <a:pt x="316051" y="1546502"/>
                </a:lnTo>
                <a:lnTo>
                  <a:pt x="279229" y="1518886"/>
                </a:lnTo>
                <a:lnTo>
                  <a:pt x="245476" y="1478996"/>
                </a:lnTo>
                <a:lnTo>
                  <a:pt x="211723" y="1420695"/>
                </a:lnTo>
                <a:lnTo>
                  <a:pt x="184107" y="1347052"/>
                </a:lnTo>
                <a:lnTo>
                  <a:pt x="177970" y="1297957"/>
                </a:lnTo>
                <a:cubicBezTo>
                  <a:pt x="175924" y="980883"/>
                  <a:pt x="173879" y="663809"/>
                  <a:pt x="171833" y="346735"/>
                </a:cubicBezTo>
                <a:lnTo>
                  <a:pt x="171833" y="270024"/>
                </a:lnTo>
                <a:lnTo>
                  <a:pt x="162628" y="217860"/>
                </a:lnTo>
                <a:lnTo>
                  <a:pt x="144217" y="181039"/>
                </a:lnTo>
                <a:lnTo>
                  <a:pt x="104327" y="131943"/>
                </a:lnTo>
                <a:lnTo>
                  <a:pt x="67506" y="98190"/>
                </a:lnTo>
                <a:lnTo>
                  <a:pt x="24547" y="73643"/>
                </a:lnTo>
                <a:lnTo>
                  <a:pt x="0" y="52164"/>
                </a:lnTo>
                <a:lnTo>
                  <a:pt x="12274" y="30684"/>
                </a:lnTo>
                <a:lnTo>
                  <a:pt x="36821" y="9205"/>
                </a:lnTo>
                <a:lnTo>
                  <a:pt x="73643" y="0"/>
                </a:lnTo>
                <a:lnTo>
                  <a:pt x="135012" y="6137"/>
                </a:lnTo>
                <a:lnTo>
                  <a:pt x="245476" y="33753"/>
                </a:lnTo>
                <a:lnTo>
                  <a:pt x="337530" y="73643"/>
                </a:lnTo>
                <a:lnTo>
                  <a:pt x="414241" y="98190"/>
                </a:lnTo>
                <a:lnTo>
                  <a:pt x="414241" y="3682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4465F3F6-0034-412F-AF8B-B4B2C2C633F0}"/>
              </a:ext>
            </a:extLst>
          </p:cNvPr>
          <p:cNvSpPr/>
          <p:nvPr/>
        </p:nvSpPr>
        <p:spPr>
          <a:xfrm rot="16200000">
            <a:off x="2146301" y="3606801"/>
            <a:ext cx="4219575" cy="374650"/>
          </a:xfrm>
          <a:custGeom>
            <a:avLst/>
            <a:gdLst>
              <a:gd name="connsiteX0" fmla="*/ 1616043 w 4218915"/>
              <a:gd name="connsiteY0" fmla="*/ 149382 h 375718"/>
              <a:gd name="connsiteX1" fmla="*/ 4006158 w 4218915"/>
              <a:gd name="connsiteY1" fmla="*/ 144855 h 375718"/>
              <a:gd name="connsiteX2" fmla="*/ 4055952 w 4218915"/>
              <a:gd name="connsiteY2" fmla="*/ 122221 h 375718"/>
              <a:gd name="connsiteX3" fmla="*/ 4096693 w 4218915"/>
              <a:gd name="connsiteY3" fmla="*/ 76954 h 375718"/>
              <a:gd name="connsiteX4" fmla="*/ 4151014 w 4218915"/>
              <a:gd name="connsiteY4" fmla="*/ 13580 h 375718"/>
              <a:gd name="connsiteX5" fmla="*/ 4173647 w 4218915"/>
              <a:gd name="connsiteY5" fmla="*/ 0 h 375718"/>
              <a:gd name="connsiteX6" fmla="*/ 4209861 w 4218915"/>
              <a:gd name="connsiteY6" fmla="*/ 4526 h 375718"/>
              <a:gd name="connsiteX7" fmla="*/ 4218915 w 4218915"/>
              <a:gd name="connsiteY7" fmla="*/ 31687 h 375718"/>
              <a:gd name="connsiteX8" fmla="*/ 4218915 w 4218915"/>
              <a:gd name="connsiteY8" fmla="*/ 58847 h 375718"/>
              <a:gd name="connsiteX9" fmla="*/ 4196281 w 4218915"/>
              <a:gd name="connsiteY9" fmla="*/ 140328 h 375718"/>
              <a:gd name="connsiteX10" fmla="*/ 4173647 w 4218915"/>
              <a:gd name="connsiteY10" fmla="*/ 212756 h 375718"/>
              <a:gd name="connsiteX11" fmla="*/ 4141960 w 4218915"/>
              <a:gd name="connsiteY11" fmla="*/ 294237 h 375718"/>
              <a:gd name="connsiteX12" fmla="*/ 4101220 w 4218915"/>
              <a:gd name="connsiteY12" fmla="*/ 375718 h 375718"/>
              <a:gd name="connsiteX13" fmla="*/ 3440317 w 4218915"/>
              <a:gd name="connsiteY13" fmla="*/ 371192 h 375718"/>
              <a:gd name="connsiteX14" fmla="*/ 2648138 w 4218915"/>
              <a:gd name="connsiteY14" fmla="*/ 371192 h 375718"/>
              <a:gd name="connsiteX15" fmla="*/ 896293 w 4218915"/>
              <a:gd name="connsiteY15" fmla="*/ 339505 h 375718"/>
              <a:gd name="connsiteX16" fmla="*/ 248970 w 4218915"/>
              <a:gd name="connsiteY16" fmla="*/ 325924 h 375718"/>
              <a:gd name="connsiteX17" fmla="*/ 167489 w 4218915"/>
              <a:gd name="connsiteY17" fmla="*/ 303291 h 375718"/>
              <a:gd name="connsiteX18" fmla="*/ 95061 w 4218915"/>
              <a:gd name="connsiteY18" fmla="*/ 276130 h 375718"/>
              <a:gd name="connsiteX19" fmla="*/ 40740 w 4218915"/>
              <a:gd name="connsiteY19" fmla="*/ 248970 h 375718"/>
              <a:gd name="connsiteX20" fmla="*/ 9053 w 4218915"/>
              <a:gd name="connsiteY20" fmla="*/ 221810 h 375718"/>
              <a:gd name="connsiteX21" fmla="*/ 0 w 4218915"/>
              <a:gd name="connsiteY21" fmla="*/ 194649 h 375718"/>
              <a:gd name="connsiteX22" fmla="*/ 9053 w 4218915"/>
              <a:gd name="connsiteY22" fmla="*/ 167489 h 375718"/>
              <a:gd name="connsiteX23" fmla="*/ 49794 w 4218915"/>
              <a:gd name="connsiteY23" fmla="*/ 122221 h 375718"/>
              <a:gd name="connsiteX24" fmla="*/ 99588 w 4218915"/>
              <a:gd name="connsiteY24" fmla="*/ 95061 h 375718"/>
              <a:gd name="connsiteX25" fmla="*/ 212756 w 4218915"/>
              <a:gd name="connsiteY25" fmla="*/ 67901 h 375718"/>
              <a:gd name="connsiteX26" fmla="*/ 411932 w 4218915"/>
              <a:gd name="connsiteY26" fmla="*/ 54320 h 375718"/>
              <a:gd name="connsiteX27" fmla="*/ 593002 w 4218915"/>
              <a:gd name="connsiteY27" fmla="*/ 58847 h 375718"/>
              <a:gd name="connsiteX28" fmla="*/ 746911 w 4218915"/>
              <a:gd name="connsiteY28" fmla="*/ 81481 h 375718"/>
              <a:gd name="connsiteX29" fmla="*/ 896293 w 4218915"/>
              <a:gd name="connsiteY29" fmla="*/ 99588 h 375718"/>
              <a:gd name="connsiteX30" fmla="*/ 1158843 w 4218915"/>
              <a:gd name="connsiteY30" fmla="*/ 126748 h 375718"/>
              <a:gd name="connsiteX31" fmla="*/ 1616043 w 4218915"/>
              <a:gd name="connsiteY31" fmla="*/ 149382 h 37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18915" h="375718">
                <a:moveTo>
                  <a:pt x="1616043" y="149382"/>
                </a:moveTo>
                <a:lnTo>
                  <a:pt x="4006158" y="144855"/>
                </a:lnTo>
                <a:lnTo>
                  <a:pt x="4055952" y="122221"/>
                </a:lnTo>
                <a:lnTo>
                  <a:pt x="4096693" y="76954"/>
                </a:lnTo>
                <a:lnTo>
                  <a:pt x="4151014" y="13580"/>
                </a:lnTo>
                <a:lnTo>
                  <a:pt x="4173647" y="0"/>
                </a:lnTo>
                <a:lnTo>
                  <a:pt x="4209861" y="4526"/>
                </a:lnTo>
                <a:lnTo>
                  <a:pt x="4218915" y="31687"/>
                </a:lnTo>
                <a:lnTo>
                  <a:pt x="4218915" y="58847"/>
                </a:lnTo>
                <a:lnTo>
                  <a:pt x="4196281" y="140328"/>
                </a:lnTo>
                <a:lnTo>
                  <a:pt x="4173647" y="212756"/>
                </a:lnTo>
                <a:lnTo>
                  <a:pt x="4141960" y="294237"/>
                </a:lnTo>
                <a:lnTo>
                  <a:pt x="4101220" y="375718"/>
                </a:lnTo>
                <a:lnTo>
                  <a:pt x="3440317" y="371192"/>
                </a:lnTo>
                <a:lnTo>
                  <a:pt x="2648138" y="371192"/>
                </a:lnTo>
                <a:lnTo>
                  <a:pt x="896293" y="339505"/>
                </a:lnTo>
                <a:lnTo>
                  <a:pt x="248970" y="325924"/>
                </a:lnTo>
                <a:lnTo>
                  <a:pt x="167489" y="303291"/>
                </a:lnTo>
                <a:lnTo>
                  <a:pt x="95061" y="276130"/>
                </a:lnTo>
                <a:lnTo>
                  <a:pt x="40740" y="248970"/>
                </a:lnTo>
                <a:lnTo>
                  <a:pt x="9053" y="221810"/>
                </a:lnTo>
                <a:lnTo>
                  <a:pt x="0" y="194649"/>
                </a:lnTo>
                <a:lnTo>
                  <a:pt x="9053" y="167489"/>
                </a:lnTo>
                <a:lnTo>
                  <a:pt x="49794" y="122221"/>
                </a:lnTo>
                <a:lnTo>
                  <a:pt x="99588" y="95061"/>
                </a:lnTo>
                <a:lnTo>
                  <a:pt x="212756" y="67901"/>
                </a:lnTo>
                <a:lnTo>
                  <a:pt x="411932" y="54320"/>
                </a:lnTo>
                <a:lnTo>
                  <a:pt x="593002" y="58847"/>
                </a:lnTo>
                <a:lnTo>
                  <a:pt x="746911" y="81481"/>
                </a:lnTo>
                <a:lnTo>
                  <a:pt x="896293" y="99588"/>
                </a:lnTo>
                <a:lnTo>
                  <a:pt x="1158843" y="126748"/>
                </a:lnTo>
                <a:lnTo>
                  <a:pt x="1616043" y="1493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2D7F423-1FB7-4E84-AD35-EBE3989B859E}"/>
              </a:ext>
            </a:extLst>
          </p:cNvPr>
          <p:cNvSpPr/>
          <p:nvPr/>
        </p:nvSpPr>
        <p:spPr>
          <a:xfrm>
            <a:off x="4373564" y="1604964"/>
            <a:ext cx="1265237" cy="1601787"/>
          </a:xfrm>
          <a:custGeom>
            <a:avLst/>
            <a:gdLst>
              <a:gd name="connsiteX0" fmla="*/ 150354 w 1264204"/>
              <a:gd name="connsiteY0" fmla="*/ 190244 h 1601734"/>
              <a:gd name="connsiteX1" fmla="*/ 343667 w 1264204"/>
              <a:gd name="connsiteY1" fmla="*/ 171833 h 1601734"/>
              <a:gd name="connsiteX2" fmla="*/ 494021 w 1264204"/>
              <a:gd name="connsiteY2" fmla="*/ 150354 h 1601734"/>
              <a:gd name="connsiteX3" fmla="*/ 619828 w 1264204"/>
              <a:gd name="connsiteY3" fmla="*/ 125806 h 1601734"/>
              <a:gd name="connsiteX4" fmla="*/ 773251 w 1264204"/>
              <a:gd name="connsiteY4" fmla="*/ 85916 h 1601734"/>
              <a:gd name="connsiteX5" fmla="*/ 831551 w 1264204"/>
              <a:gd name="connsiteY5" fmla="*/ 52163 h 1601734"/>
              <a:gd name="connsiteX6" fmla="*/ 929742 w 1264204"/>
              <a:gd name="connsiteY6" fmla="*/ 0 h 1601734"/>
              <a:gd name="connsiteX7" fmla="*/ 960426 w 1264204"/>
              <a:gd name="connsiteY7" fmla="*/ 3068 h 1601734"/>
              <a:gd name="connsiteX8" fmla="*/ 1012590 w 1264204"/>
              <a:gd name="connsiteY8" fmla="*/ 27616 h 1601734"/>
              <a:gd name="connsiteX9" fmla="*/ 1119986 w 1264204"/>
              <a:gd name="connsiteY9" fmla="*/ 92053 h 1601734"/>
              <a:gd name="connsiteX10" fmla="*/ 1199766 w 1264204"/>
              <a:gd name="connsiteY10" fmla="*/ 153423 h 1601734"/>
              <a:gd name="connsiteX11" fmla="*/ 1254998 w 1264204"/>
              <a:gd name="connsiteY11" fmla="*/ 199449 h 1601734"/>
              <a:gd name="connsiteX12" fmla="*/ 1264204 w 1264204"/>
              <a:gd name="connsiteY12" fmla="*/ 220929 h 1601734"/>
              <a:gd name="connsiteX13" fmla="*/ 1258067 w 1264204"/>
              <a:gd name="connsiteY13" fmla="*/ 251613 h 1601734"/>
              <a:gd name="connsiteX14" fmla="*/ 1242724 w 1264204"/>
              <a:gd name="connsiteY14" fmla="*/ 273092 h 1601734"/>
              <a:gd name="connsiteX15" fmla="*/ 1215108 w 1264204"/>
              <a:gd name="connsiteY15" fmla="*/ 300708 h 1601734"/>
              <a:gd name="connsiteX16" fmla="*/ 1199766 w 1264204"/>
              <a:gd name="connsiteY16" fmla="*/ 328325 h 1601734"/>
              <a:gd name="connsiteX17" fmla="*/ 1184424 w 1264204"/>
              <a:gd name="connsiteY17" fmla="*/ 411173 h 1601734"/>
              <a:gd name="connsiteX18" fmla="*/ 1135328 w 1264204"/>
              <a:gd name="connsiteY18" fmla="*/ 1423763 h 1601734"/>
              <a:gd name="connsiteX19" fmla="*/ 1129192 w 1264204"/>
              <a:gd name="connsiteY19" fmla="*/ 1525023 h 1601734"/>
              <a:gd name="connsiteX20" fmla="*/ 1119986 w 1264204"/>
              <a:gd name="connsiteY20" fmla="*/ 1558776 h 1601734"/>
              <a:gd name="connsiteX21" fmla="*/ 1092370 w 1264204"/>
              <a:gd name="connsiteY21" fmla="*/ 1589460 h 1601734"/>
              <a:gd name="connsiteX22" fmla="*/ 1061685 w 1264204"/>
              <a:gd name="connsiteY22" fmla="*/ 1601734 h 1601734"/>
              <a:gd name="connsiteX23" fmla="*/ 1021796 w 1264204"/>
              <a:gd name="connsiteY23" fmla="*/ 1598665 h 1601734"/>
              <a:gd name="connsiteX24" fmla="*/ 988043 w 1264204"/>
              <a:gd name="connsiteY24" fmla="*/ 1592529 h 1601734"/>
              <a:gd name="connsiteX25" fmla="*/ 948153 w 1264204"/>
              <a:gd name="connsiteY25" fmla="*/ 1555707 h 1601734"/>
              <a:gd name="connsiteX26" fmla="*/ 929742 w 1264204"/>
              <a:gd name="connsiteY26" fmla="*/ 1316367 h 1601734"/>
              <a:gd name="connsiteX27" fmla="*/ 935879 w 1264204"/>
              <a:gd name="connsiteY27" fmla="*/ 346735 h 1601734"/>
              <a:gd name="connsiteX28" fmla="*/ 932810 w 1264204"/>
              <a:gd name="connsiteY28" fmla="*/ 316051 h 1601734"/>
              <a:gd name="connsiteX29" fmla="*/ 920536 w 1264204"/>
              <a:gd name="connsiteY29" fmla="*/ 276161 h 1601734"/>
              <a:gd name="connsiteX30" fmla="*/ 899057 w 1264204"/>
              <a:gd name="connsiteY30" fmla="*/ 254682 h 1601734"/>
              <a:gd name="connsiteX31" fmla="*/ 874510 w 1264204"/>
              <a:gd name="connsiteY31" fmla="*/ 245476 h 1601734"/>
              <a:gd name="connsiteX32" fmla="*/ 846894 w 1264204"/>
              <a:gd name="connsiteY32" fmla="*/ 245476 h 1601734"/>
              <a:gd name="connsiteX33" fmla="*/ 779387 w 1264204"/>
              <a:gd name="connsiteY33" fmla="*/ 260818 h 1601734"/>
              <a:gd name="connsiteX34" fmla="*/ 638238 w 1264204"/>
              <a:gd name="connsiteY34" fmla="*/ 291503 h 1601734"/>
              <a:gd name="connsiteX35" fmla="*/ 515500 w 1264204"/>
              <a:gd name="connsiteY35" fmla="*/ 312982 h 1601734"/>
              <a:gd name="connsiteX36" fmla="*/ 368214 w 1264204"/>
              <a:gd name="connsiteY36" fmla="*/ 328325 h 1601734"/>
              <a:gd name="connsiteX37" fmla="*/ 3068 w 1264204"/>
              <a:gd name="connsiteY37" fmla="*/ 362078 h 1601734"/>
              <a:gd name="connsiteX38" fmla="*/ 0 w 1264204"/>
              <a:gd name="connsiteY38" fmla="*/ 205586 h 1601734"/>
              <a:gd name="connsiteX39" fmla="*/ 150354 w 1264204"/>
              <a:gd name="connsiteY39" fmla="*/ 190244 h 160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64204" h="1601734">
                <a:moveTo>
                  <a:pt x="150354" y="190244"/>
                </a:moveTo>
                <a:lnTo>
                  <a:pt x="343667" y="171833"/>
                </a:lnTo>
                <a:lnTo>
                  <a:pt x="494021" y="150354"/>
                </a:lnTo>
                <a:lnTo>
                  <a:pt x="619828" y="125806"/>
                </a:lnTo>
                <a:lnTo>
                  <a:pt x="773251" y="85916"/>
                </a:lnTo>
                <a:lnTo>
                  <a:pt x="831551" y="52163"/>
                </a:lnTo>
                <a:lnTo>
                  <a:pt x="929742" y="0"/>
                </a:lnTo>
                <a:lnTo>
                  <a:pt x="960426" y="3068"/>
                </a:lnTo>
                <a:lnTo>
                  <a:pt x="1012590" y="27616"/>
                </a:lnTo>
                <a:lnTo>
                  <a:pt x="1119986" y="92053"/>
                </a:lnTo>
                <a:lnTo>
                  <a:pt x="1199766" y="153423"/>
                </a:lnTo>
                <a:lnTo>
                  <a:pt x="1254998" y="199449"/>
                </a:lnTo>
                <a:lnTo>
                  <a:pt x="1264204" y="220929"/>
                </a:lnTo>
                <a:lnTo>
                  <a:pt x="1258067" y="251613"/>
                </a:lnTo>
                <a:lnTo>
                  <a:pt x="1242724" y="273092"/>
                </a:lnTo>
                <a:lnTo>
                  <a:pt x="1215108" y="300708"/>
                </a:lnTo>
                <a:lnTo>
                  <a:pt x="1199766" y="328325"/>
                </a:lnTo>
                <a:lnTo>
                  <a:pt x="1184424" y="411173"/>
                </a:lnTo>
                <a:lnTo>
                  <a:pt x="1135328" y="1423763"/>
                </a:lnTo>
                <a:lnTo>
                  <a:pt x="1129192" y="1525023"/>
                </a:lnTo>
                <a:lnTo>
                  <a:pt x="1119986" y="1558776"/>
                </a:lnTo>
                <a:lnTo>
                  <a:pt x="1092370" y="1589460"/>
                </a:lnTo>
                <a:lnTo>
                  <a:pt x="1061685" y="1601734"/>
                </a:lnTo>
                <a:lnTo>
                  <a:pt x="1021796" y="1598665"/>
                </a:lnTo>
                <a:lnTo>
                  <a:pt x="988043" y="1592529"/>
                </a:lnTo>
                <a:lnTo>
                  <a:pt x="948153" y="1555707"/>
                </a:lnTo>
                <a:lnTo>
                  <a:pt x="929742" y="1316367"/>
                </a:lnTo>
                <a:cubicBezTo>
                  <a:pt x="931788" y="993156"/>
                  <a:pt x="933833" y="669946"/>
                  <a:pt x="935879" y="346735"/>
                </a:cubicBezTo>
                <a:lnTo>
                  <a:pt x="932810" y="316051"/>
                </a:lnTo>
                <a:lnTo>
                  <a:pt x="920536" y="276161"/>
                </a:lnTo>
                <a:lnTo>
                  <a:pt x="899057" y="254682"/>
                </a:lnTo>
                <a:lnTo>
                  <a:pt x="874510" y="245476"/>
                </a:lnTo>
                <a:lnTo>
                  <a:pt x="846894" y="245476"/>
                </a:lnTo>
                <a:lnTo>
                  <a:pt x="779387" y="260818"/>
                </a:lnTo>
                <a:lnTo>
                  <a:pt x="638238" y="291503"/>
                </a:lnTo>
                <a:lnTo>
                  <a:pt x="515500" y="312982"/>
                </a:lnTo>
                <a:lnTo>
                  <a:pt x="368214" y="328325"/>
                </a:lnTo>
                <a:lnTo>
                  <a:pt x="3068" y="362078"/>
                </a:lnTo>
                <a:cubicBezTo>
                  <a:pt x="2045" y="309914"/>
                  <a:pt x="1023" y="257750"/>
                  <a:pt x="0" y="205586"/>
                </a:cubicBezTo>
                <a:lnTo>
                  <a:pt x="150354" y="190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8479B68-6E91-4583-943A-9679443549F9}"/>
              </a:ext>
            </a:extLst>
          </p:cNvPr>
          <p:cNvSpPr/>
          <p:nvPr/>
        </p:nvSpPr>
        <p:spPr>
          <a:xfrm>
            <a:off x="4381501" y="2309813"/>
            <a:ext cx="881063" cy="304800"/>
          </a:xfrm>
          <a:custGeom>
            <a:avLst/>
            <a:gdLst>
              <a:gd name="connsiteX0" fmla="*/ 126206 w 881708"/>
              <a:gd name="connsiteY0" fmla="*/ 123825 h 304800"/>
              <a:gd name="connsiteX1" fmla="*/ 588169 w 881708"/>
              <a:gd name="connsiteY1" fmla="*/ 47625 h 304800"/>
              <a:gd name="connsiteX2" fmla="*/ 645319 w 881708"/>
              <a:gd name="connsiteY2" fmla="*/ 21431 h 304800"/>
              <a:gd name="connsiteX3" fmla="*/ 695325 w 881708"/>
              <a:gd name="connsiteY3" fmla="*/ 0 h 304800"/>
              <a:gd name="connsiteX4" fmla="*/ 721519 w 881708"/>
              <a:gd name="connsiteY4" fmla="*/ 4762 h 304800"/>
              <a:gd name="connsiteX5" fmla="*/ 797719 w 881708"/>
              <a:gd name="connsiteY5" fmla="*/ 21431 h 304800"/>
              <a:gd name="connsiteX6" fmla="*/ 842963 w 881708"/>
              <a:gd name="connsiteY6" fmla="*/ 40481 h 304800"/>
              <a:gd name="connsiteX7" fmla="*/ 871538 w 881708"/>
              <a:gd name="connsiteY7" fmla="*/ 61912 h 304800"/>
              <a:gd name="connsiteX8" fmla="*/ 881063 w 881708"/>
              <a:gd name="connsiteY8" fmla="*/ 88106 h 304800"/>
              <a:gd name="connsiteX9" fmla="*/ 878681 w 881708"/>
              <a:gd name="connsiteY9" fmla="*/ 119062 h 304800"/>
              <a:gd name="connsiteX10" fmla="*/ 857250 w 881708"/>
              <a:gd name="connsiteY10" fmla="*/ 150018 h 304800"/>
              <a:gd name="connsiteX11" fmla="*/ 826294 w 881708"/>
              <a:gd name="connsiteY11" fmla="*/ 169068 h 304800"/>
              <a:gd name="connsiteX12" fmla="*/ 766763 w 881708"/>
              <a:gd name="connsiteY12" fmla="*/ 180975 h 304800"/>
              <a:gd name="connsiteX13" fmla="*/ 2381 w 881708"/>
              <a:gd name="connsiteY13" fmla="*/ 304800 h 304800"/>
              <a:gd name="connsiteX14" fmla="*/ 0 w 881708"/>
              <a:gd name="connsiteY14" fmla="*/ 140493 h 304800"/>
              <a:gd name="connsiteX15" fmla="*/ 126206 w 881708"/>
              <a:gd name="connsiteY15" fmla="*/ 123825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1708" h="304800">
                <a:moveTo>
                  <a:pt x="126206" y="123825"/>
                </a:moveTo>
                <a:lnTo>
                  <a:pt x="588169" y="47625"/>
                </a:lnTo>
                <a:lnTo>
                  <a:pt x="645319" y="21431"/>
                </a:lnTo>
                <a:lnTo>
                  <a:pt x="695325" y="0"/>
                </a:lnTo>
                <a:lnTo>
                  <a:pt x="721519" y="4762"/>
                </a:lnTo>
                <a:lnTo>
                  <a:pt x="797719" y="21431"/>
                </a:lnTo>
                <a:lnTo>
                  <a:pt x="842963" y="40481"/>
                </a:lnTo>
                <a:lnTo>
                  <a:pt x="871538" y="61912"/>
                </a:lnTo>
                <a:cubicBezTo>
                  <a:pt x="881708" y="84794"/>
                  <a:pt x="881063" y="75526"/>
                  <a:pt x="881063" y="88106"/>
                </a:cubicBezTo>
                <a:lnTo>
                  <a:pt x="878681" y="119062"/>
                </a:lnTo>
                <a:lnTo>
                  <a:pt x="857250" y="150018"/>
                </a:lnTo>
                <a:lnTo>
                  <a:pt x="826294" y="169068"/>
                </a:lnTo>
                <a:lnTo>
                  <a:pt x="766763" y="180975"/>
                </a:lnTo>
                <a:lnTo>
                  <a:pt x="2381" y="304800"/>
                </a:lnTo>
                <a:cubicBezTo>
                  <a:pt x="1587" y="250031"/>
                  <a:pt x="794" y="195262"/>
                  <a:pt x="0" y="140493"/>
                </a:cubicBezTo>
                <a:lnTo>
                  <a:pt x="126206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BDC714C7-2E55-4B1D-9CFA-B31344BEDE6E}"/>
              </a:ext>
            </a:extLst>
          </p:cNvPr>
          <p:cNvSpPr/>
          <p:nvPr/>
        </p:nvSpPr>
        <p:spPr>
          <a:xfrm>
            <a:off x="4375150" y="2952750"/>
            <a:ext cx="985838" cy="382588"/>
          </a:xfrm>
          <a:custGeom>
            <a:avLst/>
            <a:gdLst>
              <a:gd name="connsiteX0" fmla="*/ 16669 w 985838"/>
              <a:gd name="connsiteY0" fmla="*/ 190500 h 383381"/>
              <a:gd name="connsiteX1" fmla="*/ 454819 w 985838"/>
              <a:gd name="connsiteY1" fmla="*/ 109538 h 383381"/>
              <a:gd name="connsiteX2" fmla="*/ 981075 w 985838"/>
              <a:gd name="connsiteY2" fmla="*/ 0 h 383381"/>
              <a:gd name="connsiteX3" fmla="*/ 985838 w 985838"/>
              <a:gd name="connsiteY3" fmla="*/ 180975 h 383381"/>
              <a:gd name="connsiteX4" fmla="*/ 876300 w 985838"/>
              <a:gd name="connsiteY4" fmla="*/ 202406 h 383381"/>
              <a:gd name="connsiteX5" fmla="*/ 0 w 985838"/>
              <a:gd name="connsiteY5" fmla="*/ 383381 h 383381"/>
              <a:gd name="connsiteX6" fmla="*/ 16669 w 985838"/>
              <a:gd name="connsiteY6" fmla="*/ 190500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838" h="383381">
                <a:moveTo>
                  <a:pt x="16669" y="190500"/>
                </a:moveTo>
                <a:lnTo>
                  <a:pt x="454819" y="109538"/>
                </a:lnTo>
                <a:lnTo>
                  <a:pt x="981075" y="0"/>
                </a:lnTo>
                <a:lnTo>
                  <a:pt x="985838" y="180975"/>
                </a:lnTo>
                <a:lnTo>
                  <a:pt x="876300" y="202406"/>
                </a:lnTo>
                <a:lnTo>
                  <a:pt x="0" y="383381"/>
                </a:lnTo>
                <a:lnTo>
                  <a:pt x="16669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743FF66-1F20-4E4C-97C8-6DF55CB185A8}"/>
              </a:ext>
            </a:extLst>
          </p:cNvPr>
          <p:cNvSpPr/>
          <p:nvPr/>
        </p:nvSpPr>
        <p:spPr>
          <a:xfrm rot="16200000">
            <a:off x="5072857" y="3013869"/>
            <a:ext cx="4597400" cy="1503363"/>
          </a:xfrm>
          <a:custGeom>
            <a:avLst/>
            <a:gdLst>
              <a:gd name="connsiteX0" fmla="*/ 1029956 w 4597121"/>
              <a:gd name="connsiteY0" fmla="*/ 1210826 h 1502228"/>
              <a:gd name="connsiteX1" fmla="*/ 1748413 w 4597121"/>
              <a:gd name="connsiteY1" fmla="*/ 1215850 h 1502228"/>
              <a:gd name="connsiteX2" fmla="*/ 1858945 w 4597121"/>
              <a:gd name="connsiteY2" fmla="*/ 1205802 h 1502228"/>
              <a:gd name="connsiteX3" fmla="*/ 2009671 w 4597121"/>
              <a:gd name="connsiteY3" fmla="*/ 1190729 h 1502228"/>
              <a:gd name="connsiteX4" fmla="*/ 2331218 w 4597121"/>
              <a:gd name="connsiteY4" fmla="*/ 1190729 h 1502228"/>
              <a:gd name="connsiteX5" fmla="*/ 2939143 w 4597121"/>
              <a:gd name="connsiteY5" fmla="*/ 1185705 h 1502228"/>
              <a:gd name="connsiteX6" fmla="*/ 3014506 w 4597121"/>
              <a:gd name="connsiteY6" fmla="*/ 1180681 h 1502228"/>
              <a:gd name="connsiteX7" fmla="*/ 3104941 w 4597121"/>
              <a:gd name="connsiteY7" fmla="*/ 1160584 h 1502228"/>
              <a:gd name="connsiteX8" fmla="*/ 3160207 w 4597121"/>
              <a:gd name="connsiteY8" fmla="*/ 1155560 h 1502228"/>
              <a:gd name="connsiteX9" fmla="*/ 3421464 w 4597121"/>
              <a:gd name="connsiteY9" fmla="*/ 1165609 h 1502228"/>
              <a:gd name="connsiteX10" fmla="*/ 3833446 w 4597121"/>
              <a:gd name="connsiteY10" fmla="*/ 1165609 h 1502228"/>
              <a:gd name="connsiteX11" fmla="*/ 3974123 w 4597121"/>
              <a:gd name="connsiteY11" fmla="*/ 1145512 h 1502228"/>
              <a:gd name="connsiteX12" fmla="*/ 4094704 w 4597121"/>
              <a:gd name="connsiteY12" fmla="*/ 1150536 h 1502228"/>
              <a:gd name="connsiteX13" fmla="*/ 4250453 w 4597121"/>
              <a:gd name="connsiteY13" fmla="*/ 1150536 h 1502228"/>
              <a:gd name="connsiteX14" fmla="*/ 4305719 w 4597121"/>
              <a:gd name="connsiteY14" fmla="*/ 1150536 h 1502228"/>
              <a:gd name="connsiteX15" fmla="*/ 4335864 w 4597121"/>
              <a:gd name="connsiteY15" fmla="*/ 1135463 h 1502228"/>
              <a:gd name="connsiteX16" fmla="*/ 4355961 w 4597121"/>
              <a:gd name="connsiteY16" fmla="*/ 1095270 h 1502228"/>
              <a:gd name="connsiteX17" fmla="*/ 4330840 w 4597121"/>
              <a:gd name="connsiteY17" fmla="*/ 954593 h 1502228"/>
              <a:gd name="connsiteX18" fmla="*/ 4185139 w 4597121"/>
              <a:gd name="connsiteY18" fmla="*/ 0 h 1502228"/>
              <a:gd name="connsiteX19" fmla="*/ 4366009 w 4597121"/>
              <a:gd name="connsiteY19" fmla="*/ 5024 h 1502228"/>
              <a:gd name="connsiteX20" fmla="*/ 4376057 w 4597121"/>
              <a:gd name="connsiteY20" fmla="*/ 80387 h 1502228"/>
              <a:gd name="connsiteX21" fmla="*/ 4376057 w 4597121"/>
              <a:gd name="connsiteY21" fmla="*/ 155749 h 1502228"/>
              <a:gd name="connsiteX22" fmla="*/ 4386106 w 4597121"/>
              <a:gd name="connsiteY22" fmla="*/ 241160 h 1502228"/>
              <a:gd name="connsiteX23" fmla="*/ 4511710 w 4597121"/>
              <a:gd name="connsiteY23" fmla="*/ 924448 h 1502228"/>
              <a:gd name="connsiteX24" fmla="*/ 4521759 w 4597121"/>
              <a:gd name="connsiteY24" fmla="*/ 959617 h 1502228"/>
              <a:gd name="connsiteX25" fmla="*/ 4541855 w 4597121"/>
              <a:gd name="connsiteY25" fmla="*/ 999811 h 1502228"/>
              <a:gd name="connsiteX26" fmla="*/ 4572000 w 4597121"/>
              <a:gd name="connsiteY26" fmla="*/ 1065125 h 1502228"/>
              <a:gd name="connsiteX27" fmla="*/ 4587073 w 4597121"/>
              <a:gd name="connsiteY27" fmla="*/ 1100294 h 1502228"/>
              <a:gd name="connsiteX28" fmla="*/ 4597121 w 4597121"/>
              <a:gd name="connsiteY28" fmla="*/ 1135463 h 1502228"/>
              <a:gd name="connsiteX29" fmla="*/ 4597121 w 4597121"/>
              <a:gd name="connsiteY29" fmla="*/ 1175657 h 1502228"/>
              <a:gd name="connsiteX30" fmla="*/ 4561952 w 4597121"/>
              <a:gd name="connsiteY30" fmla="*/ 1230923 h 1502228"/>
              <a:gd name="connsiteX31" fmla="*/ 4441372 w 4597121"/>
              <a:gd name="connsiteY31" fmla="*/ 1396721 h 1502228"/>
              <a:gd name="connsiteX32" fmla="*/ 4396154 w 4597121"/>
              <a:gd name="connsiteY32" fmla="*/ 1451987 h 1502228"/>
              <a:gd name="connsiteX33" fmla="*/ 4355961 w 4597121"/>
              <a:gd name="connsiteY33" fmla="*/ 1477107 h 1502228"/>
              <a:gd name="connsiteX34" fmla="*/ 4325816 w 4597121"/>
              <a:gd name="connsiteY34" fmla="*/ 1477107 h 1502228"/>
              <a:gd name="connsiteX35" fmla="*/ 4300695 w 4597121"/>
              <a:gd name="connsiteY35" fmla="*/ 1472083 h 1502228"/>
              <a:gd name="connsiteX36" fmla="*/ 4230356 w 4597121"/>
              <a:gd name="connsiteY36" fmla="*/ 1441938 h 1502228"/>
              <a:gd name="connsiteX37" fmla="*/ 4215284 w 4597121"/>
              <a:gd name="connsiteY37" fmla="*/ 1436914 h 1502228"/>
              <a:gd name="connsiteX38" fmla="*/ 4084655 w 4597121"/>
              <a:gd name="connsiteY38" fmla="*/ 1436914 h 1502228"/>
              <a:gd name="connsiteX39" fmla="*/ 3019530 w 4597121"/>
              <a:gd name="connsiteY39" fmla="*/ 1416817 h 1502228"/>
              <a:gd name="connsiteX40" fmla="*/ 2532185 w 4597121"/>
              <a:gd name="connsiteY40" fmla="*/ 1426866 h 1502228"/>
              <a:gd name="connsiteX41" fmla="*/ 1542422 w 4597121"/>
              <a:gd name="connsiteY41" fmla="*/ 1462035 h 1502228"/>
              <a:gd name="connsiteX42" fmla="*/ 753627 w 4597121"/>
              <a:gd name="connsiteY42" fmla="*/ 1492180 h 1502228"/>
              <a:gd name="connsiteX43" fmla="*/ 552660 w 4597121"/>
              <a:gd name="connsiteY43" fmla="*/ 1502228 h 1502228"/>
              <a:gd name="connsiteX44" fmla="*/ 411983 w 4597121"/>
              <a:gd name="connsiteY44" fmla="*/ 1492180 h 1502228"/>
              <a:gd name="connsiteX45" fmla="*/ 301451 w 4597121"/>
              <a:gd name="connsiteY45" fmla="*/ 1477107 h 1502228"/>
              <a:gd name="connsiteX46" fmla="*/ 200967 w 4597121"/>
              <a:gd name="connsiteY46" fmla="*/ 1451987 h 1502228"/>
              <a:gd name="connsiteX47" fmla="*/ 115556 w 4597121"/>
              <a:gd name="connsiteY47" fmla="*/ 1426866 h 1502228"/>
              <a:gd name="connsiteX48" fmla="*/ 40194 w 4597121"/>
              <a:gd name="connsiteY48" fmla="*/ 1386672 h 1502228"/>
              <a:gd name="connsiteX49" fmla="*/ 10049 w 4597121"/>
              <a:gd name="connsiteY49" fmla="*/ 1356527 h 1502228"/>
              <a:gd name="connsiteX50" fmla="*/ 0 w 4597121"/>
              <a:gd name="connsiteY50" fmla="*/ 1301261 h 1502228"/>
              <a:gd name="connsiteX51" fmla="*/ 10049 w 4597121"/>
              <a:gd name="connsiteY51" fmla="*/ 1271116 h 1502228"/>
              <a:gd name="connsiteX52" fmla="*/ 50242 w 4597121"/>
              <a:gd name="connsiteY52" fmla="*/ 1235947 h 1502228"/>
              <a:gd name="connsiteX53" fmla="*/ 105508 w 4597121"/>
              <a:gd name="connsiteY53" fmla="*/ 1215850 h 1502228"/>
              <a:gd name="connsiteX54" fmla="*/ 567732 w 4597121"/>
              <a:gd name="connsiteY54" fmla="*/ 1210826 h 1502228"/>
              <a:gd name="connsiteX55" fmla="*/ 1029956 w 4597121"/>
              <a:gd name="connsiteY55" fmla="*/ 1210826 h 150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597121" h="1502228">
                <a:moveTo>
                  <a:pt x="1029956" y="1210826"/>
                </a:moveTo>
                <a:lnTo>
                  <a:pt x="1748413" y="1215850"/>
                </a:lnTo>
                <a:lnTo>
                  <a:pt x="1858945" y="1205802"/>
                </a:lnTo>
                <a:lnTo>
                  <a:pt x="2009671" y="1190729"/>
                </a:lnTo>
                <a:lnTo>
                  <a:pt x="2331218" y="1190729"/>
                </a:lnTo>
                <a:lnTo>
                  <a:pt x="2939143" y="1185705"/>
                </a:lnTo>
                <a:lnTo>
                  <a:pt x="3014506" y="1180681"/>
                </a:lnTo>
                <a:lnTo>
                  <a:pt x="3104941" y="1160584"/>
                </a:lnTo>
                <a:lnTo>
                  <a:pt x="3160207" y="1155560"/>
                </a:lnTo>
                <a:lnTo>
                  <a:pt x="3421464" y="1165609"/>
                </a:lnTo>
                <a:lnTo>
                  <a:pt x="3833446" y="1165609"/>
                </a:lnTo>
                <a:lnTo>
                  <a:pt x="3974123" y="1145512"/>
                </a:lnTo>
                <a:lnTo>
                  <a:pt x="4094704" y="1150536"/>
                </a:lnTo>
                <a:lnTo>
                  <a:pt x="4250453" y="1150536"/>
                </a:lnTo>
                <a:lnTo>
                  <a:pt x="4305719" y="1150536"/>
                </a:lnTo>
                <a:lnTo>
                  <a:pt x="4335864" y="1135463"/>
                </a:lnTo>
                <a:lnTo>
                  <a:pt x="4355961" y="1095270"/>
                </a:lnTo>
                <a:lnTo>
                  <a:pt x="4330840" y="954593"/>
                </a:lnTo>
                <a:lnTo>
                  <a:pt x="4185139" y="0"/>
                </a:lnTo>
                <a:lnTo>
                  <a:pt x="4366009" y="5024"/>
                </a:lnTo>
                <a:lnTo>
                  <a:pt x="4376057" y="80387"/>
                </a:lnTo>
                <a:lnTo>
                  <a:pt x="4376057" y="155749"/>
                </a:lnTo>
                <a:lnTo>
                  <a:pt x="4386106" y="241160"/>
                </a:lnTo>
                <a:lnTo>
                  <a:pt x="4511710" y="924448"/>
                </a:lnTo>
                <a:lnTo>
                  <a:pt x="4521759" y="959617"/>
                </a:lnTo>
                <a:lnTo>
                  <a:pt x="4541855" y="999811"/>
                </a:lnTo>
                <a:lnTo>
                  <a:pt x="4572000" y="1065125"/>
                </a:lnTo>
                <a:lnTo>
                  <a:pt x="4587073" y="1100294"/>
                </a:lnTo>
                <a:lnTo>
                  <a:pt x="4597121" y="1135463"/>
                </a:lnTo>
                <a:lnTo>
                  <a:pt x="4597121" y="1175657"/>
                </a:lnTo>
                <a:lnTo>
                  <a:pt x="4561952" y="1230923"/>
                </a:lnTo>
                <a:lnTo>
                  <a:pt x="4441372" y="1396721"/>
                </a:lnTo>
                <a:lnTo>
                  <a:pt x="4396154" y="1451987"/>
                </a:lnTo>
                <a:lnTo>
                  <a:pt x="4355961" y="1477107"/>
                </a:lnTo>
                <a:lnTo>
                  <a:pt x="4325816" y="1477107"/>
                </a:lnTo>
                <a:lnTo>
                  <a:pt x="4300695" y="1472083"/>
                </a:lnTo>
                <a:lnTo>
                  <a:pt x="4230356" y="1441938"/>
                </a:lnTo>
                <a:lnTo>
                  <a:pt x="4215284" y="1436914"/>
                </a:lnTo>
                <a:lnTo>
                  <a:pt x="4084655" y="1436914"/>
                </a:lnTo>
                <a:lnTo>
                  <a:pt x="3019530" y="1416817"/>
                </a:lnTo>
                <a:lnTo>
                  <a:pt x="2532185" y="1426866"/>
                </a:lnTo>
                <a:lnTo>
                  <a:pt x="1542422" y="1462035"/>
                </a:lnTo>
                <a:lnTo>
                  <a:pt x="753627" y="1492180"/>
                </a:lnTo>
                <a:lnTo>
                  <a:pt x="552660" y="1502228"/>
                </a:lnTo>
                <a:lnTo>
                  <a:pt x="411983" y="1492180"/>
                </a:lnTo>
                <a:lnTo>
                  <a:pt x="301451" y="1477107"/>
                </a:lnTo>
                <a:lnTo>
                  <a:pt x="200967" y="1451987"/>
                </a:lnTo>
                <a:lnTo>
                  <a:pt x="115556" y="1426866"/>
                </a:lnTo>
                <a:lnTo>
                  <a:pt x="40194" y="1386672"/>
                </a:lnTo>
                <a:lnTo>
                  <a:pt x="10049" y="1356527"/>
                </a:lnTo>
                <a:lnTo>
                  <a:pt x="0" y="1301261"/>
                </a:lnTo>
                <a:lnTo>
                  <a:pt x="10049" y="1271116"/>
                </a:lnTo>
                <a:lnTo>
                  <a:pt x="50242" y="1235947"/>
                </a:lnTo>
                <a:lnTo>
                  <a:pt x="105508" y="1215850"/>
                </a:lnTo>
                <a:lnTo>
                  <a:pt x="567732" y="1210826"/>
                </a:lnTo>
                <a:lnTo>
                  <a:pt x="1029956" y="12108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9BDB795-FA5F-499E-8BC9-DB1D13702238}"/>
              </a:ext>
            </a:extLst>
          </p:cNvPr>
          <p:cNvSpPr/>
          <p:nvPr/>
        </p:nvSpPr>
        <p:spPr>
          <a:xfrm rot="16200000">
            <a:off x="7162006" y="5306219"/>
            <a:ext cx="681038" cy="704850"/>
          </a:xfrm>
          <a:custGeom>
            <a:avLst/>
            <a:gdLst>
              <a:gd name="connsiteX0" fmla="*/ 585787 w 681037"/>
              <a:gd name="connsiteY0" fmla="*/ 254794 h 704850"/>
              <a:gd name="connsiteX1" fmla="*/ 483394 w 681037"/>
              <a:gd name="connsiteY1" fmla="*/ 492919 h 704850"/>
              <a:gd name="connsiteX2" fmla="*/ 445294 w 681037"/>
              <a:gd name="connsiteY2" fmla="*/ 578644 h 704850"/>
              <a:gd name="connsiteX3" fmla="*/ 438150 w 681037"/>
              <a:gd name="connsiteY3" fmla="*/ 600075 h 704850"/>
              <a:gd name="connsiteX4" fmla="*/ 435769 w 681037"/>
              <a:gd name="connsiteY4" fmla="*/ 631031 h 704850"/>
              <a:gd name="connsiteX5" fmla="*/ 445294 w 681037"/>
              <a:gd name="connsiteY5" fmla="*/ 652462 h 704850"/>
              <a:gd name="connsiteX6" fmla="*/ 466725 w 681037"/>
              <a:gd name="connsiteY6" fmla="*/ 671512 h 704850"/>
              <a:gd name="connsiteX7" fmla="*/ 554831 w 681037"/>
              <a:gd name="connsiteY7" fmla="*/ 685800 h 704850"/>
              <a:gd name="connsiteX8" fmla="*/ 33337 w 681037"/>
              <a:gd name="connsiteY8" fmla="*/ 697706 h 704850"/>
              <a:gd name="connsiteX9" fmla="*/ 0 w 681037"/>
              <a:gd name="connsiteY9" fmla="*/ 704850 h 704850"/>
              <a:gd name="connsiteX10" fmla="*/ 50006 w 681037"/>
              <a:gd name="connsiteY10" fmla="*/ 669131 h 704850"/>
              <a:gd name="connsiteX11" fmla="*/ 123825 w 681037"/>
              <a:gd name="connsiteY11" fmla="*/ 621506 h 704850"/>
              <a:gd name="connsiteX12" fmla="*/ 257175 w 681037"/>
              <a:gd name="connsiteY12" fmla="*/ 519112 h 704850"/>
              <a:gd name="connsiteX13" fmla="*/ 314325 w 681037"/>
              <a:gd name="connsiteY13" fmla="*/ 464344 h 704850"/>
              <a:gd name="connsiteX14" fmla="*/ 411956 w 681037"/>
              <a:gd name="connsiteY14" fmla="*/ 335756 h 704850"/>
              <a:gd name="connsiteX15" fmla="*/ 616744 w 681037"/>
              <a:gd name="connsiteY15" fmla="*/ 28575 h 704850"/>
              <a:gd name="connsiteX16" fmla="*/ 647700 w 681037"/>
              <a:gd name="connsiteY16" fmla="*/ 4762 h 704850"/>
              <a:gd name="connsiteX17" fmla="*/ 676275 w 681037"/>
              <a:gd name="connsiteY17" fmla="*/ 0 h 704850"/>
              <a:gd name="connsiteX18" fmla="*/ 681037 w 681037"/>
              <a:gd name="connsiteY18" fmla="*/ 21431 h 704850"/>
              <a:gd name="connsiteX19" fmla="*/ 673894 w 681037"/>
              <a:gd name="connsiteY19" fmla="*/ 45244 h 704850"/>
              <a:gd name="connsiteX20" fmla="*/ 585787 w 681037"/>
              <a:gd name="connsiteY20" fmla="*/ 254794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1037" h="704850">
                <a:moveTo>
                  <a:pt x="585787" y="254794"/>
                </a:moveTo>
                <a:lnTo>
                  <a:pt x="483394" y="492919"/>
                </a:lnTo>
                <a:lnTo>
                  <a:pt x="445294" y="578644"/>
                </a:lnTo>
                <a:lnTo>
                  <a:pt x="438150" y="600075"/>
                </a:lnTo>
                <a:lnTo>
                  <a:pt x="435769" y="631031"/>
                </a:lnTo>
                <a:lnTo>
                  <a:pt x="445294" y="652462"/>
                </a:lnTo>
                <a:lnTo>
                  <a:pt x="466725" y="671512"/>
                </a:lnTo>
                <a:lnTo>
                  <a:pt x="554831" y="685800"/>
                </a:lnTo>
                <a:lnTo>
                  <a:pt x="33337" y="697706"/>
                </a:lnTo>
                <a:lnTo>
                  <a:pt x="0" y="704850"/>
                </a:lnTo>
                <a:lnTo>
                  <a:pt x="50006" y="669131"/>
                </a:lnTo>
                <a:lnTo>
                  <a:pt x="123825" y="621506"/>
                </a:lnTo>
                <a:lnTo>
                  <a:pt x="257175" y="519112"/>
                </a:lnTo>
                <a:lnTo>
                  <a:pt x="314325" y="464344"/>
                </a:lnTo>
                <a:lnTo>
                  <a:pt x="411956" y="335756"/>
                </a:lnTo>
                <a:lnTo>
                  <a:pt x="616744" y="28575"/>
                </a:lnTo>
                <a:lnTo>
                  <a:pt x="647700" y="4762"/>
                </a:lnTo>
                <a:lnTo>
                  <a:pt x="676275" y="0"/>
                </a:lnTo>
                <a:lnTo>
                  <a:pt x="681037" y="21431"/>
                </a:lnTo>
                <a:lnTo>
                  <a:pt x="673894" y="45244"/>
                </a:lnTo>
                <a:lnTo>
                  <a:pt x="585787" y="2547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CFBE5380-4BCA-407F-B894-CA02C3CA3B79}"/>
              </a:ext>
            </a:extLst>
          </p:cNvPr>
          <p:cNvSpPr/>
          <p:nvPr/>
        </p:nvSpPr>
        <p:spPr>
          <a:xfrm>
            <a:off x="6662739" y="2087564"/>
            <a:ext cx="1203325" cy="415925"/>
          </a:xfrm>
          <a:custGeom>
            <a:avLst/>
            <a:gdLst>
              <a:gd name="connsiteX0" fmla="*/ 230981 w 1202531"/>
              <a:gd name="connsiteY0" fmla="*/ 185738 h 414338"/>
              <a:gd name="connsiteX1" fmla="*/ 564356 w 1202531"/>
              <a:gd name="connsiteY1" fmla="*/ 135732 h 414338"/>
              <a:gd name="connsiteX2" fmla="*/ 873918 w 1202531"/>
              <a:gd name="connsiteY2" fmla="*/ 78582 h 414338"/>
              <a:gd name="connsiteX3" fmla="*/ 1202531 w 1202531"/>
              <a:gd name="connsiteY3" fmla="*/ 0 h 414338"/>
              <a:gd name="connsiteX4" fmla="*/ 1200150 w 1202531"/>
              <a:gd name="connsiteY4" fmla="*/ 173832 h 414338"/>
              <a:gd name="connsiteX5" fmla="*/ 1064418 w 1202531"/>
              <a:gd name="connsiteY5" fmla="*/ 214313 h 414338"/>
              <a:gd name="connsiteX6" fmla="*/ 764381 w 1202531"/>
              <a:gd name="connsiteY6" fmla="*/ 276225 h 414338"/>
              <a:gd name="connsiteX7" fmla="*/ 438150 w 1202531"/>
              <a:gd name="connsiteY7" fmla="*/ 340519 h 414338"/>
              <a:gd name="connsiteX8" fmla="*/ 95250 w 1202531"/>
              <a:gd name="connsiteY8" fmla="*/ 395288 h 414338"/>
              <a:gd name="connsiteX9" fmla="*/ 4762 w 1202531"/>
              <a:gd name="connsiteY9" fmla="*/ 414338 h 414338"/>
              <a:gd name="connsiteX10" fmla="*/ 0 w 1202531"/>
              <a:gd name="connsiteY10" fmla="*/ 214313 h 414338"/>
              <a:gd name="connsiteX11" fmla="*/ 230981 w 1202531"/>
              <a:gd name="connsiteY11" fmla="*/ 185738 h 41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2531" h="414338">
                <a:moveTo>
                  <a:pt x="230981" y="185738"/>
                </a:moveTo>
                <a:lnTo>
                  <a:pt x="564356" y="135732"/>
                </a:lnTo>
                <a:lnTo>
                  <a:pt x="873918" y="78582"/>
                </a:lnTo>
                <a:lnTo>
                  <a:pt x="1202531" y="0"/>
                </a:lnTo>
                <a:cubicBezTo>
                  <a:pt x="1201737" y="57944"/>
                  <a:pt x="1200944" y="115888"/>
                  <a:pt x="1200150" y="173832"/>
                </a:cubicBezTo>
                <a:lnTo>
                  <a:pt x="1064418" y="214313"/>
                </a:lnTo>
                <a:lnTo>
                  <a:pt x="764381" y="276225"/>
                </a:lnTo>
                <a:lnTo>
                  <a:pt x="438150" y="340519"/>
                </a:lnTo>
                <a:lnTo>
                  <a:pt x="95250" y="395288"/>
                </a:lnTo>
                <a:lnTo>
                  <a:pt x="4762" y="414338"/>
                </a:lnTo>
                <a:lnTo>
                  <a:pt x="0" y="214313"/>
                </a:lnTo>
                <a:lnTo>
                  <a:pt x="230981" y="185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B0239777-FB61-4B98-BA79-A441AD8F661A}"/>
              </a:ext>
            </a:extLst>
          </p:cNvPr>
          <p:cNvSpPr/>
          <p:nvPr/>
        </p:nvSpPr>
        <p:spPr>
          <a:xfrm>
            <a:off x="6684963" y="2757488"/>
            <a:ext cx="1173162" cy="347662"/>
          </a:xfrm>
          <a:custGeom>
            <a:avLst/>
            <a:gdLst>
              <a:gd name="connsiteX0" fmla="*/ 280987 w 1173956"/>
              <a:gd name="connsiteY0" fmla="*/ 140493 h 347662"/>
              <a:gd name="connsiteX1" fmla="*/ 754856 w 1173956"/>
              <a:gd name="connsiteY1" fmla="*/ 30956 h 347662"/>
              <a:gd name="connsiteX2" fmla="*/ 878681 w 1173956"/>
              <a:gd name="connsiteY2" fmla="*/ 0 h 347662"/>
              <a:gd name="connsiteX3" fmla="*/ 976312 w 1173956"/>
              <a:gd name="connsiteY3" fmla="*/ 0 h 347662"/>
              <a:gd name="connsiteX4" fmla="*/ 1173956 w 1173956"/>
              <a:gd name="connsiteY4" fmla="*/ 4762 h 347662"/>
              <a:gd name="connsiteX5" fmla="*/ 1145381 w 1173956"/>
              <a:gd name="connsiteY5" fmla="*/ 192881 h 347662"/>
              <a:gd name="connsiteX6" fmla="*/ 1052512 w 1173956"/>
              <a:gd name="connsiteY6" fmla="*/ 166687 h 347662"/>
              <a:gd name="connsiteX7" fmla="*/ 995362 w 1173956"/>
              <a:gd name="connsiteY7" fmla="*/ 161925 h 347662"/>
              <a:gd name="connsiteX8" fmla="*/ 945356 w 1173956"/>
              <a:gd name="connsiteY8" fmla="*/ 169068 h 347662"/>
              <a:gd name="connsiteX9" fmla="*/ 0 w 1173956"/>
              <a:gd name="connsiteY9" fmla="*/ 347662 h 347662"/>
              <a:gd name="connsiteX10" fmla="*/ 19050 w 1173956"/>
              <a:gd name="connsiteY10" fmla="*/ 123825 h 347662"/>
              <a:gd name="connsiteX11" fmla="*/ 102394 w 1173956"/>
              <a:gd name="connsiteY11" fmla="*/ 147637 h 347662"/>
              <a:gd name="connsiteX12" fmla="*/ 171450 w 1173956"/>
              <a:gd name="connsiteY12" fmla="*/ 157162 h 347662"/>
              <a:gd name="connsiteX13" fmla="*/ 280987 w 1173956"/>
              <a:gd name="connsiteY13" fmla="*/ 140493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956" h="347662">
                <a:moveTo>
                  <a:pt x="280987" y="140493"/>
                </a:moveTo>
                <a:lnTo>
                  <a:pt x="754856" y="30956"/>
                </a:lnTo>
                <a:lnTo>
                  <a:pt x="878681" y="0"/>
                </a:lnTo>
                <a:lnTo>
                  <a:pt x="976312" y="0"/>
                </a:lnTo>
                <a:lnTo>
                  <a:pt x="1173956" y="4762"/>
                </a:lnTo>
                <a:lnTo>
                  <a:pt x="1145381" y="192881"/>
                </a:lnTo>
                <a:lnTo>
                  <a:pt x="1052512" y="166687"/>
                </a:lnTo>
                <a:lnTo>
                  <a:pt x="995362" y="161925"/>
                </a:lnTo>
                <a:lnTo>
                  <a:pt x="945356" y="169068"/>
                </a:lnTo>
                <a:lnTo>
                  <a:pt x="0" y="347662"/>
                </a:lnTo>
                <a:lnTo>
                  <a:pt x="19050" y="123825"/>
                </a:lnTo>
                <a:lnTo>
                  <a:pt x="102394" y="147637"/>
                </a:lnTo>
                <a:lnTo>
                  <a:pt x="171450" y="157162"/>
                </a:lnTo>
                <a:lnTo>
                  <a:pt x="280987" y="1404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0EC6F1D6-0B5B-4E1E-958A-C646273E1837}"/>
              </a:ext>
            </a:extLst>
          </p:cNvPr>
          <p:cNvSpPr/>
          <p:nvPr/>
        </p:nvSpPr>
        <p:spPr>
          <a:xfrm>
            <a:off x="5273676" y="3716339"/>
            <a:ext cx="371475" cy="1622425"/>
          </a:xfrm>
          <a:custGeom>
            <a:avLst/>
            <a:gdLst>
              <a:gd name="connsiteX0" fmla="*/ 119670 w 371284"/>
              <a:gd name="connsiteY0" fmla="*/ 334461 h 1623213"/>
              <a:gd name="connsiteX1" fmla="*/ 122739 w 371284"/>
              <a:gd name="connsiteY1" fmla="*/ 1623213 h 1623213"/>
              <a:gd name="connsiteX2" fmla="*/ 328325 w 371284"/>
              <a:gd name="connsiteY2" fmla="*/ 1604802 h 1623213"/>
              <a:gd name="connsiteX3" fmla="*/ 325257 w 371284"/>
              <a:gd name="connsiteY3" fmla="*/ 1049412 h 1623213"/>
              <a:gd name="connsiteX4" fmla="*/ 349804 w 371284"/>
              <a:gd name="connsiteY4" fmla="*/ 954290 h 1623213"/>
              <a:gd name="connsiteX5" fmla="*/ 346736 w 371284"/>
              <a:gd name="connsiteY5" fmla="*/ 457200 h 1623213"/>
              <a:gd name="connsiteX6" fmla="*/ 371284 w 371284"/>
              <a:gd name="connsiteY6" fmla="*/ 352872 h 1623213"/>
              <a:gd name="connsiteX7" fmla="*/ 371284 w 371284"/>
              <a:gd name="connsiteY7" fmla="*/ 322188 h 1623213"/>
              <a:gd name="connsiteX8" fmla="*/ 349804 w 371284"/>
              <a:gd name="connsiteY8" fmla="*/ 245476 h 1623213"/>
              <a:gd name="connsiteX9" fmla="*/ 316051 w 371284"/>
              <a:gd name="connsiteY9" fmla="*/ 181039 h 1623213"/>
              <a:gd name="connsiteX10" fmla="*/ 260819 w 371284"/>
              <a:gd name="connsiteY10" fmla="*/ 113533 h 1623213"/>
              <a:gd name="connsiteX11" fmla="*/ 135012 w 371284"/>
              <a:gd name="connsiteY11" fmla="*/ 9205 h 1623213"/>
              <a:gd name="connsiteX12" fmla="*/ 0 w 371284"/>
              <a:gd name="connsiteY12" fmla="*/ 0 h 1623213"/>
              <a:gd name="connsiteX13" fmla="*/ 67506 w 371284"/>
              <a:gd name="connsiteY13" fmla="*/ 104327 h 1623213"/>
              <a:gd name="connsiteX14" fmla="*/ 107396 w 371284"/>
              <a:gd name="connsiteY14" fmla="*/ 184107 h 1623213"/>
              <a:gd name="connsiteX15" fmla="*/ 116602 w 371284"/>
              <a:gd name="connsiteY15" fmla="*/ 217860 h 1623213"/>
              <a:gd name="connsiteX16" fmla="*/ 119670 w 371284"/>
              <a:gd name="connsiteY16" fmla="*/ 334461 h 16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1284" h="1623213">
                <a:moveTo>
                  <a:pt x="119670" y="334461"/>
                </a:moveTo>
                <a:lnTo>
                  <a:pt x="122739" y="1623213"/>
                </a:lnTo>
                <a:lnTo>
                  <a:pt x="328325" y="1604802"/>
                </a:lnTo>
                <a:cubicBezTo>
                  <a:pt x="327302" y="1419672"/>
                  <a:pt x="326280" y="1234542"/>
                  <a:pt x="325257" y="1049412"/>
                </a:cubicBezTo>
                <a:lnTo>
                  <a:pt x="349804" y="954290"/>
                </a:lnTo>
                <a:cubicBezTo>
                  <a:pt x="348781" y="788593"/>
                  <a:pt x="347759" y="622897"/>
                  <a:pt x="346736" y="457200"/>
                </a:cubicBezTo>
                <a:lnTo>
                  <a:pt x="371284" y="352872"/>
                </a:lnTo>
                <a:lnTo>
                  <a:pt x="371284" y="322188"/>
                </a:lnTo>
                <a:lnTo>
                  <a:pt x="349804" y="245476"/>
                </a:lnTo>
                <a:lnTo>
                  <a:pt x="316051" y="181039"/>
                </a:lnTo>
                <a:lnTo>
                  <a:pt x="260819" y="113533"/>
                </a:lnTo>
                <a:lnTo>
                  <a:pt x="135012" y="9205"/>
                </a:lnTo>
                <a:lnTo>
                  <a:pt x="0" y="0"/>
                </a:lnTo>
                <a:lnTo>
                  <a:pt x="67506" y="104327"/>
                </a:lnTo>
                <a:lnTo>
                  <a:pt x="107396" y="184107"/>
                </a:lnTo>
                <a:lnTo>
                  <a:pt x="116602" y="217860"/>
                </a:lnTo>
                <a:cubicBezTo>
                  <a:pt x="117625" y="256727"/>
                  <a:pt x="118647" y="295594"/>
                  <a:pt x="119670" y="334461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68AEF4C7-FA4B-466F-A52F-840328834A50}"/>
              </a:ext>
            </a:extLst>
          </p:cNvPr>
          <p:cNvSpPr/>
          <p:nvPr/>
        </p:nvSpPr>
        <p:spPr>
          <a:xfrm>
            <a:off x="5530851" y="3933825"/>
            <a:ext cx="1101725" cy="325438"/>
          </a:xfrm>
          <a:custGeom>
            <a:avLst/>
            <a:gdLst>
              <a:gd name="connsiteX0" fmla="*/ 297640 w 1101575"/>
              <a:gd name="connsiteY0" fmla="*/ 128875 h 325256"/>
              <a:gd name="connsiteX1" fmla="*/ 549253 w 1101575"/>
              <a:gd name="connsiteY1" fmla="*/ 88985 h 325256"/>
              <a:gd name="connsiteX2" fmla="*/ 1098507 w 1101575"/>
              <a:gd name="connsiteY2" fmla="*/ 0 h 325256"/>
              <a:gd name="connsiteX3" fmla="*/ 1101575 w 1101575"/>
              <a:gd name="connsiteY3" fmla="*/ 168765 h 325256"/>
              <a:gd name="connsiteX4" fmla="*/ 960426 w 1101575"/>
              <a:gd name="connsiteY4" fmla="*/ 199450 h 325256"/>
              <a:gd name="connsiteX5" fmla="*/ 270024 w 1101575"/>
              <a:gd name="connsiteY5" fmla="*/ 325256 h 325256"/>
              <a:gd name="connsiteX6" fmla="*/ 0 w 1101575"/>
              <a:gd name="connsiteY6" fmla="*/ 294572 h 325256"/>
              <a:gd name="connsiteX7" fmla="*/ 39890 w 1101575"/>
              <a:gd name="connsiteY7" fmla="*/ 150354 h 325256"/>
              <a:gd name="connsiteX8" fmla="*/ 297640 w 1101575"/>
              <a:gd name="connsiteY8" fmla="*/ 128875 h 32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575" h="325256">
                <a:moveTo>
                  <a:pt x="297640" y="128875"/>
                </a:moveTo>
                <a:lnTo>
                  <a:pt x="549253" y="88985"/>
                </a:lnTo>
                <a:lnTo>
                  <a:pt x="1098507" y="0"/>
                </a:lnTo>
                <a:cubicBezTo>
                  <a:pt x="1099530" y="56255"/>
                  <a:pt x="1100552" y="112510"/>
                  <a:pt x="1101575" y="168765"/>
                </a:cubicBezTo>
                <a:lnTo>
                  <a:pt x="960426" y="199450"/>
                </a:lnTo>
                <a:lnTo>
                  <a:pt x="270024" y="325256"/>
                </a:lnTo>
                <a:lnTo>
                  <a:pt x="0" y="294572"/>
                </a:lnTo>
                <a:lnTo>
                  <a:pt x="39890" y="150354"/>
                </a:lnTo>
                <a:lnTo>
                  <a:pt x="297640" y="1288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5DB19B1-5243-40D1-8044-0625C4A41859}"/>
              </a:ext>
            </a:extLst>
          </p:cNvPr>
          <p:cNvSpPr/>
          <p:nvPr/>
        </p:nvSpPr>
        <p:spPr>
          <a:xfrm>
            <a:off x="5518151" y="4489450"/>
            <a:ext cx="1127125" cy="336550"/>
          </a:xfrm>
          <a:custGeom>
            <a:avLst/>
            <a:gdLst>
              <a:gd name="connsiteX0" fmla="*/ 55232 w 1126123"/>
              <a:gd name="connsiteY0" fmla="*/ 174902 h 337530"/>
              <a:gd name="connsiteX1" fmla="*/ 1123055 w 1126123"/>
              <a:gd name="connsiteY1" fmla="*/ 0 h 337530"/>
              <a:gd name="connsiteX2" fmla="*/ 1126123 w 1126123"/>
              <a:gd name="connsiteY2" fmla="*/ 177970 h 337530"/>
              <a:gd name="connsiteX3" fmla="*/ 938947 w 1126123"/>
              <a:gd name="connsiteY3" fmla="*/ 205586 h 337530"/>
              <a:gd name="connsiteX4" fmla="*/ 0 w 1126123"/>
              <a:gd name="connsiteY4" fmla="*/ 337530 h 337530"/>
              <a:gd name="connsiteX5" fmla="*/ 55232 w 1126123"/>
              <a:gd name="connsiteY5" fmla="*/ 174902 h 33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123" h="337530">
                <a:moveTo>
                  <a:pt x="55232" y="174902"/>
                </a:moveTo>
                <a:lnTo>
                  <a:pt x="1123055" y="0"/>
                </a:lnTo>
                <a:cubicBezTo>
                  <a:pt x="1124078" y="59323"/>
                  <a:pt x="1125100" y="118647"/>
                  <a:pt x="1126123" y="177970"/>
                </a:cubicBezTo>
                <a:lnTo>
                  <a:pt x="938947" y="205586"/>
                </a:lnTo>
                <a:lnTo>
                  <a:pt x="0" y="337530"/>
                </a:lnTo>
                <a:lnTo>
                  <a:pt x="55232" y="17490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2428DB7-6BEA-44BB-902C-EE812F926A9E}"/>
              </a:ext>
            </a:extLst>
          </p:cNvPr>
          <p:cNvSpPr/>
          <p:nvPr/>
        </p:nvSpPr>
        <p:spPr>
          <a:xfrm>
            <a:off x="4803776" y="5035551"/>
            <a:ext cx="1914525" cy="555625"/>
          </a:xfrm>
          <a:custGeom>
            <a:avLst/>
            <a:gdLst>
              <a:gd name="connsiteX0" fmla="*/ 693472 w 1914717"/>
              <a:gd name="connsiteY0" fmla="*/ 426515 h 555391"/>
              <a:gd name="connsiteX1" fmla="*/ 935880 w 1914717"/>
              <a:gd name="connsiteY1" fmla="*/ 334462 h 555391"/>
              <a:gd name="connsiteX2" fmla="*/ 1104645 w 1914717"/>
              <a:gd name="connsiteY2" fmla="*/ 276161 h 555391"/>
              <a:gd name="connsiteX3" fmla="*/ 1301026 w 1914717"/>
              <a:gd name="connsiteY3" fmla="*/ 214792 h 555391"/>
              <a:gd name="connsiteX4" fmla="*/ 1497407 w 1914717"/>
              <a:gd name="connsiteY4" fmla="*/ 162628 h 555391"/>
              <a:gd name="connsiteX5" fmla="*/ 1914717 w 1914717"/>
              <a:gd name="connsiteY5" fmla="*/ 52164 h 555391"/>
              <a:gd name="connsiteX6" fmla="*/ 1899375 w 1914717"/>
              <a:gd name="connsiteY6" fmla="*/ 0 h 555391"/>
              <a:gd name="connsiteX7" fmla="*/ 1742884 w 1914717"/>
              <a:gd name="connsiteY7" fmla="*/ 6137 h 555391"/>
              <a:gd name="connsiteX8" fmla="*/ 1294889 w 1914717"/>
              <a:gd name="connsiteY8" fmla="*/ 98191 h 555391"/>
              <a:gd name="connsiteX9" fmla="*/ 675061 w 1914717"/>
              <a:gd name="connsiteY9" fmla="*/ 227066 h 555391"/>
              <a:gd name="connsiteX10" fmla="*/ 540049 w 1914717"/>
              <a:gd name="connsiteY10" fmla="*/ 263887 h 555391"/>
              <a:gd name="connsiteX11" fmla="*/ 288435 w 1914717"/>
              <a:gd name="connsiteY11" fmla="*/ 316051 h 555391"/>
              <a:gd name="connsiteX12" fmla="*/ 202519 w 1914717"/>
              <a:gd name="connsiteY12" fmla="*/ 288435 h 555391"/>
              <a:gd name="connsiteX13" fmla="*/ 159560 w 1914717"/>
              <a:gd name="connsiteY13" fmla="*/ 273093 h 555391"/>
              <a:gd name="connsiteX14" fmla="*/ 95123 w 1914717"/>
              <a:gd name="connsiteY14" fmla="*/ 233203 h 555391"/>
              <a:gd name="connsiteX15" fmla="*/ 61370 w 1914717"/>
              <a:gd name="connsiteY15" fmla="*/ 211723 h 555391"/>
              <a:gd name="connsiteX16" fmla="*/ 24548 w 1914717"/>
              <a:gd name="connsiteY16" fmla="*/ 202518 h 555391"/>
              <a:gd name="connsiteX17" fmla="*/ 0 w 1914717"/>
              <a:gd name="connsiteY17" fmla="*/ 217860 h 555391"/>
              <a:gd name="connsiteX18" fmla="*/ 3069 w 1914717"/>
              <a:gd name="connsiteY18" fmla="*/ 248545 h 555391"/>
              <a:gd name="connsiteX19" fmla="*/ 15343 w 1914717"/>
              <a:gd name="connsiteY19" fmla="*/ 279229 h 555391"/>
              <a:gd name="connsiteX20" fmla="*/ 300709 w 1914717"/>
              <a:gd name="connsiteY20" fmla="*/ 506295 h 555391"/>
              <a:gd name="connsiteX21" fmla="*/ 340599 w 1914717"/>
              <a:gd name="connsiteY21" fmla="*/ 536980 h 555391"/>
              <a:gd name="connsiteX22" fmla="*/ 377421 w 1914717"/>
              <a:gd name="connsiteY22" fmla="*/ 552322 h 555391"/>
              <a:gd name="connsiteX23" fmla="*/ 414242 w 1914717"/>
              <a:gd name="connsiteY23" fmla="*/ 555391 h 555391"/>
              <a:gd name="connsiteX24" fmla="*/ 460269 w 1914717"/>
              <a:gd name="connsiteY24" fmla="*/ 555391 h 555391"/>
              <a:gd name="connsiteX25" fmla="*/ 500159 w 1914717"/>
              <a:gd name="connsiteY25" fmla="*/ 540048 h 555391"/>
              <a:gd name="connsiteX26" fmla="*/ 549254 w 1914717"/>
              <a:gd name="connsiteY26" fmla="*/ 497090 h 555391"/>
              <a:gd name="connsiteX27" fmla="*/ 693472 w 1914717"/>
              <a:gd name="connsiteY27" fmla="*/ 426515 h 55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14717" h="555391">
                <a:moveTo>
                  <a:pt x="693472" y="426515"/>
                </a:moveTo>
                <a:lnTo>
                  <a:pt x="935880" y="334462"/>
                </a:lnTo>
                <a:lnTo>
                  <a:pt x="1104645" y="276161"/>
                </a:lnTo>
                <a:lnTo>
                  <a:pt x="1301026" y="214792"/>
                </a:lnTo>
                <a:lnTo>
                  <a:pt x="1497407" y="162628"/>
                </a:lnTo>
                <a:lnTo>
                  <a:pt x="1914717" y="52164"/>
                </a:lnTo>
                <a:lnTo>
                  <a:pt x="1899375" y="0"/>
                </a:lnTo>
                <a:lnTo>
                  <a:pt x="1742884" y="6137"/>
                </a:lnTo>
                <a:lnTo>
                  <a:pt x="1294889" y="98191"/>
                </a:lnTo>
                <a:lnTo>
                  <a:pt x="675061" y="227066"/>
                </a:lnTo>
                <a:lnTo>
                  <a:pt x="540049" y="263887"/>
                </a:lnTo>
                <a:lnTo>
                  <a:pt x="288435" y="316051"/>
                </a:lnTo>
                <a:lnTo>
                  <a:pt x="202519" y="288435"/>
                </a:lnTo>
                <a:lnTo>
                  <a:pt x="159560" y="273093"/>
                </a:lnTo>
                <a:lnTo>
                  <a:pt x="95123" y="233203"/>
                </a:lnTo>
                <a:lnTo>
                  <a:pt x="61370" y="211723"/>
                </a:lnTo>
                <a:lnTo>
                  <a:pt x="24548" y="202518"/>
                </a:lnTo>
                <a:lnTo>
                  <a:pt x="0" y="217860"/>
                </a:lnTo>
                <a:lnTo>
                  <a:pt x="3069" y="248545"/>
                </a:lnTo>
                <a:lnTo>
                  <a:pt x="15343" y="279229"/>
                </a:lnTo>
                <a:lnTo>
                  <a:pt x="300709" y="506295"/>
                </a:lnTo>
                <a:lnTo>
                  <a:pt x="340599" y="536980"/>
                </a:lnTo>
                <a:lnTo>
                  <a:pt x="377421" y="552322"/>
                </a:lnTo>
                <a:lnTo>
                  <a:pt x="414242" y="555391"/>
                </a:lnTo>
                <a:lnTo>
                  <a:pt x="460269" y="555391"/>
                </a:lnTo>
                <a:lnTo>
                  <a:pt x="500159" y="540048"/>
                </a:lnTo>
                <a:lnTo>
                  <a:pt x="549254" y="497090"/>
                </a:lnTo>
                <a:lnTo>
                  <a:pt x="693472" y="42651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3A80AB27-25F6-47ED-A31B-634010AE5F9C}"/>
              </a:ext>
            </a:extLst>
          </p:cNvPr>
          <p:cNvSpPr/>
          <p:nvPr/>
        </p:nvSpPr>
        <p:spPr>
          <a:xfrm rot="16200000">
            <a:off x="5457032" y="4647407"/>
            <a:ext cx="2473325" cy="277812"/>
          </a:xfrm>
          <a:custGeom>
            <a:avLst/>
            <a:gdLst>
              <a:gd name="connsiteX0" fmla="*/ 938185 w 2473637"/>
              <a:gd name="connsiteY0" fmla="*/ 227278 h 277491"/>
              <a:gd name="connsiteX1" fmla="*/ 1662305 w 2473637"/>
              <a:gd name="connsiteY1" fmla="*/ 229921 h 277491"/>
              <a:gd name="connsiteX2" fmla="*/ 2040222 w 2473637"/>
              <a:gd name="connsiteY2" fmla="*/ 224636 h 277491"/>
              <a:gd name="connsiteX3" fmla="*/ 2246359 w 2473637"/>
              <a:gd name="connsiteY3" fmla="*/ 221993 h 277491"/>
              <a:gd name="connsiteX4" fmla="*/ 2309785 w 2473637"/>
              <a:gd name="connsiteY4" fmla="*/ 211422 h 277491"/>
              <a:gd name="connsiteX5" fmla="*/ 2375855 w 2473637"/>
              <a:gd name="connsiteY5" fmla="*/ 190279 h 277491"/>
              <a:gd name="connsiteX6" fmla="*/ 2473637 w 2473637"/>
              <a:gd name="connsiteY6" fmla="*/ 118925 h 277491"/>
              <a:gd name="connsiteX7" fmla="*/ 2455138 w 2473637"/>
              <a:gd name="connsiteY7" fmla="*/ 23785 h 277491"/>
              <a:gd name="connsiteX8" fmla="*/ 2370569 w 2473637"/>
              <a:gd name="connsiteY8" fmla="*/ 0 h 277491"/>
              <a:gd name="connsiteX9" fmla="*/ 2048150 w 2473637"/>
              <a:gd name="connsiteY9" fmla="*/ 2642 h 277491"/>
              <a:gd name="connsiteX10" fmla="*/ 1448241 w 2473637"/>
              <a:gd name="connsiteY10" fmla="*/ 2642 h 277491"/>
              <a:gd name="connsiteX11" fmla="*/ 946113 w 2473637"/>
              <a:gd name="connsiteY11" fmla="*/ 2642 h 277491"/>
              <a:gd name="connsiteX12" fmla="*/ 919686 w 2473637"/>
              <a:gd name="connsiteY12" fmla="*/ 18499 h 277491"/>
              <a:gd name="connsiteX13" fmla="*/ 808689 w 2473637"/>
              <a:gd name="connsiteY13" fmla="*/ 26427 h 277491"/>
              <a:gd name="connsiteX14" fmla="*/ 383203 w 2473637"/>
              <a:gd name="connsiteY14" fmla="*/ 26427 h 277491"/>
              <a:gd name="connsiteX15" fmla="*/ 208779 w 2473637"/>
              <a:gd name="connsiteY15" fmla="*/ 23785 h 277491"/>
              <a:gd name="connsiteX16" fmla="*/ 155924 w 2473637"/>
              <a:gd name="connsiteY16" fmla="*/ 29070 h 277491"/>
              <a:gd name="connsiteX17" fmla="*/ 100426 w 2473637"/>
              <a:gd name="connsiteY17" fmla="*/ 42284 h 277491"/>
              <a:gd name="connsiteX18" fmla="*/ 66070 w 2473637"/>
              <a:gd name="connsiteY18" fmla="*/ 63426 h 277491"/>
              <a:gd name="connsiteX19" fmla="*/ 29071 w 2473637"/>
              <a:gd name="connsiteY19" fmla="*/ 87211 h 277491"/>
              <a:gd name="connsiteX20" fmla="*/ 10571 w 2473637"/>
              <a:gd name="connsiteY20" fmla="*/ 118925 h 277491"/>
              <a:gd name="connsiteX21" fmla="*/ 0 w 2473637"/>
              <a:gd name="connsiteY21" fmla="*/ 171780 h 277491"/>
              <a:gd name="connsiteX22" fmla="*/ 10571 w 2473637"/>
              <a:gd name="connsiteY22" fmla="*/ 200851 h 277491"/>
              <a:gd name="connsiteX23" fmla="*/ 31713 w 2473637"/>
              <a:gd name="connsiteY23" fmla="*/ 216707 h 277491"/>
              <a:gd name="connsiteX24" fmla="*/ 87212 w 2473637"/>
              <a:gd name="connsiteY24" fmla="*/ 235207 h 277491"/>
              <a:gd name="connsiteX25" fmla="*/ 169138 w 2473637"/>
              <a:gd name="connsiteY25" fmla="*/ 251063 h 277491"/>
              <a:gd name="connsiteX26" fmla="*/ 295991 w 2473637"/>
              <a:gd name="connsiteY26" fmla="*/ 277491 h 277491"/>
              <a:gd name="connsiteX27" fmla="*/ 343561 w 2473637"/>
              <a:gd name="connsiteY27" fmla="*/ 277491 h 277491"/>
              <a:gd name="connsiteX28" fmla="*/ 446629 w 2473637"/>
              <a:gd name="connsiteY28" fmla="*/ 253706 h 277491"/>
              <a:gd name="connsiteX29" fmla="*/ 568197 w 2473637"/>
              <a:gd name="connsiteY29" fmla="*/ 235207 h 277491"/>
              <a:gd name="connsiteX30" fmla="*/ 626338 w 2473637"/>
              <a:gd name="connsiteY30" fmla="*/ 227278 h 277491"/>
              <a:gd name="connsiteX31" fmla="*/ 938185 w 2473637"/>
              <a:gd name="connsiteY31" fmla="*/ 227278 h 27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73637" h="277491">
                <a:moveTo>
                  <a:pt x="938185" y="227278"/>
                </a:moveTo>
                <a:lnTo>
                  <a:pt x="1662305" y="229921"/>
                </a:lnTo>
                <a:lnTo>
                  <a:pt x="2040222" y="224636"/>
                </a:lnTo>
                <a:lnTo>
                  <a:pt x="2246359" y="221993"/>
                </a:lnTo>
                <a:lnTo>
                  <a:pt x="2309785" y="211422"/>
                </a:lnTo>
                <a:lnTo>
                  <a:pt x="2375855" y="190279"/>
                </a:lnTo>
                <a:lnTo>
                  <a:pt x="2473637" y="118925"/>
                </a:lnTo>
                <a:lnTo>
                  <a:pt x="2455138" y="23785"/>
                </a:lnTo>
                <a:lnTo>
                  <a:pt x="2370569" y="0"/>
                </a:lnTo>
                <a:lnTo>
                  <a:pt x="2048150" y="2642"/>
                </a:lnTo>
                <a:lnTo>
                  <a:pt x="1448241" y="2642"/>
                </a:lnTo>
                <a:lnTo>
                  <a:pt x="946113" y="2642"/>
                </a:lnTo>
                <a:lnTo>
                  <a:pt x="919686" y="18499"/>
                </a:lnTo>
                <a:lnTo>
                  <a:pt x="808689" y="26427"/>
                </a:lnTo>
                <a:lnTo>
                  <a:pt x="383203" y="26427"/>
                </a:lnTo>
                <a:lnTo>
                  <a:pt x="208779" y="23785"/>
                </a:lnTo>
                <a:lnTo>
                  <a:pt x="155924" y="29070"/>
                </a:lnTo>
                <a:lnTo>
                  <a:pt x="100426" y="42284"/>
                </a:lnTo>
                <a:lnTo>
                  <a:pt x="66070" y="63426"/>
                </a:lnTo>
                <a:lnTo>
                  <a:pt x="29071" y="87211"/>
                </a:lnTo>
                <a:lnTo>
                  <a:pt x="10571" y="118925"/>
                </a:lnTo>
                <a:lnTo>
                  <a:pt x="0" y="171780"/>
                </a:lnTo>
                <a:lnTo>
                  <a:pt x="10571" y="200851"/>
                </a:lnTo>
                <a:lnTo>
                  <a:pt x="31713" y="216707"/>
                </a:lnTo>
                <a:lnTo>
                  <a:pt x="87212" y="235207"/>
                </a:lnTo>
                <a:lnTo>
                  <a:pt x="169138" y="251063"/>
                </a:lnTo>
                <a:lnTo>
                  <a:pt x="295991" y="277491"/>
                </a:lnTo>
                <a:lnTo>
                  <a:pt x="343561" y="277491"/>
                </a:lnTo>
                <a:lnTo>
                  <a:pt x="446629" y="253706"/>
                </a:lnTo>
                <a:lnTo>
                  <a:pt x="568197" y="235207"/>
                </a:lnTo>
                <a:lnTo>
                  <a:pt x="626338" y="227278"/>
                </a:lnTo>
                <a:lnTo>
                  <a:pt x="938185" y="22727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7847A40-DA20-4341-ADB7-8630C9992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63" y="1495735"/>
            <a:ext cx="4060288" cy="45967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3EE8ED-BABB-4957-A189-42CAEFF03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188" y="1461372"/>
            <a:ext cx="4060288" cy="46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6" grpId="0" animBg="1"/>
      <p:bldP spid="36" grpId="0" animBg="1"/>
      <p:bldP spid="34" grpId="0" animBg="1"/>
      <p:bldP spid="35" grpId="0" animBg="1"/>
      <p:bldP spid="48" grpId="0" animBg="1"/>
      <p:bldP spid="49" grpId="0" animBg="1"/>
      <p:bldP spid="43" grpId="0" animBg="1"/>
      <p:bldP spid="44" grpId="0" animBg="1"/>
      <p:bldP spid="38" grpId="0" animBg="1"/>
      <p:bldP spid="40" grpId="0" animBg="1"/>
      <p:bldP spid="41" grpId="0" animBg="1"/>
      <p:bldP spid="39" grpId="0" animBg="1"/>
      <p:bldP spid="4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D0A1DE-E3E7-45E0-93D8-B838D0A3D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856" y="1130609"/>
            <a:ext cx="4060288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809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4FB7749-A749-426D-A1B8-28BE018AF2E0}"/>
              </a:ext>
            </a:extLst>
          </p:cNvPr>
          <p:cNvSpPr/>
          <p:nvPr/>
        </p:nvSpPr>
        <p:spPr>
          <a:xfrm>
            <a:off x="3998913" y="2071689"/>
            <a:ext cx="1657350" cy="333375"/>
          </a:xfrm>
          <a:custGeom>
            <a:avLst/>
            <a:gdLst>
              <a:gd name="connsiteX0" fmla="*/ 640556 w 1657350"/>
              <a:gd name="connsiteY0" fmla="*/ 150018 h 333375"/>
              <a:gd name="connsiteX1" fmla="*/ 814387 w 1657350"/>
              <a:gd name="connsiteY1" fmla="*/ 128587 h 333375"/>
              <a:gd name="connsiteX2" fmla="*/ 1035844 w 1657350"/>
              <a:gd name="connsiteY2" fmla="*/ 92868 h 333375"/>
              <a:gd name="connsiteX3" fmla="*/ 1209675 w 1657350"/>
              <a:gd name="connsiteY3" fmla="*/ 59531 h 333375"/>
              <a:gd name="connsiteX4" fmla="*/ 1335881 w 1657350"/>
              <a:gd name="connsiteY4" fmla="*/ 30956 h 333375"/>
              <a:gd name="connsiteX5" fmla="*/ 1388269 w 1657350"/>
              <a:gd name="connsiteY5" fmla="*/ 14287 h 333375"/>
              <a:gd name="connsiteX6" fmla="*/ 1419225 w 1657350"/>
              <a:gd name="connsiteY6" fmla="*/ 0 h 333375"/>
              <a:gd name="connsiteX7" fmla="*/ 1435894 w 1657350"/>
              <a:gd name="connsiteY7" fmla="*/ 0 h 333375"/>
              <a:gd name="connsiteX8" fmla="*/ 1485900 w 1657350"/>
              <a:gd name="connsiteY8" fmla="*/ 7143 h 333375"/>
              <a:gd name="connsiteX9" fmla="*/ 1535906 w 1657350"/>
              <a:gd name="connsiteY9" fmla="*/ 23812 h 333375"/>
              <a:gd name="connsiteX10" fmla="*/ 1578769 w 1657350"/>
              <a:gd name="connsiteY10" fmla="*/ 47625 h 333375"/>
              <a:gd name="connsiteX11" fmla="*/ 1616869 w 1657350"/>
              <a:gd name="connsiteY11" fmla="*/ 78581 h 333375"/>
              <a:gd name="connsiteX12" fmla="*/ 1657350 w 1657350"/>
              <a:gd name="connsiteY12" fmla="*/ 138112 h 333375"/>
              <a:gd name="connsiteX13" fmla="*/ 1557337 w 1657350"/>
              <a:gd name="connsiteY13" fmla="*/ 192881 h 333375"/>
              <a:gd name="connsiteX14" fmla="*/ 1443037 w 1657350"/>
              <a:gd name="connsiteY14" fmla="*/ 200025 h 333375"/>
              <a:gd name="connsiteX15" fmla="*/ 1376362 w 1657350"/>
              <a:gd name="connsiteY15" fmla="*/ 200025 h 333375"/>
              <a:gd name="connsiteX16" fmla="*/ 1026319 w 1657350"/>
              <a:gd name="connsiteY16" fmla="*/ 245268 h 333375"/>
              <a:gd name="connsiteX17" fmla="*/ 776287 w 1657350"/>
              <a:gd name="connsiteY17" fmla="*/ 290512 h 333375"/>
              <a:gd name="connsiteX18" fmla="*/ 561975 w 1657350"/>
              <a:gd name="connsiteY18" fmla="*/ 321468 h 333375"/>
              <a:gd name="connsiteX19" fmla="*/ 414337 w 1657350"/>
              <a:gd name="connsiteY19" fmla="*/ 330993 h 333375"/>
              <a:gd name="connsiteX20" fmla="*/ 342900 w 1657350"/>
              <a:gd name="connsiteY20" fmla="*/ 333375 h 333375"/>
              <a:gd name="connsiteX21" fmla="*/ 283369 w 1657350"/>
              <a:gd name="connsiteY21" fmla="*/ 330993 h 333375"/>
              <a:gd name="connsiteX22" fmla="*/ 238125 w 1657350"/>
              <a:gd name="connsiteY22" fmla="*/ 321468 h 333375"/>
              <a:gd name="connsiteX23" fmla="*/ 178594 w 1657350"/>
              <a:gd name="connsiteY23" fmla="*/ 297656 h 333375"/>
              <a:gd name="connsiteX24" fmla="*/ 102394 w 1657350"/>
              <a:gd name="connsiteY24" fmla="*/ 252412 h 333375"/>
              <a:gd name="connsiteX25" fmla="*/ 42862 w 1657350"/>
              <a:gd name="connsiteY25" fmla="*/ 202406 h 333375"/>
              <a:gd name="connsiteX26" fmla="*/ 11906 w 1657350"/>
              <a:gd name="connsiteY26" fmla="*/ 171450 h 333375"/>
              <a:gd name="connsiteX27" fmla="*/ 0 w 1657350"/>
              <a:gd name="connsiteY27" fmla="*/ 147637 h 333375"/>
              <a:gd name="connsiteX28" fmla="*/ 2381 w 1657350"/>
              <a:gd name="connsiteY28" fmla="*/ 133350 h 333375"/>
              <a:gd name="connsiteX29" fmla="*/ 23812 w 1657350"/>
              <a:gd name="connsiteY29" fmla="*/ 126206 h 333375"/>
              <a:gd name="connsiteX30" fmla="*/ 133350 w 1657350"/>
              <a:gd name="connsiteY30" fmla="*/ 147637 h 333375"/>
              <a:gd name="connsiteX31" fmla="*/ 276225 w 1657350"/>
              <a:gd name="connsiteY31" fmla="*/ 171450 h 333375"/>
              <a:gd name="connsiteX32" fmla="*/ 357187 w 1657350"/>
              <a:gd name="connsiteY32" fmla="*/ 176212 h 333375"/>
              <a:gd name="connsiteX33" fmla="*/ 559594 w 1657350"/>
              <a:gd name="connsiteY33" fmla="*/ 164306 h 333375"/>
              <a:gd name="connsiteX34" fmla="*/ 640556 w 1657350"/>
              <a:gd name="connsiteY34" fmla="*/ 15001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57350" h="333375">
                <a:moveTo>
                  <a:pt x="640556" y="150018"/>
                </a:moveTo>
                <a:lnTo>
                  <a:pt x="814387" y="128587"/>
                </a:lnTo>
                <a:lnTo>
                  <a:pt x="1035844" y="92868"/>
                </a:lnTo>
                <a:lnTo>
                  <a:pt x="1209675" y="59531"/>
                </a:lnTo>
                <a:lnTo>
                  <a:pt x="1335881" y="30956"/>
                </a:lnTo>
                <a:lnTo>
                  <a:pt x="1388269" y="14287"/>
                </a:lnTo>
                <a:lnTo>
                  <a:pt x="1419225" y="0"/>
                </a:lnTo>
                <a:lnTo>
                  <a:pt x="1435894" y="0"/>
                </a:lnTo>
                <a:lnTo>
                  <a:pt x="1485900" y="7143"/>
                </a:lnTo>
                <a:lnTo>
                  <a:pt x="1535906" y="23812"/>
                </a:lnTo>
                <a:lnTo>
                  <a:pt x="1578769" y="47625"/>
                </a:lnTo>
                <a:lnTo>
                  <a:pt x="1616869" y="78581"/>
                </a:lnTo>
                <a:lnTo>
                  <a:pt x="1657350" y="138112"/>
                </a:lnTo>
                <a:lnTo>
                  <a:pt x="1557337" y="192881"/>
                </a:lnTo>
                <a:lnTo>
                  <a:pt x="1443037" y="200025"/>
                </a:lnTo>
                <a:lnTo>
                  <a:pt x="1376362" y="200025"/>
                </a:lnTo>
                <a:lnTo>
                  <a:pt x="1026319" y="245268"/>
                </a:lnTo>
                <a:lnTo>
                  <a:pt x="776287" y="290512"/>
                </a:lnTo>
                <a:lnTo>
                  <a:pt x="561975" y="321468"/>
                </a:lnTo>
                <a:lnTo>
                  <a:pt x="414337" y="330993"/>
                </a:lnTo>
                <a:lnTo>
                  <a:pt x="342900" y="333375"/>
                </a:lnTo>
                <a:lnTo>
                  <a:pt x="283369" y="330993"/>
                </a:lnTo>
                <a:lnTo>
                  <a:pt x="238125" y="321468"/>
                </a:lnTo>
                <a:lnTo>
                  <a:pt x="178594" y="297656"/>
                </a:lnTo>
                <a:lnTo>
                  <a:pt x="102394" y="252412"/>
                </a:lnTo>
                <a:lnTo>
                  <a:pt x="42862" y="202406"/>
                </a:lnTo>
                <a:lnTo>
                  <a:pt x="11906" y="171450"/>
                </a:lnTo>
                <a:lnTo>
                  <a:pt x="0" y="147637"/>
                </a:lnTo>
                <a:lnTo>
                  <a:pt x="2381" y="133350"/>
                </a:lnTo>
                <a:lnTo>
                  <a:pt x="23812" y="126206"/>
                </a:lnTo>
                <a:lnTo>
                  <a:pt x="133350" y="147637"/>
                </a:lnTo>
                <a:lnTo>
                  <a:pt x="276225" y="171450"/>
                </a:lnTo>
                <a:lnTo>
                  <a:pt x="357187" y="176212"/>
                </a:lnTo>
                <a:lnTo>
                  <a:pt x="559594" y="164306"/>
                </a:lnTo>
                <a:lnTo>
                  <a:pt x="640556" y="1500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AC1D5D5-0CF1-4F02-B384-99C649D70A62}"/>
              </a:ext>
            </a:extLst>
          </p:cNvPr>
          <p:cNvSpPr/>
          <p:nvPr/>
        </p:nvSpPr>
        <p:spPr>
          <a:xfrm>
            <a:off x="5788025" y="1620838"/>
            <a:ext cx="1149350" cy="2132012"/>
          </a:xfrm>
          <a:custGeom>
            <a:avLst/>
            <a:gdLst>
              <a:gd name="connsiteX0" fmla="*/ 664763 w 1150012"/>
              <a:gd name="connsiteY0" fmla="*/ 692812 h 2131730"/>
              <a:gd name="connsiteX1" fmla="*/ 746105 w 1150012"/>
              <a:gd name="connsiteY1" fmla="*/ 429151 h 2131730"/>
              <a:gd name="connsiteX2" fmla="*/ 774154 w 1150012"/>
              <a:gd name="connsiteY2" fmla="*/ 330979 h 2131730"/>
              <a:gd name="connsiteX3" fmla="*/ 796593 w 1150012"/>
              <a:gd name="connsiteY3" fmla="*/ 232807 h 2131730"/>
              <a:gd name="connsiteX4" fmla="*/ 799398 w 1150012"/>
              <a:gd name="connsiteY4" fmla="*/ 190734 h 2131730"/>
              <a:gd name="connsiteX5" fmla="*/ 790984 w 1150012"/>
              <a:gd name="connsiteY5" fmla="*/ 143050 h 2131730"/>
              <a:gd name="connsiteX6" fmla="*/ 768544 w 1150012"/>
              <a:gd name="connsiteY6" fmla="*/ 103781 h 2131730"/>
              <a:gd name="connsiteX7" fmla="*/ 746105 w 1150012"/>
              <a:gd name="connsiteY7" fmla="*/ 81342 h 2131730"/>
              <a:gd name="connsiteX8" fmla="*/ 706836 w 1150012"/>
              <a:gd name="connsiteY8" fmla="*/ 56098 h 2131730"/>
              <a:gd name="connsiteX9" fmla="*/ 675982 w 1150012"/>
              <a:gd name="connsiteY9" fmla="*/ 36464 h 2131730"/>
              <a:gd name="connsiteX10" fmla="*/ 667568 w 1150012"/>
              <a:gd name="connsiteY10" fmla="*/ 16829 h 2131730"/>
              <a:gd name="connsiteX11" fmla="*/ 675982 w 1150012"/>
              <a:gd name="connsiteY11" fmla="*/ 8415 h 2131730"/>
              <a:gd name="connsiteX12" fmla="*/ 709641 w 1150012"/>
              <a:gd name="connsiteY12" fmla="*/ 0 h 2131730"/>
              <a:gd name="connsiteX13" fmla="*/ 779764 w 1150012"/>
              <a:gd name="connsiteY13" fmla="*/ 2805 h 2131730"/>
              <a:gd name="connsiteX14" fmla="*/ 844277 w 1150012"/>
              <a:gd name="connsiteY14" fmla="*/ 14024 h 2131730"/>
              <a:gd name="connsiteX15" fmla="*/ 872326 w 1150012"/>
              <a:gd name="connsiteY15" fmla="*/ 22439 h 2131730"/>
              <a:gd name="connsiteX16" fmla="*/ 914400 w 1150012"/>
              <a:gd name="connsiteY16" fmla="*/ 25244 h 2131730"/>
              <a:gd name="connsiteX17" fmla="*/ 956473 w 1150012"/>
              <a:gd name="connsiteY17" fmla="*/ 36464 h 2131730"/>
              <a:gd name="connsiteX18" fmla="*/ 1001352 w 1150012"/>
              <a:gd name="connsiteY18" fmla="*/ 58903 h 2131730"/>
              <a:gd name="connsiteX19" fmla="*/ 1049035 w 1150012"/>
              <a:gd name="connsiteY19" fmla="*/ 98172 h 2131730"/>
              <a:gd name="connsiteX20" fmla="*/ 1093914 w 1150012"/>
              <a:gd name="connsiteY20" fmla="*/ 140245 h 2131730"/>
              <a:gd name="connsiteX21" fmla="*/ 1124768 w 1150012"/>
              <a:gd name="connsiteY21" fmla="*/ 182319 h 2131730"/>
              <a:gd name="connsiteX22" fmla="*/ 1141597 w 1150012"/>
              <a:gd name="connsiteY22" fmla="*/ 207563 h 2131730"/>
              <a:gd name="connsiteX23" fmla="*/ 1147207 w 1150012"/>
              <a:gd name="connsiteY23" fmla="*/ 227197 h 2131730"/>
              <a:gd name="connsiteX24" fmla="*/ 1150012 w 1150012"/>
              <a:gd name="connsiteY24" fmla="*/ 249637 h 2131730"/>
              <a:gd name="connsiteX25" fmla="*/ 1144402 w 1150012"/>
              <a:gd name="connsiteY25" fmla="*/ 283296 h 2131730"/>
              <a:gd name="connsiteX26" fmla="*/ 1124768 w 1150012"/>
              <a:gd name="connsiteY26" fmla="*/ 316954 h 2131730"/>
              <a:gd name="connsiteX27" fmla="*/ 1110743 w 1150012"/>
              <a:gd name="connsiteY27" fmla="*/ 339394 h 2131730"/>
              <a:gd name="connsiteX28" fmla="*/ 976108 w 1150012"/>
              <a:gd name="connsiteY28" fmla="*/ 650738 h 2131730"/>
              <a:gd name="connsiteX29" fmla="*/ 793789 w 1150012"/>
              <a:gd name="connsiteY29" fmla="*/ 1040621 h 2131730"/>
              <a:gd name="connsiteX30" fmla="*/ 603055 w 1150012"/>
              <a:gd name="connsiteY30" fmla="*/ 1385624 h 2131730"/>
              <a:gd name="connsiteX31" fmla="*/ 488054 w 1150012"/>
              <a:gd name="connsiteY31" fmla="*/ 1553919 h 2131730"/>
              <a:gd name="connsiteX32" fmla="*/ 311344 w 1150012"/>
              <a:gd name="connsiteY32" fmla="*/ 1806361 h 2131730"/>
              <a:gd name="connsiteX33" fmla="*/ 103781 w 1150012"/>
              <a:gd name="connsiteY33" fmla="*/ 2072827 h 2131730"/>
              <a:gd name="connsiteX34" fmla="*/ 47683 w 1150012"/>
              <a:gd name="connsiteY34" fmla="*/ 2126120 h 2131730"/>
              <a:gd name="connsiteX35" fmla="*/ 30854 w 1150012"/>
              <a:gd name="connsiteY35" fmla="*/ 2131730 h 2131730"/>
              <a:gd name="connsiteX36" fmla="*/ 14024 w 1150012"/>
              <a:gd name="connsiteY36" fmla="*/ 2131730 h 2131730"/>
              <a:gd name="connsiteX37" fmla="*/ 0 w 1150012"/>
              <a:gd name="connsiteY37" fmla="*/ 2120510 h 2131730"/>
              <a:gd name="connsiteX38" fmla="*/ 5609 w 1150012"/>
              <a:gd name="connsiteY38" fmla="*/ 2092461 h 2131730"/>
              <a:gd name="connsiteX39" fmla="*/ 78537 w 1150012"/>
              <a:gd name="connsiteY39" fmla="*/ 1963435 h 2131730"/>
              <a:gd name="connsiteX40" fmla="*/ 190733 w 1150012"/>
              <a:gd name="connsiteY40" fmla="*/ 1764287 h 2131730"/>
              <a:gd name="connsiteX41" fmla="*/ 375857 w 1150012"/>
              <a:gd name="connsiteY41" fmla="*/ 1405259 h 2131730"/>
              <a:gd name="connsiteX42" fmla="*/ 488054 w 1150012"/>
              <a:gd name="connsiteY42" fmla="*/ 1158427 h 2131730"/>
              <a:gd name="connsiteX43" fmla="*/ 664763 w 1150012"/>
              <a:gd name="connsiteY43" fmla="*/ 692812 h 21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50012" h="2131730">
                <a:moveTo>
                  <a:pt x="664763" y="692812"/>
                </a:moveTo>
                <a:lnTo>
                  <a:pt x="746105" y="429151"/>
                </a:lnTo>
                <a:lnTo>
                  <a:pt x="774154" y="330979"/>
                </a:lnTo>
                <a:lnTo>
                  <a:pt x="796593" y="232807"/>
                </a:lnTo>
                <a:lnTo>
                  <a:pt x="799398" y="190734"/>
                </a:lnTo>
                <a:lnTo>
                  <a:pt x="790984" y="143050"/>
                </a:lnTo>
                <a:lnTo>
                  <a:pt x="768544" y="103781"/>
                </a:lnTo>
                <a:lnTo>
                  <a:pt x="746105" y="81342"/>
                </a:lnTo>
                <a:lnTo>
                  <a:pt x="706836" y="56098"/>
                </a:lnTo>
                <a:lnTo>
                  <a:pt x="675982" y="36464"/>
                </a:lnTo>
                <a:lnTo>
                  <a:pt x="667568" y="16829"/>
                </a:lnTo>
                <a:lnTo>
                  <a:pt x="675982" y="8415"/>
                </a:lnTo>
                <a:lnTo>
                  <a:pt x="709641" y="0"/>
                </a:lnTo>
                <a:lnTo>
                  <a:pt x="779764" y="2805"/>
                </a:lnTo>
                <a:lnTo>
                  <a:pt x="844277" y="14024"/>
                </a:lnTo>
                <a:lnTo>
                  <a:pt x="872326" y="22439"/>
                </a:lnTo>
                <a:lnTo>
                  <a:pt x="914400" y="25244"/>
                </a:lnTo>
                <a:lnTo>
                  <a:pt x="956473" y="36464"/>
                </a:lnTo>
                <a:lnTo>
                  <a:pt x="1001352" y="58903"/>
                </a:lnTo>
                <a:lnTo>
                  <a:pt x="1049035" y="98172"/>
                </a:lnTo>
                <a:lnTo>
                  <a:pt x="1093914" y="140245"/>
                </a:lnTo>
                <a:lnTo>
                  <a:pt x="1124768" y="182319"/>
                </a:lnTo>
                <a:lnTo>
                  <a:pt x="1141597" y="207563"/>
                </a:lnTo>
                <a:lnTo>
                  <a:pt x="1147207" y="227197"/>
                </a:lnTo>
                <a:lnTo>
                  <a:pt x="1150012" y="249637"/>
                </a:lnTo>
                <a:lnTo>
                  <a:pt x="1144402" y="283296"/>
                </a:lnTo>
                <a:lnTo>
                  <a:pt x="1124768" y="316954"/>
                </a:lnTo>
                <a:lnTo>
                  <a:pt x="1110743" y="339394"/>
                </a:lnTo>
                <a:lnTo>
                  <a:pt x="976108" y="650738"/>
                </a:lnTo>
                <a:lnTo>
                  <a:pt x="793789" y="1040621"/>
                </a:lnTo>
                <a:lnTo>
                  <a:pt x="603055" y="1385624"/>
                </a:lnTo>
                <a:lnTo>
                  <a:pt x="488054" y="1553919"/>
                </a:lnTo>
                <a:lnTo>
                  <a:pt x="311344" y="1806361"/>
                </a:lnTo>
                <a:lnTo>
                  <a:pt x="103781" y="2072827"/>
                </a:lnTo>
                <a:lnTo>
                  <a:pt x="47683" y="2126120"/>
                </a:lnTo>
                <a:lnTo>
                  <a:pt x="30854" y="2131730"/>
                </a:lnTo>
                <a:lnTo>
                  <a:pt x="14024" y="2131730"/>
                </a:lnTo>
                <a:lnTo>
                  <a:pt x="0" y="2120510"/>
                </a:lnTo>
                <a:lnTo>
                  <a:pt x="5609" y="2092461"/>
                </a:lnTo>
                <a:lnTo>
                  <a:pt x="78537" y="1963435"/>
                </a:lnTo>
                <a:lnTo>
                  <a:pt x="190733" y="1764287"/>
                </a:lnTo>
                <a:lnTo>
                  <a:pt x="375857" y="1405259"/>
                </a:lnTo>
                <a:lnTo>
                  <a:pt x="488054" y="1158427"/>
                </a:lnTo>
                <a:lnTo>
                  <a:pt x="664763" y="6928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9286430-9208-4E14-9BDD-347049685EBC}"/>
              </a:ext>
            </a:extLst>
          </p:cNvPr>
          <p:cNvSpPr/>
          <p:nvPr/>
        </p:nvSpPr>
        <p:spPr>
          <a:xfrm>
            <a:off x="4614863" y="1373189"/>
            <a:ext cx="508000" cy="1589087"/>
          </a:xfrm>
          <a:custGeom>
            <a:avLst/>
            <a:gdLst>
              <a:gd name="connsiteX0" fmla="*/ 178593 w 507206"/>
              <a:gd name="connsiteY0" fmla="*/ 735807 h 1588294"/>
              <a:gd name="connsiteX1" fmla="*/ 176212 w 507206"/>
              <a:gd name="connsiteY1" fmla="*/ 321469 h 1588294"/>
              <a:gd name="connsiteX2" fmla="*/ 169068 w 507206"/>
              <a:gd name="connsiteY2" fmla="*/ 266700 h 1588294"/>
              <a:gd name="connsiteX3" fmla="*/ 159543 w 507206"/>
              <a:gd name="connsiteY3" fmla="*/ 228600 h 1588294"/>
              <a:gd name="connsiteX4" fmla="*/ 140493 w 507206"/>
              <a:gd name="connsiteY4" fmla="*/ 190500 h 1588294"/>
              <a:gd name="connsiteX5" fmla="*/ 111918 w 507206"/>
              <a:gd name="connsiteY5" fmla="*/ 159544 h 1588294"/>
              <a:gd name="connsiteX6" fmla="*/ 54768 w 507206"/>
              <a:gd name="connsiteY6" fmla="*/ 107157 h 1588294"/>
              <a:gd name="connsiteX7" fmla="*/ 19050 w 507206"/>
              <a:gd name="connsiteY7" fmla="*/ 69057 h 1588294"/>
              <a:gd name="connsiteX8" fmla="*/ 0 w 507206"/>
              <a:gd name="connsiteY8" fmla="*/ 33338 h 1588294"/>
              <a:gd name="connsiteX9" fmla="*/ 2381 w 507206"/>
              <a:gd name="connsiteY9" fmla="*/ 19050 h 1588294"/>
              <a:gd name="connsiteX10" fmla="*/ 11906 w 507206"/>
              <a:gd name="connsiteY10" fmla="*/ 4763 h 1588294"/>
              <a:gd name="connsiteX11" fmla="*/ 47625 w 507206"/>
              <a:gd name="connsiteY11" fmla="*/ 0 h 1588294"/>
              <a:gd name="connsiteX12" fmla="*/ 128587 w 507206"/>
              <a:gd name="connsiteY12" fmla="*/ 9525 h 1588294"/>
              <a:gd name="connsiteX13" fmla="*/ 280987 w 507206"/>
              <a:gd name="connsiteY13" fmla="*/ 54769 h 1588294"/>
              <a:gd name="connsiteX14" fmla="*/ 407193 w 507206"/>
              <a:gd name="connsiteY14" fmla="*/ 109538 h 1588294"/>
              <a:gd name="connsiteX15" fmla="*/ 454818 w 507206"/>
              <a:gd name="connsiteY15" fmla="*/ 145257 h 1588294"/>
              <a:gd name="connsiteX16" fmla="*/ 483393 w 507206"/>
              <a:gd name="connsiteY16" fmla="*/ 176213 h 1588294"/>
              <a:gd name="connsiteX17" fmla="*/ 500062 w 507206"/>
              <a:gd name="connsiteY17" fmla="*/ 204788 h 1588294"/>
              <a:gd name="connsiteX18" fmla="*/ 507206 w 507206"/>
              <a:gd name="connsiteY18" fmla="*/ 228600 h 1588294"/>
              <a:gd name="connsiteX19" fmla="*/ 507206 w 507206"/>
              <a:gd name="connsiteY19" fmla="*/ 257175 h 1588294"/>
              <a:gd name="connsiteX20" fmla="*/ 497681 w 507206"/>
              <a:gd name="connsiteY20" fmla="*/ 292894 h 1588294"/>
              <a:gd name="connsiteX21" fmla="*/ 473868 w 507206"/>
              <a:gd name="connsiteY21" fmla="*/ 364332 h 1588294"/>
              <a:gd name="connsiteX22" fmla="*/ 457200 w 507206"/>
              <a:gd name="connsiteY22" fmla="*/ 431007 h 1588294"/>
              <a:gd name="connsiteX23" fmla="*/ 442912 w 507206"/>
              <a:gd name="connsiteY23" fmla="*/ 542925 h 1588294"/>
              <a:gd name="connsiteX24" fmla="*/ 423862 w 507206"/>
              <a:gd name="connsiteY24" fmla="*/ 821532 h 1588294"/>
              <a:gd name="connsiteX25" fmla="*/ 423862 w 507206"/>
              <a:gd name="connsiteY25" fmla="*/ 933450 h 1588294"/>
              <a:gd name="connsiteX26" fmla="*/ 381000 w 507206"/>
              <a:gd name="connsiteY26" fmla="*/ 1516857 h 1588294"/>
              <a:gd name="connsiteX27" fmla="*/ 283368 w 507206"/>
              <a:gd name="connsiteY27" fmla="*/ 1588294 h 1588294"/>
              <a:gd name="connsiteX28" fmla="*/ 176212 w 507206"/>
              <a:gd name="connsiteY28" fmla="*/ 1540669 h 1588294"/>
              <a:gd name="connsiteX29" fmla="*/ 178593 w 507206"/>
              <a:gd name="connsiteY29" fmla="*/ 1307307 h 1588294"/>
              <a:gd name="connsiteX30" fmla="*/ 176212 w 507206"/>
              <a:gd name="connsiteY30" fmla="*/ 940594 h 1588294"/>
              <a:gd name="connsiteX31" fmla="*/ 178593 w 507206"/>
              <a:gd name="connsiteY31" fmla="*/ 735807 h 158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7206" h="1588294">
                <a:moveTo>
                  <a:pt x="178593" y="735807"/>
                </a:moveTo>
                <a:cubicBezTo>
                  <a:pt x="177799" y="597694"/>
                  <a:pt x="177006" y="459582"/>
                  <a:pt x="176212" y="321469"/>
                </a:cubicBezTo>
                <a:lnTo>
                  <a:pt x="169068" y="266700"/>
                </a:lnTo>
                <a:lnTo>
                  <a:pt x="159543" y="228600"/>
                </a:lnTo>
                <a:lnTo>
                  <a:pt x="140493" y="190500"/>
                </a:lnTo>
                <a:lnTo>
                  <a:pt x="111918" y="159544"/>
                </a:lnTo>
                <a:lnTo>
                  <a:pt x="54768" y="107157"/>
                </a:lnTo>
                <a:lnTo>
                  <a:pt x="19050" y="69057"/>
                </a:lnTo>
                <a:lnTo>
                  <a:pt x="0" y="33338"/>
                </a:lnTo>
                <a:lnTo>
                  <a:pt x="2381" y="19050"/>
                </a:lnTo>
                <a:lnTo>
                  <a:pt x="11906" y="4763"/>
                </a:lnTo>
                <a:lnTo>
                  <a:pt x="47625" y="0"/>
                </a:lnTo>
                <a:lnTo>
                  <a:pt x="128587" y="9525"/>
                </a:lnTo>
                <a:lnTo>
                  <a:pt x="280987" y="54769"/>
                </a:lnTo>
                <a:lnTo>
                  <a:pt x="407193" y="109538"/>
                </a:lnTo>
                <a:lnTo>
                  <a:pt x="454818" y="145257"/>
                </a:lnTo>
                <a:lnTo>
                  <a:pt x="483393" y="176213"/>
                </a:lnTo>
                <a:lnTo>
                  <a:pt x="500062" y="204788"/>
                </a:lnTo>
                <a:lnTo>
                  <a:pt x="507206" y="228600"/>
                </a:lnTo>
                <a:lnTo>
                  <a:pt x="507206" y="257175"/>
                </a:lnTo>
                <a:lnTo>
                  <a:pt x="497681" y="292894"/>
                </a:lnTo>
                <a:lnTo>
                  <a:pt x="473868" y="364332"/>
                </a:lnTo>
                <a:lnTo>
                  <a:pt x="457200" y="431007"/>
                </a:lnTo>
                <a:lnTo>
                  <a:pt x="442912" y="542925"/>
                </a:lnTo>
                <a:lnTo>
                  <a:pt x="423862" y="821532"/>
                </a:lnTo>
                <a:lnTo>
                  <a:pt x="423862" y="933450"/>
                </a:lnTo>
                <a:lnTo>
                  <a:pt x="381000" y="1516857"/>
                </a:lnTo>
                <a:lnTo>
                  <a:pt x="283368" y="1588294"/>
                </a:lnTo>
                <a:lnTo>
                  <a:pt x="176212" y="1540669"/>
                </a:lnTo>
                <a:cubicBezTo>
                  <a:pt x="177006" y="1462882"/>
                  <a:pt x="177799" y="1385094"/>
                  <a:pt x="178593" y="1307307"/>
                </a:cubicBezTo>
                <a:cubicBezTo>
                  <a:pt x="177799" y="1185069"/>
                  <a:pt x="177006" y="1062832"/>
                  <a:pt x="176212" y="940594"/>
                </a:cubicBezTo>
                <a:cubicBezTo>
                  <a:pt x="177006" y="872332"/>
                  <a:pt x="177799" y="804069"/>
                  <a:pt x="178593" y="7358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2BCF98D-CE8D-4E31-B0BC-16542B79248A}"/>
              </a:ext>
            </a:extLst>
          </p:cNvPr>
          <p:cNvSpPr/>
          <p:nvPr/>
        </p:nvSpPr>
        <p:spPr>
          <a:xfrm>
            <a:off x="3554413" y="2719389"/>
            <a:ext cx="2419350" cy="536575"/>
          </a:xfrm>
          <a:custGeom>
            <a:avLst/>
            <a:gdLst>
              <a:gd name="connsiteX0" fmla="*/ 923925 w 2419350"/>
              <a:gd name="connsiteY0" fmla="*/ 233717 h 536136"/>
              <a:gd name="connsiteX1" fmla="*/ 1247775 w 2419350"/>
              <a:gd name="connsiteY1" fmla="*/ 174186 h 536136"/>
              <a:gd name="connsiteX2" fmla="*/ 1440657 w 2419350"/>
              <a:gd name="connsiteY2" fmla="*/ 152755 h 536136"/>
              <a:gd name="connsiteX3" fmla="*/ 1595438 w 2419350"/>
              <a:gd name="connsiteY3" fmla="*/ 128942 h 536136"/>
              <a:gd name="connsiteX4" fmla="*/ 1833563 w 2419350"/>
              <a:gd name="connsiteY4" fmla="*/ 90842 h 536136"/>
              <a:gd name="connsiteX5" fmla="*/ 2097882 w 2419350"/>
              <a:gd name="connsiteY5" fmla="*/ 21786 h 536136"/>
              <a:gd name="connsiteX6" fmla="*/ 2121694 w 2419350"/>
              <a:gd name="connsiteY6" fmla="*/ 9880 h 536136"/>
              <a:gd name="connsiteX7" fmla="*/ 2143125 w 2419350"/>
              <a:gd name="connsiteY7" fmla="*/ 355 h 536136"/>
              <a:gd name="connsiteX8" fmla="*/ 2190750 w 2419350"/>
              <a:gd name="connsiteY8" fmla="*/ 355 h 536136"/>
              <a:gd name="connsiteX9" fmla="*/ 2281238 w 2419350"/>
              <a:gd name="connsiteY9" fmla="*/ 12261 h 536136"/>
              <a:gd name="connsiteX10" fmla="*/ 2352675 w 2419350"/>
              <a:gd name="connsiteY10" fmla="*/ 38455 h 536136"/>
              <a:gd name="connsiteX11" fmla="*/ 2393157 w 2419350"/>
              <a:gd name="connsiteY11" fmla="*/ 64648 h 536136"/>
              <a:gd name="connsiteX12" fmla="*/ 2414588 w 2419350"/>
              <a:gd name="connsiteY12" fmla="*/ 86080 h 536136"/>
              <a:gd name="connsiteX13" fmla="*/ 2419350 w 2419350"/>
              <a:gd name="connsiteY13" fmla="*/ 102748 h 536136"/>
              <a:gd name="connsiteX14" fmla="*/ 2419350 w 2419350"/>
              <a:gd name="connsiteY14" fmla="*/ 138467 h 536136"/>
              <a:gd name="connsiteX15" fmla="*/ 2409825 w 2419350"/>
              <a:gd name="connsiteY15" fmla="*/ 159898 h 536136"/>
              <a:gd name="connsiteX16" fmla="*/ 2388394 w 2419350"/>
              <a:gd name="connsiteY16" fmla="*/ 183711 h 536136"/>
              <a:gd name="connsiteX17" fmla="*/ 2350294 w 2419350"/>
              <a:gd name="connsiteY17" fmla="*/ 195617 h 536136"/>
              <a:gd name="connsiteX18" fmla="*/ 2295525 w 2419350"/>
              <a:gd name="connsiteY18" fmla="*/ 197998 h 536136"/>
              <a:gd name="connsiteX19" fmla="*/ 2188369 w 2419350"/>
              <a:gd name="connsiteY19" fmla="*/ 200380 h 536136"/>
              <a:gd name="connsiteX20" fmla="*/ 1938338 w 2419350"/>
              <a:gd name="connsiteY20" fmla="*/ 226573 h 536136"/>
              <a:gd name="connsiteX21" fmla="*/ 1662113 w 2419350"/>
              <a:gd name="connsiteY21" fmla="*/ 271817 h 536136"/>
              <a:gd name="connsiteX22" fmla="*/ 1293019 w 2419350"/>
              <a:gd name="connsiteY22" fmla="*/ 331348 h 536136"/>
              <a:gd name="connsiteX23" fmla="*/ 940594 w 2419350"/>
              <a:gd name="connsiteY23" fmla="*/ 400405 h 536136"/>
              <a:gd name="connsiteX24" fmla="*/ 690563 w 2419350"/>
              <a:gd name="connsiteY24" fmla="*/ 457555 h 536136"/>
              <a:gd name="connsiteX25" fmla="*/ 576263 w 2419350"/>
              <a:gd name="connsiteY25" fmla="*/ 493273 h 536136"/>
              <a:gd name="connsiteX26" fmla="*/ 504825 w 2419350"/>
              <a:gd name="connsiteY26" fmla="*/ 517086 h 536136"/>
              <a:gd name="connsiteX27" fmla="*/ 433388 w 2419350"/>
              <a:gd name="connsiteY27" fmla="*/ 531373 h 536136"/>
              <a:gd name="connsiteX28" fmla="*/ 378619 w 2419350"/>
              <a:gd name="connsiteY28" fmla="*/ 536136 h 536136"/>
              <a:gd name="connsiteX29" fmla="*/ 345282 w 2419350"/>
              <a:gd name="connsiteY29" fmla="*/ 536136 h 536136"/>
              <a:gd name="connsiteX30" fmla="*/ 273844 w 2419350"/>
              <a:gd name="connsiteY30" fmla="*/ 502798 h 536136"/>
              <a:gd name="connsiteX31" fmla="*/ 178594 w 2419350"/>
              <a:gd name="connsiteY31" fmla="*/ 431361 h 536136"/>
              <a:gd name="connsiteX32" fmla="*/ 80963 w 2419350"/>
              <a:gd name="connsiteY32" fmla="*/ 350398 h 536136"/>
              <a:gd name="connsiteX33" fmla="*/ 23813 w 2419350"/>
              <a:gd name="connsiteY33" fmla="*/ 298011 h 536136"/>
              <a:gd name="connsiteX34" fmla="*/ 2382 w 2419350"/>
              <a:gd name="connsiteY34" fmla="*/ 267055 h 536136"/>
              <a:gd name="connsiteX35" fmla="*/ 0 w 2419350"/>
              <a:gd name="connsiteY35" fmla="*/ 238480 h 536136"/>
              <a:gd name="connsiteX36" fmla="*/ 9525 w 2419350"/>
              <a:gd name="connsiteY36" fmla="*/ 226573 h 536136"/>
              <a:gd name="connsiteX37" fmla="*/ 33338 w 2419350"/>
              <a:gd name="connsiteY37" fmla="*/ 231336 h 536136"/>
              <a:gd name="connsiteX38" fmla="*/ 109538 w 2419350"/>
              <a:gd name="connsiteY38" fmla="*/ 259911 h 536136"/>
              <a:gd name="connsiteX39" fmla="*/ 214313 w 2419350"/>
              <a:gd name="connsiteY39" fmla="*/ 293248 h 536136"/>
              <a:gd name="connsiteX40" fmla="*/ 326232 w 2419350"/>
              <a:gd name="connsiteY40" fmla="*/ 309917 h 536136"/>
              <a:gd name="connsiteX41" fmla="*/ 469107 w 2419350"/>
              <a:gd name="connsiteY41" fmla="*/ 305155 h 536136"/>
              <a:gd name="connsiteX42" fmla="*/ 923925 w 2419350"/>
              <a:gd name="connsiteY42" fmla="*/ 233717 h 53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419350" h="536136">
                <a:moveTo>
                  <a:pt x="923925" y="233717"/>
                </a:moveTo>
                <a:lnTo>
                  <a:pt x="1247775" y="174186"/>
                </a:lnTo>
                <a:lnTo>
                  <a:pt x="1440657" y="152755"/>
                </a:lnTo>
                <a:lnTo>
                  <a:pt x="1595438" y="128942"/>
                </a:lnTo>
                <a:lnTo>
                  <a:pt x="1833563" y="90842"/>
                </a:lnTo>
                <a:lnTo>
                  <a:pt x="2097882" y="21786"/>
                </a:lnTo>
                <a:lnTo>
                  <a:pt x="2121694" y="9880"/>
                </a:lnTo>
                <a:cubicBezTo>
                  <a:pt x="2141454" y="0"/>
                  <a:pt x="2133644" y="355"/>
                  <a:pt x="2143125" y="355"/>
                </a:cubicBezTo>
                <a:lnTo>
                  <a:pt x="2190750" y="355"/>
                </a:lnTo>
                <a:lnTo>
                  <a:pt x="2281238" y="12261"/>
                </a:lnTo>
                <a:lnTo>
                  <a:pt x="2352675" y="38455"/>
                </a:lnTo>
                <a:lnTo>
                  <a:pt x="2393157" y="64648"/>
                </a:lnTo>
                <a:lnTo>
                  <a:pt x="2414588" y="86080"/>
                </a:lnTo>
                <a:lnTo>
                  <a:pt x="2419350" y="102748"/>
                </a:lnTo>
                <a:lnTo>
                  <a:pt x="2419350" y="138467"/>
                </a:lnTo>
                <a:lnTo>
                  <a:pt x="2409825" y="159898"/>
                </a:lnTo>
                <a:lnTo>
                  <a:pt x="2388394" y="183711"/>
                </a:lnTo>
                <a:lnTo>
                  <a:pt x="2350294" y="195617"/>
                </a:lnTo>
                <a:lnTo>
                  <a:pt x="2295525" y="197998"/>
                </a:lnTo>
                <a:lnTo>
                  <a:pt x="2188369" y="200380"/>
                </a:lnTo>
                <a:lnTo>
                  <a:pt x="1938338" y="226573"/>
                </a:lnTo>
                <a:lnTo>
                  <a:pt x="1662113" y="271817"/>
                </a:lnTo>
                <a:lnTo>
                  <a:pt x="1293019" y="331348"/>
                </a:lnTo>
                <a:lnTo>
                  <a:pt x="940594" y="400405"/>
                </a:lnTo>
                <a:lnTo>
                  <a:pt x="690563" y="457555"/>
                </a:lnTo>
                <a:lnTo>
                  <a:pt x="576263" y="493273"/>
                </a:lnTo>
                <a:lnTo>
                  <a:pt x="504825" y="517086"/>
                </a:lnTo>
                <a:lnTo>
                  <a:pt x="433388" y="531373"/>
                </a:lnTo>
                <a:lnTo>
                  <a:pt x="378619" y="536136"/>
                </a:lnTo>
                <a:lnTo>
                  <a:pt x="345282" y="536136"/>
                </a:lnTo>
                <a:lnTo>
                  <a:pt x="273844" y="502798"/>
                </a:lnTo>
                <a:lnTo>
                  <a:pt x="178594" y="431361"/>
                </a:lnTo>
                <a:lnTo>
                  <a:pt x="80963" y="350398"/>
                </a:lnTo>
                <a:lnTo>
                  <a:pt x="23813" y="298011"/>
                </a:lnTo>
                <a:lnTo>
                  <a:pt x="2382" y="267055"/>
                </a:lnTo>
                <a:lnTo>
                  <a:pt x="0" y="238480"/>
                </a:lnTo>
                <a:lnTo>
                  <a:pt x="9525" y="226573"/>
                </a:lnTo>
                <a:lnTo>
                  <a:pt x="33338" y="231336"/>
                </a:lnTo>
                <a:lnTo>
                  <a:pt x="109538" y="259911"/>
                </a:lnTo>
                <a:lnTo>
                  <a:pt x="214313" y="293248"/>
                </a:lnTo>
                <a:lnTo>
                  <a:pt x="326232" y="309917"/>
                </a:lnTo>
                <a:lnTo>
                  <a:pt x="469107" y="305155"/>
                </a:lnTo>
                <a:lnTo>
                  <a:pt x="923925" y="2337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83456D0-3B76-499B-B107-A67F88488CFC}"/>
              </a:ext>
            </a:extLst>
          </p:cNvPr>
          <p:cNvSpPr/>
          <p:nvPr/>
        </p:nvSpPr>
        <p:spPr>
          <a:xfrm>
            <a:off x="3578226" y="1503363"/>
            <a:ext cx="2487613" cy="2908300"/>
          </a:xfrm>
          <a:custGeom>
            <a:avLst/>
            <a:gdLst>
              <a:gd name="connsiteX0" fmla="*/ 1748332 w 2487168"/>
              <a:gd name="connsiteY0" fmla="*/ 1053388 h 2907792"/>
              <a:gd name="connsiteX1" fmla="*/ 1960473 w 2487168"/>
              <a:gd name="connsiteY1" fmla="*/ 749808 h 2907792"/>
              <a:gd name="connsiteX2" fmla="*/ 2015337 w 2487168"/>
              <a:gd name="connsiteY2" fmla="*/ 640080 h 2907792"/>
              <a:gd name="connsiteX3" fmla="*/ 2128723 w 2487168"/>
              <a:gd name="connsiteY3" fmla="*/ 453542 h 2907792"/>
              <a:gd name="connsiteX4" fmla="*/ 2198217 w 2487168"/>
              <a:gd name="connsiteY4" fmla="*/ 314553 h 2907792"/>
              <a:gd name="connsiteX5" fmla="*/ 2212848 w 2487168"/>
              <a:gd name="connsiteY5" fmla="*/ 270662 h 2907792"/>
              <a:gd name="connsiteX6" fmla="*/ 2223820 w 2487168"/>
              <a:gd name="connsiteY6" fmla="*/ 234086 h 2907792"/>
              <a:gd name="connsiteX7" fmla="*/ 2227478 w 2487168"/>
              <a:gd name="connsiteY7" fmla="*/ 204825 h 2907792"/>
              <a:gd name="connsiteX8" fmla="*/ 2220163 w 2487168"/>
              <a:gd name="connsiteY8" fmla="*/ 171907 h 2907792"/>
              <a:gd name="connsiteX9" fmla="*/ 2201875 w 2487168"/>
              <a:gd name="connsiteY9" fmla="*/ 138988 h 2907792"/>
              <a:gd name="connsiteX10" fmla="*/ 2168956 w 2487168"/>
              <a:gd name="connsiteY10" fmla="*/ 109728 h 2907792"/>
              <a:gd name="connsiteX11" fmla="*/ 2147011 w 2487168"/>
              <a:gd name="connsiteY11" fmla="*/ 80467 h 2907792"/>
              <a:gd name="connsiteX12" fmla="*/ 2132380 w 2487168"/>
              <a:gd name="connsiteY12" fmla="*/ 47548 h 2907792"/>
              <a:gd name="connsiteX13" fmla="*/ 2132380 w 2487168"/>
              <a:gd name="connsiteY13" fmla="*/ 21945 h 2907792"/>
              <a:gd name="connsiteX14" fmla="*/ 2136038 w 2487168"/>
              <a:gd name="connsiteY14" fmla="*/ 0 h 2907792"/>
              <a:gd name="connsiteX15" fmla="*/ 2168956 w 2487168"/>
              <a:gd name="connsiteY15" fmla="*/ 0 h 2907792"/>
              <a:gd name="connsiteX16" fmla="*/ 2253081 w 2487168"/>
              <a:gd name="connsiteY16" fmla="*/ 51206 h 2907792"/>
              <a:gd name="connsiteX17" fmla="*/ 2348179 w 2487168"/>
              <a:gd name="connsiteY17" fmla="*/ 124358 h 2907792"/>
              <a:gd name="connsiteX18" fmla="*/ 2410358 w 2487168"/>
              <a:gd name="connsiteY18" fmla="*/ 190195 h 2907792"/>
              <a:gd name="connsiteX19" fmla="*/ 2443276 w 2487168"/>
              <a:gd name="connsiteY19" fmla="*/ 241401 h 2907792"/>
              <a:gd name="connsiteX20" fmla="*/ 2487168 w 2487168"/>
              <a:gd name="connsiteY20" fmla="*/ 369417 h 2907792"/>
              <a:gd name="connsiteX21" fmla="*/ 2487168 w 2487168"/>
              <a:gd name="connsiteY21" fmla="*/ 369417 h 2907792"/>
              <a:gd name="connsiteX22" fmla="*/ 2487168 w 2487168"/>
              <a:gd name="connsiteY22" fmla="*/ 384048 h 2907792"/>
              <a:gd name="connsiteX23" fmla="*/ 2483510 w 2487168"/>
              <a:gd name="connsiteY23" fmla="*/ 405993 h 2907792"/>
              <a:gd name="connsiteX24" fmla="*/ 2286000 w 2487168"/>
              <a:gd name="connsiteY24" fmla="*/ 691286 h 2907792"/>
              <a:gd name="connsiteX25" fmla="*/ 1799539 w 2487168"/>
              <a:gd name="connsiteY25" fmla="*/ 1324051 h 2907792"/>
              <a:gd name="connsiteX26" fmla="*/ 1686153 w 2487168"/>
              <a:gd name="connsiteY26" fmla="*/ 1474012 h 2907792"/>
              <a:gd name="connsiteX27" fmla="*/ 1111910 w 2487168"/>
              <a:gd name="connsiteY27" fmla="*/ 2092147 h 2907792"/>
              <a:gd name="connsiteX28" fmla="*/ 903427 w 2487168"/>
              <a:gd name="connsiteY28" fmla="*/ 2300630 h 2907792"/>
              <a:gd name="connsiteX29" fmla="*/ 662025 w 2487168"/>
              <a:gd name="connsiteY29" fmla="*/ 2498140 h 2907792"/>
              <a:gd name="connsiteX30" fmla="*/ 446227 w 2487168"/>
              <a:gd name="connsiteY30" fmla="*/ 2659075 h 2907792"/>
              <a:gd name="connsiteX31" fmla="*/ 160934 w 2487168"/>
              <a:gd name="connsiteY31" fmla="*/ 2838297 h 2907792"/>
              <a:gd name="connsiteX32" fmla="*/ 62179 w 2487168"/>
              <a:gd name="connsiteY32" fmla="*/ 2896819 h 2907792"/>
              <a:gd name="connsiteX33" fmla="*/ 25603 w 2487168"/>
              <a:gd name="connsiteY33" fmla="*/ 2907792 h 2907792"/>
              <a:gd name="connsiteX34" fmla="*/ 0 w 2487168"/>
              <a:gd name="connsiteY34" fmla="*/ 2893161 h 2907792"/>
              <a:gd name="connsiteX35" fmla="*/ 10972 w 2487168"/>
              <a:gd name="connsiteY35" fmla="*/ 2871216 h 2907792"/>
              <a:gd name="connsiteX36" fmla="*/ 25603 w 2487168"/>
              <a:gd name="connsiteY36" fmla="*/ 2845612 h 2907792"/>
              <a:gd name="connsiteX37" fmla="*/ 230428 w 2487168"/>
              <a:gd name="connsiteY37" fmla="*/ 2702966 h 2907792"/>
              <a:gd name="connsiteX38" fmla="*/ 376732 w 2487168"/>
              <a:gd name="connsiteY38" fmla="*/ 2582265 h 2907792"/>
              <a:gd name="connsiteX39" fmla="*/ 588873 w 2487168"/>
              <a:gd name="connsiteY39" fmla="*/ 2399385 h 2907792"/>
              <a:gd name="connsiteX40" fmla="*/ 954633 w 2487168"/>
              <a:gd name="connsiteY40" fmla="*/ 2029968 h 2907792"/>
              <a:gd name="connsiteX41" fmla="*/ 1261872 w 2487168"/>
              <a:gd name="connsiteY41" fmla="*/ 1682496 h 2907792"/>
              <a:gd name="connsiteX42" fmla="*/ 1444752 w 2487168"/>
              <a:gd name="connsiteY42" fmla="*/ 1466697 h 2907792"/>
              <a:gd name="connsiteX43" fmla="*/ 1539849 w 2487168"/>
              <a:gd name="connsiteY43" fmla="*/ 1356969 h 2907792"/>
              <a:gd name="connsiteX44" fmla="*/ 1748332 w 2487168"/>
              <a:gd name="connsiteY44" fmla="*/ 1053388 h 290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87168" h="2907792">
                <a:moveTo>
                  <a:pt x="1748332" y="1053388"/>
                </a:moveTo>
                <a:lnTo>
                  <a:pt x="1960473" y="749808"/>
                </a:lnTo>
                <a:lnTo>
                  <a:pt x="2015337" y="640080"/>
                </a:lnTo>
                <a:lnTo>
                  <a:pt x="2128723" y="453542"/>
                </a:lnTo>
                <a:lnTo>
                  <a:pt x="2198217" y="314553"/>
                </a:lnTo>
                <a:lnTo>
                  <a:pt x="2212848" y="270662"/>
                </a:lnTo>
                <a:lnTo>
                  <a:pt x="2223820" y="234086"/>
                </a:lnTo>
                <a:lnTo>
                  <a:pt x="2227478" y="204825"/>
                </a:lnTo>
                <a:lnTo>
                  <a:pt x="2220163" y="171907"/>
                </a:lnTo>
                <a:lnTo>
                  <a:pt x="2201875" y="138988"/>
                </a:lnTo>
                <a:lnTo>
                  <a:pt x="2168956" y="109728"/>
                </a:lnTo>
                <a:lnTo>
                  <a:pt x="2147011" y="80467"/>
                </a:lnTo>
                <a:lnTo>
                  <a:pt x="2132380" y="47548"/>
                </a:lnTo>
                <a:lnTo>
                  <a:pt x="2132380" y="21945"/>
                </a:lnTo>
                <a:lnTo>
                  <a:pt x="2136038" y="0"/>
                </a:lnTo>
                <a:lnTo>
                  <a:pt x="2168956" y="0"/>
                </a:lnTo>
                <a:lnTo>
                  <a:pt x="2253081" y="51206"/>
                </a:lnTo>
                <a:lnTo>
                  <a:pt x="2348179" y="124358"/>
                </a:lnTo>
                <a:lnTo>
                  <a:pt x="2410358" y="190195"/>
                </a:lnTo>
                <a:lnTo>
                  <a:pt x="2443276" y="241401"/>
                </a:lnTo>
                <a:lnTo>
                  <a:pt x="2487168" y="369417"/>
                </a:lnTo>
                <a:lnTo>
                  <a:pt x="2487168" y="369417"/>
                </a:lnTo>
                <a:lnTo>
                  <a:pt x="2487168" y="384048"/>
                </a:lnTo>
                <a:lnTo>
                  <a:pt x="2483510" y="405993"/>
                </a:lnTo>
                <a:lnTo>
                  <a:pt x="2286000" y="691286"/>
                </a:lnTo>
                <a:lnTo>
                  <a:pt x="1799539" y="1324051"/>
                </a:lnTo>
                <a:lnTo>
                  <a:pt x="1686153" y="1474012"/>
                </a:lnTo>
                <a:lnTo>
                  <a:pt x="1111910" y="2092147"/>
                </a:lnTo>
                <a:lnTo>
                  <a:pt x="903427" y="2300630"/>
                </a:lnTo>
                <a:lnTo>
                  <a:pt x="662025" y="2498140"/>
                </a:lnTo>
                <a:lnTo>
                  <a:pt x="446227" y="2659075"/>
                </a:lnTo>
                <a:lnTo>
                  <a:pt x="160934" y="2838297"/>
                </a:lnTo>
                <a:lnTo>
                  <a:pt x="62179" y="2896819"/>
                </a:lnTo>
                <a:lnTo>
                  <a:pt x="25603" y="2907792"/>
                </a:lnTo>
                <a:lnTo>
                  <a:pt x="0" y="2893161"/>
                </a:lnTo>
                <a:lnTo>
                  <a:pt x="10972" y="2871216"/>
                </a:lnTo>
                <a:lnTo>
                  <a:pt x="25603" y="2845612"/>
                </a:lnTo>
                <a:lnTo>
                  <a:pt x="230428" y="2702966"/>
                </a:lnTo>
                <a:lnTo>
                  <a:pt x="376732" y="2582265"/>
                </a:lnTo>
                <a:lnTo>
                  <a:pt x="588873" y="2399385"/>
                </a:lnTo>
                <a:lnTo>
                  <a:pt x="954633" y="2029968"/>
                </a:lnTo>
                <a:lnTo>
                  <a:pt x="1261872" y="1682496"/>
                </a:lnTo>
                <a:lnTo>
                  <a:pt x="1444752" y="1466697"/>
                </a:lnTo>
                <a:lnTo>
                  <a:pt x="1539849" y="1356969"/>
                </a:lnTo>
                <a:lnTo>
                  <a:pt x="1748332" y="10533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1E2FF00-642B-4695-BA1E-7663DF39F9AB}"/>
              </a:ext>
            </a:extLst>
          </p:cNvPr>
          <p:cNvSpPr/>
          <p:nvPr/>
        </p:nvSpPr>
        <p:spPr>
          <a:xfrm>
            <a:off x="4491038" y="3362326"/>
            <a:ext cx="1225550" cy="379413"/>
          </a:xfrm>
          <a:custGeom>
            <a:avLst/>
            <a:gdLst>
              <a:gd name="connsiteX0" fmla="*/ 638175 w 1226343"/>
              <a:gd name="connsiteY0" fmla="*/ 135731 h 378619"/>
              <a:gd name="connsiteX1" fmla="*/ 369093 w 1226343"/>
              <a:gd name="connsiteY1" fmla="*/ 197644 h 378619"/>
              <a:gd name="connsiteX2" fmla="*/ 238125 w 1226343"/>
              <a:gd name="connsiteY2" fmla="*/ 219075 h 378619"/>
              <a:gd name="connsiteX3" fmla="*/ 173831 w 1226343"/>
              <a:gd name="connsiteY3" fmla="*/ 219075 h 378619"/>
              <a:gd name="connsiteX4" fmla="*/ 0 w 1226343"/>
              <a:gd name="connsiteY4" fmla="*/ 259556 h 378619"/>
              <a:gd name="connsiteX5" fmla="*/ 42862 w 1226343"/>
              <a:gd name="connsiteY5" fmla="*/ 378619 h 378619"/>
              <a:gd name="connsiteX6" fmla="*/ 130968 w 1226343"/>
              <a:gd name="connsiteY6" fmla="*/ 371475 h 378619"/>
              <a:gd name="connsiteX7" fmla="*/ 311943 w 1226343"/>
              <a:gd name="connsiteY7" fmla="*/ 342900 h 378619"/>
              <a:gd name="connsiteX8" fmla="*/ 561975 w 1226343"/>
              <a:gd name="connsiteY8" fmla="*/ 300038 h 378619"/>
              <a:gd name="connsiteX9" fmla="*/ 740568 w 1226343"/>
              <a:gd name="connsiteY9" fmla="*/ 259556 h 378619"/>
              <a:gd name="connsiteX10" fmla="*/ 859631 w 1226343"/>
              <a:gd name="connsiteY10" fmla="*/ 235744 h 378619"/>
              <a:gd name="connsiteX11" fmla="*/ 1226343 w 1226343"/>
              <a:gd name="connsiteY11" fmla="*/ 209550 h 378619"/>
              <a:gd name="connsiteX12" fmla="*/ 1219200 w 1226343"/>
              <a:gd name="connsiteY12" fmla="*/ 180975 h 378619"/>
              <a:gd name="connsiteX13" fmla="*/ 1200150 w 1226343"/>
              <a:gd name="connsiteY13" fmla="*/ 152400 h 378619"/>
              <a:gd name="connsiteX14" fmla="*/ 1157287 w 1226343"/>
              <a:gd name="connsiteY14" fmla="*/ 116681 h 378619"/>
              <a:gd name="connsiteX15" fmla="*/ 1069181 w 1226343"/>
              <a:gd name="connsiteY15" fmla="*/ 54769 h 378619"/>
              <a:gd name="connsiteX16" fmla="*/ 1002506 w 1226343"/>
              <a:gd name="connsiteY16" fmla="*/ 16669 h 378619"/>
              <a:gd name="connsiteX17" fmla="*/ 966787 w 1226343"/>
              <a:gd name="connsiteY17" fmla="*/ 0 h 378619"/>
              <a:gd name="connsiteX18" fmla="*/ 947737 w 1226343"/>
              <a:gd name="connsiteY18" fmla="*/ 0 h 378619"/>
              <a:gd name="connsiteX19" fmla="*/ 909637 w 1226343"/>
              <a:gd name="connsiteY19" fmla="*/ 9525 h 378619"/>
              <a:gd name="connsiteX20" fmla="*/ 797718 w 1226343"/>
              <a:gd name="connsiteY20" fmla="*/ 90488 h 378619"/>
              <a:gd name="connsiteX21" fmla="*/ 638175 w 1226343"/>
              <a:gd name="connsiteY21" fmla="*/ 135731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6343" h="378619">
                <a:moveTo>
                  <a:pt x="638175" y="135731"/>
                </a:moveTo>
                <a:lnTo>
                  <a:pt x="369093" y="197644"/>
                </a:lnTo>
                <a:lnTo>
                  <a:pt x="238125" y="219075"/>
                </a:lnTo>
                <a:lnTo>
                  <a:pt x="173831" y="219075"/>
                </a:lnTo>
                <a:lnTo>
                  <a:pt x="0" y="259556"/>
                </a:lnTo>
                <a:lnTo>
                  <a:pt x="42862" y="378619"/>
                </a:lnTo>
                <a:lnTo>
                  <a:pt x="130968" y="371475"/>
                </a:lnTo>
                <a:lnTo>
                  <a:pt x="311943" y="342900"/>
                </a:lnTo>
                <a:lnTo>
                  <a:pt x="561975" y="300038"/>
                </a:lnTo>
                <a:lnTo>
                  <a:pt x="740568" y="259556"/>
                </a:lnTo>
                <a:lnTo>
                  <a:pt x="859631" y="235744"/>
                </a:lnTo>
                <a:lnTo>
                  <a:pt x="1226343" y="209550"/>
                </a:lnTo>
                <a:lnTo>
                  <a:pt x="1219200" y="180975"/>
                </a:lnTo>
                <a:lnTo>
                  <a:pt x="1200150" y="152400"/>
                </a:lnTo>
                <a:lnTo>
                  <a:pt x="1157287" y="116681"/>
                </a:lnTo>
                <a:lnTo>
                  <a:pt x="1069181" y="54769"/>
                </a:lnTo>
                <a:lnTo>
                  <a:pt x="1002506" y="16669"/>
                </a:lnTo>
                <a:lnTo>
                  <a:pt x="966787" y="0"/>
                </a:lnTo>
                <a:lnTo>
                  <a:pt x="947737" y="0"/>
                </a:lnTo>
                <a:lnTo>
                  <a:pt x="909637" y="9525"/>
                </a:lnTo>
                <a:lnTo>
                  <a:pt x="797718" y="90488"/>
                </a:lnTo>
                <a:lnTo>
                  <a:pt x="638175" y="1357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B211543-485B-47CC-925A-F09C99644655}"/>
              </a:ext>
            </a:extLst>
          </p:cNvPr>
          <p:cNvSpPr/>
          <p:nvPr/>
        </p:nvSpPr>
        <p:spPr>
          <a:xfrm>
            <a:off x="4979988" y="3548063"/>
            <a:ext cx="736600" cy="660400"/>
          </a:xfrm>
          <a:custGeom>
            <a:avLst/>
            <a:gdLst>
              <a:gd name="connsiteX0" fmla="*/ 235744 w 738187"/>
              <a:gd name="connsiteY0" fmla="*/ 307181 h 659606"/>
              <a:gd name="connsiteX1" fmla="*/ 314325 w 738187"/>
              <a:gd name="connsiteY1" fmla="*/ 185737 h 659606"/>
              <a:gd name="connsiteX2" fmla="*/ 357187 w 738187"/>
              <a:gd name="connsiteY2" fmla="*/ 104775 h 659606"/>
              <a:gd name="connsiteX3" fmla="*/ 364331 w 738187"/>
              <a:gd name="connsiteY3" fmla="*/ 85725 h 659606"/>
              <a:gd name="connsiteX4" fmla="*/ 364331 w 738187"/>
              <a:gd name="connsiteY4" fmla="*/ 76200 h 659606"/>
              <a:gd name="connsiteX5" fmla="*/ 359569 w 738187"/>
              <a:gd name="connsiteY5" fmla="*/ 69056 h 659606"/>
              <a:gd name="connsiteX6" fmla="*/ 338137 w 738187"/>
              <a:gd name="connsiteY6" fmla="*/ 59531 h 659606"/>
              <a:gd name="connsiteX7" fmla="*/ 259556 w 738187"/>
              <a:gd name="connsiteY7" fmla="*/ 52387 h 659606"/>
              <a:gd name="connsiteX8" fmla="*/ 731044 w 738187"/>
              <a:gd name="connsiteY8" fmla="*/ 0 h 659606"/>
              <a:gd name="connsiteX9" fmla="*/ 738187 w 738187"/>
              <a:gd name="connsiteY9" fmla="*/ 30956 h 659606"/>
              <a:gd name="connsiteX10" fmla="*/ 738187 w 738187"/>
              <a:gd name="connsiteY10" fmla="*/ 40481 h 659606"/>
              <a:gd name="connsiteX11" fmla="*/ 731044 w 738187"/>
              <a:gd name="connsiteY11" fmla="*/ 59531 h 659606"/>
              <a:gd name="connsiteX12" fmla="*/ 719137 w 738187"/>
              <a:gd name="connsiteY12" fmla="*/ 76200 h 659606"/>
              <a:gd name="connsiteX13" fmla="*/ 690562 w 738187"/>
              <a:gd name="connsiteY13" fmla="*/ 92868 h 659606"/>
              <a:gd name="connsiteX14" fmla="*/ 657225 w 738187"/>
              <a:gd name="connsiteY14" fmla="*/ 109537 h 659606"/>
              <a:gd name="connsiteX15" fmla="*/ 350044 w 738187"/>
              <a:gd name="connsiteY15" fmla="*/ 381000 h 659606"/>
              <a:gd name="connsiteX16" fmla="*/ 69056 w 738187"/>
              <a:gd name="connsiteY16" fmla="*/ 609600 h 659606"/>
              <a:gd name="connsiteX17" fmla="*/ 0 w 738187"/>
              <a:gd name="connsiteY17" fmla="*/ 659606 h 659606"/>
              <a:gd name="connsiteX18" fmla="*/ 50006 w 738187"/>
              <a:gd name="connsiteY18" fmla="*/ 564356 h 659606"/>
              <a:gd name="connsiteX19" fmla="*/ 235744 w 738187"/>
              <a:gd name="connsiteY19" fmla="*/ 307181 h 65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8187" h="659606">
                <a:moveTo>
                  <a:pt x="235744" y="307181"/>
                </a:moveTo>
                <a:lnTo>
                  <a:pt x="314325" y="185737"/>
                </a:lnTo>
                <a:lnTo>
                  <a:pt x="357187" y="104775"/>
                </a:lnTo>
                <a:lnTo>
                  <a:pt x="364331" y="85725"/>
                </a:lnTo>
                <a:lnTo>
                  <a:pt x="364331" y="76200"/>
                </a:lnTo>
                <a:lnTo>
                  <a:pt x="359569" y="69056"/>
                </a:lnTo>
                <a:lnTo>
                  <a:pt x="338137" y="59531"/>
                </a:lnTo>
                <a:lnTo>
                  <a:pt x="259556" y="52387"/>
                </a:lnTo>
                <a:lnTo>
                  <a:pt x="731044" y="0"/>
                </a:lnTo>
                <a:lnTo>
                  <a:pt x="738187" y="30956"/>
                </a:lnTo>
                <a:lnTo>
                  <a:pt x="738187" y="40481"/>
                </a:lnTo>
                <a:lnTo>
                  <a:pt x="731044" y="59531"/>
                </a:lnTo>
                <a:lnTo>
                  <a:pt x="719137" y="76200"/>
                </a:lnTo>
                <a:lnTo>
                  <a:pt x="690562" y="92868"/>
                </a:lnTo>
                <a:lnTo>
                  <a:pt x="657225" y="109537"/>
                </a:lnTo>
                <a:lnTo>
                  <a:pt x="350044" y="381000"/>
                </a:lnTo>
                <a:lnTo>
                  <a:pt x="69056" y="609600"/>
                </a:lnTo>
                <a:lnTo>
                  <a:pt x="0" y="659606"/>
                </a:lnTo>
                <a:lnTo>
                  <a:pt x="50006" y="564356"/>
                </a:lnTo>
                <a:lnTo>
                  <a:pt x="235744" y="3071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CFC84C3-53E7-47F0-87CC-2F5EAE9A3D31}"/>
              </a:ext>
            </a:extLst>
          </p:cNvPr>
          <p:cNvSpPr/>
          <p:nvPr/>
        </p:nvSpPr>
        <p:spPr>
          <a:xfrm>
            <a:off x="4881564" y="4097338"/>
            <a:ext cx="384175" cy="1879600"/>
          </a:xfrm>
          <a:custGeom>
            <a:avLst/>
            <a:gdLst>
              <a:gd name="connsiteX0" fmla="*/ 135731 w 383381"/>
              <a:gd name="connsiteY0" fmla="*/ 328613 h 1878807"/>
              <a:gd name="connsiteX1" fmla="*/ 97631 w 383381"/>
              <a:gd name="connsiteY1" fmla="*/ 204788 h 1878807"/>
              <a:gd name="connsiteX2" fmla="*/ 64293 w 383381"/>
              <a:gd name="connsiteY2" fmla="*/ 150019 h 1878807"/>
              <a:gd name="connsiteX3" fmla="*/ 16668 w 383381"/>
              <a:gd name="connsiteY3" fmla="*/ 66675 h 1878807"/>
              <a:gd name="connsiteX4" fmla="*/ 0 w 383381"/>
              <a:gd name="connsiteY4" fmla="*/ 26194 h 1878807"/>
              <a:gd name="connsiteX5" fmla="*/ 2381 w 383381"/>
              <a:gd name="connsiteY5" fmla="*/ 16669 h 1878807"/>
              <a:gd name="connsiteX6" fmla="*/ 21431 w 383381"/>
              <a:gd name="connsiteY6" fmla="*/ 2382 h 1878807"/>
              <a:gd name="connsiteX7" fmla="*/ 61912 w 383381"/>
              <a:gd name="connsiteY7" fmla="*/ 0 h 1878807"/>
              <a:gd name="connsiteX8" fmla="*/ 114300 w 383381"/>
              <a:gd name="connsiteY8" fmla="*/ 16669 h 1878807"/>
              <a:gd name="connsiteX9" fmla="*/ 197643 w 383381"/>
              <a:gd name="connsiteY9" fmla="*/ 59532 h 1878807"/>
              <a:gd name="connsiteX10" fmla="*/ 230981 w 383381"/>
              <a:gd name="connsiteY10" fmla="*/ 92869 h 1878807"/>
              <a:gd name="connsiteX11" fmla="*/ 269081 w 383381"/>
              <a:gd name="connsiteY11" fmla="*/ 133350 h 1878807"/>
              <a:gd name="connsiteX12" fmla="*/ 290512 w 383381"/>
              <a:gd name="connsiteY12" fmla="*/ 164307 h 1878807"/>
              <a:gd name="connsiteX13" fmla="*/ 316706 w 383381"/>
              <a:gd name="connsiteY13" fmla="*/ 209550 h 1878807"/>
              <a:gd name="connsiteX14" fmla="*/ 330993 w 383381"/>
              <a:gd name="connsiteY14" fmla="*/ 252413 h 1878807"/>
              <a:gd name="connsiteX15" fmla="*/ 340518 w 383381"/>
              <a:gd name="connsiteY15" fmla="*/ 328613 h 1878807"/>
              <a:gd name="connsiteX16" fmla="*/ 359568 w 383381"/>
              <a:gd name="connsiteY16" fmla="*/ 438150 h 1878807"/>
              <a:gd name="connsiteX17" fmla="*/ 369093 w 383381"/>
              <a:gd name="connsiteY17" fmla="*/ 597694 h 1878807"/>
              <a:gd name="connsiteX18" fmla="*/ 383381 w 383381"/>
              <a:gd name="connsiteY18" fmla="*/ 864394 h 1878807"/>
              <a:gd name="connsiteX19" fmla="*/ 381000 w 383381"/>
              <a:gd name="connsiteY19" fmla="*/ 1023938 h 1878807"/>
              <a:gd name="connsiteX20" fmla="*/ 352425 w 383381"/>
              <a:gd name="connsiteY20" fmla="*/ 1338263 h 1878807"/>
              <a:gd name="connsiteX21" fmla="*/ 321468 w 383381"/>
              <a:gd name="connsiteY21" fmla="*/ 1509713 h 1878807"/>
              <a:gd name="connsiteX22" fmla="*/ 285750 w 383381"/>
              <a:gd name="connsiteY22" fmla="*/ 1621632 h 1878807"/>
              <a:gd name="connsiteX23" fmla="*/ 226218 w 383381"/>
              <a:gd name="connsiteY23" fmla="*/ 1771650 h 1878807"/>
              <a:gd name="connsiteX24" fmla="*/ 161925 w 383381"/>
              <a:gd name="connsiteY24" fmla="*/ 1869282 h 1878807"/>
              <a:gd name="connsiteX25" fmla="*/ 150018 w 383381"/>
              <a:gd name="connsiteY25" fmla="*/ 1876425 h 1878807"/>
              <a:gd name="connsiteX26" fmla="*/ 126206 w 383381"/>
              <a:gd name="connsiteY26" fmla="*/ 1878807 h 1878807"/>
              <a:gd name="connsiteX27" fmla="*/ 111918 w 383381"/>
              <a:gd name="connsiteY27" fmla="*/ 1871663 h 1878807"/>
              <a:gd name="connsiteX28" fmla="*/ 154781 w 383381"/>
              <a:gd name="connsiteY28" fmla="*/ 1321594 h 1878807"/>
              <a:gd name="connsiteX29" fmla="*/ 171450 w 383381"/>
              <a:gd name="connsiteY29" fmla="*/ 1262063 h 1878807"/>
              <a:gd name="connsiteX30" fmla="*/ 180975 w 383381"/>
              <a:gd name="connsiteY30" fmla="*/ 1214438 h 1878807"/>
              <a:gd name="connsiteX31" fmla="*/ 190500 w 383381"/>
              <a:gd name="connsiteY31" fmla="*/ 1140619 h 1878807"/>
              <a:gd name="connsiteX32" fmla="*/ 197643 w 383381"/>
              <a:gd name="connsiteY32" fmla="*/ 1071563 h 1878807"/>
              <a:gd name="connsiteX33" fmla="*/ 202406 w 383381"/>
              <a:gd name="connsiteY33" fmla="*/ 992982 h 1878807"/>
              <a:gd name="connsiteX34" fmla="*/ 202406 w 383381"/>
              <a:gd name="connsiteY34" fmla="*/ 890588 h 1878807"/>
              <a:gd name="connsiteX35" fmla="*/ 188118 w 383381"/>
              <a:gd name="connsiteY35" fmla="*/ 652463 h 1878807"/>
              <a:gd name="connsiteX36" fmla="*/ 178593 w 383381"/>
              <a:gd name="connsiteY36" fmla="*/ 521494 h 1878807"/>
              <a:gd name="connsiteX37" fmla="*/ 161925 w 383381"/>
              <a:gd name="connsiteY37" fmla="*/ 411957 h 1878807"/>
              <a:gd name="connsiteX38" fmla="*/ 135731 w 383381"/>
              <a:gd name="connsiteY38" fmla="*/ 328613 h 18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3381" h="1878807">
                <a:moveTo>
                  <a:pt x="135731" y="328613"/>
                </a:moveTo>
                <a:lnTo>
                  <a:pt x="97631" y="204788"/>
                </a:lnTo>
                <a:lnTo>
                  <a:pt x="64293" y="150019"/>
                </a:lnTo>
                <a:lnTo>
                  <a:pt x="16668" y="66675"/>
                </a:lnTo>
                <a:lnTo>
                  <a:pt x="0" y="26194"/>
                </a:lnTo>
                <a:lnTo>
                  <a:pt x="2381" y="16669"/>
                </a:lnTo>
                <a:lnTo>
                  <a:pt x="21431" y="2382"/>
                </a:lnTo>
                <a:lnTo>
                  <a:pt x="61912" y="0"/>
                </a:lnTo>
                <a:lnTo>
                  <a:pt x="114300" y="16669"/>
                </a:lnTo>
                <a:lnTo>
                  <a:pt x="197643" y="59532"/>
                </a:lnTo>
                <a:lnTo>
                  <a:pt x="230981" y="92869"/>
                </a:lnTo>
                <a:lnTo>
                  <a:pt x="269081" y="133350"/>
                </a:lnTo>
                <a:lnTo>
                  <a:pt x="290512" y="164307"/>
                </a:lnTo>
                <a:lnTo>
                  <a:pt x="316706" y="209550"/>
                </a:lnTo>
                <a:lnTo>
                  <a:pt x="330993" y="252413"/>
                </a:lnTo>
                <a:lnTo>
                  <a:pt x="340518" y="328613"/>
                </a:lnTo>
                <a:lnTo>
                  <a:pt x="359568" y="438150"/>
                </a:lnTo>
                <a:lnTo>
                  <a:pt x="369093" y="597694"/>
                </a:lnTo>
                <a:lnTo>
                  <a:pt x="383381" y="864394"/>
                </a:lnTo>
                <a:cubicBezTo>
                  <a:pt x="382587" y="917575"/>
                  <a:pt x="381794" y="970757"/>
                  <a:pt x="381000" y="1023938"/>
                </a:cubicBezTo>
                <a:lnTo>
                  <a:pt x="352425" y="1338263"/>
                </a:lnTo>
                <a:lnTo>
                  <a:pt x="321468" y="1509713"/>
                </a:lnTo>
                <a:lnTo>
                  <a:pt x="285750" y="1621632"/>
                </a:lnTo>
                <a:lnTo>
                  <a:pt x="226218" y="1771650"/>
                </a:lnTo>
                <a:lnTo>
                  <a:pt x="161925" y="1869282"/>
                </a:lnTo>
                <a:lnTo>
                  <a:pt x="150018" y="1876425"/>
                </a:lnTo>
                <a:lnTo>
                  <a:pt x="126206" y="1878807"/>
                </a:lnTo>
                <a:lnTo>
                  <a:pt x="111918" y="1871663"/>
                </a:lnTo>
                <a:lnTo>
                  <a:pt x="154781" y="1321594"/>
                </a:lnTo>
                <a:lnTo>
                  <a:pt x="171450" y="1262063"/>
                </a:lnTo>
                <a:lnTo>
                  <a:pt x="180975" y="1214438"/>
                </a:lnTo>
                <a:lnTo>
                  <a:pt x="190500" y="1140619"/>
                </a:lnTo>
                <a:lnTo>
                  <a:pt x="197643" y="1071563"/>
                </a:lnTo>
                <a:lnTo>
                  <a:pt x="202406" y="992982"/>
                </a:lnTo>
                <a:lnTo>
                  <a:pt x="202406" y="890588"/>
                </a:lnTo>
                <a:lnTo>
                  <a:pt x="188118" y="652463"/>
                </a:lnTo>
                <a:lnTo>
                  <a:pt x="178593" y="521494"/>
                </a:lnTo>
                <a:lnTo>
                  <a:pt x="161925" y="411957"/>
                </a:lnTo>
                <a:lnTo>
                  <a:pt x="135731" y="32861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817E9F2-F8E6-426D-A2B6-A031C7F3F179}"/>
              </a:ext>
            </a:extLst>
          </p:cNvPr>
          <p:cNvSpPr/>
          <p:nvPr/>
        </p:nvSpPr>
        <p:spPr>
          <a:xfrm>
            <a:off x="4522788" y="5360988"/>
            <a:ext cx="533400" cy="615950"/>
          </a:xfrm>
          <a:custGeom>
            <a:avLst/>
            <a:gdLst>
              <a:gd name="connsiteX0" fmla="*/ 123825 w 533400"/>
              <a:gd name="connsiteY0" fmla="*/ 176212 h 616744"/>
              <a:gd name="connsiteX1" fmla="*/ 245269 w 533400"/>
              <a:gd name="connsiteY1" fmla="*/ 276225 h 616744"/>
              <a:gd name="connsiteX2" fmla="*/ 307181 w 533400"/>
              <a:gd name="connsiteY2" fmla="*/ 338137 h 616744"/>
              <a:gd name="connsiteX3" fmla="*/ 352425 w 533400"/>
              <a:gd name="connsiteY3" fmla="*/ 392906 h 616744"/>
              <a:gd name="connsiteX4" fmla="*/ 369094 w 533400"/>
              <a:gd name="connsiteY4" fmla="*/ 426244 h 616744"/>
              <a:gd name="connsiteX5" fmla="*/ 400050 w 533400"/>
              <a:gd name="connsiteY5" fmla="*/ 495300 h 616744"/>
              <a:gd name="connsiteX6" fmla="*/ 426244 w 533400"/>
              <a:gd name="connsiteY6" fmla="*/ 547687 h 616744"/>
              <a:gd name="connsiteX7" fmla="*/ 452437 w 533400"/>
              <a:gd name="connsiteY7" fmla="*/ 588169 h 616744"/>
              <a:gd name="connsiteX8" fmla="*/ 466725 w 533400"/>
              <a:gd name="connsiteY8" fmla="*/ 604837 h 616744"/>
              <a:gd name="connsiteX9" fmla="*/ 483394 w 533400"/>
              <a:gd name="connsiteY9" fmla="*/ 616744 h 616744"/>
              <a:gd name="connsiteX10" fmla="*/ 507206 w 533400"/>
              <a:gd name="connsiteY10" fmla="*/ 611981 h 616744"/>
              <a:gd name="connsiteX11" fmla="*/ 533400 w 533400"/>
              <a:gd name="connsiteY11" fmla="*/ 0 h 616744"/>
              <a:gd name="connsiteX12" fmla="*/ 502444 w 533400"/>
              <a:gd name="connsiteY12" fmla="*/ 88106 h 616744"/>
              <a:gd name="connsiteX13" fmla="*/ 490537 w 533400"/>
              <a:gd name="connsiteY13" fmla="*/ 109537 h 616744"/>
              <a:gd name="connsiteX14" fmla="*/ 459581 w 533400"/>
              <a:gd name="connsiteY14" fmla="*/ 140494 h 616744"/>
              <a:gd name="connsiteX15" fmla="*/ 426244 w 533400"/>
              <a:gd name="connsiteY15" fmla="*/ 159544 h 616744"/>
              <a:gd name="connsiteX16" fmla="*/ 397669 w 533400"/>
              <a:gd name="connsiteY16" fmla="*/ 169069 h 616744"/>
              <a:gd name="connsiteX17" fmla="*/ 373856 w 533400"/>
              <a:gd name="connsiteY17" fmla="*/ 169069 h 616744"/>
              <a:gd name="connsiteX18" fmla="*/ 311944 w 533400"/>
              <a:gd name="connsiteY18" fmla="*/ 164306 h 616744"/>
              <a:gd name="connsiteX19" fmla="*/ 254794 w 533400"/>
              <a:gd name="connsiteY19" fmla="*/ 147637 h 616744"/>
              <a:gd name="connsiteX20" fmla="*/ 190500 w 533400"/>
              <a:gd name="connsiteY20" fmla="*/ 116681 h 616744"/>
              <a:gd name="connsiteX21" fmla="*/ 119062 w 533400"/>
              <a:gd name="connsiteY21" fmla="*/ 78581 h 616744"/>
              <a:gd name="connsiteX22" fmla="*/ 59531 w 533400"/>
              <a:gd name="connsiteY22" fmla="*/ 40481 h 616744"/>
              <a:gd name="connsiteX23" fmla="*/ 40481 w 533400"/>
              <a:gd name="connsiteY23" fmla="*/ 30956 h 616744"/>
              <a:gd name="connsiteX24" fmla="*/ 21431 w 533400"/>
              <a:gd name="connsiteY24" fmla="*/ 30956 h 616744"/>
              <a:gd name="connsiteX25" fmla="*/ 2381 w 533400"/>
              <a:gd name="connsiteY25" fmla="*/ 35719 h 616744"/>
              <a:gd name="connsiteX26" fmla="*/ 0 w 533400"/>
              <a:gd name="connsiteY26" fmla="*/ 47625 h 616744"/>
              <a:gd name="connsiteX27" fmla="*/ 9525 w 533400"/>
              <a:gd name="connsiteY27" fmla="*/ 71437 h 616744"/>
              <a:gd name="connsiteX28" fmla="*/ 23812 w 533400"/>
              <a:gd name="connsiteY28" fmla="*/ 95250 h 616744"/>
              <a:gd name="connsiteX29" fmla="*/ 52387 w 533400"/>
              <a:gd name="connsiteY29" fmla="*/ 121444 h 616744"/>
              <a:gd name="connsiteX30" fmla="*/ 123825 w 533400"/>
              <a:gd name="connsiteY30" fmla="*/ 176212 h 6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3400" h="616744">
                <a:moveTo>
                  <a:pt x="123825" y="176212"/>
                </a:moveTo>
                <a:lnTo>
                  <a:pt x="245269" y="276225"/>
                </a:lnTo>
                <a:lnTo>
                  <a:pt x="307181" y="338137"/>
                </a:lnTo>
                <a:lnTo>
                  <a:pt x="352425" y="392906"/>
                </a:lnTo>
                <a:lnTo>
                  <a:pt x="369094" y="426244"/>
                </a:lnTo>
                <a:lnTo>
                  <a:pt x="400050" y="495300"/>
                </a:lnTo>
                <a:lnTo>
                  <a:pt x="426244" y="547687"/>
                </a:lnTo>
                <a:lnTo>
                  <a:pt x="452437" y="588169"/>
                </a:lnTo>
                <a:lnTo>
                  <a:pt x="466725" y="604837"/>
                </a:lnTo>
                <a:lnTo>
                  <a:pt x="483394" y="616744"/>
                </a:lnTo>
                <a:lnTo>
                  <a:pt x="507206" y="611981"/>
                </a:lnTo>
                <a:lnTo>
                  <a:pt x="533400" y="0"/>
                </a:lnTo>
                <a:lnTo>
                  <a:pt x="502444" y="88106"/>
                </a:lnTo>
                <a:lnTo>
                  <a:pt x="490537" y="109537"/>
                </a:lnTo>
                <a:lnTo>
                  <a:pt x="459581" y="140494"/>
                </a:lnTo>
                <a:lnTo>
                  <a:pt x="426244" y="159544"/>
                </a:lnTo>
                <a:lnTo>
                  <a:pt x="397669" y="169069"/>
                </a:lnTo>
                <a:lnTo>
                  <a:pt x="373856" y="169069"/>
                </a:lnTo>
                <a:lnTo>
                  <a:pt x="311944" y="164306"/>
                </a:lnTo>
                <a:lnTo>
                  <a:pt x="254794" y="147637"/>
                </a:lnTo>
                <a:lnTo>
                  <a:pt x="190500" y="116681"/>
                </a:lnTo>
                <a:lnTo>
                  <a:pt x="119062" y="78581"/>
                </a:lnTo>
                <a:lnTo>
                  <a:pt x="59531" y="40481"/>
                </a:lnTo>
                <a:lnTo>
                  <a:pt x="40481" y="30956"/>
                </a:lnTo>
                <a:lnTo>
                  <a:pt x="21431" y="30956"/>
                </a:lnTo>
                <a:lnTo>
                  <a:pt x="2381" y="35719"/>
                </a:lnTo>
                <a:lnTo>
                  <a:pt x="0" y="47625"/>
                </a:lnTo>
                <a:lnTo>
                  <a:pt x="9525" y="71437"/>
                </a:lnTo>
                <a:lnTo>
                  <a:pt x="23812" y="95250"/>
                </a:lnTo>
                <a:lnTo>
                  <a:pt x="52387" y="121444"/>
                </a:lnTo>
                <a:lnTo>
                  <a:pt x="123825" y="1762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E94E900-6A29-4D19-B297-487B6E1DEB45}"/>
              </a:ext>
            </a:extLst>
          </p:cNvPr>
          <p:cNvSpPr/>
          <p:nvPr/>
        </p:nvSpPr>
        <p:spPr>
          <a:xfrm>
            <a:off x="3767139" y="4208463"/>
            <a:ext cx="2079625" cy="869950"/>
          </a:xfrm>
          <a:custGeom>
            <a:avLst/>
            <a:gdLst>
              <a:gd name="connsiteX0" fmla="*/ 697706 w 2078831"/>
              <a:gd name="connsiteY0" fmla="*/ 711994 h 871537"/>
              <a:gd name="connsiteX1" fmla="*/ 973931 w 2078831"/>
              <a:gd name="connsiteY1" fmla="*/ 583406 h 871537"/>
              <a:gd name="connsiteX2" fmla="*/ 1307306 w 2078831"/>
              <a:gd name="connsiteY2" fmla="*/ 421481 h 871537"/>
              <a:gd name="connsiteX3" fmla="*/ 1628775 w 2078831"/>
              <a:gd name="connsiteY3" fmla="*/ 266700 h 871537"/>
              <a:gd name="connsiteX4" fmla="*/ 1909762 w 2078831"/>
              <a:gd name="connsiteY4" fmla="*/ 123825 h 871537"/>
              <a:gd name="connsiteX5" fmla="*/ 2047875 w 2078831"/>
              <a:gd name="connsiteY5" fmla="*/ 52387 h 871537"/>
              <a:gd name="connsiteX6" fmla="*/ 2066925 w 2078831"/>
              <a:gd name="connsiteY6" fmla="*/ 35719 h 871537"/>
              <a:gd name="connsiteX7" fmla="*/ 2078831 w 2078831"/>
              <a:gd name="connsiteY7" fmla="*/ 16669 h 871537"/>
              <a:gd name="connsiteX8" fmla="*/ 2078831 w 2078831"/>
              <a:gd name="connsiteY8" fmla="*/ 7144 h 871537"/>
              <a:gd name="connsiteX9" fmla="*/ 2071687 w 2078831"/>
              <a:gd name="connsiteY9" fmla="*/ 0 h 871537"/>
              <a:gd name="connsiteX10" fmla="*/ 2038350 w 2078831"/>
              <a:gd name="connsiteY10" fmla="*/ 0 h 871537"/>
              <a:gd name="connsiteX11" fmla="*/ 1981200 w 2078831"/>
              <a:gd name="connsiteY11" fmla="*/ 11906 h 871537"/>
              <a:gd name="connsiteX12" fmla="*/ 1619250 w 2078831"/>
              <a:gd name="connsiteY12" fmla="*/ 152400 h 871537"/>
              <a:gd name="connsiteX13" fmla="*/ 1431131 w 2078831"/>
              <a:gd name="connsiteY13" fmla="*/ 214312 h 871537"/>
              <a:gd name="connsiteX14" fmla="*/ 1276350 w 2078831"/>
              <a:gd name="connsiteY14" fmla="*/ 290512 h 871537"/>
              <a:gd name="connsiteX15" fmla="*/ 969168 w 2078831"/>
              <a:gd name="connsiteY15" fmla="*/ 404812 h 871537"/>
              <a:gd name="connsiteX16" fmla="*/ 707231 w 2078831"/>
              <a:gd name="connsiteY16" fmla="*/ 495300 h 871537"/>
              <a:gd name="connsiteX17" fmla="*/ 640556 w 2078831"/>
              <a:gd name="connsiteY17" fmla="*/ 511969 h 871537"/>
              <a:gd name="connsiteX18" fmla="*/ 485775 w 2078831"/>
              <a:gd name="connsiteY18" fmla="*/ 557212 h 871537"/>
              <a:gd name="connsiteX19" fmla="*/ 366712 w 2078831"/>
              <a:gd name="connsiteY19" fmla="*/ 581025 h 871537"/>
              <a:gd name="connsiteX20" fmla="*/ 321468 w 2078831"/>
              <a:gd name="connsiteY20" fmla="*/ 585787 h 871537"/>
              <a:gd name="connsiteX21" fmla="*/ 271462 w 2078831"/>
              <a:gd name="connsiteY21" fmla="*/ 585787 h 871537"/>
              <a:gd name="connsiteX22" fmla="*/ 209550 w 2078831"/>
              <a:gd name="connsiteY22" fmla="*/ 576262 h 871537"/>
              <a:gd name="connsiteX23" fmla="*/ 128587 w 2078831"/>
              <a:gd name="connsiteY23" fmla="*/ 554831 h 871537"/>
              <a:gd name="connsiteX24" fmla="*/ 88106 w 2078831"/>
              <a:gd name="connsiteY24" fmla="*/ 531019 h 871537"/>
              <a:gd name="connsiteX25" fmla="*/ 64293 w 2078831"/>
              <a:gd name="connsiteY25" fmla="*/ 516731 h 871537"/>
              <a:gd name="connsiteX26" fmla="*/ 38100 w 2078831"/>
              <a:gd name="connsiteY26" fmla="*/ 511969 h 871537"/>
              <a:gd name="connsiteX27" fmla="*/ 14287 w 2078831"/>
              <a:gd name="connsiteY27" fmla="*/ 516731 h 871537"/>
              <a:gd name="connsiteX28" fmla="*/ 0 w 2078831"/>
              <a:gd name="connsiteY28" fmla="*/ 528637 h 871537"/>
              <a:gd name="connsiteX29" fmla="*/ 2381 w 2078831"/>
              <a:gd name="connsiteY29" fmla="*/ 547687 h 871537"/>
              <a:gd name="connsiteX30" fmla="*/ 14287 w 2078831"/>
              <a:gd name="connsiteY30" fmla="*/ 578644 h 871537"/>
              <a:gd name="connsiteX31" fmla="*/ 50006 w 2078831"/>
              <a:gd name="connsiteY31" fmla="*/ 628650 h 871537"/>
              <a:gd name="connsiteX32" fmla="*/ 100012 w 2078831"/>
              <a:gd name="connsiteY32" fmla="*/ 692944 h 871537"/>
              <a:gd name="connsiteX33" fmla="*/ 171450 w 2078831"/>
              <a:gd name="connsiteY33" fmla="*/ 759619 h 871537"/>
              <a:gd name="connsiteX34" fmla="*/ 216693 w 2078831"/>
              <a:gd name="connsiteY34" fmla="*/ 802481 h 871537"/>
              <a:gd name="connsiteX35" fmla="*/ 259556 w 2078831"/>
              <a:gd name="connsiteY35" fmla="*/ 833437 h 871537"/>
              <a:gd name="connsiteX36" fmla="*/ 304800 w 2078831"/>
              <a:gd name="connsiteY36" fmla="*/ 864394 h 871537"/>
              <a:gd name="connsiteX37" fmla="*/ 326231 w 2078831"/>
              <a:gd name="connsiteY37" fmla="*/ 871537 h 871537"/>
              <a:gd name="connsiteX38" fmla="*/ 357187 w 2078831"/>
              <a:gd name="connsiteY38" fmla="*/ 871537 h 871537"/>
              <a:gd name="connsiteX39" fmla="*/ 400050 w 2078831"/>
              <a:gd name="connsiteY39" fmla="*/ 859631 h 871537"/>
              <a:gd name="connsiteX40" fmla="*/ 466725 w 2078831"/>
              <a:gd name="connsiteY40" fmla="*/ 826294 h 871537"/>
              <a:gd name="connsiteX41" fmla="*/ 502443 w 2078831"/>
              <a:gd name="connsiteY41" fmla="*/ 802481 h 871537"/>
              <a:gd name="connsiteX42" fmla="*/ 697706 w 2078831"/>
              <a:gd name="connsiteY42" fmla="*/ 71199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8831" h="871537">
                <a:moveTo>
                  <a:pt x="697706" y="711994"/>
                </a:moveTo>
                <a:lnTo>
                  <a:pt x="973931" y="583406"/>
                </a:lnTo>
                <a:lnTo>
                  <a:pt x="1307306" y="421481"/>
                </a:lnTo>
                <a:lnTo>
                  <a:pt x="1628775" y="266700"/>
                </a:lnTo>
                <a:lnTo>
                  <a:pt x="1909762" y="123825"/>
                </a:lnTo>
                <a:lnTo>
                  <a:pt x="2047875" y="52387"/>
                </a:lnTo>
                <a:lnTo>
                  <a:pt x="2066925" y="35719"/>
                </a:lnTo>
                <a:lnTo>
                  <a:pt x="2078831" y="16669"/>
                </a:lnTo>
                <a:lnTo>
                  <a:pt x="2078831" y="7144"/>
                </a:lnTo>
                <a:lnTo>
                  <a:pt x="2071687" y="0"/>
                </a:lnTo>
                <a:lnTo>
                  <a:pt x="2038350" y="0"/>
                </a:lnTo>
                <a:lnTo>
                  <a:pt x="1981200" y="11906"/>
                </a:lnTo>
                <a:lnTo>
                  <a:pt x="1619250" y="152400"/>
                </a:lnTo>
                <a:lnTo>
                  <a:pt x="1431131" y="214312"/>
                </a:lnTo>
                <a:lnTo>
                  <a:pt x="1276350" y="290512"/>
                </a:lnTo>
                <a:lnTo>
                  <a:pt x="969168" y="404812"/>
                </a:lnTo>
                <a:lnTo>
                  <a:pt x="707231" y="495300"/>
                </a:lnTo>
                <a:lnTo>
                  <a:pt x="640556" y="511969"/>
                </a:lnTo>
                <a:lnTo>
                  <a:pt x="485775" y="557212"/>
                </a:lnTo>
                <a:lnTo>
                  <a:pt x="366712" y="581025"/>
                </a:lnTo>
                <a:lnTo>
                  <a:pt x="321468" y="585787"/>
                </a:lnTo>
                <a:lnTo>
                  <a:pt x="271462" y="585787"/>
                </a:lnTo>
                <a:lnTo>
                  <a:pt x="209550" y="576262"/>
                </a:lnTo>
                <a:lnTo>
                  <a:pt x="128587" y="554831"/>
                </a:lnTo>
                <a:lnTo>
                  <a:pt x="88106" y="531019"/>
                </a:lnTo>
                <a:lnTo>
                  <a:pt x="64293" y="516731"/>
                </a:lnTo>
                <a:lnTo>
                  <a:pt x="38100" y="511969"/>
                </a:lnTo>
                <a:lnTo>
                  <a:pt x="14287" y="516731"/>
                </a:lnTo>
                <a:lnTo>
                  <a:pt x="0" y="528637"/>
                </a:lnTo>
                <a:lnTo>
                  <a:pt x="2381" y="547687"/>
                </a:lnTo>
                <a:lnTo>
                  <a:pt x="14287" y="578644"/>
                </a:lnTo>
                <a:lnTo>
                  <a:pt x="50006" y="628650"/>
                </a:lnTo>
                <a:lnTo>
                  <a:pt x="100012" y="692944"/>
                </a:lnTo>
                <a:lnTo>
                  <a:pt x="171450" y="759619"/>
                </a:lnTo>
                <a:lnTo>
                  <a:pt x="216693" y="802481"/>
                </a:lnTo>
                <a:lnTo>
                  <a:pt x="259556" y="833437"/>
                </a:lnTo>
                <a:lnTo>
                  <a:pt x="304800" y="864394"/>
                </a:lnTo>
                <a:lnTo>
                  <a:pt x="326231" y="871537"/>
                </a:lnTo>
                <a:lnTo>
                  <a:pt x="357187" y="871537"/>
                </a:lnTo>
                <a:lnTo>
                  <a:pt x="400050" y="859631"/>
                </a:lnTo>
                <a:lnTo>
                  <a:pt x="466725" y="826294"/>
                </a:lnTo>
                <a:lnTo>
                  <a:pt x="502443" y="802481"/>
                </a:lnTo>
                <a:lnTo>
                  <a:pt x="697706" y="7119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A8748F0-6E86-43FA-A030-4D78D36A7EAA}"/>
              </a:ext>
            </a:extLst>
          </p:cNvPr>
          <p:cNvSpPr/>
          <p:nvPr/>
        </p:nvSpPr>
        <p:spPr>
          <a:xfrm>
            <a:off x="6248401" y="2624139"/>
            <a:ext cx="1895475" cy="492125"/>
          </a:xfrm>
          <a:custGeom>
            <a:avLst/>
            <a:gdLst>
              <a:gd name="connsiteX0" fmla="*/ 492919 w 1895475"/>
              <a:gd name="connsiteY0" fmla="*/ 319087 h 492918"/>
              <a:gd name="connsiteX1" fmla="*/ 195263 w 1895475"/>
              <a:gd name="connsiteY1" fmla="*/ 354806 h 492918"/>
              <a:gd name="connsiteX2" fmla="*/ 142875 w 1895475"/>
              <a:gd name="connsiteY2" fmla="*/ 357187 h 492918"/>
              <a:gd name="connsiteX3" fmla="*/ 0 w 1895475"/>
              <a:gd name="connsiteY3" fmla="*/ 369093 h 492918"/>
              <a:gd name="connsiteX4" fmla="*/ 61913 w 1895475"/>
              <a:gd name="connsiteY4" fmla="*/ 492918 h 492918"/>
              <a:gd name="connsiteX5" fmla="*/ 250031 w 1895475"/>
              <a:gd name="connsiteY5" fmla="*/ 485775 h 492918"/>
              <a:gd name="connsiteX6" fmla="*/ 571500 w 1895475"/>
              <a:gd name="connsiteY6" fmla="*/ 450056 h 492918"/>
              <a:gd name="connsiteX7" fmla="*/ 869156 w 1895475"/>
              <a:gd name="connsiteY7" fmla="*/ 407193 h 492918"/>
              <a:gd name="connsiteX8" fmla="*/ 966788 w 1895475"/>
              <a:gd name="connsiteY8" fmla="*/ 390525 h 492918"/>
              <a:gd name="connsiteX9" fmla="*/ 1104900 w 1895475"/>
              <a:gd name="connsiteY9" fmla="*/ 347662 h 492918"/>
              <a:gd name="connsiteX10" fmla="*/ 1373981 w 1895475"/>
              <a:gd name="connsiteY10" fmla="*/ 292893 h 492918"/>
              <a:gd name="connsiteX11" fmla="*/ 1557338 w 1895475"/>
              <a:gd name="connsiteY11" fmla="*/ 261937 h 492918"/>
              <a:gd name="connsiteX12" fmla="*/ 1757363 w 1895475"/>
              <a:gd name="connsiteY12" fmla="*/ 221456 h 492918"/>
              <a:gd name="connsiteX13" fmla="*/ 1809750 w 1895475"/>
              <a:gd name="connsiteY13" fmla="*/ 200025 h 492918"/>
              <a:gd name="connsiteX14" fmla="*/ 1857375 w 1895475"/>
              <a:gd name="connsiteY14" fmla="*/ 173831 h 492918"/>
              <a:gd name="connsiteX15" fmla="*/ 1878806 w 1895475"/>
              <a:gd name="connsiteY15" fmla="*/ 157162 h 492918"/>
              <a:gd name="connsiteX16" fmla="*/ 1890713 w 1895475"/>
              <a:gd name="connsiteY16" fmla="*/ 142875 h 492918"/>
              <a:gd name="connsiteX17" fmla="*/ 1895475 w 1895475"/>
              <a:gd name="connsiteY17" fmla="*/ 126206 h 492918"/>
              <a:gd name="connsiteX18" fmla="*/ 1895475 w 1895475"/>
              <a:gd name="connsiteY18" fmla="*/ 107156 h 492918"/>
              <a:gd name="connsiteX19" fmla="*/ 1893094 w 1895475"/>
              <a:gd name="connsiteY19" fmla="*/ 92868 h 492918"/>
              <a:gd name="connsiteX20" fmla="*/ 1876425 w 1895475"/>
              <a:gd name="connsiteY20" fmla="*/ 71437 h 492918"/>
              <a:gd name="connsiteX21" fmla="*/ 1847850 w 1895475"/>
              <a:gd name="connsiteY21" fmla="*/ 52387 h 492918"/>
              <a:gd name="connsiteX22" fmla="*/ 1804988 w 1895475"/>
              <a:gd name="connsiteY22" fmla="*/ 35718 h 492918"/>
              <a:gd name="connsiteX23" fmla="*/ 1731169 w 1895475"/>
              <a:gd name="connsiteY23" fmla="*/ 21431 h 492918"/>
              <a:gd name="connsiteX24" fmla="*/ 1583531 w 1895475"/>
              <a:gd name="connsiteY24" fmla="*/ 4762 h 492918"/>
              <a:gd name="connsiteX25" fmla="*/ 1457325 w 1895475"/>
              <a:gd name="connsiteY25" fmla="*/ 0 h 492918"/>
              <a:gd name="connsiteX26" fmla="*/ 1447800 w 1895475"/>
              <a:gd name="connsiteY26" fmla="*/ 2381 h 492918"/>
              <a:gd name="connsiteX27" fmla="*/ 1402556 w 1895475"/>
              <a:gd name="connsiteY27" fmla="*/ 30956 h 492918"/>
              <a:gd name="connsiteX28" fmla="*/ 1197769 w 1895475"/>
              <a:gd name="connsiteY28" fmla="*/ 138112 h 492918"/>
              <a:gd name="connsiteX29" fmla="*/ 866775 w 1895475"/>
              <a:gd name="connsiteY29" fmla="*/ 230981 h 492918"/>
              <a:gd name="connsiteX30" fmla="*/ 614363 w 1895475"/>
              <a:gd name="connsiteY30" fmla="*/ 295275 h 492918"/>
              <a:gd name="connsiteX31" fmla="*/ 492919 w 1895475"/>
              <a:gd name="connsiteY31" fmla="*/ 319087 h 49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95475" h="492918">
                <a:moveTo>
                  <a:pt x="492919" y="319087"/>
                </a:moveTo>
                <a:lnTo>
                  <a:pt x="195263" y="354806"/>
                </a:lnTo>
                <a:cubicBezTo>
                  <a:pt x="144463" y="357225"/>
                  <a:pt x="161944" y="357187"/>
                  <a:pt x="142875" y="357187"/>
                </a:cubicBezTo>
                <a:lnTo>
                  <a:pt x="0" y="369093"/>
                </a:lnTo>
                <a:lnTo>
                  <a:pt x="61913" y="492918"/>
                </a:lnTo>
                <a:lnTo>
                  <a:pt x="250031" y="485775"/>
                </a:lnTo>
                <a:lnTo>
                  <a:pt x="571500" y="450056"/>
                </a:lnTo>
                <a:lnTo>
                  <a:pt x="869156" y="407193"/>
                </a:lnTo>
                <a:lnTo>
                  <a:pt x="966788" y="390525"/>
                </a:lnTo>
                <a:lnTo>
                  <a:pt x="1104900" y="347662"/>
                </a:lnTo>
                <a:lnTo>
                  <a:pt x="1373981" y="292893"/>
                </a:lnTo>
                <a:lnTo>
                  <a:pt x="1557338" y="261937"/>
                </a:lnTo>
                <a:lnTo>
                  <a:pt x="1757363" y="221456"/>
                </a:lnTo>
                <a:lnTo>
                  <a:pt x="1809750" y="200025"/>
                </a:lnTo>
                <a:lnTo>
                  <a:pt x="1857375" y="173831"/>
                </a:lnTo>
                <a:lnTo>
                  <a:pt x="1878806" y="157162"/>
                </a:lnTo>
                <a:lnTo>
                  <a:pt x="1890713" y="142875"/>
                </a:lnTo>
                <a:lnTo>
                  <a:pt x="1895475" y="126206"/>
                </a:lnTo>
                <a:lnTo>
                  <a:pt x="1895475" y="107156"/>
                </a:lnTo>
                <a:lnTo>
                  <a:pt x="1893094" y="92868"/>
                </a:lnTo>
                <a:lnTo>
                  <a:pt x="1876425" y="71437"/>
                </a:lnTo>
                <a:lnTo>
                  <a:pt x="1847850" y="52387"/>
                </a:lnTo>
                <a:lnTo>
                  <a:pt x="1804988" y="35718"/>
                </a:lnTo>
                <a:lnTo>
                  <a:pt x="1731169" y="21431"/>
                </a:lnTo>
                <a:lnTo>
                  <a:pt x="1583531" y="4762"/>
                </a:lnTo>
                <a:lnTo>
                  <a:pt x="1457325" y="0"/>
                </a:lnTo>
                <a:lnTo>
                  <a:pt x="1447800" y="2381"/>
                </a:lnTo>
                <a:lnTo>
                  <a:pt x="1402556" y="30956"/>
                </a:lnTo>
                <a:lnTo>
                  <a:pt x="1197769" y="138112"/>
                </a:lnTo>
                <a:lnTo>
                  <a:pt x="866775" y="230981"/>
                </a:lnTo>
                <a:lnTo>
                  <a:pt x="614363" y="295275"/>
                </a:lnTo>
                <a:lnTo>
                  <a:pt x="492919" y="3190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EADE4DE-3ADA-4432-A8D5-F7A207D3C5BB}"/>
              </a:ext>
            </a:extLst>
          </p:cNvPr>
          <p:cNvSpPr/>
          <p:nvPr/>
        </p:nvSpPr>
        <p:spPr>
          <a:xfrm>
            <a:off x="5695951" y="2959100"/>
            <a:ext cx="1909763" cy="2757488"/>
          </a:xfrm>
          <a:custGeom>
            <a:avLst/>
            <a:gdLst>
              <a:gd name="connsiteX0" fmla="*/ 1448410 w 1909267"/>
              <a:gd name="connsiteY0" fmla="*/ 632765 h 2757831"/>
              <a:gd name="connsiteX1" fmla="*/ 1532534 w 1909267"/>
              <a:gd name="connsiteY1" fmla="*/ 398679 h 2757831"/>
              <a:gd name="connsiteX2" fmla="*/ 1561795 w 1909267"/>
              <a:gd name="connsiteY2" fmla="*/ 296266 h 2757831"/>
              <a:gd name="connsiteX3" fmla="*/ 1576426 w 1909267"/>
              <a:gd name="connsiteY3" fmla="*/ 223114 h 2757831"/>
              <a:gd name="connsiteX4" fmla="*/ 1576426 w 1909267"/>
              <a:gd name="connsiteY4" fmla="*/ 197511 h 2757831"/>
              <a:gd name="connsiteX5" fmla="*/ 1572768 w 1909267"/>
              <a:gd name="connsiteY5" fmla="*/ 168250 h 2757831"/>
              <a:gd name="connsiteX6" fmla="*/ 1565453 w 1909267"/>
              <a:gd name="connsiteY6" fmla="*/ 135332 h 2757831"/>
              <a:gd name="connsiteX7" fmla="*/ 1550822 w 1909267"/>
              <a:gd name="connsiteY7" fmla="*/ 106071 h 2757831"/>
              <a:gd name="connsiteX8" fmla="*/ 1517904 w 1909267"/>
              <a:gd name="connsiteY8" fmla="*/ 76810 h 2757831"/>
              <a:gd name="connsiteX9" fmla="*/ 1433779 w 1909267"/>
              <a:gd name="connsiteY9" fmla="*/ 21946 h 2757831"/>
              <a:gd name="connsiteX10" fmla="*/ 1664208 w 1909267"/>
              <a:gd name="connsiteY10" fmla="*/ 0 h 2757831"/>
              <a:gd name="connsiteX11" fmla="*/ 1762963 w 1909267"/>
              <a:gd name="connsiteY11" fmla="*/ 84125 h 2757831"/>
              <a:gd name="connsiteX12" fmla="*/ 1839773 w 1909267"/>
              <a:gd name="connsiteY12" fmla="*/ 157277 h 2757831"/>
              <a:gd name="connsiteX13" fmla="*/ 1880006 w 1909267"/>
              <a:gd name="connsiteY13" fmla="*/ 201168 h 2757831"/>
              <a:gd name="connsiteX14" fmla="*/ 1901952 w 1909267"/>
              <a:gd name="connsiteY14" fmla="*/ 230429 h 2757831"/>
              <a:gd name="connsiteX15" fmla="*/ 1909267 w 1909267"/>
              <a:gd name="connsiteY15" fmla="*/ 256032 h 2757831"/>
              <a:gd name="connsiteX16" fmla="*/ 1909267 w 1909267"/>
              <a:gd name="connsiteY16" fmla="*/ 288951 h 2757831"/>
              <a:gd name="connsiteX17" fmla="*/ 1898294 w 1909267"/>
              <a:gd name="connsiteY17" fmla="*/ 321869 h 2757831"/>
              <a:gd name="connsiteX18" fmla="*/ 1865376 w 1909267"/>
              <a:gd name="connsiteY18" fmla="*/ 365760 h 2757831"/>
              <a:gd name="connsiteX19" fmla="*/ 1759306 w 1909267"/>
              <a:gd name="connsiteY19" fmla="*/ 596189 h 2757831"/>
              <a:gd name="connsiteX20" fmla="*/ 1565453 w 1909267"/>
              <a:gd name="connsiteY20" fmla="*/ 1064362 h 2757831"/>
              <a:gd name="connsiteX21" fmla="*/ 1367942 w 1909267"/>
              <a:gd name="connsiteY21" fmla="*/ 1488644 h 2757831"/>
              <a:gd name="connsiteX22" fmla="*/ 1272845 w 1909267"/>
              <a:gd name="connsiteY22" fmla="*/ 1667866 h 2757831"/>
              <a:gd name="connsiteX23" fmla="*/ 1108253 w 1909267"/>
              <a:gd name="connsiteY23" fmla="*/ 1898295 h 2757831"/>
              <a:gd name="connsiteX24" fmla="*/ 848563 w 1909267"/>
              <a:gd name="connsiteY24" fmla="*/ 2179930 h 2757831"/>
              <a:gd name="connsiteX25" fmla="*/ 585216 w 1909267"/>
              <a:gd name="connsiteY25" fmla="*/ 2414016 h 2757831"/>
              <a:gd name="connsiteX26" fmla="*/ 380390 w 1909267"/>
              <a:gd name="connsiteY26" fmla="*/ 2560320 h 2757831"/>
              <a:gd name="connsiteX27" fmla="*/ 80467 w 1909267"/>
              <a:gd name="connsiteY27" fmla="*/ 2743200 h 2757831"/>
              <a:gd name="connsiteX28" fmla="*/ 47549 w 1909267"/>
              <a:gd name="connsiteY28" fmla="*/ 2754173 h 2757831"/>
              <a:gd name="connsiteX29" fmla="*/ 25603 w 1909267"/>
              <a:gd name="connsiteY29" fmla="*/ 2757831 h 2757831"/>
              <a:gd name="connsiteX30" fmla="*/ 10973 w 1909267"/>
              <a:gd name="connsiteY30" fmla="*/ 2754173 h 2757831"/>
              <a:gd name="connsiteX31" fmla="*/ 0 w 1909267"/>
              <a:gd name="connsiteY31" fmla="*/ 2739543 h 2757831"/>
              <a:gd name="connsiteX32" fmla="*/ 3658 w 1909267"/>
              <a:gd name="connsiteY32" fmla="*/ 2713940 h 2757831"/>
              <a:gd name="connsiteX33" fmla="*/ 32918 w 1909267"/>
              <a:gd name="connsiteY33" fmla="*/ 2691994 h 2757831"/>
              <a:gd name="connsiteX34" fmla="*/ 171907 w 1909267"/>
              <a:gd name="connsiteY34" fmla="*/ 2593239 h 2757831"/>
              <a:gd name="connsiteX35" fmla="*/ 405994 w 1909267"/>
              <a:gd name="connsiteY35" fmla="*/ 2392071 h 2757831"/>
              <a:gd name="connsiteX36" fmla="*/ 625450 w 1909267"/>
              <a:gd name="connsiteY36" fmla="*/ 2161642 h 2757831"/>
              <a:gd name="connsiteX37" fmla="*/ 801014 w 1909267"/>
              <a:gd name="connsiteY37" fmla="*/ 1942186 h 2757831"/>
              <a:gd name="connsiteX38" fmla="*/ 954634 w 1909267"/>
              <a:gd name="connsiteY38" fmla="*/ 1715415 h 2757831"/>
              <a:gd name="connsiteX39" fmla="*/ 1119226 w 1909267"/>
              <a:gd name="connsiteY39" fmla="*/ 1437437 h 2757831"/>
              <a:gd name="connsiteX40" fmla="*/ 1210666 w 1909267"/>
              <a:gd name="connsiteY40" fmla="*/ 1250900 h 2757831"/>
              <a:gd name="connsiteX41" fmla="*/ 1335024 w 1909267"/>
              <a:gd name="connsiteY41" fmla="*/ 932688 h 2757831"/>
              <a:gd name="connsiteX42" fmla="*/ 1448410 w 1909267"/>
              <a:gd name="connsiteY42" fmla="*/ 632765 h 275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09267" h="2757831">
                <a:moveTo>
                  <a:pt x="1448410" y="632765"/>
                </a:moveTo>
                <a:lnTo>
                  <a:pt x="1532534" y="398679"/>
                </a:lnTo>
                <a:lnTo>
                  <a:pt x="1561795" y="296266"/>
                </a:lnTo>
                <a:lnTo>
                  <a:pt x="1576426" y="223114"/>
                </a:lnTo>
                <a:lnTo>
                  <a:pt x="1576426" y="197511"/>
                </a:lnTo>
                <a:lnTo>
                  <a:pt x="1572768" y="168250"/>
                </a:lnTo>
                <a:lnTo>
                  <a:pt x="1565453" y="135332"/>
                </a:lnTo>
                <a:lnTo>
                  <a:pt x="1550822" y="106071"/>
                </a:lnTo>
                <a:lnTo>
                  <a:pt x="1517904" y="76810"/>
                </a:lnTo>
                <a:lnTo>
                  <a:pt x="1433779" y="21946"/>
                </a:lnTo>
                <a:lnTo>
                  <a:pt x="1664208" y="0"/>
                </a:lnTo>
                <a:lnTo>
                  <a:pt x="1762963" y="84125"/>
                </a:lnTo>
                <a:lnTo>
                  <a:pt x="1839773" y="157277"/>
                </a:lnTo>
                <a:lnTo>
                  <a:pt x="1880006" y="201168"/>
                </a:lnTo>
                <a:lnTo>
                  <a:pt x="1901952" y="230429"/>
                </a:lnTo>
                <a:lnTo>
                  <a:pt x="1909267" y="256032"/>
                </a:lnTo>
                <a:lnTo>
                  <a:pt x="1909267" y="288951"/>
                </a:lnTo>
                <a:lnTo>
                  <a:pt x="1898294" y="321869"/>
                </a:lnTo>
                <a:lnTo>
                  <a:pt x="1865376" y="365760"/>
                </a:lnTo>
                <a:lnTo>
                  <a:pt x="1759306" y="596189"/>
                </a:lnTo>
                <a:lnTo>
                  <a:pt x="1565453" y="1064362"/>
                </a:lnTo>
                <a:lnTo>
                  <a:pt x="1367942" y="1488644"/>
                </a:lnTo>
                <a:lnTo>
                  <a:pt x="1272845" y="1667866"/>
                </a:lnTo>
                <a:lnTo>
                  <a:pt x="1108253" y="1898295"/>
                </a:lnTo>
                <a:lnTo>
                  <a:pt x="848563" y="2179930"/>
                </a:lnTo>
                <a:lnTo>
                  <a:pt x="585216" y="2414016"/>
                </a:lnTo>
                <a:lnTo>
                  <a:pt x="380390" y="2560320"/>
                </a:lnTo>
                <a:lnTo>
                  <a:pt x="80467" y="2743200"/>
                </a:lnTo>
                <a:lnTo>
                  <a:pt x="47549" y="2754173"/>
                </a:lnTo>
                <a:lnTo>
                  <a:pt x="25603" y="2757831"/>
                </a:lnTo>
                <a:lnTo>
                  <a:pt x="10973" y="2754173"/>
                </a:lnTo>
                <a:lnTo>
                  <a:pt x="0" y="2739543"/>
                </a:lnTo>
                <a:lnTo>
                  <a:pt x="3658" y="2713940"/>
                </a:lnTo>
                <a:lnTo>
                  <a:pt x="32918" y="2691994"/>
                </a:lnTo>
                <a:lnTo>
                  <a:pt x="171907" y="2593239"/>
                </a:lnTo>
                <a:lnTo>
                  <a:pt x="405994" y="2392071"/>
                </a:lnTo>
                <a:lnTo>
                  <a:pt x="625450" y="2161642"/>
                </a:lnTo>
                <a:lnTo>
                  <a:pt x="801014" y="1942186"/>
                </a:lnTo>
                <a:lnTo>
                  <a:pt x="954634" y="1715415"/>
                </a:lnTo>
                <a:lnTo>
                  <a:pt x="1119226" y="1437437"/>
                </a:lnTo>
                <a:lnTo>
                  <a:pt x="1210666" y="1250900"/>
                </a:lnTo>
                <a:lnTo>
                  <a:pt x="1335024" y="932688"/>
                </a:lnTo>
                <a:lnTo>
                  <a:pt x="1448410" y="63276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6FDF74E-D31A-4DD1-BECF-E4B001E74A25}"/>
              </a:ext>
            </a:extLst>
          </p:cNvPr>
          <p:cNvSpPr/>
          <p:nvPr/>
        </p:nvSpPr>
        <p:spPr>
          <a:xfrm>
            <a:off x="6143626" y="3476626"/>
            <a:ext cx="2384425" cy="2301875"/>
          </a:xfrm>
          <a:custGeom>
            <a:avLst/>
            <a:gdLst>
              <a:gd name="connsiteX0" fmla="*/ 476250 w 2384425"/>
              <a:gd name="connsiteY0" fmla="*/ 628650 h 2301875"/>
              <a:gd name="connsiteX1" fmla="*/ 577850 w 2384425"/>
              <a:gd name="connsiteY1" fmla="*/ 784225 h 2301875"/>
              <a:gd name="connsiteX2" fmla="*/ 685800 w 2384425"/>
              <a:gd name="connsiteY2" fmla="*/ 971550 h 2301875"/>
              <a:gd name="connsiteX3" fmla="*/ 847725 w 2384425"/>
              <a:gd name="connsiteY3" fmla="*/ 1203325 h 2301875"/>
              <a:gd name="connsiteX4" fmla="*/ 987425 w 2384425"/>
              <a:gd name="connsiteY4" fmla="*/ 1419225 h 2301875"/>
              <a:gd name="connsiteX5" fmla="*/ 1130300 w 2384425"/>
              <a:gd name="connsiteY5" fmla="*/ 1631950 h 2301875"/>
              <a:gd name="connsiteX6" fmla="*/ 1323975 w 2384425"/>
              <a:gd name="connsiteY6" fmla="*/ 1917700 h 2301875"/>
              <a:gd name="connsiteX7" fmla="*/ 1444625 w 2384425"/>
              <a:gd name="connsiteY7" fmla="*/ 2089150 h 2301875"/>
              <a:gd name="connsiteX8" fmla="*/ 1501775 w 2384425"/>
              <a:gd name="connsiteY8" fmla="*/ 2162175 h 2301875"/>
              <a:gd name="connsiteX9" fmla="*/ 1527175 w 2384425"/>
              <a:gd name="connsiteY9" fmla="*/ 2187575 h 2301875"/>
              <a:gd name="connsiteX10" fmla="*/ 1562100 w 2384425"/>
              <a:gd name="connsiteY10" fmla="*/ 2203450 h 2301875"/>
              <a:gd name="connsiteX11" fmla="*/ 1647825 w 2384425"/>
              <a:gd name="connsiteY11" fmla="*/ 2232025 h 2301875"/>
              <a:gd name="connsiteX12" fmla="*/ 1860550 w 2384425"/>
              <a:gd name="connsiteY12" fmla="*/ 2257425 h 2301875"/>
              <a:gd name="connsiteX13" fmla="*/ 2063750 w 2384425"/>
              <a:gd name="connsiteY13" fmla="*/ 2282825 h 2301875"/>
              <a:gd name="connsiteX14" fmla="*/ 2247900 w 2384425"/>
              <a:gd name="connsiteY14" fmla="*/ 2301875 h 2301875"/>
              <a:gd name="connsiteX15" fmla="*/ 2330450 w 2384425"/>
              <a:gd name="connsiteY15" fmla="*/ 2298700 h 2301875"/>
              <a:gd name="connsiteX16" fmla="*/ 2368550 w 2384425"/>
              <a:gd name="connsiteY16" fmla="*/ 2286000 h 2301875"/>
              <a:gd name="connsiteX17" fmla="*/ 2384425 w 2384425"/>
              <a:gd name="connsiteY17" fmla="*/ 2273300 h 2301875"/>
              <a:gd name="connsiteX18" fmla="*/ 2384425 w 2384425"/>
              <a:gd name="connsiteY18" fmla="*/ 2260600 h 2301875"/>
              <a:gd name="connsiteX19" fmla="*/ 2371725 w 2384425"/>
              <a:gd name="connsiteY19" fmla="*/ 2225675 h 2301875"/>
              <a:gd name="connsiteX20" fmla="*/ 2346325 w 2384425"/>
              <a:gd name="connsiteY20" fmla="*/ 2197100 h 2301875"/>
              <a:gd name="connsiteX21" fmla="*/ 2273300 w 2384425"/>
              <a:gd name="connsiteY21" fmla="*/ 2162175 h 2301875"/>
              <a:gd name="connsiteX22" fmla="*/ 2038350 w 2384425"/>
              <a:gd name="connsiteY22" fmla="*/ 2025650 h 2301875"/>
              <a:gd name="connsiteX23" fmla="*/ 1787525 w 2384425"/>
              <a:gd name="connsiteY23" fmla="*/ 1844675 h 2301875"/>
              <a:gd name="connsiteX24" fmla="*/ 1558925 w 2384425"/>
              <a:gd name="connsiteY24" fmla="*/ 1657350 h 2301875"/>
              <a:gd name="connsiteX25" fmla="*/ 1292225 w 2384425"/>
              <a:gd name="connsiteY25" fmla="*/ 1384300 h 2301875"/>
              <a:gd name="connsiteX26" fmla="*/ 1069975 w 2384425"/>
              <a:gd name="connsiteY26" fmla="*/ 1133475 h 2301875"/>
              <a:gd name="connsiteX27" fmla="*/ 882650 w 2384425"/>
              <a:gd name="connsiteY27" fmla="*/ 904875 h 2301875"/>
              <a:gd name="connsiteX28" fmla="*/ 723900 w 2384425"/>
              <a:gd name="connsiteY28" fmla="*/ 720725 h 2301875"/>
              <a:gd name="connsiteX29" fmla="*/ 606425 w 2384425"/>
              <a:gd name="connsiteY29" fmla="*/ 542925 h 2301875"/>
              <a:gd name="connsiteX30" fmla="*/ 444500 w 2384425"/>
              <a:gd name="connsiteY30" fmla="*/ 336550 h 2301875"/>
              <a:gd name="connsiteX31" fmla="*/ 311150 w 2384425"/>
              <a:gd name="connsiteY31" fmla="*/ 187325 h 2301875"/>
              <a:gd name="connsiteX32" fmla="*/ 206375 w 2384425"/>
              <a:gd name="connsiteY32" fmla="*/ 92075 h 2301875"/>
              <a:gd name="connsiteX33" fmla="*/ 152400 w 2384425"/>
              <a:gd name="connsiteY33" fmla="*/ 50800 h 2301875"/>
              <a:gd name="connsiteX34" fmla="*/ 53975 w 2384425"/>
              <a:gd name="connsiteY34" fmla="*/ 12700 h 2301875"/>
              <a:gd name="connsiteX35" fmla="*/ 12700 w 2384425"/>
              <a:gd name="connsiteY35" fmla="*/ 0 h 2301875"/>
              <a:gd name="connsiteX36" fmla="*/ 0 w 2384425"/>
              <a:gd name="connsiteY36" fmla="*/ 6350 h 2301875"/>
              <a:gd name="connsiteX37" fmla="*/ 3175 w 2384425"/>
              <a:gd name="connsiteY37" fmla="*/ 25400 h 2301875"/>
              <a:gd name="connsiteX38" fmla="*/ 28575 w 2384425"/>
              <a:gd name="connsiteY38" fmla="*/ 53975 h 2301875"/>
              <a:gd name="connsiteX39" fmla="*/ 63500 w 2384425"/>
              <a:gd name="connsiteY39" fmla="*/ 79375 h 2301875"/>
              <a:gd name="connsiteX40" fmla="*/ 123825 w 2384425"/>
              <a:gd name="connsiteY40" fmla="*/ 136525 h 2301875"/>
              <a:gd name="connsiteX41" fmla="*/ 269875 w 2384425"/>
              <a:gd name="connsiteY41" fmla="*/ 323850 h 2301875"/>
              <a:gd name="connsiteX42" fmla="*/ 476250 w 2384425"/>
              <a:gd name="connsiteY42" fmla="*/ 628650 h 23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84425" h="2301875">
                <a:moveTo>
                  <a:pt x="476250" y="628650"/>
                </a:moveTo>
                <a:lnTo>
                  <a:pt x="577850" y="784225"/>
                </a:lnTo>
                <a:lnTo>
                  <a:pt x="685800" y="971550"/>
                </a:lnTo>
                <a:lnTo>
                  <a:pt x="847725" y="1203325"/>
                </a:lnTo>
                <a:lnTo>
                  <a:pt x="987425" y="1419225"/>
                </a:lnTo>
                <a:lnTo>
                  <a:pt x="1130300" y="1631950"/>
                </a:lnTo>
                <a:lnTo>
                  <a:pt x="1323975" y="1917700"/>
                </a:lnTo>
                <a:lnTo>
                  <a:pt x="1444625" y="2089150"/>
                </a:lnTo>
                <a:lnTo>
                  <a:pt x="1501775" y="2162175"/>
                </a:lnTo>
                <a:lnTo>
                  <a:pt x="1527175" y="2187575"/>
                </a:lnTo>
                <a:lnTo>
                  <a:pt x="1562100" y="2203450"/>
                </a:lnTo>
                <a:lnTo>
                  <a:pt x="1647825" y="2232025"/>
                </a:lnTo>
                <a:lnTo>
                  <a:pt x="1860550" y="2257425"/>
                </a:lnTo>
                <a:lnTo>
                  <a:pt x="2063750" y="2282825"/>
                </a:lnTo>
                <a:lnTo>
                  <a:pt x="2247900" y="2301875"/>
                </a:lnTo>
                <a:lnTo>
                  <a:pt x="2330450" y="2298700"/>
                </a:lnTo>
                <a:lnTo>
                  <a:pt x="2368550" y="2286000"/>
                </a:lnTo>
                <a:lnTo>
                  <a:pt x="2384425" y="2273300"/>
                </a:lnTo>
                <a:lnTo>
                  <a:pt x="2384425" y="2260600"/>
                </a:lnTo>
                <a:lnTo>
                  <a:pt x="2371725" y="2225675"/>
                </a:lnTo>
                <a:lnTo>
                  <a:pt x="2346325" y="2197100"/>
                </a:lnTo>
                <a:lnTo>
                  <a:pt x="2273300" y="2162175"/>
                </a:lnTo>
                <a:lnTo>
                  <a:pt x="2038350" y="2025650"/>
                </a:lnTo>
                <a:lnTo>
                  <a:pt x="1787525" y="1844675"/>
                </a:lnTo>
                <a:lnTo>
                  <a:pt x="1558925" y="1657350"/>
                </a:lnTo>
                <a:lnTo>
                  <a:pt x="1292225" y="1384300"/>
                </a:lnTo>
                <a:lnTo>
                  <a:pt x="1069975" y="1133475"/>
                </a:lnTo>
                <a:lnTo>
                  <a:pt x="882650" y="904875"/>
                </a:lnTo>
                <a:lnTo>
                  <a:pt x="723900" y="720725"/>
                </a:lnTo>
                <a:lnTo>
                  <a:pt x="606425" y="542925"/>
                </a:lnTo>
                <a:lnTo>
                  <a:pt x="444500" y="336550"/>
                </a:lnTo>
                <a:lnTo>
                  <a:pt x="311150" y="187325"/>
                </a:lnTo>
                <a:lnTo>
                  <a:pt x="206375" y="92075"/>
                </a:lnTo>
                <a:lnTo>
                  <a:pt x="152400" y="50800"/>
                </a:lnTo>
                <a:lnTo>
                  <a:pt x="53975" y="12700"/>
                </a:lnTo>
                <a:lnTo>
                  <a:pt x="12700" y="0"/>
                </a:lnTo>
                <a:lnTo>
                  <a:pt x="0" y="6350"/>
                </a:lnTo>
                <a:lnTo>
                  <a:pt x="3175" y="25400"/>
                </a:lnTo>
                <a:lnTo>
                  <a:pt x="28575" y="53975"/>
                </a:lnTo>
                <a:lnTo>
                  <a:pt x="63500" y="79375"/>
                </a:lnTo>
                <a:lnTo>
                  <a:pt x="123825" y="136525"/>
                </a:lnTo>
                <a:lnTo>
                  <a:pt x="269875" y="323850"/>
                </a:lnTo>
                <a:lnTo>
                  <a:pt x="476250" y="6286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B1AB10B-20E4-49FE-925A-C90D4E42F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268" y="1373189"/>
            <a:ext cx="4974767" cy="4602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B75074-3D58-4BB7-9C52-271C12262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661" y="1372319"/>
            <a:ext cx="4974767" cy="46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28" grpId="0" animBg="1"/>
      <p:bldP spid="29" grpId="0" animBg="1"/>
      <p:bldP spid="30" grpId="0" animBg="1"/>
      <p:bldP spid="3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5E3899C-9193-469E-86F8-8E9D55E37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1069643"/>
            <a:ext cx="4669941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960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BC3CC3-473F-4EED-B2E2-FD43687F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616" y="1127560"/>
            <a:ext cx="4974767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04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EBCFFA6-31C6-47D1-B832-0D3E3480BEEE}"/>
              </a:ext>
            </a:extLst>
          </p:cNvPr>
          <p:cNvSpPr/>
          <p:nvPr/>
        </p:nvSpPr>
        <p:spPr>
          <a:xfrm>
            <a:off x="3546476" y="1711325"/>
            <a:ext cx="1966913" cy="1843088"/>
          </a:xfrm>
          <a:custGeom>
            <a:avLst/>
            <a:gdLst>
              <a:gd name="connsiteX0" fmla="*/ 457200 w 1965960"/>
              <a:gd name="connsiteY0" fmla="*/ 1504950 h 1844040"/>
              <a:gd name="connsiteX1" fmla="*/ 662940 w 1965960"/>
              <a:gd name="connsiteY1" fmla="*/ 1360170 h 1844040"/>
              <a:gd name="connsiteX2" fmla="*/ 845820 w 1965960"/>
              <a:gd name="connsiteY2" fmla="*/ 1211580 h 1844040"/>
              <a:gd name="connsiteX3" fmla="*/ 1043940 w 1965960"/>
              <a:gd name="connsiteY3" fmla="*/ 1032510 h 1844040"/>
              <a:gd name="connsiteX4" fmla="*/ 1188720 w 1965960"/>
              <a:gd name="connsiteY4" fmla="*/ 891540 h 1844040"/>
              <a:gd name="connsiteX5" fmla="*/ 1344930 w 1965960"/>
              <a:gd name="connsiteY5" fmla="*/ 704850 h 1844040"/>
              <a:gd name="connsiteX6" fmla="*/ 1459230 w 1965960"/>
              <a:gd name="connsiteY6" fmla="*/ 556260 h 1844040"/>
              <a:gd name="connsiteX7" fmla="*/ 1550670 w 1965960"/>
              <a:gd name="connsiteY7" fmla="*/ 415290 h 1844040"/>
              <a:gd name="connsiteX8" fmla="*/ 1604010 w 1965960"/>
              <a:gd name="connsiteY8" fmla="*/ 270510 h 1844040"/>
              <a:gd name="connsiteX9" fmla="*/ 1607820 w 1965960"/>
              <a:gd name="connsiteY9" fmla="*/ 232410 h 1844040"/>
              <a:gd name="connsiteX10" fmla="*/ 1581150 w 1965960"/>
              <a:gd name="connsiteY10" fmla="*/ 171450 h 1844040"/>
              <a:gd name="connsiteX11" fmla="*/ 1520190 w 1965960"/>
              <a:gd name="connsiteY11" fmla="*/ 57150 h 1844040"/>
              <a:gd name="connsiteX12" fmla="*/ 1501140 w 1965960"/>
              <a:gd name="connsiteY12" fmla="*/ 34290 h 1844040"/>
              <a:gd name="connsiteX13" fmla="*/ 1497330 w 1965960"/>
              <a:gd name="connsiteY13" fmla="*/ 19050 h 1844040"/>
              <a:gd name="connsiteX14" fmla="*/ 1508760 w 1965960"/>
              <a:gd name="connsiteY14" fmla="*/ 3810 h 1844040"/>
              <a:gd name="connsiteX15" fmla="*/ 1546860 w 1965960"/>
              <a:gd name="connsiteY15" fmla="*/ 0 h 1844040"/>
              <a:gd name="connsiteX16" fmla="*/ 1611630 w 1965960"/>
              <a:gd name="connsiteY16" fmla="*/ 38100 h 1844040"/>
              <a:gd name="connsiteX17" fmla="*/ 1714500 w 1965960"/>
              <a:gd name="connsiteY17" fmla="*/ 121920 h 1844040"/>
              <a:gd name="connsiteX18" fmla="*/ 1821180 w 1965960"/>
              <a:gd name="connsiteY18" fmla="*/ 209550 h 1844040"/>
              <a:gd name="connsiteX19" fmla="*/ 1924050 w 1965960"/>
              <a:gd name="connsiteY19" fmla="*/ 331470 h 1844040"/>
              <a:gd name="connsiteX20" fmla="*/ 1962150 w 1965960"/>
              <a:gd name="connsiteY20" fmla="*/ 403860 h 1844040"/>
              <a:gd name="connsiteX21" fmla="*/ 1965960 w 1965960"/>
              <a:gd name="connsiteY21" fmla="*/ 430530 h 1844040"/>
              <a:gd name="connsiteX22" fmla="*/ 1958340 w 1965960"/>
              <a:gd name="connsiteY22" fmla="*/ 453390 h 1844040"/>
              <a:gd name="connsiteX23" fmla="*/ 1931670 w 1965960"/>
              <a:gd name="connsiteY23" fmla="*/ 480060 h 1844040"/>
              <a:gd name="connsiteX24" fmla="*/ 1870710 w 1965960"/>
              <a:gd name="connsiteY24" fmla="*/ 518160 h 1844040"/>
              <a:gd name="connsiteX25" fmla="*/ 1805940 w 1965960"/>
              <a:gd name="connsiteY25" fmla="*/ 556260 h 1844040"/>
              <a:gd name="connsiteX26" fmla="*/ 1703070 w 1965960"/>
              <a:gd name="connsiteY26" fmla="*/ 666750 h 1844040"/>
              <a:gd name="connsiteX27" fmla="*/ 1485900 w 1965960"/>
              <a:gd name="connsiteY27" fmla="*/ 891540 h 1844040"/>
              <a:gd name="connsiteX28" fmla="*/ 1242060 w 1965960"/>
              <a:gd name="connsiteY28" fmla="*/ 1101090 h 1844040"/>
              <a:gd name="connsiteX29" fmla="*/ 1009650 w 1965960"/>
              <a:gd name="connsiteY29" fmla="*/ 1287780 h 1844040"/>
              <a:gd name="connsiteX30" fmla="*/ 769620 w 1965960"/>
              <a:gd name="connsiteY30" fmla="*/ 1455420 h 1844040"/>
              <a:gd name="connsiteX31" fmla="*/ 533400 w 1965960"/>
              <a:gd name="connsiteY31" fmla="*/ 1611630 h 1844040"/>
              <a:gd name="connsiteX32" fmla="*/ 350520 w 1965960"/>
              <a:gd name="connsiteY32" fmla="*/ 1706880 h 1844040"/>
              <a:gd name="connsiteX33" fmla="*/ 179070 w 1965960"/>
              <a:gd name="connsiteY33" fmla="*/ 1790700 h 1844040"/>
              <a:gd name="connsiteX34" fmla="*/ 76200 w 1965960"/>
              <a:gd name="connsiteY34" fmla="*/ 1836420 h 1844040"/>
              <a:gd name="connsiteX35" fmla="*/ 41910 w 1965960"/>
              <a:gd name="connsiteY35" fmla="*/ 1844040 h 1844040"/>
              <a:gd name="connsiteX36" fmla="*/ 15240 w 1965960"/>
              <a:gd name="connsiteY36" fmla="*/ 1844040 h 1844040"/>
              <a:gd name="connsiteX37" fmla="*/ 0 w 1965960"/>
              <a:gd name="connsiteY37" fmla="*/ 1824990 h 1844040"/>
              <a:gd name="connsiteX38" fmla="*/ 15240 w 1965960"/>
              <a:gd name="connsiteY38" fmla="*/ 1794510 h 1844040"/>
              <a:gd name="connsiteX39" fmla="*/ 163830 w 1965960"/>
              <a:gd name="connsiteY39" fmla="*/ 1706880 h 1844040"/>
              <a:gd name="connsiteX40" fmla="*/ 457200 w 1965960"/>
              <a:gd name="connsiteY40" fmla="*/ 150495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65960" h="1844040">
                <a:moveTo>
                  <a:pt x="457200" y="1504950"/>
                </a:moveTo>
                <a:lnTo>
                  <a:pt x="662940" y="1360170"/>
                </a:lnTo>
                <a:lnTo>
                  <a:pt x="845820" y="1211580"/>
                </a:lnTo>
                <a:lnTo>
                  <a:pt x="1043940" y="1032510"/>
                </a:lnTo>
                <a:lnTo>
                  <a:pt x="1188720" y="891540"/>
                </a:lnTo>
                <a:lnTo>
                  <a:pt x="1344930" y="704850"/>
                </a:lnTo>
                <a:lnTo>
                  <a:pt x="1459230" y="556260"/>
                </a:lnTo>
                <a:lnTo>
                  <a:pt x="1550670" y="415290"/>
                </a:lnTo>
                <a:lnTo>
                  <a:pt x="1604010" y="270510"/>
                </a:lnTo>
                <a:lnTo>
                  <a:pt x="1607820" y="232410"/>
                </a:lnTo>
                <a:lnTo>
                  <a:pt x="1581150" y="171450"/>
                </a:lnTo>
                <a:lnTo>
                  <a:pt x="1520190" y="57150"/>
                </a:lnTo>
                <a:lnTo>
                  <a:pt x="1501140" y="34290"/>
                </a:lnTo>
                <a:lnTo>
                  <a:pt x="1497330" y="19050"/>
                </a:lnTo>
                <a:lnTo>
                  <a:pt x="1508760" y="3810"/>
                </a:lnTo>
                <a:lnTo>
                  <a:pt x="1546860" y="0"/>
                </a:lnTo>
                <a:lnTo>
                  <a:pt x="1611630" y="38100"/>
                </a:lnTo>
                <a:lnTo>
                  <a:pt x="1714500" y="121920"/>
                </a:lnTo>
                <a:lnTo>
                  <a:pt x="1821180" y="209550"/>
                </a:lnTo>
                <a:lnTo>
                  <a:pt x="1924050" y="331470"/>
                </a:lnTo>
                <a:lnTo>
                  <a:pt x="1962150" y="403860"/>
                </a:lnTo>
                <a:lnTo>
                  <a:pt x="1965960" y="430530"/>
                </a:lnTo>
                <a:lnTo>
                  <a:pt x="1958340" y="453390"/>
                </a:lnTo>
                <a:lnTo>
                  <a:pt x="1931670" y="480060"/>
                </a:lnTo>
                <a:lnTo>
                  <a:pt x="1870710" y="518160"/>
                </a:lnTo>
                <a:lnTo>
                  <a:pt x="1805940" y="556260"/>
                </a:lnTo>
                <a:lnTo>
                  <a:pt x="1703070" y="666750"/>
                </a:lnTo>
                <a:lnTo>
                  <a:pt x="1485900" y="891540"/>
                </a:lnTo>
                <a:lnTo>
                  <a:pt x="1242060" y="1101090"/>
                </a:lnTo>
                <a:lnTo>
                  <a:pt x="1009650" y="1287780"/>
                </a:lnTo>
                <a:lnTo>
                  <a:pt x="769620" y="1455420"/>
                </a:lnTo>
                <a:lnTo>
                  <a:pt x="533400" y="1611630"/>
                </a:lnTo>
                <a:lnTo>
                  <a:pt x="350520" y="1706880"/>
                </a:lnTo>
                <a:lnTo>
                  <a:pt x="179070" y="1790700"/>
                </a:lnTo>
                <a:lnTo>
                  <a:pt x="76200" y="1836420"/>
                </a:lnTo>
                <a:lnTo>
                  <a:pt x="41910" y="1844040"/>
                </a:lnTo>
                <a:lnTo>
                  <a:pt x="15240" y="1844040"/>
                </a:lnTo>
                <a:lnTo>
                  <a:pt x="0" y="1824990"/>
                </a:lnTo>
                <a:lnTo>
                  <a:pt x="15240" y="1794510"/>
                </a:lnTo>
                <a:lnTo>
                  <a:pt x="163830" y="1706880"/>
                </a:lnTo>
                <a:lnTo>
                  <a:pt x="457200" y="1504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28AB499-B463-47DE-95D2-CD7363DD05CD}"/>
              </a:ext>
            </a:extLst>
          </p:cNvPr>
          <p:cNvSpPr/>
          <p:nvPr/>
        </p:nvSpPr>
        <p:spPr>
          <a:xfrm>
            <a:off x="6053138" y="1573214"/>
            <a:ext cx="2557462" cy="1876425"/>
          </a:xfrm>
          <a:custGeom>
            <a:avLst/>
            <a:gdLst>
              <a:gd name="connsiteX0" fmla="*/ 442032 w 2556853"/>
              <a:gd name="connsiteY0" fmla="*/ 273020 h 1876470"/>
              <a:gd name="connsiteX1" fmla="*/ 927401 w 2556853"/>
              <a:gd name="connsiteY1" fmla="*/ 745387 h 1876470"/>
              <a:gd name="connsiteX2" fmla="*/ 1412769 w 2556853"/>
              <a:gd name="connsiteY2" fmla="*/ 1191753 h 1876470"/>
              <a:gd name="connsiteX3" fmla="*/ 1573114 w 2556853"/>
              <a:gd name="connsiteY3" fmla="*/ 1326096 h 1876470"/>
              <a:gd name="connsiteX4" fmla="*/ 1720458 w 2556853"/>
              <a:gd name="connsiteY4" fmla="*/ 1434438 h 1876470"/>
              <a:gd name="connsiteX5" fmla="*/ 1989145 w 2556853"/>
              <a:gd name="connsiteY5" fmla="*/ 1586115 h 1876470"/>
              <a:gd name="connsiteX6" fmla="*/ 2470180 w 2556853"/>
              <a:gd name="connsiteY6" fmla="*/ 1789797 h 1876470"/>
              <a:gd name="connsiteX7" fmla="*/ 2535184 w 2556853"/>
              <a:gd name="connsiteY7" fmla="*/ 1815799 h 1876470"/>
              <a:gd name="connsiteX8" fmla="*/ 2556853 w 2556853"/>
              <a:gd name="connsiteY8" fmla="*/ 1837467 h 1876470"/>
              <a:gd name="connsiteX9" fmla="*/ 2548185 w 2556853"/>
              <a:gd name="connsiteY9" fmla="*/ 1859135 h 1876470"/>
              <a:gd name="connsiteX10" fmla="*/ 2509183 w 2556853"/>
              <a:gd name="connsiteY10" fmla="*/ 1876470 h 1876470"/>
              <a:gd name="connsiteX11" fmla="*/ 1690123 w 2556853"/>
              <a:gd name="connsiteY11" fmla="*/ 1854802 h 1876470"/>
              <a:gd name="connsiteX12" fmla="*/ 1625118 w 2556853"/>
              <a:gd name="connsiteY12" fmla="*/ 1846134 h 1876470"/>
              <a:gd name="connsiteX13" fmla="*/ 1577448 w 2556853"/>
              <a:gd name="connsiteY13" fmla="*/ 1837467 h 1876470"/>
              <a:gd name="connsiteX14" fmla="*/ 1538445 w 2556853"/>
              <a:gd name="connsiteY14" fmla="*/ 1811465 h 1876470"/>
              <a:gd name="connsiteX15" fmla="*/ 1473440 w 2556853"/>
              <a:gd name="connsiteY15" fmla="*/ 1733459 h 1876470"/>
              <a:gd name="connsiteX16" fmla="*/ 762722 w 2556853"/>
              <a:gd name="connsiteY16" fmla="*/ 840728 h 1876470"/>
              <a:gd name="connsiteX17" fmla="*/ 351025 w 2556853"/>
              <a:gd name="connsiteY17" fmla="*/ 329357 h 1876470"/>
              <a:gd name="connsiteX18" fmla="*/ 264352 w 2556853"/>
              <a:gd name="connsiteY18" fmla="*/ 234017 h 1876470"/>
              <a:gd name="connsiteX19" fmla="*/ 190680 w 2556853"/>
              <a:gd name="connsiteY19" fmla="*/ 164678 h 1876470"/>
              <a:gd name="connsiteX20" fmla="*/ 160345 w 2556853"/>
              <a:gd name="connsiteY20" fmla="*/ 138676 h 1876470"/>
              <a:gd name="connsiteX21" fmla="*/ 82339 w 2556853"/>
              <a:gd name="connsiteY21" fmla="*/ 104007 h 1876470"/>
              <a:gd name="connsiteX22" fmla="*/ 39002 w 2556853"/>
              <a:gd name="connsiteY22" fmla="*/ 73672 h 1876470"/>
              <a:gd name="connsiteX23" fmla="*/ 0 w 2556853"/>
              <a:gd name="connsiteY23" fmla="*/ 43336 h 1876470"/>
              <a:gd name="connsiteX24" fmla="*/ 0 w 2556853"/>
              <a:gd name="connsiteY24" fmla="*/ 26002 h 1876470"/>
              <a:gd name="connsiteX25" fmla="*/ 47670 w 2556853"/>
              <a:gd name="connsiteY25" fmla="*/ 0 h 1876470"/>
              <a:gd name="connsiteX26" fmla="*/ 130009 w 2556853"/>
              <a:gd name="connsiteY26" fmla="*/ 8667 h 1876470"/>
              <a:gd name="connsiteX27" fmla="*/ 203681 w 2556853"/>
              <a:gd name="connsiteY27" fmla="*/ 39003 h 1876470"/>
              <a:gd name="connsiteX28" fmla="*/ 273020 w 2556853"/>
              <a:gd name="connsiteY28" fmla="*/ 99674 h 1876470"/>
              <a:gd name="connsiteX29" fmla="*/ 346692 w 2556853"/>
              <a:gd name="connsiteY29" fmla="*/ 173346 h 1876470"/>
              <a:gd name="connsiteX30" fmla="*/ 442032 w 2556853"/>
              <a:gd name="connsiteY30" fmla="*/ 273020 h 1876470"/>
              <a:gd name="connsiteX0" fmla="*/ 442032 w 2556853"/>
              <a:gd name="connsiteY0" fmla="*/ 273020 h 1876470"/>
              <a:gd name="connsiteX1" fmla="*/ 927401 w 2556853"/>
              <a:gd name="connsiteY1" fmla="*/ 745387 h 1876470"/>
              <a:gd name="connsiteX2" fmla="*/ 1412769 w 2556853"/>
              <a:gd name="connsiteY2" fmla="*/ 1191753 h 1876470"/>
              <a:gd name="connsiteX3" fmla="*/ 1573114 w 2556853"/>
              <a:gd name="connsiteY3" fmla="*/ 1326096 h 1876470"/>
              <a:gd name="connsiteX4" fmla="*/ 1720458 w 2556853"/>
              <a:gd name="connsiteY4" fmla="*/ 1434438 h 1876470"/>
              <a:gd name="connsiteX5" fmla="*/ 1989145 w 2556853"/>
              <a:gd name="connsiteY5" fmla="*/ 1586115 h 1876470"/>
              <a:gd name="connsiteX6" fmla="*/ 2470180 w 2556853"/>
              <a:gd name="connsiteY6" fmla="*/ 1789797 h 1876470"/>
              <a:gd name="connsiteX7" fmla="*/ 2535184 w 2556853"/>
              <a:gd name="connsiteY7" fmla="*/ 1815799 h 1876470"/>
              <a:gd name="connsiteX8" fmla="*/ 2556853 w 2556853"/>
              <a:gd name="connsiteY8" fmla="*/ 1837467 h 1876470"/>
              <a:gd name="connsiteX9" fmla="*/ 2548185 w 2556853"/>
              <a:gd name="connsiteY9" fmla="*/ 1859135 h 1876470"/>
              <a:gd name="connsiteX10" fmla="*/ 2509183 w 2556853"/>
              <a:gd name="connsiteY10" fmla="*/ 1876470 h 1876470"/>
              <a:gd name="connsiteX11" fmla="*/ 1690123 w 2556853"/>
              <a:gd name="connsiteY11" fmla="*/ 1854802 h 1876470"/>
              <a:gd name="connsiteX12" fmla="*/ 1625118 w 2556853"/>
              <a:gd name="connsiteY12" fmla="*/ 1846134 h 1876470"/>
              <a:gd name="connsiteX13" fmla="*/ 1577448 w 2556853"/>
              <a:gd name="connsiteY13" fmla="*/ 1837467 h 1876470"/>
              <a:gd name="connsiteX14" fmla="*/ 1538445 w 2556853"/>
              <a:gd name="connsiteY14" fmla="*/ 1811465 h 1876470"/>
              <a:gd name="connsiteX15" fmla="*/ 1473440 w 2556853"/>
              <a:gd name="connsiteY15" fmla="*/ 1733459 h 1876470"/>
              <a:gd name="connsiteX16" fmla="*/ 762722 w 2556853"/>
              <a:gd name="connsiteY16" fmla="*/ 840728 h 1876470"/>
              <a:gd name="connsiteX17" fmla="*/ 351025 w 2556853"/>
              <a:gd name="connsiteY17" fmla="*/ 329357 h 1876470"/>
              <a:gd name="connsiteX18" fmla="*/ 264352 w 2556853"/>
              <a:gd name="connsiteY18" fmla="*/ 234017 h 1876470"/>
              <a:gd name="connsiteX19" fmla="*/ 190680 w 2556853"/>
              <a:gd name="connsiteY19" fmla="*/ 164678 h 1876470"/>
              <a:gd name="connsiteX20" fmla="*/ 160345 w 2556853"/>
              <a:gd name="connsiteY20" fmla="*/ 138676 h 1876470"/>
              <a:gd name="connsiteX21" fmla="*/ 82339 w 2556853"/>
              <a:gd name="connsiteY21" fmla="*/ 104007 h 1876470"/>
              <a:gd name="connsiteX22" fmla="*/ 39002 w 2556853"/>
              <a:gd name="connsiteY22" fmla="*/ 73672 h 1876470"/>
              <a:gd name="connsiteX23" fmla="*/ 0 w 2556853"/>
              <a:gd name="connsiteY23" fmla="*/ 43336 h 1876470"/>
              <a:gd name="connsiteX24" fmla="*/ 0 w 2556853"/>
              <a:gd name="connsiteY24" fmla="*/ 26002 h 1876470"/>
              <a:gd name="connsiteX25" fmla="*/ 47670 w 2556853"/>
              <a:gd name="connsiteY25" fmla="*/ 0 h 1876470"/>
              <a:gd name="connsiteX26" fmla="*/ 130009 w 2556853"/>
              <a:gd name="connsiteY26" fmla="*/ 8667 h 1876470"/>
              <a:gd name="connsiteX27" fmla="*/ 203681 w 2556853"/>
              <a:gd name="connsiteY27" fmla="*/ 39003 h 1876470"/>
              <a:gd name="connsiteX28" fmla="*/ 273020 w 2556853"/>
              <a:gd name="connsiteY28" fmla="*/ 99674 h 1876470"/>
              <a:gd name="connsiteX29" fmla="*/ 346692 w 2556853"/>
              <a:gd name="connsiteY29" fmla="*/ 173346 h 1876470"/>
              <a:gd name="connsiteX30" fmla="*/ 442032 w 2556853"/>
              <a:gd name="connsiteY30" fmla="*/ 273020 h 187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56853" h="1876470">
                <a:moveTo>
                  <a:pt x="442032" y="273020"/>
                </a:moveTo>
                <a:lnTo>
                  <a:pt x="927401" y="745387"/>
                </a:lnTo>
                <a:lnTo>
                  <a:pt x="1412769" y="1191753"/>
                </a:lnTo>
                <a:lnTo>
                  <a:pt x="1573114" y="1326096"/>
                </a:lnTo>
                <a:lnTo>
                  <a:pt x="1720458" y="1434438"/>
                </a:lnTo>
                <a:lnTo>
                  <a:pt x="1989145" y="1586115"/>
                </a:lnTo>
                <a:lnTo>
                  <a:pt x="2470180" y="1789797"/>
                </a:lnTo>
                <a:lnTo>
                  <a:pt x="2535184" y="1815799"/>
                </a:lnTo>
                <a:lnTo>
                  <a:pt x="2556853" y="1837467"/>
                </a:lnTo>
                <a:lnTo>
                  <a:pt x="2548185" y="1859135"/>
                </a:lnTo>
                <a:lnTo>
                  <a:pt x="2509183" y="1876470"/>
                </a:lnTo>
                <a:lnTo>
                  <a:pt x="1690123" y="1854802"/>
                </a:lnTo>
                <a:lnTo>
                  <a:pt x="1625118" y="1846134"/>
                </a:lnTo>
                <a:lnTo>
                  <a:pt x="1577448" y="1837467"/>
                </a:lnTo>
                <a:lnTo>
                  <a:pt x="1538445" y="1811465"/>
                </a:lnTo>
                <a:lnTo>
                  <a:pt x="1473440" y="1733459"/>
                </a:lnTo>
                <a:lnTo>
                  <a:pt x="762722" y="840728"/>
                </a:lnTo>
                <a:lnTo>
                  <a:pt x="351025" y="329357"/>
                </a:lnTo>
                <a:lnTo>
                  <a:pt x="264352" y="234017"/>
                </a:lnTo>
                <a:lnTo>
                  <a:pt x="190680" y="164678"/>
                </a:lnTo>
                <a:lnTo>
                  <a:pt x="160345" y="138676"/>
                </a:lnTo>
                <a:lnTo>
                  <a:pt x="82339" y="104007"/>
                </a:lnTo>
                <a:lnTo>
                  <a:pt x="39002" y="73672"/>
                </a:lnTo>
                <a:lnTo>
                  <a:pt x="0" y="43336"/>
                </a:lnTo>
                <a:lnTo>
                  <a:pt x="0" y="26002"/>
                </a:lnTo>
                <a:lnTo>
                  <a:pt x="47670" y="0"/>
                </a:lnTo>
                <a:cubicBezTo>
                  <a:pt x="75116" y="2889"/>
                  <a:pt x="83513" y="1029"/>
                  <a:pt x="130009" y="8667"/>
                </a:cubicBezTo>
                <a:lnTo>
                  <a:pt x="203681" y="39003"/>
                </a:lnTo>
                <a:lnTo>
                  <a:pt x="273020" y="99674"/>
                </a:lnTo>
                <a:lnTo>
                  <a:pt x="346692" y="173346"/>
                </a:lnTo>
                <a:lnTo>
                  <a:pt x="442032" y="2730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9D50164-B8F6-403F-A1CC-35A1D4D8400B}"/>
              </a:ext>
            </a:extLst>
          </p:cNvPr>
          <p:cNvSpPr/>
          <p:nvPr/>
        </p:nvSpPr>
        <p:spPr>
          <a:xfrm>
            <a:off x="4545013" y="3365501"/>
            <a:ext cx="2747962" cy="2563813"/>
          </a:xfrm>
          <a:custGeom>
            <a:avLst/>
            <a:gdLst>
              <a:gd name="connsiteX0" fmla="*/ 517490 w 2748224"/>
              <a:gd name="connsiteY0" fmla="*/ 311499 h 2562329"/>
              <a:gd name="connsiteX1" fmla="*/ 1065125 w 2748224"/>
              <a:gd name="connsiteY1" fmla="*/ 266281 h 2562329"/>
              <a:gd name="connsiteX2" fmla="*/ 1512277 w 2748224"/>
              <a:gd name="connsiteY2" fmla="*/ 221064 h 2562329"/>
              <a:gd name="connsiteX3" fmla="*/ 1979525 w 2748224"/>
              <a:gd name="connsiteY3" fmla="*/ 155749 h 2562329"/>
              <a:gd name="connsiteX4" fmla="*/ 2170444 w 2748224"/>
              <a:gd name="connsiteY4" fmla="*/ 130628 h 2562329"/>
              <a:gd name="connsiteX5" fmla="*/ 2275952 w 2748224"/>
              <a:gd name="connsiteY5" fmla="*/ 75362 h 2562329"/>
              <a:gd name="connsiteX6" fmla="*/ 2346290 w 2748224"/>
              <a:gd name="connsiteY6" fmla="*/ 35169 h 2562329"/>
              <a:gd name="connsiteX7" fmla="*/ 2396532 w 2748224"/>
              <a:gd name="connsiteY7" fmla="*/ 0 h 2562329"/>
              <a:gd name="connsiteX8" fmla="*/ 2441749 w 2748224"/>
              <a:gd name="connsiteY8" fmla="*/ 20097 h 2562329"/>
              <a:gd name="connsiteX9" fmla="*/ 2527160 w 2748224"/>
              <a:gd name="connsiteY9" fmla="*/ 80387 h 2562329"/>
              <a:gd name="connsiteX10" fmla="*/ 2642717 w 2748224"/>
              <a:gd name="connsiteY10" fmla="*/ 180870 h 2562329"/>
              <a:gd name="connsiteX11" fmla="*/ 2733152 w 2748224"/>
              <a:gd name="connsiteY11" fmla="*/ 281354 h 2562329"/>
              <a:gd name="connsiteX12" fmla="*/ 2748224 w 2748224"/>
              <a:gd name="connsiteY12" fmla="*/ 301450 h 2562329"/>
              <a:gd name="connsiteX13" fmla="*/ 2723103 w 2748224"/>
              <a:gd name="connsiteY13" fmla="*/ 336620 h 2562329"/>
              <a:gd name="connsiteX14" fmla="*/ 2692958 w 2748224"/>
              <a:gd name="connsiteY14" fmla="*/ 381837 h 2562329"/>
              <a:gd name="connsiteX15" fmla="*/ 2667837 w 2748224"/>
              <a:gd name="connsiteY15" fmla="*/ 452176 h 2562329"/>
              <a:gd name="connsiteX16" fmla="*/ 2597499 w 2748224"/>
              <a:gd name="connsiteY16" fmla="*/ 763675 h 2562329"/>
              <a:gd name="connsiteX17" fmla="*/ 2502040 w 2748224"/>
              <a:gd name="connsiteY17" fmla="*/ 1135464 h 2562329"/>
              <a:gd name="connsiteX18" fmla="*/ 2396532 w 2748224"/>
              <a:gd name="connsiteY18" fmla="*/ 1497204 h 2562329"/>
              <a:gd name="connsiteX19" fmla="*/ 2296048 w 2748224"/>
              <a:gd name="connsiteY19" fmla="*/ 1778558 h 2562329"/>
              <a:gd name="connsiteX20" fmla="*/ 2185517 w 2748224"/>
              <a:gd name="connsiteY20" fmla="*/ 2034791 h 2562329"/>
              <a:gd name="connsiteX21" fmla="*/ 2044840 w 2748224"/>
              <a:gd name="connsiteY21" fmla="*/ 2280976 h 2562329"/>
              <a:gd name="connsiteX22" fmla="*/ 1949380 w 2748224"/>
              <a:gd name="connsiteY22" fmla="*/ 2406580 h 2562329"/>
              <a:gd name="connsiteX23" fmla="*/ 1874018 w 2748224"/>
              <a:gd name="connsiteY23" fmla="*/ 2481943 h 2562329"/>
              <a:gd name="connsiteX24" fmla="*/ 1808703 w 2748224"/>
              <a:gd name="connsiteY24" fmla="*/ 2527160 h 2562329"/>
              <a:gd name="connsiteX25" fmla="*/ 1743389 w 2748224"/>
              <a:gd name="connsiteY25" fmla="*/ 2557305 h 2562329"/>
              <a:gd name="connsiteX26" fmla="*/ 1693147 w 2748224"/>
              <a:gd name="connsiteY26" fmla="*/ 2562329 h 2562329"/>
              <a:gd name="connsiteX27" fmla="*/ 1647930 w 2748224"/>
              <a:gd name="connsiteY27" fmla="*/ 2557305 h 2562329"/>
              <a:gd name="connsiteX28" fmla="*/ 1617785 w 2748224"/>
              <a:gd name="connsiteY28" fmla="*/ 2542233 h 2562329"/>
              <a:gd name="connsiteX29" fmla="*/ 1587640 w 2748224"/>
              <a:gd name="connsiteY29" fmla="*/ 2512088 h 2562329"/>
              <a:gd name="connsiteX30" fmla="*/ 1562519 w 2748224"/>
              <a:gd name="connsiteY30" fmla="*/ 2451798 h 2562329"/>
              <a:gd name="connsiteX31" fmla="*/ 1547446 w 2748224"/>
              <a:gd name="connsiteY31" fmla="*/ 2406580 h 2562329"/>
              <a:gd name="connsiteX32" fmla="*/ 1853921 w 2748224"/>
              <a:gd name="connsiteY32" fmla="*/ 2135275 h 2562329"/>
              <a:gd name="connsiteX33" fmla="*/ 1949380 w 2748224"/>
              <a:gd name="connsiteY33" fmla="*/ 1989573 h 2562329"/>
              <a:gd name="connsiteX34" fmla="*/ 2044840 w 2748224"/>
              <a:gd name="connsiteY34" fmla="*/ 1803679 h 2562329"/>
              <a:gd name="connsiteX35" fmla="*/ 2115178 w 2748224"/>
              <a:gd name="connsiteY35" fmla="*/ 1637881 h 2562329"/>
              <a:gd name="connsiteX36" fmla="*/ 2190541 w 2748224"/>
              <a:gd name="connsiteY36" fmla="*/ 1401745 h 2562329"/>
              <a:gd name="connsiteX37" fmla="*/ 2265903 w 2748224"/>
              <a:gd name="connsiteY37" fmla="*/ 1105318 h 2562329"/>
              <a:gd name="connsiteX38" fmla="*/ 2336242 w 2748224"/>
              <a:gd name="connsiteY38" fmla="*/ 783771 h 2562329"/>
              <a:gd name="connsiteX39" fmla="*/ 2366387 w 2748224"/>
              <a:gd name="connsiteY39" fmla="*/ 562707 h 2562329"/>
              <a:gd name="connsiteX40" fmla="*/ 2376435 w 2748224"/>
              <a:gd name="connsiteY40" fmla="*/ 406958 h 2562329"/>
              <a:gd name="connsiteX41" fmla="*/ 2366387 w 2748224"/>
              <a:gd name="connsiteY41" fmla="*/ 366765 h 2562329"/>
              <a:gd name="connsiteX42" fmla="*/ 2336242 w 2748224"/>
              <a:gd name="connsiteY42" fmla="*/ 326571 h 2562329"/>
              <a:gd name="connsiteX43" fmla="*/ 2306097 w 2748224"/>
              <a:gd name="connsiteY43" fmla="*/ 296426 h 2562329"/>
              <a:gd name="connsiteX44" fmla="*/ 2250831 w 2748224"/>
              <a:gd name="connsiteY44" fmla="*/ 281354 h 2562329"/>
              <a:gd name="connsiteX45" fmla="*/ 2135275 w 2748224"/>
              <a:gd name="connsiteY45" fmla="*/ 296426 h 2562329"/>
              <a:gd name="connsiteX46" fmla="*/ 1889090 w 2748224"/>
              <a:gd name="connsiteY46" fmla="*/ 326571 h 2562329"/>
              <a:gd name="connsiteX47" fmla="*/ 1532374 w 2748224"/>
              <a:gd name="connsiteY47" fmla="*/ 371789 h 2562329"/>
              <a:gd name="connsiteX48" fmla="*/ 1085222 w 2748224"/>
              <a:gd name="connsiteY48" fmla="*/ 432079 h 2562329"/>
              <a:gd name="connsiteX49" fmla="*/ 889279 w 2748224"/>
              <a:gd name="connsiteY49" fmla="*/ 462224 h 2562329"/>
              <a:gd name="connsiteX50" fmla="*/ 703385 w 2748224"/>
              <a:gd name="connsiteY50" fmla="*/ 507442 h 2562329"/>
              <a:gd name="connsiteX51" fmla="*/ 557684 w 2748224"/>
              <a:gd name="connsiteY51" fmla="*/ 547635 h 2562329"/>
              <a:gd name="connsiteX52" fmla="*/ 427055 w 2748224"/>
              <a:gd name="connsiteY52" fmla="*/ 592853 h 2562329"/>
              <a:gd name="connsiteX53" fmla="*/ 326571 w 2748224"/>
              <a:gd name="connsiteY53" fmla="*/ 628022 h 2562329"/>
              <a:gd name="connsiteX54" fmla="*/ 296426 w 2748224"/>
              <a:gd name="connsiteY54" fmla="*/ 643094 h 2562329"/>
              <a:gd name="connsiteX55" fmla="*/ 236136 w 2748224"/>
              <a:gd name="connsiteY55" fmla="*/ 597877 h 2562329"/>
              <a:gd name="connsiteX56" fmla="*/ 155749 w 2748224"/>
              <a:gd name="connsiteY56" fmla="*/ 532562 h 2562329"/>
              <a:gd name="connsiteX57" fmla="*/ 105508 w 2748224"/>
              <a:gd name="connsiteY57" fmla="*/ 467248 h 2562329"/>
              <a:gd name="connsiteX58" fmla="*/ 50242 w 2748224"/>
              <a:gd name="connsiteY58" fmla="*/ 371789 h 2562329"/>
              <a:gd name="connsiteX59" fmla="*/ 15073 w 2748224"/>
              <a:gd name="connsiteY59" fmla="*/ 281354 h 2562329"/>
              <a:gd name="connsiteX60" fmla="*/ 0 w 2748224"/>
              <a:gd name="connsiteY60" fmla="*/ 205991 h 2562329"/>
              <a:gd name="connsiteX61" fmla="*/ 20097 w 2748224"/>
              <a:gd name="connsiteY61" fmla="*/ 185894 h 2562329"/>
              <a:gd name="connsiteX62" fmla="*/ 45218 w 2748224"/>
              <a:gd name="connsiteY62" fmla="*/ 190918 h 2562329"/>
              <a:gd name="connsiteX63" fmla="*/ 85411 w 2748224"/>
              <a:gd name="connsiteY63" fmla="*/ 211015 h 2562329"/>
              <a:gd name="connsiteX64" fmla="*/ 110532 w 2748224"/>
              <a:gd name="connsiteY64" fmla="*/ 246184 h 2562329"/>
              <a:gd name="connsiteX65" fmla="*/ 150725 w 2748224"/>
              <a:gd name="connsiteY65" fmla="*/ 281354 h 2562329"/>
              <a:gd name="connsiteX66" fmla="*/ 200967 w 2748224"/>
              <a:gd name="connsiteY66" fmla="*/ 306475 h 2562329"/>
              <a:gd name="connsiteX67" fmla="*/ 286378 w 2748224"/>
              <a:gd name="connsiteY67" fmla="*/ 331595 h 2562329"/>
              <a:gd name="connsiteX68" fmla="*/ 517490 w 2748224"/>
              <a:gd name="connsiteY68" fmla="*/ 311499 h 256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748224" h="2562329">
                <a:moveTo>
                  <a:pt x="517490" y="311499"/>
                </a:moveTo>
                <a:lnTo>
                  <a:pt x="1065125" y="266281"/>
                </a:lnTo>
                <a:lnTo>
                  <a:pt x="1512277" y="221064"/>
                </a:lnTo>
                <a:lnTo>
                  <a:pt x="1979525" y="155749"/>
                </a:lnTo>
                <a:lnTo>
                  <a:pt x="2170444" y="130628"/>
                </a:lnTo>
                <a:lnTo>
                  <a:pt x="2275952" y="75362"/>
                </a:lnTo>
                <a:lnTo>
                  <a:pt x="2346290" y="35169"/>
                </a:lnTo>
                <a:lnTo>
                  <a:pt x="2396532" y="0"/>
                </a:lnTo>
                <a:lnTo>
                  <a:pt x="2441749" y="20097"/>
                </a:lnTo>
                <a:lnTo>
                  <a:pt x="2527160" y="80387"/>
                </a:lnTo>
                <a:lnTo>
                  <a:pt x="2642717" y="180870"/>
                </a:lnTo>
                <a:lnTo>
                  <a:pt x="2733152" y="281354"/>
                </a:lnTo>
                <a:lnTo>
                  <a:pt x="2748224" y="301450"/>
                </a:lnTo>
                <a:lnTo>
                  <a:pt x="2723103" y="336620"/>
                </a:lnTo>
                <a:lnTo>
                  <a:pt x="2692958" y="381837"/>
                </a:lnTo>
                <a:lnTo>
                  <a:pt x="2667837" y="452176"/>
                </a:lnTo>
                <a:lnTo>
                  <a:pt x="2597499" y="763675"/>
                </a:lnTo>
                <a:lnTo>
                  <a:pt x="2502040" y="1135464"/>
                </a:lnTo>
                <a:lnTo>
                  <a:pt x="2396532" y="1497204"/>
                </a:lnTo>
                <a:lnTo>
                  <a:pt x="2296048" y="1778558"/>
                </a:lnTo>
                <a:lnTo>
                  <a:pt x="2185517" y="2034791"/>
                </a:lnTo>
                <a:lnTo>
                  <a:pt x="2044840" y="2280976"/>
                </a:lnTo>
                <a:lnTo>
                  <a:pt x="1949380" y="2406580"/>
                </a:lnTo>
                <a:lnTo>
                  <a:pt x="1874018" y="2481943"/>
                </a:lnTo>
                <a:lnTo>
                  <a:pt x="1808703" y="2527160"/>
                </a:lnTo>
                <a:lnTo>
                  <a:pt x="1743389" y="2557305"/>
                </a:lnTo>
                <a:lnTo>
                  <a:pt x="1693147" y="2562329"/>
                </a:lnTo>
                <a:lnTo>
                  <a:pt x="1647930" y="2557305"/>
                </a:lnTo>
                <a:lnTo>
                  <a:pt x="1617785" y="2542233"/>
                </a:lnTo>
                <a:lnTo>
                  <a:pt x="1587640" y="2512088"/>
                </a:lnTo>
                <a:lnTo>
                  <a:pt x="1562519" y="2451798"/>
                </a:lnTo>
                <a:lnTo>
                  <a:pt x="1547446" y="2406580"/>
                </a:lnTo>
                <a:lnTo>
                  <a:pt x="1853921" y="2135275"/>
                </a:lnTo>
                <a:lnTo>
                  <a:pt x="1949380" y="1989573"/>
                </a:lnTo>
                <a:lnTo>
                  <a:pt x="2044840" y="1803679"/>
                </a:lnTo>
                <a:lnTo>
                  <a:pt x="2115178" y="1637881"/>
                </a:lnTo>
                <a:lnTo>
                  <a:pt x="2190541" y="1401745"/>
                </a:lnTo>
                <a:lnTo>
                  <a:pt x="2265903" y="1105318"/>
                </a:lnTo>
                <a:lnTo>
                  <a:pt x="2336242" y="783771"/>
                </a:lnTo>
                <a:lnTo>
                  <a:pt x="2366387" y="562707"/>
                </a:lnTo>
                <a:lnTo>
                  <a:pt x="2376435" y="406958"/>
                </a:lnTo>
                <a:lnTo>
                  <a:pt x="2366387" y="366765"/>
                </a:lnTo>
                <a:lnTo>
                  <a:pt x="2336242" y="326571"/>
                </a:lnTo>
                <a:lnTo>
                  <a:pt x="2306097" y="296426"/>
                </a:lnTo>
                <a:lnTo>
                  <a:pt x="2250831" y="281354"/>
                </a:lnTo>
                <a:lnTo>
                  <a:pt x="2135275" y="296426"/>
                </a:lnTo>
                <a:lnTo>
                  <a:pt x="1889090" y="326571"/>
                </a:lnTo>
                <a:lnTo>
                  <a:pt x="1532374" y="371789"/>
                </a:lnTo>
                <a:lnTo>
                  <a:pt x="1085222" y="432079"/>
                </a:lnTo>
                <a:lnTo>
                  <a:pt x="889279" y="462224"/>
                </a:lnTo>
                <a:lnTo>
                  <a:pt x="703385" y="507442"/>
                </a:lnTo>
                <a:lnTo>
                  <a:pt x="557684" y="547635"/>
                </a:lnTo>
                <a:lnTo>
                  <a:pt x="427055" y="592853"/>
                </a:lnTo>
                <a:lnTo>
                  <a:pt x="326571" y="628022"/>
                </a:lnTo>
                <a:lnTo>
                  <a:pt x="296426" y="643094"/>
                </a:lnTo>
                <a:lnTo>
                  <a:pt x="236136" y="597877"/>
                </a:lnTo>
                <a:lnTo>
                  <a:pt x="155749" y="532562"/>
                </a:lnTo>
                <a:lnTo>
                  <a:pt x="105508" y="467248"/>
                </a:lnTo>
                <a:lnTo>
                  <a:pt x="50242" y="371789"/>
                </a:lnTo>
                <a:lnTo>
                  <a:pt x="15073" y="281354"/>
                </a:lnTo>
                <a:lnTo>
                  <a:pt x="0" y="205991"/>
                </a:lnTo>
                <a:lnTo>
                  <a:pt x="20097" y="185894"/>
                </a:lnTo>
                <a:lnTo>
                  <a:pt x="45218" y="190918"/>
                </a:lnTo>
                <a:lnTo>
                  <a:pt x="85411" y="211015"/>
                </a:lnTo>
                <a:lnTo>
                  <a:pt x="110532" y="246184"/>
                </a:lnTo>
                <a:lnTo>
                  <a:pt x="150725" y="281354"/>
                </a:lnTo>
                <a:lnTo>
                  <a:pt x="200967" y="306475"/>
                </a:lnTo>
                <a:lnTo>
                  <a:pt x="286378" y="331595"/>
                </a:lnTo>
                <a:lnTo>
                  <a:pt x="517490" y="31149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0852F53-9B2B-4B94-8164-74748718D687}"/>
              </a:ext>
            </a:extLst>
          </p:cNvPr>
          <p:cNvSpPr/>
          <p:nvPr/>
        </p:nvSpPr>
        <p:spPr>
          <a:xfrm>
            <a:off x="5591176" y="5295901"/>
            <a:ext cx="847725" cy="504825"/>
          </a:xfrm>
          <a:custGeom>
            <a:avLst/>
            <a:gdLst>
              <a:gd name="connsiteX0" fmla="*/ 535781 w 847725"/>
              <a:gd name="connsiteY0" fmla="*/ 230981 h 504825"/>
              <a:gd name="connsiteX1" fmla="*/ 245269 w 847725"/>
              <a:gd name="connsiteY1" fmla="*/ 111919 h 504825"/>
              <a:gd name="connsiteX2" fmla="*/ 35719 w 847725"/>
              <a:gd name="connsiteY2" fmla="*/ 4763 h 504825"/>
              <a:gd name="connsiteX3" fmla="*/ 0 w 847725"/>
              <a:gd name="connsiteY3" fmla="*/ 0 h 504825"/>
              <a:gd name="connsiteX4" fmla="*/ 4763 w 847725"/>
              <a:gd name="connsiteY4" fmla="*/ 45244 h 504825"/>
              <a:gd name="connsiteX5" fmla="*/ 35719 w 847725"/>
              <a:gd name="connsiteY5" fmla="*/ 66675 h 504825"/>
              <a:gd name="connsiteX6" fmla="*/ 140494 w 847725"/>
              <a:gd name="connsiteY6" fmla="*/ 133350 h 504825"/>
              <a:gd name="connsiteX7" fmla="*/ 226219 w 847725"/>
              <a:gd name="connsiteY7" fmla="*/ 195263 h 504825"/>
              <a:gd name="connsiteX8" fmla="*/ 357188 w 847725"/>
              <a:gd name="connsiteY8" fmla="*/ 319088 h 504825"/>
              <a:gd name="connsiteX9" fmla="*/ 423863 w 847725"/>
              <a:gd name="connsiteY9" fmla="*/ 385763 h 504825"/>
              <a:gd name="connsiteX10" fmla="*/ 521494 w 847725"/>
              <a:gd name="connsiteY10" fmla="*/ 504825 h 504825"/>
              <a:gd name="connsiteX11" fmla="*/ 847725 w 847725"/>
              <a:gd name="connsiteY11" fmla="*/ 188119 h 504825"/>
              <a:gd name="connsiteX12" fmla="*/ 773906 w 847725"/>
              <a:gd name="connsiteY12" fmla="*/ 219075 h 504825"/>
              <a:gd name="connsiteX13" fmla="*/ 726281 w 847725"/>
              <a:gd name="connsiteY13" fmla="*/ 242888 h 504825"/>
              <a:gd name="connsiteX14" fmla="*/ 676275 w 847725"/>
              <a:gd name="connsiteY14" fmla="*/ 254794 h 504825"/>
              <a:gd name="connsiteX15" fmla="*/ 628650 w 847725"/>
              <a:gd name="connsiteY15" fmla="*/ 257175 h 504825"/>
              <a:gd name="connsiteX16" fmla="*/ 535781 w 847725"/>
              <a:gd name="connsiteY16" fmla="*/ 230981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725" h="504825">
                <a:moveTo>
                  <a:pt x="535781" y="230981"/>
                </a:moveTo>
                <a:lnTo>
                  <a:pt x="245269" y="111919"/>
                </a:lnTo>
                <a:lnTo>
                  <a:pt x="35719" y="4763"/>
                </a:lnTo>
                <a:lnTo>
                  <a:pt x="0" y="0"/>
                </a:lnTo>
                <a:lnTo>
                  <a:pt x="4763" y="45244"/>
                </a:lnTo>
                <a:lnTo>
                  <a:pt x="35719" y="66675"/>
                </a:lnTo>
                <a:lnTo>
                  <a:pt x="140494" y="133350"/>
                </a:lnTo>
                <a:lnTo>
                  <a:pt x="226219" y="195263"/>
                </a:lnTo>
                <a:lnTo>
                  <a:pt x="357188" y="319088"/>
                </a:lnTo>
                <a:lnTo>
                  <a:pt x="423863" y="385763"/>
                </a:lnTo>
                <a:lnTo>
                  <a:pt x="521494" y="504825"/>
                </a:lnTo>
                <a:lnTo>
                  <a:pt x="847725" y="188119"/>
                </a:lnTo>
                <a:lnTo>
                  <a:pt x="773906" y="219075"/>
                </a:lnTo>
                <a:lnTo>
                  <a:pt x="726281" y="242888"/>
                </a:lnTo>
                <a:lnTo>
                  <a:pt x="676275" y="254794"/>
                </a:lnTo>
                <a:lnTo>
                  <a:pt x="628650" y="257175"/>
                </a:lnTo>
                <a:lnTo>
                  <a:pt x="535781" y="2309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1D1D12F-9C6A-43D6-9D17-1CDE518FA27F}"/>
              </a:ext>
            </a:extLst>
          </p:cNvPr>
          <p:cNvSpPr/>
          <p:nvPr/>
        </p:nvSpPr>
        <p:spPr>
          <a:xfrm>
            <a:off x="3952876" y="3709989"/>
            <a:ext cx="1852613" cy="2047875"/>
          </a:xfrm>
          <a:custGeom>
            <a:avLst/>
            <a:gdLst>
              <a:gd name="connsiteX0" fmla="*/ 1652588 w 1852613"/>
              <a:gd name="connsiteY0" fmla="*/ 519112 h 2047875"/>
              <a:gd name="connsiteX1" fmla="*/ 1485900 w 1852613"/>
              <a:gd name="connsiteY1" fmla="*/ 790575 h 2047875"/>
              <a:gd name="connsiteX2" fmla="*/ 1328738 w 1852613"/>
              <a:gd name="connsiteY2" fmla="*/ 1019175 h 2047875"/>
              <a:gd name="connsiteX3" fmla="*/ 1176338 w 1852613"/>
              <a:gd name="connsiteY3" fmla="*/ 1204912 h 2047875"/>
              <a:gd name="connsiteX4" fmla="*/ 1009650 w 1852613"/>
              <a:gd name="connsiteY4" fmla="*/ 1385887 h 2047875"/>
              <a:gd name="connsiteX5" fmla="*/ 795338 w 1852613"/>
              <a:gd name="connsiteY5" fmla="*/ 1566862 h 2047875"/>
              <a:gd name="connsiteX6" fmla="*/ 623888 w 1852613"/>
              <a:gd name="connsiteY6" fmla="*/ 1700212 h 2047875"/>
              <a:gd name="connsiteX7" fmla="*/ 409575 w 1852613"/>
              <a:gd name="connsiteY7" fmla="*/ 1843087 h 2047875"/>
              <a:gd name="connsiteX8" fmla="*/ 176213 w 1852613"/>
              <a:gd name="connsiteY8" fmla="*/ 1990725 h 2047875"/>
              <a:gd name="connsiteX9" fmla="*/ 85725 w 1852613"/>
              <a:gd name="connsiteY9" fmla="*/ 2047875 h 2047875"/>
              <a:gd name="connsiteX10" fmla="*/ 28575 w 1852613"/>
              <a:gd name="connsiteY10" fmla="*/ 2047875 h 2047875"/>
              <a:gd name="connsiteX11" fmla="*/ 0 w 1852613"/>
              <a:gd name="connsiteY11" fmla="*/ 2024062 h 2047875"/>
              <a:gd name="connsiteX12" fmla="*/ 9525 w 1852613"/>
              <a:gd name="connsiteY12" fmla="*/ 1990725 h 2047875"/>
              <a:gd name="connsiteX13" fmla="*/ 57150 w 1852613"/>
              <a:gd name="connsiteY13" fmla="*/ 1947862 h 2047875"/>
              <a:gd name="connsiteX14" fmla="*/ 300038 w 1852613"/>
              <a:gd name="connsiteY14" fmla="*/ 1771650 h 2047875"/>
              <a:gd name="connsiteX15" fmla="*/ 557213 w 1852613"/>
              <a:gd name="connsiteY15" fmla="*/ 1562100 h 2047875"/>
              <a:gd name="connsiteX16" fmla="*/ 814388 w 1852613"/>
              <a:gd name="connsiteY16" fmla="*/ 1328737 h 2047875"/>
              <a:gd name="connsiteX17" fmla="*/ 1019175 w 1852613"/>
              <a:gd name="connsiteY17" fmla="*/ 1100137 h 2047875"/>
              <a:gd name="connsiteX18" fmla="*/ 1195388 w 1852613"/>
              <a:gd name="connsiteY18" fmla="*/ 842962 h 2047875"/>
              <a:gd name="connsiteX19" fmla="*/ 1347788 w 1852613"/>
              <a:gd name="connsiteY19" fmla="*/ 566737 h 2047875"/>
              <a:gd name="connsiteX20" fmla="*/ 1462088 w 1852613"/>
              <a:gd name="connsiteY20" fmla="*/ 319087 h 2047875"/>
              <a:gd name="connsiteX21" fmla="*/ 1604963 w 1852613"/>
              <a:gd name="connsiteY21" fmla="*/ 0 h 2047875"/>
              <a:gd name="connsiteX22" fmla="*/ 1814513 w 1852613"/>
              <a:gd name="connsiteY22" fmla="*/ 128587 h 2047875"/>
              <a:gd name="connsiteX23" fmla="*/ 1838325 w 1852613"/>
              <a:gd name="connsiteY23" fmla="*/ 157162 h 2047875"/>
              <a:gd name="connsiteX24" fmla="*/ 1847850 w 1852613"/>
              <a:gd name="connsiteY24" fmla="*/ 180975 h 2047875"/>
              <a:gd name="connsiteX25" fmla="*/ 1852613 w 1852613"/>
              <a:gd name="connsiteY25" fmla="*/ 209550 h 2047875"/>
              <a:gd name="connsiteX26" fmla="*/ 1838325 w 1852613"/>
              <a:gd name="connsiteY26" fmla="*/ 247650 h 2047875"/>
              <a:gd name="connsiteX27" fmla="*/ 1790700 w 1852613"/>
              <a:gd name="connsiteY27" fmla="*/ 285750 h 2047875"/>
              <a:gd name="connsiteX28" fmla="*/ 1766888 w 1852613"/>
              <a:gd name="connsiteY28" fmla="*/ 319087 h 2047875"/>
              <a:gd name="connsiteX29" fmla="*/ 1652588 w 1852613"/>
              <a:gd name="connsiteY29" fmla="*/ 519112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52613" h="2047875">
                <a:moveTo>
                  <a:pt x="1652588" y="519112"/>
                </a:moveTo>
                <a:lnTo>
                  <a:pt x="1485900" y="790575"/>
                </a:lnTo>
                <a:lnTo>
                  <a:pt x="1328738" y="1019175"/>
                </a:lnTo>
                <a:lnTo>
                  <a:pt x="1176338" y="1204912"/>
                </a:lnTo>
                <a:lnTo>
                  <a:pt x="1009650" y="1385887"/>
                </a:lnTo>
                <a:lnTo>
                  <a:pt x="795338" y="1566862"/>
                </a:lnTo>
                <a:lnTo>
                  <a:pt x="623888" y="1700212"/>
                </a:lnTo>
                <a:lnTo>
                  <a:pt x="409575" y="1843087"/>
                </a:lnTo>
                <a:lnTo>
                  <a:pt x="176213" y="1990725"/>
                </a:lnTo>
                <a:lnTo>
                  <a:pt x="85725" y="2047875"/>
                </a:lnTo>
                <a:lnTo>
                  <a:pt x="28575" y="2047875"/>
                </a:lnTo>
                <a:lnTo>
                  <a:pt x="0" y="2024062"/>
                </a:lnTo>
                <a:lnTo>
                  <a:pt x="9525" y="1990725"/>
                </a:lnTo>
                <a:lnTo>
                  <a:pt x="57150" y="1947862"/>
                </a:lnTo>
                <a:lnTo>
                  <a:pt x="300038" y="1771650"/>
                </a:lnTo>
                <a:lnTo>
                  <a:pt x="557213" y="1562100"/>
                </a:lnTo>
                <a:lnTo>
                  <a:pt x="814388" y="1328737"/>
                </a:lnTo>
                <a:lnTo>
                  <a:pt x="1019175" y="1100137"/>
                </a:lnTo>
                <a:lnTo>
                  <a:pt x="1195388" y="842962"/>
                </a:lnTo>
                <a:lnTo>
                  <a:pt x="1347788" y="566737"/>
                </a:lnTo>
                <a:lnTo>
                  <a:pt x="1462088" y="319087"/>
                </a:lnTo>
                <a:lnTo>
                  <a:pt x="1604963" y="0"/>
                </a:lnTo>
                <a:lnTo>
                  <a:pt x="1814513" y="128587"/>
                </a:lnTo>
                <a:lnTo>
                  <a:pt x="1838325" y="157162"/>
                </a:lnTo>
                <a:lnTo>
                  <a:pt x="1847850" y="180975"/>
                </a:lnTo>
                <a:lnTo>
                  <a:pt x="1852613" y="209550"/>
                </a:lnTo>
                <a:lnTo>
                  <a:pt x="1838325" y="247650"/>
                </a:lnTo>
                <a:lnTo>
                  <a:pt x="1790700" y="285750"/>
                </a:lnTo>
                <a:lnTo>
                  <a:pt x="1766888" y="319087"/>
                </a:lnTo>
                <a:lnTo>
                  <a:pt x="1652588" y="5191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8B94245-790F-44E4-8BC0-9D08EB792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930" y="1573214"/>
            <a:ext cx="5066215" cy="43590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701444-9870-43C4-B084-C570446FA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833" y="1530480"/>
            <a:ext cx="5072312" cy="435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1B6817-EFDB-4ABF-A2D4-B7376F25D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92" y="1249491"/>
            <a:ext cx="506621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963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2DC240A-AC5F-4DA9-88DE-E2375D65B545}"/>
              </a:ext>
            </a:extLst>
          </p:cNvPr>
          <p:cNvSpPr/>
          <p:nvPr/>
        </p:nvSpPr>
        <p:spPr>
          <a:xfrm>
            <a:off x="3843338" y="1335089"/>
            <a:ext cx="1149350" cy="1216025"/>
          </a:xfrm>
          <a:custGeom>
            <a:avLst/>
            <a:gdLst>
              <a:gd name="connsiteX0" fmla="*/ 954881 w 1150143"/>
              <a:gd name="connsiteY0" fmla="*/ 466725 h 1214438"/>
              <a:gd name="connsiteX1" fmla="*/ 876300 w 1150143"/>
              <a:gd name="connsiteY1" fmla="*/ 564357 h 1214438"/>
              <a:gd name="connsiteX2" fmla="*/ 726281 w 1150143"/>
              <a:gd name="connsiteY2" fmla="*/ 709613 h 1214438"/>
              <a:gd name="connsiteX3" fmla="*/ 607218 w 1150143"/>
              <a:gd name="connsiteY3" fmla="*/ 828675 h 1214438"/>
              <a:gd name="connsiteX4" fmla="*/ 531018 w 1150143"/>
              <a:gd name="connsiteY4" fmla="*/ 897732 h 1214438"/>
              <a:gd name="connsiteX5" fmla="*/ 414337 w 1150143"/>
              <a:gd name="connsiteY5" fmla="*/ 981075 h 1214438"/>
              <a:gd name="connsiteX6" fmla="*/ 185737 w 1150143"/>
              <a:gd name="connsiteY6" fmla="*/ 1123950 h 1214438"/>
              <a:gd name="connsiteX7" fmla="*/ 69056 w 1150143"/>
              <a:gd name="connsiteY7" fmla="*/ 1193007 h 1214438"/>
              <a:gd name="connsiteX8" fmla="*/ 30956 w 1150143"/>
              <a:gd name="connsiteY8" fmla="*/ 1214438 h 1214438"/>
              <a:gd name="connsiteX9" fmla="*/ 14287 w 1150143"/>
              <a:gd name="connsiteY9" fmla="*/ 1214438 h 1214438"/>
              <a:gd name="connsiteX10" fmla="*/ 2381 w 1150143"/>
              <a:gd name="connsiteY10" fmla="*/ 1207294 h 1214438"/>
              <a:gd name="connsiteX11" fmla="*/ 0 w 1150143"/>
              <a:gd name="connsiteY11" fmla="*/ 1188244 h 1214438"/>
              <a:gd name="connsiteX12" fmla="*/ 11906 w 1150143"/>
              <a:gd name="connsiteY12" fmla="*/ 1157288 h 1214438"/>
              <a:gd name="connsiteX13" fmla="*/ 57150 w 1150143"/>
              <a:gd name="connsiteY13" fmla="*/ 1119188 h 1214438"/>
              <a:gd name="connsiteX14" fmla="*/ 209550 w 1150143"/>
              <a:gd name="connsiteY14" fmla="*/ 992982 h 1214438"/>
              <a:gd name="connsiteX15" fmla="*/ 369093 w 1150143"/>
              <a:gd name="connsiteY15" fmla="*/ 838200 h 1214438"/>
              <a:gd name="connsiteX16" fmla="*/ 511968 w 1150143"/>
              <a:gd name="connsiteY16" fmla="*/ 683419 h 1214438"/>
              <a:gd name="connsiteX17" fmla="*/ 631031 w 1150143"/>
              <a:gd name="connsiteY17" fmla="*/ 531019 h 1214438"/>
              <a:gd name="connsiteX18" fmla="*/ 716756 w 1150143"/>
              <a:gd name="connsiteY18" fmla="*/ 402432 h 1214438"/>
              <a:gd name="connsiteX19" fmla="*/ 762000 w 1150143"/>
              <a:gd name="connsiteY19" fmla="*/ 326232 h 1214438"/>
              <a:gd name="connsiteX20" fmla="*/ 788193 w 1150143"/>
              <a:gd name="connsiteY20" fmla="*/ 276225 h 1214438"/>
              <a:gd name="connsiteX21" fmla="*/ 807243 w 1150143"/>
              <a:gd name="connsiteY21" fmla="*/ 219075 h 1214438"/>
              <a:gd name="connsiteX22" fmla="*/ 816768 w 1150143"/>
              <a:gd name="connsiteY22" fmla="*/ 166688 h 1214438"/>
              <a:gd name="connsiteX23" fmla="*/ 814387 w 1150143"/>
              <a:gd name="connsiteY23" fmla="*/ 133350 h 1214438"/>
              <a:gd name="connsiteX24" fmla="*/ 804862 w 1150143"/>
              <a:gd name="connsiteY24" fmla="*/ 100013 h 1214438"/>
              <a:gd name="connsiteX25" fmla="*/ 785812 w 1150143"/>
              <a:gd name="connsiteY25" fmla="*/ 73819 h 1214438"/>
              <a:gd name="connsiteX26" fmla="*/ 764381 w 1150143"/>
              <a:gd name="connsiteY26" fmla="*/ 47625 h 1214438"/>
              <a:gd name="connsiteX27" fmla="*/ 757237 w 1150143"/>
              <a:gd name="connsiteY27" fmla="*/ 26194 h 1214438"/>
              <a:gd name="connsiteX28" fmla="*/ 757237 w 1150143"/>
              <a:gd name="connsiteY28" fmla="*/ 9525 h 1214438"/>
              <a:gd name="connsiteX29" fmla="*/ 771525 w 1150143"/>
              <a:gd name="connsiteY29" fmla="*/ 0 h 1214438"/>
              <a:gd name="connsiteX30" fmla="*/ 819150 w 1150143"/>
              <a:gd name="connsiteY30" fmla="*/ 0 h 1214438"/>
              <a:gd name="connsiteX31" fmla="*/ 878681 w 1150143"/>
              <a:gd name="connsiteY31" fmla="*/ 2382 h 1214438"/>
              <a:gd name="connsiteX32" fmla="*/ 935831 w 1150143"/>
              <a:gd name="connsiteY32" fmla="*/ 14288 h 1214438"/>
              <a:gd name="connsiteX33" fmla="*/ 995362 w 1150143"/>
              <a:gd name="connsiteY33" fmla="*/ 33338 h 1214438"/>
              <a:gd name="connsiteX34" fmla="*/ 1042987 w 1150143"/>
              <a:gd name="connsiteY34" fmla="*/ 57150 h 1214438"/>
              <a:gd name="connsiteX35" fmla="*/ 1083468 w 1150143"/>
              <a:gd name="connsiteY35" fmla="*/ 83344 h 1214438"/>
              <a:gd name="connsiteX36" fmla="*/ 1116806 w 1150143"/>
              <a:gd name="connsiteY36" fmla="*/ 111919 h 1214438"/>
              <a:gd name="connsiteX37" fmla="*/ 1138237 w 1150143"/>
              <a:gd name="connsiteY37" fmla="*/ 142875 h 1214438"/>
              <a:gd name="connsiteX38" fmla="*/ 1150143 w 1150143"/>
              <a:gd name="connsiteY38" fmla="*/ 171450 h 1214438"/>
              <a:gd name="connsiteX39" fmla="*/ 1147762 w 1150143"/>
              <a:gd name="connsiteY39" fmla="*/ 204788 h 1214438"/>
              <a:gd name="connsiteX40" fmla="*/ 1140618 w 1150143"/>
              <a:gd name="connsiteY40" fmla="*/ 235744 h 1214438"/>
              <a:gd name="connsiteX41" fmla="*/ 1116806 w 1150143"/>
              <a:gd name="connsiteY41" fmla="*/ 276225 h 1214438"/>
              <a:gd name="connsiteX42" fmla="*/ 1052512 w 1150143"/>
              <a:gd name="connsiteY42" fmla="*/ 354807 h 1214438"/>
              <a:gd name="connsiteX43" fmla="*/ 954881 w 1150143"/>
              <a:gd name="connsiteY43" fmla="*/ 466725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50143" h="1214438">
                <a:moveTo>
                  <a:pt x="954881" y="466725"/>
                </a:moveTo>
                <a:lnTo>
                  <a:pt x="876300" y="564357"/>
                </a:lnTo>
                <a:lnTo>
                  <a:pt x="726281" y="709613"/>
                </a:lnTo>
                <a:lnTo>
                  <a:pt x="607218" y="828675"/>
                </a:lnTo>
                <a:lnTo>
                  <a:pt x="531018" y="897732"/>
                </a:lnTo>
                <a:lnTo>
                  <a:pt x="414337" y="981075"/>
                </a:lnTo>
                <a:lnTo>
                  <a:pt x="185737" y="1123950"/>
                </a:lnTo>
                <a:lnTo>
                  <a:pt x="69056" y="1193007"/>
                </a:lnTo>
                <a:lnTo>
                  <a:pt x="30956" y="1214438"/>
                </a:lnTo>
                <a:lnTo>
                  <a:pt x="14287" y="1214438"/>
                </a:lnTo>
                <a:lnTo>
                  <a:pt x="2381" y="1207294"/>
                </a:lnTo>
                <a:lnTo>
                  <a:pt x="0" y="1188244"/>
                </a:lnTo>
                <a:lnTo>
                  <a:pt x="11906" y="1157288"/>
                </a:lnTo>
                <a:lnTo>
                  <a:pt x="57150" y="1119188"/>
                </a:lnTo>
                <a:lnTo>
                  <a:pt x="209550" y="992982"/>
                </a:lnTo>
                <a:lnTo>
                  <a:pt x="369093" y="838200"/>
                </a:lnTo>
                <a:lnTo>
                  <a:pt x="511968" y="683419"/>
                </a:lnTo>
                <a:lnTo>
                  <a:pt x="631031" y="531019"/>
                </a:lnTo>
                <a:lnTo>
                  <a:pt x="716756" y="402432"/>
                </a:lnTo>
                <a:lnTo>
                  <a:pt x="762000" y="326232"/>
                </a:lnTo>
                <a:lnTo>
                  <a:pt x="788193" y="276225"/>
                </a:lnTo>
                <a:lnTo>
                  <a:pt x="807243" y="219075"/>
                </a:lnTo>
                <a:lnTo>
                  <a:pt x="816768" y="166688"/>
                </a:lnTo>
                <a:lnTo>
                  <a:pt x="814387" y="133350"/>
                </a:lnTo>
                <a:lnTo>
                  <a:pt x="804862" y="100013"/>
                </a:lnTo>
                <a:lnTo>
                  <a:pt x="785812" y="73819"/>
                </a:lnTo>
                <a:lnTo>
                  <a:pt x="764381" y="47625"/>
                </a:lnTo>
                <a:lnTo>
                  <a:pt x="757237" y="26194"/>
                </a:lnTo>
                <a:lnTo>
                  <a:pt x="757237" y="9525"/>
                </a:lnTo>
                <a:lnTo>
                  <a:pt x="771525" y="0"/>
                </a:lnTo>
                <a:lnTo>
                  <a:pt x="819150" y="0"/>
                </a:lnTo>
                <a:lnTo>
                  <a:pt x="878681" y="2382"/>
                </a:lnTo>
                <a:lnTo>
                  <a:pt x="935831" y="14288"/>
                </a:lnTo>
                <a:lnTo>
                  <a:pt x="995362" y="33338"/>
                </a:lnTo>
                <a:lnTo>
                  <a:pt x="1042987" y="57150"/>
                </a:lnTo>
                <a:lnTo>
                  <a:pt x="1083468" y="83344"/>
                </a:lnTo>
                <a:lnTo>
                  <a:pt x="1116806" y="111919"/>
                </a:lnTo>
                <a:lnTo>
                  <a:pt x="1138237" y="142875"/>
                </a:lnTo>
                <a:lnTo>
                  <a:pt x="1150143" y="171450"/>
                </a:lnTo>
                <a:lnTo>
                  <a:pt x="1147762" y="204788"/>
                </a:lnTo>
                <a:lnTo>
                  <a:pt x="1140618" y="235744"/>
                </a:lnTo>
                <a:lnTo>
                  <a:pt x="1116806" y="276225"/>
                </a:lnTo>
                <a:lnTo>
                  <a:pt x="1052512" y="354807"/>
                </a:lnTo>
                <a:lnTo>
                  <a:pt x="954881" y="4667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F0D37D0E-4473-4FE5-ADAE-9F641C6DDEC0}"/>
              </a:ext>
            </a:extLst>
          </p:cNvPr>
          <p:cNvSpPr/>
          <p:nvPr/>
        </p:nvSpPr>
        <p:spPr>
          <a:xfrm>
            <a:off x="5827713" y="1227138"/>
            <a:ext cx="920750" cy="1123950"/>
          </a:xfrm>
          <a:custGeom>
            <a:avLst/>
            <a:gdLst>
              <a:gd name="connsiteX0" fmla="*/ 519112 w 921544"/>
              <a:gd name="connsiteY0" fmla="*/ 419100 h 1123950"/>
              <a:gd name="connsiteX1" fmla="*/ 569119 w 921544"/>
              <a:gd name="connsiteY1" fmla="*/ 350044 h 1123950"/>
              <a:gd name="connsiteX2" fmla="*/ 583406 w 921544"/>
              <a:gd name="connsiteY2" fmla="*/ 321469 h 1123950"/>
              <a:gd name="connsiteX3" fmla="*/ 600075 w 921544"/>
              <a:gd name="connsiteY3" fmla="*/ 278606 h 1123950"/>
              <a:gd name="connsiteX4" fmla="*/ 604837 w 921544"/>
              <a:gd name="connsiteY4" fmla="*/ 238125 h 1123950"/>
              <a:gd name="connsiteX5" fmla="*/ 600075 w 921544"/>
              <a:gd name="connsiteY5" fmla="*/ 192881 h 1123950"/>
              <a:gd name="connsiteX6" fmla="*/ 576262 w 921544"/>
              <a:gd name="connsiteY6" fmla="*/ 154781 h 1123950"/>
              <a:gd name="connsiteX7" fmla="*/ 535781 w 921544"/>
              <a:gd name="connsiteY7" fmla="*/ 111919 h 1123950"/>
              <a:gd name="connsiteX8" fmla="*/ 485775 w 921544"/>
              <a:gd name="connsiteY8" fmla="*/ 73819 h 1123950"/>
              <a:gd name="connsiteX9" fmla="*/ 452437 w 921544"/>
              <a:gd name="connsiteY9" fmla="*/ 47625 h 1123950"/>
              <a:gd name="connsiteX10" fmla="*/ 431006 w 921544"/>
              <a:gd name="connsiteY10" fmla="*/ 26194 h 1123950"/>
              <a:gd name="connsiteX11" fmla="*/ 431006 w 921544"/>
              <a:gd name="connsiteY11" fmla="*/ 11906 h 1123950"/>
              <a:gd name="connsiteX12" fmla="*/ 435769 w 921544"/>
              <a:gd name="connsiteY12" fmla="*/ 4762 h 1123950"/>
              <a:gd name="connsiteX13" fmla="*/ 457200 w 921544"/>
              <a:gd name="connsiteY13" fmla="*/ 0 h 1123950"/>
              <a:gd name="connsiteX14" fmla="*/ 509587 w 921544"/>
              <a:gd name="connsiteY14" fmla="*/ 0 h 1123950"/>
              <a:gd name="connsiteX15" fmla="*/ 566737 w 921544"/>
              <a:gd name="connsiteY15" fmla="*/ 14287 h 1123950"/>
              <a:gd name="connsiteX16" fmla="*/ 638175 w 921544"/>
              <a:gd name="connsiteY16" fmla="*/ 42862 h 1123950"/>
              <a:gd name="connsiteX17" fmla="*/ 702469 w 921544"/>
              <a:gd name="connsiteY17" fmla="*/ 73819 h 1123950"/>
              <a:gd name="connsiteX18" fmla="*/ 754856 w 921544"/>
              <a:gd name="connsiteY18" fmla="*/ 104775 h 1123950"/>
              <a:gd name="connsiteX19" fmla="*/ 785812 w 921544"/>
              <a:gd name="connsiteY19" fmla="*/ 130969 h 1123950"/>
              <a:gd name="connsiteX20" fmla="*/ 831056 w 921544"/>
              <a:gd name="connsiteY20" fmla="*/ 171450 h 1123950"/>
              <a:gd name="connsiteX21" fmla="*/ 878681 w 921544"/>
              <a:gd name="connsiteY21" fmla="*/ 223837 h 1123950"/>
              <a:gd name="connsiteX22" fmla="*/ 902494 w 921544"/>
              <a:gd name="connsiteY22" fmla="*/ 261937 h 1123950"/>
              <a:gd name="connsiteX23" fmla="*/ 914400 w 921544"/>
              <a:gd name="connsiteY23" fmla="*/ 288131 h 1123950"/>
              <a:gd name="connsiteX24" fmla="*/ 921544 w 921544"/>
              <a:gd name="connsiteY24" fmla="*/ 326231 h 1123950"/>
              <a:gd name="connsiteX25" fmla="*/ 921544 w 921544"/>
              <a:gd name="connsiteY25" fmla="*/ 357187 h 1123950"/>
              <a:gd name="connsiteX26" fmla="*/ 912019 w 921544"/>
              <a:gd name="connsiteY26" fmla="*/ 373856 h 1123950"/>
              <a:gd name="connsiteX27" fmla="*/ 885825 w 921544"/>
              <a:gd name="connsiteY27" fmla="*/ 383381 h 1123950"/>
              <a:gd name="connsiteX28" fmla="*/ 850106 w 921544"/>
              <a:gd name="connsiteY28" fmla="*/ 404812 h 1123950"/>
              <a:gd name="connsiteX29" fmla="*/ 783431 w 921544"/>
              <a:gd name="connsiteY29" fmla="*/ 454819 h 1123950"/>
              <a:gd name="connsiteX30" fmla="*/ 735806 w 921544"/>
              <a:gd name="connsiteY30" fmla="*/ 502444 h 1123950"/>
              <a:gd name="connsiteX31" fmla="*/ 588169 w 921544"/>
              <a:gd name="connsiteY31" fmla="*/ 650081 h 1123950"/>
              <a:gd name="connsiteX32" fmla="*/ 502444 w 921544"/>
              <a:gd name="connsiteY32" fmla="*/ 735806 h 1123950"/>
              <a:gd name="connsiteX33" fmla="*/ 330994 w 921544"/>
              <a:gd name="connsiteY33" fmla="*/ 888206 h 1123950"/>
              <a:gd name="connsiteX34" fmla="*/ 195262 w 921544"/>
              <a:gd name="connsiteY34" fmla="*/ 1002506 h 1123950"/>
              <a:gd name="connsiteX35" fmla="*/ 90487 w 921544"/>
              <a:gd name="connsiteY35" fmla="*/ 1090612 h 1123950"/>
              <a:gd name="connsiteX36" fmla="*/ 54769 w 921544"/>
              <a:gd name="connsiteY36" fmla="*/ 1114425 h 1123950"/>
              <a:gd name="connsiteX37" fmla="*/ 26194 w 921544"/>
              <a:gd name="connsiteY37" fmla="*/ 1123950 h 1123950"/>
              <a:gd name="connsiteX38" fmla="*/ 9525 w 921544"/>
              <a:gd name="connsiteY38" fmla="*/ 1121569 h 1123950"/>
              <a:gd name="connsiteX39" fmla="*/ 0 w 921544"/>
              <a:gd name="connsiteY39" fmla="*/ 1104900 h 1123950"/>
              <a:gd name="connsiteX40" fmla="*/ 11906 w 921544"/>
              <a:gd name="connsiteY40" fmla="*/ 1064419 h 1123950"/>
              <a:gd name="connsiteX41" fmla="*/ 92869 w 921544"/>
              <a:gd name="connsiteY41" fmla="*/ 971550 h 1123950"/>
              <a:gd name="connsiteX42" fmla="*/ 264319 w 921544"/>
              <a:gd name="connsiteY42" fmla="*/ 759619 h 1123950"/>
              <a:gd name="connsiteX43" fmla="*/ 419100 w 921544"/>
              <a:gd name="connsiteY43" fmla="*/ 554831 h 1123950"/>
              <a:gd name="connsiteX44" fmla="*/ 519112 w 921544"/>
              <a:gd name="connsiteY44" fmla="*/ 41910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1544" h="1123950">
                <a:moveTo>
                  <a:pt x="519112" y="419100"/>
                </a:moveTo>
                <a:lnTo>
                  <a:pt x="569119" y="350044"/>
                </a:lnTo>
                <a:lnTo>
                  <a:pt x="583406" y="321469"/>
                </a:lnTo>
                <a:lnTo>
                  <a:pt x="600075" y="278606"/>
                </a:lnTo>
                <a:lnTo>
                  <a:pt x="604837" y="238125"/>
                </a:lnTo>
                <a:lnTo>
                  <a:pt x="600075" y="192881"/>
                </a:lnTo>
                <a:lnTo>
                  <a:pt x="576262" y="154781"/>
                </a:lnTo>
                <a:lnTo>
                  <a:pt x="535781" y="111919"/>
                </a:lnTo>
                <a:lnTo>
                  <a:pt x="485775" y="73819"/>
                </a:lnTo>
                <a:lnTo>
                  <a:pt x="452437" y="47625"/>
                </a:lnTo>
                <a:lnTo>
                  <a:pt x="431006" y="26194"/>
                </a:lnTo>
                <a:lnTo>
                  <a:pt x="431006" y="11906"/>
                </a:lnTo>
                <a:lnTo>
                  <a:pt x="435769" y="4762"/>
                </a:lnTo>
                <a:lnTo>
                  <a:pt x="457200" y="0"/>
                </a:lnTo>
                <a:lnTo>
                  <a:pt x="509587" y="0"/>
                </a:lnTo>
                <a:lnTo>
                  <a:pt x="566737" y="14287"/>
                </a:lnTo>
                <a:lnTo>
                  <a:pt x="638175" y="42862"/>
                </a:lnTo>
                <a:lnTo>
                  <a:pt x="702469" y="73819"/>
                </a:lnTo>
                <a:lnTo>
                  <a:pt x="754856" y="104775"/>
                </a:lnTo>
                <a:lnTo>
                  <a:pt x="785812" y="130969"/>
                </a:lnTo>
                <a:lnTo>
                  <a:pt x="831056" y="171450"/>
                </a:lnTo>
                <a:lnTo>
                  <a:pt x="878681" y="223837"/>
                </a:lnTo>
                <a:lnTo>
                  <a:pt x="902494" y="261937"/>
                </a:lnTo>
                <a:lnTo>
                  <a:pt x="914400" y="288131"/>
                </a:lnTo>
                <a:lnTo>
                  <a:pt x="921544" y="326231"/>
                </a:lnTo>
                <a:lnTo>
                  <a:pt x="921544" y="357187"/>
                </a:lnTo>
                <a:lnTo>
                  <a:pt x="912019" y="373856"/>
                </a:lnTo>
                <a:lnTo>
                  <a:pt x="885825" y="383381"/>
                </a:lnTo>
                <a:lnTo>
                  <a:pt x="850106" y="404812"/>
                </a:lnTo>
                <a:lnTo>
                  <a:pt x="783431" y="454819"/>
                </a:lnTo>
                <a:lnTo>
                  <a:pt x="735806" y="502444"/>
                </a:lnTo>
                <a:lnTo>
                  <a:pt x="588169" y="650081"/>
                </a:lnTo>
                <a:lnTo>
                  <a:pt x="502444" y="735806"/>
                </a:lnTo>
                <a:lnTo>
                  <a:pt x="330994" y="888206"/>
                </a:lnTo>
                <a:lnTo>
                  <a:pt x="195262" y="1002506"/>
                </a:lnTo>
                <a:lnTo>
                  <a:pt x="90487" y="1090612"/>
                </a:lnTo>
                <a:lnTo>
                  <a:pt x="54769" y="1114425"/>
                </a:lnTo>
                <a:lnTo>
                  <a:pt x="26194" y="1123950"/>
                </a:lnTo>
                <a:lnTo>
                  <a:pt x="9525" y="1121569"/>
                </a:lnTo>
                <a:lnTo>
                  <a:pt x="0" y="1104900"/>
                </a:lnTo>
                <a:lnTo>
                  <a:pt x="11906" y="1064419"/>
                </a:lnTo>
                <a:lnTo>
                  <a:pt x="92869" y="971550"/>
                </a:lnTo>
                <a:lnTo>
                  <a:pt x="264319" y="759619"/>
                </a:lnTo>
                <a:lnTo>
                  <a:pt x="419100" y="554831"/>
                </a:lnTo>
                <a:lnTo>
                  <a:pt x="519112" y="4191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C071094-384B-43B4-86FA-643A2FF4438B}"/>
              </a:ext>
            </a:extLst>
          </p:cNvPr>
          <p:cNvSpPr/>
          <p:nvPr/>
        </p:nvSpPr>
        <p:spPr>
          <a:xfrm>
            <a:off x="4827588" y="2549525"/>
            <a:ext cx="354012" cy="1944688"/>
          </a:xfrm>
          <a:custGeom>
            <a:avLst/>
            <a:gdLst>
              <a:gd name="connsiteX0" fmla="*/ 142797 w 353234"/>
              <a:gd name="connsiteY0" fmla="*/ 631312 h 1944040"/>
              <a:gd name="connsiteX1" fmla="*/ 142797 w 353234"/>
              <a:gd name="connsiteY1" fmla="*/ 496031 h 1944040"/>
              <a:gd name="connsiteX2" fmla="*/ 142797 w 353234"/>
              <a:gd name="connsiteY2" fmla="*/ 385802 h 1944040"/>
              <a:gd name="connsiteX3" fmla="*/ 130271 w 353234"/>
              <a:gd name="connsiteY3" fmla="*/ 328182 h 1944040"/>
              <a:gd name="connsiteX4" fmla="*/ 92693 w 353234"/>
              <a:gd name="connsiteY4" fmla="*/ 225469 h 1944040"/>
              <a:gd name="connsiteX5" fmla="*/ 37578 w 353234"/>
              <a:gd name="connsiteY5" fmla="*/ 100208 h 1944040"/>
              <a:gd name="connsiteX6" fmla="*/ 2505 w 353234"/>
              <a:gd name="connsiteY6" fmla="*/ 40083 h 1944040"/>
              <a:gd name="connsiteX7" fmla="*/ 0 w 353234"/>
              <a:gd name="connsiteY7" fmla="*/ 22547 h 1944040"/>
              <a:gd name="connsiteX8" fmla="*/ 5011 w 353234"/>
              <a:gd name="connsiteY8" fmla="*/ 2505 h 1944040"/>
              <a:gd name="connsiteX9" fmla="*/ 20042 w 353234"/>
              <a:gd name="connsiteY9" fmla="*/ 0 h 1944040"/>
              <a:gd name="connsiteX10" fmla="*/ 45094 w 353234"/>
              <a:gd name="connsiteY10" fmla="*/ 5011 h 1944040"/>
              <a:gd name="connsiteX11" fmla="*/ 152818 w 353234"/>
              <a:gd name="connsiteY11" fmla="*/ 55115 h 1944040"/>
              <a:gd name="connsiteX12" fmla="*/ 265552 w 353234"/>
              <a:gd name="connsiteY12" fmla="*/ 117745 h 1944040"/>
              <a:gd name="connsiteX13" fmla="*/ 310646 w 353234"/>
              <a:gd name="connsiteY13" fmla="*/ 150313 h 1944040"/>
              <a:gd name="connsiteX14" fmla="*/ 350729 w 353234"/>
              <a:gd name="connsiteY14" fmla="*/ 202922 h 1944040"/>
              <a:gd name="connsiteX15" fmla="*/ 348224 w 353234"/>
              <a:gd name="connsiteY15" fmla="*/ 300625 h 1944040"/>
              <a:gd name="connsiteX16" fmla="*/ 343213 w 353234"/>
              <a:gd name="connsiteY16" fmla="*/ 1247593 h 1944040"/>
              <a:gd name="connsiteX17" fmla="*/ 345719 w 353234"/>
              <a:gd name="connsiteY17" fmla="*/ 1430473 h 1944040"/>
              <a:gd name="connsiteX18" fmla="*/ 345719 w 353234"/>
              <a:gd name="connsiteY18" fmla="*/ 1678488 h 1944040"/>
              <a:gd name="connsiteX19" fmla="*/ 353234 w 353234"/>
              <a:gd name="connsiteY19" fmla="*/ 1756149 h 1944040"/>
              <a:gd name="connsiteX20" fmla="*/ 340708 w 353234"/>
              <a:gd name="connsiteY20" fmla="*/ 1823790 h 1944040"/>
              <a:gd name="connsiteX21" fmla="*/ 318161 w 353234"/>
              <a:gd name="connsiteY21" fmla="*/ 1876399 h 1944040"/>
              <a:gd name="connsiteX22" fmla="*/ 300625 w 353234"/>
              <a:gd name="connsiteY22" fmla="*/ 1898946 h 1944040"/>
              <a:gd name="connsiteX23" fmla="*/ 285594 w 353234"/>
              <a:gd name="connsiteY23" fmla="*/ 1911472 h 1944040"/>
              <a:gd name="connsiteX24" fmla="*/ 245510 w 353234"/>
              <a:gd name="connsiteY24" fmla="*/ 1931514 h 1944040"/>
              <a:gd name="connsiteX25" fmla="*/ 210438 w 353234"/>
              <a:gd name="connsiteY25" fmla="*/ 1944040 h 1944040"/>
              <a:gd name="connsiteX26" fmla="*/ 187891 w 353234"/>
              <a:gd name="connsiteY26" fmla="*/ 1941534 h 1944040"/>
              <a:gd name="connsiteX27" fmla="*/ 167849 w 353234"/>
              <a:gd name="connsiteY27" fmla="*/ 1921493 h 1944040"/>
              <a:gd name="connsiteX28" fmla="*/ 145302 w 353234"/>
              <a:gd name="connsiteY28" fmla="*/ 1873894 h 1944040"/>
              <a:gd name="connsiteX29" fmla="*/ 110229 w 353234"/>
              <a:gd name="connsiteY29" fmla="*/ 1788717 h 1944040"/>
              <a:gd name="connsiteX30" fmla="*/ 92693 w 353234"/>
              <a:gd name="connsiteY30" fmla="*/ 1731097 h 1944040"/>
              <a:gd name="connsiteX31" fmla="*/ 77662 w 353234"/>
              <a:gd name="connsiteY31" fmla="*/ 1658446 h 1944040"/>
              <a:gd name="connsiteX32" fmla="*/ 80167 w 353234"/>
              <a:gd name="connsiteY32" fmla="*/ 1615858 h 1944040"/>
              <a:gd name="connsiteX33" fmla="*/ 90188 w 353234"/>
              <a:gd name="connsiteY33" fmla="*/ 1553228 h 1944040"/>
              <a:gd name="connsiteX34" fmla="*/ 97703 w 353234"/>
              <a:gd name="connsiteY34" fmla="*/ 1503123 h 1944040"/>
              <a:gd name="connsiteX35" fmla="*/ 117745 w 353234"/>
              <a:gd name="connsiteY35" fmla="*/ 1337780 h 1944040"/>
              <a:gd name="connsiteX36" fmla="*/ 132776 w 353234"/>
              <a:gd name="connsiteY36" fmla="*/ 1212520 h 1944040"/>
              <a:gd name="connsiteX37" fmla="*/ 137787 w 353234"/>
              <a:gd name="connsiteY37" fmla="*/ 1087259 h 1944040"/>
              <a:gd name="connsiteX38" fmla="*/ 147807 w 353234"/>
              <a:gd name="connsiteY38" fmla="*/ 829223 h 1944040"/>
              <a:gd name="connsiteX39" fmla="*/ 142797 w 353234"/>
              <a:gd name="connsiteY39" fmla="*/ 631312 h 19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234" h="1944040">
                <a:moveTo>
                  <a:pt x="142797" y="631312"/>
                </a:moveTo>
                <a:lnTo>
                  <a:pt x="142797" y="496031"/>
                </a:lnTo>
                <a:lnTo>
                  <a:pt x="142797" y="385802"/>
                </a:lnTo>
                <a:lnTo>
                  <a:pt x="130271" y="328182"/>
                </a:lnTo>
                <a:lnTo>
                  <a:pt x="92693" y="225469"/>
                </a:lnTo>
                <a:lnTo>
                  <a:pt x="37578" y="100208"/>
                </a:lnTo>
                <a:lnTo>
                  <a:pt x="2505" y="40083"/>
                </a:lnTo>
                <a:lnTo>
                  <a:pt x="0" y="22547"/>
                </a:lnTo>
                <a:lnTo>
                  <a:pt x="5011" y="2505"/>
                </a:lnTo>
                <a:lnTo>
                  <a:pt x="20042" y="0"/>
                </a:lnTo>
                <a:lnTo>
                  <a:pt x="45094" y="5011"/>
                </a:lnTo>
                <a:lnTo>
                  <a:pt x="152818" y="55115"/>
                </a:lnTo>
                <a:lnTo>
                  <a:pt x="265552" y="117745"/>
                </a:lnTo>
                <a:lnTo>
                  <a:pt x="310646" y="150313"/>
                </a:lnTo>
                <a:lnTo>
                  <a:pt x="350729" y="202922"/>
                </a:lnTo>
                <a:lnTo>
                  <a:pt x="348224" y="300625"/>
                </a:lnTo>
                <a:cubicBezTo>
                  <a:pt x="346554" y="616281"/>
                  <a:pt x="344883" y="931937"/>
                  <a:pt x="343213" y="1247593"/>
                </a:cubicBezTo>
                <a:cubicBezTo>
                  <a:pt x="344048" y="1308553"/>
                  <a:pt x="344884" y="1369513"/>
                  <a:pt x="345719" y="1430473"/>
                </a:cubicBezTo>
                <a:lnTo>
                  <a:pt x="345719" y="1678488"/>
                </a:lnTo>
                <a:lnTo>
                  <a:pt x="353234" y="1756149"/>
                </a:lnTo>
                <a:lnTo>
                  <a:pt x="340708" y="1823790"/>
                </a:lnTo>
                <a:lnTo>
                  <a:pt x="318161" y="1876399"/>
                </a:lnTo>
                <a:lnTo>
                  <a:pt x="300625" y="1898946"/>
                </a:lnTo>
                <a:lnTo>
                  <a:pt x="285594" y="1911472"/>
                </a:lnTo>
                <a:lnTo>
                  <a:pt x="245510" y="1931514"/>
                </a:lnTo>
                <a:lnTo>
                  <a:pt x="210438" y="1944040"/>
                </a:lnTo>
                <a:lnTo>
                  <a:pt x="187891" y="1941534"/>
                </a:lnTo>
                <a:lnTo>
                  <a:pt x="167849" y="1921493"/>
                </a:lnTo>
                <a:lnTo>
                  <a:pt x="145302" y="1873894"/>
                </a:lnTo>
                <a:lnTo>
                  <a:pt x="110229" y="1788717"/>
                </a:lnTo>
                <a:lnTo>
                  <a:pt x="92693" y="1731097"/>
                </a:lnTo>
                <a:lnTo>
                  <a:pt x="77662" y="1658446"/>
                </a:lnTo>
                <a:lnTo>
                  <a:pt x="80167" y="1615858"/>
                </a:lnTo>
                <a:lnTo>
                  <a:pt x="90188" y="1553228"/>
                </a:lnTo>
                <a:lnTo>
                  <a:pt x="97703" y="1503123"/>
                </a:lnTo>
                <a:lnTo>
                  <a:pt x="117745" y="1337780"/>
                </a:lnTo>
                <a:lnTo>
                  <a:pt x="132776" y="1212520"/>
                </a:lnTo>
                <a:lnTo>
                  <a:pt x="137787" y="1087259"/>
                </a:lnTo>
                <a:lnTo>
                  <a:pt x="147807" y="829223"/>
                </a:lnTo>
                <a:lnTo>
                  <a:pt x="142797" y="631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3F6EB928-81F2-4F24-AAA5-85EA0EA57E26}"/>
              </a:ext>
            </a:extLst>
          </p:cNvPr>
          <p:cNvSpPr/>
          <p:nvPr/>
        </p:nvSpPr>
        <p:spPr>
          <a:xfrm>
            <a:off x="3687763" y="4587875"/>
            <a:ext cx="4773612" cy="673100"/>
          </a:xfrm>
          <a:custGeom>
            <a:avLst/>
            <a:gdLst>
              <a:gd name="connsiteX0" fmla="*/ 2335530 w 4773930"/>
              <a:gd name="connsiteY0" fmla="*/ 194310 h 674370"/>
              <a:gd name="connsiteX1" fmla="*/ 1885950 w 4773930"/>
              <a:gd name="connsiteY1" fmla="*/ 232410 h 674370"/>
              <a:gd name="connsiteX2" fmla="*/ 1680210 w 4773930"/>
              <a:gd name="connsiteY2" fmla="*/ 255270 h 674370"/>
              <a:gd name="connsiteX3" fmla="*/ 1238250 w 4773930"/>
              <a:gd name="connsiteY3" fmla="*/ 312420 h 674370"/>
              <a:gd name="connsiteX4" fmla="*/ 807720 w 4773930"/>
              <a:gd name="connsiteY4" fmla="*/ 361950 h 674370"/>
              <a:gd name="connsiteX5" fmla="*/ 422910 w 4773930"/>
              <a:gd name="connsiteY5" fmla="*/ 403860 h 674370"/>
              <a:gd name="connsiteX6" fmla="*/ 365760 w 4773930"/>
              <a:gd name="connsiteY6" fmla="*/ 407670 h 674370"/>
              <a:gd name="connsiteX7" fmla="*/ 304800 w 4773930"/>
              <a:gd name="connsiteY7" fmla="*/ 400050 h 674370"/>
              <a:gd name="connsiteX8" fmla="*/ 220980 w 4773930"/>
              <a:gd name="connsiteY8" fmla="*/ 381000 h 674370"/>
              <a:gd name="connsiteX9" fmla="*/ 121920 w 4773930"/>
              <a:gd name="connsiteY9" fmla="*/ 339090 h 674370"/>
              <a:gd name="connsiteX10" fmla="*/ 53340 w 4773930"/>
              <a:gd name="connsiteY10" fmla="*/ 304800 h 674370"/>
              <a:gd name="connsiteX11" fmla="*/ 15240 w 4773930"/>
              <a:gd name="connsiteY11" fmla="*/ 304800 h 674370"/>
              <a:gd name="connsiteX12" fmla="*/ 3810 w 4773930"/>
              <a:gd name="connsiteY12" fmla="*/ 312420 h 674370"/>
              <a:gd name="connsiteX13" fmla="*/ 0 w 4773930"/>
              <a:gd name="connsiteY13" fmla="*/ 331470 h 674370"/>
              <a:gd name="connsiteX14" fmla="*/ 26670 w 4773930"/>
              <a:gd name="connsiteY14" fmla="*/ 388620 h 674370"/>
              <a:gd name="connsiteX15" fmla="*/ 91440 w 4773930"/>
              <a:gd name="connsiteY15" fmla="*/ 464820 h 674370"/>
              <a:gd name="connsiteX16" fmla="*/ 186690 w 4773930"/>
              <a:gd name="connsiteY16" fmla="*/ 556260 h 674370"/>
              <a:gd name="connsiteX17" fmla="*/ 270510 w 4773930"/>
              <a:gd name="connsiteY17" fmla="*/ 613410 h 674370"/>
              <a:gd name="connsiteX18" fmla="*/ 323850 w 4773930"/>
              <a:gd name="connsiteY18" fmla="*/ 643890 h 674370"/>
              <a:gd name="connsiteX19" fmla="*/ 373380 w 4773930"/>
              <a:gd name="connsiteY19" fmla="*/ 666750 h 674370"/>
              <a:gd name="connsiteX20" fmla="*/ 396240 w 4773930"/>
              <a:gd name="connsiteY20" fmla="*/ 674370 h 674370"/>
              <a:gd name="connsiteX21" fmla="*/ 457200 w 4773930"/>
              <a:gd name="connsiteY21" fmla="*/ 666750 h 674370"/>
              <a:gd name="connsiteX22" fmla="*/ 651510 w 4773930"/>
              <a:gd name="connsiteY22" fmla="*/ 613410 h 674370"/>
              <a:gd name="connsiteX23" fmla="*/ 902970 w 4773930"/>
              <a:gd name="connsiteY23" fmla="*/ 560070 h 674370"/>
              <a:gd name="connsiteX24" fmla="*/ 1211580 w 4773930"/>
              <a:gd name="connsiteY24" fmla="*/ 499110 h 674370"/>
              <a:gd name="connsiteX25" fmla="*/ 1524000 w 4773930"/>
              <a:gd name="connsiteY25" fmla="*/ 449580 h 674370"/>
              <a:gd name="connsiteX26" fmla="*/ 1722120 w 4773930"/>
              <a:gd name="connsiteY26" fmla="*/ 422910 h 674370"/>
              <a:gd name="connsiteX27" fmla="*/ 2023110 w 4773930"/>
              <a:gd name="connsiteY27" fmla="*/ 396240 h 674370"/>
              <a:gd name="connsiteX28" fmla="*/ 2327910 w 4773930"/>
              <a:gd name="connsiteY28" fmla="*/ 373380 h 674370"/>
              <a:gd name="connsiteX29" fmla="*/ 2708910 w 4773930"/>
              <a:gd name="connsiteY29" fmla="*/ 339090 h 674370"/>
              <a:gd name="connsiteX30" fmla="*/ 3082290 w 4773930"/>
              <a:gd name="connsiteY30" fmla="*/ 308610 h 674370"/>
              <a:gd name="connsiteX31" fmla="*/ 3219450 w 4773930"/>
              <a:gd name="connsiteY31" fmla="*/ 293370 h 674370"/>
              <a:gd name="connsiteX32" fmla="*/ 3493770 w 4773930"/>
              <a:gd name="connsiteY32" fmla="*/ 281940 h 674370"/>
              <a:gd name="connsiteX33" fmla="*/ 3768090 w 4773930"/>
              <a:gd name="connsiteY33" fmla="*/ 278130 h 674370"/>
              <a:gd name="connsiteX34" fmla="*/ 4019550 w 4773930"/>
              <a:gd name="connsiteY34" fmla="*/ 285750 h 674370"/>
              <a:gd name="connsiteX35" fmla="*/ 4312920 w 4773930"/>
              <a:gd name="connsiteY35" fmla="*/ 304800 h 674370"/>
              <a:gd name="connsiteX36" fmla="*/ 4552950 w 4773930"/>
              <a:gd name="connsiteY36" fmla="*/ 327660 h 674370"/>
              <a:gd name="connsiteX37" fmla="*/ 4655820 w 4773930"/>
              <a:gd name="connsiteY37" fmla="*/ 339090 h 674370"/>
              <a:gd name="connsiteX38" fmla="*/ 4705350 w 4773930"/>
              <a:gd name="connsiteY38" fmla="*/ 335280 h 674370"/>
              <a:gd name="connsiteX39" fmla="*/ 4743450 w 4773930"/>
              <a:gd name="connsiteY39" fmla="*/ 316230 h 674370"/>
              <a:gd name="connsiteX40" fmla="*/ 4762500 w 4773930"/>
              <a:gd name="connsiteY40" fmla="*/ 297180 h 674370"/>
              <a:gd name="connsiteX41" fmla="*/ 4773930 w 4773930"/>
              <a:gd name="connsiteY41" fmla="*/ 270510 h 674370"/>
              <a:gd name="connsiteX42" fmla="*/ 4762500 w 4773930"/>
              <a:gd name="connsiteY42" fmla="*/ 243840 h 674370"/>
              <a:gd name="connsiteX43" fmla="*/ 4705350 w 4773930"/>
              <a:gd name="connsiteY43" fmla="*/ 186690 h 674370"/>
              <a:gd name="connsiteX44" fmla="*/ 4632960 w 4773930"/>
              <a:gd name="connsiteY44" fmla="*/ 133350 h 674370"/>
              <a:gd name="connsiteX45" fmla="*/ 4522470 w 4773930"/>
              <a:gd name="connsiteY45" fmla="*/ 64770 h 674370"/>
              <a:gd name="connsiteX46" fmla="*/ 4423410 w 4773930"/>
              <a:gd name="connsiteY46" fmla="*/ 22860 h 674370"/>
              <a:gd name="connsiteX47" fmla="*/ 4328160 w 4773930"/>
              <a:gd name="connsiteY47" fmla="*/ 0 h 674370"/>
              <a:gd name="connsiteX48" fmla="*/ 4305300 w 4773930"/>
              <a:gd name="connsiteY48" fmla="*/ 11430 h 674370"/>
              <a:gd name="connsiteX49" fmla="*/ 4240530 w 4773930"/>
              <a:gd name="connsiteY49" fmla="*/ 38100 h 674370"/>
              <a:gd name="connsiteX50" fmla="*/ 4133850 w 4773930"/>
              <a:gd name="connsiteY50" fmla="*/ 68580 h 674370"/>
              <a:gd name="connsiteX51" fmla="*/ 4057650 w 4773930"/>
              <a:gd name="connsiteY51" fmla="*/ 76200 h 674370"/>
              <a:gd name="connsiteX52" fmla="*/ 3722370 w 4773930"/>
              <a:gd name="connsiteY52" fmla="*/ 91440 h 674370"/>
              <a:gd name="connsiteX53" fmla="*/ 3185160 w 4773930"/>
              <a:gd name="connsiteY53" fmla="*/ 118110 h 674370"/>
              <a:gd name="connsiteX54" fmla="*/ 2739390 w 4773930"/>
              <a:gd name="connsiteY54" fmla="*/ 163830 h 674370"/>
              <a:gd name="connsiteX55" fmla="*/ 2335530 w 4773930"/>
              <a:gd name="connsiteY55" fmla="*/ 19431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773930" h="674370">
                <a:moveTo>
                  <a:pt x="2335530" y="194310"/>
                </a:moveTo>
                <a:lnTo>
                  <a:pt x="1885950" y="232410"/>
                </a:lnTo>
                <a:lnTo>
                  <a:pt x="1680210" y="255270"/>
                </a:lnTo>
                <a:lnTo>
                  <a:pt x="1238250" y="312420"/>
                </a:lnTo>
                <a:lnTo>
                  <a:pt x="807720" y="361950"/>
                </a:lnTo>
                <a:lnTo>
                  <a:pt x="422910" y="403860"/>
                </a:lnTo>
                <a:lnTo>
                  <a:pt x="365760" y="407670"/>
                </a:lnTo>
                <a:lnTo>
                  <a:pt x="304800" y="400050"/>
                </a:lnTo>
                <a:lnTo>
                  <a:pt x="220980" y="381000"/>
                </a:lnTo>
                <a:lnTo>
                  <a:pt x="121920" y="339090"/>
                </a:lnTo>
                <a:lnTo>
                  <a:pt x="53340" y="304800"/>
                </a:lnTo>
                <a:lnTo>
                  <a:pt x="15240" y="304800"/>
                </a:lnTo>
                <a:lnTo>
                  <a:pt x="3810" y="312420"/>
                </a:lnTo>
                <a:lnTo>
                  <a:pt x="0" y="331470"/>
                </a:lnTo>
                <a:lnTo>
                  <a:pt x="26670" y="388620"/>
                </a:lnTo>
                <a:lnTo>
                  <a:pt x="91440" y="464820"/>
                </a:lnTo>
                <a:lnTo>
                  <a:pt x="186690" y="556260"/>
                </a:lnTo>
                <a:lnTo>
                  <a:pt x="270510" y="613410"/>
                </a:lnTo>
                <a:lnTo>
                  <a:pt x="323850" y="643890"/>
                </a:lnTo>
                <a:lnTo>
                  <a:pt x="373380" y="666750"/>
                </a:lnTo>
                <a:lnTo>
                  <a:pt x="396240" y="674370"/>
                </a:lnTo>
                <a:lnTo>
                  <a:pt x="457200" y="666750"/>
                </a:lnTo>
                <a:lnTo>
                  <a:pt x="651510" y="613410"/>
                </a:lnTo>
                <a:lnTo>
                  <a:pt x="902970" y="560070"/>
                </a:lnTo>
                <a:lnTo>
                  <a:pt x="1211580" y="499110"/>
                </a:lnTo>
                <a:lnTo>
                  <a:pt x="1524000" y="449580"/>
                </a:lnTo>
                <a:lnTo>
                  <a:pt x="1722120" y="422910"/>
                </a:lnTo>
                <a:lnTo>
                  <a:pt x="2023110" y="396240"/>
                </a:lnTo>
                <a:lnTo>
                  <a:pt x="2327910" y="373380"/>
                </a:lnTo>
                <a:lnTo>
                  <a:pt x="2708910" y="339090"/>
                </a:lnTo>
                <a:lnTo>
                  <a:pt x="3082290" y="308610"/>
                </a:lnTo>
                <a:lnTo>
                  <a:pt x="3219450" y="293370"/>
                </a:lnTo>
                <a:lnTo>
                  <a:pt x="3493770" y="281940"/>
                </a:lnTo>
                <a:lnTo>
                  <a:pt x="3768090" y="278130"/>
                </a:lnTo>
                <a:lnTo>
                  <a:pt x="4019550" y="285750"/>
                </a:lnTo>
                <a:lnTo>
                  <a:pt x="4312920" y="304800"/>
                </a:lnTo>
                <a:lnTo>
                  <a:pt x="4552950" y="327660"/>
                </a:lnTo>
                <a:lnTo>
                  <a:pt x="4655820" y="339090"/>
                </a:lnTo>
                <a:lnTo>
                  <a:pt x="4705350" y="335280"/>
                </a:lnTo>
                <a:lnTo>
                  <a:pt x="4743450" y="316230"/>
                </a:lnTo>
                <a:lnTo>
                  <a:pt x="4762500" y="297180"/>
                </a:lnTo>
                <a:lnTo>
                  <a:pt x="4773930" y="270510"/>
                </a:lnTo>
                <a:lnTo>
                  <a:pt x="4762500" y="243840"/>
                </a:lnTo>
                <a:lnTo>
                  <a:pt x="4705350" y="186690"/>
                </a:lnTo>
                <a:lnTo>
                  <a:pt x="4632960" y="133350"/>
                </a:lnTo>
                <a:lnTo>
                  <a:pt x="4522470" y="64770"/>
                </a:lnTo>
                <a:lnTo>
                  <a:pt x="4423410" y="22860"/>
                </a:lnTo>
                <a:lnTo>
                  <a:pt x="4328160" y="0"/>
                </a:lnTo>
                <a:lnTo>
                  <a:pt x="4305300" y="11430"/>
                </a:lnTo>
                <a:lnTo>
                  <a:pt x="4240530" y="38100"/>
                </a:lnTo>
                <a:lnTo>
                  <a:pt x="4133850" y="68580"/>
                </a:lnTo>
                <a:lnTo>
                  <a:pt x="4057650" y="76200"/>
                </a:lnTo>
                <a:lnTo>
                  <a:pt x="3722370" y="91440"/>
                </a:lnTo>
                <a:lnTo>
                  <a:pt x="3185160" y="118110"/>
                </a:lnTo>
                <a:lnTo>
                  <a:pt x="2739390" y="163830"/>
                </a:lnTo>
                <a:lnTo>
                  <a:pt x="2335530" y="19431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00B19C8-0C72-455C-B8B0-7913BAA33DC0}"/>
              </a:ext>
            </a:extLst>
          </p:cNvPr>
          <p:cNvSpPr/>
          <p:nvPr/>
        </p:nvSpPr>
        <p:spPr>
          <a:xfrm>
            <a:off x="4524375" y="1709738"/>
            <a:ext cx="1417638" cy="406400"/>
          </a:xfrm>
          <a:custGeom>
            <a:avLst/>
            <a:gdLst>
              <a:gd name="connsiteX0" fmla="*/ 519113 w 1416844"/>
              <a:gd name="connsiteY0" fmla="*/ 169068 h 407193"/>
              <a:gd name="connsiteX1" fmla="*/ 369094 w 1416844"/>
              <a:gd name="connsiteY1" fmla="*/ 195262 h 407193"/>
              <a:gd name="connsiteX2" fmla="*/ 311944 w 1416844"/>
              <a:gd name="connsiteY2" fmla="*/ 204787 h 407193"/>
              <a:gd name="connsiteX3" fmla="*/ 290513 w 1416844"/>
              <a:gd name="connsiteY3" fmla="*/ 204787 h 407193"/>
              <a:gd name="connsiteX4" fmla="*/ 216694 w 1416844"/>
              <a:gd name="connsiteY4" fmla="*/ 185737 h 407193"/>
              <a:gd name="connsiteX5" fmla="*/ 133350 w 1416844"/>
              <a:gd name="connsiteY5" fmla="*/ 152400 h 407193"/>
              <a:gd name="connsiteX6" fmla="*/ 0 w 1416844"/>
              <a:gd name="connsiteY6" fmla="*/ 157162 h 407193"/>
              <a:gd name="connsiteX7" fmla="*/ 66675 w 1416844"/>
              <a:gd name="connsiteY7" fmla="*/ 314325 h 407193"/>
              <a:gd name="connsiteX8" fmla="*/ 140494 w 1416844"/>
              <a:gd name="connsiteY8" fmla="*/ 354806 h 407193"/>
              <a:gd name="connsiteX9" fmla="*/ 216694 w 1416844"/>
              <a:gd name="connsiteY9" fmla="*/ 388143 h 407193"/>
              <a:gd name="connsiteX10" fmla="*/ 273844 w 1416844"/>
              <a:gd name="connsiteY10" fmla="*/ 404812 h 407193"/>
              <a:gd name="connsiteX11" fmla="*/ 309563 w 1416844"/>
              <a:gd name="connsiteY11" fmla="*/ 407193 h 407193"/>
              <a:gd name="connsiteX12" fmla="*/ 333375 w 1416844"/>
              <a:gd name="connsiteY12" fmla="*/ 402431 h 407193"/>
              <a:gd name="connsiteX13" fmla="*/ 364331 w 1416844"/>
              <a:gd name="connsiteY13" fmla="*/ 392906 h 407193"/>
              <a:gd name="connsiteX14" fmla="*/ 419100 w 1416844"/>
              <a:gd name="connsiteY14" fmla="*/ 383381 h 407193"/>
              <a:gd name="connsiteX15" fmla="*/ 492919 w 1416844"/>
              <a:gd name="connsiteY15" fmla="*/ 376237 h 407193"/>
              <a:gd name="connsiteX16" fmla="*/ 619125 w 1416844"/>
              <a:gd name="connsiteY16" fmla="*/ 338137 h 407193"/>
              <a:gd name="connsiteX17" fmla="*/ 821531 w 1416844"/>
              <a:gd name="connsiteY17" fmla="*/ 297656 h 407193"/>
              <a:gd name="connsiteX18" fmla="*/ 1014413 w 1416844"/>
              <a:gd name="connsiteY18" fmla="*/ 266700 h 407193"/>
              <a:gd name="connsiteX19" fmla="*/ 1171575 w 1416844"/>
              <a:gd name="connsiteY19" fmla="*/ 242887 h 407193"/>
              <a:gd name="connsiteX20" fmla="*/ 1295400 w 1416844"/>
              <a:gd name="connsiteY20" fmla="*/ 223837 h 407193"/>
              <a:gd name="connsiteX21" fmla="*/ 1343025 w 1416844"/>
              <a:gd name="connsiteY21" fmla="*/ 209550 h 407193"/>
              <a:gd name="connsiteX22" fmla="*/ 1376363 w 1416844"/>
              <a:gd name="connsiteY22" fmla="*/ 188118 h 407193"/>
              <a:gd name="connsiteX23" fmla="*/ 1400175 w 1416844"/>
              <a:gd name="connsiteY23" fmla="*/ 169068 h 407193"/>
              <a:gd name="connsiteX24" fmla="*/ 1414463 w 1416844"/>
              <a:gd name="connsiteY24" fmla="*/ 147637 h 407193"/>
              <a:gd name="connsiteX25" fmla="*/ 1416844 w 1416844"/>
              <a:gd name="connsiteY25" fmla="*/ 121443 h 407193"/>
              <a:gd name="connsiteX26" fmla="*/ 1412081 w 1416844"/>
              <a:gd name="connsiteY26" fmla="*/ 97631 h 407193"/>
              <a:gd name="connsiteX27" fmla="*/ 1390650 w 1416844"/>
              <a:gd name="connsiteY27" fmla="*/ 69056 h 407193"/>
              <a:gd name="connsiteX28" fmla="*/ 1362075 w 1416844"/>
              <a:gd name="connsiteY28" fmla="*/ 50006 h 407193"/>
              <a:gd name="connsiteX29" fmla="*/ 1288256 w 1416844"/>
              <a:gd name="connsiteY29" fmla="*/ 26193 h 407193"/>
              <a:gd name="connsiteX30" fmla="*/ 1188244 w 1416844"/>
              <a:gd name="connsiteY30" fmla="*/ 0 h 407193"/>
              <a:gd name="connsiteX31" fmla="*/ 1157288 w 1416844"/>
              <a:gd name="connsiteY31" fmla="*/ 4762 h 407193"/>
              <a:gd name="connsiteX32" fmla="*/ 1126331 w 1416844"/>
              <a:gd name="connsiteY32" fmla="*/ 23812 h 407193"/>
              <a:gd name="connsiteX33" fmla="*/ 1090613 w 1416844"/>
              <a:gd name="connsiteY33" fmla="*/ 38100 h 407193"/>
              <a:gd name="connsiteX34" fmla="*/ 962025 w 1416844"/>
              <a:gd name="connsiteY34" fmla="*/ 80962 h 407193"/>
              <a:gd name="connsiteX35" fmla="*/ 807244 w 1416844"/>
              <a:gd name="connsiteY35" fmla="*/ 116681 h 407193"/>
              <a:gd name="connsiteX36" fmla="*/ 657225 w 1416844"/>
              <a:gd name="connsiteY36" fmla="*/ 142875 h 407193"/>
              <a:gd name="connsiteX37" fmla="*/ 519113 w 1416844"/>
              <a:gd name="connsiteY37" fmla="*/ 169068 h 40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16844" h="407193">
                <a:moveTo>
                  <a:pt x="519113" y="169068"/>
                </a:moveTo>
                <a:lnTo>
                  <a:pt x="369094" y="195262"/>
                </a:lnTo>
                <a:lnTo>
                  <a:pt x="311944" y="204787"/>
                </a:lnTo>
                <a:lnTo>
                  <a:pt x="290513" y="204787"/>
                </a:lnTo>
                <a:lnTo>
                  <a:pt x="216694" y="185737"/>
                </a:lnTo>
                <a:lnTo>
                  <a:pt x="133350" y="152400"/>
                </a:lnTo>
                <a:lnTo>
                  <a:pt x="0" y="157162"/>
                </a:lnTo>
                <a:lnTo>
                  <a:pt x="66675" y="314325"/>
                </a:lnTo>
                <a:lnTo>
                  <a:pt x="140494" y="354806"/>
                </a:lnTo>
                <a:lnTo>
                  <a:pt x="216694" y="388143"/>
                </a:lnTo>
                <a:lnTo>
                  <a:pt x="273844" y="404812"/>
                </a:lnTo>
                <a:lnTo>
                  <a:pt x="309563" y="407193"/>
                </a:lnTo>
                <a:lnTo>
                  <a:pt x="333375" y="402431"/>
                </a:lnTo>
                <a:lnTo>
                  <a:pt x="364331" y="392906"/>
                </a:lnTo>
                <a:lnTo>
                  <a:pt x="419100" y="383381"/>
                </a:lnTo>
                <a:lnTo>
                  <a:pt x="492919" y="376237"/>
                </a:lnTo>
                <a:lnTo>
                  <a:pt x="619125" y="338137"/>
                </a:lnTo>
                <a:lnTo>
                  <a:pt x="821531" y="297656"/>
                </a:lnTo>
                <a:lnTo>
                  <a:pt x="1014413" y="266700"/>
                </a:lnTo>
                <a:lnTo>
                  <a:pt x="1171575" y="242887"/>
                </a:lnTo>
                <a:lnTo>
                  <a:pt x="1295400" y="223837"/>
                </a:lnTo>
                <a:lnTo>
                  <a:pt x="1343025" y="209550"/>
                </a:lnTo>
                <a:lnTo>
                  <a:pt x="1376363" y="188118"/>
                </a:lnTo>
                <a:lnTo>
                  <a:pt x="1400175" y="169068"/>
                </a:lnTo>
                <a:lnTo>
                  <a:pt x="1414463" y="147637"/>
                </a:lnTo>
                <a:lnTo>
                  <a:pt x="1416844" y="121443"/>
                </a:lnTo>
                <a:lnTo>
                  <a:pt x="1412081" y="97631"/>
                </a:lnTo>
                <a:lnTo>
                  <a:pt x="1390650" y="69056"/>
                </a:lnTo>
                <a:lnTo>
                  <a:pt x="1362075" y="50006"/>
                </a:lnTo>
                <a:lnTo>
                  <a:pt x="1288256" y="26193"/>
                </a:lnTo>
                <a:lnTo>
                  <a:pt x="1188244" y="0"/>
                </a:lnTo>
                <a:lnTo>
                  <a:pt x="1157288" y="4762"/>
                </a:lnTo>
                <a:lnTo>
                  <a:pt x="1126331" y="23812"/>
                </a:lnTo>
                <a:lnTo>
                  <a:pt x="1090613" y="38100"/>
                </a:lnTo>
                <a:lnTo>
                  <a:pt x="962025" y="80962"/>
                </a:lnTo>
                <a:lnTo>
                  <a:pt x="807244" y="116681"/>
                </a:lnTo>
                <a:lnTo>
                  <a:pt x="657225" y="142875"/>
                </a:lnTo>
                <a:lnTo>
                  <a:pt x="519113" y="16906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BBB89B6-8AB0-4695-B301-7895531F58D4}"/>
              </a:ext>
            </a:extLst>
          </p:cNvPr>
          <p:cNvSpPr/>
          <p:nvPr/>
        </p:nvSpPr>
        <p:spPr>
          <a:xfrm>
            <a:off x="4935538" y="1947863"/>
            <a:ext cx="571500" cy="633412"/>
          </a:xfrm>
          <a:custGeom>
            <a:avLst/>
            <a:gdLst>
              <a:gd name="connsiteX0" fmla="*/ 209550 w 571500"/>
              <a:gd name="connsiteY0" fmla="*/ 328612 h 633412"/>
              <a:gd name="connsiteX1" fmla="*/ 161925 w 571500"/>
              <a:gd name="connsiteY1" fmla="*/ 259556 h 633412"/>
              <a:gd name="connsiteX2" fmla="*/ 116682 w 571500"/>
              <a:gd name="connsiteY2" fmla="*/ 204787 h 633412"/>
              <a:gd name="connsiteX3" fmla="*/ 78582 w 571500"/>
              <a:gd name="connsiteY3" fmla="*/ 161925 h 633412"/>
              <a:gd name="connsiteX4" fmla="*/ 47625 w 571500"/>
              <a:gd name="connsiteY4" fmla="*/ 133350 h 633412"/>
              <a:gd name="connsiteX5" fmla="*/ 0 w 571500"/>
              <a:gd name="connsiteY5" fmla="*/ 0 h 633412"/>
              <a:gd name="connsiteX6" fmla="*/ 216694 w 571500"/>
              <a:gd name="connsiteY6" fmla="*/ 90487 h 633412"/>
              <a:gd name="connsiteX7" fmla="*/ 247650 w 571500"/>
              <a:gd name="connsiteY7" fmla="*/ 119062 h 633412"/>
              <a:gd name="connsiteX8" fmla="*/ 326232 w 571500"/>
              <a:gd name="connsiteY8" fmla="*/ 173831 h 633412"/>
              <a:gd name="connsiteX9" fmla="*/ 404813 w 571500"/>
              <a:gd name="connsiteY9" fmla="*/ 228600 h 633412"/>
              <a:gd name="connsiteX10" fmla="*/ 457200 w 571500"/>
              <a:gd name="connsiteY10" fmla="*/ 257175 h 633412"/>
              <a:gd name="connsiteX11" fmla="*/ 488157 w 571500"/>
              <a:gd name="connsiteY11" fmla="*/ 276225 h 633412"/>
              <a:gd name="connsiteX12" fmla="*/ 502444 w 571500"/>
              <a:gd name="connsiteY12" fmla="*/ 292893 h 633412"/>
              <a:gd name="connsiteX13" fmla="*/ 521494 w 571500"/>
              <a:gd name="connsiteY13" fmla="*/ 319087 h 633412"/>
              <a:gd name="connsiteX14" fmla="*/ 540544 w 571500"/>
              <a:gd name="connsiteY14" fmla="*/ 354806 h 633412"/>
              <a:gd name="connsiteX15" fmla="*/ 557213 w 571500"/>
              <a:gd name="connsiteY15" fmla="*/ 404812 h 633412"/>
              <a:gd name="connsiteX16" fmla="*/ 566738 w 571500"/>
              <a:gd name="connsiteY16" fmla="*/ 452437 h 633412"/>
              <a:gd name="connsiteX17" fmla="*/ 571500 w 571500"/>
              <a:gd name="connsiteY17" fmla="*/ 500062 h 633412"/>
              <a:gd name="connsiteX18" fmla="*/ 566738 w 571500"/>
              <a:gd name="connsiteY18" fmla="*/ 540543 h 633412"/>
              <a:gd name="connsiteX19" fmla="*/ 554832 w 571500"/>
              <a:gd name="connsiteY19" fmla="*/ 569118 h 633412"/>
              <a:gd name="connsiteX20" fmla="*/ 500063 w 571500"/>
              <a:gd name="connsiteY20" fmla="*/ 626268 h 633412"/>
              <a:gd name="connsiteX21" fmla="*/ 476250 w 571500"/>
              <a:gd name="connsiteY21" fmla="*/ 633412 h 633412"/>
              <a:gd name="connsiteX22" fmla="*/ 442913 w 571500"/>
              <a:gd name="connsiteY22" fmla="*/ 633412 h 633412"/>
              <a:gd name="connsiteX23" fmla="*/ 404813 w 571500"/>
              <a:gd name="connsiteY23" fmla="*/ 621506 h 633412"/>
              <a:gd name="connsiteX24" fmla="*/ 371475 w 571500"/>
              <a:gd name="connsiteY24" fmla="*/ 607218 h 633412"/>
              <a:gd name="connsiteX25" fmla="*/ 352425 w 571500"/>
              <a:gd name="connsiteY25" fmla="*/ 588168 h 633412"/>
              <a:gd name="connsiteX26" fmla="*/ 335757 w 571500"/>
              <a:gd name="connsiteY26" fmla="*/ 566737 h 633412"/>
              <a:gd name="connsiteX27" fmla="*/ 309563 w 571500"/>
              <a:gd name="connsiteY27" fmla="*/ 509587 h 633412"/>
              <a:gd name="connsiteX28" fmla="*/ 290513 w 571500"/>
              <a:gd name="connsiteY28" fmla="*/ 459581 h 633412"/>
              <a:gd name="connsiteX29" fmla="*/ 247650 w 571500"/>
              <a:gd name="connsiteY29" fmla="*/ 388143 h 633412"/>
              <a:gd name="connsiteX30" fmla="*/ 209550 w 571500"/>
              <a:gd name="connsiteY30" fmla="*/ 328612 h 63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1500" h="633412">
                <a:moveTo>
                  <a:pt x="209550" y="328612"/>
                </a:moveTo>
                <a:lnTo>
                  <a:pt x="161925" y="259556"/>
                </a:lnTo>
                <a:lnTo>
                  <a:pt x="116682" y="204787"/>
                </a:lnTo>
                <a:lnTo>
                  <a:pt x="78582" y="161925"/>
                </a:lnTo>
                <a:lnTo>
                  <a:pt x="47625" y="133350"/>
                </a:lnTo>
                <a:lnTo>
                  <a:pt x="0" y="0"/>
                </a:lnTo>
                <a:lnTo>
                  <a:pt x="216694" y="90487"/>
                </a:lnTo>
                <a:lnTo>
                  <a:pt x="247650" y="119062"/>
                </a:lnTo>
                <a:lnTo>
                  <a:pt x="326232" y="173831"/>
                </a:lnTo>
                <a:lnTo>
                  <a:pt x="404813" y="228600"/>
                </a:lnTo>
                <a:lnTo>
                  <a:pt x="457200" y="257175"/>
                </a:lnTo>
                <a:lnTo>
                  <a:pt x="488157" y="276225"/>
                </a:lnTo>
                <a:lnTo>
                  <a:pt x="502444" y="292893"/>
                </a:lnTo>
                <a:lnTo>
                  <a:pt x="521494" y="319087"/>
                </a:lnTo>
                <a:lnTo>
                  <a:pt x="540544" y="354806"/>
                </a:lnTo>
                <a:lnTo>
                  <a:pt x="557213" y="404812"/>
                </a:lnTo>
                <a:lnTo>
                  <a:pt x="566738" y="452437"/>
                </a:lnTo>
                <a:lnTo>
                  <a:pt x="571500" y="500062"/>
                </a:lnTo>
                <a:lnTo>
                  <a:pt x="566738" y="540543"/>
                </a:lnTo>
                <a:lnTo>
                  <a:pt x="554832" y="569118"/>
                </a:lnTo>
                <a:lnTo>
                  <a:pt x="500063" y="626268"/>
                </a:lnTo>
                <a:lnTo>
                  <a:pt x="476250" y="633412"/>
                </a:lnTo>
                <a:lnTo>
                  <a:pt x="442913" y="633412"/>
                </a:lnTo>
                <a:lnTo>
                  <a:pt x="404813" y="621506"/>
                </a:lnTo>
                <a:lnTo>
                  <a:pt x="371475" y="607218"/>
                </a:lnTo>
                <a:lnTo>
                  <a:pt x="352425" y="588168"/>
                </a:lnTo>
                <a:lnTo>
                  <a:pt x="335757" y="566737"/>
                </a:lnTo>
                <a:lnTo>
                  <a:pt x="309563" y="509587"/>
                </a:lnTo>
                <a:lnTo>
                  <a:pt x="290513" y="459581"/>
                </a:lnTo>
                <a:lnTo>
                  <a:pt x="247650" y="388143"/>
                </a:lnTo>
                <a:lnTo>
                  <a:pt x="209550" y="3286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FD00466-6DF5-4F2D-8CA2-D13FBB8437B1}"/>
              </a:ext>
            </a:extLst>
          </p:cNvPr>
          <p:cNvSpPr/>
          <p:nvPr/>
        </p:nvSpPr>
        <p:spPr>
          <a:xfrm>
            <a:off x="6391275" y="1557339"/>
            <a:ext cx="1600200" cy="377825"/>
          </a:xfrm>
          <a:custGeom>
            <a:avLst/>
            <a:gdLst>
              <a:gd name="connsiteX0" fmla="*/ 438150 w 1600200"/>
              <a:gd name="connsiteY0" fmla="*/ 176212 h 378618"/>
              <a:gd name="connsiteX1" fmla="*/ 338138 w 1600200"/>
              <a:gd name="connsiteY1" fmla="*/ 183356 h 378618"/>
              <a:gd name="connsiteX2" fmla="*/ 273844 w 1600200"/>
              <a:gd name="connsiteY2" fmla="*/ 180975 h 378618"/>
              <a:gd name="connsiteX3" fmla="*/ 226219 w 1600200"/>
              <a:gd name="connsiteY3" fmla="*/ 171450 h 378618"/>
              <a:gd name="connsiteX4" fmla="*/ 190500 w 1600200"/>
              <a:gd name="connsiteY4" fmla="*/ 159543 h 378618"/>
              <a:gd name="connsiteX5" fmla="*/ 83344 w 1600200"/>
              <a:gd name="connsiteY5" fmla="*/ 121443 h 378618"/>
              <a:gd name="connsiteX6" fmla="*/ 0 w 1600200"/>
              <a:gd name="connsiteY6" fmla="*/ 116681 h 378618"/>
              <a:gd name="connsiteX7" fmla="*/ 73819 w 1600200"/>
              <a:gd name="connsiteY7" fmla="*/ 266700 h 378618"/>
              <a:gd name="connsiteX8" fmla="*/ 123825 w 1600200"/>
              <a:gd name="connsiteY8" fmla="*/ 309562 h 378618"/>
              <a:gd name="connsiteX9" fmla="*/ 200025 w 1600200"/>
              <a:gd name="connsiteY9" fmla="*/ 357187 h 378618"/>
              <a:gd name="connsiteX10" fmla="*/ 269081 w 1600200"/>
              <a:gd name="connsiteY10" fmla="*/ 378618 h 378618"/>
              <a:gd name="connsiteX11" fmla="*/ 297656 w 1600200"/>
              <a:gd name="connsiteY11" fmla="*/ 378618 h 378618"/>
              <a:gd name="connsiteX12" fmla="*/ 345281 w 1600200"/>
              <a:gd name="connsiteY12" fmla="*/ 369093 h 378618"/>
              <a:gd name="connsiteX13" fmla="*/ 404813 w 1600200"/>
              <a:gd name="connsiteY13" fmla="*/ 359568 h 378618"/>
              <a:gd name="connsiteX14" fmla="*/ 504825 w 1600200"/>
              <a:gd name="connsiteY14" fmla="*/ 352425 h 378618"/>
              <a:gd name="connsiteX15" fmla="*/ 616744 w 1600200"/>
              <a:gd name="connsiteY15" fmla="*/ 338137 h 378618"/>
              <a:gd name="connsiteX16" fmla="*/ 790575 w 1600200"/>
              <a:gd name="connsiteY16" fmla="*/ 307181 h 378618"/>
              <a:gd name="connsiteX17" fmla="*/ 1031081 w 1600200"/>
              <a:gd name="connsiteY17" fmla="*/ 269081 h 378618"/>
              <a:gd name="connsiteX18" fmla="*/ 1097756 w 1600200"/>
              <a:gd name="connsiteY18" fmla="*/ 259556 h 378618"/>
              <a:gd name="connsiteX19" fmla="*/ 1138238 w 1600200"/>
              <a:gd name="connsiteY19" fmla="*/ 254793 h 378618"/>
              <a:gd name="connsiteX20" fmla="*/ 1188244 w 1600200"/>
              <a:gd name="connsiteY20" fmla="*/ 250031 h 378618"/>
              <a:gd name="connsiteX21" fmla="*/ 1262063 w 1600200"/>
              <a:gd name="connsiteY21" fmla="*/ 247650 h 378618"/>
              <a:gd name="connsiteX22" fmla="*/ 1316831 w 1600200"/>
              <a:gd name="connsiteY22" fmla="*/ 247650 h 378618"/>
              <a:gd name="connsiteX23" fmla="*/ 1383506 w 1600200"/>
              <a:gd name="connsiteY23" fmla="*/ 247650 h 378618"/>
              <a:gd name="connsiteX24" fmla="*/ 1435894 w 1600200"/>
              <a:gd name="connsiteY24" fmla="*/ 240506 h 378618"/>
              <a:gd name="connsiteX25" fmla="*/ 1509713 w 1600200"/>
              <a:gd name="connsiteY25" fmla="*/ 228600 h 378618"/>
              <a:gd name="connsiteX26" fmla="*/ 1557338 w 1600200"/>
              <a:gd name="connsiteY26" fmla="*/ 211931 h 378618"/>
              <a:gd name="connsiteX27" fmla="*/ 1585913 w 1600200"/>
              <a:gd name="connsiteY27" fmla="*/ 192881 h 378618"/>
              <a:gd name="connsiteX28" fmla="*/ 1597819 w 1600200"/>
              <a:gd name="connsiteY28" fmla="*/ 176212 h 378618"/>
              <a:gd name="connsiteX29" fmla="*/ 1600200 w 1600200"/>
              <a:gd name="connsiteY29" fmla="*/ 159543 h 378618"/>
              <a:gd name="connsiteX30" fmla="*/ 1600200 w 1600200"/>
              <a:gd name="connsiteY30" fmla="*/ 135731 h 378618"/>
              <a:gd name="connsiteX31" fmla="*/ 1588294 w 1600200"/>
              <a:gd name="connsiteY31" fmla="*/ 114300 h 378618"/>
              <a:gd name="connsiteX32" fmla="*/ 1566863 w 1600200"/>
              <a:gd name="connsiteY32" fmla="*/ 90487 h 378618"/>
              <a:gd name="connsiteX33" fmla="*/ 1531144 w 1600200"/>
              <a:gd name="connsiteY33" fmla="*/ 66675 h 378618"/>
              <a:gd name="connsiteX34" fmla="*/ 1490663 w 1600200"/>
              <a:gd name="connsiteY34" fmla="*/ 47625 h 378618"/>
              <a:gd name="connsiteX35" fmla="*/ 1419225 w 1600200"/>
              <a:gd name="connsiteY35" fmla="*/ 21431 h 378618"/>
              <a:gd name="connsiteX36" fmla="*/ 1371600 w 1600200"/>
              <a:gd name="connsiteY36" fmla="*/ 9525 h 378618"/>
              <a:gd name="connsiteX37" fmla="*/ 1331119 w 1600200"/>
              <a:gd name="connsiteY37" fmla="*/ 2381 h 378618"/>
              <a:gd name="connsiteX38" fmla="*/ 1293019 w 1600200"/>
              <a:gd name="connsiteY38" fmla="*/ 0 h 378618"/>
              <a:gd name="connsiteX39" fmla="*/ 1254919 w 1600200"/>
              <a:gd name="connsiteY39" fmla="*/ 7143 h 378618"/>
              <a:gd name="connsiteX40" fmla="*/ 1147763 w 1600200"/>
              <a:gd name="connsiteY40" fmla="*/ 45243 h 378618"/>
              <a:gd name="connsiteX41" fmla="*/ 1047750 w 1600200"/>
              <a:gd name="connsiteY41" fmla="*/ 76200 h 378618"/>
              <a:gd name="connsiteX42" fmla="*/ 814388 w 1600200"/>
              <a:gd name="connsiteY42" fmla="*/ 123825 h 378618"/>
              <a:gd name="connsiteX43" fmla="*/ 566738 w 1600200"/>
              <a:gd name="connsiteY43" fmla="*/ 169068 h 378618"/>
              <a:gd name="connsiteX44" fmla="*/ 438150 w 1600200"/>
              <a:gd name="connsiteY44" fmla="*/ 176212 h 37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00200" h="378618">
                <a:moveTo>
                  <a:pt x="438150" y="176212"/>
                </a:moveTo>
                <a:lnTo>
                  <a:pt x="338138" y="183356"/>
                </a:lnTo>
                <a:lnTo>
                  <a:pt x="273844" y="180975"/>
                </a:lnTo>
                <a:lnTo>
                  <a:pt x="226219" y="171450"/>
                </a:lnTo>
                <a:lnTo>
                  <a:pt x="190500" y="159543"/>
                </a:lnTo>
                <a:lnTo>
                  <a:pt x="83344" y="121443"/>
                </a:lnTo>
                <a:lnTo>
                  <a:pt x="0" y="116681"/>
                </a:lnTo>
                <a:lnTo>
                  <a:pt x="73819" y="266700"/>
                </a:lnTo>
                <a:lnTo>
                  <a:pt x="123825" y="309562"/>
                </a:lnTo>
                <a:lnTo>
                  <a:pt x="200025" y="357187"/>
                </a:lnTo>
                <a:lnTo>
                  <a:pt x="269081" y="378618"/>
                </a:lnTo>
                <a:lnTo>
                  <a:pt x="297656" y="378618"/>
                </a:lnTo>
                <a:lnTo>
                  <a:pt x="345281" y="369093"/>
                </a:lnTo>
                <a:lnTo>
                  <a:pt x="404813" y="359568"/>
                </a:lnTo>
                <a:lnTo>
                  <a:pt x="504825" y="352425"/>
                </a:lnTo>
                <a:lnTo>
                  <a:pt x="616744" y="338137"/>
                </a:lnTo>
                <a:lnTo>
                  <a:pt x="790575" y="307181"/>
                </a:lnTo>
                <a:lnTo>
                  <a:pt x="1031081" y="269081"/>
                </a:lnTo>
                <a:lnTo>
                  <a:pt x="1097756" y="259556"/>
                </a:lnTo>
                <a:lnTo>
                  <a:pt x="1138238" y="254793"/>
                </a:lnTo>
                <a:lnTo>
                  <a:pt x="1188244" y="250031"/>
                </a:lnTo>
                <a:lnTo>
                  <a:pt x="1262063" y="247650"/>
                </a:lnTo>
                <a:lnTo>
                  <a:pt x="1316831" y="247650"/>
                </a:lnTo>
                <a:lnTo>
                  <a:pt x="1383506" y="247650"/>
                </a:lnTo>
                <a:lnTo>
                  <a:pt x="1435894" y="240506"/>
                </a:lnTo>
                <a:lnTo>
                  <a:pt x="1509713" y="228600"/>
                </a:lnTo>
                <a:lnTo>
                  <a:pt x="1557338" y="211931"/>
                </a:lnTo>
                <a:lnTo>
                  <a:pt x="1585913" y="192881"/>
                </a:lnTo>
                <a:lnTo>
                  <a:pt x="1597819" y="176212"/>
                </a:lnTo>
                <a:lnTo>
                  <a:pt x="1600200" y="159543"/>
                </a:lnTo>
                <a:lnTo>
                  <a:pt x="1600200" y="135731"/>
                </a:lnTo>
                <a:lnTo>
                  <a:pt x="1588294" y="114300"/>
                </a:lnTo>
                <a:lnTo>
                  <a:pt x="1566863" y="90487"/>
                </a:lnTo>
                <a:lnTo>
                  <a:pt x="1531144" y="66675"/>
                </a:lnTo>
                <a:lnTo>
                  <a:pt x="1490663" y="47625"/>
                </a:lnTo>
                <a:lnTo>
                  <a:pt x="1419225" y="21431"/>
                </a:lnTo>
                <a:lnTo>
                  <a:pt x="1371600" y="9525"/>
                </a:lnTo>
                <a:lnTo>
                  <a:pt x="1331119" y="2381"/>
                </a:lnTo>
                <a:lnTo>
                  <a:pt x="1293019" y="0"/>
                </a:lnTo>
                <a:lnTo>
                  <a:pt x="1254919" y="7143"/>
                </a:lnTo>
                <a:lnTo>
                  <a:pt x="1147763" y="45243"/>
                </a:lnTo>
                <a:lnTo>
                  <a:pt x="1047750" y="76200"/>
                </a:lnTo>
                <a:lnTo>
                  <a:pt x="814388" y="123825"/>
                </a:lnTo>
                <a:lnTo>
                  <a:pt x="566738" y="169068"/>
                </a:lnTo>
                <a:lnTo>
                  <a:pt x="438150" y="1762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AEADE43-31BD-4669-AE33-FEA33930B38E}"/>
              </a:ext>
            </a:extLst>
          </p:cNvPr>
          <p:cNvSpPr/>
          <p:nvPr/>
        </p:nvSpPr>
        <p:spPr>
          <a:xfrm>
            <a:off x="6380163" y="1785938"/>
            <a:ext cx="849312" cy="842962"/>
          </a:xfrm>
          <a:custGeom>
            <a:avLst/>
            <a:gdLst>
              <a:gd name="connsiteX0" fmla="*/ 604837 w 850106"/>
              <a:gd name="connsiteY0" fmla="*/ 461962 h 842962"/>
              <a:gd name="connsiteX1" fmla="*/ 695325 w 850106"/>
              <a:gd name="connsiteY1" fmla="*/ 390525 h 842962"/>
              <a:gd name="connsiteX2" fmla="*/ 714375 w 850106"/>
              <a:gd name="connsiteY2" fmla="*/ 376237 h 842962"/>
              <a:gd name="connsiteX3" fmla="*/ 750094 w 850106"/>
              <a:gd name="connsiteY3" fmla="*/ 364331 h 842962"/>
              <a:gd name="connsiteX4" fmla="*/ 812006 w 850106"/>
              <a:gd name="connsiteY4" fmla="*/ 335756 h 842962"/>
              <a:gd name="connsiteX5" fmla="*/ 838200 w 850106"/>
              <a:gd name="connsiteY5" fmla="*/ 323850 h 842962"/>
              <a:gd name="connsiteX6" fmla="*/ 850106 w 850106"/>
              <a:gd name="connsiteY6" fmla="*/ 307181 h 842962"/>
              <a:gd name="connsiteX7" fmla="*/ 847725 w 850106"/>
              <a:gd name="connsiteY7" fmla="*/ 295275 h 842962"/>
              <a:gd name="connsiteX8" fmla="*/ 819150 w 850106"/>
              <a:gd name="connsiteY8" fmla="*/ 252412 h 842962"/>
              <a:gd name="connsiteX9" fmla="*/ 747712 w 850106"/>
              <a:gd name="connsiteY9" fmla="*/ 188118 h 842962"/>
              <a:gd name="connsiteX10" fmla="*/ 673894 w 850106"/>
              <a:gd name="connsiteY10" fmla="*/ 128587 h 842962"/>
              <a:gd name="connsiteX11" fmla="*/ 652462 w 850106"/>
              <a:gd name="connsiteY11" fmla="*/ 104775 h 842962"/>
              <a:gd name="connsiteX12" fmla="*/ 533400 w 850106"/>
              <a:gd name="connsiteY12" fmla="*/ 0 h 842962"/>
              <a:gd name="connsiteX13" fmla="*/ 490537 w 850106"/>
              <a:gd name="connsiteY13" fmla="*/ 123825 h 842962"/>
              <a:gd name="connsiteX14" fmla="*/ 507206 w 850106"/>
              <a:gd name="connsiteY14" fmla="*/ 185737 h 842962"/>
              <a:gd name="connsiteX15" fmla="*/ 511969 w 850106"/>
              <a:gd name="connsiteY15" fmla="*/ 216693 h 842962"/>
              <a:gd name="connsiteX16" fmla="*/ 511969 w 850106"/>
              <a:gd name="connsiteY16" fmla="*/ 242887 h 842962"/>
              <a:gd name="connsiteX17" fmla="*/ 507206 w 850106"/>
              <a:gd name="connsiteY17" fmla="*/ 269081 h 842962"/>
              <a:gd name="connsiteX18" fmla="*/ 488156 w 850106"/>
              <a:gd name="connsiteY18" fmla="*/ 311943 h 842962"/>
              <a:gd name="connsiteX19" fmla="*/ 464344 w 850106"/>
              <a:gd name="connsiteY19" fmla="*/ 352425 h 842962"/>
              <a:gd name="connsiteX20" fmla="*/ 369094 w 850106"/>
              <a:gd name="connsiteY20" fmla="*/ 473868 h 842962"/>
              <a:gd name="connsiteX21" fmla="*/ 259556 w 850106"/>
              <a:gd name="connsiteY21" fmla="*/ 590550 h 842962"/>
              <a:gd name="connsiteX22" fmla="*/ 97631 w 850106"/>
              <a:gd name="connsiteY22" fmla="*/ 750093 h 842962"/>
              <a:gd name="connsiteX23" fmla="*/ 0 w 850106"/>
              <a:gd name="connsiteY23" fmla="*/ 842962 h 842962"/>
              <a:gd name="connsiteX24" fmla="*/ 204787 w 850106"/>
              <a:gd name="connsiteY24" fmla="*/ 759618 h 842962"/>
              <a:gd name="connsiteX25" fmla="*/ 311944 w 850106"/>
              <a:gd name="connsiteY25" fmla="*/ 690562 h 842962"/>
              <a:gd name="connsiteX26" fmla="*/ 471487 w 850106"/>
              <a:gd name="connsiteY26" fmla="*/ 569118 h 842962"/>
              <a:gd name="connsiteX27" fmla="*/ 604837 w 850106"/>
              <a:gd name="connsiteY27" fmla="*/ 461962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0106" h="842962">
                <a:moveTo>
                  <a:pt x="604837" y="461962"/>
                </a:moveTo>
                <a:lnTo>
                  <a:pt x="695325" y="390525"/>
                </a:lnTo>
                <a:lnTo>
                  <a:pt x="714375" y="376237"/>
                </a:lnTo>
                <a:lnTo>
                  <a:pt x="750094" y="364331"/>
                </a:lnTo>
                <a:lnTo>
                  <a:pt x="812006" y="335756"/>
                </a:lnTo>
                <a:lnTo>
                  <a:pt x="838200" y="323850"/>
                </a:lnTo>
                <a:lnTo>
                  <a:pt x="850106" y="307181"/>
                </a:lnTo>
                <a:lnTo>
                  <a:pt x="847725" y="295275"/>
                </a:lnTo>
                <a:lnTo>
                  <a:pt x="819150" y="252412"/>
                </a:lnTo>
                <a:lnTo>
                  <a:pt x="747712" y="188118"/>
                </a:lnTo>
                <a:lnTo>
                  <a:pt x="673894" y="128587"/>
                </a:lnTo>
                <a:lnTo>
                  <a:pt x="652462" y="104775"/>
                </a:lnTo>
                <a:lnTo>
                  <a:pt x="533400" y="0"/>
                </a:lnTo>
                <a:lnTo>
                  <a:pt x="490537" y="123825"/>
                </a:lnTo>
                <a:lnTo>
                  <a:pt x="507206" y="185737"/>
                </a:lnTo>
                <a:lnTo>
                  <a:pt x="511969" y="216693"/>
                </a:lnTo>
                <a:lnTo>
                  <a:pt x="511969" y="242887"/>
                </a:lnTo>
                <a:lnTo>
                  <a:pt x="507206" y="269081"/>
                </a:lnTo>
                <a:lnTo>
                  <a:pt x="488156" y="311943"/>
                </a:lnTo>
                <a:lnTo>
                  <a:pt x="464344" y="352425"/>
                </a:lnTo>
                <a:lnTo>
                  <a:pt x="369094" y="473868"/>
                </a:lnTo>
                <a:lnTo>
                  <a:pt x="259556" y="590550"/>
                </a:lnTo>
                <a:lnTo>
                  <a:pt x="97631" y="750093"/>
                </a:lnTo>
                <a:lnTo>
                  <a:pt x="0" y="842962"/>
                </a:lnTo>
                <a:lnTo>
                  <a:pt x="204787" y="759618"/>
                </a:lnTo>
                <a:lnTo>
                  <a:pt x="311944" y="690562"/>
                </a:lnTo>
                <a:lnTo>
                  <a:pt x="471487" y="569118"/>
                </a:lnTo>
                <a:lnTo>
                  <a:pt x="604837" y="4619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974441D-E6EE-44AA-B672-03207AE8CBFE}"/>
              </a:ext>
            </a:extLst>
          </p:cNvPr>
          <p:cNvSpPr/>
          <p:nvPr/>
        </p:nvSpPr>
        <p:spPr>
          <a:xfrm>
            <a:off x="5013326" y="2473326"/>
            <a:ext cx="2170113" cy="1878013"/>
          </a:xfrm>
          <a:custGeom>
            <a:avLst/>
            <a:gdLst>
              <a:gd name="connsiteX0" fmla="*/ 521083 w 2169508"/>
              <a:gd name="connsiteY0" fmla="*/ 170354 h 1878904"/>
              <a:gd name="connsiteX1" fmla="*/ 340708 w 2169508"/>
              <a:gd name="connsiteY1" fmla="*/ 192901 h 1878904"/>
              <a:gd name="connsiteX2" fmla="*/ 172860 w 2169508"/>
              <a:gd name="connsiteY2" fmla="*/ 215447 h 1878904"/>
              <a:gd name="connsiteX3" fmla="*/ 107724 w 2169508"/>
              <a:gd name="connsiteY3" fmla="*/ 222963 h 1878904"/>
              <a:gd name="connsiteX4" fmla="*/ 0 w 2169508"/>
              <a:gd name="connsiteY4" fmla="*/ 258036 h 1878904"/>
              <a:gd name="connsiteX5" fmla="*/ 157828 w 2169508"/>
              <a:gd name="connsiteY5" fmla="*/ 380791 h 1878904"/>
              <a:gd name="connsiteX6" fmla="*/ 240500 w 2169508"/>
              <a:gd name="connsiteY6" fmla="*/ 363255 h 1878904"/>
              <a:gd name="connsiteX7" fmla="*/ 380792 w 2169508"/>
              <a:gd name="connsiteY7" fmla="*/ 338203 h 1878904"/>
              <a:gd name="connsiteX8" fmla="*/ 623797 w 2169508"/>
              <a:gd name="connsiteY8" fmla="*/ 298119 h 1878904"/>
              <a:gd name="connsiteX9" fmla="*/ 824213 w 2169508"/>
              <a:gd name="connsiteY9" fmla="*/ 273067 h 1878904"/>
              <a:gd name="connsiteX10" fmla="*/ 1017114 w 2169508"/>
              <a:gd name="connsiteY10" fmla="*/ 253026 h 1878904"/>
              <a:gd name="connsiteX11" fmla="*/ 1159911 w 2169508"/>
              <a:gd name="connsiteY11" fmla="*/ 237994 h 1878904"/>
              <a:gd name="connsiteX12" fmla="*/ 1305213 w 2169508"/>
              <a:gd name="connsiteY12" fmla="*/ 230479 h 1878904"/>
              <a:gd name="connsiteX13" fmla="*/ 1458030 w 2169508"/>
              <a:gd name="connsiteY13" fmla="*/ 222963 h 1878904"/>
              <a:gd name="connsiteX14" fmla="*/ 1675983 w 2169508"/>
              <a:gd name="connsiteY14" fmla="*/ 220458 h 1878904"/>
              <a:gd name="connsiteX15" fmla="*/ 1791222 w 2169508"/>
              <a:gd name="connsiteY15" fmla="*/ 225468 h 1878904"/>
              <a:gd name="connsiteX16" fmla="*/ 1821285 w 2169508"/>
              <a:gd name="connsiteY16" fmla="*/ 230479 h 1878904"/>
              <a:gd name="connsiteX17" fmla="*/ 1838821 w 2169508"/>
              <a:gd name="connsiteY17" fmla="*/ 237994 h 1878904"/>
              <a:gd name="connsiteX18" fmla="*/ 1848842 w 2169508"/>
              <a:gd name="connsiteY18" fmla="*/ 250520 h 1878904"/>
              <a:gd name="connsiteX19" fmla="*/ 1853853 w 2169508"/>
              <a:gd name="connsiteY19" fmla="*/ 265552 h 1878904"/>
              <a:gd name="connsiteX20" fmla="*/ 1856358 w 2169508"/>
              <a:gd name="connsiteY20" fmla="*/ 578702 h 1878904"/>
              <a:gd name="connsiteX21" fmla="*/ 1858863 w 2169508"/>
              <a:gd name="connsiteY21" fmla="*/ 899369 h 1878904"/>
              <a:gd name="connsiteX22" fmla="*/ 1856358 w 2169508"/>
              <a:gd name="connsiteY22" fmla="*/ 1225045 h 1878904"/>
              <a:gd name="connsiteX23" fmla="*/ 1858863 w 2169508"/>
              <a:gd name="connsiteY23" fmla="*/ 1483081 h 1878904"/>
              <a:gd name="connsiteX24" fmla="*/ 1856358 w 2169508"/>
              <a:gd name="connsiteY24" fmla="*/ 1726086 h 1878904"/>
              <a:gd name="connsiteX25" fmla="*/ 1861368 w 2169508"/>
              <a:gd name="connsiteY25" fmla="*/ 1776190 h 1878904"/>
              <a:gd name="connsiteX26" fmla="*/ 1868884 w 2169508"/>
              <a:gd name="connsiteY26" fmla="*/ 1808758 h 1878904"/>
              <a:gd name="connsiteX27" fmla="*/ 1876399 w 2169508"/>
              <a:gd name="connsiteY27" fmla="*/ 1831305 h 1878904"/>
              <a:gd name="connsiteX28" fmla="*/ 1888925 w 2169508"/>
              <a:gd name="connsiteY28" fmla="*/ 1851347 h 1878904"/>
              <a:gd name="connsiteX29" fmla="*/ 1903957 w 2169508"/>
              <a:gd name="connsiteY29" fmla="*/ 1863873 h 1878904"/>
              <a:gd name="connsiteX30" fmla="*/ 1918988 w 2169508"/>
              <a:gd name="connsiteY30" fmla="*/ 1871388 h 1878904"/>
              <a:gd name="connsiteX31" fmla="*/ 1939030 w 2169508"/>
              <a:gd name="connsiteY31" fmla="*/ 1876399 h 1878904"/>
              <a:gd name="connsiteX32" fmla="*/ 1961576 w 2169508"/>
              <a:gd name="connsiteY32" fmla="*/ 1878904 h 1878904"/>
              <a:gd name="connsiteX33" fmla="*/ 1979113 w 2169508"/>
              <a:gd name="connsiteY33" fmla="*/ 1873894 h 1878904"/>
              <a:gd name="connsiteX34" fmla="*/ 2001660 w 2169508"/>
              <a:gd name="connsiteY34" fmla="*/ 1863873 h 1878904"/>
              <a:gd name="connsiteX35" fmla="*/ 2024206 w 2169508"/>
              <a:gd name="connsiteY35" fmla="*/ 1848841 h 1878904"/>
              <a:gd name="connsiteX36" fmla="*/ 2039238 w 2169508"/>
              <a:gd name="connsiteY36" fmla="*/ 1828800 h 1878904"/>
              <a:gd name="connsiteX37" fmla="*/ 2046753 w 2169508"/>
              <a:gd name="connsiteY37" fmla="*/ 1816274 h 1878904"/>
              <a:gd name="connsiteX38" fmla="*/ 2059279 w 2169508"/>
              <a:gd name="connsiteY38" fmla="*/ 1781201 h 1878904"/>
              <a:gd name="connsiteX39" fmla="*/ 2074311 w 2169508"/>
              <a:gd name="connsiteY39" fmla="*/ 1726086 h 1878904"/>
              <a:gd name="connsiteX40" fmla="*/ 2081826 w 2169508"/>
              <a:gd name="connsiteY40" fmla="*/ 1693519 h 1878904"/>
              <a:gd name="connsiteX41" fmla="*/ 2084331 w 2169508"/>
              <a:gd name="connsiteY41" fmla="*/ 1608342 h 1878904"/>
              <a:gd name="connsiteX42" fmla="*/ 2084331 w 2169508"/>
              <a:gd name="connsiteY42" fmla="*/ 1518154 h 1878904"/>
              <a:gd name="connsiteX43" fmla="*/ 2086837 w 2169508"/>
              <a:gd name="connsiteY43" fmla="*/ 1305212 h 1878904"/>
              <a:gd name="connsiteX44" fmla="*/ 2094352 w 2169508"/>
              <a:gd name="connsiteY44" fmla="*/ 884337 h 1878904"/>
              <a:gd name="connsiteX45" fmla="*/ 2101868 w 2169508"/>
              <a:gd name="connsiteY45" fmla="*/ 578702 h 1878904"/>
              <a:gd name="connsiteX46" fmla="*/ 2104373 w 2169508"/>
              <a:gd name="connsiteY46" fmla="*/ 496030 h 1878904"/>
              <a:gd name="connsiteX47" fmla="*/ 2109383 w 2169508"/>
              <a:gd name="connsiteY47" fmla="*/ 468473 h 1878904"/>
              <a:gd name="connsiteX48" fmla="*/ 2116899 w 2169508"/>
              <a:gd name="connsiteY48" fmla="*/ 425885 h 1878904"/>
              <a:gd name="connsiteX49" fmla="*/ 2149467 w 2169508"/>
              <a:gd name="connsiteY49" fmla="*/ 295614 h 1878904"/>
              <a:gd name="connsiteX50" fmla="*/ 2167003 w 2169508"/>
              <a:gd name="connsiteY50" fmla="*/ 245510 h 1878904"/>
              <a:gd name="connsiteX51" fmla="*/ 2169508 w 2169508"/>
              <a:gd name="connsiteY51" fmla="*/ 232984 h 1878904"/>
              <a:gd name="connsiteX52" fmla="*/ 2151972 w 2169508"/>
              <a:gd name="connsiteY52" fmla="*/ 187890 h 1878904"/>
              <a:gd name="connsiteX53" fmla="*/ 2111889 w 2169508"/>
              <a:gd name="connsiteY53" fmla="*/ 127765 h 1878904"/>
              <a:gd name="connsiteX54" fmla="*/ 2049259 w 2169508"/>
              <a:gd name="connsiteY54" fmla="*/ 62630 h 1878904"/>
              <a:gd name="connsiteX55" fmla="*/ 1991639 w 2169508"/>
              <a:gd name="connsiteY55" fmla="*/ 17536 h 1878904"/>
              <a:gd name="connsiteX56" fmla="*/ 1966587 w 2169508"/>
              <a:gd name="connsiteY56" fmla="*/ 0 h 1878904"/>
              <a:gd name="connsiteX57" fmla="*/ 1949050 w 2169508"/>
              <a:gd name="connsiteY57" fmla="*/ 0 h 1878904"/>
              <a:gd name="connsiteX58" fmla="*/ 1911472 w 2169508"/>
              <a:gd name="connsiteY58" fmla="*/ 5010 h 1878904"/>
              <a:gd name="connsiteX59" fmla="*/ 1756150 w 2169508"/>
              <a:gd name="connsiteY59" fmla="*/ 40083 h 1878904"/>
              <a:gd name="connsiteX60" fmla="*/ 1686004 w 2169508"/>
              <a:gd name="connsiteY60" fmla="*/ 52609 h 1878904"/>
              <a:gd name="connsiteX61" fmla="*/ 1645920 w 2169508"/>
              <a:gd name="connsiteY61" fmla="*/ 57620 h 1878904"/>
              <a:gd name="connsiteX62" fmla="*/ 1580785 w 2169508"/>
              <a:gd name="connsiteY62" fmla="*/ 57620 h 1878904"/>
              <a:gd name="connsiteX63" fmla="*/ 1342791 w 2169508"/>
              <a:gd name="connsiteY63" fmla="*/ 80166 h 1878904"/>
              <a:gd name="connsiteX64" fmla="*/ 864296 w 2169508"/>
              <a:gd name="connsiteY64" fmla="*/ 130270 h 1878904"/>
              <a:gd name="connsiteX65" fmla="*/ 521083 w 2169508"/>
              <a:gd name="connsiteY65" fmla="*/ 170354 h 187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169508" h="1878904">
                <a:moveTo>
                  <a:pt x="521083" y="170354"/>
                </a:moveTo>
                <a:lnTo>
                  <a:pt x="340708" y="192901"/>
                </a:lnTo>
                <a:lnTo>
                  <a:pt x="172860" y="215447"/>
                </a:lnTo>
                <a:lnTo>
                  <a:pt x="107724" y="222963"/>
                </a:lnTo>
                <a:lnTo>
                  <a:pt x="0" y="258036"/>
                </a:lnTo>
                <a:lnTo>
                  <a:pt x="157828" y="380791"/>
                </a:lnTo>
                <a:lnTo>
                  <a:pt x="240500" y="363255"/>
                </a:lnTo>
                <a:lnTo>
                  <a:pt x="380792" y="338203"/>
                </a:lnTo>
                <a:lnTo>
                  <a:pt x="623797" y="298119"/>
                </a:lnTo>
                <a:lnTo>
                  <a:pt x="824213" y="273067"/>
                </a:lnTo>
                <a:lnTo>
                  <a:pt x="1017114" y="253026"/>
                </a:lnTo>
                <a:lnTo>
                  <a:pt x="1159911" y="237994"/>
                </a:lnTo>
                <a:lnTo>
                  <a:pt x="1305213" y="230479"/>
                </a:lnTo>
                <a:lnTo>
                  <a:pt x="1458030" y="222963"/>
                </a:lnTo>
                <a:lnTo>
                  <a:pt x="1675983" y="220458"/>
                </a:lnTo>
                <a:lnTo>
                  <a:pt x="1791222" y="225468"/>
                </a:lnTo>
                <a:lnTo>
                  <a:pt x="1821285" y="230479"/>
                </a:lnTo>
                <a:lnTo>
                  <a:pt x="1838821" y="237994"/>
                </a:lnTo>
                <a:lnTo>
                  <a:pt x="1848842" y="250520"/>
                </a:lnTo>
                <a:lnTo>
                  <a:pt x="1853853" y="265552"/>
                </a:lnTo>
                <a:lnTo>
                  <a:pt x="1856358" y="578702"/>
                </a:lnTo>
                <a:lnTo>
                  <a:pt x="1858863" y="899369"/>
                </a:lnTo>
                <a:lnTo>
                  <a:pt x="1856358" y="1225045"/>
                </a:lnTo>
                <a:lnTo>
                  <a:pt x="1858863" y="1483081"/>
                </a:lnTo>
                <a:lnTo>
                  <a:pt x="1856358" y="1726086"/>
                </a:lnTo>
                <a:lnTo>
                  <a:pt x="1861368" y="1776190"/>
                </a:lnTo>
                <a:lnTo>
                  <a:pt x="1868884" y="1808758"/>
                </a:lnTo>
                <a:lnTo>
                  <a:pt x="1876399" y="1831305"/>
                </a:lnTo>
                <a:lnTo>
                  <a:pt x="1888925" y="1851347"/>
                </a:lnTo>
                <a:lnTo>
                  <a:pt x="1903957" y="1863873"/>
                </a:lnTo>
                <a:lnTo>
                  <a:pt x="1918988" y="1871388"/>
                </a:lnTo>
                <a:lnTo>
                  <a:pt x="1939030" y="1876399"/>
                </a:lnTo>
                <a:lnTo>
                  <a:pt x="1961576" y="1878904"/>
                </a:lnTo>
                <a:lnTo>
                  <a:pt x="1979113" y="1873894"/>
                </a:lnTo>
                <a:lnTo>
                  <a:pt x="2001660" y="1863873"/>
                </a:lnTo>
                <a:lnTo>
                  <a:pt x="2024206" y="1848841"/>
                </a:lnTo>
                <a:lnTo>
                  <a:pt x="2039238" y="1828800"/>
                </a:lnTo>
                <a:lnTo>
                  <a:pt x="2046753" y="1816274"/>
                </a:lnTo>
                <a:lnTo>
                  <a:pt x="2059279" y="1781201"/>
                </a:lnTo>
                <a:lnTo>
                  <a:pt x="2074311" y="1726086"/>
                </a:lnTo>
                <a:lnTo>
                  <a:pt x="2081826" y="1693519"/>
                </a:lnTo>
                <a:lnTo>
                  <a:pt x="2084331" y="1608342"/>
                </a:lnTo>
                <a:lnTo>
                  <a:pt x="2084331" y="1518154"/>
                </a:lnTo>
                <a:cubicBezTo>
                  <a:pt x="2085166" y="1447173"/>
                  <a:pt x="2086002" y="1376193"/>
                  <a:pt x="2086837" y="1305212"/>
                </a:cubicBezTo>
                <a:lnTo>
                  <a:pt x="2094352" y="884337"/>
                </a:lnTo>
                <a:lnTo>
                  <a:pt x="2101868" y="578702"/>
                </a:lnTo>
                <a:lnTo>
                  <a:pt x="2104373" y="496030"/>
                </a:lnTo>
                <a:lnTo>
                  <a:pt x="2109383" y="468473"/>
                </a:lnTo>
                <a:lnTo>
                  <a:pt x="2116899" y="425885"/>
                </a:lnTo>
                <a:lnTo>
                  <a:pt x="2149467" y="295614"/>
                </a:lnTo>
                <a:lnTo>
                  <a:pt x="2167003" y="245510"/>
                </a:lnTo>
                <a:lnTo>
                  <a:pt x="2169508" y="232984"/>
                </a:lnTo>
                <a:lnTo>
                  <a:pt x="2151972" y="187890"/>
                </a:lnTo>
                <a:lnTo>
                  <a:pt x="2111889" y="127765"/>
                </a:lnTo>
                <a:lnTo>
                  <a:pt x="2049259" y="62630"/>
                </a:lnTo>
                <a:lnTo>
                  <a:pt x="1991639" y="17536"/>
                </a:lnTo>
                <a:lnTo>
                  <a:pt x="1966587" y="0"/>
                </a:lnTo>
                <a:lnTo>
                  <a:pt x="1949050" y="0"/>
                </a:lnTo>
                <a:lnTo>
                  <a:pt x="1911472" y="5010"/>
                </a:lnTo>
                <a:lnTo>
                  <a:pt x="1756150" y="40083"/>
                </a:lnTo>
                <a:lnTo>
                  <a:pt x="1686004" y="52609"/>
                </a:lnTo>
                <a:lnTo>
                  <a:pt x="1645920" y="57620"/>
                </a:lnTo>
                <a:lnTo>
                  <a:pt x="1580785" y="57620"/>
                </a:lnTo>
                <a:lnTo>
                  <a:pt x="1342791" y="80166"/>
                </a:lnTo>
                <a:lnTo>
                  <a:pt x="864296" y="130270"/>
                </a:lnTo>
                <a:lnTo>
                  <a:pt x="521083" y="1703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F726AD2-E309-4150-B68B-2460A4533D97}"/>
              </a:ext>
            </a:extLst>
          </p:cNvPr>
          <p:cNvSpPr/>
          <p:nvPr/>
        </p:nvSpPr>
        <p:spPr>
          <a:xfrm>
            <a:off x="5029200" y="2995613"/>
            <a:ext cx="2000250" cy="323850"/>
          </a:xfrm>
          <a:custGeom>
            <a:avLst/>
            <a:gdLst>
              <a:gd name="connsiteX0" fmla="*/ 607219 w 2000250"/>
              <a:gd name="connsiteY0" fmla="*/ 119062 h 323850"/>
              <a:gd name="connsiteX1" fmla="*/ 302419 w 2000250"/>
              <a:gd name="connsiteY1" fmla="*/ 150018 h 323850"/>
              <a:gd name="connsiteX2" fmla="*/ 142875 w 2000250"/>
              <a:gd name="connsiteY2" fmla="*/ 164306 h 323850"/>
              <a:gd name="connsiteX3" fmla="*/ 0 w 2000250"/>
              <a:gd name="connsiteY3" fmla="*/ 216693 h 323850"/>
              <a:gd name="connsiteX4" fmla="*/ 140494 w 2000250"/>
              <a:gd name="connsiteY4" fmla="*/ 323850 h 323850"/>
              <a:gd name="connsiteX5" fmla="*/ 264319 w 2000250"/>
              <a:gd name="connsiteY5" fmla="*/ 309562 h 323850"/>
              <a:gd name="connsiteX6" fmla="*/ 447675 w 2000250"/>
              <a:gd name="connsiteY6" fmla="*/ 285750 h 323850"/>
              <a:gd name="connsiteX7" fmla="*/ 638175 w 2000250"/>
              <a:gd name="connsiteY7" fmla="*/ 261937 h 323850"/>
              <a:gd name="connsiteX8" fmla="*/ 812006 w 2000250"/>
              <a:gd name="connsiteY8" fmla="*/ 245268 h 323850"/>
              <a:gd name="connsiteX9" fmla="*/ 1004888 w 2000250"/>
              <a:gd name="connsiteY9" fmla="*/ 226218 h 323850"/>
              <a:gd name="connsiteX10" fmla="*/ 1226344 w 2000250"/>
              <a:gd name="connsiteY10" fmla="*/ 207168 h 323850"/>
              <a:gd name="connsiteX11" fmla="*/ 1343025 w 2000250"/>
              <a:gd name="connsiteY11" fmla="*/ 195262 h 323850"/>
              <a:gd name="connsiteX12" fmla="*/ 1469231 w 2000250"/>
              <a:gd name="connsiteY12" fmla="*/ 185737 h 323850"/>
              <a:gd name="connsiteX13" fmla="*/ 1545431 w 2000250"/>
              <a:gd name="connsiteY13" fmla="*/ 178593 h 323850"/>
              <a:gd name="connsiteX14" fmla="*/ 1609725 w 2000250"/>
              <a:gd name="connsiteY14" fmla="*/ 178593 h 323850"/>
              <a:gd name="connsiteX15" fmla="*/ 1676400 w 2000250"/>
              <a:gd name="connsiteY15" fmla="*/ 176212 h 323850"/>
              <a:gd name="connsiteX16" fmla="*/ 1804988 w 2000250"/>
              <a:gd name="connsiteY16" fmla="*/ 188118 h 323850"/>
              <a:gd name="connsiteX17" fmla="*/ 1857375 w 2000250"/>
              <a:gd name="connsiteY17" fmla="*/ 197643 h 323850"/>
              <a:gd name="connsiteX18" fmla="*/ 2000250 w 2000250"/>
              <a:gd name="connsiteY18" fmla="*/ 142875 h 323850"/>
              <a:gd name="connsiteX19" fmla="*/ 1845469 w 2000250"/>
              <a:gd name="connsiteY19" fmla="*/ 14287 h 323850"/>
              <a:gd name="connsiteX20" fmla="*/ 1764506 w 2000250"/>
              <a:gd name="connsiteY20" fmla="*/ 2381 h 323850"/>
              <a:gd name="connsiteX21" fmla="*/ 1697831 w 2000250"/>
              <a:gd name="connsiteY21" fmla="*/ 0 h 323850"/>
              <a:gd name="connsiteX22" fmla="*/ 1645444 w 2000250"/>
              <a:gd name="connsiteY22" fmla="*/ 0 h 323850"/>
              <a:gd name="connsiteX23" fmla="*/ 1490663 w 2000250"/>
              <a:gd name="connsiteY23" fmla="*/ 21431 h 323850"/>
              <a:gd name="connsiteX24" fmla="*/ 1107281 w 2000250"/>
              <a:gd name="connsiteY24" fmla="*/ 69056 h 323850"/>
              <a:gd name="connsiteX25" fmla="*/ 773906 w 2000250"/>
              <a:gd name="connsiteY25" fmla="*/ 104775 h 323850"/>
              <a:gd name="connsiteX26" fmla="*/ 607219 w 2000250"/>
              <a:gd name="connsiteY26" fmla="*/ 119062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00250" h="323850">
                <a:moveTo>
                  <a:pt x="607219" y="119062"/>
                </a:moveTo>
                <a:lnTo>
                  <a:pt x="302419" y="150018"/>
                </a:lnTo>
                <a:lnTo>
                  <a:pt x="142875" y="164306"/>
                </a:lnTo>
                <a:lnTo>
                  <a:pt x="0" y="216693"/>
                </a:lnTo>
                <a:lnTo>
                  <a:pt x="140494" y="323850"/>
                </a:lnTo>
                <a:lnTo>
                  <a:pt x="264319" y="309562"/>
                </a:lnTo>
                <a:lnTo>
                  <a:pt x="447675" y="285750"/>
                </a:lnTo>
                <a:lnTo>
                  <a:pt x="638175" y="261937"/>
                </a:lnTo>
                <a:lnTo>
                  <a:pt x="812006" y="245268"/>
                </a:lnTo>
                <a:lnTo>
                  <a:pt x="1004888" y="226218"/>
                </a:lnTo>
                <a:lnTo>
                  <a:pt x="1226344" y="207168"/>
                </a:lnTo>
                <a:lnTo>
                  <a:pt x="1343025" y="195262"/>
                </a:lnTo>
                <a:lnTo>
                  <a:pt x="1469231" y="185737"/>
                </a:lnTo>
                <a:lnTo>
                  <a:pt x="1545431" y="178593"/>
                </a:lnTo>
                <a:lnTo>
                  <a:pt x="1609725" y="178593"/>
                </a:lnTo>
                <a:lnTo>
                  <a:pt x="1676400" y="176212"/>
                </a:lnTo>
                <a:lnTo>
                  <a:pt x="1804988" y="188118"/>
                </a:lnTo>
                <a:lnTo>
                  <a:pt x="1857375" y="197643"/>
                </a:lnTo>
                <a:lnTo>
                  <a:pt x="2000250" y="142875"/>
                </a:lnTo>
                <a:lnTo>
                  <a:pt x="1845469" y="14287"/>
                </a:lnTo>
                <a:lnTo>
                  <a:pt x="1764506" y="2381"/>
                </a:lnTo>
                <a:lnTo>
                  <a:pt x="1697831" y="0"/>
                </a:lnTo>
                <a:lnTo>
                  <a:pt x="1645444" y="0"/>
                </a:lnTo>
                <a:lnTo>
                  <a:pt x="1490663" y="21431"/>
                </a:lnTo>
                <a:lnTo>
                  <a:pt x="1107281" y="69056"/>
                </a:lnTo>
                <a:lnTo>
                  <a:pt x="773906" y="104775"/>
                </a:lnTo>
                <a:lnTo>
                  <a:pt x="607219" y="119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3E583B2-8CA8-4691-B2FF-9FAA21CFAAE0}"/>
              </a:ext>
            </a:extLst>
          </p:cNvPr>
          <p:cNvSpPr/>
          <p:nvPr/>
        </p:nvSpPr>
        <p:spPr>
          <a:xfrm>
            <a:off x="5021263" y="3476626"/>
            <a:ext cx="2000250" cy="360363"/>
          </a:xfrm>
          <a:custGeom>
            <a:avLst/>
            <a:gdLst>
              <a:gd name="connsiteX0" fmla="*/ 521494 w 2000250"/>
              <a:gd name="connsiteY0" fmla="*/ 150019 h 359569"/>
              <a:gd name="connsiteX1" fmla="*/ 328613 w 2000250"/>
              <a:gd name="connsiteY1" fmla="*/ 176213 h 359569"/>
              <a:gd name="connsiteX2" fmla="*/ 140494 w 2000250"/>
              <a:gd name="connsiteY2" fmla="*/ 202406 h 359569"/>
              <a:gd name="connsiteX3" fmla="*/ 0 w 2000250"/>
              <a:gd name="connsiteY3" fmla="*/ 242888 h 359569"/>
              <a:gd name="connsiteX4" fmla="*/ 142875 w 2000250"/>
              <a:gd name="connsiteY4" fmla="*/ 359569 h 359569"/>
              <a:gd name="connsiteX5" fmla="*/ 269082 w 2000250"/>
              <a:gd name="connsiteY5" fmla="*/ 338138 h 359569"/>
              <a:gd name="connsiteX6" fmla="*/ 526257 w 2000250"/>
              <a:gd name="connsiteY6" fmla="*/ 300038 h 359569"/>
              <a:gd name="connsiteX7" fmla="*/ 797719 w 2000250"/>
              <a:gd name="connsiteY7" fmla="*/ 261938 h 359569"/>
              <a:gd name="connsiteX8" fmla="*/ 1021557 w 2000250"/>
              <a:gd name="connsiteY8" fmla="*/ 230981 h 359569"/>
              <a:gd name="connsiteX9" fmla="*/ 1245394 w 2000250"/>
              <a:gd name="connsiteY9" fmla="*/ 202406 h 359569"/>
              <a:gd name="connsiteX10" fmla="*/ 1371600 w 2000250"/>
              <a:gd name="connsiteY10" fmla="*/ 185738 h 359569"/>
              <a:gd name="connsiteX11" fmla="*/ 1445419 w 2000250"/>
              <a:gd name="connsiteY11" fmla="*/ 173831 h 359569"/>
              <a:gd name="connsiteX12" fmla="*/ 1543050 w 2000250"/>
              <a:gd name="connsiteY12" fmla="*/ 159544 h 359569"/>
              <a:gd name="connsiteX13" fmla="*/ 1638300 w 2000250"/>
              <a:gd name="connsiteY13" fmla="*/ 152400 h 359569"/>
              <a:gd name="connsiteX14" fmla="*/ 1728788 w 2000250"/>
              <a:gd name="connsiteY14" fmla="*/ 147638 h 359569"/>
              <a:gd name="connsiteX15" fmla="*/ 1788319 w 2000250"/>
              <a:gd name="connsiteY15" fmla="*/ 145256 h 359569"/>
              <a:gd name="connsiteX16" fmla="*/ 1862138 w 2000250"/>
              <a:gd name="connsiteY16" fmla="*/ 154781 h 359569"/>
              <a:gd name="connsiteX17" fmla="*/ 2000250 w 2000250"/>
              <a:gd name="connsiteY17" fmla="*/ 107156 h 359569"/>
              <a:gd name="connsiteX18" fmla="*/ 1852613 w 2000250"/>
              <a:gd name="connsiteY18" fmla="*/ 0 h 359569"/>
              <a:gd name="connsiteX19" fmla="*/ 1590675 w 2000250"/>
              <a:gd name="connsiteY19" fmla="*/ 26194 h 359569"/>
              <a:gd name="connsiteX20" fmla="*/ 1112044 w 2000250"/>
              <a:gd name="connsiteY20" fmla="*/ 76200 h 359569"/>
              <a:gd name="connsiteX21" fmla="*/ 521494 w 2000250"/>
              <a:gd name="connsiteY21" fmla="*/ 150019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00250" h="359569">
                <a:moveTo>
                  <a:pt x="521494" y="150019"/>
                </a:moveTo>
                <a:lnTo>
                  <a:pt x="328613" y="176213"/>
                </a:lnTo>
                <a:lnTo>
                  <a:pt x="140494" y="202406"/>
                </a:lnTo>
                <a:lnTo>
                  <a:pt x="0" y="242888"/>
                </a:lnTo>
                <a:lnTo>
                  <a:pt x="142875" y="359569"/>
                </a:lnTo>
                <a:lnTo>
                  <a:pt x="269082" y="338138"/>
                </a:lnTo>
                <a:lnTo>
                  <a:pt x="526257" y="300038"/>
                </a:lnTo>
                <a:lnTo>
                  <a:pt x="797719" y="261938"/>
                </a:lnTo>
                <a:lnTo>
                  <a:pt x="1021557" y="230981"/>
                </a:lnTo>
                <a:lnTo>
                  <a:pt x="1245394" y="202406"/>
                </a:lnTo>
                <a:lnTo>
                  <a:pt x="1371600" y="185738"/>
                </a:lnTo>
                <a:lnTo>
                  <a:pt x="1445419" y="173831"/>
                </a:lnTo>
                <a:lnTo>
                  <a:pt x="1543050" y="159544"/>
                </a:lnTo>
                <a:lnTo>
                  <a:pt x="1638300" y="152400"/>
                </a:lnTo>
                <a:lnTo>
                  <a:pt x="1728788" y="147638"/>
                </a:lnTo>
                <a:lnTo>
                  <a:pt x="1788319" y="145256"/>
                </a:lnTo>
                <a:lnTo>
                  <a:pt x="1862138" y="154781"/>
                </a:lnTo>
                <a:lnTo>
                  <a:pt x="2000250" y="107156"/>
                </a:lnTo>
                <a:lnTo>
                  <a:pt x="1852613" y="0"/>
                </a:lnTo>
                <a:lnTo>
                  <a:pt x="1590675" y="26194"/>
                </a:lnTo>
                <a:lnTo>
                  <a:pt x="1112044" y="76200"/>
                </a:lnTo>
                <a:lnTo>
                  <a:pt x="521494" y="1500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F396940E-AE3C-4F1C-A497-876A8489C11E}"/>
              </a:ext>
            </a:extLst>
          </p:cNvPr>
          <p:cNvSpPr/>
          <p:nvPr/>
        </p:nvSpPr>
        <p:spPr>
          <a:xfrm>
            <a:off x="5030789" y="4011614"/>
            <a:ext cx="1970087" cy="358775"/>
          </a:xfrm>
          <a:custGeom>
            <a:avLst/>
            <a:gdLst>
              <a:gd name="connsiteX0" fmla="*/ 345282 w 1969294"/>
              <a:gd name="connsiteY0" fmla="*/ 145257 h 357188"/>
              <a:gd name="connsiteX1" fmla="*/ 130969 w 1969294"/>
              <a:gd name="connsiteY1" fmla="*/ 178594 h 357188"/>
              <a:gd name="connsiteX2" fmla="*/ 0 w 1969294"/>
              <a:gd name="connsiteY2" fmla="*/ 252413 h 357188"/>
              <a:gd name="connsiteX3" fmla="*/ 130969 w 1969294"/>
              <a:gd name="connsiteY3" fmla="*/ 357188 h 357188"/>
              <a:gd name="connsiteX4" fmla="*/ 288132 w 1969294"/>
              <a:gd name="connsiteY4" fmla="*/ 328613 h 357188"/>
              <a:gd name="connsiteX5" fmla="*/ 504825 w 1969294"/>
              <a:gd name="connsiteY5" fmla="*/ 292894 h 357188"/>
              <a:gd name="connsiteX6" fmla="*/ 745332 w 1969294"/>
              <a:gd name="connsiteY6" fmla="*/ 259557 h 357188"/>
              <a:gd name="connsiteX7" fmla="*/ 988219 w 1969294"/>
              <a:gd name="connsiteY7" fmla="*/ 233363 h 357188"/>
              <a:gd name="connsiteX8" fmla="*/ 1204913 w 1969294"/>
              <a:gd name="connsiteY8" fmla="*/ 209550 h 357188"/>
              <a:gd name="connsiteX9" fmla="*/ 1438275 w 1969294"/>
              <a:gd name="connsiteY9" fmla="*/ 190500 h 357188"/>
              <a:gd name="connsiteX10" fmla="*/ 1621632 w 1969294"/>
              <a:gd name="connsiteY10" fmla="*/ 180975 h 357188"/>
              <a:gd name="connsiteX11" fmla="*/ 1788319 w 1969294"/>
              <a:gd name="connsiteY11" fmla="*/ 178594 h 357188"/>
              <a:gd name="connsiteX12" fmla="*/ 1845469 w 1969294"/>
              <a:gd name="connsiteY12" fmla="*/ 178594 h 357188"/>
              <a:gd name="connsiteX13" fmla="*/ 1969294 w 1969294"/>
              <a:gd name="connsiteY13" fmla="*/ 100013 h 357188"/>
              <a:gd name="connsiteX14" fmla="*/ 1843088 w 1969294"/>
              <a:gd name="connsiteY14" fmla="*/ 0 h 357188"/>
              <a:gd name="connsiteX15" fmla="*/ 1566863 w 1969294"/>
              <a:gd name="connsiteY15" fmla="*/ 16669 h 357188"/>
              <a:gd name="connsiteX16" fmla="*/ 1204913 w 1969294"/>
              <a:gd name="connsiteY16" fmla="*/ 45244 h 357188"/>
              <a:gd name="connsiteX17" fmla="*/ 819150 w 1969294"/>
              <a:gd name="connsiteY17" fmla="*/ 85725 h 357188"/>
              <a:gd name="connsiteX18" fmla="*/ 345282 w 1969294"/>
              <a:gd name="connsiteY18" fmla="*/ 145257 h 35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69294" h="357188">
                <a:moveTo>
                  <a:pt x="345282" y="145257"/>
                </a:moveTo>
                <a:lnTo>
                  <a:pt x="130969" y="178594"/>
                </a:lnTo>
                <a:lnTo>
                  <a:pt x="0" y="252413"/>
                </a:lnTo>
                <a:lnTo>
                  <a:pt x="130969" y="357188"/>
                </a:lnTo>
                <a:lnTo>
                  <a:pt x="288132" y="328613"/>
                </a:lnTo>
                <a:lnTo>
                  <a:pt x="504825" y="292894"/>
                </a:lnTo>
                <a:lnTo>
                  <a:pt x="745332" y="259557"/>
                </a:lnTo>
                <a:lnTo>
                  <a:pt x="988219" y="233363"/>
                </a:lnTo>
                <a:lnTo>
                  <a:pt x="1204913" y="209550"/>
                </a:lnTo>
                <a:lnTo>
                  <a:pt x="1438275" y="190500"/>
                </a:lnTo>
                <a:lnTo>
                  <a:pt x="1621632" y="180975"/>
                </a:lnTo>
                <a:lnTo>
                  <a:pt x="1788319" y="178594"/>
                </a:lnTo>
                <a:lnTo>
                  <a:pt x="1845469" y="178594"/>
                </a:lnTo>
                <a:lnTo>
                  <a:pt x="1969294" y="100013"/>
                </a:lnTo>
                <a:lnTo>
                  <a:pt x="1843088" y="0"/>
                </a:lnTo>
                <a:lnTo>
                  <a:pt x="1566863" y="16669"/>
                </a:lnTo>
                <a:lnTo>
                  <a:pt x="1204913" y="45244"/>
                </a:lnTo>
                <a:lnTo>
                  <a:pt x="819150" y="85725"/>
                </a:lnTo>
                <a:lnTo>
                  <a:pt x="345282" y="1452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080DB78-2715-4E16-8721-0EA9DF3FA3D4}"/>
              </a:ext>
            </a:extLst>
          </p:cNvPr>
          <p:cNvSpPr/>
          <p:nvPr/>
        </p:nvSpPr>
        <p:spPr>
          <a:xfrm>
            <a:off x="4729164" y="4457700"/>
            <a:ext cx="966787" cy="1741488"/>
          </a:xfrm>
          <a:custGeom>
            <a:avLst/>
            <a:gdLst>
              <a:gd name="connsiteX0" fmla="*/ 847725 w 966787"/>
              <a:gd name="connsiteY0" fmla="*/ 711994 h 1740694"/>
              <a:gd name="connsiteX1" fmla="*/ 866775 w 966787"/>
              <a:gd name="connsiteY1" fmla="*/ 659606 h 1740694"/>
              <a:gd name="connsiteX2" fmla="*/ 888206 w 966787"/>
              <a:gd name="connsiteY2" fmla="*/ 571500 h 1740694"/>
              <a:gd name="connsiteX3" fmla="*/ 900112 w 966787"/>
              <a:gd name="connsiteY3" fmla="*/ 507206 h 1740694"/>
              <a:gd name="connsiteX4" fmla="*/ 926306 w 966787"/>
              <a:gd name="connsiteY4" fmla="*/ 350044 h 1740694"/>
              <a:gd name="connsiteX5" fmla="*/ 952500 w 966787"/>
              <a:gd name="connsiteY5" fmla="*/ 304800 h 1740694"/>
              <a:gd name="connsiteX6" fmla="*/ 966787 w 966787"/>
              <a:gd name="connsiteY6" fmla="*/ 269081 h 1740694"/>
              <a:gd name="connsiteX7" fmla="*/ 966787 w 966787"/>
              <a:gd name="connsiteY7" fmla="*/ 245269 h 1740694"/>
              <a:gd name="connsiteX8" fmla="*/ 962025 w 966787"/>
              <a:gd name="connsiteY8" fmla="*/ 226219 h 1740694"/>
              <a:gd name="connsiteX9" fmla="*/ 954881 w 966787"/>
              <a:gd name="connsiteY9" fmla="*/ 204788 h 1740694"/>
              <a:gd name="connsiteX10" fmla="*/ 938212 w 966787"/>
              <a:gd name="connsiteY10" fmla="*/ 180975 h 1740694"/>
              <a:gd name="connsiteX11" fmla="*/ 883443 w 966787"/>
              <a:gd name="connsiteY11" fmla="*/ 126206 h 1740694"/>
              <a:gd name="connsiteX12" fmla="*/ 826293 w 966787"/>
              <a:gd name="connsiteY12" fmla="*/ 80963 h 1740694"/>
              <a:gd name="connsiteX13" fmla="*/ 795337 w 966787"/>
              <a:gd name="connsiteY13" fmla="*/ 59531 h 1740694"/>
              <a:gd name="connsiteX14" fmla="*/ 745331 w 966787"/>
              <a:gd name="connsiteY14" fmla="*/ 33338 h 1740694"/>
              <a:gd name="connsiteX15" fmla="*/ 681037 w 966787"/>
              <a:gd name="connsiteY15" fmla="*/ 11906 h 1740694"/>
              <a:gd name="connsiteX16" fmla="*/ 631031 w 966787"/>
              <a:gd name="connsiteY16" fmla="*/ 2381 h 1740694"/>
              <a:gd name="connsiteX17" fmla="*/ 590550 w 966787"/>
              <a:gd name="connsiteY17" fmla="*/ 0 h 1740694"/>
              <a:gd name="connsiteX18" fmla="*/ 564356 w 966787"/>
              <a:gd name="connsiteY18" fmla="*/ 4763 h 1740694"/>
              <a:gd name="connsiteX19" fmla="*/ 550068 w 966787"/>
              <a:gd name="connsiteY19" fmla="*/ 14288 h 1740694"/>
              <a:gd name="connsiteX20" fmla="*/ 547687 w 966787"/>
              <a:gd name="connsiteY20" fmla="*/ 33338 h 1740694"/>
              <a:gd name="connsiteX21" fmla="*/ 557212 w 966787"/>
              <a:gd name="connsiteY21" fmla="*/ 59531 h 1740694"/>
              <a:gd name="connsiteX22" fmla="*/ 576262 w 966787"/>
              <a:gd name="connsiteY22" fmla="*/ 80963 h 1740694"/>
              <a:gd name="connsiteX23" fmla="*/ 600075 w 966787"/>
              <a:gd name="connsiteY23" fmla="*/ 107156 h 1740694"/>
              <a:gd name="connsiteX24" fmla="*/ 619125 w 966787"/>
              <a:gd name="connsiteY24" fmla="*/ 133350 h 1740694"/>
              <a:gd name="connsiteX25" fmla="*/ 645318 w 966787"/>
              <a:gd name="connsiteY25" fmla="*/ 178594 h 1740694"/>
              <a:gd name="connsiteX26" fmla="*/ 657225 w 966787"/>
              <a:gd name="connsiteY26" fmla="*/ 214313 h 1740694"/>
              <a:gd name="connsiteX27" fmla="*/ 669131 w 966787"/>
              <a:gd name="connsiteY27" fmla="*/ 252413 h 1740694"/>
              <a:gd name="connsiteX28" fmla="*/ 678656 w 966787"/>
              <a:gd name="connsiteY28" fmla="*/ 292894 h 1740694"/>
              <a:gd name="connsiteX29" fmla="*/ 678656 w 966787"/>
              <a:gd name="connsiteY29" fmla="*/ 335756 h 1740694"/>
              <a:gd name="connsiteX30" fmla="*/ 666750 w 966787"/>
              <a:gd name="connsiteY30" fmla="*/ 407194 h 1740694"/>
              <a:gd name="connsiteX31" fmla="*/ 650081 w 966787"/>
              <a:gd name="connsiteY31" fmla="*/ 552450 h 1740694"/>
              <a:gd name="connsiteX32" fmla="*/ 614362 w 966787"/>
              <a:gd name="connsiteY32" fmla="*/ 766763 h 1740694"/>
              <a:gd name="connsiteX33" fmla="*/ 604837 w 966787"/>
              <a:gd name="connsiteY33" fmla="*/ 800100 h 1740694"/>
              <a:gd name="connsiteX34" fmla="*/ 573881 w 966787"/>
              <a:gd name="connsiteY34" fmla="*/ 916781 h 1740694"/>
              <a:gd name="connsiteX35" fmla="*/ 531018 w 966787"/>
              <a:gd name="connsiteY35" fmla="*/ 1033463 h 1740694"/>
              <a:gd name="connsiteX36" fmla="*/ 461962 w 966787"/>
              <a:gd name="connsiteY36" fmla="*/ 1176338 h 1740694"/>
              <a:gd name="connsiteX37" fmla="*/ 373856 w 966787"/>
              <a:gd name="connsiteY37" fmla="*/ 1316831 h 1740694"/>
              <a:gd name="connsiteX38" fmla="*/ 273843 w 966787"/>
              <a:gd name="connsiteY38" fmla="*/ 1447800 h 1740694"/>
              <a:gd name="connsiteX39" fmla="*/ 173831 w 966787"/>
              <a:gd name="connsiteY39" fmla="*/ 1557338 h 1740694"/>
              <a:gd name="connsiteX40" fmla="*/ 38100 w 966787"/>
              <a:gd name="connsiteY40" fmla="*/ 1681163 h 1740694"/>
              <a:gd name="connsiteX41" fmla="*/ 14287 w 966787"/>
              <a:gd name="connsiteY41" fmla="*/ 1707356 h 1740694"/>
              <a:gd name="connsiteX42" fmla="*/ 0 w 966787"/>
              <a:gd name="connsiteY42" fmla="*/ 1726406 h 1740694"/>
              <a:gd name="connsiteX43" fmla="*/ 4762 w 966787"/>
              <a:gd name="connsiteY43" fmla="*/ 1740694 h 1740694"/>
              <a:gd name="connsiteX44" fmla="*/ 21431 w 966787"/>
              <a:gd name="connsiteY44" fmla="*/ 1740694 h 1740694"/>
              <a:gd name="connsiteX45" fmla="*/ 59531 w 966787"/>
              <a:gd name="connsiteY45" fmla="*/ 1724025 h 1740694"/>
              <a:gd name="connsiteX46" fmla="*/ 164306 w 966787"/>
              <a:gd name="connsiteY46" fmla="*/ 1657350 h 1740694"/>
              <a:gd name="connsiteX47" fmla="*/ 273843 w 966787"/>
              <a:gd name="connsiteY47" fmla="*/ 1574006 h 1740694"/>
              <a:gd name="connsiteX48" fmla="*/ 392906 w 966787"/>
              <a:gd name="connsiteY48" fmla="*/ 1471613 h 1740694"/>
              <a:gd name="connsiteX49" fmla="*/ 495300 w 966787"/>
              <a:gd name="connsiteY49" fmla="*/ 1364456 h 1740694"/>
              <a:gd name="connsiteX50" fmla="*/ 585787 w 966787"/>
              <a:gd name="connsiteY50" fmla="*/ 1259681 h 1740694"/>
              <a:gd name="connsiteX51" fmla="*/ 642937 w 966787"/>
              <a:gd name="connsiteY51" fmla="*/ 1176338 h 1740694"/>
              <a:gd name="connsiteX52" fmla="*/ 707231 w 966787"/>
              <a:gd name="connsiteY52" fmla="*/ 1069181 h 1740694"/>
              <a:gd name="connsiteX53" fmla="*/ 771525 w 966787"/>
              <a:gd name="connsiteY53" fmla="*/ 938213 h 1740694"/>
              <a:gd name="connsiteX54" fmla="*/ 847725 w 966787"/>
              <a:gd name="connsiteY54" fmla="*/ 711994 h 174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66787" h="1740694">
                <a:moveTo>
                  <a:pt x="847725" y="711994"/>
                </a:moveTo>
                <a:lnTo>
                  <a:pt x="866775" y="659606"/>
                </a:lnTo>
                <a:lnTo>
                  <a:pt x="888206" y="571500"/>
                </a:lnTo>
                <a:lnTo>
                  <a:pt x="900112" y="507206"/>
                </a:lnTo>
                <a:lnTo>
                  <a:pt x="926306" y="350044"/>
                </a:lnTo>
                <a:lnTo>
                  <a:pt x="952500" y="304800"/>
                </a:lnTo>
                <a:lnTo>
                  <a:pt x="966787" y="269081"/>
                </a:lnTo>
                <a:lnTo>
                  <a:pt x="966787" y="245269"/>
                </a:lnTo>
                <a:lnTo>
                  <a:pt x="962025" y="226219"/>
                </a:lnTo>
                <a:lnTo>
                  <a:pt x="954881" y="204788"/>
                </a:lnTo>
                <a:lnTo>
                  <a:pt x="938212" y="180975"/>
                </a:lnTo>
                <a:lnTo>
                  <a:pt x="883443" y="126206"/>
                </a:lnTo>
                <a:lnTo>
                  <a:pt x="826293" y="80963"/>
                </a:lnTo>
                <a:lnTo>
                  <a:pt x="795337" y="59531"/>
                </a:lnTo>
                <a:lnTo>
                  <a:pt x="745331" y="33338"/>
                </a:lnTo>
                <a:lnTo>
                  <a:pt x="681037" y="11906"/>
                </a:lnTo>
                <a:lnTo>
                  <a:pt x="631031" y="2381"/>
                </a:lnTo>
                <a:lnTo>
                  <a:pt x="590550" y="0"/>
                </a:lnTo>
                <a:lnTo>
                  <a:pt x="564356" y="4763"/>
                </a:lnTo>
                <a:lnTo>
                  <a:pt x="550068" y="14288"/>
                </a:lnTo>
                <a:lnTo>
                  <a:pt x="547687" y="33338"/>
                </a:lnTo>
                <a:lnTo>
                  <a:pt x="557212" y="59531"/>
                </a:lnTo>
                <a:lnTo>
                  <a:pt x="576262" y="80963"/>
                </a:lnTo>
                <a:lnTo>
                  <a:pt x="600075" y="107156"/>
                </a:lnTo>
                <a:lnTo>
                  <a:pt x="619125" y="133350"/>
                </a:lnTo>
                <a:lnTo>
                  <a:pt x="645318" y="178594"/>
                </a:lnTo>
                <a:lnTo>
                  <a:pt x="657225" y="214313"/>
                </a:lnTo>
                <a:lnTo>
                  <a:pt x="669131" y="252413"/>
                </a:lnTo>
                <a:lnTo>
                  <a:pt x="678656" y="292894"/>
                </a:lnTo>
                <a:lnTo>
                  <a:pt x="678656" y="335756"/>
                </a:lnTo>
                <a:lnTo>
                  <a:pt x="666750" y="407194"/>
                </a:lnTo>
                <a:lnTo>
                  <a:pt x="650081" y="552450"/>
                </a:lnTo>
                <a:lnTo>
                  <a:pt x="614362" y="766763"/>
                </a:lnTo>
                <a:lnTo>
                  <a:pt x="604837" y="800100"/>
                </a:lnTo>
                <a:lnTo>
                  <a:pt x="573881" y="916781"/>
                </a:lnTo>
                <a:lnTo>
                  <a:pt x="531018" y="1033463"/>
                </a:lnTo>
                <a:lnTo>
                  <a:pt x="461962" y="1176338"/>
                </a:lnTo>
                <a:lnTo>
                  <a:pt x="373856" y="1316831"/>
                </a:lnTo>
                <a:lnTo>
                  <a:pt x="273843" y="1447800"/>
                </a:lnTo>
                <a:lnTo>
                  <a:pt x="173831" y="1557338"/>
                </a:lnTo>
                <a:lnTo>
                  <a:pt x="38100" y="1681163"/>
                </a:lnTo>
                <a:lnTo>
                  <a:pt x="14287" y="1707356"/>
                </a:lnTo>
                <a:lnTo>
                  <a:pt x="0" y="1726406"/>
                </a:lnTo>
                <a:lnTo>
                  <a:pt x="4762" y="1740694"/>
                </a:lnTo>
                <a:lnTo>
                  <a:pt x="21431" y="1740694"/>
                </a:lnTo>
                <a:lnTo>
                  <a:pt x="59531" y="1724025"/>
                </a:lnTo>
                <a:lnTo>
                  <a:pt x="164306" y="1657350"/>
                </a:lnTo>
                <a:lnTo>
                  <a:pt x="273843" y="1574006"/>
                </a:lnTo>
                <a:lnTo>
                  <a:pt x="392906" y="1471613"/>
                </a:lnTo>
                <a:lnTo>
                  <a:pt x="495300" y="1364456"/>
                </a:lnTo>
                <a:lnTo>
                  <a:pt x="585787" y="1259681"/>
                </a:lnTo>
                <a:lnTo>
                  <a:pt x="642937" y="1176338"/>
                </a:lnTo>
                <a:lnTo>
                  <a:pt x="707231" y="1069181"/>
                </a:lnTo>
                <a:lnTo>
                  <a:pt x="771525" y="938213"/>
                </a:lnTo>
                <a:lnTo>
                  <a:pt x="847725" y="7119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77A7974-3E4A-4EE1-8815-20464D41D29E}"/>
              </a:ext>
            </a:extLst>
          </p:cNvPr>
          <p:cNvSpPr/>
          <p:nvPr/>
        </p:nvSpPr>
        <p:spPr>
          <a:xfrm>
            <a:off x="6545263" y="4360863"/>
            <a:ext cx="412750" cy="1758950"/>
          </a:xfrm>
          <a:custGeom>
            <a:avLst/>
            <a:gdLst>
              <a:gd name="connsiteX0" fmla="*/ 130969 w 411957"/>
              <a:gd name="connsiteY0" fmla="*/ 762000 h 1759744"/>
              <a:gd name="connsiteX1" fmla="*/ 123825 w 411957"/>
              <a:gd name="connsiteY1" fmla="*/ 611981 h 1759744"/>
              <a:gd name="connsiteX2" fmla="*/ 123825 w 411957"/>
              <a:gd name="connsiteY2" fmla="*/ 521494 h 1759744"/>
              <a:gd name="connsiteX3" fmla="*/ 121444 w 411957"/>
              <a:gd name="connsiteY3" fmla="*/ 321469 h 1759744"/>
              <a:gd name="connsiteX4" fmla="*/ 121444 w 411957"/>
              <a:gd name="connsiteY4" fmla="*/ 226219 h 1759744"/>
              <a:gd name="connsiteX5" fmla="*/ 114300 w 411957"/>
              <a:gd name="connsiteY5" fmla="*/ 180975 h 1759744"/>
              <a:gd name="connsiteX6" fmla="*/ 97632 w 411957"/>
              <a:gd name="connsiteY6" fmla="*/ 142875 h 1759744"/>
              <a:gd name="connsiteX7" fmla="*/ 78582 w 411957"/>
              <a:gd name="connsiteY7" fmla="*/ 111919 h 1759744"/>
              <a:gd name="connsiteX8" fmla="*/ 52388 w 411957"/>
              <a:gd name="connsiteY8" fmla="*/ 88106 h 1759744"/>
              <a:gd name="connsiteX9" fmla="*/ 21432 w 411957"/>
              <a:gd name="connsiteY9" fmla="*/ 64294 h 1759744"/>
              <a:gd name="connsiteX10" fmla="*/ 7144 w 411957"/>
              <a:gd name="connsiteY10" fmla="*/ 47625 h 1759744"/>
              <a:gd name="connsiteX11" fmla="*/ 0 w 411957"/>
              <a:gd name="connsiteY11" fmla="*/ 35719 h 1759744"/>
              <a:gd name="connsiteX12" fmla="*/ 0 w 411957"/>
              <a:gd name="connsiteY12" fmla="*/ 19050 h 1759744"/>
              <a:gd name="connsiteX13" fmla="*/ 9525 w 411957"/>
              <a:gd name="connsiteY13" fmla="*/ 4762 h 1759744"/>
              <a:gd name="connsiteX14" fmla="*/ 30957 w 411957"/>
              <a:gd name="connsiteY14" fmla="*/ 0 h 1759744"/>
              <a:gd name="connsiteX15" fmla="*/ 100013 w 411957"/>
              <a:gd name="connsiteY15" fmla="*/ 9525 h 1759744"/>
              <a:gd name="connsiteX16" fmla="*/ 214313 w 411957"/>
              <a:gd name="connsiteY16" fmla="*/ 45244 h 1759744"/>
              <a:gd name="connsiteX17" fmla="*/ 297657 w 411957"/>
              <a:gd name="connsiteY17" fmla="*/ 83344 h 1759744"/>
              <a:gd name="connsiteX18" fmla="*/ 359569 w 411957"/>
              <a:gd name="connsiteY18" fmla="*/ 116681 h 1759744"/>
              <a:gd name="connsiteX19" fmla="*/ 392907 w 411957"/>
              <a:gd name="connsiteY19" fmla="*/ 140494 h 1759744"/>
              <a:gd name="connsiteX20" fmla="*/ 404813 w 411957"/>
              <a:gd name="connsiteY20" fmla="*/ 154781 h 1759744"/>
              <a:gd name="connsiteX21" fmla="*/ 411957 w 411957"/>
              <a:gd name="connsiteY21" fmla="*/ 173831 h 1759744"/>
              <a:gd name="connsiteX22" fmla="*/ 409575 w 411957"/>
              <a:gd name="connsiteY22" fmla="*/ 192881 h 1759744"/>
              <a:gd name="connsiteX23" fmla="*/ 397669 w 411957"/>
              <a:gd name="connsiteY23" fmla="*/ 221456 h 1759744"/>
              <a:gd name="connsiteX24" fmla="*/ 383382 w 411957"/>
              <a:gd name="connsiteY24" fmla="*/ 247650 h 1759744"/>
              <a:gd name="connsiteX25" fmla="*/ 373857 w 411957"/>
              <a:gd name="connsiteY25" fmla="*/ 285750 h 1759744"/>
              <a:gd name="connsiteX26" fmla="*/ 366713 w 411957"/>
              <a:gd name="connsiteY26" fmla="*/ 361950 h 1759744"/>
              <a:gd name="connsiteX27" fmla="*/ 345282 w 411957"/>
              <a:gd name="connsiteY27" fmla="*/ 504825 h 1759744"/>
              <a:gd name="connsiteX28" fmla="*/ 345282 w 411957"/>
              <a:gd name="connsiteY28" fmla="*/ 714375 h 1759744"/>
              <a:gd name="connsiteX29" fmla="*/ 345282 w 411957"/>
              <a:gd name="connsiteY29" fmla="*/ 1019175 h 1759744"/>
              <a:gd name="connsiteX30" fmla="*/ 345282 w 411957"/>
              <a:gd name="connsiteY30" fmla="*/ 1088231 h 1759744"/>
              <a:gd name="connsiteX31" fmla="*/ 371475 w 411957"/>
              <a:gd name="connsiteY31" fmla="*/ 1464469 h 1759744"/>
              <a:gd name="connsiteX32" fmla="*/ 369094 w 411957"/>
              <a:gd name="connsiteY32" fmla="*/ 1509712 h 1759744"/>
              <a:gd name="connsiteX33" fmla="*/ 350044 w 411957"/>
              <a:gd name="connsiteY33" fmla="*/ 1628775 h 1759744"/>
              <a:gd name="connsiteX34" fmla="*/ 330994 w 411957"/>
              <a:gd name="connsiteY34" fmla="*/ 1707356 h 1759744"/>
              <a:gd name="connsiteX35" fmla="*/ 319088 w 411957"/>
              <a:gd name="connsiteY35" fmla="*/ 1731169 h 1759744"/>
              <a:gd name="connsiteX36" fmla="*/ 307182 w 411957"/>
              <a:gd name="connsiteY36" fmla="*/ 1750219 h 1759744"/>
              <a:gd name="connsiteX37" fmla="*/ 290513 w 411957"/>
              <a:gd name="connsiteY37" fmla="*/ 1759744 h 1759744"/>
              <a:gd name="connsiteX38" fmla="*/ 266700 w 411957"/>
              <a:gd name="connsiteY38" fmla="*/ 1757362 h 1759744"/>
              <a:gd name="connsiteX39" fmla="*/ 242888 w 411957"/>
              <a:gd name="connsiteY39" fmla="*/ 1740694 h 1759744"/>
              <a:gd name="connsiteX40" fmla="*/ 214313 w 411957"/>
              <a:gd name="connsiteY40" fmla="*/ 1704975 h 1759744"/>
              <a:gd name="connsiteX41" fmla="*/ 178594 w 411957"/>
              <a:gd name="connsiteY41" fmla="*/ 1647825 h 1759744"/>
              <a:gd name="connsiteX42" fmla="*/ 142875 w 411957"/>
              <a:gd name="connsiteY42" fmla="*/ 1564481 h 1759744"/>
              <a:gd name="connsiteX43" fmla="*/ 123825 w 411957"/>
              <a:gd name="connsiteY43" fmla="*/ 1495425 h 1759744"/>
              <a:gd name="connsiteX44" fmla="*/ 119063 w 411957"/>
              <a:gd name="connsiteY44" fmla="*/ 1457325 h 1759744"/>
              <a:gd name="connsiteX45" fmla="*/ 128588 w 411957"/>
              <a:gd name="connsiteY45" fmla="*/ 1419225 h 1759744"/>
              <a:gd name="connsiteX46" fmla="*/ 133350 w 411957"/>
              <a:gd name="connsiteY46" fmla="*/ 1397794 h 1759744"/>
              <a:gd name="connsiteX47" fmla="*/ 142875 w 411957"/>
              <a:gd name="connsiteY47" fmla="*/ 1323975 h 1759744"/>
              <a:gd name="connsiteX48" fmla="*/ 152400 w 411957"/>
              <a:gd name="connsiteY48" fmla="*/ 1219200 h 1759744"/>
              <a:gd name="connsiteX49" fmla="*/ 152400 w 411957"/>
              <a:gd name="connsiteY49" fmla="*/ 1147762 h 1759744"/>
              <a:gd name="connsiteX50" fmla="*/ 145257 w 411957"/>
              <a:gd name="connsiteY50" fmla="*/ 1083469 h 1759744"/>
              <a:gd name="connsiteX51" fmla="*/ 130969 w 411957"/>
              <a:gd name="connsiteY51" fmla="*/ 762000 h 175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1957" h="1759744">
                <a:moveTo>
                  <a:pt x="130969" y="762000"/>
                </a:moveTo>
                <a:lnTo>
                  <a:pt x="123825" y="611981"/>
                </a:lnTo>
                <a:lnTo>
                  <a:pt x="123825" y="521494"/>
                </a:lnTo>
                <a:cubicBezTo>
                  <a:pt x="123031" y="454819"/>
                  <a:pt x="122238" y="388144"/>
                  <a:pt x="121444" y="321469"/>
                </a:cubicBezTo>
                <a:lnTo>
                  <a:pt x="121444" y="226219"/>
                </a:lnTo>
                <a:cubicBezTo>
                  <a:pt x="114170" y="182573"/>
                  <a:pt x="114300" y="197841"/>
                  <a:pt x="114300" y="180975"/>
                </a:cubicBezTo>
                <a:lnTo>
                  <a:pt x="97632" y="142875"/>
                </a:lnTo>
                <a:lnTo>
                  <a:pt x="78582" y="111919"/>
                </a:lnTo>
                <a:lnTo>
                  <a:pt x="52388" y="88106"/>
                </a:lnTo>
                <a:lnTo>
                  <a:pt x="21432" y="64294"/>
                </a:lnTo>
                <a:lnTo>
                  <a:pt x="7144" y="47625"/>
                </a:lnTo>
                <a:lnTo>
                  <a:pt x="0" y="35719"/>
                </a:lnTo>
                <a:lnTo>
                  <a:pt x="0" y="19050"/>
                </a:lnTo>
                <a:lnTo>
                  <a:pt x="9525" y="4762"/>
                </a:lnTo>
                <a:lnTo>
                  <a:pt x="30957" y="0"/>
                </a:lnTo>
                <a:lnTo>
                  <a:pt x="100013" y="9525"/>
                </a:lnTo>
                <a:lnTo>
                  <a:pt x="214313" y="45244"/>
                </a:lnTo>
                <a:lnTo>
                  <a:pt x="297657" y="83344"/>
                </a:lnTo>
                <a:lnTo>
                  <a:pt x="359569" y="116681"/>
                </a:lnTo>
                <a:lnTo>
                  <a:pt x="392907" y="140494"/>
                </a:lnTo>
                <a:lnTo>
                  <a:pt x="404813" y="154781"/>
                </a:lnTo>
                <a:lnTo>
                  <a:pt x="411957" y="173831"/>
                </a:lnTo>
                <a:cubicBezTo>
                  <a:pt x="409463" y="191286"/>
                  <a:pt x="409575" y="184887"/>
                  <a:pt x="409575" y="192881"/>
                </a:cubicBezTo>
                <a:lnTo>
                  <a:pt x="397669" y="221456"/>
                </a:lnTo>
                <a:lnTo>
                  <a:pt x="383382" y="247650"/>
                </a:lnTo>
                <a:lnTo>
                  <a:pt x="373857" y="285750"/>
                </a:lnTo>
                <a:lnTo>
                  <a:pt x="366713" y="361950"/>
                </a:lnTo>
                <a:lnTo>
                  <a:pt x="345282" y="504825"/>
                </a:lnTo>
                <a:lnTo>
                  <a:pt x="345282" y="714375"/>
                </a:lnTo>
                <a:lnTo>
                  <a:pt x="345282" y="1019175"/>
                </a:lnTo>
                <a:lnTo>
                  <a:pt x="345282" y="1088231"/>
                </a:lnTo>
                <a:lnTo>
                  <a:pt x="371475" y="1464469"/>
                </a:lnTo>
                <a:lnTo>
                  <a:pt x="369094" y="1509712"/>
                </a:lnTo>
                <a:lnTo>
                  <a:pt x="350044" y="1628775"/>
                </a:lnTo>
                <a:lnTo>
                  <a:pt x="330994" y="1707356"/>
                </a:lnTo>
                <a:lnTo>
                  <a:pt x="319088" y="1731169"/>
                </a:lnTo>
                <a:lnTo>
                  <a:pt x="307182" y="1750219"/>
                </a:lnTo>
                <a:lnTo>
                  <a:pt x="290513" y="1759744"/>
                </a:lnTo>
                <a:lnTo>
                  <a:pt x="266700" y="1757362"/>
                </a:lnTo>
                <a:lnTo>
                  <a:pt x="242888" y="1740694"/>
                </a:lnTo>
                <a:lnTo>
                  <a:pt x="214313" y="1704975"/>
                </a:lnTo>
                <a:lnTo>
                  <a:pt x="178594" y="1647825"/>
                </a:lnTo>
                <a:lnTo>
                  <a:pt x="142875" y="1564481"/>
                </a:lnTo>
                <a:lnTo>
                  <a:pt x="123825" y="1495425"/>
                </a:lnTo>
                <a:lnTo>
                  <a:pt x="119063" y="1457325"/>
                </a:lnTo>
                <a:lnTo>
                  <a:pt x="128588" y="1419225"/>
                </a:lnTo>
                <a:lnTo>
                  <a:pt x="133350" y="1397794"/>
                </a:lnTo>
                <a:lnTo>
                  <a:pt x="142875" y="1323975"/>
                </a:lnTo>
                <a:lnTo>
                  <a:pt x="152400" y="1219200"/>
                </a:lnTo>
                <a:lnTo>
                  <a:pt x="152400" y="1147762"/>
                </a:lnTo>
                <a:lnTo>
                  <a:pt x="145257" y="1083469"/>
                </a:lnTo>
                <a:lnTo>
                  <a:pt x="130969" y="7620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285480B-7F30-4D71-993F-764277B6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1200511"/>
            <a:ext cx="4773582" cy="497476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311C093-234D-4E3F-9C32-C08A38464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161" y="1166375"/>
            <a:ext cx="4779678" cy="498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3" grpId="0" animBg="1"/>
      <p:bldP spid="30" grpId="0" animBg="1"/>
      <p:bldP spid="13" grpId="0" animBg="1"/>
      <p:bldP spid="15" grpId="0" animBg="1"/>
      <p:bldP spid="17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2E7BF75-E04A-4F44-87A3-69D78947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209" y="941616"/>
            <a:ext cx="4773582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7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3A50DDB-9632-41DF-A7C7-C799DB436215}"/>
              </a:ext>
            </a:extLst>
          </p:cNvPr>
          <p:cNvSpPr/>
          <p:nvPr/>
        </p:nvSpPr>
        <p:spPr>
          <a:xfrm>
            <a:off x="4200526" y="1697038"/>
            <a:ext cx="1065213" cy="463550"/>
          </a:xfrm>
          <a:custGeom>
            <a:avLst/>
            <a:gdLst>
              <a:gd name="connsiteX0" fmla="*/ 564356 w 1064419"/>
              <a:gd name="connsiteY0" fmla="*/ 169069 h 461963"/>
              <a:gd name="connsiteX1" fmla="*/ 464344 w 1064419"/>
              <a:gd name="connsiteY1" fmla="*/ 152400 h 461963"/>
              <a:gd name="connsiteX2" fmla="*/ 350044 w 1064419"/>
              <a:gd name="connsiteY2" fmla="*/ 126207 h 461963"/>
              <a:gd name="connsiteX3" fmla="*/ 221456 w 1064419"/>
              <a:gd name="connsiteY3" fmla="*/ 88107 h 461963"/>
              <a:gd name="connsiteX4" fmla="*/ 114300 w 1064419"/>
              <a:gd name="connsiteY4" fmla="*/ 47625 h 461963"/>
              <a:gd name="connsiteX5" fmla="*/ 59531 w 1064419"/>
              <a:gd name="connsiteY5" fmla="*/ 16669 h 461963"/>
              <a:gd name="connsiteX6" fmla="*/ 30956 w 1064419"/>
              <a:gd name="connsiteY6" fmla="*/ 2382 h 461963"/>
              <a:gd name="connsiteX7" fmla="*/ 16669 w 1064419"/>
              <a:gd name="connsiteY7" fmla="*/ 0 h 461963"/>
              <a:gd name="connsiteX8" fmla="*/ 0 w 1064419"/>
              <a:gd name="connsiteY8" fmla="*/ 7144 h 461963"/>
              <a:gd name="connsiteX9" fmla="*/ 0 w 1064419"/>
              <a:gd name="connsiteY9" fmla="*/ 23813 h 461963"/>
              <a:gd name="connsiteX10" fmla="*/ 7144 w 1064419"/>
              <a:gd name="connsiteY10" fmla="*/ 45244 h 461963"/>
              <a:gd name="connsiteX11" fmla="*/ 30956 w 1064419"/>
              <a:gd name="connsiteY11" fmla="*/ 78582 h 461963"/>
              <a:gd name="connsiteX12" fmla="*/ 97631 w 1064419"/>
              <a:gd name="connsiteY12" fmla="*/ 130969 h 461963"/>
              <a:gd name="connsiteX13" fmla="*/ 188119 w 1064419"/>
              <a:gd name="connsiteY13" fmla="*/ 200025 h 461963"/>
              <a:gd name="connsiteX14" fmla="*/ 330994 w 1064419"/>
              <a:gd name="connsiteY14" fmla="*/ 283369 h 461963"/>
              <a:gd name="connsiteX15" fmla="*/ 464344 w 1064419"/>
              <a:gd name="connsiteY15" fmla="*/ 347663 h 461963"/>
              <a:gd name="connsiteX16" fmla="*/ 583406 w 1064419"/>
              <a:gd name="connsiteY16" fmla="*/ 397669 h 461963"/>
              <a:gd name="connsiteX17" fmla="*/ 673894 w 1064419"/>
              <a:gd name="connsiteY17" fmla="*/ 426244 h 461963"/>
              <a:gd name="connsiteX18" fmla="*/ 781050 w 1064419"/>
              <a:gd name="connsiteY18" fmla="*/ 452438 h 461963"/>
              <a:gd name="connsiteX19" fmla="*/ 864394 w 1064419"/>
              <a:gd name="connsiteY19" fmla="*/ 459582 h 461963"/>
              <a:gd name="connsiteX20" fmla="*/ 933450 w 1064419"/>
              <a:gd name="connsiteY20" fmla="*/ 461963 h 461963"/>
              <a:gd name="connsiteX21" fmla="*/ 983456 w 1064419"/>
              <a:gd name="connsiteY21" fmla="*/ 459582 h 461963"/>
              <a:gd name="connsiteX22" fmla="*/ 1012031 w 1064419"/>
              <a:gd name="connsiteY22" fmla="*/ 447675 h 461963"/>
              <a:gd name="connsiteX23" fmla="*/ 1031081 w 1064419"/>
              <a:gd name="connsiteY23" fmla="*/ 435769 h 461963"/>
              <a:gd name="connsiteX24" fmla="*/ 1047750 w 1064419"/>
              <a:gd name="connsiteY24" fmla="*/ 411957 h 461963"/>
              <a:gd name="connsiteX25" fmla="*/ 1059656 w 1064419"/>
              <a:gd name="connsiteY25" fmla="*/ 378619 h 461963"/>
              <a:gd name="connsiteX26" fmla="*/ 1064419 w 1064419"/>
              <a:gd name="connsiteY26" fmla="*/ 350044 h 461963"/>
              <a:gd name="connsiteX27" fmla="*/ 1057275 w 1064419"/>
              <a:gd name="connsiteY27" fmla="*/ 316707 h 461963"/>
              <a:gd name="connsiteX28" fmla="*/ 1038225 w 1064419"/>
              <a:gd name="connsiteY28" fmla="*/ 280988 h 461963"/>
              <a:gd name="connsiteX29" fmla="*/ 1009650 w 1064419"/>
              <a:gd name="connsiteY29" fmla="*/ 254794 h 461963"/>
              <a:gd name="connsiteX30" fmla="*/ 945356 w 1064419"/>
              <a:gd name="connsiteY30" fmla="*/ 228600 h 461963"/>
              <a:gd name="connsiteX31" fmla="*/ 912019 w 1064419"/>
              <a:gd name="connsiteY31" fmla="*/ 216694 h 461963"/>
              <a:gd name="connsiteX32" fmla="*/ 692944 w 1064419"/>
              <a:gd name="connsiteY32" fmla="*/ 188119 h 461963"/>
              <a:gd name="connsiteX33" fmla="*/ 564356 w 1064419"/>
              <a:gd name="connsiteY33" fmla="*/ 169069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64419" h="461963">
                <a:moveTo>
                  <a:pt x="564356" y="169069"/>
                </a:moveTo>
                <a:lnTo>
                  <a:pt x="464344" y="152400"/>
                </a:lnTo>
                <a:lnTo>
                  <a:pt x="350044" y="126207"/>
                </a:lnTo>
                <a:lnTo>
                  <a:pt x="221456" y="88107"/>
                </a:lnTo>
                <a:lnTo>
                  <a:pt x="114300" y="47625"/>
                </a:lnTo>
                <a:lnTo>
                  <a:pt x="59531" y="16669"/>
                </a:lnTo>
                <a:lnTo>
                  <a:pt x="30956" y="2382"/>
                </a:lnTo>
                <a:lnTo>
                  <a:pt x="16669" y="0"/>
                </a:lnTo>
                <a:lnTo>
                  <a:pt x="0" y="7144"/>
                </a:lnTo>
                <a:lnTo>
                  <a:pt x="0" y="23813"/>
                </a:lnTo>
                <a:lnTo>
                  <a:pt x="7144" y="45244"/>
                </a:lnTo>
                <a:lnTo>
                  <a:pt x="30956" y="78582"/>
                </a:lnTo>
                <a:lnTo>
                  <a:pt x="97631" y="130969"/>
                </a:lnTo>
                <a:lnTo>
                  <a:pt x="188119" y="200025"/>
                </a:lnTo>
                <a:lnTo>
                  <a:pt x="330994" y="283369"/>
                </a:lnTo>
                <a:lnTo>
                  <a:pt x="464344" y="347663"/>
                </a:lnTo>
                <a:lnTo>
                  <a:pt x="583406" y="397669"/>
                </a:lnTo>
                <a:lnTo>
                  <a:pt x="673894" y="426244"/>
                </a:lnTo>
                <a:lnTo>
                  <a:pt x="781050" y="452438"/>
                </a:lnTo>
                <a:lnTo>
                  <a:pt x="864394" y="459582"/>
                </a:lnTo>
                <a:lnTo>
                  <a:pt x="933450" y="461963"/>
                </a:lnTo>
                <a:lnTo>
                  <a:pt x="983456" y="459582"/>
                </a:lnTo>
                <a:lnTo>
                  <a:pt x="1012031" y="447675"/>
                </a:lnTo>
                <a:lnTo>
                  <a:pt x="1031081" y="435769"/>
                </a:lnTo>
                <a:lnTo>
                  <a:pt x="1047750" y="411957"/>
                </a:lnTo>
                <a:lnTo>
                  <a:pt x="1059656" y="378619"/>
                </a:lnTo>
                <a:lnTo>
                  <a:pt x="1064419" y="350044"/>
                </a:lnTo>
                <a:lnTo>
                  <a:pt x="1057275" y="316707"/>
                </a:lnTo>
                <a:lnTo>
                  <a:pt x="1038225" y="280988"/>
                </a:lnTo>
                <a:lnTo>
                  <a:pt x="1009650" y="254794"/>
                </a:lnTo>
                <a:lnTo>
                  <a:pt x="945356" y="228600"/>
                </a:lnTo>
                <a:lnTo>
                  <a:pt x="912019" y="216694"/>
                </a:lnTo>
                <a:lnTo>
                  <a:pt x="692944" y="188119"/>
                </a:lnTo>
                <a:lnTo>
                  <a:pt x="564356" y="1690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62443855-29BF-445B-8017-639A173A6C83}"/>
              </a:ext>
            </a:extLst>
          </p:cNvPr>
          <p:cNvSpPr/>
          <p:nvPr/>
        </p:nvSpPr>
        <p:spPr>
          <a:xfrm>
            <a:off x="3733801" y="2428875"/>
            <a:ext cx="1985963" cy="533400"/>
          </a:xfrm>
          <a:custGeom>
            <a:avLst/>
            <a:gdLst>
              <a:gd name="connsiteX0" fmla="*/ 940594 w 1985963"/>
              <a:gd name="connsiteY0" fmla="*/ 169069 h 533400"/>
              <a:gd name="connsiteX1" fmla="*/ 628650 w 1985963"/>
              <a:gd name="connsiteY1" fmla="*/ 230981 h 533400"/>
              <a:gd name="connsiteX2" fmla="*/ 450056 w 1985963"/>
              <a:gd name="connsiteY2" fmla="*/ 266700 h 533400"/>
              <a:gd name="connsiteX3" fmla="*/ 400050 w 1985963"/>
              <a:gd name="connsiteY3" fmla="*/ 271463 h 533400"/>
              <a:gd name="connsiteX4" fmla="*/ 354806 w 1985963"/>
              <a:gd name="connsiteY4" fmla="*/ 271463 h 533400"/>
              <a:gd name="connsiteX5" fmla="*/ 285750 w 1985963"/>
              <a:gd name="connsiteY5" fmla="*/ 257175 h 533400"/>
              <a:gd name="connsiteX6" fmla="*/ 209550 w 1985963"/>
              <a:gd name="connsiteY6" fmla="*/ 228600 h 533400"/>
              <a:gd name="connsiteX7" fmla="*/ 114300 w 1985963"/>
              <a:gd name="connsiteY7" fmla="*/ 164306 h 533400"/>
              <a:gd name="connsiteX8" fmla="*/ 69056 w 1985963"/>
              <a:gd name="connsiteY8" fmla="*/ 121444 h 533400"/>
              <a:gd name="connsiteX9" fmla="*/ 38100 w 1985963"/>
              <a:gd name="connsiteY9" fmla="*/ 97631 h 533400"/>
              <a:gd name="connsiteX10" fmla="*/ 21431 w 1985963"/>
              <a:gd name="connsiteY10" fmla="*/ 97631 h 533400"/>
              <a:gd name="connsiteX11" fmla="*/ 2381 w 1985963"/>
              <a:gd name="connsiteY11" fmla="*/ 100013 h 533400"/>
              <a:gd name="connsiteX12" fmla="*/ 0 w 1985963"/>
              <a:gd name="connsiteY12" fmla="*/ 116681 h 533400"/>
              <a:gd name="connsiteX13" fmla="*/ 4763 w 1985963"/>
              <a:gd name="connsiteY13" fmla="*/ 138113 h 533400"/>
              <a:gd name="connsiteX14" fmla="*/ 59531 w 1985963"/>
              <a:gd name="connsiteY14" fmla="*/ 252413 h 533400"/>
              <a:gd name="connsiteX15" fmla="*/ 111919 w 1985963"/>
              <a:gd name="connsiteY15" fmla="*/ 319088 h 533400"/>
              <a:gd name="connsiteX16" fmla="*/ 159544 w 1985963"/>
              <a:gd name="connsiteY16" fmla="*/ 376238 h 533400"/>
              <a:gd name="connsiteX17" fmla="*/ 228600 w 1985963"/>
              <a:gd name="connsiteY17" fmla="*/ 440531 h 533400"/>
              <a:gd name="connsiteX18" fmla="*/ 352425 w 1985963"/>
              <a:gd name="connsiteY18" fmla="*/ 523875 h 533400"/>
              <a:gd name="connsiteX19" fmla="*/ 366713 w 1985963"/>
              <a:gd name="connsiteY19" fmla="*/ 533400 h 533400"/>
              <a:gd name="connsiteX20" fmla="*/ 385763 w 1985963"/>
              <a:gd name="connsiteY20" fmla="*/ 531019 h 533400"/>
              <a:gd name="connsiteX21" fmla="*/ 488156 w 1985963"/>
              <a:gd name="connsiteY21" fmla="*/ 485775 h 533400"/>
              <a:gd name="connsiteX22" fmla="*/ 669131 w 1985963"/>
              <a:gd name="connsiteY22" fmla="*/ 428625 h 533400"/>
              <a:gd name="connsiteX23" fmla="*/ 819150 w 1985963"/>
              <a:gd name="connsiteY23" fmla="*/ 385763 h 533400"/>
              <a:gd name="connsiteX24" fmla="*/ 1035844 w 1985963"/>
              <a:gd name="connsiteY24" fmla="*/ 338138 h 533400"/>
              <a:gd name="connsiteX25" fmla="*/ 1254919 w 1985963"/>
              <a:gd name="connsiteY25" fmla="*/ 300038 h 533400"/>
              <a:gd name="connsiteX26" fmla="*/ 1512094 w 1985963"/>
              <a:gd name="connsiteY26" fmla="*/ 266700 h 533400"/>
              <a:gd name="connsiteX27" fmla="*/ 1745456 w 1985963"/>
              <a:gd name="connsiteY27" fmla="*/ 247650 h 533400"/>
              <a:gd name="connsiteX28" fmla="*/ 1912144 w 1985963"/>
              <a:gd name="connsiteY28" fmla="*/ 240506 h 533400"/>
              <a:gd name="connsiteX29" fmla="*/ 1940719 w 1985963"/>
              <a:gd name="connsiteY29" fmla="*/ 230981 h 533400"/>
              <a:gd name="connsiteX30" fmla="*/ 1964531 w 1985963"/>
              <a:gd name="connsiteY30" fmla="*/ 216694 h 533400"/>
              <a:gd name="connsiteX31" fmla="*/ 1978819 w 1985963"/>
              <a:gd name="connsiteY31" fmla="*/ 202406 h 533400"/>
              <a:gd name="connsiteX32" fmla="*/ 1985963 w 1985963"/>
              <a:gd name="connsiteY32" fmla="*/ 178594 h 533400"/>
              <a:gd name="connsiteX33" fmla="*/ 1971675 w 1985963"/>
              <a:gd name="connsiteY33" fmla="*/ 142875 h 533400"/>
              <a:gd name="connsiteX34" fmla="*/ 1947863 w 1985963"/>
              <a:gd name="connsiteY34" fmla="*/ 104775 h 533400"/>
              <a:gd name="connsiteX35" fmla="*/ 1926431 w 1985963"/>
              <a:gd name="connsiteY35" fmla="*/ 83344 h 533400"/>
              <a:gd name="connsiteX36" fmla="*/ 1871663 w 1985963"/>
              <a:gd name="connsiteY36" fmla="*/ 57150 h 533400"/>
              <a:gd name="connsiteX37" fmla="*/ 1764506 w 1985963"/>
              <a:gd name="connsiteY37" fmla="*/ 23813 h 533400"/>
              <a:gd name="connsiteX38" fmla="*/ 1676400 w 1985963"/>
              <a:gd name="connsiteY38" fmla="*/ 0 h 533400"/>
              <a:gd name="connsiteX39" fmla="*/ 1640681 w 1985963"/>
              <a:gd name="connsiteY39" fmla="*/ 0 h 533400"/>
              <a:gd name="connsiteX40" fmla="*/ 1614488 w 1985963"/>
              <a:gd name="connsiteY40" fmla="*/ 7144 h 533400"/>
              <a:gd name="connsiteX41" fmla="*/ 1545431 w 1985963"/>
              <a:gd name="connsiteY41" fmla="*/ 40481 h 533400"/>
              <a:gd name="connsiteX42" fmla="*/ 1481138 w 1985963"/>
              <a:gd name="connsiteY42" fmla="*/ 69056 h 533400"/>
              <a:gd name="connsiteX43" fmla="*/ 1316831 w 1985963"/>
              <a:gd name="connsiteY43" fmla="*/ 95250 h 533400"/>
              <a:gd name="connsiteX44" fmla="*/ 1147763 w 1985963"/>
              <a:gd name="connsiteY44" fmla="*/ 126206 h 533400"/>
              <a:gd name="connsiteX45" fmla="*/ 940594 w 1985963"/>
              <a:gd name="connsiteY45" fmla="*/ 169069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85963" h="533400">
                <a:moveTo>
                  <a:pt x="940594" y="169069"/>
                </a:moveTo>
                <a:lnTo>
                  <a:pt x="628650" y="230981"/>
                </a:lnTo>
                <a:lnTo>
                  <a:pt x="450056" y="266700"/>
                </a:lnTo>
                <a:lnTo>
                  <a:pt x="400050" y="271463"/>
                </a:lnTo>
                <a:lnTo>
                  <a:pt x="354806" y="271463"/>
                </a:lnTo>
                <a:lnTo>
                  <a:pt x="285750" y="257175"/>
                </a:lnTo>
                <a:lnTo>
                  <a:pt x="209550" y="228600"/>
                </a:lnTo>
                <a:lnTo>
                  <a:pt x="114300" y="164306"/>
                </a:lnTo>
                <a:lnTo>
                  <a:pt x="69056" y="121444"/>
                </a:lnTo>
                <a:lnTo>
                  <a:pt x="38100" y="97631"/>
                </a:lnTo>
                <a:lnTo>
                  <a:pt x="21431" y="97631"/>
                </a:lnTo>
                <a:lnTo>
                  <a:pt x="2381" y="100013"/>
                </a:lnTo>
                <a:lnTo>
                  <a:pt x="0" y="116681"/>
                </a:lnTo>
                <a:lnTo>
                  <a:pt x="4763" y="138113"/>
                </a:lnTo>
                <a:lnTo>
                  <a:pt x="59531" y="252413"/>
                </a:lnTo>
                <a:lnTo>
                  <a:pt x="111919" y="319088"/>
                </a:lnTo>
                <a:lnTo>
                  <a:pt x="159544" y="376238"/>
                </a:lnTo>
                <a:lnTo>
                  <a:pt x="228600" y="440531"/>
                </a:lnTo>
                <a:lnTo>
                  <a:pt x="352425" y="523875"/>
                </a:lnTo>
                <a:lnTo>
                  <a:pt x="366713" y="533400"/>
                </a:lnTo>
                <a:lnTo>
                  <a:pt x="385763" y="531019"/>
                </a:lnTo>
                <a:lnTo>
                  <a:pt x="488156" y="485775"/>
                </a:lnTo>
                <a:lnTo>
                  <a:pt x="669131" y="428625"/>
                </a:lnTo>
                <a:lnTo>
                  <a:pt x="819150" y="385763"/>
                </a:lnTo>
                <a:lnTo>
                  <a:pt x="1035844" y="338138"/>
                </a:lnTo>
                <a:lnTo>
                  <a:pt x="1254919" y="300038"/>
                </a:lnTo>
                <a:lnTo>
                  <a:pt x="1512094" y="266700"/>
                </a:lnTo>
                <a:lnTo>
                  <a:pt x="1745456" y="247650"/>
                </a:lnTo>
                <a:lnTo>
                  <a:pt x="1912144" y="240506"/>
                </a:lnTo>
                <a:lnTo>
                  <a:pt x="1940719" y="230981"/>
                </a:lnTo>
                <a:lnTo>
                  <a:pt x="1964531" y="216694"/>
                </a:lnTo>
                <a:lnTo>
                  <a:pt x="1978819" y="202406"/>
                </a:lnTo>
                <a:lnTo>
                  <a:pt x="1985963" y="178594"/>
                </a:lnTo>
                <a:lnTo>
                  <a:pt x="1971675" y="142875"/>
                </a:lnTo>
                <a:lnTo>
                  <a:pt x="1947863" y="104775"/>
                </a:lnTo>
                <a:lnTo>
                  <a:pt x="1926431" y="83344"/>
                </a:lnTo>
                <a:lnTo>
                  <a:pt x="1871663" y="57150"/>
                </a:lnTo>
                <a:lnTo>
                  <a:pt x="1764506" y="23813"/>
                </a:lnTo>
                <a:lnTo>
                  <a:pt x="1676400" y="0"/>
                </a:lnTo>
                <a:lnTo>
                  <a:pt x="1640681" y="0"/>
                </a:lnTo>
                <a:lnTo>
                  <a:pt x="1614488" y="7144"/>
                </a:lnTo>
                <a:lnTo>
                  <a:pt x="1545431" y="40481"/>
                </a:lnTo>
                <a:lnTo>
                  <a:pt x="1481138" y="69056"/>
                </a:lnTo>
                <a:lnTo>
                  <a:pt x="1316831" y="95250"/>
                </a:lnTo>
                <a:lnTo>
                  <a:pt x="1147763" y="126206"/>
                </a:lnTo>
                <a:lnTo>
                  <a:pt x="940594" y="1690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3459D72-4B33-4E05-994F-9DBBC0F85CE7}"/>
              </a:ext>
            </a:extLst>
          </p:cNvPr>
          <p:cNvSpPr/>
          <p:nvPr/>
        </p:nvSpPr>
        <p:spPr>
          <a:xfrm>
            <a:off x="4110039" y="3163888"/>
            <a:ext cx="1252537" cy="355600"/>
          </a:xfrm>
          <a:custGeom>
            <a:avLst/>
            <a:gdLst>
              <a:gd name="connsiteX0" fmla="*/ 497681 w 1252537"/>
              <a:gd name="connsiteY0" fmla="*/ 138113 h 354807"/>
              <a:gd name="connsiteX1" fmla="*/ 309562 w 1252537"/>
              <a:gd name="connsiteY1" fmla="*/ 183357 h 354807"/>
              <a:gd name="connsiteX2" fmla="*/ 266700 w 1252537"/>
              <a:gd name="connsiteY2" fmla="*/ 188119 h 354807"/>
              <a:gd name="connsiteX3" fmla="*/ 150018 w 1252537"/>
              <a:gd name="connsiteY3" fmla="*/ 176213 h 354807"/>
              <a:gd name="connsiteX4" fmla="*/ 61912 w 1252537"/>
              <a:gd name="connsiteY4" fmla="*/ 154782 h 354807"/>
              <a:gd name="connsiteX5" fmla="*/ 23812 w 1252537"/>
              <a:gd name="connsiteY5" fmla="*/ 140494 h 354807"/>
              <a:gd name="connsiteX6" fmla="*/ 11906 w 1252537"/>
              <a:gd name="connsiteY6" fmla="*/ 142875 h 354807"/>
              <a:gd name="connsiteX7" fmla="*/ 0 w 1252537"/>
              <a:gd name="connsiteY7" fmla="*/ 150019 h 354807"/>
              <a:gd name="connsiteX8" fmla="*/ 0 w 1252537"/>
              <a:gd name="connsiteY8" fmla="*/ 161925 h 354807"/>
              <a:gd name="connsiteX9" fmla="*/ 19050 w 1252537"/>
              <a:gd name="connsiteY9" fmla="*/ 204788 h 354807"/>
              <a:gd name="connsiteX10" fmla="*/ 54768 w 1252537"/>
              <a:gd name="connsiteY10" fmla="*/ 240507 h 354807"/>
              <a:gd name="connsiteX11" fmla="*/ 123825 w 1252537"/>
              <a:gd name="connsiteY11" fmla="*/ 280988 h 354807"/>
              <a:gd name="connsiteX12" fmla="*/ 192881 w 1252537"/>
              <a:gd name="connsiteY12" fmla="*/ 309563 h 354807"/>
              <a:gd name="connsiteX13" fmla="*/ 273843 w 1252537"/>
              <a:gd name="connsiteY13" fmla="*/ 333375 h 354807"/>
              <a:gd name="connsiteX14" fmla="*/ 359568 w 1252537"/>
              <a:gd name="connsiteY14" fmla="*/ 354807 h 354807"/>
              <a:gd name="connsiteX15" fmla="*/ 373856 w 1252537"/>
              <a:gd name="connsiteY15" fmla="*/ 354807 h 354807"/>
              <a:gd name="connsiteX16" fmla="*/ 516731 w 1252537"/>
              <a:gd name="connsiteY16" fmla="*/ 328613 h 354807"/>
              <a:gd name="connsiteX17" fmla="*/ 742950 w 1252537"/>
              <a:gd name="connsiteY17" fmla="*/ 288132 h 354807"/>
              <a:gd name="connsiteX18" fmla="*/ 969168 w 1252537"/>
              <a:gd name="connsiteY18" fmla="*/ 254794 h 354807"/>
              <a:gd name="connsiteX19" fmla="*/ 1095375 w 1252537"/>
              <a:gd name="connsiteY19" fmla="*/ 242888 h 354807"/>
              <a:gd name="connsiteX20" fmla="*/ 1131093 w 1252537"/>
              <a:gd name="connsiteY20" fmla="*/ 245269 h 354807"/>
              <a:gd name="connsiteX21" fmla="*/ 1166812 w 1252537"/>
              <a:gd name="connsiteY21" fmla="*/ 238125 h 354807"/>
              <a:gd name="connsiteX22" fmla="*/ 1212056 w 1252537"/>
              <a:gd name="connsiteY22" fmla="*/ 219075 h 354807"/>
              <a:gd name="connsiteX23" fmla="*/ 1238250 w 1252537"/>
              <a:gd name="connsiteY23" fmla="*/ 200025 h 354807"/>
              <a:gd name="connsiteX24" fmla="*/ 1250156 w 1252537"/>
              <a:gd name="connsiteY24" fmla="*/ 180975 h 354807"/>
              <a:gd name="connsiteX25" fmla="*/ 1252537 w 1252537"/>
              <a:gd name="connsiteY25" fmla="*/ 161925 h 354807"/>
              <a:gd name="connsiteX26" fmla="*/ 1243012 w 1252537"/>
              <a:gd name="connsiteY26" fmla="*/ 135732 h 354807"/>
              <a:gd name="connsiteX27" fmla="*/ 1221581 w 1252537"/>
              <a:gd name="connsiteY27" fmla="*/ 107157 h 354807"/>
              <a:gd name="connsiteX28" fmla="*/ 1200150 w 1252537"/>
              <a:gd name="connsiteY28" fmla="*/ 88107 h 354807"/>
              <a:gd name="connsiteX29" fmla="*/ 1140618 w 1252537"/>
              <a:gd name="connsiteY29" fmla="*/ 57150 h 354807"/>
              <a:gd name="connsiteX30" fmla="*/ 1021556 w 1252537"/>
              <a:gd name="connsiteY30" fmla="*/ 14288 h 354807"/>
              <a:gd name="connsiteX31" fmla="*/ 957262 w 1252537"/>
              <a:gd name="connsiteY31" fmla="*/ 0 h 354807"/>
              <a:gd name="connsiteX32" fmla="*/ 942975 w 1252537"/>
              <a:gd name="connsiteY32" fmla="*/ 2382 h 354807"/>
              <a:gd name="connsiteX33" fmla="*/ 835818 w 1252537"/>
              <a:gd name="connsiteY33" fmla="*/ 54769 h 354807"/>
              <a:gd name="connsiteX34" fmla="*/ 781050 w 1252537"/>
              <a:gd name="connsiteY34" fmla="*/ 73819 h 354807"/>
              <a:gd name="connsiteX35" fmla="*/ 497681 w 1252537"/>
              <a:gd name="connsiteY35" fmla="*/ 138113 h 35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52537" h="354807">
                <a:moveTo>
                  <a:pt x="497681" y="138113"/>
                </a:moveTo>
                <a:lnTo>
                  <a:pt x="309562" y="183357"/>
                </a:lnTo>
                <a:lnTo>
                  <a:pt x="266700" y="188119"/>
                </a:lnTo>
                <a:lnTo>
                  <a:pt x="150018" y="176213"/>
                </a:lnTo>
                <a:lnTo>
                  <a:pt x="61912" y="154782"/>
                </a:lnTo>
                <a:lnTo>
                  <a:pt x="23812" y="140494"/>
                </a:lnTo>
                <a:lnTo>
                  <a:pt x="11906" y="142875"/>
                </a:lnTo>
                <a:lnTo>
                  <a:pt x="0" y="150019"/>
                </a:lnTo>
                <a:lnTo>
                  <a:pt x="0" y="161925"/>
                </a:lnTo>
                <a:lnTo>
                  <a:pt x="19050" y="204788"/>
                </a:lnTo>
                <a:lnTo>
                  <a:pt x="54768" y="240507"/>
                </a:lnTo>
                <a:lnTo>
                  <a:pt x="123825" y="280988"/>
                </a:lnTo>
                <a:lnTo>
                  <a:pt x="192881" y="309563"/>
                </a:lnTo>
                <a:lnTo>
                  <a:pt x="273843" y="333375"/>
                </a:lnTo>
                <a:lnTo>
                  <a:pt x="359568" y="354807"/>
                </a:lnTo>
                <a:lnTo>
                  <a:pt x="373856" y="354807"/>
                </a:lnTo>
                <a:lnTo>
                  <a:pt x="516731" y="328613"/>
                </a:lnTo>
                <a:lnTo>
                  <a:pt x="742950" y="288132"/>
                </a:lnTo>
                <a:lnTo>
                  <a:pt x="969168" y="254794"/>
                </a:lnTo>
                <a:lnTo>
                  <a:pt x="1095375" y="242888"/>
                </a:lnTo>
                <a:cubicBezTo>
                  <a:pt x="1129504" y="245326"/>
                  <a:pt x="1117571" y="245269"/>
                  <a:pt x="1131093" y="245269"/>
                </a:cubicBezTo>
                <a:lnTo>
                  <a:pt x="1166812" y="238125"/>
                </a:lnTo>
                <a:lnTo>
                  <a:pt x="1212056" y="219075"/>
                </a:lnTo>
                <a:lnTo>
                  <a:pt x="1238250" y="200025"/>
                </a:lnTo>
                <a:lnTo>
                  <a:pt x="1250156" y="180975"/>
                </a:lnTo>
                <a:lnTo>
                  <a:pt x="1252537" y="161925"/>
                </a:lnTo>
                <a:lnTo>
                  <a:pt x="1243012" y="135732"/>
                </a:lnTo>
                <a:lnTo>
                  <a:pt x="1221581" y="107157"/>
                </a:lnTo>
                <a:lnTo>
                  <a:pt x="1200150" y="88107"/>
                </a:lnTo>
                <a:lnTo>
                  <a:pt x="1140618" y="57150"/>
                </a:lnTo>
                <a:lnTo>
                  <a:pt x="1021556" y="14288"/>
                </a:lnTo>
                <a:lnTo>
                  <a:pt x="957262" y="0"/>
                </a:lnTo>
                <a:lnTo>
                  <a:pt x="942975" y="2382"/>
                </a:lnTo>
                <a:lnTo>
                  <a:pt x="835818" y="54769"/>
                </a:lnTo>
                <a:lnTo>
                  <a:pt x="781050" y="73819"/>
                </a:lnTo>
                <a:lnTo>
                  <a:pt x="497681" y="1381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213E8CD-0857-4448-9403-6E7676772F47}"/>
              </a:ext>
            </a:extLst>
          </p:cNvPr>
          <p:cNvSpPr/>
          <p:nvPr/>
        </p:nvSpPr>
        <p:spPr>
          <a:xfrm>
            <a:off x="4086225" y="3810001"/>
            <a:ext cx="1284288" cy="379413"/>
          </a:xfrm>
          <a:custGeom>
            <a:avLst/>
            <a:gdLst>
              <a:gd name="connsiteX0" fmla="*/ 661988 w 1283494"/>
              <a:gd name="connsiteY0" fmla="*/ 123825 h 378619"/>
              <a:gd name="connsiteX1" fmla="*/ 850106 w 1283494"/>
              <a:gd name="connsiteY1" fmla="*/ 73819 h 378619"/>
              <a:gd name="connsiteX2" fmla="*/ 885825 w 1283494"/>
              <a:gd name="connsiteY2" fmla="*/ 59531 h 378619"/>
              <a:gd name="connsiteX3" fmla="*/ 981075 w 1283494"/>
              <a:gd name="connsiteY3" fmla="*/ 9525 h 378619"/>
              <a:gd name="connsiteX4" fmla="*/ 997744 w 1283494"/>
              <a:gd name="connsiteY4" fmla="*/ 0 h 378619"/>
              <a:gd name="connsiteX5" fmla="*/ 1019175 w 1283494"/>
              <a:gd name="connsiteY5" fmla="*/ 4763 h 378619"/>
              <a:gd name="connsiteX6" fmla="*/ 1119188 w 1283494"/>
              <a:gd name="connsiteY6" fmla="*/ 28575 h 378619"/>
              <a:gd name="connsiteX7" fmla="*/ 1228725 w 1283494"/>
              <a:gd name="connsiteY7" fmla="*/ 66675 h 378619"/>
              <a:gd name="connsiteX8" fmla="*/ 1262063 w 1283494"/>
              <a:gd name="connsiteY8" fmla="*/ 83344 h 378619"/>
              <a:gd name="connsiteX9" fmla="*/ 1271588 w 1283494"/>
              <a:gd name="connsiteY9" fmla="*/ 100013 h 378619"/>
              <a:gd name="connsiteX10" fmla="*/ 1278731 w 1283494"/>
              <a:gd name="connsiteY10" fmla="*/ 123825 h 378619"/>
              <a:gd name="connsiteX11" fmla="*/ 1283494 w 1283494"/>
              <a:gd name="connsiteY11" fmla="*/ 147638 h 378619"/>
              <a:gd name="connsiteX12" fmla="*/ 1281113 w 1283494"/>
              <a:gd name="connsiteY12" fmla="*/ 171450 h 378619"/>
              <a:gd name="connsiteX13" fmla="*/ 1269206 w 1283494"/>
              <a:gd name="connsiteY13" fmla="*/ 190500 h 378619"/>
              <a:gd name="connsiteX14" fmla="*/ 1243013 w 1283494"/>
              <a:gd name="connsiteY14" fmla="*/ 214313 h 378619"/>
              <a:gd name="connsiteX15" fmla="*/ 1190625 w 1283494"/>
              <a:gd name="connsiteY15" fmla="*/ 238125 h 378619"/>
              <a:gd name="connsiteX16" fmla="*/ 1138238 w 1283494"/>
              <a:gd name="connsiteY16" fmla="*/ 250031 h 378619"/>
              <a:gd name="connsiteX17" fmla="*/ 1078706 w 1283494"/>
              <a:gd name="connsiteY17" fmla="*/ 252413 h 378619"/>
              <a:gd name="connsiteX18" fmla="*/ 966788 w 1283494"/>
              <a:gd name="connsiteY18" fmla="*/ 264319 h 378619"/>
              <a:gd name="connsiteX19" fmla="*/ 742950 w 1283494"/>
              <a:gd name="connsiteY19" fmla="*/ 302419 h 378619"/>
              <a:gd name="connsiteX20" fmla="*/ 502444 w 1283494"/>
              <a:gd name="connsiteY20" fmla="*/ 357188 h 378619"/>
              <a:gd name="connsiteX21" fmla="*/ 409575 w 1283494"/>
              <a:gd name="connsiteY21" fmla="*/ 378619 h 378619"/>
              <a:gd name="connsiteX22" fmla="*/ 385763 w 1283494"/>
              <a:gd name="connsiteY22" fmla="*/ 378619 h 378619"/>
              <a:gd name="connsiteX23" fmla="*/ 340519 w 1283494"/>
              <a:gd name="connsiteY23" fmla="*/ 366713 h 378619"/>
              <a:gd name="connsiteX24" fmla="*/ 216694 w 1283494"/>
              <a:gd name="connsiteY24" fmla="*/ 321469 h 378619"/>
              <a:gd name="connsiteX25" fmla="*/ 109538 w 1283494"/>
              <a:gd name="connsiteY25" fmla="*/ 269081 h 378619"/>
              <a:gd name="connsiteX26" fmla="*/ 38100 w 1283494"/>
              <a:gd name="connsiteY26" fmla="*/ 219075 h 378619"/>
              <a:gd name="connsiteX27" fmla="*/ 16669 w 1283494"/>
              <a:gd name="connsiteY27" fmla="*/ 197644 h 378619"/>
              <a:gd name="connsiteX28" fmla="*/ 4763 w 1283494"/>
              <a:gd name="connsiteY28" fmla="*/ 176213 h 378619"/>
              <a:gd name="connsiteX29" fmla="*/ 0 w 1283494"/>
              <a:gd name="connsiteY29" fmla="*/ 152400 h 378619"/>
              <a:gd name="connsiteX30" fmla="*/ 4763 w 1283494"/>
              <a:gd name="connsiteY30" fmla="*/ 140494 h 378619"/>
              <a:gd name="connsiteX31" fmla="*/ 19050 w 1283494"/>
              <a:gd name="connsiteY31" fmla="*/ 138113 h 378619"/>
              <a:gd name="connsiteX32" fmla="*/ 52388 w 1283494"/>
              <a:gd name="connsiteY32" fmla="*/ 150019 h 378619"/>
              <a:gd name="connsiteX33" fmla="*/ 128588 w 1283494"/>
              <a:gd name="connsiteY33" fmla="*/ 178594 h 378619"/>
              <a:gd name="connsiteX34" fmla="*/ 230981 w 1283494"/>
              <a:gd name="connsiteY34" fmla="*/ 202406 h 378619"/>
              <a:gd name="connsiteX35" fmla="*/ 319088 w 1283494"/>
              <a:gd name="connsiteY35" fmla="*/ 209550 h 378619"/>
              <a:gd name="connsiteX36" fmla="*/ 381000 w 1283494"/>
              <a:gd name="connsiteY36" fmla="*/ 200025 h 378619"/>
              <a:gd name="connsiteX37" fmla="*/ 578644 w 1283494"/>
              <a:gd name="connsiteY37" fmla="*/ 147638 h 378619"/>
              <a:gd name="connsiteX38" fmla="*/ 661988 w 1283494"/>
              <a:gd name="connsiteY38" fmla="*/ 123825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83494" h="378619">
                <a:moveTo>
                  <a:pt x="661988" y="123825"/>
                </a:moveTo>
                <a:lnTo>
                  <a:pt x="850106" y="73819"/>
                </a:lnTo>
                <a:lnTo>
                  <a:pt x="885825" y="59531"/>
                </a:lnTo>
                <a:lnTo>
                  <a:pt x="981075" y="9525"/>
                </a:lnTo>
                <a:lnTo>
                  <a:pt x="997744" y="0"/>
                </a:lnTo>
                <a:lnTo>
                  <a:pt x="1019175" y="4763"/>
                </a:lnTo>
                <a:lnTo>
                  <a:pt x="1119188" y="28575"/>
                </a:lnTo>
                <a:lnTo>
                  <a:pt x="1228725" y="66675"/>
                </a:lnTo>
                <a:lnTo>
                  <a:pt x="1262063" y="83344"/>
                </a:lnTo>
                <a:lnTo>
                  <a:pt x="1271588" y="100013"/>
                </a:lnTo>
                <a:lnTo>
                  <a:pt x="1278731" y="123825"/>
                </a:lnTo>
                <a:lnTo>
                  <a:pt x="1283494" y="147638"/>
                </a:lnTo>
                <a:lnTo>
                  <a:pt x="1281113" y="171450"/>
                </a:lnTo>
                <a:lnTo>
                  <a:pt x="1269206" y="190500"/>
                </a:lnTo>
                <a:lnTo>
                  <a:pt x="1243013" y="214313"/>
                </a:lnTo>
                <a:lnTo>
                  <a:pt x="1190625" y="238125"/>
                </a:lnTo>
                <a:lnTo>
                  <a:pt x="1138238" y="250031"/>
                </a:lnTo>
                <a:lnTo>
                  <a:pt x="1078706" y="252413"/>
                </a:lnTo>
                <a:lnTo>
                  <a:pt x="966788" y="264319"/>
                </a:lnTo>
                <a:lnTo>
                  <a:pt x="742950" y="302419"/>
                </a:lnTo>
                <a:lnTo>
                  <a:pt x="502444" y="357188"/>
                </a:lnTo>
                <a:lnTo>
                  <a:pt x="409575" y="378619"/>
                </a:lnTo>
                <a:lnTo>
                  <a:pt x="385763" y="378619"/>
                </a:lnTo>
                <a:lnTo>
                  <a:pt x="340519" y="366713"/>
                </a:lnTo>
                <a:lnTo>
                  <a:pt x="216694" y="321469"/>
                </a:lnTo>
                <a:lnTo>
                  <a:pt x="109538" y="269081"/>
                </a:lnTo>
                <a:lnTo>
                  <a:pt x="38100" y="219075"/>
                </a:lnTo>
                <a:lnTo>
                  <a:pt x="16669" y="197644"/>
                </a:lnTo>
                <a:lnTo>
                  <a:pt x="4763" y="176213"/>
                </a:lnTo>
                <a:lnTo>
                  <a:pt x="0" y="152400"/>
                </a:lnTo>
                <a:lnTo>
                  <a:pt x="4763" y="140494"/>
                </a:lnTo>
                <a:lnTo>
                  <a:pt x="19050" y="138113"/>
                </a:lnTo>
                <a:lnTo>
                  <a:pt x="52388" y="150019"/>
                </a:lnTo>
                <a:lnTo>
                  <a:pt x="128588" y="178594"/>
                </a:lnTo>
                <a:lnTo>
                  <a:pt x="230981" y="202406"/>
                </a:lnTo>
                <a:lnTo>
                  <a:pt x="319088" y="209550"/>
                </a:lnTo>
                <a:lnTo>
                  <a:pt x="381000" y="200025"/>
                </a:lnTo>
                <a:lnTo>
                  <a:pt x="578644" y="147638"/>
                </a:lnTo>
                <a:lnTo>
                  <a:pt x="661988" y="123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C9345CC-D522-4D6F-A229-460E1F4474D8}"/>
              </a:ext>
            </a:extLst>
          </p:cNvPr>
          <p:cNvSpPr/>
          <p:nvPr/>
        </p:nvSpPr>
        <p:spPr>
          <a:xfrm>
            <a:off x="3935413" y="4589464"/>
            <a:ext cx="569912" cy="1152525"/>
          </a:xfrm>
          <a:custGeom>
            <a:avLst/>
            <a:gdLst>
              <a:gd name="connsiteX0" fmla="*/ 452438 w 569119"/>
              <a:gd name="connsiteY0" fmla="*/ 490537 h 1152525"/>
              <a:gd name="connsiteX1" fmla="*/ 416719 w 569119"/>
              <a:gd name="connsiteY1" fmla="*/ 290512 h 1152525"/>
              <a:gd name="connsiteX2" fmla="*/ 409575 w 569119"/>
              <a:gd name="connsiteY2" fmla="*/ 247650 h 1152525"/>
              <a:gd name="connsiteX3" fmla="*/ 390525 w 569119"/>
              <a:gd name="connsiteY3" fmla="*/ 185737 h 1152525"/>
              <a:gd name="connsiteX4" fmla="*/ 335757 w 569119"/>
              <a:gd name="connsiteY4" fmla="*/ 111919 h 1152525"/>
              <a:gd name="connsiteX5" fmla="*/ 247650 w 569119"/>
              <a:gd name="connsiteY5" fmla="*/ 69056 h 1152525"/>
              <a:gd name="connsiteX6" fmla="*/ 135732 w 569119"/>
              <a:gd name="connsiteY6" fmla="*/ 23812 h 1152525"/>
              <a:gd name="connsiteX7" fmla="*/ 54769 w 569119"/>
              <a:gd name="connsiteY7" fmla="*/ 2381 h 1152525"/>
              <a:gd name="connsiteX8" fmla="*/ 21432 w 569119"/>
              <a:gd name="connsiteY8" fmla="*/ 0 h 1152525"/>
              <a:gd name="connsiteX9" fmla="*/ 4763 w 569119"/>
              <a:gd name="connsiteY9" fmla="*/ 7144 h 1152525"/>
              <a:gd name="connsiteX10" fmla="*/ 0 w 569119"/>
              <a:gd name="connsiteY10" fmla="*/ 26194 h 1152525"/>
              <a:gd name="connsiteX11" fmla="*/ 7144 w 569119"/>
              <a:gd name="connsiteY11" fmla="*/ 45244 h 1152525"/>
              <a:gd name="connsiteX12" fmla="*/ 54769 w 569119"/>
              <a:gd name="connsiteY12" fmla="*/ 95250 h 1152525"/>
              <a:gd name="connsiteX13" fmla="*/ 111919 w 569119"/>
              <a:gd name="connsiteY13" fmla="*/ 164306 h 1152525"/>
              <a:gd name="connsiteX14" fmla="*/ 159544 w 569119"/>
              <a:gd name="connsiteY14" fmla="*/ 254794 h 1152525"/>
              <a:gd name="connsiteX15" fmla="*/ 204788 w 569119"/>
              <a:gd name="connsiteY15" fmla="*/ 419100 h 1152525"/>
              <a:gd name="connsiteX16" fmla="*/ 316707 w 569119"/>
              <a:gd name="connsiteY16" fmla="*/ 854869 h 1152525"/>
              <a:gd name="connsiteX17" fmla="*/ 369094 w 569119"/>
              <a:gd name="connsiteY17" fmla="*/ 1059656 h 1152525"/>
              <a:gd name="connsiteX18" fmla="*/ 381000 w 569119"/>
              <a:gd name="connsiteY18" fmla="*/ 1088231 h 1152525"/>
              <a:gd name="connsiteX19" fmla="*/ 402432 w 569119"/>
              <a:gd name="connsiteY19" fmla="*/ 1123950 h 1152525"/>
              <a:gd name="connsiteX20" fmla="*/ 421482 w 569119"/>
              <a:gd name="connsiteY20" fmla="*/ 1140619 h 1152525"/>
              <a:gd name="connsiteX21" fmla="*/ 447675 w 569119"/>
              <a:gd name="connsiteY21" fmla="*/ 1150144 h 1152525"/>
              <a:gd name="connsiteX22" fmla="*/ 478632 w 569119"/>
              <a:gd name="connsiteY22" fmla="*/ 1152525 h 1152525"/>
              <a:gd name="connsiteX23" fmla="*/ 514350 w 569119"/>
              <a:gd name="connsiteY23" fmla="*/ 1145381 h 1152525"/>
              <a:gd name="connsiteX24" fmla="*/ 528638 w 569119"/>
              <a:gd name="connsiteY24" fmla="*/ 1133475 h 1152525"/>
              <a:gd name="connsiteX25" fmla="*/ 540544 w 569119"/>
              <a:gd name="connsiteY25" fmla="*/ 1116806 h 1152525"/>
              <a:gd name="connsiteX26" fmla="*/ 554832 w 569119"/>
              <a:gd name="connsiteY26" fmla="*/ 1083469 h 1152525"/>
              <a:gd name="connsiteX27" fmla="*/ 569119 w 569119"/>
              <a:gd name="connsiteY27" fmla="*/ 1002506 h 1152525"/>
              <a:gd name="connsiteX28" fmla="*/ 569119 w 569119"/>
              <a:gd name="connsiteY28" fmla="*/ 976312 h 1152525"/>
              <a:gd name="connsiteX29" fmla="*/ 569119 w 569119"/>
              <a:gd name="connsiteY29" fmla="*/ 940594 h 1152525"/>
              <a:gd name="connsiteX30" fmla="*/ 526257 w 569119"/>
              <a:gd name="connsiteY30" fmla="*/ 859631 h 1152525"/>
              <a:gd name="connsiteX31" fmla="*/ 452438 w 569119"/>
              <a:gd name="connsiteY31" fmla="*/ 490537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9119" h="1152525">
                <a:moveTo>
                  <a:pt x="452438" y="490537"/>
                </a:moveTo>
                <a:lnTo>
                  <a:pt x="416719" y="290512"/>
                </a:lnTo>
                <a:lnTo>
                  <a:pt x="409575" y="247650"/>
                </a:lnTo>
                <a:lnTo>
                  <a:pt x="390525" y="185737"/>
                </a:lnTo>
                <a:lnTo>
                  <a:pt x="335757" y="111919"/>
                </a:lnTo>
                <a:lnTo>
                  <a:pt x="247650" y="69056"/>
                </a:lnTo>
                <a:lnTo>
                  <a:pt x="135732" y="23812"/>
                </a:lnTo>
                <a:lnTo>
                  <a:pt x="54769" y="2381"/>
                </a:lnTo>
                <a:lnTo>
                  <a:pt x="21432" y="0"/>
                </a:lnTo>
                <a:lnTo>
                  <a:pt x="4763" y="7144"/>
                </a:lnTo>
                <a:lnTo>
                  <a:pt x="0" y="26194"/>
                </a:lnTo>
                <a:lnTo>
                  <a:pt x="7144" y="45244"/>
                </a:lnTo>
                <a:lnTo>
                  <a:pt x="54769" y="95250"/>
                </a:lnTo>
                <a:lnTo>
                  <a:pt x="111919" y="164306"/>
                </a:lnTo>
                <a:lnTo>
                  <a:pt x="159544" y="254794"/>
                </a:lnTo>
                <a:lnTo>
                  <a:pt x="204788" y="419100"/>
                </a:lnTo>
                <a:lnTo>
                  <a:pt x="316707" y="854869"/>
                </a:lnTo>
                <a:lnTo>
                  <a:pt x="369094" y="1059656"/>
                </a:lnTo>
                <a:lnTo>
                  <a:pt x="381000" y="1088231"/>
                </a:lnTo>
                <a:lnTo>
                  <a:pt x="402432" y="1123950"/>
                </a:lnTo>
                <a:lnTo>
                  <a:pt x="421482" y="1140619"/>
                </a:lnTo>
                <a:lnTo>
                  <a:pt x="447675" y="1150144"/>
                </a:lnTo>
                <a:lnTo>
                  <a:pt x="478632" y="1152525"/>
                </a:lnTo>
                <a:lnTo>
                  <a:pt x="514350" y="1145381"/>
                </a:lnTo>
                <a:lnTo>
                  <a:pt x="528638" y="1133475"/>
                </a:lnTo>
                <a:lnTo>
                  <a:pt x="540544" y="1116806"/>
                </a:lnTo>
                <a:lnTo>
                  <a:pt x="554832" y="1083469"/>
                </a:lnTo>
                <a:lnTo>
                  <a:pt x="569119" y="1002506"/>
                </a:lnTo>
                <a:lnTo>
                  <a:pt x="569119" y="976312"/>
                </a:lnTo>
                <a:lnTo>
                  <a:pt x="569119" y="940594"/>
                </a:lnTo>
                <a:lnTo>
                  <a:pt x="526257" y="859631"/>
                </a:lnTo>
                <a:lnTo>
                  <a:pt x="452438" y="49053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20F8ECA-BF0A-4CCE-8633-1B0CBCC10419}"/>
              </a:ext>
            </a:extLst>
          </p:cNvPr>
          <p:cNvSpPr/>
          <p:nvPr/>
        </p:nvSpPr>
        <p:spPr>
          <a:xfrm>
            <a:off x="5900738" y="1754188"/>
            <a:ext cx="1928812" cy="406400"/>
          </a:xfrm>
          <a:custGeom>
            <a:avLst/>
            <a:gdLst>
              <a:gd name="connsiteX0" fmla="*/ 1035843 w 1928812"/>
              <a:gd name="connsiteY0" fmla="*/ 133350 h 404813"/>
              <a:gd name="connsiteX1" fmla="*/ 1185862 w 1928812"/>
              <a:gd name="connsiteY1" fmla="*/ 109538 h 404813"/>
              <a:gd name="connsiteX2" fmla="*/ 1326356 w 1928812"/>
              <a:gd name="connsiteY2" fmla="*/ 80963 h 404813"/>
              <a:gd name="connsiteX3" fmla="*/ 1426368 w 1928812"/>
              <a:gd name="connsiteY3" fmla="*/ 52388 h 404813"/>
              <a:gd name="connsiteX4" fmla="*/ 1526381 w 1928812"/>
              <a:gd name="connsiteY4" fmla="*/ 7144 h 404813"/>
              <a:gd name="connsiteX5" fmla="*/ 1552575 w 1928812"/>
              <a:gd name="connsiteY5" fmla="*/ 0 h 404813"/>
              <a:gd name="connsiteX6" fmla="*/ 1609725 w 1928812"/>
              <a:gd name="connsiteY6" fmla="*/ 11907 h 404813"/>
              <a:gd name="connsiteX7" fmla="*/ 1731168 w 1928812"/>
              <a:gd name="connsiteY7" fmla="*/ 38100 h 404813"/>
              <a:gd name="connsiteX8" fmla="*/ 1857375 w 1928812"/>
              <a:gd name="connsiteY8" fmla="*/ 80963 h 404813"/>
              <a:gd name="connsiteX9" fmla="*/ 1895475 w 1928812"/>
              <a:gd name="connsiteY9" fmla="*/ 100013 h 404813"/>
              <a:gd name="connsiteX10" fmla="*/ 1914525 w 1928812"/>
              <a:gd name="connsiteY10" fmla="*/ 119063 h 404813"/>
              <a:gd name="connsiteX11" fmla="*/ 1926431 w 1928812"/>
              <a:gd name="connsiteY11" fmla="*/ 140494 h 404813"/>
              <a:gd name="connsiteX12" fmla="*/ 1928812 w 1928812"/>
              <a:gd name="connsiteY12" fmla="*/ 164307 h 404813"/>
              <a:gd name="connsiteX13" fmla="*/ 1921668 w 1928812"/>
              <a:gd name="connsiteY13" fmla="*/ 188119 h 404813"/>
              <a:gd name="connsiteX14" fmla="*/ 1893093 w 1928812"/>
              <a:gd name="connsiteY14" fmla="*/ 214313 h 404813"/>
              <a:gd name="connsiteX15" fmla="*/ 1843087 w 1928812"/>
              <a:gd name="connsiteY15" fmla="*/ 250032 h 404813"/>
              <a:gd name="connsiteX16" fmla="*/ 1743075 w 1928812"/>
              <a:gd name="connsiteY16" fmla="*/ 245269 h 404813"/>
              <a:gd name="connsiteX17" fmla="*/ 1469231 w 1928812"/>
              <a:gd name="connsiteY17" fmla="*/ 261938 h 404813"/>
              <a:gd name="connsiteX18" fmla="*/ 997743 w 1928812"/>
              <a:gd name="connsiteY18" fmla="*/ 323850 h 404813"/>
              <a:gd name="connsiteX19" fmla="*/ 731043 w 1928812"/>
              <a:gd name="connsiteY19" fmla="*/ 359569 h 404813"/>
              <a:gd name="connsiteX20" fmla="*/ 559593 w 1928812"/>
              <a:gd name="connsiteY20" fmla="*/ 390525 h 404813"/>
              <a:gd name="connsiteX21" fmla="*/ 404812 w 1928812"/>
              <a:gd name="connsiteY21" fmla="*/ 404813 h 404813"/>
              <a:gd name="connsiteX22" fmla="*/ 369093 w 1928812"/>
              <a:gd name="connsiteY22" fmla="*/ 400050 h 404813"/>
              <a:gd name="connsiteX23" fmla="*/ 271462 w 1928812"/>
              <a:gd name="connsiteY23" fmla="*/ 371475 h 404813"/>
              <a:gd name="connsiteX24" fmla="*/ 176212 w 1928812"/>
              <a:gd name="connsiteY24" fmla="*/ 330994 h 404813"/>
              <a:gd name="connsiteX25" fmla="*/ 123825 w 1928812"/>
              <a:gd name="connsiteY25" fmla="*/ 295275 h 404813"/>
              <a:gd name="connsiteX26" fmla="*/ 66675 w 1928812"/>
              <a:gd name="connsiteY26" fmla="*/ 247650 h 404813"/>
              <a:gd name="connsiteX27" fmla="*/ 21431 w 1928812"/>
              <a:gd name="connsiteY27" fmla="*/ 197644 h 404813"/>
              <a:gd name="connsiteX28" fmla="*/ 2381 w 1928812"/>
              <a:gd name="connsiteY28" fmla="*/ 159544 h 404813"/>
              <a:gd name="connsiteX29" fmla="*/ 0 w 1928812"/>
              <a:gd name="connsiteY29" fmla="*/ 126207 h 404813"/>
              <a:gd name="connsiteX30" fmla="*/ 7143 w 1928812"/>
              <a:gd name="connsiteY30" fmla="*/ 116682 h 404813"/>
              <a:gd name="connsiteX31" fmla="*/ 23812 w 1928812"/>
              <a:gd name="connsiteY31" fmla="*/ 119063 h 404813"/>
              <a:gd name="connsiteX32" fmla="*/ 45243 w 1928812"/>
              <a:gd name="connsiteY32" fmla="*/ 126207 h 404813"/>
              <a:gd name="connsiteX33" fmla="*/ 85725 w 1928812"/>
              <a:gd name="connsiteY33" fmla="*/ 159544 h 404813"/>
              <a:gd name="connsiteX34" fmla="*/ 121443 w 1928812"/>
              <a:gd name="connsiteY34" fmla="*/ 183357 h 404813"/>
              <a:gd name="connsiteX35" fmla="*/ 169068 w 1928812"/>
              <a:gd name="connsiteY35" fmla="*/ 204788 h 404813"/>
              <a:gd name="connsiteX36" fmla="*/ 230981 w 1928812"/>
              <a:gd name="connsiteY36" fmla="*/ 221457 h 404813"/>
              <a:gd name="connsiteX37" fmla="*/ 295275 w 1928812"/>
              <a:gd name="connsiteY37" fmla="*/ 228600 h 404813"/>
              <a:gd name="connsiteX38" fmla="*/ 376237 w 1928812"/>
              <a:gd name="connsiteY38" fmla="*/ 228600 h 404813"/>
              <a:gd name="connsiteX39" fmla="*/ 500062 w 1928812"/>
              <a:gd name="connsiteY39" fmla="*/ 214313 h 404813"/>
              <a:gd name="connsiteX40" fmla="*/ 728662 w 1928812"/>
              <a:gd name="connsiteY40" fmla="*/ 178594 h 404813"/>
              <a:gd name="connsiteX41" fmla="*/ 1035843 w 1928812"/>
              <a:gd name="connsiteY41" fmla="*/ 133350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28812" h="404813">
                <a:moveTo>
                  <a:pt x="1035843" y="133350"/>
                </a:moveTo>
                <a:lnTo>
                  <a:pt x="1185862" y="109538"/>
                </a:lnTo>
                <a:lnTo>
                  <a:pt x="1326356" y="80963"/>
                </a:lnTo>
                <a:lnTo>
                  <a:pt x="1426368" y="52388"/>
                </a:lnTo>
                <a:lnTo>
                  <a:pt x="1526381" y="7144"/>
                </a:lnTo>
                <a:lnTo>
                  <a:pt x="1552575" y="0"/>
                </a:lnTo>
                <a:lnTo>
                  <a:pt x="1609725" y="11907"/>
                </a:lnTo>
                <a:lnTo>
                  <a:pt x="1731168" y="38100"/>
                </a:lnTo>
                <a:lnTo>
                  <a:pt x="1857375" y="80963"/>
                </a:lnTo>
                <a:lnTo>
                  <a:pt x="1895475" y="100013"/>
                </a:lnTo>
                <a:lnTo>
                  <a:pt x="1914525" y="119063"/>
                </a:lnTo>
                <a:lnTo>
                  <a:pt x="1926431" y="140494"/>
                </a:lnTo>
                <a:lnTo>
                  <a:pt x="1928812" y="164307"/>
                </a:lnTo>
                <a:lnTo>
                  <a:pt x="1921668" y="188119"/>
                </a:lnTo>
                <a:lnTo>
                  <a:pt x="1893093" y="214313"/>
                </a:lnTo>
                <a:lnTo>
                  <a:pt x="1843087" y="250032"/>
                </a:lnTo>
                <a:lnTo>
                  <a:pt x="1743075" y="245269"/>
                </a:lnTo>
                <a:lnTo>
                  <a:pt x="1469231" y="261938"/>
                </a:lnTo>
                <a:lnTo>
                  <a:pt x="997743" y="323850"/>
                </a:lnTo>
                <a:lnTo>
                  <a:pt x="731043" y="359569"/>
                </a:lnTo>
                <a:lnTo>
                  <a:pt x="559593" y="390525"/>
                </a:lnTo>
                <a:lnTo>
                  <a:pt x="404812" y="404813"/>
                </a:lnTo>
                <a:lnTo>
                  <a:pt x="369093" y="400050"/>
                </a:lnTo>
                <a:lnTo>
                  <a:pt x="271462" y="371475"/>
                </a:lnTo>
                <a:lnTo>
                  <a:pt x="176212" y="330994"/>
                </a:lnTo>
                <a:lnTo>
                  <a:pt x="123825" y="295275"/>
                </a:lnTo>
                <a:lnTo>
                  <a:pt x="66675" y="247650"/>
                </a:lnTo>
                <a:lnTo>
                  <a:pt x="21431" y="197644"/>
                </a:lnTo>
                <a:lnTo>
                  <a:pt x="2381" y="159544"/>
                </a:lnTo>
                <a:lnTo>
                  <a:pt x="0" y="126207"/>
                </a:lnTo>
                <a:lnTo>
                  <a:pt x="7143" y="116682"/>
                </a:lnTo>
                <a:lnTo>
                  <a:pt x="23812" y="119063"/>
                </a:lnTo>
                <a:lnTo>
                  <a:pt x="45243" y="126207"/>
                </a:lnTo>
                <a:lnTo>
                  <a:pt x="85725" y="159544"/>
                </a:lnTo>
                <a:lnTo>
                  <a:pt x="121443" y="183357"/>
                </a:lnTo>
                <a:lnTo>
                  <a:pt x="169068" y="204788"/>
                </a:lnTo>
                <a:lnTo>
                  <a:pt x="230981" y="221457"/>
                </a:lnTo>
                <a:lnTo>
                  <a:pt x="295275" y="228600"/>
                </a:lnTo>
                <a:lnTo>
                  <a:pt x="376237" y="228600"/>
                </a:lnTo>
                <a:lnTo>
                  <a:pt x="500062" y="214313"/>
                </a:lnTo>
                <a:lnTo>
                  <a:pt x="728662" y="178594"/>
                </a:lnTo>
                <a:lnTo>
                  <a:pt x="1035843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0AE76911-5C72-40DD-ACC0-DECF6F45AAA5}"/>
              </a:ext>
            </a:extLst>
          </p:cNvPr>
          <p:cNvSpPr/>
          <p:nvPr/>
        </p:nvSpPr>
        <p:spPr>
          <a:xfrm>
            <a:off x="5853114" y="4410076"/>
            <a:ext cx="568325" cy="1389063"/>
          </a:xfrm>
          <a:custGeom>
            <a:avLst/>
            <a:gdLst>
              <a:gd name="connsiteX0" fmla="*/ 440531 w 569118"/>
              <a:gd name="connsiteY0" fmla="*/ 452438 h 1388269"/>
              <a:gd name="connsiteX1" fmla="*/ 421481 w 569118"/>
              <a:gd name="connsiteY1" fmla="*/ 316706 h 1388269"/>
              <a:gd name="connsiteX2" fmla="*/ 407193 w 569118"/>
              <a:gd name="connsiteY2" fmla="*/ 247650 h 1388269"/>
              <a:gd name="connsiteX3" fmla="*/ 361950 w 569118"/>
              <a:gd name="connsiteY3" fmla="*/ 183356 h 1388269"/>
              <a:gd name="connsiteX4" fmla="*/ 254793 w 569118"/>
              <a:gd name="connsiteY4" fmla="*/ 92869 h 1388269"/>
              <a:gd name="connsiteX5" fmla="*/ 142875 w 569118"/>
              <a:gd name="connsiteY5" fmla="*/ 38100 h 1388269"/>
              <a:gd name="connsiteX6" fmla="*/ 80962 w 569118"/>
              <a:gd name="connsiteY6" fmla="*/ 9525 h 1388269"/>
              <a:gd name="connsiteX7" fmla="*/ 35718 w 569118"/>
              <a:gd name="connsiteY7" fmla="*/ 0 h 1388269"/>
              <a:gd name="connsiteX8" fmla="*/ 7143 w 569118"/>
              <a:gd name="connsiteY8" fmla="*/ 2381 h 1388269"/>
              <a:gd name="connsiteX9" fmla="*/ 0 w 569118"/>
              <a:gd name="connsiteY9" fmla="*/ 14288 h 1388269"/>
              <a:gd name="connsiteX10" fmla="*/ 2381 w 569118"/>
              <a:gd name="connsiteY10" fmla="*/ 33338 h 1388269"/>
              <a:gd name="connsiteX11" fmla="*/ 59531 w 569118"/>
              <a:gd name="connsiteY11" fmla="*/ 107156 h 1388269"/>
              <a:gd name="connsiteX12" fmla="*/ 135731 w 569118"/>
              <a:gd name="connsiteY12" fmla="*/ 211931 h 1388269"/>
              <a:gd name="connsiteX13" fmla="*/ 183356 w 569118"/>
              <a:gd name="connsiteY13" fmla="*/ 288131 h 1388269"/>
              <a:gd name="connsiteX14" fmla="*/ 195262 w 569118"/>
              <a:gd name="connsiteY14" fmla="*/ 328613 h 1388269"/>
              <a:gd name="connsiteX15" fmla="*/ 233362 w 569118"/>
              <a:gd name="connsiteY15" fmla="*/ 604838 h 1388269"/>
              <a:gd name="connsiteX16" fmla="*/ 266700 w 569118"/>
              <a:gd name="connsiteY16" fmla="*/ 890588 h 1388269"/>
              <a:gd name="connsiteX17" fmla="*/ 280987 w 569118"/>
              <a:gd name="connsiteY17" fmla="*/ 1100138 h 1388269"/>
              <a:gd name="connsiteX18" fmla="*/ 285750 w 569118"/>
              <a:gd name="connsiteY18" fmla="*/ 1152525 h 1388269"/>
              <a:gd name="connsiteX19" fmla="*/ 292893 w 569118"/>
              <a:gd name="connsiteY19" fmla="*/ 1176338 h 1388269"/>
              <a:gd name="connsiteX20" fmla="*/ 316706 w 569118"/>
              <a:gd name="connsiteY20" fmla="*/ 1233488 h 1388269"/>
              <a:gd name="connsiteX21" fmla="*/ 357187 w 569118"/>
              <a:gd name="connsiteY21" fmla="*/ 1302544 h 1388269"/>
              <a:gd name="connsiteX22" fmla="*/ 390525 w 569118"/>
              <a:gd name="connsiteY22" fmla="*/ 1343025 h 1388269"/>
              <a:gd name="connsiteX23" fmla="*/ 431006 w 569118"/>
              <a:gd name="connsiteY23" fmla="*/ 1371600 h 1388269"/>
              <a:gd name="connsiteX24" fmla="*/ 466725 w 569118"/>
              <a:gd name="connsiteY24" fmla="*/ 1385888 h 1388269"/>
              <a:gd name="connsiteX25" fmla="*/ 495300 w 569118"/>
              <a:gd name="connsiteY25" fmla="*/ 1388269 h 1388269"/>
              <a:gd name="connsiteX26" fmla="*/ 521493 w 569118"/>
              <a:gd name="connsiteY26" fmla="*/ 1383506 h 1388269"/>
              <a:gd name="connsiteX27" fmla="*/ 535781 w 569118"/>
              <a:gd name="connsiteY27" fmla="*/ 1366838 h 1388269"/>
              <a:gd name="connsiteX28" fmla="*/ 547687 w 569118"/>
              <a:gd name="connsiteY28" fmla="*/ 1338263 h 1388269"/>
              <a:gd name="connsiteX29" fmla="*/ 561975 w 569118"/>
              <a:gd name="connsiteY29" fmla="*/ 1285875 h 1388269"/>
              <a:gd name="connsiteX30" fmla="*/ 569118 w 569118"/>
              <a:gd name="connsiteY30" fmla="*/ 1235869 h 1388269"/>
              <a:gd name="connsiteX31" fmla="*/ 569118 w 569118"/>
              <a:gd name="connsiteY31" fmla="*/ 1212056 h 1388269"/>
              <a:gd name="connsiteX32" fmla="*/ 569118 w 569118"/>
              <a:gd name="connsiteY32" fmla="*/ 1154906 h 1388269"/>
              <a:gd name="connsiteX33" fmla="*/ 523875 w 569118"/>
              <a:gd name="connsiteY33" fmla="*/ 1069181 h 1388269"/>
              <a:gd name="connsiteX34" fmla="*/ 457200 w 569118"/>
              <a:gd name="connsiteY34" fmla="*/ 578644 h 1388269"/>
              <a:gd name="connsiteX35" fmla="*/ 440531 w 569118"/>
              <a:gd name="connsiteY35" fmla="*/ 452438 h 138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69118" h="1388269">
                <a:moveTo>
                  <a:pt x="440531" y="452438"/>
                </a:moveTo>
                <a:lnTo>
                  <a:pt x="421481" y="316706"/>
                </a:lnTo>
                <a:lnTo>
                  <a:pt x="407193" y="247650"/>
                </a:lnTo>
                <a:lnTo>
                  <a:pt x="361950" y="183356"/>
                </a:lnTo>
                <a:lnTo>
                  <a:pt x="254793" y="92869"/>
                </a:lnTo>
                <a:lnTo>
                  <a:pt x="142875" y="38100"/>
                </a:lnTo>
                <a:lnTo>
                  <a:pt x="80962" y="9525"/>
                </a:lnTo>
                <a:lnTo>
                  <a:pt x="35718" y="0"/>
                </a:lnTo>
                <a:lnTo>
                  <a:pt x="7143" y="2381"/>
                </a:lnTo>
                <a:lnTo>
                  <a:pt x="0" y="14288"/>
                </a:lnTo>
                <a:lnTo>
                  <a:pt x="2381" y="33338"/>
                </a:lnTo>
                <a:lnTo>
                  <a:pt x="59531" y="107156"/>
                </a:lnTo>
                <a:lnTo>
                  <a:pt x="135731" y="211931"/>
                </a:lnTo>
                <a:lnTo>
                  <a:pt x="183356" y="288131"/>
                </a:lnTo>
                <a:lnTo>
                  <a:pt x="195262" y="328613"/>
                </a:lnTo>
                <a:lnTo>
                  <a:pt x="233362" y="604838"/>
                </a:lnTo>
                <a:lnTo>
                  <a:pt x="266700" y="890588"/>
                </a:lnTo>
                <a:lnTo>
                  <a:pt x="280987" y="1100138"/>
                </a:lnTo>
                <a:lnTo>
                  <a:pt x="285750" y="1152525"/>
                </a:lnTo>
                <a:lnTo>
                  <a:pt x="292893" y="1176338"/>
                </a:lnTo>
                <a:lnTo>
                  <a:pt x="316706" y="1233488"/>
                </a:lnTo>
                <a:lnTo>
                  <a:pt x="357187" y="1302544"/>
                </a:lnTo>
                <a:lnTo>
                  <a:pt x="390525" y="1343025"/>
                </a:lnTo>
                <a:lnTo>
                  <a:pt x="431006" y="1371600"/>
                </a:lnTo>
                <a:lnTo>
                  <a:pt x="466725" y="1385888"/>
                </a:lnTo>
                <a:lnTo>
                  <a:pt x="495300" y="1388269"/>
                </a:lnTo>
                <a:lnTo>
                  <a:pt x="521493" y="1383506"/>
                </a:lnTo>
                <a:lnTo>
                  <a:pt x="535781" y="1366838"/>
                </a:lnTo>
                <a:lnTo>
                  <a:pt x="547687" y="1338263"/>
                </a:lnTo>
                <a:lnTo>
                  <a:pt x="561975" y="1285875"/>
                </a:lnTo>
                <a:lnTo>
                  <a:pt x="569118" y="1235869"/>
                </a:lnTo>
                <a:lnTo>
                  <a:pt x="569118" y="1212056"/>
                </a:lnTo>
                <a:lnTo>
                  <a:pt x="569118" y="1154906"/>
                </a:lnTo>
                <a:lnTo>
                  <a:pt x="523875" y="1069181"/>
                </a:lnTo>
                <a:lnTo>
                  <a:pt x="457200" y="578644"/>
                </a:lnTo>
                <a:lnTo>
                  <a:pt x="440531" y="45243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A864EC2-D718-4C9D-8AEF-E120495988EF}"/>
              </a:ext>
            </a:extLst>
          </p:cNvPr>
          <p:cNvSpPr/>
          <p:nvPr/>
        </p:nvSpPr>
        <p:spPr>
          <a:xfrm>
            <a:off x="4129089" y="4476750"/>
            <a:ext cx="1419225" cy="1042988"/>
          </a:xfrm>
          <a:custGeom>
            <a:avLst/>
            <a:gdLst>
              <a:gd name="connsiteX0" fmla="*/ 600075 w 1419225"/>
              <a:gd name="connsiteY0" fmla="*/ 166688 h 1042988"/>
              <a:gd name="connsiteX1" fmla="*/ 445293 w 1419225"/>
              <a:gd name="connsiteY1" fmla="*/ 200025 h 1042988"/>
              <a:gd name="connsiteX2" fmla="*/ 338137 w 1419225"/>
              <a:gd name="connsiteY2" fmla="*/ 216694 h 1042988"/>
              <a:gd name="connsiteX3" fmla="*/ 171450 w 1419225"/>
              <a:gd name="connsiteY3" fmla="*/ 228600 h 1042988"/>
              <a:gd name="connsiteX4" fmla="*/ 97631 w 1419225"/>
              <a:gd name="connsiteY4" fmla="*/ 228600 h 1042988"/>
              <a:gd name="connsiteX5" fmla="*/ 0 w 1419225"/>
              <a:gd name="connsiteY5" fmla="*/ 288131 h 1042988"/>
              <a:gd name="connsiteX6" fmla="*/ 214312 w 1419225"/>
              <a:gd name="connsiteY6" fmla="*/ 383381 h 1042988"/>
              <a:gd name="connsiteX7" fmla="*/ 381000 w 1419225"/>
              <a:gd name="connsiteY7" fmla="*/ 347663 h 1042988"/>
              <a:gd name="connsiteX8" fmla="*/ 666750 w 1419225"/>
              <a:gd name="connsiteY8" fmla="*/ 285750 h 1042988"/>
              <a:gd name="connsiteX9" fmla="*/ 873918 w 1419225"/>
              <a:gd name="connsiteY9" fmla="*/ 238125 h 1042988"/>
              <a:gd name="connsiteX10" fmla="*/ 966787 w 1419225"/>
              <a:gd name="connsiteY10" fmla="*/ 214313 h 1042988"/>
              <a:gd name="connsiteX11" fmla="*/ 1007268 w 1419225"/>
              <a:gd name="connsiteY11" fmla="*/ 209550 h 1042988"/>
              <a:gd name="connsiteX12" fmla="*/ 1038225 w 1419225"/>
              <a:gd name="connsiteY12" fmla="*/ 214313 h 1042988"/>
              <a:gd name="connsiteX13" fmla="*/ 1062037 w 1419225"/>
              <a:gd name="connsiteY13" fmla="*/ 221456 h 1042988"/>
              <a:gd name="connsiteX14" fmla="*/ 1076325 w 1419225"/>
              <a:gd name="connsiteY14" fmla="*/ 233363 h 1042988"/>
              <a:gd name="connsiteX15" fmla="*/ 1085850 w 1419225"/>
              <a:gd name="connsiteY15" fmla="*/ 257175 h 1042988"/>
              <a:gd name="connsiteX16" fmla="*/ 1088231 w 1419225"/>
              <a:gd name="connsiteY16" fmla="*/ 285750 h 1042988"/>
              <a:gd name="connsiteX17" fmla="*/ 1031081 w 1419225"/>
              <a:gd name="connsiteY17" fmla="*/ 764381 h 1042988"/>
              <a:gd name="connsiteX18" fmla="*/ 1021556 w 1419225"/>
              <a:gd name="connsiteY18" fmla="*/ 833438 h 1042988"/>
              <a:gd name="connsiteX19" fmla="*/ 1000125 w 1419225"/>
              <a:gd name="connsiteY19" fmla="*/ 940594 h 1042988"/>
              <a:gd name="connsiteX20" fmla="*/ 990600 w 1419225"/>
              <a:gd name="connsiteY20" fmla="*/ 1035844 h 1042988"/>
              <a:gd name="connsiteX21" fmla="*/ 1028700 w 1419225"/>
              <a:gd name="connsiteY21" fmla="*/ 1042988 h 1042988"/>
              <a:gd name="connsiteX22" fmla="*/ 1092993 w 1419225"/>
              <a:gd name="connsiteY22" fmla="*/ 1040606 h 1042988"/>
              <a:gd name="connsiteX23" fmla="*/ 1135856 w 1419225"/>
              <a:gd name="connsiteY23" fmla="*/ 1026319 h 1042988"/>
              <a:gd name="connsiteX24" fmla="*/ 1162050 w 1419225"/>
              <a:gd name="connsiteY24" fmla="*/ 1007269 h 1042988"/>
              <a:gd name="connsiteX25" fmla="*/ 1183481 w 1419225"/>
              <a:gd name="connsiteY25" fmla="*/ 988219 h 1042988"/>
              <a:gd name="connsiteX26" fmla="*/ 1204912 w 1419225"/>
              <a:gd name="connsiteY26" fmla="*/ 957263 h 1042988"/>
              <a:gd name="connsiteX27" fmla="*/ 1216818 w 1419225"/>
              <a:gd name="connsiteY27" fmla="*/ 926306 h 1042988"/>
              <a:gd name="connsiteX28" fmla="*/ 1228725 w 1419225"/>
              <a:gd name="connsiteY28" fmla="*/ 873919 h 1042988"/>
              <a:gd name="connsiteX29" fmla="*/ 1295400 w 1419225"/>
              <a:gd name="connsiteY29" fmla="*/ 542925 h 1042988"/>
              <a:gd name="connsiteX30" fmla="*/ 1333500 w 1419225"/>
              <a:gd name="connsiteY30" fmla="*/ 361950 h 1042988"/>
              <a:gd name="connsiteX31" fmla="*/ 1345406 w 1419225"/>
              <a:gd name="connsiteY31" fmla="*/ 328613 h 1042988"/>
              <a:gd name="connsiteX32" fmla="*/ 1362075 w 1419225"/>
              <a:gd name="connsiteY32" fmla="*/ 297656 h 1042988"/>
              <a:gd name="connsiteX33" fmla="*/ 1385887 w 1419225"/>
              <a:gd name="connsiteY33" fmla="*/ 261938 h 1042988"/>
              <a:gd name="connsiteX34" fmla="*/ 1407318 w 1419225"/>
              <a:gd name="connsiteY34" fmla="*/ 240506 h 1042988"/>
              <a:gd name="connsiteX35" fmla="*/ 1419225 w 1419225"/>
              <a:gd name="connsiteY35" fmla="*/ 221456 h 1042988"/>
              <a:gd name="connsiteX36" fmla="*/ 1416843 w 1419225"/>
              <a:gd name="connsiteY36" fmla="*/ 207169 h 1042988"/>
              <a:gd name="connsiteX37" fmla="*/ 1412081 w 1419225"/>
              <a:gd name="connsiteY37" fmla="*/ 180975 h 1042988"/>
              <a:gd name="connsiteX38" fmla="*/ 1395412 w 1419225"/>
              <a:gd name="connsiteY38" fmla="*/ 152400 h 1042988"/>
              <a:gd name="connsiteX39" fmla="*/ 1369218 w 1419225"/>
              <a:gd name="connsiteY39" fmla="*/ 126206 h 1042988"/>
              <a:gd name="connsiteX40" fmla="*/ 1264443 w 1419225"/>
              <a:gd name="connsiteY40" fmla="*/ 59531 h 1042988"/>
              <a:gd name="connsiteX41" fmla="*/ 1178718 w 1419225"/>
              <a:gd name="connsiteY41" fmla="*/ 14288 h 1042988"/>
              <a:gd name="connsiteX42" fmla="*/ 1131093 w 1419225"/>
              <a:gd name="connsiteY42" fmla="*/ 0 h 1042988"/>
              <a:gd name="connsiteX43" fmla="*/ 1104900 w 1419225"/>
              <a:gd name="connsiteY43" fmla="*/ 4763 h 1042988"/>
              <a:gd name="connsiteX44" fmla="*/ 1078706 w 1419225"/>
              <a:gd name="connsiteY44" fmla="*/ 14288 h 1042988"/>
              <a:gd name="connsiteX45" fmla="*/ 1057275 w 1419225"/>
              <a:gd name="connsiteY45" fmla="*/ 35719 h 1042988"/>
              <a:gd name="connsiteX46" fmla="*/ 1038225 w 1419225"/>
              <a:gd name="connsiteY46" fmla="*/ 47625 h 1042988"/>
              <a:gd name="connsiteX47" fmla="*/ 981075 w 1419225"/>
              <a:gd name="connsiteY47" fmla="*/ 69056 h 1042988"/>
              <a:gd name="connsiteX48" fmla="*/ 812006 w 1419225"/>
              <a:gd name="connsiteY48" fmla="*/ 114300 h 1042988"/>
              <a:gd name="connsiteX49" fmla="*/ 600075 w 1419225"/>
              <a:gd name="connsiteY49" fmla="*/ 166688 h 10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19225" h="1042988">
                <a:moveTo>
                  <a:pt x="600075" y="166688"/>
                </a:moveTo>
                <a:lnTo>
                  <a:pt x="445293" y="200025"/>
                </a:lnTo>
                <a:lnTo>
                  <a:pt x="338137" y="216694"/>
                </a:lnTo>
                <a:lnTo>
                  <a:pt x="171450" y="228600"/>
                </a:lnTo>
                <a:lnTo>
                  <a:pt x="97631" y="228600"/>
                </a:lnTo>
                <a:lnTo>
                  <a:pt x="0" y="288131"/>
                </a:lnTo>
                <a:lnTo>
                  <a:pt x="214312" y="383381"/>
                </a:lnTo>
                <a:lnTo>
                  <a:pt x="381000" y="347663"/>
                </a:lnTo>
                <a:lnTo>
                  <a:pt x="666750" y="285750"/>
                </a:lnTo>
                <a:lnTo>
                  <a:pt x="873918" y="238125"/>
                </a:lnTo>
                <a:lnTo>
                  <a:pt x="966787" y="214313"/>
                </a:lnTo>
                <a:lnTo>
                  <a:pt x="1007268" y="209550"/>
                </a:lnTo>
                <a:lnTo>
                  <a:pt x="1038225" y="214313"/>
                </a:lnTo>
                <a:lnTo>
                  <a:pt x="1062037" y="221456"/>
                </a:lnTo>
                <a:lnTo>
                  <a:pt x="1076325" y="233363"/>
                </a:lnTo>
                <a:lnTo>
                  <a:pt x="1085850" y="257175"/>
                </a:lnTo>
                <a:lnTo>
                  <a:pt x="1088231" y="285750"/>
                </a:lnTo>
                <a:lnTo>
                  <a:pt x="1031081" y="764381"/>
                </a:lnTo>
                <a:lnTo>
                  <a:pt x="1021556" y="833438"/>
                </a:lnTo>
                <a:lnTo>
                  <a:pt x="1000125" y="940594"/>
                </a:lnTo>
                <a:lnTo>
                  <a:pt x="990600" y="1035844"/>
                </a:lnTo>
                <a:lnTo>
                  <a:pt x="1028700" y="1042988"/>
                </a:lnTo>
                <a:lnTo>
                  <a:pt x="1092993" y="1040606"/>
                </a:lnTo>
                <a:lnTo>
                  <a:pt x="1135856" y="1026319"/>
                </a:lnTo>
                <a:lnTo>
                  <a:pt x="1162050" y="1007269"/>
                </a:lnTo>
                <a:lnTo>
                  <a:pt x="1183481" y="988219"/>
                </a:lnTo>
                <a:lnTo>
                  <a:pt x="1204912" y="957263"/>
                </a:lnTo>
                <a:lnTo>
                  <a:pt x="1216818" y="926306"/>
                </a:lnTo>
                <a:lnTo>
                  <a:pt x="1228725" y="873919"/>
                </a:lnTo>
                <a:lnTo>
                  <a:pt x="1295400" y="542925"/>
                </a:lnTo>
                <a:lnTo>
                  <a:pt x="1333500" y="361950"/>
                </a:lnTo>
                <a:lnTo>
                  <a:pt x="1345406" y="328613"/>
                </a:lnTo>
                <a:lnTo>
                  <a:pt x="1362075" y="297656"/>
                </a:lnTo>
                <a:lnTo>
                  <a:pt x="1385887" y="261938"/>
                </a:lnTo>
                <a:lnTo>
                  <a:pt x="1407318" y="240506"/>
                </a:lnTo>
                <a:lnTo>
                  <a:pt x="1419225" y="221456"/>
                </a:lnTo>
                <a:lnTo>
                  <a:pt x="1416843" y="207169"/>
                </a:lnTo>
                <a:lnTo>
                  <a:pt x="1412081" y="180975"/>
                </a:lnTo>
                <a:lnTo>
                  <a:pt x="1395412" y="152400"/>
                </a:lnTo>
                <a:lnTo>
                  <a:pt x="1369218" y="126206"/>
                </a:lnTo>
                <a:lnTo>
                  <a:pt x="1264443" y="59531"/>
                </a:lnTo>
                <a:lnTo>
                  <a:pt x="1178718" y="14288"/>
                </a:lnTo>
                <a:lnTo>
                  <a:pt x="1131093" y="0"/>
                </a:lnTo>
                <a:lnTo>
                  <a:pt x="1104900" y="4763"/>
                </a:lnTo>
                <a:lnTo>
                  <a:pt x="1078706" y="14288"/>
                </a:lnTo>
                <a:lnTo>
                  <a:pt x="1057275" y="35719"/>
                </a:lnTo>
                <a:lnTo>
                  <a:pt x="1038225" y="47625"/>
                </a:lnTo>
                <a:lnTo>
                  <a:pt x="981075" y="69056"/>
                </a:lnTo>
                <a:lnTo>
                  <a:pt x="812006" y="114300"/>
                </a:lnTo>
                <a:lnTo>
                  <a:pt x="600075" y="1666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41D156F0-D658-4FB5-925F-E63B229C6713}"/>
              </a:ext>
            </a:extLst>
          </p:cNvPr>
          <p:cNvSpPr/>
          <p:nvPr/>
        </p:nvSpPr>
        <p:spPr>
          <a:xfrm>
            <a:off x="4335463" y="5284788"/>
            <a:ext cx="952500" cy="311150"/>
          </a:xfrm>
          <a:custGeom>
            <a:avLst/>
            <a:gdLst>
              <a:gd name="connsiteX0" fmla="*/ 323850 w 952500"/>
              <a:gd name="connsiteY0" fmla="*/ 126206 h 311944"/>
              <a:gd name="connsiteX1" fmla="*/ 135732 w 952500"/>
              <a:gd name="connsiteY1" fmla="*/ 176212 h 311944"/>
              <a:gd name="connsiteX2" fmla="*/ 0 w 952500"/>
              <a:gd name="connsiteY2" fmla="*/ 230981 h 311944"/>
              <a:gd name="connsiteX3" fmla="*/ 161925 w 952500"/>
              <a:gd name="connsiteY3" fmla="*/ 311944 h 311944"/>
              <a:gd name="connsiteX4" fmla="*/ 247650 w 952500"/>
              <a:gd name="connsiteY4" fmla="*/ 290512 h 311944"/>
              <a:gd name="connsiteX5" fmla="*/ 342900 w 952500"/>
              <a:gd name="connsiteY5" fmla="*/ 269081 h 311944"/>
              <a:gd name="connsiteX6" fmla="*/ 447675 w 952500"/>
              <a:gd name="connsiteY6" fmla="*/ 250031 h 311944"/>
              <a:gd name="connsiteX7" fmla="*/ 564357 w 952500"/>
              <a:gd name="connsiteY7" fmla="*/ 233362 h 311944"/>
              <a:gd name="connsiteX8" fmla="*/ 676275 w 952500"/>
              <a:gd name="connsiteY8" fmla="*/ 223837 h 311944"/>
              <a:gd name="connsiteX9" fmla="*/ 747713 w 952500"/>
              <a:gd name="connsiteY9" fmla="*/ 223837 h 311944"/>
              <a:gd name="connsiteX10" fmla="*/ 821532 w 952500"/>
              <a:gd name="connsiteY10" fmla="*/ 233362 h 311944"/>
              <a:gd name="connsiteX11" fmla="*/ 952500 w 952500"/>
              <a:gd name="connsiteY11" fmla="*/ 116681 h 311944"/>
              <a:gd name="connsiteX12" fmla="*/ 821532 w 952500"/>
              <a:gd name="connsiteY12" fmla="*/ 0 h 311944"/>
              <a:gd name="connsiteX13" fmla="*/ 657225 w 952500"/>
              <a:gd name="connsiteY13" fmla="*/ 42862 h 311944"/>
              <a:gd name="connsiteX14" fmla="*/ 323850 w 952500"/>
              <a:gd name="connsiteY14" fmla="*/ 126206 h 31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52500" h="311944">
                <a:moveTo>
                  <a:pt x="323850" y="126206"/>
                </a:moveTo>
                <a:lnTo>
                  <a:pt x="135732" y="176212"/>
                </a:lnTo>
                <a:lnTo>
                  <a:pt x="0" y="230981"/>
                </a:lnTo>
                <a:lnTo>
                  <a:pt x="161925" y="311944"/>
                </a:lnTo>
                <a:lnTo>
                  <a:pt x="247650" y="290512"/>
                </a:lnTo>
                <a:lnTo>
                  <a:pt x="342900" y="269081"/>
                </a:lnTo>
                <a:lnTo>
                  <a:pt x="447675" y="250031"/>
                </a:lnTo>
                <a:lnTo>
                  <a:pt x="564357" y="233362"/>
                </a:lnTo>
                <a:lnTo>
                  <a:pt x="676275" y="223837"/>
                </a:lnTo>
                <a:lnTo>
                  <a:pt x="747713" y="223837"/>
                </a:lnTo>
                <a:lnTo>
                  <a:pt x="821532" y="233362"/>
                </a:lnTo>
                <a:lnTo>
                  <a:pt x="952500" y="116681"/>
                </a:lnTo>
                <a:lnTo>
                  <a:pt x="821532" y="0"/>
                </a:lnTo>
                <a:lnTo>
                  <a:pt x="657225" y="42862"/>
                </a:lnTo>
                <a:lnTo>
                  <a:pt x="323850" y="1262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0987649-E509-40C4-A73C-2F16454BB61F}"/>
              </a:ext>
            </a:extLst>
          </p:cNvPr>
          <p:cNvSpPr/>
          <p:nvPr/>
        </p:nvSpPr>
        <p:spPr>
          <a:xfrm>
            <a:off x="6329363" y="1992313"/>
            <a:ext cx="730250" cy="1827212"/>
          </a:xfrm>
          <a:custGeom>
            <a:avLst/>
            <a:gdLst>
              <a:gd name="connsiteX0" fmla="*/ 338137 w 731043"/>
              <a:gd name="connsiteY0" fmla="*/ 540544 h 1826419"/>
              <a:gd name="connsiteX1" fmla="*/ 373856 w 731043"/>
              <a:gd name="connsiteY1" fmla="*/ 357188 h 1826419"/>
              <a:gd name="connsiteX2" fmla="*/ 388143 w 731043"/>
              <a:gd name="connsiteY2" fmla="*/ 278607 h 1826419"/>
              <a:gd name="connsiteX3" fmla="*/ 385762 w 731043"/>
              <a:gd name="connsiteY3" fmla="*/ 252413 h 1826419"/>
              <a:gd name="connsiteX4" fmla="*/ 378618 w 731043"/>
              <a:gd name="connsiteY4" fmla="*/ 221457 h 1826419"/>
              <a:gd name="connsiteX5" fmla="*/ 364331 w 731043"/>
              <a:gd name="connsiteY5" fmla="*/ 190500 h 1826419"/>
              <a:gd name="connsiteX6" fmla="*/ 335756 w 731043"/>
              <a:gd name="connsiteY6" fmla="*/ 154782 h 1826419"/>
              <a:gd name="connsiteX7" fmla="*/ 311943 w 731043"/>
              <a:gd name="connsiteY7" fmla="*/ 130969 h 1826419"/>
              <a:gd name="connsiteX8" fmla="*/ 285750 w 731043"/>
              <a:gd name="connsiteY8" fmla="*/ 107157 h 1826419"/>
              <a:gd name="connsiteX9" fmla="*/ 209550 w 731043"/>
              <a:gd name="connsiteY9" fmla="*/ 0 h 1826419"/>
              <a:gd name="connsiteX10" fmla="*/ 526256 w 731043"/>
              <a:gd name="connsiteY10" fmla="*/ 85725 h 1826419"/>
              <a:gd name="connsiteX11" fmla="*/ 588168 w 731043"/>
              <a:gd name="connsiteY11" fmla="*/ 145257 h 1826419"/>
              <a:gd name="connsiteX12" fmla="*/ 650081 w 731043"/>
              <a:gd name="connsiteY12" fmla="*/ 214313 h 1826419"/>
              <a:gd name="connsiteX13" fmla="*/ 692943 w 731043"/>
              <a:gd name="connsiteY13" fmla="*/ 266700 h 1826419"/>
              <a:gd name="connsiteX14" fmla="*/ 723900 w 731043"/>
              <a:gd name="connsiteY14" fmla="*/ 307182 h 1826419"/>
              <a:gd name="connsiteX15" fmla="*/ 731043 w 731043"/>
              <a:gd name="connsiteY15" fmla="*/ 326232 h 1826419"/>
              <a:gd name="connsiteX16" fmla="*/ 728662 w 731043"/>
              <a:gd name="connsiteY16" fmla="*/ 350044 h 1826419"/>
              <a:gd name="connsiteX17" fmla="*/ 716756 w 731043"/>
              <a:gd name="connsiteY17" fmla="*/ 371475 h 1826419"/>
              <a:gd name="connsiteX18" fmla="*/ 657225 w 731043"/>
              <a:gd name="connsiteY18" fmla="*/ 438150 h 1826419"/>
              <a:gd name="connsiteX19" fmla="*/ 640556 w 731043"/>
              <a:gd name="connsiteY19" fmla="*/ 466725 h 1826419"/>
              <a:gd name="connsiteX20" fmla="*/ 559593 w 731043"/>
              <a:gd name="connsiteY20" fmla="*/ 773907 h 1826419"/>
              <a:gd name="connsiteX21" fmla="*/ 514350 w 731043"/>
              <a:gd name="connsiteY21" fmla="*/ 919163 h 1826419"/>
              <a:gd name="connsiteX22" fmla="*/ 388143 w 731043"/>
              <a:gd name="connsiteY22" fmla="*/ 1235869 h 1826419"/>
              <a:gd name="connsiteX23" fmla="*/ 207168 w 731043"/>
              <a:gd name="connsiteY23" fmla="*/ 1709738 h 1826419"/>
              <a:gd name="connsiteX24" fmla="*/ 195262 w 731043"/>
              <a:gd name="connsiteY24" fmla="*/ 1733550 h 1826419"/>
              <a:gd name="connsiteX25" fmla="*/ 69056 w 731043"/>
              <a:gd name="connsiteY25" fmla="*/ 1826419 h 1826419"/>
              <a:gd name="connsiteX26" fmla="*/ 0 w 731043"/>
              <a:gd name="connsiteY26" fmla="*/ 1752600 h 1826419"/>
              <a:gd name="connsiteX27" fmla="*/ 66675 w 731043"/>
              <a:gd name="connsiteY27" fmla="*/ 1519238 h 1826419"/>
              <a:gd name="connsiteX28" fmla="*/ 157162 w 731043"/>
              <a:gd name="connsiteY28" fmla="*/ 1209675 h 1826419"/>
              <a:gd name="connsiteX29" fmla="*/ 235743 w 731043"/>
              <a:gd name="connsiteY29" fmla="*/ 945357 h 1826419"/>
              <a:gd name="connsiteX30" fmla="*/ 288131 w 731043"/>
              <a:gd name="connsiteY30" fmla="*/ 809625 h 1826419"/>
              <a:gd name="connsiteX31" fmla="*/ 338137 w 731043"/>
              <a:gd name="connsiteY31" fmla="*/ 540544 h 182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043" h="1826419">
                <a:moveTo>
                  <a:pt x="338137" y="540544"/>
                </a:moveTo>
                <a:lnTo>
                  <a:pt x="373856" y="357188"/>
                </a:lnTo>
                <a:lnTo>
                  <a:pt x="388143" y="278607"/>
                </a:lnTo>
                <a:lnTo>
                  <a:pt x="385762" y="252413"/>
                </a:lnTo>
                <a:lnTo>
                  <a:pt x="378618" y="221457"/>
                </a:lnTo>
                <a:lnTo>
                  <a:pt x="364331" y="190500"/>
                </a:lnTo>
                <a:lnTo>
                  <a:pt x="335756" y="154782"/>
                </a:lnTo>
                <a:lnTo>
                  <a:pt x="311943" y="130969"/>
                </a:lnTo>
                <a:lnTo>
                  <a:pt x="285750" y="107157"/>
                </a:lnTo>
                <a:lnTo>
                  <a:pt x="209550" y="0"/>
                </a:lnTo>
                <a:lnTo>
                  <a:pt x="526256" y="85725"/>
                </a:lnTo>
                <a:lnTo>
                  <a:pt x="588168" y="145257"/>
                </a:lnTo>
                <a:lnTo>
                  <a:pt x="650081" y="214313"/>
                </a:lnTo>
                <a:lnTo>
                  <a:pt x="692943" y="266700"/>
                </a:lnTo>
                <a:lnTo>
                  <a:pt x="723900" y="307182"/>
                </a:lnTo>
                <a:lnTo>
                  <a:pt x="731043" y="326232"/>
                </a:lnTo>
                <a:lnTo>
                  <a:pt x="728662" y="350044"/>
                </a:lnTo>
                <a:lnTo>
                  <a:pt x="716756" y="371475"/>
                </a:lnTo>
                <a:lnTo>
                  <a:pt x="657225" y="438150"/>
                </a:lnTo>
                <a:lnTo>
                  <a:pt x="640556" y="466725"/>
                </a:lnTo>
                <a:lnTo>
                  <a:pt x="559593" y="773907"/>
                </a:lnTo>
                <a:lnTo>
                  <a:pt x="514350" y="919163"/>
                </a:lnTo>
                <a:lnTo>
                  <a:pt x="388143" y="1235869"/>
                </a:lnTo>
                <a:lnTo>
                  <a:pt x="207168" y="1709738"/>
                </a:lnTo>
                <a:lnTo>
                  <a:pt x="195262" y="1733550"/>
                </a:lnTo>
                <a:lnTo>
                  <a:pt x="69056" y="1826419"/>
                </a:lnTo>
                <a:lnTo>
                  <a:pt x="0" y="1752600"/>
                </a:lnTo>
                <a:lnTo>
                  <a:pt x="66675" y="1519238"/>
                </a:lnTo>
                <a:lnTo>
                  <a:pt x="157162" y="1209675"/>
                </a:lnTo>
                <a:lnTo>
                  <a:pt x="235743" y="945357"/>
                </a:lnTo>
                <a:lnTo>
                  <a:pt x="288131" y="809625"/>
                </a:lnTo>
                <a:lnTo>
                  <a:pt x="338137" y="5405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E8E11DEF-812F-4BF7-AA21-F94D233469A7}"/>
              </a:ext>
            </a:extLst>
          </p:cNvPr>
          <p:cNvSpPr/>
          <p:nvPr/>
        </p:nvSpPr>
        <p:spPr>
          <a:xfrm>
            <a:off x="5853113" y="2600325"/>
            <a:ext cx="1943100" cy="1112838"/>
          </a:xfrm>
          <a:custGeom>
            <a:avLst/>
            <a:gdLst>
              <a:gd name="connsiteX0" fmla="*/ 688181 w 1943100"/>
              <a:gd name="connsiteY0" fmla="*/ 195263 h 1112044"/>
              <a:gd name="connsiteX1" fmla="*/ 500062 w 1943100"/>
              <a:gd name="connsiteY1" fmla="*/ 219075 h 1112044"/>
              <a:gd name="connsiteX2" fmla="*/ 352425 w 1943100"/>
              <a:gd name="connsiteY2" fmla="*/ 230981 h 1112044"/>
              <a:gd name="connsiteX3" fmla="*/ 240506 w 1943100"/>
              <a:gd name="connsiteY3" fmla="*/ 228600 h 1112044"/>
              <a:gd name="connsiteX4" fmla="*/ 197643 w 1943100"/>
              <a:gd name="connsiteY4" fmla="*/ 216694 h 1112044"/>
              <a:gd name="connsiteX5" fmla="*/ 140493 w 1943100"/>
              <a:gd name="connsiteY5" fmla="*/ 197644 h 1112044"/>
              <a:gd name="connsiteX6" fmla="*/ 90487 w 1943100"/>
              <a:gd name="connsiteY6" fmla="*/ 166688 h 1112044"/>
              <a:gd name="connsiteX7" fmla="*/ 57150 w 1943100"/>
              <a:gd name="connsiteY7" fmla="*/ 140494 h 1112044"/>
              <a:gd name="connsiteX8" fmla="*/ 28575 w 1943100"/>
              <a:gd name="connsiteY8" fmla="*/ 128588 h 1112044"/>
              <a:gd name="connsiteX9" fmla="*/ 7143 w 1943100"/>
              <a:gd name="connsiteY9" fmla="*/ 128588 h 1112044"/>
              <a:gd name="connsiteX10" fmla="*/ 0 w 1943100"/>
              <a:gd name="connsiteY10" fmla="*/ 138113 h 1112044"/>
              <a:gd name="connsiteX11" fmla="*/ 7143 w 1943100"/>
              <a:gd name="connsiteY11" fmla="*/ 164306 h 1112044"/>
              <a:gd name="connsiteX12" fmla="*/ 23812 w 1943100"/>
              <a:gd name="connsiteY12" fmla="*/ 195263 h 1112044"/>
              <a:gd name="connsiteX13" fmla="*/ 95250 w 1943100"/>
              <a:gd name="connsiteY13" fmla="*/ 278606 h 1112044"/>
              <a:gd name="connsiteX14" fmla="*/ 171450 w 1943100"/>
              <a:gd name="connsiteY14" fmla="*/ 354806 h 1112044"/>
              <a:gd name="connsiteX15" fmla="*/ 226218 w 1943100"/>
              <a:gd name="connsiteY15" fmla="*/ 395288 h 1112044"/>
              <a:gd name="connsiteX16" fmla="*/ 302418 w 1943100"/>
              <a:gd name="connsiteY16" fmla="*/ 433388 h 1112044"/>
              <a:gd name="connsiteX17" fmla="*/ 352425 w 1943100"/>
              <a:gd name="connsiteY17" fmla="*/ 450056 h 1112044"/>
              <a:gd name="connsiteX18" fmla="*/ 373856 w 1943100"/>
              <a:gd name="connsiteY18" fmla="*/ 452438 h 1112044"/>
              <a:gd name="connsiteX19" fmla="*/ 416718 w 1943100"/>
              <a:gd name="connsiteY19" fmla="*/ 433388 h 1112044"/>
              <a:gd name="connsiteX20" fmla="*/ 492918 w 1943100"/>
              <a:gd name="connsiteY20" fmla="*/ 404813 h 1112044"/>
              <a:gd name="connsiteX21" fmla="*/ 602456 w 1943100"/>
              <a:gd name="connsiteY21" fmla="*/ 378619 h 1112044"/>
              <a:gd name="connsiteX22" fmla="*/ 738187 w 1943100"/>
              <a:gd name="connsiteY22" fmla="*/ 357188 h 1112044"/>
              <a:gd name="connsiteX23" fmla="*/ 988218 w 1943100"/>
              <a:gd name="connsiteY23" fmla="*/ 295275 h 1112044"/>
              <a:gd name="connsiteX24" fmla="*/ 1152525 w 1943100"/>
              <a:gd name="connsiteY24" fmla="*/ 276225 h 1112044"/>
              <a:gd name="connsiteX25" fmla="*/ 1383506 w 1943100"/>
              <a:gd name="connsiteY25" fmla="*/ 247650 h 1112044"/>
              <a:gd name="connsiteX26" fmla="*/ 1483518 w 1943100"/>
              <a:gd name="connsiteY26" fmla="*/ 235744 h 1112044"/>
              <a:gd name="connsiteX27" fmla="*/ 1540668 w 1943100"/>
              <a:gd name="connsiteY27" fmla="*/ 228600 h 1112044"/>
              <a:gd name="connsiteX28" fmla="*/ 1566862 w 1943100"/>
              <a:gd name="connsiteY28" fmla="*/ 230981 h 1112044"/>
              <a:gd name="connsiteX29" fmla="*/ 1590675 w 1943100"/>
              <a:gd name="connsiteY29" fmla="*/ 242888 h 1112044"/>
              <a:gd name="connsiteX30" fmla="*/ 1602581 w 1943100"/>
              <a:gd name="connsiteY30" fmla="*/ 254794 h 1112044"/>
              <a:gd name="connsiteX31" fmla="*/ 1612106 w 1943100"/>
              <a:gd name="connsiteY31" fmla="*/ 271463 h 1112044"/>
              <a:gd name="connsiteX32" fmla="*/ 1619250 w 1943100"/>
              <a:gd name="connsiteY32" fmla="*/ 295275 h 1112044"/>
              <a:gd name="connsiteX33" fmla="*/ 1604962 w 1943100"/>
              <a:gd name="connsiteY33" fmla="*/ 440531 h 1112044"/>
              <a:gd name="connsiteX34" fmla="*/ 1562100 w 1943100"/>
              <a:gd name="connsiteY34" fmla="*/ 785813 h 1112044"/>
              <a:gd name="connsiteX35" fmla="*/ 1528762 w 1943100"/>
              <a:gd name="connsiteY35" fmla="*/ 1033463 h 1112044"/>
              <a:gd name="connsiteX36" fmla="*/ 1607343 w 1943100"/>
              <a:gd name="connsiteY36" fmla="*/ 1112044 h 1112044"/>
              <a:gd name="connsiteX37" fmla="*/ 1728787 w 1943100"/>
              <a:gd name="connsiteY37" fmla="*/ 1009650 h 1112044"/>
              <a:gd name="connsiteX38" fmla="*/ 1812131 w 1943100"/>
              <a:gd name="connsiteY38" fmla="*/ 564356 h 1112044"/>
              <a:gd name="connsiteX39" fmla="*/ 1847850 w 1943100"/>
              <a:gd name="connsiteY39" fmla="*/ 385763 h 1112044"/>
              <a:gd name="connsiteX40" fmla="*/ 1859756 w 1943100"/>
              <a:gd name="connsiteY40" fmla="*/ 347663 h 1112044"/>
              <a:gd name="connsiteX41" fmla="*/ 1888331 w 1943100"/>
              <a:gd name="connsiteY41" fmla="*/ 300038 h 1112044"/>
              <a:gd name="connsiteX42" fmla="*/ 1916906 w 1943100"/>
              <a:gd name="connsiteY42" fmla="*/ 261938 h 1112044"/>
              <a:gd name="connsiteX43" fmla="*/ 1938337 w 1943100"/>
              <a:gd name="connsiteY43" fmla="*/ 238125 h 1112044"/>
              <a:gd name="connsiteX44" fmla="*/ 1943100 w 1943100"/>
              <a:gd name="connsiteY44" fmla="*/ 221456 h 1112044"/>
              <a:gd name="connsiteX45" fmla="*/ 1943100 w 1943100"/>
              <a:gd name="connsiteY45" fmla="*/ 204788 h 1112044"/>
              <a:gd name="connsiteX46" fmla="*/ 1938337 w 1943100"/>
              <a:gd name="connsiteY46" fmla="*/ 176213 h 1112044"/>
              <a:gd name="connsiteX47" fmla="*/ 1926431 w 1943100"/>
              <a:gd name="connsiteY47" fmla="*/ 150019 h 1112044"/>
              <a:gd name="connsiteX48" fmla="*/ 1905000 w 1943100"/>
              <a:gd name="connsiteY48" fmla="*/ 130969 h 1112044"/>
              <a:gd name="connsiteX49" fmla="*/ 1774031 w 1943100"/>
              <a:gd name="connsiteY49" fmla="*/ 42863 h 1112044"/>
              <a:gd name="connsiteX50" fmla="*/ 1709737 w 1943100"/>
              <a:gd name="connsiteY50" fmla="*/ 11906 h 1112044"/>
              <a:gd name="connsiteX51" fmla="*/ 1671637 w 1943100"/>
              <a:gd name="connsiteY51" fmla="*/ 0 h 1112044"/>
              <a:gd name="connsiteX52" fmla="*/ 1652587 w 1943100"/>
              <a:gd name="connsiteY52" fmla="*/ 0 h 1112044"/>
              <a:gd name="connsiteX53" fmla="*/ 1633537 w 1943100"/>
              <a:gd name="connsiteY53" fmla="*/ 9525 h 1112044"/>
              <a:gd name="connsiteX54" fmla="*/ 1574006 w 1943100"/>
              <a:gd name="connsiteY54" fmla="*/ 40481 h 1112044"/>
              <a:gd name="connsiteX55" fmla="*/ 1469231 w 1943100"/>
              <a:gd name="connsiteY55" fmla="*/ 66675 h 1112044"/>
              <a:gd name="connsiteX56" fmla="*/ 1345406 w 1943100"/>
              <a:gd name="connsiteY56" fmla="*/ 92869 h 1112044"/>
              <a:gd name="connsiteX57" fmla="*/ 1097756 w 1943100"/>
              <a:gd name="connsiteY57" fmla="*/ 130969 h 1112044"/>
              <a:gd name="connsiteX58" fmla="*/ 762000 w 1943100"/>
              <a:gd name="connsiteY58" fmla="*/ 180975 h 1112044"/>
              <a:gd name="connsiteX59" fmla="*/ 688181 w 1943100"/>
              <a:gd name="connsiteY59" fmla="*/ 195263 h 11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943100" h="1112044">
                <a:moveTo>
                  <a:pt x="688181" y="195263"/>
                </a:moveTo>
                <a:lnTo>
                  <a:pt x="500062" y="219075"/>
                </a:lnTo>
                <a:lnTo>
                  <a:pt x="352425" y="230981"/>
                </a:lnTo>
                <a:lnTo>
                  <a:pt x="240506" y="228600"/>
                </a:lnTo>
                <a:lnTo>
                  <a:pt x="197643" y="216694"/>
                </a:lnTo>
                <a:lnTo>
                  <a:pt x="140493" y="197644"/>
                </a:lnTo>
                <a:lnTo>
                  <a:pt x="90487" y="166688"/>
                </a:lnTo>
                <a:lnTo>
                  <a:pt x="57150" y="140494"/>
                </a:lnTo>
                <a:lnTo>
                  <a:pt x="28575" y="128588"/>
                </a:lnTo>
                <a:lnTo>
                  <a:pt x="7143" y="128588"/>
                </a:lnTo>
                <a:lnTo>
                  <a:pt x="0" y="138113"/>
                </a:lnTo>
                <a:lnTo>
                  <a:pt x="7143" y="164306"/>
                </a:lnTo>
                <a:lnTo>
                  <a:pt x="23812" y="195263"/>
                </a:lnTo>
                <a:lnTo>
                  <a:pt x="95250" y="278606"/>
                </a:lnTo>
                <a:lnTo>
                  <a:pt x="171450" y="354806"/>
                </a:lnTo>
                <a:lnTo>
                  <a:pt x="226218" y="395288"/>
                </a:lnTo>
                <a:lnTo>
                  <a:pt x="302418" y="433388"/>
                </a:lnTo>
                <a:lnTo>
                  <a:pt x="352425" y="450056"/>
                </a:lnTo>
                <a:lnTo>
                  <a:pt x="373856" y="452438"/>
                </a:lnTo>
                <a:lnTo>
                  <a:pt x="416718" y="433388"/>
                </a:lnTo>
                <a:lnTo>
                  <a:pt x="492918" y="404813"/>
                </a:lnTo>
                <a:lnTo>
                  <a:pt x="602456" y="378619"/>
                </a:lnTo>
                <a:lnTo>
                  <a:pt x="738187" y="357188"/>
                </a:lnTo>
                <a:lnTo>
                  <a:pt x="988218" y="295275"/>
                </a:lnTo>
                <a:lnTo>
                  <a:pt x="1152525" y="276225"/>
                </a:lnTo>
                <a:lnTo>
                  <a:pt x="1383506" y="247650"/>
                </a:lnTo>
                <a:lnTo>
                  <a:pt x="1483518" y="235744"/>
                </a:lnTo>
                <a:lnTo>
                  <a:pt x="1540668" y="228600"/>
                </a:lnTo>
                <a:lnTo>
                  <a:pt x="1566862" y="230981"/>
                </a:lnTo>
                <a:lnTo>
                  <a:pt x="1590675" y="242888"/>
                </a:lnTo>
                <a:lnTo>
                  <a:pt x="1602581" y="254794"/>
                </a:lnTo>
                <a:lnTo>
                  <a:pt x="1612106" y="271463"/>
                </a:lnTo>
                <a:lnTo>
                  <a:pt x="1619250" y="295275"/>
                </a:lnTo>
                <a:lnTo>
                  <a:pt x="1604962" y="440531"/>
                </a:lnTo>
                <a:lnTo>
                  <a:pt x="1562100" y="785813"/>
                </a:lnTo>
                <a:lnTo>
                  <a:pt x="1528762" y="1033463"/>
                </a:lnTo>
                <a:lnTo>
                  <a:pt x="1607343" y="1112044"/>
                </a:lnTo>
                <a:lnTo>
                  <a:pt x="1728787" y="1009650"/>
                </a:lnTo>
                <a:lnTo>
                  <a:pt x="1812131" y="564356"/>
                </a:lnTo>
                <a:lnTo>
                  <a:pt x="1847850" y="385763"/>
                </a:lnTo>
                <a:lnTo>
                  <a:pt x="1859756" y="347663"/>
                </a:lnTo>
                <a:lnTo>
                  <a:pt x="1888331" y="300038"/>
                </a:lnTo>
                <a:lnTo>
                  <a:pt x="1916906" y="261938"/>
                </a:lnTo>
                <a:lnTo>
                  <a:pt x="1938337" y="238125"/>
                </a:lnTo>
                <a:lnTo>
                  <a:pt x="1943100" y="221456"/>
                </a:lnTo>
                <a:lnTo>
                  <a:pt x="1943100" y="204788"/>
                </a:lnTo>
                <a:lnTo>
                  <a:pt x="1938337" y="176213"/>
                </a:lnTo>
                <a:lnTo>
                  <a:pt x="1926431" y="150019"/>
                </a:lnTo>
                <a:lnTo>
                  <a:pt x="1905000" y="130969"/>
                </a:lnTo>
                <a:lnTo>
                  <a:pt x="1774031" y="42863"/>
                </a:lnTo>
                <a:lnTo>
                  <a:pt x="1709737" y="11906"/>
                </a:lnTo>
                <a:lnTo>
                  <a:pt x="1671637" y="0"/>
                </a:lnTo>
                <a:lnTo>
                  <a:pt x="1652587" y="0"/>
                </a:lnTo>
                <a:lnTo>
                  <a:pt x="1633537" y="9525"/>
                </a:lnTo>
                <a:lnTo>
                  <a:pt x="1574006" y="40481"/>
                </a:lnTo>
                <a:lnTo>
                  <a:pt x="1469231" y="66675"/>
                </a:lnTo>
                <a:lnTo>
                  <a:pt x="1345406" y="92869"/>
                </a:lnTo>
                <a:lnTo>
                  <a:pt x="1097756" y="130969"/>
                </a:lnTo>
                <a:lnTo>
                  <a:pt x="762000" y="180975"/>
                </a:lnTo>
                <a:lnTo>
                  <a:pt x="688181" y="195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2313A30-0331-434D-8D58-86FE1DDB879D}"/>
              </a:ext>
            </a:extLst>
          </p:cNvPr>
          <p:cNvSpPr/>
          <p:nvPr/>
        </p:nvSpPr>
        <p:spPr>
          <a:xfrm>
            <a:off x="5402264" y="3530600"/>
            <a:ext cx="3070225" cy="457200"/>
          </a:xfrm>
          <a:custGeom>
            <a:avLst/>
            <a:gdLst>
              <a:gd name="connsiteX0" fmla="*/ 1199994 w 3071382"/>
              <a:gd name="connsiteY0" fmla="*/ 162838 h 458452"/>
              <a:gd name="connsiteX1" fmla="*/ 1039661 w 3071382"/>
              <a:gd name="connsiteY1" fmla="*/ 177869 h 458452"/>
              <a:gd name="connsiteX2" fmla="*/ 779119 w 3071382"/>
              <a:gd name="connsiteY2" fmla="*/ 212942 h 458452"/>
              <a:gd name="connsiteX3" fmla="*/ 443422 w 3071382"/>
              <a:gd name="connsiteY3" fmla="*/ 260541 h 458452"/>
              <a:gd name="connsiteX4" fmla="*/ 400833 w 3071382"/>
              <a:gd name="connsiteY4" fmla="*/ 263046 h 458452"/>
              <a:gd name="connsiteX5" fmla="*/ 315656 w 3071382"/>
              <a:gd name="connsiteY5" fmla="*/ 260541 h 458452"/>
              <a:gd name="connsiteX6" fmla="*/ 215448 w 3071382"/>
              <a:gd name="connsiteY6" fmla="*/ 243004 h 458452"/>
              <a:gd name="connsiteX7" fmla="*/ 85177 w 3071382"/>
              <a:gd name="connsiteY7" fmla="*/ 202921 h 458452"/>
              <a:gd name="connsiteX8" fmla="*/ 30063 w 3071382"/>
              <a:gd name="connsiteY8" fmla="*/ 180374 h 458452"/>
              <a:gd name="connsiteX9" fmla="*/ 12526 w 3071382"/>
              <a:gd name="connsiteY9" fmla="*/ 182880 h 458452"/>
              <a:gd name="connsiteX10" fmla="*/ 0 w 3071382"/>
              <a:gd name="connsiteY10" fmla="*/ 195406 h 458452"/>
              <a:gd name="connsiteX11" fmla="*/ 7516 w 3071382"/>
              <a:gd name="connsiteY11" fmla="*/ 220458 h 458452"/>
              <a:gd name="connsiteX12" fmla="*/ 30063 w 3071382"/>
              <a:gd name="connsiteY12" fmla="*/ 253025 h 458452"/>
              <a:gd name="connsiteX13" fmla="*/ 75156 w 3071382"/>
              <a:gd name="connsiteY13" fmla="*/ 295614 h 458452"/>
              <a:gd name="connsiteX14" fmla="*/ 160333 w 3071382"/>
              <a:gd name="connsiteY14" fmla="*/ 355739 h 458452"/>
              <a:gd name="connsiteX15" fmla="*/ 268057 w 3071382"/>
              <a:gd name="connsiteY15" fmla="*/ 410853 h 458452"/>
              <a:gd name="connsiteX16" fmla="*/ 363255 w 3071382"/>
              <a:gd name="connsiteY16" fmla="*/ 440916 h 458452"/>
              <a:gd name="connsiteX17" fmla="*/ 453443 w 3071382"/>
              <a:gd name="connsiteY17" fmla="*/ 458452 h 458452"/>
              <a:gd name="connsiteX18" fmla="*/ 506052 w 3071382"/>
              <a:gd name="connsiteY18" fmla="*/ 458452 h 458452"/>
              <a:gd name="connsiteX19" fmla="*/ 754067 w 3071382"/>
              <a:gd name="connsiteY19" fmla="*/ 403338 h 458452"/>
              <a:gd name="connsiteX20" fmla="*/ 1064713 w 3071382"/>
              <a:gd name="connsiteY20" fmla="*/ 350728 h 458452"/>
              <a:gd name="connsiteX21" fmla="*/ 1377863 w 3071382"/>
              <a:gd name="connsiteY21" fmla="*/ 305635 h 458452"/>
              <a:gd name="connsiteX22" fmla="*/ 1711056 w 3071382"/>
              <a:gd name="connsiteY22" fmla="*/ 268057 h 458452"/>
              <a:gd name="connsiteX23" fmla="*/ 1966587 w 3071382"/>
              <a:gd name="connsiteY23" fmla="*/ 250520 h 458452"/>
              <a:gd name="connsiteX24" fmla="*/ 2219612 w 3071382"/>
              <a:gd name="connsiteY24" fmla="*/ 240499 h 458452"/>
              <a:gd name="connsiteX25" fmla="*/ 2480154 w 3071382"/>
              <a:gd name="connsiteY25" fmla="*/ 243004 h 458452"/>
              <a:gd name="connsiteX26" fmla="*/ 2675560 w 3071382"/>
              <a:gd name="connsiteY26" fmla="*/ 250520 h 458452"/>
              <a:gd name="connsiteX27" fmla="*/ 2853429 w 3071382"/>
              <a:gd name="connsiteY27" fmla="*/ 265551 h 458452"/>
              <a:gd name="connsiteX28" fmla="*/ 2976184 w 3071382"/>
              <a:gd name="connsiteY28" fmla="*/ 283088 h 458452"/>
              <a:gd name="connsiteX29" fmla="*/ 3006247 w 3071382"/>
              <a:gd name="connsiteY29" fmla="*/ 278077 h 458452"/>
              <a:gd name="connsiteX30" fmla="*/ 3046330 w 3071382"/>
              <a:gd name="connsiteY30" fmla="*/ 253025 h 458452"/>
              <a:gd name="connsiteX31" fmla="*/ 3071382 w 3071382"/>
              <a:gd name="connsiteY31" fmla="*/ 220458 h 458452"/>
              <a:gd name="connsiteX32" fmla="*/ 3071382 w 3071382"/>
              <a:gd name="connsiteY32" fmla="*/ 210437 h 458452"/>
              <a:gd name="connsiteX33" fmla="*/ 3061361 w 3071382"/>
              <a:gd name="connsiteY33" fmla="*/ 197911 h 458452"/>
              <a:gd name="connsiteX34" fmla="*/ 3031299 w 3071382"/>
              <a:gd name="connsiteY34" fmla="*/ 172859 h 458452"/>
              <a:gd name="connsiteX35" fmla="*/ 2893513 w 3071382"/>
              <a:gd name="connsiteY35" fmla="*/ 100208 h 458452"/>
              <a:gd name="connsiteX36" fmla="*/ 2758232 w 3071382"/>
              <a:gd name="connsiteY36" fmla="*/ 45093 h 458452"/>
              <a:gd name="connsiteX37" fmla="*/ 2637982 w 3071382"/>
              <a:gd name="connsiteY37" fmla="*/ 7515 h 458452"/>
              <a:gd name="connsiteX38" fmla="*/ 2575352 w 3071382"/>
              <a:gd name="connsiteY38" fmla="*/ 0 h 458452"/>
              <a:gd name="connsiteX39" fmla="*/ 2540279 w 3071382"/>
              <a:gd name="connsiteY39" fmla="*/ 12526 h 458452"/>
              <a:gd name="connsiteX40" fmla="*/ 2510216 w 3071382"/>
              <a:gd name="connsiteY40" fmla="*/ 30062 h 458452"/>
              <a:gd name="connsiteX41" fmla="*/ 2460112 w 3071382"/>
              <a:gd name="connsiteY41" fmla="*/ 45093 h 458452"/>
              <a:gd name="connsiteX42" fmla="*/ 2357399 w 3071382"/>
              <a:gd name="connsiteY42" fmla="*/ 55114 h 458452"/>
              <a:gd name="connsiteX43" fmla="*/ 2164498 w 3071382"/>
              <a:gd name="connsiteY43" fmla="*/ 60124 h 458452"/>
              <a:gd name="connsiteX44" fmla="*/ 1793727 w 3071382"/>
              <a:gd name="connsiteY44" fmla="*/ 102713 h 458452"/>
              <a:gd name="connsiteX45" fmla="*/ 1332770 w 3071382"/>
              <a:gd name="connsiteY45" fmla="*/ 150312 h 458452"/>
              <a:gd name="connsiteX46" fmla="*/ 1199994 w 3071382"/>
              <a:gd name="connsiteY46" fmla="*/ 162838 h 45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71382" h="458452">
                <a:moveTo>
                  <a:pt x="1199994" y="162838"/>
                </a:moveTo>
                <a:lnTo>
                  <a:pt x="1039661" y="177869"/>
                </a:lnTo>
                <a:lnTo>
                  <a:pt x="779119" y="212942"/>
                </a:lnTo>
                <a:lnTo>
                  <a:pt x="443422" y="260541"/>
                </a:lnTo>
                <a:lnTo>
                  <a:pt x="400833" y="263046"/>
                </a:lnTo>
                <a:lnTo>
                  <a:pt x="315656" y="260541"/>
                </a:lnTo>
                <a:lnTo>
                  <a:pt x="215448" y="243004"/>
                </a:lnTo>
                <a:lnTo>
                  <a:pt x="85177" y="202921"/>
                </a:lnTo>
                <a:lnTo>
                  <a:pt x="30063" y="180374"/>
                </a:lnTo>
                <a:lnTo>
                  <a:pt x="12526" y="182880"/>
                </a:lnTo>
                <a:lnTo>
                  <a:pt x="0" y="195406"/>
                </a:lnTo>
                <a:lnTo>
                  <a:pt x="7516" y="220458"/>
                </a:lnTo>
                <a:lnTo>
                  <a:pt x="30063" y="253025"/>
                </a:lnTo>
                <a:cubicBezTo>
                  <a:pt x="73511" y="293918"/>
                  <a:pt x="58866" y="279324"/>
                  <a:pt x="75156" y="295614"/>
                </a:cubicBezTo>
                <a:lnTo>
                  <a:pt x="160333" y="355739"/>
                </a:lnTo>
                <a:lnTo>
                  <a:pt x="268057" y="410853"/>
                </a:lnTo>
                <a:lnTo>
                  <a:pt x="363255" y="440916"/>
                </a:lnTo>
                <a:lnTo>
                  <a:pt x="453443" y="458452"/>
                </a:lnTo>
                <a:lnTo>
                  <a:pt x="506052" y="458452"/>
                </a:lnTo>
                <a:lnTo>
                  <a:pt x="754067" y="403338"/>
                </a:lnTo>
                <a:lnTo>
                  <a:pt x="1064713" y="350728"/>
                </a:lnTo>
                <a:lnTo>
                  <a:pt x="1377863" y="305635"/>
                </a:lnTo>
                <a:lnTo>
                  <a:pt x="1711056" y="268057"/>
                </a:lnTo>
                <a:lnTo>
                  <a:pt x="1966587" y="250520"/>
                </a:lnTo>
                <a:lnTo>
                  <a:pt x="2219612" y="240499"/>
                </a:lnTo>
                <a:lnTo>
                  <a:pt x="2480154" y="243004"/>
                </a:lnTo>
                <a:lnTo>
                  <a:pt x="2675560" y="250520"/>
                </a:lnTo>
                <a:lnTo>
                  <a:pt x="2853429" y="265551"/>
                </a:lnTo>
                <a:lnTo>
                  <a:pt x="2976184" y="283088"/>
                </a:lnTo>
                <a:lnTo>
                  <a:pt x="3006247" y="278077"/>
                </a:lnTo>
                <a:lnTo>
                  <a:pt x="3046330" y="253025"/>
                </a:lnTo>
                <a:lnTo>
                  <a:pt x="3071382" y="220458"/>
                </a:lnTo>
                <a:lnTo>
                  <a:pt x="3071382" y="210437"/>
                </a:lnTo>
                <a:lnTo>
                  <a:pt x="3061361" y="197911"/>
                </a:lnTo>
                <a:lnTo>
                  <a:pt x="3031299" y="172859"/>
                </a:lnTo>
                <a:lnTo>
                  <a:pt x="2893513" y="100208"/>
                </a:lnTo>
                <a:lnTo>
                  <a:pt x="2758232" y="45093"/>
                </a:lnTo>
                <a:lnTo>
                  <a:pt x="2637982" y="7515"/>
                </a:lnTo>
                <a:lnTo>
                  <a:pt x="2575352" y="0"/>
                </a:lnTo>
                <a:lnTo>
                  <a:pt x="2540279" y="12526"/>
                </a:lnTo>
                <a:lnTo>
                  <a:pt x="2510216" y="30062"/>
                </a:lnTo>
                <a:lnTo>
                  <a:pt x="2460112" y="45093"/>
                </a:lnTo>
                <a:lnTo>
                  <a:pt x="2357399" y="55114"/>
                </a:lnTo>
                <a:lnTo>
                  <a:pt x="2164498" y="60124"/>
                </a:lnTo>
                <a:lnTo>
                  <a:pt x="1793727" y="102713"/>
                </a:lnTo>
                <a:lnTo>
                  <a:pt x="1332770" y="150312"/>
                </a:lnTo>
                <a:lnTo>
                  <a:pt x="1199994" y="162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4EB6B36-3A5D-4A6B-9124-23EFBE379302}"/>
              </a:ext>
            </a:extLst>
          </p:cNvPr>
          <p:cNvSpPr/>
          <p:nvPr/>
        </p:nvSpPr>
        <p:spPr>
          <a:xfrm>
            <a:off x="6027739" y="4287839"/>
            <a:ext cx="1952625" cy="1189037"/>
          </a:xfrm>
          <a:custGeom>
            <a:avLst/>
            <a:gdLst>
              <a:gd name="connsiteX0" fmla="*/ 371475 w 1952625"/>
              <a:gd name="connsiteY0" fmla="*/ 207169 h 1188244"/>
              <a:gd name="connsiteX1" fmla="*/ 238125 w 1952625"/>
              <a:gd name="connsiteY1" fmla="*/ 211932 h 1188244"/>
              <a:gd name="connsiteX2" fmla="*/ 116681 w 1952625"/>
              <a:gd name="connsiteY2" fmla="*/ 216694 h 1188244"/>
              <a:gd name="connsiteX3" fmla="*/ 78581 w 1952625"/>
              <a:gd name="connsiteY3" fmla="*/ 216694 h 1188244"/>
              <a:gd name="connsiteX4" fmla="*/ 0 w 1952625"/>
              <a:gd name="connsiteY4" fmla="*/ 250032 h 1188244"/>
              <a:gd name="connsiteX5" fmla="*/ 230981 w 1952625"/>
              <a:gd name="connsiteY5" fmla="*/ 395288 h 1188244"/>
              <a:gd name="connsiteX6" fmla="*/ 373856 w 1952625"/>
              <a:gd name="connsiteY6" fmla="*/ 378619 h 1188244"/>
              <a:gd name="connsiteX7" fmla="*/ 661987 w 1952625"/>
              <a:gd name="connsiteY7" fmla="*/ 345282 h 1188244"/>
              <a:gd name="connsiteX8" fmla="*/ 985837 w 1952625"/>
              <a:gd name="connsiteY8" fmla="*/ 302419 h 1188244"/>
              <a:gd name="connsiteX9" fmla="*/ 1216819 w 1952625"/>
              <a:gd name="connsiteY9" fmla="*/ 271463 h 1188244"/>
              <a:gd name="connsiteX10" fmla="*/ 1338262 w 1952625"/>
              <a:gd name="connsiteY10" fmla="*/ 254794 h 1188244"/>
              <a:gd name="connsiteX11" fmla="*/ 1464469 w 1952625"/>
              <a:gd name="connsiteY11" fmla="*/ 238125 h 1188244"/>
              <a:gd name="connsiteX12" fmla="*/ 1507331 w 1952625"/>
              <a:gd name="connsiteY12" fmla="*/ 233363 h 1188244"/>
              <a:gd name="connsiteX13" fmla="*/ 1533525 w 1952625"/>
              <a:gd name="connsiteY13" fmla="*/ 240507 h 1188244"/>
              <a:gd name="connsiteX14" fmla="*/ 1545431 w 1952625"/>
              <a:gd name="connsiteY14" fmla="*/ 254794 h 1188244"/>
              <a:gd name="connsiteX15" fmla="*/ 1552575 w 1952625"/>
              <a:gd name="connsiteY15" fmla="*/ 271463 h 1188244"/>
              <a:gd name="connsiteX16" fmla="*/ 1554956 w 1952625"/>
              <a:gd name="connsiteY16" fmla="*/ 297657 h 1188244"/>
              <a:gd name="connsiteX17" fmla="*/ 1466850 w 1952625"/>
              <a:gd name="connsiteY17" fmla="*/ 1057275 h 1188244"/>
              <a:gd name="connsiteX18" fmla="*/ 1533525 w 1952625"/>
              <a:gd name="connsiteY18" fmla="*/ 1188244 h 1188244"/>
              <a:gd name="connsiteX19" fmla="*/ 1640681 w 1952625"/>
              <a:gd name="connsiteY19" fmla="*/ 1059657 h 1188244"/>
              <a:gd name="connsiteX20" fmla="*/ 1724025 w 1952625"/>
              <a:gd name="connsiteY20" fmla="*/ 764382 h 1188244"/>
              <a:gd name="connsiteX21" fmla="*/ 1790700 w 1952625"/>
              <a:gd name="connsiteY21" fmla="*/ 502444 h 1188244"/>
              <a:gd name="connsiteX22" fmla="*/ 1804987 w 1952625"/>
              <a:gd name="connsiteY22" fmla="*/ 457200 h 1188244"/>
              <a:gd name="connsiteX23" fmla="*/ 1819275 w 1952625"/>
              <a:gd name="connsiteY23" fmla="*/ 435769 h 1188244"/>
              <a:gd name="connsiteX24" fmla="*/ 1876425 w 1952625"/>
              <a:gd name="connsiteY24" fmla="*/ 373857 h 1188244"/>
              <a:gd name="connsiteX25" fmla="*/ 1921669 w 1952625"/>
              <a:gd name="connsiteY25" fmla="*/ 342900 h 1188244"/>
              <a:gd name="connsiteX26" fmla="*/ 1945481 w 1952625"/>
              <a:gd name="connsiteY26" fmla="*/ 323850 h 1188244"/>
              <a:gd name="connsiteX27" fmla="*/ 1952625 w 1952625"/>
              <a:gd name="connsiteY27" fmla="*/ 309563 h 1188244"/>
              <a:gd name="connsiteX28" fmla="*/ 1952625 w 1952625"/>
              <a:gd name="connsiteY28" fmla="*/ 290513 h 1188244"/>
              <a:gd name="connsiteX29" fmla="*/ 1938337 w 1952625"/>
              <a:gd name="connsiteY29" fmla="*/ 254794 h 1188244"/>
              <a:gd name="connsiteX30" fmla="*/ 1838325 w 1952625"/>
              <a:gd name="connsiteY30" fmla="*/ 161925 h 1188244"/>
              <a:gd name="connsiteX31" fmla="*/ 1738312 w 1952625"/>
              <a:gd name="connsiteY31" fmla="*/ 88107 h 1188244"/>
              <a:gd name="connsiteX32" fmla="*/ 1647825 w 1952625"/>
              <a:gd name="connsiteY32" fmla="*/ 35719 h 1188244"/>
              <a:gd name="connsiteX33" fmla="*/ 1571625 w 1952625"/>
              <a:gd name="connsiteY33" fmla="*/ 0 h 1188244"/>
              <a:gd name="connsiteX34" fmla="*/ 1543050 w 1952625"/>
              <a:gd name="connsiteY34" fmla="*/ 0 h 1188244"/>
              <a:gd name="connsiteX35" fmla="*/ 1514475 w 1952625"/>
              <a:gd name="connsiteY35" fmla="*/ 9525 h 1188244"/>
              <a:gd name="connsiteX36" fmla="*/ 1483519 w 1952625"/>
              <a:gd name="connsiteY36" fmla="*/ 33338 h 1188244"/>
              <a:gd name="connsiteX37" fmla="*/ 1445419 w 1952625"/>
              <a:gd name="connsiteY37" fmla="*/ 52388 h 1188244"/>
              <a:gd name="connsiteX38" fmla="*/ 1262062 w 1952625"/>
              <a:gd name="connsiteY38" fmla="*/ 92869 h 1188244"/>
              <a:gd name="connsiteX39" fmla="*/ 964406 w 1952625"/>
              <a:gd name="connsiteY39" fmla="*/ 147638 h 1188244"/>
              <a:gd name="connsiteX40" fmla="*/ 666750 w 1952625"/>
              <a:gd name="connsiteY40" fmla="*/ 190500 h 1188244"/>
              <a:gd name="connsiteX41" fmla="*/ 371475 w 1952625"/>
              <a:gd name="connsiteY41" fmla="*/ 207169 h 118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952625" h="1188244">
                <a:moveTo>
                  <a:pt x="371475" y="207169"/>
                </a:moveTo>
                <a:lnTo>
                  <a:pt x="238125" y="211932"/>
                </a:lnTo>
                <a:lnTo>
                  <a:pt x="116681" y="216694"/>
                </a:lnTo>
                <a:lnTo>
                  <a:pt x="78581" y="216694"/>
                </a:lnTo>
                <a:lnTo>
                  <a:pt x="0" y="250032"/>
                </a:lnTo>
                <a:lnTo>
                  <a:pt x="230981" y="395288"/>
                </a:lnTo>
                <a:lnTo>
                  <a:pt x="373856" y="378619"/>
                </a:lnTo>
                <a:lnTo>
                  <a:pt x="661987" y="345282"/>
                </a:lnTo>
                <a:lnTo>
                  <a:pt x="985837" y="302419"/>
                </a:lnTo>
                <a:lnTo>
                  <a:pt x="1216819" y="271463"/>
                </a:lnTo>
                <a:lnTo>
                  <a:pt x="1338262" y="254794"/>
                </a:lnTo>
                <a:lnTo>
                  <a:pt x="1464469" y="238125"/>
                </a:lnTo>
                <a:lnTo>
                  <a:pt x="1507331" y="233363"/>
                </a:lnTo>
                <a:lnTo>
                  <a:pt x="1533525" y="240507"/>
                </a:lnTo>
                <a:lnTo>
                  <a:pt x="1545431" y="254794"/>
                </a:lnTo>
                <a:lnTo>
                  <a:pt x="1552575" y="271463"/>
                </a:lnTo>
                <a:lnTo>
                  <a:pt x="1554956" y="297657"/>
                </a:lnTo>
                <a:lnTo>
                  <a:pt x="1466850" y="1057275"/>
                </a:lnTo>
                <a:lnTo>
                  <a:pt x="1533525" y="1188244"/>
                </a:lnTo>
                <a:lnTo>
                  <a:pt x="1640681" y="1059657"/>
                </a:lnTo>
                <a:lnTo>
                  <a:pt x="1724025" y="764382"/>
                </a:lnTo>
                <a:lnTo>
                  <a:pt x="1790700" y="502444"/>
                </a:lnTo>
                <a:lnTo>
                  <a:pt x="1804987" y="457200"/>
                </a:lnTo>
                <a:lnTo>
                  <a:pt x="1819275" y="435769"/>
                </a:lnTo>
                <a:lnTo>
                  <a:pt x="1876425" y="373857"/>
                </a:lnTo>
                <a:lnTo>
                  <a:pt x="1921669" y="342900"/>
                </a:lnTo>
                <a:lnTo>
                  <a:pt x="1945481" y="323850"/>
                </a:lnTo>
                <a:lnTo>
                  <a:pt x="1952625" y="309563"/>
                </a:lnTo>
                <a:lnTo>
                  <a:pt x="1952625" y="290513"/>
                </a:lnTo>
                <a:lnTo>
                  <a:pt x="1938337" y="254794"/>
                </a:lnTo>
                <a:lnTo>
                  <a:pt x="1838325" y="161925"/>
                </a:lnTo>
                <a:lnTo>
                  <a:pt x="1738312" y="88107"/>
                </a:lnTo>
                <a:lnTo>
                  <a:pt x="1647825" y="35719"/>
                </a:lnTo>
                <a:lnTo>
                  <a:pt x="1571625" y="0"/>
                </a:lnTo>
                <a:lnTo>
                  <a:pt x="1543050" y="0"/>
                </a:lnTo>
                <a:lnTo>
                  <a:pt x="1514475" y="9525"/>
                </a:lnTo>
                <a:lnTo>
                  <a:pt x="1483519" y="33338"/>
                </a:lnTo>
                <a:lnTo>
                  <a:pt x="1445419" y="52388"/>
                </a:lnTo>
                <a:lnTo>
                  <a:pt x="1262062" y="92869"/>
                </a:lnTo>
                <a:lnTo>
                  <a:pt x="964406" y="147638"/>
                </a:lnTo>
                <a:lnTo>
                  <a:pt x="666750" y="190500"/>
                </a:lnTo>
                <a:lnTo>
                  <a:pt x="371475" y="2071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77CD9C1-A333-48FC-88C8-64BC8140544F}"/>
              </a:ext>
            </a:extLst>
          </p:cNvPr>
          <p:cNvSpPr/>
          <p:nvPr/>
        </p:nvSpPr>
        <p:spPr>
          <a:xfrm>
            <a:off x="6246813" y="5314951"/>
            <a:ext cx="1555750" cy="328613"/>
          </a:xfrm>
          <a:custGeom>
            <a:avLst/>
            <a:gdLst>
              <a:gd name="connsiteX0" fmla="*/ 333375 w 1557337"/>
              <a:gd name="connsiteY0" fmla="*/ 133350 h 328613"/>
              <a:gd name="connsiteX1" fmla="*/ 119062 w 1557337"/>
              <a:gd name="connsiteY1" fmla="*/ 173831 h 328613"/>
              <a:gd name="connsiteX2" fmla="*/ 0 w 1557337"/>
              <a:gd name="connsiteY2" fmla="*/ 230981 h 328613"/>
              <a:gd name="connsiteX3" fmla="*/ 173831 w 1557337"/>
              <a:gd name="connsiteY3" fmla="*/ 328613 h 328613"/>
              <a:gd name="connsiteX4" fmla="*/ 307181 w 1557337"/>
              <a:gd name="connsiteY4" fmla="*/ 300038 h 328613"/>
              <a:gd name="connsiteX5" fmla="*/ 473869 w 1557337"/>
              <a:gd name="connsiteY5" fmla="*/ 266700 h 328613"/>
              <a:gd name="connsiteX6" fmla="*/ 633412 w 1557337"/>
              <a:gd name="connsiteY6" fmla="*/ 238125 h 328613"/>
              <a:gd name="connsiteX7" fmla="*/ 833437 w 1557337"/>
              <a:gd name="connsiteY7" fmla="*/ 207169 h 328613"/>
              <a:gd name="connsiteX8" fmla="*/ 997744 w 1557337"/>
              <a:gd name="connsiteY8" fmla="*/ 192881 h 328613"/>
              <a:gd name="connsiteX9" fmla="*/ 1162050 w 1557337"/>
              <a:gd name="connsiteY9" fmla="*/ 192881 h 328613"/>
              <a:gd name="connsiteX10" fmla="*/ 1321594 w 1557337"/>
              <a:gd name="connsiteY10" fmla="*/ 202406 h 328613"/>
              <a:gd name="connsiteX11" fmla="*/ 1440656 w 1557337"/>
              <a:gd name="connsiteY11" fmla="*/ 209550 h 328613"/>
              <a:gd name="connsiteX12" fmla="*/ 1500187 w 1557337"/>
              <a:gd name="connsiteY12" fmla="*/ 214313 h 328613"/>
              <a:gd name="connsiteX13" fmla="*/ 1535906 w 1557337"/>
              <a:gd name="connsiteY13" fmla="*/ 204788 h 328613"/>
              <a:gd name="connsiteX14" fmla="*/ 1550194 w 1557337"/>
              <a:gd name="connsiteY14" fmla="*/ 190500 h 328613"/>
              <a:gd name="connsiteX15" fmla="*/ 1557337 w 1557337"/>
              <a:gd name="connsiteY15" fmla="*/ 169069 h 328613"/>
              <a:gd name="connsiteX16" fmla="*/ 1550194 w 1557337"/>
              <a:gd name="connsiteY16" fmla="*/ 140494 h 328613"/>
              <a:gd name="connsiteX17" fmla="*/ 1533525 w 1557337"/>
              <a:gd name="connsiteY17" fmla="*/ 104775 h 328613"/>
              <a:gd name="connsiteX18" fmla="*/ 1512094 w 1557337"/>
              <a:gd name="connsiteY18" fmla="*/ 76200 h 328613"/>
              <a:gd name="connsiteX19" fmla="*/ 1404937 w 1557337"/>
              <a:gd name="connsiteY19" fmla="*/ 0 h 328613"/>
              <a:gd name="connsiteX20" fmla="*/ 1100137 w 1557337"/>
              <a:gd name="connsiteY20" fmla="*/ 23813 h 328613"/>
              <a:gd name="connsiteX21" fmla="*/ 909637 w 1557337"/>
              <a:gd name="connsiteY21" fmla="*/ 42863 h 328613"/>
              <a:gd name="connsiteX22" fmla="*/ 623887 w 1557337"/>
              <a:gd name="connsiteY22" fmla="*/ 83344 h 328613"/>
              <a:gd name="connsiteX23" fmla="*/ 333375 w 1557337"/>
              <a:gd name="connsiteY23" fmla="*/ 13335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57337" h="328613">
                <a:moveTo>
                  <a:pt x="333375" y="133350"/>
                </a:moveTo>
                <a:lnTo>
                  <a:pt x="119062" y="173831"/>
                </a:lnTo>
                <a:lnTo>
                  <a:pt x="0" y="230981"/>
                </a:lnTo>
                <a:lnTo>
                  <a:pt x="173831" y="328613"/>
                </a:lnTo>
                <a:lnTo>
                  <a:pt x="307181" y="300038"/>
                </a:lnTo>
                <a:lnTo>
                  <a:pt x="473869" y="266700"/>
                </a:lnTo>
                <a:lnTo>
                  <a:pt x="633412" y="238125"/>
                </a:lnTo>
                <a:lnTo>
                  <a:pt x="833437" y="207169"/>
                </a:lnTo>
                <a:lnTo>
                  <a:pt x="997744" y="192881"/>
                </a:lnTo>
                <a:lnTo>
                  <a:pt x="1162050" y="192881"/>
                </a:lnTo>
                <a:lnTo>
                  <a:pt x="1321594" y="202406"/>
                </a:lnTo>
                <a:lnTo>
                  <a:pt x="1440656" y="209550"/>
                </a:lnTo>
                <a:lnTo>
                  <a:pt x="1500187" y="214313"/>
                </a:lnTo>
                <a:lnTo>
                  <a:pt x="1535906" y="204788"/>
                </a:lnTo>
                <a:lnTo>
                  <a:pt x="1550194" y="190500"/>
                </a:lnTo>
                <a:lnTo>
                  <a:pt x="1557337" y="169069"/>
                </a:lnTo>
                <a:lnTo>
                  <a:pt x="1550194" y="140494"/>
                </a:lnTo>
                <a:lnTo>
                  <a:pt x="1533525" y="104775"/>
                </a:lnTo>
                <a:lnTo>
                  <a:pt x="1512094" y="76200"/>
                </a:lnTo>
                <a:lnTo>
                  <a:pt x="1404937" y="0"/>
                </a:lnTo>
                <a:lnTo>
                  <a:pt x="1100137" y="23813"/>
                </a:lnTo>
                <a:lnTo>
                  <a:pt x="909637" y="42863"/>
                </a:lnTo>
                <a:lnTo>
                  <a:pt x="623887" y="83344"/>
                </a:lnTo>
                <a:lnTo>
                  <a:pt x="333375" y="1333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3E75CB-42B0-4629-B2F7-15687995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440" y="1661681"/>
            <a:ext cx="4737003" cy="41029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494DEC5-E853-49C2-AA5C-BD01AD7BC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102" y="1678928"/>
            <a:ext cx="4743099" cy="410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42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840A505-B5D0-4C07-83F4-293475979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98" y="1377518"/>
            <a:ext cx="4737003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771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D38331F-8B49-4740-B15A-89FBD3BB85DC}"/>
              </a:ext>
            </a:extLst>
          </p:cNvPr>
          <p:cNvSpPr/>
          <p:nvPr/>
        </p:nvSpPr>
        <p:spPr>
          <a:xfrm>
            <a:off x="4241801" y="1949451"/>
            <a:ext cx="3724275" cy="765175"/>
          </a:xfrm>
          <a:custGeom>
            <a:avLst/>
            <a:gdLst>
              <a:gd name="connsiteX0" fmla="*/ 777860 w 3723801"/>
              <a:gd name="connsiteY0" fmla="*/ 380655 h 765448"/>
              <a:gd name="connsiteX1" fmla="*/ 1866038 w 3723801"/>
              <a:gd name="connsiteY1" fmla="*/ 211016 h 765448"/>
              <a:gd name="connsiteX2" fmla="*/ 2209455 w 3723801"/>
              <a:gd name="connsiteY2" fmla="*/ 153090 h 765448"/>
              <a:gd name="connsiteX3" fmla="*/ 2519772 w 3723801"/>
              <a:gd name="connsiteY3" fmla="*/ 111714 h 765448"/>
              <a:gd name="connsiteX4" fmla="*/ 2991453 w 3723801"/>
              <a:gd name="connsiteY4" fmla="*/ 78614 h 765448"/>
              <a:gd name="connsiteX5" fmla="*/ 3198331 w 3723801"/>
              <a:gd name="connsiteY5" fmla="*/ 49651 h 765448"/>
              <a:gd name="connsiteX6" fmla="*/ 3318320 w 3723801"/>
              <a:gd name="connsiteY6" fmla="*/ 20688 h 765448"/>
              <a:gd name="connsiteX7" fmla="*/ 3367971 w 3723801"/>
              <a:gd name="connsiteY7" fmla="*/ 0 h 765448"/>
              <a:gd name="connsiteX8" fmla="*/ 3487960 w 3723801"/>
              <a:gd name="connsiteY8" fmla="*/ 49651 h 765448"/>
              <a:gd name="connsiteX9" fmla="*/ 3612087 w 3723801"/>
              <a:gd name="connsiteY9" fmla="*/ 115852 h 765448"/>
              <a:gd name="connsiteX10" fmla="*/ 3723801 w 3723801"/>
              <a:gd name="connsiteY10" fmla="*/ 206878 h 765448"/>
              <a:gd name="connsiteX11" fmla="*/ 3198331 w 3723801"/>
              <a:gd name="connsiteY11" fmla="*/ 231703 h 765448"/>
              <a:gd name="connsiteX12" fmla="*/ 2494946 w 3723801"/>
              <a:gd name="connsiteY12" fmla="*/ 297904 h 765448"/>
              <a:gd name="connsiteX13" fmla="*/ 2027403 w 3723801"/>
              <a:gd name="connsiteY13" fmla="*/ 368243 h 765448"/>
              <a:gd name="connsiteX14" fmla="*/ 1700536 w 3723801"/>
              <a:gd name="connsiteY14" fmla="*/ 430306 h 765448"/>
              <a:gd name="connsiteX15" fmla="*/ 1456420 w 3723801"/>
              <a:gd name="connsiteY15" fmla="*/ 488232 h 765448"/>
              <a:gd name="connsiteX16" fmla="*/ 1059214 w 3723801"/>
              <a:gd name="connsiteY16" fmla="*/ 550295 h 765448"/>
              <a:gd name="connsiteX17" fmla="*/ 715797 w 3723801"/>
              <a:gd name="connsiteY17" fmla="*/ 628909 h 765448"/>
              <a:gd name="connsiteX18" fmla="*/ 624771 w 3723801"/>
              <a:gd name="connsiteY18" fmla="*/ 653734 h 765448"/>
              <a:gd name="connsiteX19" fmla="*/ 546157 w 3723801"/>
              <a:gd name="connsiteY19" fmla="*/ 682697 h 765448"/>
              <a:gd name="connsiteX20" fmla="*/ 426168 w 3723801"/>
              <a:gd name="connsiteY20" fmla="*/ 724073 h 765448"/>
              <a:gd name="connsiteX21" fmla="*/ 314454 w 3723801"/>
              <a:gd name="connsiteY21" fmla="*/ 765448 h 765448"/>
              <a:gd name="connsiteX22" fmla="*/ 256528 w 3723801"/>
              <a:gd name="connsiteY22" fmla="*/ 748898 h 765448"/>
              <a:gd name="connsiteX23" fmla="*/ 198603 w 3723801"/>
              <a:gd name="connsiteY23" fmla="*/ 711660 h 765448"/>
              <a:gd name="connsiteX24" fmla="*/ 148952 w 3723801"/>
              <a:gd name="connsiteY24" fmla="*/ 662009 h 765448"/>
              <a:gd name="connsiteX25" fmla="*/ 99301 w 3723801"/>
              <a:gd name="connsiteY25" fmla="*/ 604083 h 765448"/>
              <a:gd name="connsiteX26" fmla="*/ 57926 w 3723801"/>
              <a:gd name="connsiteY26" fmla="*/ 554433 h 765448"/>
              <a:gd name="connsiteX27" fmla="*/ 24825 w 3723801"/>
              <a:gd name="connsiteY27" fmla="*/ 488232 h 765448"/>
              <a:gd name="connsiteX28" fmla="*/ 0 w 3723801"/>
              <a:gd name="connsiteY28" fmla="*/ 401343 h 765448"/>
              <a:gd name="connsiteX29" fmla="*/ 0 w 3723801"/>
              <a:gd name="connsiteY29" fmla="*/ 347555 h 765448"/>
              <a:gd name="connsiteX30" fmla="*/ 8275 w 3723801"/>
              <a:gd name="connsiteY30" fmla="*/ 331005 h 765448"/>
              <a:gd name="connsiteX31" fmla="*/ 33100 w 3723801"/>
              <a:gd name="connsiteY31" fmla="*/ 339280 h 765448"/>
              <a:gd name="connsiteX32" fmla="*/ 66201 w 3723801"/>
              <a:gd name="connsiteY32" fmla="*/ 364105 h 765448"/>
              <a:gd name="connsiteX33" fmla="*/ 119989 w 3723801"/>
              <a:gd name="connsiteY33" fmla="*/ 405481 h 765448"/>
              <a:gd name="connsiteX34" fmla="*/ 177915 w 3723801"/>
              <a:gd name="connsiteY34" fmla="*/ 442719 h 765448"/>
              <a:gd name="connsiteX35" fmla="*/ 260666 w 3723801"/>
              <a:gd name="connsiteY35" fmla="*/ 467544 h 765448"/>
              <a:gd name="connsiteX36" fmla="*/ 335142 w 3723801"/>
              <a:gd name="connsiteY36" fmla="*/ 471682 h 765448"/>
              <a:gd name="connsiteX37" fmla="*/ 388930 w 3723801"/>
              <a:gd name="connsiteY37" fmla="*/ 455131 h 765448"/>
              <a:gd name="connsiteX38" fmla="*/ 525470 w 3723801"/>
              <a:gd name="connsiteY38" fmla="*/ 426168 h 765448"/>
              <a:gd name="connsiteX39" fmla="*/ 777860 w 3723801"/>
              <a:gd name="connsiteY39" fmla="*/ 380655 h 76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723801" h="765448">
                <a:moveTo>
                  <a:pt x="777860" y="380655"/>
                </a:moveTo>
                <a:lnTo>
                  <a:pt x="1866038" y="211016"/>
                </a:lnTo>
                <a:lnTo>
                  <a:pt x="2209455" y="153090"/>
                </a:lnTo>
                <a:lnTo>
                  <a:pt x="2519772" y="111714"/>
                </a:lnTo>
                <a:lnTo>
                  <a:pt x="2991453" y="78614"/>
                </a:lnTo>
                <a:lnTo>
                  <a:pt x="3198331" y="49651"/>
                </a:lnTo>
                <a:lnTo>
                  <a:pt x="3318320" y="20688"/>
                </a:lnTo>
                <a:lnTo>
                  <a:pt x="3367971" y="0"/>
                </a:lnTo>
                <a:lnTo>
                  <a:pt x="3487960" y="49651"/>
                </a:lnTo>
                <a:lnTo>
                  <a:pt x="3612087" y="115852"/>
                </a:lnTo>
                <a:lnTo>
                  <a:pt x="3723801" y="206878"/>
                </a:lnTo>
                <a:lnTo>
                  <a:pt x="3198331" y="231703"/>
                </a:lnTo>
                <a:lnTo>
                  <a:pt x="2494946" y="297904"/>
                </a:lnTo>
                <a:lnTo>
                  <a:pt x="2027403" y="368243"/>
                </a:lnTo>
                <a:lnTo>
                  <a:pt x="1700536" y="430306"/>
                </a:lnTo>
                <a:lnTo>
                  <a:pt x="1456420" y="488232"/>
                </a:lnTo>
                <a:lnTo>
                  <a:pt x="1059214" y="550295"/>
                </a:lnTo>
                <a:lnTo>
                  <a:pt x="715797" y="628909"/>
                </a:lnTo>
                <a:lnTo>
                  <a:pt x="624771" y="653734"/>
                </a:lnTo>
                <a:lnTo>
                  <a:pt x="546157" y="682697"/>
                </a:lnTo>
                <a:lnTo>
                  <a:pt x="426168" y="724073"/>
                </a:lnTo>
                <a:lnTo>
                  <a:pt x="314454" y="765448"/>
                </a:lnTo>
                <a:lnTo>
                  <a:pt x="256528" y="748898"/>
                </a:lnTo>
                <a:lnTo>
                  <a:pt x="198603" y="711660"/>
                </a:lnTo>
                <a:lnTo>
                  <a:pt x="148952" y="662009"/>
                </a:lnTo>
                <a:lnTo>
                  <a:pt x="99301" y="604083"/>
                </a:lnTo>
                <a:lnTo>
                  <a:pt x="57926" y="554433"/>
                </a:lnTo>
                <a:lnTo>
                  <a:pt x="24825" y="488232"/>
                </a:lnTo>
                <a:lnTo>
                  <a:pt x="0" y="401343"/>
                </a:lnTo>
                <a:lnTo>
                  <a:pt x="0" y="347555"/>
                </a:lnTo>
                <a:lnTo>
                  <a:pt x="8275" y="331005"/>
                </a:lnTo>
                <a:lnTo>
                  <a:pt x="33100" y="339280"/>
                </a:lnTo>
                <a:lnTo>
                  <a:pt x="66201" y="364105"/>
                </a:lnTo>
                <a:lnTo>
                  <a:pt x="119989" y="405481"/>
                </a:lnTo>
                <a:lnTo>
                  <a:pt x="177915" y="442719"/>
                </a:lnTo>
                <a:lnTo>
                  <a:pt x="260666" y="467544"/>
                </a:lnTo>
                <a:lnTo>
                  <a:pt x="335142" y="471682"/>
                </a:lnTo>
                <a:lnTo>
                  <a:pt x="388930" y="455131"/>
                </a:lnTo>
                <a:lnTo>
                  <a:pt x="525470" y="426168"/>
                </a:lnTo>
                <a:lnTo>
                  <a:pt x="777860" y="3806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3CAEB56F-2983-4A87-B990-A9C225FB17F5}"/>
              </a:ext>
            </a:extLst>
          </p:cNvPr>
          <p:cNvSpPr/>
          <p:nvPr/>
        </p:nvSpPr>
        <p:spPr>
          <a:xfrm>
            <a:off x="6445251" y="2135188"/>
            <a:ext cx="1609725" cy="3549650"/>
          </a:xfrm>
          <a:custGeom>
            <a:avLst/>
            <a:gdLst>
              <a:gd name="connsiteX0" fmla="*/ 1398896 w 1610436"/>
              <a:gd name="connsiteY0" fmla="*/ 750626 h 3548418"/>
              <a:gd name="connsiteX1" fmla="*/ 1269242 w 1610436"/>
              <a:gd name="connsiteY1" fmla="*/ 1235122 h 3548418"/>
              <a:gd name="connsiteX2" fmla="*/ 1071349 w 1610436"/>
              <a:gd name="connsiteY2" fmla="*/ 1917510 h 3548418"/>
              <a:gd name="connsiteX3" fmla="*/ 880281 w 1610436"/>
              <a:gd name="connsiteY3" fmla="*/ 2490716 h 3548418"/>
              <a:gd name="connsiteX4" fmla="*/ 736979 w 1610436"/>
              <a:gd name="connsiteY4" fmla="*/ 2872853 h 3548418"/>
              <a:gd name="connsiteX5" fmla="*/ 661917 w 1610436"/>
              <a:gd name="connsiteY5" fmla="*/ 3043450 h 3548418"/>
              <a:gd name="connsiteX6" fmla="*/ 593678 w 1610436"/>
              <a:gd name="connsiteY6" fmla="*/ 3179928 h 3548418"/>
              <a:gd name="connsiteX7" fmla="*/ 532263 w 1610436"/>
              <a:gd name="connsiteY7" fmla="*/ 3275462 h 3548418"/>
              <a:gd name="connsiteX8" fmla="*/ 457200 w 1610436"/>
              <a:gd name="connsiteY8" fmla="*/ 3364173 h 3548418"/>
              <a:gd name="connsiteX9" fmla="*/ 382138 w 1610436"/>
              <a:gd name="connsiteY9" fmla="*/ 3425588 h 3548418"/>
              <a:gd name="connsiteX10" fmla="*/ 313899 w 1610436"/>
              <a:gd name="connsiteY10" fmla="*/ 3480179 h 3548418"/>
              <a:gd name="connsiteX11" fmla="*/ 204717 w 1610436"/>
              <a:gd name="connsiteY11" fmla="*/ 3527946 h 3548418"/>
              <a:gd name="connsiteX12" fmla="*/ 129654 w 1610436"/>
              <a:gd name="connsiteY12" fmla="*/ 3548418 h 3548418"/>
              <a:gd name="connsiteX13" fmla="*/ 68239 w 1610436"/>
              <a:gd name="connsiteY13" fmla="*/ 3548418 h 3548418"/>
              <a:gd name="connsiteX14" fmla="*/ 40944 w 1610436"/>
              <a:gd name="connsiteY14" fmla="*/ 3527946 h 3548418"/>
              <a:gd name="connsiteX15" fmla="*/ 13648 w 1610436"/>
              <a:gd name="connsiteY15" fmla="*/ 3473355 h 3548418"/>
              <a:gd name="connsiteX16" fmla="*/ 0 w 1610436"/>
              <a:gd name="connsiteY16" fmla="*/ 3418764 h 3548418"/>
              <a:gd name="connsiteX17" fmla="*/ 0 w 1610436"/>
              <a:gd name="connsiteY17" fmla="*/ 3384644 h 3548418"/>
              <a:gd name="connsiteX18" fmla="*/ 313899 w 1610436"/>
              <a:gd name="connsiteY18" fmla="*/ 3077570 h 3548418"/>
              <a:gd name="connsiteX19" fmla="*/ 402609 w 1610436"/>
              <a:gd name="connsiteY19" fmla="*/ 2954740 h 3548418"/>
              <a:gd name="connsiteX20" fmla="*/ 504967 w 1610436"/>
              <a:gd name="connsiteY20" fmla="*/ 2709080 h 3548418"/>
              <a:gd name="connsiteX21" fmla="*/ 689212 w 1610436"/>
              <a:gd name="connsiteY21" fmla="*/ 2224585 h 3548418"/>
              <a:gd name="connsiteX22" fmla="*/ 839338 w 1610436"/>
              <a:gd name="connsiteY22" fmla="*/ 1733265 h 3548418"/>
              <a:gd name="connsiteX23" fmla="*/ 1030406 w 1610436"/>
              <a:gd name="connsiteY23" fmla="*/ 1084997 h 3548418"/>
              <a:gd name="connsiteX24" fmla="*/ 1194179 w 1610436"/>
              <a:gd name="connsiteY24" fmla="*/ 436728 h 3548418"/>
              <a:gd name="connsiteX25" fmla="*/ 1228299 w 1610436"/>
              <a:gd name="connsiteY25" fmla="*/ 232012 h 3548418"/>
              <a:gd name="connsiteX26" fmla="*/ 1221475 w 1610436"/>
              <a:gd name="connsiteY26" fmla="*/ 177421 h 3548418"/>
              <a:gd name="connsiteX27" fmla="*/ 1201003 w 1610436"/>
              <a:gd name="connsiteY27" fmla="*/ 136477 h 3548418"/>
              <a:gd name="connsiteX28" fmla="*/ 1119117 w 1610436"/>
              <a:gd name="connsiteY28" fmla="*/ 68238 h 3548418"/>
              <a:gd name="connsiteX29" fmla="*/ 1044054 w 1610436"/>
              <a:gd name="connsiteY29" fmla="*/ 20471 h 3548418"/>
              <a:gd name="connsiteX30" fmla="*/ 1480782 w 1610436"/>
              <a:gd name="connsiteY30" fmla="*/ 0 h 3548418"/>
              <a:gd name="connsiteX31" fmla="*/ 1542197 w 1610436"/>
              <a:gd name="connsiteY31" fmla="*/ 34119 h 3548418"/>
              <a:gd name="connsiteX32" fmla="*/ 1576317 w 1610436"/>
              <a:gd name="connsiteY32" fmla="*/ 61415 h 3548418"/>
              <a:gd name="connsiteX33" fmla="*/ 1610436 w 1610436"/>
              <a:gd name="connsiteY33" fmla="*/ 109182 h 3548418"/>
              <a:gd name="connsiteX34" fmla="*/ 1610436 w 1610436"/>
              <a:gd name="connsiteY34" fmla="*/ 156949 h 3548418"/>
              <a:gd name="connsiteX35" fmla="*/ 1596788 w 1610436"/>
              <a:gd name="connsiteY35" fmla="*/ 204716 h 3548418"/>
              <a:gd name="connsiteX36" fmla="*/ 1555845 w 1610436"/>
              <a:gd name="connsiteY36" fmla="*/ 252483 h 3548418"/>
              <a:gd name="connsiteX37" fmla="*/ 1535373 w 1610436"/>
              <a:gd name="connsiteY37" fmla="*/ 279779 h 3548418"/>
              <a:gd name="connsiteX38" fmla="*/ 1508078 w 1610436"/>
              <a:gd name="connsiteY38" fmla="*/ 395785 h 3548418"/>
              <a:gd name="connsiteX39" fmla="*/ 1460311 w 1610436"/>
              <a:gd name="connsiteY39" fmla="*/ 552734 h 3548418"/>
              <a:gd name="connsiteX40" fmla="*/ 1412544 w 1610436"/>
              <a:gd name="connsiteY40" fmla="*/ 675564 h 3548418"/>
              <a:gd name="connsiteX41" fmla="*/ 1398896 w 1610436"/>
              <a:gd name="connsiteY41" fmla="*/ 750626 h 354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10436" h="3548418">
                <a:moveTo>
                  <a:pt x="1398896" y="750626"/>
                </a:moveTo>
                <a:lnTo>
                  <a:pt x="1269242" y="1235122"/>
                </a:lnTo>
                <a:lnTo>
                  <a:pt x="1071349" y="1917510"/>
                </a:lnTo>
                <a:lnTo>
                  <a:pt x="880281" y="2490716"/>
                </a:lnTo>
                <a:lnTo>
                  <a:pt x="736979" y="2872853"/>
                </a:lnTo>
                <a:lnTo>
                  <a:pt x="661917" y="3043450"/>
                </a:lnTo>
                <a:lnTo>
                  <a:pt x="593678" y="3179928"/>
                </a:lnTo>
                <a:lnTo>
                  <a:pt x="532263" y="3275462"/>
                </a:lnTo>
                <a:lnTo>
                  <a:pt x="457200" y="3364173"/>
                </a:lnTo>
                <a:lnTo>
                  <a:pt x="382138" y="3425588"/>
                </a:lnTo>
                <a:lnTo>
                  <a:pt x="313899" y="3480179"/>
                </a:lnTo>
                <a:lnTo>
                  <a:pt x="204717" y="3527946"/>
                </a:lnTo>
                <a:lnTo>
                  <a:pt x="129654" y="3548418"/>
                </a:lnTo>
                <a:lnTo>
                  <a:pt x="68239" y="3548418"/>
                </a:lnTo>
                <a:lnTo>
                  <a:pt x="40944" y="3527946"/>
                </a:lnTo>
                <a:lnTo>
                  <a:pt x="13648" y="3473355"/>
                </a:lnTo>
                <a:lnTo>
                  <a:pt x="0" y="3418764"/>
                </a:lnTo>
                <a:lnTo>
                  <a:pt x="0" y="3384644"/>
                </a:lnTo>
                <a:lnTo>
                  <a:pt x="313899" y="3077570"/>
                </a:lnTo>
                <a:lnTo>
                  <a:pt x="402609" y="2954740"/>
                </a:lnTo>
                <a:lnTo>
                  <a:pt x="504967" y="2709080"/>
                </a:lnTo>
                <a:lnTo>
                  <a:pt x="689212" y="2224585"/>
                </a:lnTo>
                <a:lnTo>
                  <a:pt x="839338" y="1733265"/>
                </a:lnTo>
                <a:lnTo>
                  <a:pt x="1030406" y="1084997"/>
                </a:lnTo>
                <a:lnTo>
                  <a:pt x="1194179" y="436728"/>
                </a:lnTo>
                <a:lnTo>
                  <a:pt x="1228299" y="232012"/>
                </a:lnTo>
                <a:lnTo>
                  <a:pt x="1221475" y="177421"/>
                </a:lnTo>
                <a:lnTo>
                  <a:pt x="1201003" y="136477"/>
                </a:lnTo>
                <a:lnTo>
                  <a:pt x="1119117" y="68238"/>
                </a:lnTo>
                <a:lnTo>
                  <a:pt x="1044054" y="20471"/>
                </a:lnTo>
                <a:lnTo>
                  <a:pt x="1480782" y="0"/>
                </a:lnTo>
                <a:lnTo>
                  <a:pt x="1542197" y="34119"/>
                </a:lnTo>
                <a:lnTo>
                  <a:pt x="1576317" y="61415"/>
                </a:lnTo>
                <a:lnTo>
                  <a:pt x="1610436" y="109182"/>
                </a:lnTo>
                <a:lnTo>
                  <a:pt x="1610436" y="156949"/>
                </a:lnTo>
                <a:lnTo>
                  <a:pt x="1596788" y="204716"/>
                </a:lnTo>
                <a:lnTo>
                  <a:pt x="1555845" y="252483"/>
                </a:lnTo>
                <a:lnTo>
                  <a:pt x="1535373" y="279779"/>
                </a:lnTo>
                <a:lnTo>
                  <a:pt x="1508078" y="395785"/>
                </a:lnTo>
                <a:lnTo>
                  <a:pt x="1460311" y="552734"/>
                </a:lnTo>
                <a:lnTo>
                  <a:pt x="1412544" y="675564"/>
                </a:lnTo>
                <a:lnTo>
                  <a:pt x="1398896" y="7506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1972EFF-F9A9-47A5-8611-59DFE4C0D1CB}"/>
              </a:ext>
            </a:extLst>
          </p:cNvPr>
          <p:cNvSpPr/>
          <p:nvPr/>
        </p:nvSpPr>
        <p:spPr>
          <a:xfrm>
            <a:off x="5859464" y="5095876"/>
            <a:ext cx="892175" cy="442913"/>
          </a:xfrm>
          <a:custGeom>
            <a:avLst/>
            <a:gdLst>
              <a:gd name="connsiteX0" fmla="*/ 631032 w 890588"/>
              <a:gd name="connsiteY0" fmla="*/ 173831 h 442913"/>
              <a:gd name="connsiteX1" fmla="*/ 135732 w 890588"/>
              <a:gd name="connsiteY1" fmla="*/ 33338 h 442913"/>
              <a:gd name="connsiteX2" fmla="*/ 35719 w 890588"/>
              <a:gd name="connsiteY2" fmla="*/ 9525 h 442913"/>
              <a:gd name="connsiteX3" fmla="*/ 0 w 890588"/>
              <a:gd name="connsiteY3" fmla="*/ 0 h 442913"/>
              <a:gd name="connsiteX4" fmla="*/ 35719 w 890588"/>
              <a:gd name="connsiteY4" fmla="*/ 61913 h 442913"/>
              <a:gd name="connsiteX5" fmla="*/ 140494 w 890588"/>
              <a:gd name="connsiteY5" fmla="*/ 107156 h 442913"/>
              <a:gd name="connsiteX6" fmla="*/ 292894 w 890588"/>
              <a:gd name="connsiteY6" fmla="*/ 183356 h 442913"/>
              <a:gd name="connsiteX7" fmla="*/ 411957 w 890588"/>
              <a:gd name="connsiteY7" fmla="*/ 257175 h 442913"/>
              <a:gd name="connsiteX8" fmla="*/ 531019 w 890588"/>
              <a:gd name="connsiteY8" fmla="*/ 352425 h 442913"/>
              <a:gd name="connsiteX9" fmla="*/ 564357 w 890588"/>
              <a:gd name="connsiteY9" fmla="*/ 390525 h 442913"/>
              <a:gd name="connsiteX10" fmla="*/ 602457 w 890588"/>
              <a:gd name="connsiteY10" fmla="*/ 442913 h 442913"/>
              <a:gd name="connsiteX11" fmla="*/ 890588 w 890588"/>
              <a:gd name="connsiteY11" fmla="*/ 150019 h 442913"/>
              <a:gd name="connsiteX12" fmla="*/ 812007 w 890588"/>
              <a:gd name="connsiteY12" fmla="*/ 178594 h 442913"/>
              <a:gd name="connsiteX13" fmla="*/ 742950 w 890588"/>
              <a:gd name="connsiteY13" fmla="*/ 190500 h 442913"/>
              <a:gd name="connsiteX14" fmla="*/ 683419 w 890588"/>
              <a:gd name="connsiteY14" fmla="*/ 185738 h 442913"/>
              <a:gd name="connsiteX15" fmla="*/ 631032 w 890588"/>
              <a:gd name="connsiteY15" fmla="*/ 173831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588" h="442913">
                <a:moveTo>
                  <a:pt x="631032" y="173831"/>
                </a:moveTo>
                <a:lnTo>
                  <a:pt x="135732" y="33338"/>
                </a:lnTo>
                <a:lnTo>
                  <a:pt x="35719" y="9525"/>
                </a:lnTo>
                <a:lnTo>
                  <a:pt x="0" y="0"/>
                </a:lnTo>
                <a:lnTo>
                  <a:pt x="35719" y="61913"/>
                </a:lnTo>
                <a:lnTo>
                  <a:pt x="140494" y="107156"/>
                </a:lnTo>
                <a:lnTo>
                  <a:pt x="292894" y="183356"/>
                </a:lnTo>
                <a:lnTo>
                  <a:pt x="411957" y="257175"/>
                </a:lnTo>
                <a:lnTo>
                  <a:pt x="531019" y="352425"/>
                </a:lnTo>
                <a:lnTo>
                  <a:pt x="564357" y="390525"/>
                </a:lnTo>
                <a:lnTo>
                  <a:pt x="602457" y="442913"/>
                </a:lnTo>
                <a:lnTo>
                  <a:pt x="890588" y="150019"/>
                </a:lnTo>
                <a:lnTo>
                  <a:pt x="812007" y="178594"/>
                </a:lnTo>
                <a:lnTo>
                  <a:pt x="742950" y="190500"/>
                </a:lnTo>
                <a:lnTo>
                  <a:pt x="683419" y="185738"/>
                </a:lnTo>
                <a:lnTo>
                  <a:pt x="631032" y="1738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8C32614-3320-4238-86FF-6684E141F902}"/>
              </a:ext>
            </a:extLst>
          </p:cNvPr>
          <p:cNvSpPr/>
          <p:nvPr/>
        </p:nvSpPr>
        <p:spPr>
          <a:xfrm>
            <a:off x="3930650" y="2311400"/>
            <a:ext cx="2222500" cy="3225800"/>
          </a:xfrm>
          <a:custGeom>
            <a:avLst/>
            <a:gdLst>
              <a:gd name="connsiteX0" fmla="*/ 2025650 w 2222500"/>
              <a:gd name="connsiteY0" fmla="*/ 577850 h 3225800"/>
              <a:gd name="connsiteX1" fmla="*/ 1885950 w 2222500"/>
              <a:gd name="connsiteY1" fmla="*/ 933450 h 3225800"/>
              <a:gd name="connsiteX2" fmla="*/ 1739900 w 2222500"/>
              <a:gd name="connsiteY2" fmla="*/ 1244600 h 3225800"/>
              <a:gd name="connsiteX3" fmla="*/ 1600200 w 2222500"/>
              <a:gd name="connsiteY3" fmla="*/ 1524000 h 3225800"/>
              <a:gd name="connsiteX4" fmla="*/ 1397000 w 2222500"/>
              <a:gd name="connsiteY4" fmla="*/ 1873250 h 3225800"/>
              <a:gd name="connsiteX5" fmla="*/ 1168400 w 2222500"/>
              <a:gd name="connsiteY5" fmla="*/ 2203450 h 3225800"/>
              <a:gd name="connsiteX6" fmla="*/ 990600 w 2222500"/>
              <a:gd name="connsiteY6" fmla="*/ 2432050 h 3225800"/>
              <a:gd name="connsiteX7" fmla="*/ 800100 w 2222500"/>
              <a:gd name="connsiteY7" fmla="*/ 2628900 h 3225800"/>
              <a:gd name="connsiteX8" fmla="*/ 469900 w 2222500"/>
              <a:gd name="connsiteY8" fmla="*/ 2914650 h 3225800"/>
              <a:gd name="connsiteX9" fmla="*/ 203200 w 2222500"/>
              <a:gd name="connsiteY9" fmla="*/ 3124200 h 3225800"/>
              <a:gd name="connsiteX10" fmla="*/ 50800 w 2222500"/>
              <a:gd name="connsiteY10" fmla="*/ 3225800 h 3225800"/>
              <a:gd name="connsiteX11" fmla="*/ 12700 w 2222500"/>
              <a:gd name="connsiteY11" fmla="*/ 3225800 h 3225800"/>
              <a:gd name="connsiteX12" fmla="*/ 0 w 2222500"/>
              <a:gd name="connsiteY12" fmla="*/ 3194050 h 3225800"/>
              <a:gd name="connsiteX13" fmla="*/ 38100 w 2222500"/>
              <a:gd name="connsiteY13" fmla="*/ 3162300 h 3225800"/>
              <a:gd name="connsiteX14" fmla="*/ 190500 w 2222500"/>
              <a:gd name="connsiteY14" fmla="*/ 3028950 h 3225800"/>
              <a:gd name="connsiteX15" fmla="*/ 400050 w 2222500"/>
              <a:gd name="connsiteY15" fmla="*/ 2832100 h 3225800"/>
              <a:gd name="connsiteX16" fmla="*/ 628650 w 2222500"/>
              <a:gd name="connsiteY16" fmla="*/ 2603500 h 3225800"/>
              <a:gd name="connsiteX17" fmla="*/ 831850 w 2222500"/>
              <a:gd name="connsiteY17" fmla="*/ 2368550 h 3225800"/>
              <a:gd name="connsiteX18" fmla="*/ 1003300 w 2222500"/>
              <a:gd name="connsiteY18" fmla="*/ 2133600 h 3225800"/>
              <a:gd name="connsiteX19" fmla="*/ 1181100 w 2222500"/>
              <a:gd name="connsiteY19" fmla="*/ 1847850 h 3225800"/>
              <a:gd name="connsiteX20" fmla="*/ 1346200 w 2222500"/>
              <a:gd name="connsiteY20" fmla="*/ 1536700 h 3225800"/>
              <a:gd name="connsiteX21" fmla="*/ 1555750 w 2222500"/>
              <a:gd name="connsiteY21" fmla="*/ 1117600 h 3225800"/>
              <a:gd name="connsiteX22" fmla="*/ 1714500 w 2222500"/>
              <a:gd name="connsiteY22" fmla="*/ 685800 h 3225800"/>
              <a:gd name="connsiteX23" fmla="*/ 1790700 w 2222500"/>
              <a:gd name="connsiteY23" fmla="*/ 444500 h 3225800"/>
              <a:gd name="connsiteX24" fmla="*/ 1822450 w 2222500"/>
              <a:gd name="connsiteY24" fmla="*/ 273050 h 3225800"/>
              <a:gd name="connsiteX25" fmla="*/ 1854200 w 2222500"/>
              <a:gd name="connsiteY25" fmla="*/ 0 h 3225800"/>
              <a:gd name="connsiteX26" fmla="*/ 2108200 w 2222500"/>
              <a:gd name="connsiteY26" fmla="*/ 38100 h 3225800"/>
              <a:gd name="connsiteX27" fmla="*/ 2165350 w 2222500"/>
              <a:gd name="connsiteY27" fmla="*/ 82550 h 3225800"/>
              <a:gd name="connsiteX28" fmla="*/ 2222500 w 2222500"/>
              <a:gd name="connsiteY28" fmla="*/ 139700 h 3225800"/>
              <a:gd name="connsiteX29" fmla="*/ 2222500 w 2222500"/>
              <a:gd name="connsiteY29" fmla="*/ 152400 h 3225800"/>
              <a:gd name="connsiteX30" fmla="*/ 2209800 w 2222500"/>
              <a:gd name="connsiteY30" fmla="*/ 171450 h 3225800"/>
              <a:gd name="connsiteX31" fmla="*/ 2178050 w 2222500"/>
              <a:gd name="connsiteY31" fmla="*/ 203200 h 3225800"/>
              <a:gd name="connsiteX32" fmla="*/ 2146300 w 2222500"/>
              <a:gd name="connsiteY32" fmla="*/ 266700 h 3225800"/>
              <a:gd name="connsiteX33" fmla="*/ 2025650 w 2222500"/>
              <a:gd name="connsiteY33" fmla="*/ 577850 h 32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22500" h="3225800">
                <a:moveTo>
                  <a:pt x="2025650" y="577850"/>
                </a:moveTo>
                <a:lnTo>
                  <a:pt x="1885950" y="933450"/>
                </a:lnTo>
                <a:lnTo>
                  <a:pt x="1739900" y="1244600"/>
                </a:lnTo>
                <a:lnTo>
                  <a:pt x="1600200" y="1524000"/>
                </a:lnTo>
                <a:lnTo>
                  <a:pt x="1397000" y="1873250"/>
                </a:lnTo>
                <a:lnTo>
                  <a:pt x="1168400" y="2203450"/>
                </a:lnTo>
                <a:lnTo>
                  <a:pt x="990600" y="2432050"/>
                </a:lnTo>
                <a:lnTo>
                  <a:pt x="800100" y="2628900"/>
                </a:lnTo>
                <a:lnTo>
                  <a:pt x="469900" y="2914650"/>
                </a:lnTo>
                <a:lnTo>
                  <a:pt x="203200" y="3124200"/>
                </a:lnTo>
                <a:lnTo>
                  <a:pt x="50800" y="3225800"/>
                </a:lnTo>
                <a:lnTo>
                  <a:pt x="12700" y="3225800"/>
                </a:lnTo>
                <a:lnTo>
                  <a:pt x="0" y="3194050"/>
                </a:lnTo>
                <a:lnTo>
                  <a:pt x="38100" y="3162300"/>
                </a:lnTo>
                <a:lnTo>
                  <a:pt x="190500" y="3028950"/>
                </a:lnTo>
                <a:lnTo>
                  <a:pt x="400050" y="2832100"/>
                </a:lnTo>
                <a:lnTo>
                  <a:pt x="628650" y="2603500"/>
                </a:lnTo>
                <a:lnTo>
                  <a:pt x="831850" y="2368550"/>
                </a:lnTo>
                <a:lnTo>
                  <a:pt x="1003300" y="2133600"/>
                </a:lnTo>
                <a:lnTo>
                  <a:pt x="1181100" y="1847850"/>
                </a:lnTo>
                <a:lnTo>
                  <a:pt x="1346200" y="1536700"/>
                </a:lnTo>
                <a:lnTo>
                  <a:pt x="1555750" y="1117600"/>
                </a:lnTo>
                <a:lnTo>
                  <a:pt x="1714500" y="685800"/>
                </a:lnTo>
                <a:lnTo>
                  <a:pt x="1790700" y="444500"/>
                </a:lnTo>
                <a:lnTo>
                  <a:pt x="1822450" y="273050"/>
                </a:lnTo>
                <a:lnTo>
                  <a:pt x="1854200" y="0"/>
                </a:lnTo>
                <a:lnTo>
                  <a:pt x="2108200" y="38100"/>
                </a:lnTo>
                <a:lnTo>
                  <a:pt x="2165350" y="82550"/>
                </a:lnTo>
                <a:lnTo>
                  <a:pt x="2222500" y="139700"/>
                </a:lnTo>
                <a:lnTo>
                  <a:pt x="2222500" y="152400"/>
                </a:lnTo>
                <a:lnTo>
                  <a:pt x="2209800" y="171450"/>
                </a:lnTo>
                <a:lnTo>
                  <a:pt x="2178050" y="203200"/>
                </a:lnTo>
                <a:lnTo>
                  <a:pt x="2146300" y="266700"/>
                </a:lnTo>
                <a:lnTo>
                  <a:pt x="2025650" y="5778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0967A99-A2E6-4274-AD43-1CE2F0641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650" y="1874642"/>
            <a:ext cx="4121253" cy="37371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3E4998D-4B5C-42FD-B3DA-0B689ED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577" y="1911154"/>
            <a:ext cx="4121253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609752-3D72-4697-90F4-5A94D3353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373" y="1560414"/>
            <a:ext cx="4121253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926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名前を見てちょうだい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前 頭 色 牛 何 体 同 会 場 回 新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6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風のゆうびんやさん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風 紙 行 元 読 言 声 丸 話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0685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04A3153-C2A4-4B2D-91C0-0DE7EBEDFB78}"/>
              </a:ext>
            </a:extLst>
          </p:cNvPr>
          <p:cNvSpPr/>
          <p:nvPr/>
        </p:nvSpPr>
        <p:spPr>
          <a:xfrm>
            <a:off x="4899026" y="1592263"/>
            <a:ext cx="696913" cy="704850"/>
          </a:xfrm>
          <a:custGeom>
            <a:avLst/>
            <a:gdLst>
              <a:gd name="connsiteX0" fmla="*/ 338138 w 697707"/>
              <a:gd name="connsiteY0" fmla="*/ 402432 h 704850"/>
              <a:gd name="connsiteX1" fmla="*/ 292894 w 697707"/>
              <a:gd name="connsiteY1" fmla="*/ 323850 h 704850"/>
              <a:gd name="connsiteX2" fmla="*/ 254794 w 697707"/>
              <a:gd name="connsiteY2" fmla="*/ 273844 h 704850"/>
              <a:gd name="connsiteX3" fmla="*/ 142875 w 697707"/>
              <a:gd name="connsiteY3" fmla="*/ 164307 h 704850"/>
              <a:gd name="connsiteX4" fmla="*/ 64294 w 697707"/>
              <a:gd name="connsiteY4" fmla="*/ 95250 h 704850"/>
              <a:gd name="connsiteX5" fmla="*/ 14288 w 697707"/>
              <a:gd name="connsiteY5" fmla="*/ 54769 h 704850"/>
              <a:gd name="connsiteX6" fmla="*/ 4763 w 697707"/>
              <a:gd name="connsiteY6" fmla="*/ 45244 h 704850"/>
              <a:gd name="connsiteX7" fmla="*/ 0 w 697707"/>
              <a:gd name="connsiteY7" fmla="*/ 23813 h 704850"/>
              <a:gd name="connsiteX8" fmla="*/ 4763 w 697707"/>
              <a:gd name="connsiteY8" fmla="*/ 9525 h 704850"/>
              <a:gd name="connsiteX9" fmla="*/ 23813 w 697707"/>
              <a:gd name="connsiteY9" fmla="*/ 0 h 704850"/>
              <a:gd name="connsiteX10" fmla="*/ 66675 w 697707"/>
              <a:gd name="connsiteY10" fmla="*/ 7144 h 704850"/>
              <a:gd name="connsiteX11" fmla="*/ 223838 w 697707"/>
              <a:gd name="connsiteY11" fmla="*/ 85725 h 704850"/>
              <a:gd name="connsiteX12" fmla="*/ 390525 w 697707"/>
              <a:gd name="connsiteY12" fmla="*/ 176213 h 704850"/>
              <a:gd name="connsiteX13" fmla="*/ 561975 w 697707"/>
              <a:gd name="connsiteY13" fmla="*/ 276225 h 704850"/>
              <a:gd name="connsiteX14" fmla="*/ 583407 w 697707"/>
              <a:gd name="connsiteY14" fmla="*/ 290513 h 704850"/>
              <a:gd name="connsiteX15" fmla="*/ 604838 w 697707"/>
              <a:gd name="connsiteY15" fmla="*/ 311944 h 704850"/>
              <a:gd name="connsiteX16" fmla="*/ 640557 w 697707"/>
              <a:gd name="connsiteY16" fmla="*/ 366713 h 704850"/>
              <a:gd name="connsiteX17" fmla="*/ 666750 w 697707"/>
              <a:gd name="connsiteY17" fmla="*/ 421482 h 704850"/>
              <a:gd name="connsiteX18" fmla="*/ 688182 w 697707"/>
              <a:gd name="connsiteY18" fmla="*/ 485775 h 704850"/>
              <a:gd name="connsiteX19" fmla="*/ 697707 w 697707"/>
              <a:gd name="connsiteY19" fmla="*/ 540544 h 704850"/>
              <a:gd name="connsiteX20" fmla="*/ 690563 w 697707"/>
              <a:gd name="connsiteY20" fmla="*/ 597694 h 704850"/>
              <a:gd name="connsiteX21" fmla="*/ 678657 w 697707"/>
              <a:gd name="connsiteY21" fmla="*/ 640557 h 704850"/>
              <a:gd name="connsiteX22" fmla="*/ 654844 w 697707"/>
              <a:gd name="connsiteY22" fmla="*/ 676275 h 704850"/>
              <a:gd name="connsiteX23" fmla="*/ 626269 w 697707"/>
              <a:gd name="connsiteY23" fmla="*/ 695325 h 704850"/>
              <a:gd name="connsiteX24" fmla="*/ 600075 w 697707"/>
              <a:gd name="connsiteY24" fmla="*/ 704850 h 704850"/>
              <a:gd name="connsiteX25" fmla="*/ 552450 w 697707"/>
              <a:gd name="connsiteY25" fmla="*/ 702469 h 704850"/>
              <a:gd name="connsiteX26" fmla="*/ 519113 w 697707"/>
              <a:gd name="connsiteY26" fmla="*/ 690563 h 704850"/>
              <a:gd name="connsiteX27" fmla="*/ 502444 w 697707"/>
              <a:gd name="connsiteY27" fmla="*/ 676275 h 704850"/>
              <a:gd name="connsiteX28" fmla="*/ 476250 w 697707"/>
              <a:gd name="connsiteY28" fmla="*/ 628650 h 704850"/>
              <a:gd name="connsiteX29" fmla="*/ 338138 w 697707"/>
              <a:gd name="connsiteY29" fmla="*/ 402432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7707" h="704850">
                <a:moveTo>
                  <a:pt x="338138" y="402432"/>
                </a:moveTo>
                <a:lnTo>
                  <a:pt x="292894" y="323850"/>
                </a:lnTo>
                <a:lnTo>
                  <a:pt x="254794" y="273844"/>
                </a:lnTo>
                <a:lnTo>
                  <a:pt x="142875" y="164307"/>
                </a:lnTo>
                <a:lnTo>
                  <a:pt x="64294" y="95250"/>
                </a:lnTo>
                <a:lnTo>
                  <a:pt x="14288" y="54769"/>
                </a:lnTo>
                <a:lnTo>
                  <a:pt x="4763" y="45244"/>
                </a:lnTo>
                <a:lnTo>
                  <a:pt x="0" y="23813"/>
                </a:lnTo>
                <a:lnTo>
                  <a:pt x="4763" y="9525"/>
                </a:lnTo>
                <a:lnTo>
                  <a:pt x="23813" y="0"/>
                </a:lnTo>
                <a:lnTo>
                  <a:pt x="66675" y="7144"/>
                </a:lnTo>
                <a:lnTo>
                  <a:pt x="223838" y="85725"/>
                </a:lnTo>
                <a:lnTo>
                  <a:pt x="390525" y="176213"/>
                </a:lnTo>
                <a:lnTo>
                  <a:pt x="561975" y="276225"/>
                </a:lnTo>
                <a:lnTo>
                  <a:pt x="583407" y="290513"/>
                </a:lnTo>
                <a:lnTo>
                  <a:pt x="604838" y="311944"/>
                </a:lnTo>
                <a:lnTo>
                  <a:pt x="640557" y="366713"/>
                </a:lnTo>
                <a:lnTo>
                  <a:pt x="666750" y="421482"/>
                </a:lnTo>
                <a:lnTo>
                  <a:pt x="688182" y="485775"/>
                </a:lnTo>
                <a:lnTo>
                  <a:pt x="697707" y="540544"/>
                </a:lnTo>
                <a:lnTo>
                  <a:pt x="690563" y="597694"/>
                </a:lnTo>
                <a:lnTo>
                  <a:pt x="678657" y="640557"/>
                </a:lnTo>
                <a:lnTo>
                  <a:pt x="654844" y="676275"/>
                </a:lnTo>
                <a:lnTo>
                  <a:pt x="626269" y="695325"/>
                </a:lnTo>
                <a:lnTo>
                  <a:pt x="600075" y="704850"/>
                </a:lnTo>
                <a:lnTo>
                  <a:pt x="552450" y="702469"/>
                </a:lnTo>
                <a:lnTo>
                  <a:pt x="519113" y="690563"/>
                </a:lnTo>
                <a:lnTo>
                  <a:pt x="502444" y="676275"/>
                </a:lnTo>
                <a:lnTo>
                  <a:pt x="476250" y="628650"/>
                </a:lnTo>
                <a:lnTo>
                  <a:pt x="338138" y="40243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F01DC74-8FB2-4432-8346-1D2508E85DC5}"/>
              </a:ext>
            </a:extLst>
          </p:cNvPr>
          <p:cNvSpPr/>
          <p:nvPr/>
        </p:nvSpPr>
        <p:spPr>
          <a:xfrm>
            <a:off x="6281738" y="1477964"/>
            <a:ext cx="741362" cy="922337"/>
          </a:xfrm>
          <a:custGeom>
            <a:avLst/>
            <a:gdLst>
              <a:gd name="connsiteX0" fmla="*/ 154781 w 740568"/>
              <a:gd name="connsiteY0" fmla="*/ 652463 h 921544"/>
              <a:gd name="connsiteX1" fmla="*/ 261937 w 740568"/>
              <a:gd name="connsiteY1" fmla="*/ 481013 h 921544"/>
              <a:gd name="connsiteX2" fmla="*/ 326231 w 740568"/>
              <a:gd name="connsiteY2" fmla="*/ 366713 h 921544"/>
              <a:gd name="connsiteX3" fmla="*/ 352425 w 740568"/>
              <a:gd name="connsiteY3" fmla="*/ 319088 h 921544"/>
              <a:gd name="connsiteX4" fmla="*/ 381000 w 740568"/>
              <a:gd name="connsiteY4" fmla="*/ 219075 h 921544"/>
              <a:gd name="connsiteX5" fmla="*/ 385762 w 740568"/>
              <a:gd name="connsiteY5" fmla="*/ 190500 h 921544"/>
              <a:gd name="connsiteX6" fmla="*/ 381000 w 740568"/>
              <a:gd name="connsiteY6" fmla="*/ 152400 h 921544"/>
              <a:gd name="connsiteX7" fmla="*/ 369093 w 740568"/>
              <a:gd name="connsiteY7" fmla="*/ 135732 h 921544"/>
              <a:gd name="connsiteX8" fmla="*/ 335756 w 740568"/>
              <a:gd name="connsiteY8" fmla="*/ 109538 h 921544"/>
              <a:gd name="connsiteX9" fmla="*/ 288131 w 740568"/>
              <a:gd name="connsiteY9" fmla="*/ 88107 h 921544"/>
              <a:gd name="connsiteX10" fmla="*/ 240506 w 740568"/>
              <a:gd name="connsiteY10" fmla="*/ 71438 h 921544"/>
              <a:gd name="connsiteX11" fmla="*/ 230981 w 740568"/>
              <a:gd name="connsiteY11" fmla="*/ 57150 h 921544"/>
              <a:gd name="connsiteX12" fmla="*/ 238125 w 740568"/>
              <a:gd name="connsiteY12" fmla="*/ 33338 h 921544"/>
              <a:gd name="connsiteX13" fmla="*/ 250031 w 740568"/>
              <a:gd name="connsiteY13" fmla="*/ 21432 h 921544"/>
              <a:gd name="connsiteX14" fmla="*/ 285750 w 740568"/>
              <a:gd name="connsiteY14" fmla="*/ 7144 h 921544"/>
              <a:gd name="connsiteX15" fmla="*/ 335756 w 740568"/>
              <a:gd name="connsiteY15" fmla="*/ 0 h 921544"/>
              <a:gd name="connsiteX16" fmla="*/ 392906 w 740568"/>
              <a:gd name="connsiteY16" fmla="*/ 4763 h 921544"/>
              <a:gd name="connsiteX17" fmla="*/ 440531 w 740568"/>
              <a:gd name="connsiteY17" fmla="*/ 16669 h 921544"/>
              <a:gd name="connsiteX18" fmla="*/ 495300 w 740568"/>
              <a:gd name="connsiteY18" fmla="*/ 38100 h 921544"/>
              <a:gd name="connsiteX19" fmla="*/ 552450 w 740568"/>
              <a:gd name="connsiteY19" fmla="*/ 66675 h 921544"/>
              <a:gd name="connsiteX20" fmla="*/ 657225 w 740568"/>
              <a:gd name="connsiteY20" fmla="*/ 147638 h 921544"/>
              <a:gd name="connsiteX21" fmla="*/ 719137 w 740568"/>
              <a:gd name="connsiteY21" fmla="*/ 197644 h 921544"/>
              <a:gd name="connsiteX22" fmla="*/ 733425 w 740568"/>
              <a:gd name="connsiteY22" fmla="*/ 219075 h 921544"/>
              <a:gd name="connsiteX23" fmla="*/ 740568 w 740568"/>
              <a:gd name="connsiteY23" fmla="*/ 238125 h 921544"/>
              <a:gd name="connsiteX24" fmla="*/ 738187 w 740568"/>
              <a:gd name="connsiteY24" fmla="*/ 273844 h 921544"/>
              <a:gd name="connsiteX25" fmla="*/ 721518 w 740568"/>
              <a:gd name="connsiteY25" fmla="*/ 304800 h 921544"/>
              <a:gd name="connsiteX26" fmla="*/ 690562 w 740568"/>
              <a:gd name="connsiteY26" fmla="*/ 338138 h 921544"/>
              <a:gd name="connsiteX27" fmla="*/ 602456 w 740568"/>
              <a:gd name="connsiteY27" fmla="*/ 400050 h 921544"/>
              <a:gd name="connsiteX28" fmla="*/ 566737 w 740568"/>
              <a:gd name="connsiteY28" fmla="*/ 431007 h 921544"/>
              <a:gd name="connsiteX29" fmla="*/ 404812 w 740568"/>
              <a:gd name="connsiteY29" fmla="*/ 602457 h 921544"/>
              <a:gd name="connsiteX30" fmla="*/ 150018 w 740568"/>
              <a:gd name="connsiteY30" fmla="*/ 850107 h 921544"/>
              <a:gd name="connsiteX31" fmla="*/ 114300 w 740568"/>
              <a:gd name="connsiteY31" fmla="*/ 890588 h 921544"/>
              <a:gd name="connsiteX32" fmla="*/ 0 w 740568"/>
              <a:gd name="connsiteY32" fmla="*/ 921544 h 921544"/>
              <a:gd name="connsiteX33" fmla="*/ 38100 w 740568"/>
              <a:gd name="connsiteY33" fmla="*/ 838200 h 921544"/>
              <a:gd name="connsiteX34" fmla="*/ 154781 w 740568"/>
              <a:gd name="connsiteY34" fmla="*/ 652463 h 92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40568" h="921544">
                <a:moveTo>
                  <a:pt x="154781" y="652463"/>
                </a:moveTo>
                <a:lnTo>
                  <a:pt x="261937" y="481013"/>
                </a:lnTo>
                <a:lnTo>
                  <a:pt x="326231" y="366713"/>
                </a:lnTo>
                <a:lnTo>
                  <a:pt x="352425" y="319088"/>
                </a:lnTo>
                <a:lnTo>
                  <a:pt x="381000" y="219075"/>
                </a:lnTo>
                <a:lnTo>
                  <a:pt x="385762" y="190500"/>
                </a:lnTo>
                <a:lnTo>
                  <a:pt x="381000" y="152400"/>
                </a:lnTo>
                <a:lnTo>
                  <a:pt x="369093" y="135732"/>
                </a:lnTo>
                <a:lnTo>
                  <a:pt x="335756" y="109538"/>
                </a:lnTo>
                <a:lnTo>
                  <a:pt x="288131" y="88107"/>
                </a:lnTo>
                <a:lnTo>
                  <a:pt x="240506" y="71438"/>
                </a:lnTo>
                <a:lnTo>
                  <a:pt x="230981" y="57150"/>
                </a:lnTo>
                <a:lnTo>
                  <a:pt x="238125" y="33338"/>
                </a:lnTo>
                <a:lnTo>
                  <a:pt x="250031" y="21432"/>
                </a:lnTo>
                <a:lnTo>
                  <a:pt x="285750" y="7144"/>
                </a:lnTo>
                <a:lnTo>
                  <a:pt x="335756" y="0"/>
                </a:lnTo>
                <a:lnTo>
                  <a:pt x="392906" y="4763"/>
                </a:lnTo>
                <a:lnTo>
                  <a:pt x="440531" y="16669"/>
                </a:lnTo>
                <a:lnTo>
                  <a:pt x="495300" y="38100"/>
                </a:lnTo>
                <a:lnTo>
                  <a:pt x="552450" y="66675"/>
                </a:lnTo>
                <a:lnTo>
                  <a:pt x="657225" y="147638"/>
                </a:lnTo>
                <a:lnTo>
                  <a:pt x="719137" y="197644"/>
                </a:lnTo>
                <a:lnTo>
                  <a:pt x="733425" y="219075"/>
                </a:lnTo>
                <a:lnTo>
                  <a:pt x="740568" y="238125"/>
                </a:lnTo>
                <a:lnTo>
                  <a:pt x="738187" y="273844"/>
                </a:lnTo>
                <a:lnTo>
                  <a:pt x="721518" y="304800"/>
                </a:lnTo>
                <a:lnTo>
                  <a:pt x="690562" y="338138"/>
                </a:lnTo>
                <a:lnTo>
                  <a:pt x="602456" y="400050"/>
                </a:lnTo>
                <a:lnTo>
                  <a:pt x="566737" y="431007"/>
                </a:lnTo>
                <a:lnTo>
                  <a:pt x="404812" y="602457"/>
                </a:lnTo>
                <a:lnTo>
                  <a:pt x="150018" y="850107"/>
                </a:lnTo>
                <a:lnTo>
                  <a:pt x="114300" y="890588"/>
                </a:lnTo>
                <a:lnTo>
                  <a:pt x="0" y="921544"/>
                </a:lnTo>
                <a:lnTo>
                  <a:pt x="38100" y="838200"/>
                </a:lnTo>
                <a:lnTo>
                  <a:pt x="154781" y="6524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38F460E-C6B2-41CB-A9D3-80947DCDDE61}"/>
              </a:ext>
            </a:extLst>
          </p:cNvPr>
          <p:cNvSpPr/>
          <p:nvPr/>
        </p:nvSpPr>
        <p:spPr>
          <a:xfrm rot="16200000">
            <a:off x="3241675" y="4341813"/>
            <a:ext cx="2668588" cy="341312"/>
          </a:xfrm>
          <a:custGeom>
            <a:avLst/>
            <a:gdLst>
              <a:gd name="connsiteX0" fmla="*/ 1508616 w 2668202"/>
              <a:gd name="connsiteY0" fmla="*/ 118266 h 340376"/>
              <a:gd name="connsiteX1" fmla="*/ 1808608 w 2668202"/>
              <a:gd name="connsiteY1" fmla="*/ 141343 h 340376"/>
              <a:gd name="connsiteX2" fmla="*/ 2042256 w 2668202"/>
              <a:gd name="connsiteY2" fmla="*/ 144227 h 340376"/>
              <a:gd name="connsiteX3" fmla="*/ 2327826 w 2668202"/>
              <a:gd name="connsiteY3" fmla="*/ 141343 h 340376"/>
              <a:gd name="connsiteX4" fmla="*/ 2394171 w 2668202"/>
              <a:gd name="connsiteY4" fmla="*/ 126920 h 340376"/>
              <a:gd name="connsiteX5" fmla="*/ 2489360 w 2668202"/>
              <a:gd name="connsiteY5" fmla="*/ 92305 h 340376"/>
              <a:gd name="connsiteX6" fmla="*/ 2581666 w 2668202"/>
              <a:gd name="connsiteY6" fmla="*/ 34615 h 340376"/>
              <a:gd name="connsiteX7" fmla="*/ 2610511 w 2668202"/>
              <a:gd name="connsiteY7" fmla="*/ 5769 h 340376"/>
              <a:gd name="connsiteX8" fmla="*/ 2627818 w 2668202"/>
              <a:gd name="connsiteY8" fmla="*/ 0 h 340376"/>
              <a:gd name="connsiteX9" fmla="*/ 2650895 w 2668202"/>
              <a:gd name="connsiteY9" fmla="*/ 2885 h 340376"/>
              <a:gd name="connsiteX10" fmla="*/ 2665318 w 2668202"/>
              <a:gd name="connsiteY10" fmla="*/ 17307 h 340376"/>
              <a:gd name="connsiteX11" fmla="*/ 2668202 w 2668202"/>
              <a:gd name="connsiteY11" fmla="*/ 40384 h 340376"/>
              <a:gd name="connsiteX12" fmla="*/ 2650895 w 2668202"/>
              <a:gd name="connsiteY12" fmla="*/ 115382 h 340376"/>
              <a:gd name="connsiteX13" fmla="*/ 2622049 w 2668202"/>
              <a:gd name="connsiteY13" fmla="*/ 193264 h 340376"/>
              <a:gd name="connsiteX14" fmla="*/ 2549936 w 2668202"/>
              <a:gd name="connsiteY14" fmla="*/ 328838 h 340376"/>
              <a:gd name="connsiteX15" fmla="*/ 2411478 w 2668202"/>
              <a:gd name="connsiteY15" fmla="*/ 337492 h 340376"/>
              <a:gd name="connsiteX16" fmla="*/ 1955720 w 2668202"/>
              <a:gd name="connsiteY16" fmla="*/ 340376 h 340376"/>
              <a:gd name="connsiteX17" fmla="*/ 1820147 w 2668202"/>
              <a:gd name="connsiteY17" fmla="*/ 340376 h 340376"/>
              <a:gd name="connsiteX18" fmla="*/ 1286506 w 2668202"/>
              <a:gd name="connsiteY18" fmla="*/ 320184 h 340376"/>
              <a:gd name="connsiteX19" fmla="*/ 1107665 w 2668202"/>
              <a:gd name="connsiteY19" fmla="*/ 320184 h 340376"/>
              <a:gd name="connsiteX20" fmla="*/ 493257 w 2668202"/>
              <a:gd name="connsiteY20" fmla="*/ 279801 h 340376"/>
              <a:gd name="connsiteX21" fmla="*/ 175957 w 2668202"/>
              <a:gd name="connsiteY21" fmla="*/ 248071 h 340376"/>
              <a:gd name="connsiteX22" fmla="*/ 98075 w 2668202"/>
              <a:gd name="connsiteY22" fmla="*/ 236533 h 340376"/>
              <a:gd name="connsiteX23" fmla="*/ 60576 w 2668202"/>
              <a:gd name="connsiteY23" fmla="*/ 224994 h 340376"/>
              <a:gd name="connsiteX24" fmla="*/ 28846 w 2668202"/>
              <a:gd name="connsiteY24" fmla="*/ 207687 h 340376"/>
              <a:gd name="connsiteX25" fmla="*/ 0 w 2668202"/>
              <a:gd name="connsiteY25" fmla="*/ 178842 h 340376"/>
              <a:gd name="connsiteX26" fmla="*/ 2885 w 2668202"/>
              <a:gd name="connsiteY26" fmla="*/ 147112 h 340376"/>
              <a:gd name="connsiteX27" fmla="*/ 20192 w 2668202"/>
              <a:gd name="connsiteY27" fmla="*/ 121151 h 340376"/>
              <a:gd name="connsiteX28" fmla="*/ 69229 w 2668202"/>
              <a:gd name="connsiteY28" fmla="*/ 92305 h 340376"/>
              <a:gd name="connsiteX29" fmla="*/ 158650 w 2668202"/>
              <a:gd name="connsiteY29" fmla="*/ 54806 h 340376"/>
              <a:gd name="connsiteX30" fmla="*/ 242302 w 2668202"/>
              <a:gd name="connsiteY30" fmla="*/ 31730 h 340376"/>
              <a:gd name="connsiteX31" fmla="*/ 360568 w 2668202"/>
              <a:gd name="connsiteY31" fmla="*/ 8654 h 340376"/>
              <a:gd name="connsiteX32" fmla="*/ 432682 w 2668202"/>
              <a:gd name="connsiteY32" fmla="*/ 2885 h 340376"/>
              <a:gd name="connsiteX33" fmla="*/ 507680 w 2668202"/>
              <a:gd name="connsiteY33" fmla="*/ 31730 h 340376"/>
              <a:gd name="connsiteX34" fmla="*/ 674983 w 2668202"/>
              <a:gd name="connsiteY34" fmla="*/ 66345 h 340376"/>
              <a:gd name="connsiteX35" fmla="*/ 986514 w 2668202"/>
              <a:gd name="connsiteY35" fmla="*/ 89421 h 340376"/>
              <a:gd name="connsiteX36" fmla="*/ 1508616 w 2668202"/>
              <a:gd name="connsiteY36" fmla="*/ 118266 h 34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68202" h="340376">
                <a:moveTo>
                  <a:pt x="1508616" y="118266"/>
                </a:moveTo>
                <a:lnTo>
                  <a:pt x="1808608" y="141343"/>
                </a:lnTo>
                <a:lnTo>
                  <a:pt x="2042256" y="144227"/>
                </a:lnTo>
                <a:lnTo>
                  <a:pt x="2327826" y="141343"/>
                </a:lnTo>
                <a:lnTo>
                  <a:pt x="2394171" y="126920"/>
                </a:lnTo>
                <a:lnTo>
                  <a:pt x="2489360" y="92305"/>
                </a:lnTo>
                <a:lnTo>
                  <a:pt x="2581666" y="34615"/>
                </a:lnTo>
                <a:lnTo>
                  <a:pt x="2610511" y="5769"/>
                </a:lnTo>
                <a:lnTo>
                  <a:pt x="2627818" y="0"/>
                </a:lnTo>
                <a:lnTo>
                  <a:pt x="2650895" y="2885"/>
                </a:lnTo>
                <a:lnTo>
                  <a:pt x="2665318" y="17307"/>
                </a:lnTo>
                <a:lnTo>
                  <a:pt x="2668202" y="40384"/>
                </a:lnTo>
                <a:lnTo>
                  <a:pt x="2650895" y="115382"/>
                </a:lnTo>
                <a:lnTo>
                  <a:pt x="2622049" y="193264"/>
                </a:lnTo>
                <a:lnTo>
                  <a:pt x="2549936" y="328838"/>
                </a:lnTo>
                <a:lnTo>
                  <a:pt x="2411478" y="337492"/>
                </a:lnTo>
                <a:lnTo>
                  <a:pt x="1955720" y="340376"/>
                </a:lnTo>
                <a:lnTo>
                  <a:pt x="1820147" y="340376"/>
                </a:lnTo>
                <a:lnTo>
                  <a:pt x="1286506" y="320184"/>
                </a:lnTo>
                <a:lnTo>
                  <a:pt x="1107665" y="320184"/>
                </a:lnTo>
                <a:lnTo>
                  <a:pt x="493257" y="279801"/>
                </a:lnTo>
                <a:lnTo>
                  <a:pt x="175957" y="248071"/>
                </a:lnTo>
                <a:lnTo>
                  <a:pt x="98075" y="236533"/>
                </a:lnTo>
                <a:lnTo>
                  <a:pt x="60576" y="224994"/>
                </a:lnTo>
                <a:lnTo>
                  <a:pt x="28846" y="207687"/>
                </a:lnTo>
                <a:lnTo>
                  <a:pt x="0" y="178842"/>
                </a:lnTo>
                <a:lnTo>
                  <a:pt x="2885" y="147112"/>
                </a:lnTo>
                <a:lnTo>
                  <a:pt x="20192" y="121151"/>
                </a:lnTo>
                <a:lnTo>
                  <a:pt x="69229" y="92305"/>
                </a:lnTo>
                <a:lnTo>
                  <a:pt x="158650" y="54806"/>
                </a:lnTo>
                <a:lnTo>
                  <a:pt x="242302" y="31730"/>
                </a:lnTo>
                <a:lnTo>
                  <a:pt x="360568" y="8654"/>
                </a:lnTo>
                <a:lnTo>
                  <a:pt x="432682" y="2885"/>
                </a:lnTo>
                <a:lnTo>
                  <a:pt x="507680" y="31730"/>
                </a:lnTo>
                <a:lnTo>
                  <a:pt x="674983" y="66345"/>
                </a:lnTo>
                <a:lnTo>
                  <a:pt x="986514" y="89421"/>
                </a:lnTo>
                <a:lnTo>
                  <a:pt x="1508616" y="1182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75D6C1F-719B-4C8E-BA74-D77B16364882}"/>
              </a:ext>
            </a:extLst>
          </p:cNvPr>
          <p:cNvSpPr/>
          <p:nvPr/>
        </p:nvSpPr>
        <p:spPr>
          <a:xfrm rot="16200000">
            <a:off x="5672138" y="3725863"/>
            <a:ext cx="1776412" cy="398462"/>
          </a:xfrm>
          <a:custGeom>
            <a:avLst/>
            <a:gdLst>
              <a:gd name="connsiteX0" fmla="*/ 928688 w 1776413"/>
              <a:gd name="connsiteY0" fmla="*/ 133350 h 397669"/>
              <a:gd name="connsiteX1" fmla="*/ 1266825 w 1776413"/>
              <a:gd name="connsiteY1" fmla="*/ 130969 h 397669"/>
              <a:gd name="connsiteX2" fmla="*/ 1473994 w 1776413"/>
              <a:gd name="connsiteY2" fmla="*/ 130969 h 397669"/>
              <a:gd name="connsiteX3" fmla="*/ 1528763 w 1776413"/>
              <a:gd name="connsiteY3" fmla="*/ 121444 h 397669"/>
              <a:gd name="connsiteX4" fmla="*/ 1593057 w 1776413"/>
              <a:gd name="connsiteY4" fmla="*/ 97631 h 397669"/>
              <a:gd name="connsiteX5" fmla="*/ 1666875 w 1776413"/>
              <a:gd name="connsiteY5" fmla="*/ 57150 h 397669"/>
              <a:gd name="connsiteX6" fmla="*/ 1724025 w 1776413"/>
              <a:gd name="connsiteY6" fmla="*/ 14288 h 397669"/>
              <a:gd name="connsiteX7" fmla="*/ 1745457 w 1776413"/>
              <a:gd name="connsiteY7" fmla="*/ 0 h 397669"/>
              <a:gd name="connsiteX8" fmla="*/ 1759744 w 1776413"/>
              <a:gd name="connsiteY8" fmla="*/ 0 h 397669"/>
              <a:gd name="connsiteX9" fmla="*/ 1774032 w 1776413"/>
              <a:gd name="connsiteY9" fmla="*/ 9525 h 397669"/>
              <a:gd name="connsiteX10" fmla="*/ 1776413 w 1776413"/>
              <a:gd name="connsiteY10" fmla="*/ 21431 h 397669"/>
              <a:gd name="connsiteX11" fmla="*/ 1766888 w 1776413"/>
              <a:gd name="connsiteY11" fmla="*/ 69056 h 397669"/>
              <a:gd name="connsiteX12" fmla="*/ 1738313 w 1776413"/>
              <a:gd name="connsiteY12" fmla="*/ 166688 h 397669"/>
              <a:gd name="connsiteX13" fmla="*/ 1700213 w 1776413"/>
              <a:gd name="connsiteY13" fmla="*/ 240506 h 397669"/>
              <a:gd name="connsiteX14" fmla="*/ 1638300 w 1776413"/>
              <a:gd name="connsiteY14" fmla="*/ 321469 h 397669"/>
              <a:gd name="connsiteX15" fmla="*/ 1590675 w 1776413"/>
              <a:gd name="connsiteY15" fmla="*/ 366713 h 397669"/>
              <a:gd name="connsiteX16" fmla="*/ 1550194 w 1776413"/>
              <a:gd name="connsiteY16" fmla="*/ 388144 h 397669"/>
              <a:gd name="connsiteX17" fmla="*/ 1507332 w 1776413"/>
              <a:gd name="connsiteY17" fmla="*/ 397669 h 397669"/>
              <a:gd name="connsiteX18" fmla="*/ 1485900 w 1776413"/>
              <a:gd name="connsiteY18" fmla="*/ 392906 h 397669"/>
              <a:gd name="connsiteX19" fmla="*/ 1452563 w 1776413"/>
              <a:gd name="connsiteY19" fmla="*/ 366713 h 397669"/>
              <a:gd name="connsiteX20" fmla="*/ 1421607 w 1776413"/>
              <a:gd name="connsiteY20" fmla="*/ 352425 h 397669"/>
              <a:gd name="connsiteX21" fmla="*/ 1383507 w 1776413"/>
              <a:gd name="connsiteY21" fmla="*/ 340519 h 397669"/>
              <a:gd name="connsiteX22" fmla="*/ 1307307 w 1776413"/>
              <a:gd name="connsiteY22" fmla="*/ 330994 h 397669"/>
              <a:gd name="connsiteX23" fmla="*/ 692944 w 1776413"/>
              <a:gd name="connsiteY23" fmla="*/ 330994 h 397669"/>
              <a:gd name="connsiteX24" fmla="*/ 404813 w 1776413"/>
              <a:gd name="connsiteY24" fmla="*/ 330994 h 397669"/>
              <a:gd name="connsiteX25" fmla="*/ 178594 w 1776413"/>
              <a:gd name="connsiteY25" fmla="*/ 328613 h 397669"/>
              <a:gd name="connsiteX26" fmla="*/ 128588 w 1776413"/>
              <a:gd name="connsiteY26" fmla="*/ 328613 h 397669"/>
              <a:gd name="connsiteX27" fmla="*/ 57150 w 1776413"/>
              <a:gd name="connsiteY27" fmla="*/ 309563 h 397669"/>
              <a:gd name="connsiteX28" fmla="*/ 23813 w 1776413"/>
              <a:gd name="connsiteY28" fmla="*/ 288131 h 397669"/>
              <a:gd name="connsiteX29" fmla="*/ 9525 w 1776413"/>
              <a:gd name="connsiteY29" fmla="*/ 269081 h 397669"/>
              <a:gd name="connsiteX30" fmla="*/ 0 w 1776413"/>
              <a:gd name="connsiteY30" fmla="*/ 228600 h 397669"/>
              <a:gd name="connsiteX31" fmla="*/ 4763 w 1776413"/>
              <a:gd name="connsiteY31" fmla="*/ 190500 h 397669"/>
              <a:gd name="connsiteX32" fmla="*/ 23813 w 1776413"/>
              <a:gd name="connsiteY32" fmla="*/ 161925 h 397669"/>
              <a:gd name="connsiteX33" fmla="*/ 50007 w 1776413"/>
              <a:gd name="connsiteY33" fmla="*/ 147638 h 397669"/>
              <a:gd name="connsiteX34" fmla="*/ 107157 w 1776413"/>
              <a:gd name="connsiteY34" fmla="*/ 128588 h 397669"/>
              <a:gd name="connsiteX35" fmla="*/ 197644 w 1776413"/>
              <a:gd name="connsiteY35" fmla="*/ 119063 h 397669"/>
              <a:gd name="connsiteX36" fmla="*/ 400050 w 1776413"/>
              <a:gd name="connsiteY36" fmla="*/ 107156 h 397669"/>
              <a:gd name="connsiteX37" fmla="*/ 581025 w 1776413"/>
              <a:gd name="connsiteY37" fmla="*/ 109538 h 397669"/>
              <a:gd name="connsiteX38" fmla="*/ 842963 w 1776413"/>
              <a:gd name="connsiteY38" fmla="*/ 119063 h 397669"/>
              <a:gd name="connsiteX39" fmla="*/ 928688 w 1776413"/>
              <a:gd name="connsiteY39" fmla="*/ 133350 h 3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76413" h="397669">
                <a:moveTo>
                  <a:pt x="928688" y="133350"/>
                </a:moveTo>
                <a:lnTo>
                  <a:pt x="1266825" y="130969"/>
                </a:lnTo>
                <a:lnTo>
                  <a:pt x="1473994" y="130969"/>
                </a:lnTo>
                <a:lnTo>
                  <a:pt x="1528763" y="121444"/>
                </a:lnTo>
                <a:lnTo>
                  <a:pt x="1593057" y="97631"/>
                </a:lnTo>
                <a:lnTo>
                  <a:pt x="1666875" y="57150"/>
                </a:lnTo>
                <a:lnTo>
                  <a:pt x="1724025" y="14288"/>
                </a:lnTo>
                <a:lnTo>
                  <a:pt x="1745457" y="0"/>
                </a:lnTo>
                <a:lnTo>
                  <a:pt x="1759744" y="0"/>
                </a:lnTo>
                <a:lnTo>
                  <a:pt x="1774032" y="9525"/>
                </a:lnTo>
                <a:lnTo>
                  <a:pt x="1776413" y="21431"/>
                </a:lnTo>
                <a:lnTo>
                  <a:pt x="1766888" y="69056"/>
                </a:lnTo>
                <a:lnTo>
                  <a:pt x="1738313" y="166688"/>
                </a:lnTo>
                <a:lnTo>
                  <a:pt x="1700213" y="240506"/>
                </a:lnTo>
                <a:lnTo>
                  <a:pt x="1638300" y="321469"/>
                </a:lnTo>
                <a:lnTo>
                  <a:pt x="1590675" y="366713"/>
                </a:lnTo>
                <a:lnTo>
                  <a:pt x="1550194" y="388144"/>
                </a:lnTo>
                <a:lnTo>
                  <a:pt x="1507332" y="397669"/>
                </a:lnTo>
                <a:lnTo>
                  <a:pt x="1485900" y="392906"/>
                </a:lnTo>
                <a:lnTo>
                  <a:pt x="1452563" y="366713"/>
                </a:lnTo>
                <a:lnTo>
                  <a:pt x="1421607" y="352425"/>
                </a:lnTo>
                <a:lnTo>
                  <a:pt x="1383507" y="340519"/>
                </a:lnTo>
                <a:lnTo>
                  <a:pt x="1307307" y="330994"/>
                </a:lnTo>
                <a:lnTo>
                  <a:pt x="692944" y="330994"/>
                </a:lnTo>
                <a:lnTo>
                  <a:pt x="404813" y="330994"/>
                </a:lnTo>
                <a:lnTo>
                  <a:pt x="178594" y="328613"/>
                </a:lnTo>
                <a:lnTo>
                  <a:pt x="128588" y="328613"/>
                </a:lnTo>
                <a:lnTo>
                  <a:pt x="57150" y="309563"/>
                </a:lnTo>
                <a:lnTo>
                  <a:pt x="23813" y="288131"/>
                </a:lnTo>
                <a:lnTo>
                  <a:pt x="9525" y="269081"/>
                </a:lnTo>
                <a:lnTo>
                  <a:pt x="0" y="228600"/>
                </a:lnTo>
                <a:lnTo>
                  <a:pt x="4763" y="190500"/>
                </a:lnTo>
                <a:lnTo>
                  <a:pt x="23813" y="161925"/>
                </a:lnTo>
                <a:lnTo>
                  <a:pt x="50007" y="147638"/>
                </a:lnTo>
                <a:lnTo>
                  <a:pt x="107157" y="128588"/>
                </a:lnTo>
                <a:lnTo>
                  <a:pt x="197644" y="119063"/>
                </a:lnTo>
                <a:lnTo>
                  <a:pt x="400050" y="107156"/>
                </a:lnTo>
                <a:lnTo>
                  <a:pt x="581025" y="109538"/>
                </a:lnTo>
                <a:lnTo>
                  <a:pt x="842963" y="119063"/>
                </a:lnTo>
                <a:lnTo>
                  <a:pt x="928688" y="1333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0F63D5-E6CA-429C-A59E-FAD576C0FDEE}"/>
              </a:ext>
            </a:extLst>
          </p:cNvPr>
          <p:cNvSpPr/>
          <p:nvPr/>
        </p:nvSpPr>
        <p:spPr>
          <a:xfrm rot="16200000">
            <a:off x="5861051" y="4171951"/>
            <a:ext cx="3095625" cy="444500"/>
          </a:xfrm>
          <a:custGeom>
            <a:avLst/>
            <a:gdLst>
              <a:gd name="connsiteX0" fmla="*/ 2041525 w 3095625"/>
              <a:gd name="connsiteY0" fmla="*/ 196850 h 444500"/>
              <a:gd name="connsiteX1" fmla="*/ 2613025 w 3095625"/>
              <a:gd name="connsiteY1" fmla="*/ 184150 h 444500"/>
              <a:gd name="connsiteX2" fmla="*/ 2746375 w 3095625"/>
              <a:gd name="connsiteY2" fmla="*/ 174625 h 444500"/>
              <a:gd name="connsiteX3" fmla="*/ 2813050 w 3095625"/>
              <a:gd name="connsiteY3" fmla="*/ 158750 h 444500"/>
              <a:gd name="connsiteX4" fmla="*/ 2879725 w 3095625"/>
              <a:gd name="connsiteY4" fmla="*/ 133350 h 444500"/>
              <a:gd name="connsiteX5" fmla="*/ 2936875 w 3095625"/>
              <a:gd name="connsiteY5" fmla="*/ 101600 h 444500"/>
              <a:gd name="connsiteX6" fmla="*/ 2990850 w 3095625"/>
              <a:gd name="connsiteY6" fmla="*/ 53975 h 444500"/>
              <a:gd name="connsiteX7" fmla="*/ 3032125 w 3095625"/>
              <a:gd name="connsiteY7" fmla="*/ 12700 h 444500"/>
              <a:gd name="connsiteX8" fmla="*/ 3048000 w 3095625"/>
              <a:gd name="connsiteY8" fmla="*/ 0 h 444500"/>
              <a:gd name="connsiteX9" fmla="*/ 3067050 w 3095625"/>
              <a:gd name="connsiteY9" fmla="*/ 0 h 444500"/>
              <a:gd name="connsiteX10" fmla="*/ 3079750 w 3095625"/>
              <a:gd name="connsiteY10" fmla="*/ 6350 h 444500"/>
              <a:gd name="connsiteX11" fmla="*/ 3089275 w 3095625"/>
              <a:gd name="connsiteY11" fmla="*/ 19050 h 444500"/>
              <a:gd name="connsiteX12" fmla="*/ 3095625 w 3095625"/>
              <a:gd name="connsiteY12" fmla="*/ 44450 h 444500"/>
              <a:gd name="connsiteX13" fmla="*/ 3089275 w 3095625"/>
              <a:gd name="connsiteY13" fmla="*/ 114300 h 444500"/>
              <a:gd name="connsiteX14" fmla="*/ 3073400 w 3095625"/>
              <a:gd name="connsiteY14" fmla="*/ 180975 h 444500"/>
              <a:gd name="connsiteX15" fmla="*/ 3035300 w 3095625"/>
              <a:gd name="connsiteY15" fmla="*/ 266700 h 444500"/>
              <a:gd name="connsiteX16" fmla="*/ 2965450 w 3095625"/>
              <a:gd name="connsiteY16" fmla="*/ 365125 h 444500"/>
              <a:gd name="connsiteX17" fmla="*/ 2921000 w 3095625"/>
              <a:gd name="connsiteY17" fmla="*/ 412750 h 444500"/>
              <a:gd name="connsiteX18" fmla="*/ 2886075 w 3095625"/>
              <a:gd name="connsiteY18" fmla="*/ 434975 h 444500"/>
              <a:gd name="connsiteX19" fmla="*/ 2860675 w 3095625"/>
              <a:gd name="connsiteY19" fmla="*/ 444500 h 444500"/>
              <a:gd name="connsiteX20" fmla="*/ 2838450 w 3095625"/>
              <a:gd name="connsiteY20" fmla="*/ 444500 h 444500"/>
              <a:gd name="connsiteX21" fmla="*/ 2806700 w 3095625"/>
              <a:gd name="connsiteY21" fmla="*/ 431800 h 444500"/>
              <a:gd name="connsiteX22" fmla="*/ 2749550 w 3095625"/>
              <a:gd name="connsiteY22" fmla="*/ 409575 h 444500"/>
              <a:gd name="connsiteX23" fmla="*/ 2689225 w 3095625"/>
              <a:gd name="connsiteY23" fmla="*/ 400050 h 444500"/>
              <a:gd name="connsiteX24" fmla="*/ 2228850 w 3095625"/>
              <a:gd name="connsiteY24" fmla="*/ 390525 h 444500"/>
              <a:gd name="connsiteX25" fmla="*/ 1482725 w 3095625"/>
              <a:gd name="connsiteY25" fmla="*/ 387350 h 444500"/>
              <a:gd name="connsiteX26" fmla="*/ 879475 w 3095625"/>
              <a:gd name="connsiteY26" fmla="*/ 403225 h 444500"/>
              <a:gd name="connsiteX27" fmla="*/ 574675 w 3095625"/>
              <a:gd name="connsiteY27" fmla="*/ 415925 h 444500"/>
              <a:gd name="connsiteX28" fmla="*/ 342900 w 3095625"/>
              <a:gd name="connsiteY28" fmla="*/ 419100 h 444500"/>
              <a:gd name="connsiteX29" fmla="*/ 238125 w 3095625"/>
              <a:gd name="connsiteY29" fmla="*/ 403225 h 444500"/>
              <a:gd name="connsiteX30" fmla="*/ 152400 w 3095625"/>
              <a:gd name="connsiteY30" fmla="*/ 381000 h 444500"/>
              <a:gd name="connsiteX31" fmla="*/ 73025 w 3095625"/>
              <a:gd name="connsiteY31" fmla="*/ 346075 h 444500"/>
              <a:gd name="connsiteX32" fmla="*/ 25400 w 3095625"/>
              <a:gd name="connsiteY32" fmla="*/ 323850 h 444500"/>
              <a:gd name="connsiteX33" fmla="*/ 9525 w 3095625"/>
              <a:gd name="connsiteY33" fmla="*/ 307975 h 444500"/>
              <a:gd name="connsiteX34" fmla="*/ 0 w 3095625"/>
              <a:gd name="connsiteY34" fmla="*/ 288925 h 444500"/>
              <a:gd name="connsiteX35" fmla="*/ 0 w 3095625"/>
              <a:gd name="connsiteY35" fmla="*/ 266700 h 444500"/>
              <a:gd name="connsiteX36" fmla="*/ 6350 w 3095625"/>
              <a:gd name="connsiteY36" fmla="*/ 225425 h 444500"/>
              <a:gd name="connsiteX37" fmla="*/ 25400 w 3095625"/>
              <a:gd name="connsiteY37" fmla="*/ 200025 h 444500"/>
              <a:gd name="connsiteX38" fmla="*/ 650875 w 3095625"/>
              <a:gd name="connsiteY38" fmla="*/ 180975 h 444500"/>
              <a:gd name="connsiteX39" fmla="*/ 1212850 w 3095625"/>
              <a:gd name="connsiteY39" fmla="*/ 196850 h 444500"/>
              <a:gd name="connsiteX40" fmla="*/ 2041525 w 3095625"/>
              <a:gd name="connsiteY40" fmla="*/ 19685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095625" h="444500">
                <a:moveTo>
                  <a:pt x="2041525" y="196850"/>
                </a:moveTo>
                <a:lnTo>
                  <a:pt x="2613025" y="184150"/>
                </a:lnTo>
                <a:lnTo>
                  <a:pt x="2746375" y="174625"/>
                </a:lnTo>
                <a:lnTo>
                  <a:pt x="2813050" y="158750"/>
                </a:lnTo>
                <a:lnTo>
                  <a:pt x="2879725" y="133350"/>
                </a:lnTo>
                <a:lnTo>
                  <a:pt x="2936875" y="101600"/>
                </a:lnTo>
                <a:lnTo>
                  <a:pt x="2990850" y="53975"/>
                </a:lnTo>
                <a:lnTo>
                  <a:pt x="3032125" y="12700"/>
                </a:lnTo>
                <a:lnTo>
                  <a:pt x="3048000" y="0"/>
                </a:lnTo>
                <a:lnTo>
                  <a:pt x="3067050" y="0"/>
                </a:lnTo>
                <a:lnTo>
                  <a:pt x="3079750" y="6350"/>
                </a:lnTo>
                <a:lnTo>
                  <a:pt x="3089275" y="19050"/>
                </a:lnTo>
                <a:lnTo>
                  <a:pt x="3095625" y="44450"/>
                </a:lnTo>
                <a:lnTo>
                  <a:pt x="3089275" y="114300"/>
                </a:lnTo>
                <a:lnTo>
                  <a:pt x="3073400" y="180975"/>
                </a:lnTo>
                <a:lnTo>
                  <a:pt x="3035300" y="266700"/>
                </a:lnTo>
                <a:lnTo>
                  <a:pt x="2965450" y="365125"/>
                </a:lnTo>
                <a:lnTo>
                  <a:pt x="2921000" y="412750"/>
                </a:lnTo>
                <a:lnTo>
                  <a:pt x="2886075" y="434975"/>
                </a:lnTo>
                <a:lnTo>
                  <a:pt x="2860675" y="444500"/>
                </a:lnTo>
                <a:lnTo>
                  <a:pt x="2838450" y="444500"/>
                </a:lnTo>
                <a:lnTo>
                  <a:pt x="2806700" y="431800"/>
                </a:lnTo>
                <a:lnTo>
                  <a:pt x="2749550" y="409575"/>
                </a:lnTo>
                <a:lnTo>
                  <a:pt x="2689225" y="400050"/>
                </a:lnTo>
                <a:lnTo>
                  <a:pt x="2228850" y="390525"/>
                </a:lnTo>
                <a:lnTo>
                  <a:pt x="1482725" y="387350"/>
                </a:lnTo>
                <a:lnTo>
                  <a:pt x="879475" y="403225"/>
                </a:lnTo>
                <a:lnTo>
                  <a:pt x="574675" y="415925"/>
                </a:lnTo>
                <a:lnTo>
                  <a:pt x="342900" y="419100"/>
                </a:lnTo>
                <a:lnTo>
                  <a:pt x="238125" y="403225"/>
                </a:lnTo>
                <a:lnTo>
                  <a:pt x="152400" y="381000"/>
                </a:lnTo>
                <a:lnTo>
                  <a:pt x="73025" y="346075"/>
                </a:lnTo>
                <a:lnTo>
                  <a:pt x="25400" y="323850"/>
                </a:lnTo>
                <a:lnTo>
                  <a:pt x="9525" y="307975"/>
                </a:lnTo>
                <a:lnTo>
                  <a:pt x="0" y="288925"/>
                </a:lnTo>
                <a:lnTo>
                  <a:pt x="0" y="266700"/>
                </a:lnTo>
                <a:lnTo>
                  <a:pt x="6350" y="225425"/>
                </a:lnTo>
                <a:lnTo>
                  <a:pt x="25400" y="200025"/>
                </a:lnTo>
                <a:lnTo>
                  <a:pt x="650875" y="180975"/>
                </a:lnTo>
                <a:lnTo>
                  <a:pt x="1212850" y="196850"/>
                </a:lnTo>
                <a:lnTo>
                  <a:pt x="2041525" y="196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177EF4B-7DCE-4A99-986F-7AB0D8C442ED}"/>
              </a:ext>
            </a:extLst>
          </p:cNvPr>
          <p:cNvSpPr/>
          <p:nvPr/>
        </p:nvSpPr>
        <p:spPr>
          <a:xfrm>
            <a:off x="3833814" y="2162176"/>
            <a:ext cx="4471987" cy="733425"/>
          </a:xfrm>
          <a:custGeom>
            <a:avLst/>
            <a:gdLst>
              <a:gd name="connsiteX0" fmla="*/ 1462087 w 4471987"/>
              <a:gd name="connsiteY0" fmla="*/ 476250 h 733425"/>
              <a:gd name="connsiteX1" fmla="*/ 1071562 w 4471987"/>
              <a:gd name="connsiteY1" fmla="*/ 552450 h 733425"/>
              <a:gd name="connsiteX2" fmla="*/ 619125 w 4471987"/>
              <a:gd name="connsiteY2" fmla="*/ 657225 h 733425"/>
              <a:gd name="connsiteX3" fmla="*/ 566737 w 4471987"/>
              <a:gd name="connsiteY3" fmla="*/ 690563 h 733425"/>
              <a:gd name="connsiteX4" fmla="*/ 495300 w 4471987"/>
              <a:gd name="connsiteY4" fmla="*/ 723900 h 733425"/>
              <a:gd name="connsiteX5" fmla="*/ 433387 w 4471987"/>
              <a:gd name="connsiteY5" fmla="*/ 733425 h 733425"/>
              <a:gd name="connsiteX6" fmla="*/ 376237 w 4471987"/>
              <a:gd name="connsiteY6" fmla="*/ 709613 h 733425"/>
              <a:gd name="connsiteX7" fmla="*/ 180975 w 4471987"/>
              <a:gd name="connsiteY7" fmla="*/ 557213 h 733425"/>
              <a:gd name="connsiteX8" fmla="*/ 38100 w 4471987"/>
              <a:gd name="connsiteY8" fmla="*/ 414338 h 733425"/>
              <a:gd name="connsiteX9" fmla="*/ 0 w 4471987"/>
              <a:gd name="connsiteY9" fmla="*/ 376238 h 733425"/>
              <a:gd name="connsiteX10" fmla="*/ 9525 w 4471987"/>
              <a:gd name="connsiteY10" fmla="*/ 352425 h 733425"/>
              <a:gd name="connsiteX11" fmla="*/ 33337 w 4471987"/>
              <a:gd name="connsiteY11" fmla="*/ 347663 h 733425"/>
              <a:gd name="connsiteX12" fmla="*/ 100012 w 4471987"/>
              <a:gd name="connsiteY12" fmla="*/ 376238 h 733425"/>
              <a:gd name="connsiteX13" fmla="*/ 276225 w 4471987"/>
              <a:gd name="connsiteY13" fmla="*/ 423863 h 733425"/>
              <a:gd name="connsiteX14" fmla="*/ 400050 w 4471987"/>
              <a:gd name="connsiteY14" fmla="*/ 442913 h 733425"/>
              <a:gd name="connsiteX15" fmla="*/ 552450 w 4471987"/>
              <a:gd name="connsiteY15" fmla="*/ 423863 h 733425"/>
              <a:gd name="connsiteX16" fmla="*/ 1276350 w 4471987"/>
              <a:gd name="connsiteY16" fmla="*/ 338138 h 733425"/>
              <a:gd name="connsiteX17" fmla="*/ 1900237 w 4471987"/>
              <a:gd name="connsiteY17" fmla="*/ 261938 h 733425"/>
              <a:gd name="connsiteX18" fmla="*/ 2466975 w 4471987"/>
              <a:gd name="connsiteY18" fmla="*/ 195263 h 733425"/>
              <a:gd name="connsiteX19" fmla="*/ 2643187 w 4471987"/>
              <a:gd name="connsiteY19" fmla="*/ 176213 h 733425"/>
              <a:gd name="connsiteX20" fmla="*/ 3124200 w 4471987"/>
              <a:gd name="connsiteY20" fmla="*/ 142875 h 733425"/>
              <a:gd name="connsiteX21" fmla="*/ 3533775 w 4471987"/>
              <a:gd name="connsiteY21" fmla="*/ 100013 h 733425"/>
              <a:gd name="connsiteX22" fmla="*/ 3805237 w 4471987"/>
              <a:gd name="connsiteY22" fmla="*/ 57150 h 733425"/>
              <a:gd name="connsiteX23" fmla="*/ 3924300 w 4471987"/>
              <a:gd name="connsiteY23" fmla="*/ 19050 h 733425"/>
              <a:gd name="connsiteX24" fmla="*/ 3981450 w 4471987"/>
              <a:gd name="connsiteY24" fmla="*/ 0 h 733425"/>
              <a:gd name="connsiteX25" fmla="*/ 4095750 w 4471987"/>
              <a:gd name="connsiteY25" fmla="*/ 23813 h 733425"/>
              <a:gd name="connsiteX26" fmla="*/ 4252912 w 4471987"/>
              <a:gd name="connsiteY26" fmla="*/ 85725 h 733425"/>
              <a:gd name="connsiteX27" fmla="*/ 4419600 w 4471987"/>
              <a:gd name="connsiteY27" fmla="*/ 176213 h 733425"/>
              <a:gd name="connsiteX28" fmla="*/ 4448175 w 4471987"/>
              <a:gd name="connsiteY28" fmla="*/ 200025 h 733425"/>
              <a:gd name="connsiteX29" fmla="*/ 4467225 w 4471987"/>
              <a:gd name="connsiteY29" fmla="*/ 233363 h 733425"/>
              <a:gd name="connsiteX30" fmla="*/ 4471987 w 4471987"/>
              <a:gd name="connsiteY30" fmla="*/ 266700 h 733425"/>
              <a:gd name="connsiteX31" fmla="*/ 4462462 w 4471987"/>
              <a:gd name="connsiteY31" fmla="*/ 295275 h 733425"/>
              <a:gd name="connsiteX32" fmla="*/ 4433887 w 4471987"/>
              <a:gd name="connsiteY32" fmla="*/ 314325 h 733425"/>
              <a:gd name="connsiteX33" fmla="*/ 4357687 w 4471987"/>
              <a:gd name="connsiteY33" fmla="*/ 314325 h 733425"/>
              <a:gd name="connsiteX34" fmla="*/ 4291012 w 4471987"/>
              <a:gd name="connsiteY34" fmla="*/ 319088 h 733425"/>
              <a:gd name="connsiteX35" fmla="*/ 3938587 w 4471987"/>
              <a:gd name="connsiteY35" fmla="*/ 300038 h 733425"/>
              <a:gd name="connsiteX36" fmla="*/ 3267075 w 4471987"/>
              <a:gd name="connsiteY36" fmla="*/ 319088 h 733425"/>
              <a:gd name="connsiteX37" fmla="*/ 2443162 w 4471987"/>
              <a:gd name="connsiteY37" fmla="*/ 371475 h 733425"/>
              <a:gd name="connsiteX38" fmla="*/ 1843087 w 4471987"/>
              <a:gd name="connsiteY38" fmla="*/ 419100 h 733425"/>
              <a:gd name="connsiteX39" fmla="*/ 1462087 w 4471987"/>
              <a:gd name="connsiteY39" fmla="*/ 47625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71987" h="733425">
                <a:moveTo>
                  <a:pt x="1462087" y="476250"/>
                </a:moveTo>
                <a:lnTo>
                  <a:pt x="1071562" y="552450"/>
                </a:lnTo>
                <a:lnTo>
                  <a:pt x="619125" y="657225"/>
                </a:lnTo>
                <a:lnTo>
                  <a:pt x="566737" y="690563"/>
                </a:lnTo>
                <a:lnTo>
                  <a:pt x="495300" y="723900"/>
                </a:lnTo>
                <a:lnTo>
                  <a:pt x="433387" y="733425"/>
                </a:lnTo>
                <a:lnTo>
                  <a:pt x="376237" y="709613"/>
                </a:lnTo>
                <a:lnTo>
                  <a:pt x="180975" y="557213"/>
                </a:lnTo>
                <a:lnTo>
                  <a:pt x="38100" y="414338"/>
                </a:lnTo>
                <a:lnTo>
                  <a:pt x="0" y="376238"/>
                </a:lnTo>
                <a:lnTo>
                  <a:pt x="9525" y="352425"/>
                </a:lnTo>
                <a:lnTo>
                  <a:pt x="33337" y="347663"/>
                </a:lnTo>
                <a:lnTo>
                  <a:pt x="100012" y="376238"/>
                </a:lnTo>
                <a:lnTo>
                  <a:pt x="276225" y="423863"/>
                </a:lnTo>
                <a:lnTo>
                  <a:pt x="400050" y="442913"/>
                </a:lnTo>
                <a:lnTo>
                  <a:pt x="552450" y="423863"/>
                </a:lnTo>
                <a:lnTo>
                  <a:pt x="1276350" y="338138"/>
                </a:lnTo>
                <a:lnTo>
                  <a:pt x="1900237" y="261938"/>
                </a:lnTo>
                <a:lnTo>
                  <a:pt x="2466975" y="195263"/>
                </a:lnTo>
                <a:lnTo>
                  <a:pt x="2643187" y="176213"/>
                </a:lnTo>
                <a:lnTo>
                  <a:pt x="3124200" y="142875"/>
                </a:lnTo>
                <a:lnTo>
                  <a:pt x="3533775" y="100013"/>
                </a:lnTo>
                <a:lnTo>
                  <a:pt x="3805237" y="57150"/>
                </a:lnTo>
                <a:lnTo>
                  <a:pt x="3924300" y="19050"/>
                </a:lnTo>
                <a:lnTo>
                  <a:pt x="3981450" y="0"/>
                </a:lnTo>
                <a:lnTo>
                  <a:pt x="4095750" y="23813"/>
                </a:lnTo>
                <a:lnTo>
                  <a:pt x="4252912" y="85725"/>
                </a:lnTo>
                <a:lnTo>
                  <a:pt x="4419600" y="176213"/>
                </a:lnTo>
                <a:lnTo>
                  <a:pt x="4448175" y="200025"/>
                </a:lnTo>
                <a:lnTo>
                  <a:pt x="4467225" y="233363"/>
                </a:lnTo>
                <a:lnTo>
                  <a:pt x="4471987" y="266700"/>
                </a:lnTo>
                <a:lnTo>
                  <a:pt x="4462462" y="295275"/>
                </a:lnTo>
                <a:lnTo>
                  <a:pt x="4433887" y="314325"/>
                </a:lnTo>
                <a:lnTo>
                  <a:pt x="4357687" y="314325"/>
                </a:lnTo>
                <a:lnTo>
                  <a:pt x="4291012" y="319088"/>
                </a:lnTo>
                <a:lnTo>
                  <a:pt x="3938587" y="300038"/>
                </a:lnTo>
                <a:lnTo>
                  <a:pt x="3267075" y="319088"/>
                </a:lnTo>
                <a:lnTo>
                  <a:pt x="2443162" y="371475"/>
                </a:lnTo>
                <a:lnTo>
                  <a:pt x="1843087" y="419100"/>
                </a:lnTo>
                <a:lnTo>
                  <a:pt x="1462087" y="4762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77B7CD4-65C2-4B85-9C27-5386180521E0}"/>
              </a:ext>
            </a:extLst>
          </p:cNvPr>
          <p:cNvSpPr/>
          <p:nvPr/>
        </p:nvSpPr>
        <p:spPr>
          <a:xfrm rot="16200000">
            <a:off x="3844132" y="3875882"/>
            <a:ext cx="2841625" cy="1236662"/>
          </a:xfrm>
          <a:custGeom>
            <a:avLst/>
            <a:gdLst>
              <a:gd name="connsiteX0" fmla="*/ 2252247 w 2841391"/>
              <a:gd name="connsiteY0" fmla="*/ 945085 h 1236588"/>
              <a:gd name="connsiteX1" fmla="*/ 2552956 w 2841391"/>
              <a:gd name="connsiteY1" fmla="*/ 951222 h 1236588"/>
              <a:gd name="connsiteX2" fmla="*/ 2611257 w 2841391"/>
              <a:gd name="connsiteY2" fmla="*/ 945085 h 1236588"/>
              <a:gd name="connsiteX3" fmla="*/ 2632736 w 2841391"/>
              <a:gd name="connsiteY3" fmla="*/ 932811 h 1236588"/>
              <a:gd name="connsiteX4" fmla="*/ 2641941 w 2841391"/>
              <a:gd name="connsiteY4" fmla="*/ 914400 h 1236588"/>
              <a:gd name="connsiteX5" fmla="*/ 2641941 w 2841391"/>
              <a:gd name="connsiteY5" fmla="*/ 892921 h 1236588"/>
              <a:gd name="connsiteX6" fmla="*/ 2626599 w 2841391"/>
              <a:gd name="connsiteY6" fmla="*/ 807004 h 1236588"/>
              <a:gd name="connsiteX7" fmla="*/ 2580572 w 2841391"/>
              <a:gd name="connsiteY7" fmla="*/ 601418 h 1236588"/>
              <a:gd name="connsiteX8" fmla="*/ 2528408 w 2841391"/>
              <a:gd name="connsiteY8" fmla="*/ 319120 h 1236588"/>
              <a:gd name="connsiteX9" fmla="*/ 2479313 w 2841391"/>
              <a:gd name="connsiteY9" fmla="*/ 76712 h 1236588"/>
              <a:gd name="connsiteX10" fmla="*/ 2608188 w 2841391"/>
              <a:gd name="connsiteY10" fmla="*/ 0 h 1236588"/>
              <a:gd name="connsiteX11" fmla="*/ 2623530 w 2841391"/>
              <a:gd name="connsiteY11" fmla="*/ 116602 h 1236588"/>
              <a:gd name="connsiteX12" fmla="*/ 2660352 w 2841391"/>
              <a:gd name="connsiteY12" fmla="*/ 300709 h 1236588"/>
              <a:gd name="connsiteX13" fmla="*/ 2724789 w 2841391"/>
              <a:gd name="connsiteY13" fmla="*/ 629034 h 1236588"/>
              <a:gd name="connsiteX14" fmla="*/ 2755474 w 2841391"/>
              <a:gd name="connsiteY14" fmla="*/ 785525 h 1236588"/>
              <a:gd name="connsiteX15" fmla="*/ 2829117 w 2841391"/>
              <a:gd name="connsiteY15" fmla="*/ 911332 h 1236588"/>
              <a:gd name="connsiteX16" fmla="*/ 2841391 w 2841391"/>
              <a:gd name="connsiteY16" fmla="*/ 938948 h 1236588"/>
              <a:gd name="connsiteX17" fmla="*/ 2832185 w 2841391"/>
              <a:gd name="connsiteY17" fmla="*/ 994180 h 1236588"/>
              <a:gd name="connsiteX18" fmla="*/ 2795364 w 2841391"/>
              <a:gd name="connsiteY18" fmla="*/ 1083166 h 1236588"/>
              <a:gd name="connsiteX19" fmla="*/ 2712516 w 2841391"/>
              <a:gd name="connsiteY19" fmla="*/ 1218178 h 1236588"/>
              <a:gd name="connsiteX20" fmla="*/ 2694105 w 2841391"/>
              <a:gd name="connsiteY20" fmla="*/ 1236588 h 1236588"/>
              <a:gd name="connsiteX21" fmla="*/ 2657283 w 2841391"/>
              <a:gd name="connsiteY21" fmla="*/ 1233520 h 1236588"/>
              <a:gd name="connsiteX22" fmla="*/ 2562161 w 2841391"/>
              <a:gd name="connsiteY22" fmla="*/ 1190561 h 1236588"/>
              <a:gd name="connsiteX23" fmla="*/ 2528408 w 2841391"/>
              <a:gd name="connsiteY23" fmla="*/ 1175219 h 1236588"/>
              <a:gd name="connsiteX24" fmla="*/ 2120304 w 2841391"/>
              <a:gd name="connsiteY24" fmla="*/ 1159877 h 1236588"/>
              <a:gd name="connsiteX25" fmla="*/ 1580255 w 2841391"/>
              <a:gd name="connsiteY25" fmla="*/ 1147603 h 1236588"/>
              <a:gd name="connsiteX26" fmla="*/ 1095439 w 2841391"/>
              <a:gd name="connsiteY26" fmla="*/ 1156808 h 1236588"/>
              <a:gd name="connsiteX27" fmla="*/ 472542 w 2841391"/>
              <a:gd name="connsiteY27" fmla="*/ 1196698 h 1236588"/>
              <a:gd name="connsiteX28" fmla="*/ 401968 w 2841391"/>
              <a:gd name="connsiteY28" fmla="*/ 1193630 h 1236588"/>
              <a:gd name="connsiteX29" fmla="*/ 285367 w 2841391"/>
              <a:gd name="connsiteY29" fmla="*/ 1166014 h 1236588"/>
              <a:gd name="connsiteX30" fmla="*/ 138081 w 2841391"/>
              <a:gd name="connsiteY30" fmla="*/ 1123055 h 1236588"/>
              <a:gd name="connsiteX31" fmla="*/ 61369 w 2841391"/>
              <a:gd name="connsiteY31" fmla="*/ 1089302 h 1236588"/>
              <a:gd name="connsiteX32" fmla="*/ 18411 w 2841391"/>
              <a:gd name="connsiteY32" fmla="*/ 1058618 h 1236588"/>
              <a:gd name="connsiteX33" fmla="*/ 0 w 2841391"/>
              <a:gd name="connsiteY33" fmla="*/ 1024865 h 1236588"/>
              <a:gd name="connsiteX34" fmla="*/ 616760 w 2841391"/>
              <a:gd name="connsiteY34" fmla="*/ 951222 h 1236588"/>
              <a:gd name="connsiteX35" fmla="*/ 1021796 w 2841391"/>
              <a:gd name="connsiteY35" fmla="*/ 948153 h 1236588"/>
              <a:gd name="connsiteX36" fmla="*/ 1518886 w 2841391"/>
              <a:gd name="connsiteY36" fmla="*/ 954290 h 1236588"/>
              <a:gd name="connsiteX37" fmla="*/ 2252247 w 2841391"/>
              <a:gd name="connsiteY37" fmla="*/ 945085 h 123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41391" h="1236588">
                <a:moveTo>
                  <a:pt x="2252247" y="945085"/>
                </a:moveTo>
                <a:lnTo>
                  <a:pt x="2552956" y="951222"/>
                </a:lnTo>
                <a:lnTo>
                  <a:pt x="2611257" y="945085"/>
                </a:lnTo>
                <a:lnTo>
                  <a:pt x="2632736" y="932811"/>
                </a:lnTo>
                <a:lnTo>
                  <a:pt x="2641941" y="914400"/>
                </a:lnTo>
                <a:lnTo>
                  <a:pt x="2641941" y="892921"/>
                </a:lnTo>
                <a:lnTo>
                  <a:pt x="2626599" y="807004"/>
                </a:lnTo>
                <a:lnTo>
                  <a:pt x="2580572" y="601418"/>
                </a:lnTo>
                <a:lnTo>
                  <a:pt x="2528408" y="319120"/>
                </a:lnTo>
                <a:lnTo>
                  <a:pt x="2479313" y="76712"/>
                </a:lnTo>
                <a:lnTo>
                  <a:pt x="2608188" y="0"/>
                </a:lnTo>
                <a:lnTo>
                  <a:pt x="2623530" y="116602"/>
                </a:lnTo>
                <a:lnTo>
                  <a:pt x="2660352" y="300709"/>
                </a:lnTo>
                <a:lnTo>
                  <a:pt x="2724789" y="629034"/>
                </a:lnTo>
                <a:lnTo>
                  <a:pt x="2755474" y="785525"/>
                </a:lnTo>
                <a:lnTo>
                  <a:pt x="2829117" y="911332"/>
                </a:lnTo>
                <a:lnTo>
                  <a:pt x="2841391" y="938948"/>
                </a:lnTo>
                <a:lnTo>
                  <a:pt x="2832185" y="994180"/>
                </a:lnTo>
                <a:lnTo>
                  <a:pt x="2795364" y="1083166"/>
                </a:lnTo>
                <a:lnTo>
                  <a:pt x="2712516" y="1218178"/>
                </a:lnTo>
                <a:lnTo>
                  <a:pt x="2694105" y="1236588"/>
                </a:lnTo>
                <a:lnTo>
                  <a:pt x="2657283" y="1233520"/>
                </a:lnTo>
                <a:lnTo>
                  <a:pt x="2562161" y="1190561"/>
                </a:lnTo>
                <a:lnTo>
                  <a:pt x="2528408" y="1175219"/>
                </a:lnTo>
                <a:lnTo>
                  <a:pt x="2120304" y="1159877"/>
                </a:lnTo>
                <a:lnTo>
                  <a:pt x="1580255" y="1147603"/>
                </a:lnTo>
                <a:lnTo>
                  <a:pt x="1095439" y="1156808"/>
                </a:lnTo>
                <a:lnTo>
                  <a:pt x="472542" y="1196698"/>
                </a:lnTo>
                <a:lnTo>
                  <a:pt x="401968" y="1193630"/>
                </a:lnTo>
                <a:lnTo>
                  <a:pt x="285367" y="1166014"/>
                </a:lnTo>
                <a:lnTo>
                  <a:pt x="138081" y="1123055"/>
                </a:lnTo>
                <a:lnTo>
                  <a:pt x="61369" y="1089302"/>
                </a:lnTo>
                <a:lnTo>
                  <a:pt x="18411" y="1058618"/>
                </a:lnTo>
                <a:lnTo>
                  <a:pt x="0" y="1024865"/>
                </a:lnTo>
                <a:lnTo>
                  <a:pt x="616760" y="951222"/>
                </a:lnTo>
                <a:lnTo>
                  <a:pt x="1021796" y="948153"/>
                </a:lnTo>
                <a:lnTo>
                  <a:pt x="1518886" y="954290"/>
                </a:lnTo>
                <a:lnTo>
                  <a:pt x="2252247" y="9450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7EF9524-2654-4CD8-A82E-477EF93D3D2F}"/>
              </a:ext>
            </a:extLst>
          </p:cNvPr>
          <p:cNvSpPr/>
          <p:nvPr/>
        </p:nvSpPr>
        <p:spPr>
          <a:xfrm>
            <a:off x="5049839" y="5256214"/>
            <a:ext cx="657225" cy="657225"/>
          </a:xfrm>
          <a:custGeom>
            <a:avLst/>
            <a:gdLst>
              <a:gd name="connsiteX0" fmla="*/ 252413 w 657225"/>
              <a:gd name="connsiteY0" fmla="*/ 142875 h 657225"/>
              <a:gd name="connsiteX1" fmla="*/ 400050 w 657225"/>
              <a:gd name="connsiteY1" fmla="*/ 159544 h 657225"/>
              <a:gd name="connsiteX2" fmla="*/ 466725 w 657225"/>
              <a:gd name="connsiteY2" fmla="*/ 157162 h 657225"/>
              <a:gd name="connsiteX3" fmla="*/ 495300 w 657225"/>
              <a:gd name="connsiteY3" fmla="*/ 145256 h 657225"/>
              <a:gd name="connsiteX4" fmla="*/ 521494 w 657225"/>
              <a:gd name="connsiteY4" fmla="*/ 109537 h 657225"/>
              <a:gd name="connsiteX5" fmla="*/ 564357 w 657225"/>
              <a:gd name="connsiteY5" fmla="*/ 0 h 657225"/>
              <a:gd name="connsiteX6" fmla="*/ 657225 w 657225"/>
              <a:gd name="connsiteY6" fmla="*/ 633412 h 657225"/>
              <a:gd name="connsiteX7" fmla="*/ 621507 w 657225"/>
              <a:gd name="connsiteY7" fmla="*/ 657225 h 657225"/>
              <a:gd name="connsiteX8" fmla="*/ 602457 w 657225"/>
              <a:gd name="connsiteY8" fmla="*/ 652462 h 657225"/>
              <a:gd name="connsiteX9" fmla="*/ 571500 w 657225"/>
              <a:gd name="connsiteY9" fmla="*/ 633412 h 657225"/>
              <a:gd name="connsiteX10" fmla="*/ 523875 w 657225"/>
              <a:gd name="connsiteY10" fmla="*/ 566737 h 657225"/>
              <a:gd name="connsiteX11" fmla="*/ 476250 w 657225"/>
              <a:gd name="connsiteY11" fmla="*/ 488156 h 657225"/>
              <a:gd name="connsiteX12" fmla="*/ 421482 w 657225"/>
              <a:gd name="connsiteY12" fmla="*/ 416719 h 657225"/>
              <a:gd name="connsiteX13" fmla="*/ 352425 w 657225"/>
              <a:gd name="connsiteY13" fmla="*/ 352425 h 657225"/>
              <a:gd name="connsiteX14" fmla="*/ 250032 w 657225"/>
              <a:gd name="connsiteY14" fmla="*/ 273844 h 657225"/>
              <a:gd name="connsiteX15" fmla="*/ 140494 w 657225"/>
              <a:gd name="connsiteY15" fmla="*/ 207169 h 657225"/>
              <a:gd name="connsiteX16" fmla="*/ 50007 w 657225"/>
              <a:gd name="connsiteY16" fmla="*/ 159544 h 657225"/>
              <a:gd name="connsiteX17" fmla="*/ 14288 w 657225"/>
              <a:gd name="connsiteY17" fmla="*/ 142875 h 657225"/>
              <a:gd name="connsiteX18" fmla="*/ 0 w 657225"/>
              <a:gd name="connsiteY18" fmla="*/ 126206 h 657225"/>
              <a:gd name="connsiteX19" fmla="*/ 2382 w 657225"/>
              <a:gd name="connsiteY19" fmla="*/ 107156 h 657225"/>
              <a:gd name="connsiteX20" fmla="*/ 21432 w 657225"/>
              <a:gd name="connsiteY20" fmla="*/ 97631 h 657225"/>
              <a:gd name="connsiteX21" fmla="*/ 52388 w 657225"/>
              <a:gd name="connsiteY21" fmla="*/ 100012 h 657225"/>
              <a:gd name="connsiteX22" fmla="*/ 252413 w 657225"/>
              <a:gd name="connsiteY22" fmla="*/ 14287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7225" h="657225">
                <a:moveTo>
                  <a:pt x="252413" y="142875"/>
                </a:moveTo>
                <a:lnTo>
                  <a:pt x="400050" y="159544"/>
                </a:lnTo>
                <a:lnTo>
                  <a:pt x="466725" y="157162"/>
                </a:lnTo>
                <a:lnTo>
                  <a:pt x="495300" y="145256"/>
                </a:lnTo>
                <a:lnTo>
                  <a:pt x="521494" y="109537"/>
                </a:lnTo>
                <a:lnTo>
                  <a:pt x="564357" y="0"/>
                </a:lnTo>
                <a:lnTo>
                  <a:pt x="657225" y="633412"/>
                </a:lnTo>
                <a:lnTo>
                  <a:pt x="621507" y="657225"/>
                </a:lnTo>
                <a:lnTo>
                  <a:pt x="602457" y="652462"/>
                </a:lnTo>
                <a:lnTo>
                  <a:pt x="571500" y="633412"/>
                </a:lnTo>
                <a:lnTo>
                  <a:pt x="523875" y="566737"/>
                </a:lnTo>
                <a:lnTo>
                  <a:pt x="476250" y="488156"/>
                </a:lnTo>
                <a:lnTo>
                  <a:pt x="421482" y="416719"/>
                </a:lnTo>
                <a:lnTo>
                  <a:pt x="352425" y="352425"/>
                </a:lnTo>
                <a:lnTo>
                  <a:pt x="250032" y="273844"/>
                </a:lnTo>
                <a:lnTo>
                  <a:pt x="140494" y="207169"/>
                </a:lnTo>
                <a:lnTo>
                  <a:pt x="50007" y="159544"/>
                </a:lnTo>
                <a:lnTo>
                  <a:pt x="14288" y="142875"/>
                </a:lnTo>
                <a:lnTo>
                  <a:pt x="0" y="126206"/>
                </a:lnTo>
                <a:lnTo>
                  <a:pt x="2382" y="107156"/>
                </a:lnTo>
                <a:lnTo>
                  <a:pt x="21432" y="97631"/>
                </a:lnTo>
                <a:lnTo>
                  <a:pt x="52388" y="100012"/>
                </a:lnTo>
                <a:lnTo>
                  <a:pt x="252413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F85D2E5-D6D2-4A4D-B6A2-A95280CCFD39}"/>
              </a:ext>
            </a:extLst>
          </p:cNvPr>
          <p:cNvSpPr/>
          <p:nvPr/>
        </p:nvSpPr>
        <p:spPr>
          <a:xfrm>
            <a:off x="4660900" y="3725863"/>
            <a:ext cx="1011238" cy="292100"/>
          </a:xfrm>
          <a:custGeom>
            <a:avLst/>
            <a:gdLst>
              <a:gd name="connsiteX0" fmla="*/ 364332 w 1012032"/>
              <a:gd name="connsiteY0" fmla="*/ 264319 h 290513"/>
              <a:gd name="connsiteX1" fmla="*/ 211932 w 1012032"/>
              <a:gd name="connsiteY1" fmla="*/ 280988 h 290513"/>
              <a:gd name="connsiteX2" fmla="*/ 90488 w 1012032"/>
              <a:gd name="connsiteY2" fmla="*/ 288132 h 290513"/>
              <a:gd name="connsiteX3" fmla="*/ 40482 w 1012032"/>
              <a:gd name="connsiteY3" fmla="*/ 290513 h 290513"/>
              <a:gd name="connsiteX4" fmla="*/ 0 w 1012032"/>
              <a:gd name="connsiteY4" fmla="*/ 169069 h 290513"/>
              <a:gd name="connsiteX5" fmla="*/ 95250 w 1012032"/>
              <a:gd name="connsiteY5" fmla="*/ 169069 h 290513"/>
              <a:gd name="connsiteX6" fmla="*/ 257175 w 1012032"/>
              <a:gd name="connsiteY6" fmla="*/ 157163 h 290513"/>
              <a:gd name="connsiteX7" fmla="*/ 373857 w 1012032"/>
              <a:gd name="connsiteY7" fmla="*/ 133350 h 290513"/>
              <a:gd name="connsiteX8" fmla="*/ 573882 w 1012032"/>
              <a:gd name="connsiteY8" fmla="*/ 69057 h 290513"/>
              <a:gd name="connsiteX9" fmla="*/ 702469 w 1012032"/>
              <a:gd name="connsiteY9" fmla="*/ 14288 h 290513"/>
              <a:gd name="connsiteX10" fmla="*/ 731044 w 1012032"/>
              <a:gd name="connsiteY10" fmla="*/ 4763 h 290513"/>
              <a:gd name="connsiteX11" fmla="*/ 752475 w 1012032"/>
              <a:gd name="connsiteY11" fmla="*/ 0 h 290513"/>
              <a:gd name="connsiteX12" fmla="*/ 802482 w 1012032"/>
              <a:gd name="connsiteY12" fmla="*/ 4763 h 290513"/>
              <a:gd name="connsiteX13" fmla="*/ 840582 w 1012032"/>
              <a:gd name="connsiteY13" fmla="*/ 19050 h 290513"/>
              <a:gd name="connsiteX14" fmla="*/ 919163 w 1012032"/>
              <a:gd name="connsiteY14" fmla="*/ 61913 h 290513"/>
              <a:gd name="connsiteX15" fmla="*/ 995363 w 1012032"/>
              <a:gd name="connsiteY15" fmla="*/ 92869 h 290513"/>
              <a:gd name="connsiteX16" fmla="*/ 1012032 w 1012032"/>
              <a:gd name="connsiteY16" fmla="*/ 166688 h 290513"/>
              <a:gd name="connsiteX17" fmla="*/ 933450 w 1012032"/>
              <a:gd name="connsiteY17" fmla="*/ 176213 h 290513"/>
              <a:gd name="connsiteX18" fmla="*/ 833438 w 1012032"/>
              <a:gd name="connsiteY18" fmla="*/ 200025 h 290513"/>
              <a:gd name="connsiteX19" fmla="*/ 702469 w 1012032"/>
              <a:gd name="connsiteY19" fmla="*/ 223838 h 290513"/>
              <a:gd name="connsiteX20" fmla="*/ 526257 w 1012032"/>
              <a:gd name="connsiteY20" fmla="*/ 245269 h 290513"/>
              <a:gd name="connsiteX21" fmla="*/ 364332 w 1012032"/>
              <a:gd name="connsiteY21" fmla="*/ 264319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12032" h="290513">
                <a:moveTo>
                  <a:pt x="364332" y="264319"/>
                </a:moveTo>
                <a:lnTo>
                  <a:pt x="211932" y="280988"/>
                </a:lnTo>
                <a:lnTo>
                  <a:pt x="90488" y="288132"/>
                </a:lnTo>
                <a:lnTo>
                  <a:pt x="40482" y="290513"/>
                </a:lnTo>
                <a:lnTo>
                  <a:pt x="0" y="169069"/>
                </a:lnTo>
                <a:lnTo>
                  <a:pt x="95250" y="169069"/>
                </a:lnTo>
                <a:lnTo>
                  <a:pt x="257175" y="157163"/>
                </a:lnTo>
                <a:lnTo>
                  <a:pt x="373857" y="133350"/>
                </a:lnTo>
                <a:lnTo>
                  <a:pt x="573882" y="69057"/>
                </a:lnTo>
                <a:lnTo>
                  <a:pt x="702469" y="14288"/>
                </a:lnTo>
                <a:lnTo>
                  <a:pt x="731044" y="4763"/>
                </a:lnTo>
                <a:lnTo>
                  <a:pt x="752475" y="0"/>
                </a:lnTo>
                <a:lnTo>
                  <a:pt x="802482" y="4763"/>
                </a:lnTo>
                <a:lnTo>
                  <a:pt x="840582" y="19050"/>
                </a:lnTo>
                <a:lnTo>
                  <a:pt x="919163" y="61913"/>
                </a:lnTo>
                <a:lnTo>
                  <a:pt x="995363" y="92869"/>
                </a:lnTo>
                <a:lnTo>
                  <a:pt x="1012032" y="166688"/>
                </a:lnTo>
                <a:lnTo>
                  <a:pt x="933450" y="176213"/>
                </a:lnTo>
                <a:lnTo>
                  <a:pt x="833438" y="200025"/>
                </a:lnTo>
                <a:lnTo>
                  <a:pt x="702469" y="223838"/>
                </a:lnTo>
                <a:lnTo>
                  <a:pt x="526257" y="245269"/>
                </a:lnTo>
                <a:lnTo>
                  <a:pt x="364332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1245A50-0DC2-4DE7-AC4E-38CF7A993D7B}"/>
              </a:ext>
            </a:extLst>
          </p:cNvPr>
          <p:cNvSpPr/>
          <p:nvPr/>
        </p:nvSpPr>
        <p:spPr>
          <a:xfrm>
            <a:off x="4652963" y="4411664"/>
            <a:ext cx="1022350" cy="293687"/>
          </a:xfrm>
          <a:custGeom>
            <a:avLst/>
            <a:gdLst>
              <a:gd name="connsiteX0" fmla="*/ 361950 w 1021556"/>
              <a:gd name="connsiteY0" fmla="*/ 259557 h 292894"/>
              <a:gd name="connsiteX1" fmla="*/ 145256 w 1021556"/>
              <a:gd name="connsiteY1" fmla="*/ 290513 h 292894"/>
              <a:gd name="connsiteX2" fmla="*/ 76200 w 1021556"/>
              <a:gd name="connsiteY2" fmla="*/ 292894 h 292894"/>
              <a:gd name="connsiteX3" fmla="*/ 35718 w 1021556"/>
              <a:gd name="connsiteY3" fmla="*/ 292894 h 292894"/>
              <a:gd name="connsiteX4" fmla="*/ 0 w 1021556"/>
              <a:gd name="connsiteY4" fmla="*/ 138113 h 292894"/>
              <a:gd name="connsiteX5" fmla="*/ 76200 w 1021556"/>
              <a:gd name="connsiteY5" fmla="*/ 152400 h 292894"/>
              <a:gd name="connsiteX6" fmla="*/ 150018 w 1021556"/>
              <a:gd name="connsiteY6" fmla="*/ 152400 h 292894"/>
              <a:gd name="connsiteX7" fmla="*/ 292893 w 1021556"/>
              <a:gd name="connsiteY7" fmla="*/ 130969 h 292894"/>
              <a:gd name="connsiteX8" fmla="*/ 645318 w 1021556"/>
              <a:gd name="connsiteY8" fmla="*/ 50007 h 292894"/>
              <a:gd name="connsiteX9" fmla="*/ 807243 w 1021556"/>
              <a:gd name="connsiteY9" fmla="*/ 7144 h 292894"/>
              <a:gd name="connsiteX10" fmla="*/ 838200 w 1021556"/>
              <a:gd name="connsiteY10" fmla="*/ 0 h 292894"/>
              <a:gd name="connsiteX11" fmla="*/ 895350 w 1021556"/>
              <a:gd name="connsiteY11" fmla="*/ 2382 h 292894"/>
              <a:gd name="connsiteX12" fmla="*/ 950118 w 1021556"/>
              <a:gd name="connsiteY12" fmla="*/ 19050 h 292894"/>
              <a:gd name="connsiteX13" fmla="*/ 990600 w 1021556"/>
              <a:gd name="connsiteY13" fmla="*/ 28575 h 292894"/>
              <a:gd name="connsiteX14" fmla="*/ 1021556 w 1021556"/>
              <a:gd name="connsiteY14" fmla="*/ 154782 h 292894"/>
              <a:gd name="connsiteX15" fmla="*/ 931068 w 1021556"/>
              <a:gd name="connsiteY15" fmla="*/ 157163 h 292894"/>
              <a:gd name="connsiteX16" fmla="*/ 790575 w 1021556"/>
              <a:gd name="connsiteY16" fmla="*/ 183357 h 292894"/>
              <a:gd name="connsiteX17" fmla="*/ 361950 w 1021556"/>
              <a:gd name="connsiteY17" fmla="*/ 259557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1556" h="292894">
                <a:moveTo>
                  <a:pt x="361950" y="259557"/>
                </a:moveTo>
                <a:lnTo>
                  <a:pt x="145256" y="290513"/>
                </a:lnTo>
                <a:lnTo>
                  <a:pt x="76200" y="292894"/>
                </a:lnTo>
                <a:lnTo>
                  <a:pt x="35718" y="292894"/>
                </a:lnTo>
                <a:lnTo>
                  <a:pt x="0" y="138113"/>
                </a:lnTo>
                <a:lnTo>
                  <a:pt x="76200" y="152400"/>
                </a:lnTo>
                <a:lnTo>
                  <a:pt x="150018" y="152400"/>
                </a:lnTo>
                <a:lnTo>
                  <a:pt x="292893" y="130969"/>
                </a:lnTo>
                <a:lnTo>
                  <a:pt x="645318" y="50007"/>
                </a:lnTo>
                <a:lnTo>
                  <a:pt x="807243" y="7144"/>
                </a:lnTo>
                <a:lnTo>
                  <a:pt x="838200" y="0"/>
                </a:lnTo>
                <a:lnTo>
                  <a:pt x="895350" y="2382"/>
                </a:lnTo>
                <a:lnTo>
                  <a:pt x="950118" y="19050"/>
                </a:lnTo>
                <a:lnTo>
                  <a:pt x="990600" y="28575"/>
                </a:lnTo>
                <a:lnTo>
                  <a:pt x="1021556" y="154782"/>
                </a:lnTo>
                <a:lnTo>
                  <a:pt x="931068" y="157163"/>
                </a:lnTo>
                <a:lnTo>
                  <a:pt x="790575" y="183357"/>
                </a:lnTo>
                <a:lnTo>
                  <a:pt x="361950" y="2595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1436692-A276-4B18-A727-82FB18DB9DBB}"/>
              </a:ext>
            </a:extLst>
          </p:cNvPr>
          <p:cNvSpPr/>
          <p:nvPr/>
        </p:nvSpPr>
        <p:spPr>
          <a:xfrm>
            <a:off x="6865939" y="5278438"/>
            <a:ext cx="574675" cy="660400"/>
          </a:xfrm>
          <a:custGeom>
            <a:avLst/>
            <a:gdLst>
              <a:gd name="connsiteX0" fmla="*/ 230981 w 576262"/>
              <a:gd name="connsiteY0" fmla="*/ 121444 h 659607"/>
              <a:gd name="connsiteX1" fmla="*/ 366712 w 576262"/>
              <a:gd name="connsiteY1" fmla="*/ 154782 h 659607"/>
              <a:gd name="connsiteX2" fmla="*/ 407194 w 576262"/>
              <a:gd name="connsiteY2" fmla="*/ 154782 h 659607"/>
              <a:gd name="connsiteX3" fmla="*/ 447675 w 576262"/>
              <a:gd name="connsiteY3" fmla="*/ 140494 h 659607"/>
              <a:gd name="connsiteX4" fmla="*/ 483394 w 576262"/>
              <a:gd name="connsiteY4" fmla="*/ 107157 h 659607"/>
              <a:gd name="connsiteX5" fmla="*/ 528637 w 576262"/>
              <a:gd name="connsiteY5" fmla="*/ 0 h 659607"/>
              <a:gd name="connsiteX6" fmla="*/ 576262 w 576262"/>
              <a:gd name="connsiteY6" fmla="*/ 659607 h 659607"/>
              <a:gd name="connsiteX7" fmla="*/ 523875 w 576262"/>
              <a:gd name="connsiteY7" fmla="*/ 640557 h 659607"/>
              <a:gd name="connsiteX8" fmla="*/ 492919 w 576262"/>
              <a:gd name="connsiteY8" fmla="*/ 595313 h 659607"/>
              <a:gd name="connsiteX9" fmla="*/ 421481 w 576262"/>
              <a:gd name="connsiteY9" fmla="*/ 497682 h 659607"/>
              <a:gd name="connsiteX10" fmla="*/ 321469 w 576262"/>
              <a:gd name="connsiteY10" fmla="*/ 364332 h 659607"/>
              <a:gd name="connsiteX11" fmla="*/ 219075 w 576262"/>
              <a:gd name="connsiteY11" fmla="*/ 259557 h 659607"/>
              <a:gd name="connsiteX12" fmla="*/ 111919 w 576262"/>
              <a:gd name="connsiteY12" fmla="*/ 159544 h 659607"/>
              <a:gd name="connsiteX13" fmla="*/ 33337 w 576262"/>
              <a:gd name="connsiteY13" fmla="*/ 97632 h 659607"/>
              <a:gd name="connsiteX14" fmla="*/ 16669 w 576262"/>
              <a:gd name="connsiteY14" fmla="*/ 83344 h 659607"/>
              <a:gd name="connsiteX15" fmla="*/ 2381 w 576262"/>
              <a:gd name="connsiteY15" fmla="*/ 66675 h 659607"/>
              <a:gd name="connsiteX16" fmla="*/ 0 w 576262"/>
              <a:gd name="connsiteY16" fmla="*/ 54769 h 659607"/>
              <a:gd name="connsiteX17" fmla="*/ 4762 w 576262"/>
              <a:gd name="connsiteY17" fmla="*/ 42863 h 659607"/>
              <a:gd name="connsiteX18" fmla="*/ 21431 w 576262"/>
              <a:gd name="connsiteY18" fmla="*/ 38100 h 659607"/>
              <a:gd name="connsiteX19" fmla="*/ 59531 w 576262"/>
              <a:gd name="connsiteY19" fmla="*/ 47625 h 659607"/>
              <a:gd name="connsiteX20" fmla="*/ 230981 w 576262"/>
              <a:gd name="connsiteY20" fmla="*/ 121444 h 6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6262" h="659607">
                <a:moveTo>
                  <a:pt x="230981" y="121444"/>
                </a:moveTo>
                <a:lnTo>
                  <a:pt x="366712" y="154782"/>
                </a:lnTo>
                <a:lnTo>
                  <a:pt x="407194" y="154782"/>
                </a:lnTo>
                <a:lnTo>
                  <a:pt x="447675" y="140494"/>
                </a:lnTo>
                <a:lnTo>
                  <a:pt x="483394" y="107157"/>
                </a:lnTo>
                <a:lnTo>
                  <a:pt x="528637" y="0"/>
                </a:lnTo>
                <a:lnTo>
                  <a:pt x="576262" y="659607"/>
                </a:lnTo>
                <a:lnTo>
                  <a:pt x="523875" y="640557"/>
                </a:lnTo>
                <a:lnTo>
                  <a:pt x="492919" y="595313"/>
                </a:lnTo>
                <a:lnTo>
                  <a:pt x="421481" y="497682"/>
                </a:lnTo>
                <a:lnTo>
                  <a:pt x="321469" y="364332"/>
                </a:lnTo>
                <a:lnTo>
                  <a:pt x="219075" y="259557"/>
                </a:lnTo>
                <a:lnTo>
                  <a:pt x="111919" y="159544"/>
                </a:lnTo>
                <a:lnTo>
                  <a:pt x="33337" y="97632"/>
                </a:lnTo>
                <a:lnTo>
                  <a:pt x="16669" y="83344"/>
                </a:lnTo>
                <a:lnTo>
                  <a:pt x="2381" y="66675"/>
                </a:lnTo>
                <a:lnTo>
                  <a:pt x="0" y="54769"/>
                </a:lnTo>
                <a:lnTo>
                  <a:pt x="4762" y="42863"/>
                </a:lnTo>
                <a:lnTo>
                  <a:pt x="21431" y="38100"/>
                </a:lnTo>
                <a:lnTo>
                  <a:pt x="59531" y="47625"/>
                </a:lnTo>
                <a:lnTo>
                  <a:pt x="230981" y="121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3754E3B-CB97-4799-BE62-B294B1C1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49" y="1496746"/>
            <a:ext cx="4474852" cy="44687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B26764E-1BF5-4F22-ADA3-2AADB216D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574" y="1445477"/>
            <a:ext cx="4474852" cy="44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9" grpId="0" animBg="1"/>
      <p:bldP spid="20" grpId="0" animBg="1"/>
      <p:bldP spid="9" grpId="0" animBg="1"/>
      <p:bldP spid="14" grpId="0" animBg="1"/>
      <p:bldP spid="24" grpId="0" animBg="1"/>
      <p:bldP spid="10" grpId="0" animBg="1"/>
      <p:bldP spid="11" grpId="0" animBg="1"/>
      <p:bldP spid="2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2BCC15-F569-438D-81DE-7816C45EC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74" y="1194622"/>
            <a:ext cx="4474852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808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D7AD226-B1F8-48DB-B1E2-7BFF8F0AB23F}"/>
              </a:ext>
            </a:extLst>
          </p:cNvPr>
          <p:cNvSpPr/>
          <p:nvPr/>
        </p:nvSpPr>
        <p:spPr>
          <a:xfrm>
            <a:off x="3770313" y="1754188"/>
            <a:ext cx="1878012" cy="495300"/>
          </a:xfrm>
          <a:custGeom>
            <a:avLst/>
            <a:gdLst>
              <a:gd name="connsiteX0" fmla="*/ 642937 w 1878806"/>
              <a:gd name="connsiteY0" fmla="*/ 245269 h 495300"/>
              <a:gd name="connsiteX1" fmla="*/ 1023937 w 1878806"/>
              <a:gd name="connsiteY1" fmla="*/ 188119 h 495300"/>
              <a:gd name="connsiteX2" fmla="*/ 1381125 w 1878806"/>
              <a:gd name="connsiteY2" fmla="*/ 114300 h 495300"/>
              <a:gd name="connsiteX3" fmla="*/ 1447800 w 1878806"/>
              <a:gd name="connsiteY3" fmla="*/ 88107 h 495300"/>
              <a:gd name="connsiteX4" fmla="*/ 1514475 w 1878806"/>
              <a:gd name="connsiteY4" fmla="*/ 45244 h 495300"/>
              <a:gd name="connsiteX5" fmla="*/ 1559719 w 1878806"/>
              <a:gd name="connsiteY5" fmla="*/ 0 h 495300"/>
              <a:gd name="connsiteX6" fmla="*/ 1633537 w 1878806"/>
              <a:gd name="connsiteY6" fmla="*/ 7144 h 495300"/>
              <a:gd name="connsiteX7" fmla="*/ 1721644 w 1878806"/>
              <a:gd name="connsiteY7" fmla="*/ 35719 h 495300"/>
              <a:gd name="connsiteX8" fmla="*/ 1800225 w 1878806"/>
              <a:gd name="connsiteY8" fmla="*/ 73819 h 495300"/>
              <a:gd name="connsiteX9" fmla="*/ 1843087 w 1878806"/>
              <a:gd name="connsiteY9" fmla="*/ 111919 h 495300"/>
              <a:gd name="connsiteX10" fmla="*/ 1874044 w 1878806"/>
              <a:gd name="connsiteY10" fmla="*/ 157163 h 495300"/>
              <a:gd name="connsiteX11" fmla="*/ 1878806 w 1878806"/>
              <a:gd name="connsiteY11" fmla="*/ 185738 h 495300"/>
              <a:gd name="connsiteX12" fmla="*/ 1854994 w 1878806"/>
              <a:gd name="connsiteY12" fmla="*/ 219075 h 495300"/>
              <a:gd name="connsiteX13" fmla="*/ 1814512 w 1878806"/>
              <a:gd name="connsiteY13" fmla="*/ 242888 h 495300"/>
              <a:gd name="connsiteX14" fmla="*/ 1778794 w 1878806"/>
              <a:gd name="connsiteY14" fmla="*/ 257175 h 495300"/>
              <a:gd name="connsiteX15" fmla="*/ 1743075 w 1878806"/>
              <a:gd name="connsiteY15" fmla="*/ 266700 h 495300"/>
              <a:gd name="connsiteX16" fmla="*/ 1488281 w 1878806"/>
              <a:gd name="connsiteY16" fmla="*/ 280988 h 495300"/>
              <a:gd name="connsiteX17" fmla="*/ 1259681 w 1878806"/>
              <a:gd name="connsiteY17" fmla="*/ 302419 h 495300"/>
              <a:gd name="connsiteX18" fmla="*/ 1007269 w 1878806"/>
              <a:gd name="connsiteY18" fmla="*/ 338138 h 495300"/>
              <a:gd name="connsiteX19" fmla="*/ 764381 w 1878806"/>
              <a:gd name="connsiteY19" fmla="*/ 381000 h 495300"/>
              <a:gd name="connsiteX20" fmla="*/ 576262 w 1878806"/>
              <a:gd name="connsiteY20" fmla="*/ 428625 h 495300"/>
              <a:gd name="connsiteX21" fmla="*/ 509587 w 1878806"/>
              <a:gd name="connsiteY21" fmla="*/ 445294 h 495300"/>
              <a:gd name="connsiteX22" fmla="*/ 473869 w 1878806"/>
              <a:gd name="connsiteY22" fmla="*/ 469107 h 495300"/>
              <a:gd name="connsiteX23" fmla="*/ 442912 w 1878806"/>
              <a:gd name="connsiteY23" fmla="*/ 483394 h 495300"/>
              <a:gd name="connsiteX24" fmla="*/ 402431 w 1878806"/>
              <a:gd name="connsiteY24" fmla="*/ 495300 h 495300"/>
              <a:gd name="connsiteX25" fmla="*/ 359569 w 1878806"/>
              <a:gd name="connsiteY25" fmla="*/ 495300 h 495300"/>
              <a:gd name="connsiteX26" fmla="*/ 319087 w 1878806"/>
              <a:gd name="connsiteY26" fmla="*/ 481013 h 495300"/>
              <a:gd name="connsiteX27" fmla="*/ 230981 w 1878806"/>
              <a:gd name="connsiteY27" fmla="*/ 438150 h 495300"/>
              <a:gd name="connsiteX28" fmla="*/ 154781 w 1878806"/>
              <a:gd name="connsiteY28" fmla="*/ 385763 h 495300"/>
              <a:gd name="connsiteX29" fmla="*/ 69056 w 1878806"/>
              <a:gd name="connsiteY29" fmla="*/ 300038 h 495300"/>
              <a:gd name="connsiteX30" fmla="*/ 19050 w 1878806"/>
              <a:gd name="connsiteY30" fmla="*/ 221457 h 495300"/>
              <a:gd name="connsiteX31" fmla="*/ 0 w 1878806"/>
              <a:gd name="connsiteY31" fmla="*/ 180975 h 495300"/>
              <a:gd name="connsiteX32" fmla="*/ 2381 w 1878806"/>
              <a:gd name="connsiteY32" fmla="*/ 159544 h 495300"/>
              <a:gd name="connsiteX33" fmla="*/ 33337 w 1878806"/>
              <a:gd name="connsiteY33" fmla="*/ 166688 h 495300"/>
              <a:gd name="connsiteX34" fmla="*/ 95250 w 1878806"/>
              <a:gd name="connsiteY34" fmla="*/ 202407 h 495300"/>
              <a:gd name="connsiteX35" fmla="*/ 147637 w 1878806"/>
              <a:gd name="connsiteY35" fmla="*/ 230982 h 495300"/>
              <a:gd name="connsiteX36" fmla="*/ 233362 w 1878806"/>
              <a:gd name="connsiteY36" fmla="*/ 259557 h 495300"/>
              <a:gd name="connsiteX37" fmla="*/ 321469 w 1878806"/>
              <a:gd name="connsiteY37" fmla="*/ 269082 h 495300"/>
              <a:gd name="connsiteX38" fmla="*/ 409575 w 1878806"/>
              <a:gd name="connsiteY38" fmla="*/ 271463 h 495300"/>
              <a:gd name="connsiteX39" fmla="*/ 642937 w 1878806"/>
              <a:gd name="connsiteY39" fmla="*/ 245269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78806" h="495300">
                <a:moveTo>
                  <a:pt x="642937" y="245269"/>
                </a:moveTo>
                <a:lnTo>
                  <a:pt x="1023937" y="188119"/>
                </a:lnTo>
                <a:lnTo>
                  <a:pt x="1381125" y="114300"/>
                </a:lnTo>
                <a:lnTo>
                  <a:pt x="1447800" y="88107"/>
                </a:lnTo>
                <a:lnTo>
                  <a:pt x="1514475" y="45244"/>
                </a:lnTo>
                <a:lnTo>
                  <a:pt x="1559719" y="0"/>
                </a:lnTo>
                <a:lnTo>
                  <a:pt x="1633537" y="7144"/>
                </a:lnTo>
                <a:lnTo>
                  <a:pt x="1721644" y="35719"/>
                </a:lnTo>
                <a:lnTo>
                  <a:pt x="1800225" y="73819"/>
                </a:lnTo>
                <a:lnTo>
                  <a:pt x="1843087" y="111919"/>
                </a:lnTo>
                <a:lnTo>
                  <a:pt x="1874044" y="157163"/>
                </a:lnTo>
                <a:lnTo>
                  <a:pt x="1878806" y="185738"/>
                </a:lnTo>
                <a:lnTo>
                  <a:pt x="1854994" y="219075"/>
                </a:lnTo>
                <a:lnTo>
                  <a:pt x="1814512" y="242888"/>
                </a:lnTo>
                <a:lnTo>
                  <a:pt x="1778794" y="257175"/>
                </a:lnTo>
                <a:lnTo>
                  <a:pt x="1743075" y="266700"/>
                </a:lnTo>
                <a:lnTo>
                  <a:pt x="1488281" y="280988"/>
                </a:lnTo>
                <a:lnTo>
                  <a:pt x="1259681" y="302419"/>
                </a:lnTo>
                <a:lnTo>
                  <a:pt x="1007269" y="338138"/>
                </a:lnTo>
                <a:lnTo>
                  <a:pt x="764381" y="381000"/>
                </a:lnTo>
                <a:lnTo>
                  <a:pt x="576262" y="428625"/>
                </a:lnTo>
                <a:lnTo>
                  <a:pt x="509587" y="445294"/>
                </a:lnTo>
                <a:lnTo>
                  <a:pt x="473869" y="469107"/>
                </a:lnTo>
                <a:lnTo>
                  <a:pt x="442912" y="483394"/>
                </a:lnTo>
                <a:lnTo>
                  <a:pt x="402431" y="495300"/>
                </a:lnTo>
                <a:lnTo>
                  <a:pt x="359569" y="495300"/>
                </a:lnTo>
                <a:lnTo>
                  <a:pt x="319087" y="481013"/>
                </a:lnTo>
                <a:lnTo>
                  <a:pt x="230981" y="438150"/>
                </a:lnTo>
                <a:lnTo>
                  <a:pt x="154781" y="385763"/>
                </a:lnTo>
                <a:lnTo>
                  <a:pt x="69056" y="300038"/>
                </a:lnTo>
                <a:lnTo>
                  <a:pt x="19050" y="221457"/>
                </a:lnTo>
                <a:lnTo>
                  <a:pt x="0" y="180975"/>
                </a:lnTo>
                <a:lnTo>
                  <a:pt x="2381" y="159544"/>
                </a:lnTo>
                <a:lnTo>
                  <a:pt x="33337" y="166688"/>
                </a:lnTo>
                <a:lnTo>
                  <a:pt x="95250" y="202407"/>
                </a:lnTo>
                <a:lnTo>
                  <a:pt x="147637" y="230982"/>
                </a:lnTo>
                <a:lnTo>
                  <a:pt x="233362" y="259557"/>
                </a:lnTo>
                <a:lnTo>
                  <a:pt x="321469" y="269082"/>
                </a:lnTo>
                <a:lnTo>
                  <a:pt x="409575" y="271463"/>
                </a:lnTo>
                <a:lnTo>
                  <a:pt x="642937" y="2452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D204576-E9A9-4BC0-815F-FE6B78D8AB20}"/>
              </a:ext>
            </a:extLst>
          </p:cNvPr>
          <p:cNvSpPr/>
          <p:nvPr/>
        </p:nvSpPr>
        <p:spPr>
          <a:xfrm>
            <a:off x="3838576" y="2649538"/>
            <a:ext cx="531813" cy="1149350"/>
          </a:xfrm>
          <a:custGeom>
            <a:avLst/>
            <a:gdLst>
              <a:gd name="connsiteX0" fmla="*/ 388144 w 531019"/>
              <a:gd name="connsiteY0" fmla="*/ 333375 h 1147763"/>
              <a:gd name="connsiteX1" fmla="*/ 431006 w 531019"/>
              <a:gd name="connsiteY1" fmla="*/ 581025 h 1147763"/>
              <a:gd name="connsiteX2" fmla="*/ 502444 w 531019"/>
              <a:gd name="connsiteY2" fmla="*/ 919163 h 1147763"/>
              <a:gd name="connsiteX3" fmla="*/ 531019 w 531019"/>
              <a:gd name="connsiteY3" fmla="*/ 1028700 h 1147763"/>
              <a:gd name="connsiteX4" fmla="*/ 504825 w 531019"/>
              <a:gd name="connsiteY4" fmla="*/ 1078707 h 1147763"/>
              <a:gd name="connsiteX5" fmla="*/ 478631 w 531019"/>
              <a:gd name="connsiteY5" fmla="*/ 1109663 h 1147763"/>
              <a:gd name="connsiteX6" fmla="*/ 457200 w 531019"/>
              <a:gd name="connsiteY6" fmla="*/ 1135857 h 1147763"/>
              <a:gd name="connsiteX7" fmla="*/ 438150 w 531019"/>
              <a:gd name="connsiteY7" fmla="*/ 1147763 h 1147763"/>
              <a:gd name="connsiteX8" fmla="*/ 426244 w 531019"/>
              <a:gd name="connsiteY8" fmla="*/ 1147763 h 1147763"/>
              <a:gd name="connsiteX9" fmla="*/ 400050 w 531019"/>
              <a:gd name="connsiteY9" fmla="*/ 1135857 h 1147763"/>
              <a:gd name="connsiteX10" fmla="*/ 350044 w 531019"/>
              <a:gd name="connsiteY10" fmla="*/ 1092994 h 1147763"/>
              <a:gd name="connsiteX11" fmla="*/ 309563 w 531019"/>
              <a:gd name="connsiteY11" fmla="*/ 1045369 h 1147763"/>
              <a:gd name="connsiteX12" fmla="*/ 283369 w 531019"/>
              <a:gd name="connsiteY12" fmla="*/ 995363 h 1147763"/>
              <a:gd name="connsiteX13" fmla="*/ 271463 w 531019"/>
              <a:gd name="connsiteY13" fmla="*/ 954882 h 1147763"/>
              <a:gd name="connsiteX14" fmla="*/ 269081 w 531019"/>
              <a:gd name="connsiteY14" fmla="*/ 912019 h 1147763"/>
              <a:gd name="connsiteX15" fmla="*/ 266700 w 531019"/>
              <a:gd name="connsiteY15" fmla="*/ 845344 h 1147763"/>
              <a:gd name="connsiteX16" fmla="*/ 257175 w 531019"/>
              <a:gd name="connsiteY16" fmla="*/ 750094 h 1147763"/>
              <a:gd name="connsiteX17" fmla="*/ 238125 w 531019"/>
              <a:gd name="connsiteY17" fmla="*/ 607219 h 1147763"/>
              <a:gd name="connsiteX18" fmla="*/ 204788 w 531019"/>
              <a:gd name="connsiteY18" fmla="*/ 490538 h 1147763"/>
              <a:gd name="connsiteX19" fmla="*/ 188119 w 531019"/>
              <a:gd name="connsiteY19" fmla="*/ 433388 h 1147763"/>
              <a:gd name="connsiteX20" fmla="*/ 159544 w 531019"/>
              <a:gd name="connsiteY20" fmla="*/ 304800 h 1147763"/>
              <a:gd name="connsiteX21" fmla="*/ 126206 w 531019"/>
              <a:gd name="connsiteY21" fmla="*/ 200025 h 1147763"/>
              <a:gd name="connsiteX22" fmla="*/ 95250 w 531019"/>
              <a:gd name="connsiteY22" fmla="*/ 138113 h 1147763"/>
              <a:gd name="connsiteX23" fmla="*/ 69056 w 531019"/>
              <a:gd name="connsiteY23" fmla="*/ 90488 h 1147763"/>
              <a:gd name="connsiteX24" fmla="*/ 57150 w 531019"/>
              <a:gd name="connsiteY24" fmla="*/ 80963 h 1147763"/>
              <a:gd name="connsiteX25" fmla="*/ 11906 w 531019"/>
              <a:gd name="connsiteY25" fmla="*/ 47625 h 1147763"/>
              <a:gd name="connsiteX26" fmla="*/ 2381 w 531019"/>
              <a:gd name="connsiteY26" fmla="*/ 30957 h 1147763"/>
              <a:gd name="connsiteX27" fmla="*/ 0 w 531019"/>
              <a:gd name="connsiteY27" fmla="*/ 9525 h 1147763"/>
              <a:gd name="connsiteX28" fmla="*/ 23813 w 531019"/>
              <a:gd name="connsiteY28" fmla="*/ 0 h 1147763"/>
              <a:gd name="connsiteX29" fmla="*/ 59531 w 531019"/>
              <a:gd name="connsiteY29" fmla="*/ 0 h 1147763"/>
              <a:gd name="connsiteX30" fmla="*/ 135731 w 531019"/>
              <a:gd name="connsiteY30" fmla="*/ 4763 h 1147763"/>
              <a:gd name="connsiteX31" fmla="*/ 209550 w 531019"/>
              <a:gd name="connsiteY31" fmla="*/ 23813 h 1147763"/>
              <a:gd name="connsiteX32" fmla="*/ 266700 w 531019"/>
              <a:gd name="connsiteY32" fmla="*/ 47625 h 1147763"/>
              <a:gd name="connsiteX33" fmla="*/ 333375 w 531019"/>
              <a:gd name="connsiteY33" fmla="*/ 88107 h 1147763"/>
              <a:gd name="connsiteX34" fmla="*/ 357188 w 531019"/>
              <a:gd name="connsiteY34" fmla="*/ 116682 h 1147763"/>
              <a:gd name="connsiteX35" fmla="*/ 388144 w 531019"/>
              <a:gd name="connsiteY35" fmla="*/ 333375 h 114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31019" h="1147763">
                <a:moveTo>
                  <a:pt x="388144" y="333375"/>
                </a:moveTo>
                <a:lnTo>
                  <a:pt x="431006" y="581025"/>
                </a:lnTo>
                <a:lnTo>
                  <a:pt x="502444" y="919163"/>
                </a:lnTo>
                <a:lnTo>
                  <a:pt x="531019" y="1028700"/>
                </a:lnTo>
                <a:lnTo>
                  <a:pt x="504825" y="1078707"/>
                </a:lnTo>
                <a:lnTo>
                  <a:pt x="478631" y="1109663"/>
                </a:lnTo>
                <a:lnTo>
                  <a:pt x="457200" y="1135857"/>
                </a:lnTo>
                <a:lnTo>
                  <a:pt x="438150" y="1147763"/>
                </a:lnTo>
                <a:lnTo>
                  <a:pt x="426244" y="1147763"/>
                </a:lnTo>
                <a:lnTo>
                  <a:pt x="400050" y="1135857"/>
                </a:lnTo>
                <a:lnTo>
                  <a:pt x="350044" y="1092994"/>
                </a:lnTo>
                <a:lnTo>
                  <a:pt x="309563" y="1045369"/>
                </a:lnTo>
                <a:lnTo>
                  <a:pt x="283369" y="995363"/>
                </a:lnTo>
                <a:lnTo>
                  <a:pt x="271463" y="954882"/>
                </a:lnTo>
                <a:lnTo>
                  <a:pt x="269081" y="912019"/>
                </a:lnTo>
                <a:cubicBezTo>
                  <a:pt x="268287" y="889794"/>
                  <a:pt x="267494" y="867569"/>
                  <a:pt x="266700" y="845344"/>
                </a:cubicBezTo>
                <a:lnTo>
                  <a:pt x="257175" y="750094"/>
                </a:lnTo>
                <a:lnTo>
                  <a:pt x="238125" y="607219"/>
                </a:lnTo>
                <a:lnTo>
                  <a:pt x="204788" y="490538"/>
                </a:lnTo>
                <a:lnTo>
                  <a:pt x="188119" y="433388"/>
                </a:lnTo>
                <a:lnTo>
                  <a:pt x="159544" y="304800"/>
                </a:lnTo>
                <a:lnTo>
                  <a:pt x="126206" y="200025"/>
                </a:lnTo>
                <a:lnTo>
                  <a:pt x="95250" y="138113"/>
                </a:lnTo>
                <a:lnTo>
                  <a:pt x="69056" y="90488"/>
                </a:lnTo>
                <a:lnTo>
                  <a:pt x="57150" y="80963"/>
                </a:lnTo>
                <a:lnTo>
                  <a:pt x="11906" y="47625"/>
                </a:lnTo>
                <a:lnTo>
                  <a:pt x="2381" y="30957"/>
                </a:lnTo>
                <a:lnTo>
                  <a:pt x="0" y="9525"/>
                </a:lnTo>
                <a:lnTo>
                  <a:pt x="23813" y="0"/>
                </a:lnTo>
                <a:lnTo>
                  <a:pt x="59531" y="0"/>
                </a:lnTo>
                <a:lnTo>
                  <a:pt x="135731" y="4763"/>
                </a:lnTo>
                <a:lnTo>
                  <a:pt x="209550" y="23813"/>
                </a:lnTo>
                <a:lnTo>
                  <a:pt x="266700" y="47625"/>
                </a:lnTo>
                <a:lnTo>
                  <a:pt x="333375" y="88107"/>
                </a:lnTo>
                <a:lnTo>
                  <a:pt x="357188" y="116682"/>
                </a:lnTo>
                <a:lnTo>
                  <a:pt x="388144" y="33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CAA1A20-867C-4905-A797-1585B84C3456}"/>
              </a:ext>
            </a:extLst>
          </p:cNvPr>
          <p:cNvSpPr/>
          <p:nvPr/>
        </p:nvSpPr>
        <p:spPr>
          <a:xfrm>
            <a:off x="4100514" y="4030664"/>
            <a:ext cx="585787" cy="1074737"/>
          </a:xfrm>
          <a:custGeom>
            <a:avLst/>
            <a:gdLst>
              <a:gd name="connsiteX0" fmla="*/ 90487 w 585787"/>
              <a:gd name="connsiteY0" fmla="*/ 154782 h 1073944"/>
              <a:gd name="connsiteX1" fmla="*/ 214312 w 585787"/>
              <a:gd name="connsiteY1" fmla="*/ 369094 h 1073944"/>
              <a:gd name="connsiteX2" fmla="*/ 259556 w 585787"/>
              <a:gd name="connsiteY2" fmla="*/ 459582 h 1073944"/>
              <a:gd name="connsiteX3" fmla="*/ 335756 w 585787"/>
              <a:gd name="connsiteY3" fmla="*/ 647700 h 1073944"/>
              <a:gd name="connsiteX4" fmla="*/ 407193 w 585787"/>
              <a:gd name="connsiteY4" fmla="*/ 852488 h 1073944"/>
              <a:gd name="connsiteX5" fmla="*/ 476250 w 585787"/>
              <a:gd name="connsiteY5" fmla="*/ 1073944 h 1073944"/>
              <a:gd name="connsiteX6" fmla="*/ 581025 w 585787"/>
              <a:gd name="connsiteY6" fmla="*/ 983457 h 1073944"/>
              <a:gd name="connsiteX7" fmla="*/ 585787 w 585787"/>
              <a:gd name="connsiteY7" fmla="*/ 921544 h 1073944"/>
              <a:gd name="connsiteX8" fmla="*/ 578643 w 585787"/>
              <a:gd name="connsiteY8" fmla="*/ 821532 h 1073944"/>
              <a:gd name="connsiteX9" fmla="*/ 557212 w 585787"/>
              <a:gd name="connsiteY9" fmla="*/ 664369 h 1073944"/>
              <a:gd name="connsiteX10" fmla="*/ 533400 w 585787"/>
              <a:gd name="connsiteY10" fmla="*/ 564357 h 1073944"/>
              <a:gd name="connsiteX11" fmla="*/ 492918 w 585787"/>
              <a:gd name="connsiteY11" fmla="*/ 461963 h 1073944"/>
              <a:gd name="connsiteX12" fmla="*/ 459581 w 585787"/>
              <a:gd name="connsiteY12" fmla="*/ 400050 h 1073944"/>
              <a:gd name="connsiteX13" fmla="*/ 407193 w 585787"/>
              <a:gd name="connsiteY13" fmla="*/ 326232 h 1073944"/>
              <a:gd name="connsiteX14" fmla="*/ 326231 w 585787"/>
              <a:gd name="connsiteY14" fmla="*/ 233363 h 1073944"/>
              <a:gd name="connsiteX15" fmla="*/ 233362 w 585787"/>
              <a:gd name="connsiteY15" fmla="*/ 147638 h 1073944"/>
              <a:gd name="connsiteX16" fmla="*/ 121443 w 585787"/>
              <a:gd name="connsiteY16" fmla="*/ 59532 h 1073944"/>
              <a:gd name="connsiteX17" fmla="*/ 42862 w 585787"/>
              <a:gd name="connsiteY17" fmla="*/ 9525 h 1073944"/>
              <a:gd name="connsiteX18" fmla="*/ 0 w 585787"/>
              <a:gd name="connsiteY18" fmla="*/ 0 h 1073944"/>
              <a:gd name="connsiteX19" fmla="*/ 21431 w 585787"/>
              <a:gd name="connsiteY19" fmla="*/ 52388 h 1073944"/>
              <a:gd name="connsiteX20" fmla="*/ 90487 w 585787"/>
              <a:gd name="connsiteY20" fmla="*/ 154782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5787" h="1073944">
                <a:moveTo>
                  <a:pt x="90487" y="154782"/>
                </a:moveTo>
                <a:lnTo>
                  <a:pt x="214312" y="369094"/>
                </a:lnTo>
                <a:lnTo>
                  <a:pt x="259556" y="459582"/>
                </a:lnTo>
                <a:lnTo>
                  <a:pt x="335756" y="647700"/>
                </a:lnTo>
                <a:lnTo>
                  <a:pt x="407193" y="852488"/>
                </a:lnTo>
                <a:lnTo>
                  <a:pt x="476250" y="1073944"/>
                </a:lnTo>
                <a:lnTo>
                  <a:pt x="581025" y="983457"/>
                </a:lnTo>
                <a:lnTo>
                  <a:pt x="585787" y="921544"/>
                </a:lnTo>
                <a:lnTo>
                  <a:pt x="578643" y="821532"/>
                </a:lnTo>
                <a:lnTo>
                  <a:pt x="557212" y="664369"/>
                </a:lnTo>
                <a:lnTo>
                  <a:pt x="533400" y="564357"/>
                </a:lnTo>
                <a:lnTo>
                  <a:pt x="492918" y="461963"/>
                </a:lnTo>
                <a:lnTo>
                  <a:pt x="459581" y="400050"/>
                </a:lnTo>
                <a:lnTo>
                  <a:pt x="407193" y="326232"/>
                </a:lnTo>
                <a:lnTo>
                  <a:pt x="326231" y="233363"/>
                </a:lnTo>
                <a:lnTo>
                  <a:pt x="233362" y="147638"/>
                </a:lnTo>
                <a:lnTo>
                  <a:pt x="121443" y="59532"/>
                </a:lnTo>
                <a:lnTo>
                  <a:pt x="42862" y="9525"/>
                </a:lnTo>
                <a:lnTo>
                  <a:pt x="0" y="0"/>
                </a:lnTo>
                <a:lnTo>
                  <a:pt x="21431" y="52388"/>
                </a:lnTo>
                <a:lnTo>
                  <a:pt x="90487" y="15478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27D15C0-9195-4234-8109-E6229185AD2D}"/>
              </a:ext>
            </a:extLst>
          </p:cNvPr>
          <p:cNvSpPr/>
          <p:nvPr/>
        </p:nvSpPr>
        <p:spPr>
          <a:xfrm>
            <a:off x="5046663" y="3697288"/>
            <a:ext cx="576262" cy="1200150"/>
          </a:xfrm>
          <a:custGeom>
            <a:avLst/>
            <a:gdLst>
              <a:gd name="connsiteX0" fmla="*/ 414337 w 576262"/>
              <a:gd name="connsiteY0" fmla="*/ 442913 h 1200150"/>
              <a:gd name="connsiteX1" fmla="*/ 102394 w 576262"/>
              <a:gd name="connsiteY1" fmla="*/ 1154907 h 1200150"/>
              <a:gd name="connsiteX2" fmla="*/ 0 w 576262"/>
              <a:gd name="connsiteY2" fmla="*/ 1200150 h 1200150"/>
              <a:gd name="connsiteX3" fmla="*/ 33337 w 576262"/>
              <a:gd name="connsiteY3" fmla="*/ 1035844 h 1200150"/>
              <a:gd name="connsiteX4" fmla="*/ 190500 w 576262"/>
              <a:gd name="connsiteY4" fmla="*/ 311944 h 1200150"/>
              <a:gd name="connsiteX5" fmla="*/ 207169 w 576262"/>
              <a:gd name="connsiteY5" fmla="*/ 266700 h 1200150"/>
              <a:gd name="connsiteX6" fmla="*/ 216694 w 576262"/>
              <a:gd name="connsiteY6" fmla="*/ 200025 h 1200150"/>
              <a:gd name="connsiteX7" fmla="*/ 216694 w 576262"/>
              <a:gd name="connsiteY7" fmla="*/ 157163 h 1200150"/>
              <a:gd name="connsiteX8" fmla="*/ 207169 w 576262"/>
              <a:gd name="connsiteY8" fmla="*/ 116682 h 1200150"/>
              <a:gd name="connsiteX9" fmla="*/ 190500 w 576262"/>
              <a:gd name="connsiteY9" fmla="*/ 85725 h 1200150"/>
              <a:gd name="connsiteX10" fmla="*/ 157162 w 576262"/>
              <a:gd name="connsiteY10" fmla="*/ 59532 h 1200150"/>
              <a:gd name="connsiteX11" fmla="*/ 130969 w 576262"/>
              <a:gd name="connsiteY11" fmla="*/ 28575 h 1200150"/>
              <a:gd name="connsiteX12" fmla="*/ 138112 w 576262"/>
              <a:gd name="connsiteY12" fmla="*/ 11907 h 1200150"/>
              <a:gd name="connsiteX13" fmla="*/ 180975 w 576262"/>
              <a:gd name="connsiteY13" fmla="*/ 0 h 1200150"/>
              <a:gd name="connsiteX14" fmla="*/ 230981 w 576262"/>
              <a:gd name="connsiteY14" fmla="*/ 0 h 1200150"/>
              <a:gd name="connsiteX15" fmla="*/ 278606 w 576262"/>
              <a:gd name="connsiteY15" fmla="*/ 2382 h 1200150"/>
              <a:gd name="connsiteX16" fmla="*/ 338137 w 576262"/>
              <a:gd name="connsiteY16" fmla="*/ 14288 h 1200150"/>
              <a:gd name="connsiteX17" fmla="*/ 411956 w 576262"/>
              <a:gd name="connsiteY17" fmla="*/ 42863 h 1200150"/>
              <a:gd name="connsiteX18" fmla="*/ 476250 w 576262"/>
              <a:gd name="connsiteY18" fmla="*/ 78582 h 1200150"/>
              <a:gd name="connsiteX19" fmla="*/ 521494 w 576262"/>
              <a:gd name="connsiteY19" fmla="*/ 109538 h 1200150"/>
              <a:gd name="connsiteX20" fmla="*/ 559594 w 576262"/>
              <a:gd name="connsiteY20" fmla="*/ 142875 h 1200150"/>
              <a:gd name="connsiteX21" fmla="*/ 576262 w 576262"/>
              <a:gd name="connsiteY21" fmla="*/ 169069 h 1200150"/>
              <a:gd name="connsiteX22" fmla="*/ 576262 w 576262"/>
              <a:gd name="connsiteY22" fmla="*/ 195263 h 1200150"/>
              <a:gd name="connsiteX23" fmla="*/ 561975 w 576262"/>
              <a:gd name="connsiteY23" fmla="*/ 228600 h 1200150"/>
              <a:gd name="connsiteX24" fmla="*/ 533400 w 576262"/>
              <a:gd name="connsiteY24" fmla="*/ 259557 h 1200150"/>
              <a:gd name="connsiteX25" fmla="*/ 485775 w 576262"/>
              <a:gd name="connsiteY25" fmla="*/ 311944 h 1200150"/>
              <a:gd name="connsiteX26" fmla="*/ 442912 w 576262"/>
              <a:gd name="connsiteY26" fmla="*/ 366713 h 1200150"/>
              <a:gd name="connsiteX27" fmla="*/ 414337 w 576262"/>
              <a:gd name="connsiteY27" fmla="*/ 442913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6262" h="1200150">
                <a:moveTo>
                  <a:pt x="414337" y="442913"/>
                </a:moveTo>
                <a:lnTo>
                  <a:pt x="102394" y="1154907"/>
                </a:lnTo>
                <a:lnTo>
                  <a:pt x="0" y="1200150"/>
                </a:lnTo>
                <a:lnTo>
                  <a:pt x="33337" y="1035844"/>
                </a:lnTo>
                <a:lnTo>
                  <a:pt x="190500" y="311944"/>
                </a:lnTo>
                <a:lnTo>
                  <a:pt x="207169" y="266700"/>
                </a:lnTo>
                <a:lnTo>
                  <a:pt x="216694" y="200025"/>
                </a:lnTo>
                <a:lnTo>
                  <a:pt x="216694" y="157163"/>
                </a:lnTo>
                <a:lnTo>
                  <a:pt x="207169" y="116682"/>
                </a:lnTo>
                <a:lnTo>
                  <a:pt x="190500" y="85725"/>
                </a:lnTo>
                <a:lnTo>
                  <a:pt x="157162" y="59532"/>
                </a:lnTo>
                <a:lnTo>
                  <a:pt x="130969" y="28575"/>
                </a:lnTo>
                <a:lnTo>
                  <a:pt x="138112" y="11907"/>
                </a:lnTo>
                <a:lnTo>
                  <a:pt x="180975" y="0"/>
                </a:lnTo>
                <a:lnTo>
                  <a:pt x="230981" y="0"/>
                </a:lnTo>
                <a:lnTo>
                  <a:pt x="278606" y="2382"/>
                </a:lnTo>
                <a:lnTo>
                  <a:pt x="338137" y="14288"/>
                </a:lnTo>
                <a:lnTo>
                  <a:pt x="411956" y="42863"/>
                </a:lnTo>
                <a:lnTo>
                  <a:pt x="476250" y="78582"/>
                </a:lnTo>
                <a:lnTo>
                  <a:pt x="521494" y="109538"/>
                </a:lnTo>
                <a:lnTo>
                  <a:pt x="559594" y="142875"/>
                </a:lnTo>
                <a:lnTo>
                  <a:pt x="576262" y="169069"/>
                </a:lnTo>
                <a:lnTo>
                  <a:pt x="576262" y="195263"/>
                </a:lnTo>
                <a:lnTo>
                  <a:pt x="561975" y="228600"/>
                </a:lnTo>
                <a:lnTo>
                  <a:pt x="533400" y="259557"/>
                </a:lnTo>
                <a:lnTo>
                  <a:pt x="485775" y="311944"/>
                </a:lnTo>
                <a:lnTo>
                  <a:pt x="442912" y="366713"/>
                </a:lnTo>
                <a:lnTo>
                  <a:pt x="414337" y="4429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466A85D-4420-455D-A05F-C56D6CE53D68}"/>
              </a:ext>
            </a:extLst>
          </p:cNvPr>
          <p:cNvSpPr/>
          <p:nvPr/>
        </p:nvSpPr>
        <p:spPr>
          <a:xfrm>
            <a:off x="5865813" y="1598614"/>
            <a:ext cx="2519362" cy="420687"/>
          </a:xfrm>
          <a:custGeom>
            <a:avLst/>
            <a:gdLst>
              <a:gd name="connsiteX0" fmla="*/ 589031 w 2518807"/>
              <a:gd name="connsiteY0" fmla="*/ 213173 h 420736"/>
              <a:gd name="connsiteX1" fmla="*/ 962083 w 2518807"/>
              <a:gd name="connsiteY1" fmla="*/ 187928 h 420736"/>
              <a:gd name="connsiteX2" fmla="*/ 1337941 w 2518807"/>
              <a:gd name="connsiteY2" fmla="*/ 145855 h 420736"/>
              <a:gd name="connsiteX3" fmla="*/ 1646481 w 2518807"/>
              <a:gd name="connsiteY3" fmla="*/ 115001 h 420736"/>
              <a:gd name="connsiteX4" fmla="*/ 1862459 w 2518807"/>
              <a:gd name="connsiteY4" fmla="*/ 84147 h 420736"/>
              <a:gd name="connsiteX5" fmla="*/ 2016729 w 2518807"/>
              <a:gd name="connsiteY5" fmla="*/ 50488 h 420736"/>
              <a:gd name="connsiteX6" fmla="*/ 2100876 w 2518807"/>
              <a:gd name="connsiteY6" fmla="*/ 22439 h 420736"/>
              <a:gd name="connsiteX7" fmla="*/ 2148560 w 2518807"/>
              <a:gd name="connsiteY7" fmla="*/ 0 h 420736"/>
              <a:gd name="connsiteX8" fmla="*/ 2199048 w 2518807"/>
              <a:gd name="connsiteY8" fmla="*/ 5609 h 420736"/>
              <a:gd name="connsiteX9" fmla="*/ 2283195 w 2518807"/>
              <a:gd name="connsiteY9" fmla="*/ 28049 h 420736"/>
              <a:gd name="connsiteX10" fmla="*/ 2356123 w 2518807"/>
              <a:gd name="connsiteY10" fmla="*/ 50488 h 420736"/>
              <a:gd name="connsiteX11" fmla="*/ 2431855 w 2518807"/>
              <a:gd name="connsiteY11" fmla="*/ 84147 h 420736"/>
              <a:gd name="connsiteX12" fmla="*/ 2482344 w 2518807"/>
              <a:gd name="connsiteY12" fmla="*/ 131830 h 420736"/>
              <a:gd name="connsiteX13" fmla="*/ 2513198 w 2518807"/>
              <a:gd name="connsiteY13" fmla="*/ 173904 h 420736"/>
              <a:gd name="connsiteX14" fmla="*/ 2518807 w 2518807"/>
              <a:gd name="connsiteY14" fmla="*/ 201953 h 420736"/>
              <a:gd name="connsiteX15" fmla="*/ 2516002 w 2518807"/>
              <a:gd name="connsiteY15" fmla="*/ 221587 h 420736"/>
              <a:gd name="connsiteX16" fmla="*/ 2485148 w 2518807"/>
              <a:gd name="connsiteY16" fmla="*/ 252441 h 420736"/>
              <a:gd name="connsiteX17" fmla="*/ 2457099 w 2518807"/>
              <a:gd name="connsiteY17" fmla="*/ 260856 h 420736"/>
              <a:gd name="connsiteX18" fmla="*/ 2403806 w 2518807"/>
              <a:gd name="connsiteY18" fmla="*/ 263661 h 420736"/>
              <a:gd name="connsiteX19" fmla="*/ 2159779 w 2518807"/>
              <a:gd name="connsiteY19" fmla="*/ 258051 h 420736"/>
              <a:gd name="connsiteX20" fmla="*/ 1702579 w 2518807"/>
              <a:gd name="connsiteY20" fmla="*/ 274881 h 420736"/>
              <a:gd name="connsiteX21" fmla="*/ 1152817 w 2518807"/>
              <a:gd name="connsiteY21" fmla="*/ 311344 h 420736"/>
              <a:gd name="connsiteX22" fmla="*/ 897571 w 2518807"/>
              <a:gd name="connsiteY22" fmla="*/ 342198 h 420736"/>
              <a:gd name="connsiteX23" fmla="*/ 670373 w 2518807"/>
              <a:gd name="connsiteY23" fmla="*/ 373052 h 420736"/>
              <a:gd name="connsiteX24" fmla="*/ 504883 w 2518807"/>
              <a:gd name="connsiteY24" fmla="*/ 398296 h 420736"/>
              <a:gd name="connsiteX25" fmla="*/ 406712 w 2518807"/>
              <a:gd name="connsiteY25" fmla="*/ 420736 h 420736"/>
              <a:gd name="connsiteX26" fmla="*/ 347809 w 2518807"/>
              <a:gd name="connsiteY26" fmla="*/ 420736 h 420736"/>
              <a:gd name="connsiteX27" fmla="*/ 291710 w 2518807"/>
              <a:gd name="connsiteY27" fmla="*/ 412321 h 420736"/>
              <a:gd name="connsiteX28" fmla="*/ 244027 w 2518807"/>
              <a:gd name="connsiteY28" fmla="*/ 398296 h 420736"/>
              <a:gd name="connsiteX29" fmla="*/ 148660 w 2518807"/>
              <a:gd name="connsiteY29" fmla="*/ 333784 h 420736"/>
              <a:gd name="connsiteX30" fmla="*/ 72928 w 2518807"/>
              <a:gd name="connsiteY30" fmla="*/ 258051 h 420736"/>
              <a:gd name="connsiteX31" fmla="*/ 28049 w 2518807"/>
              <a:gd name="connsiteY31" fmla="*/ 187928 h 420736"/>
              <a:gd name="connsiteX32" fmla="*/ 0 w 2518807"/>
              <a:gd name="connsiteY32" fmla="*/ 134635 h 420736"/>
              <a:gd name="connsiteX33" fmla="*/ 2805 w 2518807"/>
              <a:gd name="connsiteY33" fmla="*/ 115001 h 420736"/>
              <a:gd name="connsiteX34" fmla="*/ 22439 w 2518807"/>
              <a:gd name="connsiteY34" fmla="*/ 112196 h 420736"/>
              <a:gd name="connsiteX35" fmla="*/ 42074 w 2518807"/>
              <a:gd name="connsiteY35" fmla="*/ 117806 h 420736"/>
              <a:gd name="connsiteX36" fmla="*/ 95367 w 2518807"/>
              <a:gd name="connsiteY36" fmla="*/ 157074 h 420736"/>
              <a:gd name="connsiteX37" fmla="*/ 159880 w 2518807"/>
              <a:gd name="connsiteY37" fmla="*/ 187928 h 420736"/>
              <a:gd name="connsiteX38" fmla="*/ 230002 w 2518807"/>
              <a:gd name="connsiteY38" fmla="*/ 201953 h 420736"/>
              <a:gd name="connsiteX39" fmla="*/ 336589 w 2518807"/>
              <a:gd name="connsiteY39" fmla="*/ 218782 h 420736"/>
              <a:gd name="connsiteX40" fmla="*/ 448785 w 2518807"/>
              <a:gd name="connsiteY40" fmla="*/ 218782 h 420736"/>
              <a:gd name="connsiteX41" fmla="*/ 589031 w 2518807"/>
              <a:gd name="connsiteY41" fmla="*/ 213173 h 42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18807" h="420736">
                <a:moveTo>
                  <a:pt x="589031" y="213173"/>
                </a:moveTo>
                <a:lnTo>
                  <a:pt x="962083" y="187928"/>
                </a:lnTo>
                <a:lnTo>
                  <a:pt x="1337941" y="145855"/>
                </a:lnTo>
                <a:lnTo>
                  <a:pt x="1646481" y="115001"/>
                </a:lnTo>
                <a:lnTo>
                  <a:pt x="1862459" y="84147"/>
                </a:lnTo>
                <a:lnTo>
                  <a:pt x="2016729" y="50488"/>
                </a:lnTo>
                <a:lnTo>
                  <a:pt x="2100876" y="22439"/>
                </a:lnTo>
                <a:lnTo>
                  <a:pt x="2148560" y="0"/>
                </a:lnTo>
                <a:lnTo>
                  <a:pt x="2199048" y="5609"/>
                </a:lnTo>
                <a:lnTo>
                  <a:pt x="2283195" y="28049"/>
                </a:lnTo>
                <a:lnTo>
                  <a:pt x="2356123" y="50488"/>
                </a:lnTo>
                <a:lnTo>
                  <a:pt x="2431855" y="84147"/>
                </a:lnTo>
                <a:lnTo>
                  <a:pt x="2482344" y="131830"/>
                </a:lnTo>
                <a:lnTo>
                  <a:pt x="2513198" y="173904"/>
                </a:lnTo>
                <a:lnTo>
                  <a:pt x="2518807" y="201953"/>
                </a:lnTo>
                <a:lnTo>
                  <a:pt x="2516002" y="221587"/>
                </a:lnTo>
                <a:lnTo>
                  <a:pt x="2485148" y="252441"/>
                </a:lnTo>
                <a:lnTo>
                  <a:pt x="2457099" y="260856"/>
                </a:lnTo>
                <a:lnTo>
                  <a:pt x="2403806" y="263661"/>
                </a:lnTo>
                <a:lnTo>
                  <a:pt x="2159779" y="258051"/>
                </a:lnTo>
                <a:lnTo>
                  <a:pt x="1702579" y="274881"/>
                </a:lnTo>
                <a:lnTo>
                  <a:pt x="1152817" y="311344"/>
                </a:lnTo>
                <a:lnTo>
                  <a:pt x="897571" y="342198"/>
                </a:lnTo>
                <a:lnTo>
                  <a:pt x="670373" y="373052"/>
                </a:lnTo>
                <a:lnTo>
                  <a:pt x="504883" y="398296"/>
                </a:lnTo>
                <a:lnTo>
                  <a:pt x="406712" y="420736"/>
                </a:lnTo>
                <a:lnTo>
                  <a:pt x="347809" y="420736"/>
                </a:lnTo>
                <a:lnTo>
                  <a:pt x="291710" y="412321"/>
                </a:lnTo>
                <a:lnTo>
                  <a:pt x="244027" y="398296"/>
                </a:lnTo>
                <a:lnTo>
                  <a:pt x="148660" y="333784"/>
                </a:lnTo>
                <a:lnTo>
                  <a:pt x="72928" y="258051"/>
                </a:lnTo>
                <a:lnTo>
                  <a:pt x="28049" y="187928"/>
                </a:lnTo>
                <a:lnTo>
                  <a:pt x="0" y="134635"/>
                </a:lnTo>
                <a:lnTo>
                  <a:pt x="2805" y="115001"/>
                </a:lnTo>
                <a:lnTo>
                  <a:pt x="22439" y="112196"/>
                </a:lnTo>
                <a:lnTo>
                  <a:pt x="42074" y="117806"/>
                </a:lnTo>
                <a:lnTo>
                  <a:pt x="95367" y="157074"/>
                </a:lnTo>
                <a:lnTo>
                  <a:pt x="159880" y="187928"/>
                </a:lnTo>
                <a:lnTo>
                  <a:pt x="230002" y="201953"/>
                </a:lnTo>
                <a:lnTo>
                  <a:pt x="336589" y="218782"/>
                </a:lnTo>
                <a:lnTo>
                  <a:pt x="448785" y="218782"/>
                </a:lnTo>
                <a:lnTo>
                  <a:pt x="589031" y="21317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479A4C7-FD56-44EE-A24A-34732B13104B}"/>
              </a:ext>
            </a:extLst>
          </p:cNvPr>
          <p:cNvSpPr/>
          <p:nvPr/>
        </p:nvSpPr>
        <p:spPr>
          <a:xfrm>
            <a:off x="7386639" y="4957763"/>
            <a:ext cx="960437" cy="1022350"/>
          </a:xfrm>
          <a:custGeom>
            <a:avLst/>
            <a:gdLst>
              <a:gd name="connsiteX0" fmla="*/ 128587 w 959643"/>
              <a:gd name="connsiteY0" fmla="*/ 33337 h 1021556"/>
              <a:gd name="connsiteX1" fmla="*/ 328612 w 959643"/>
              <a:gd name="connsiteY1" fmla="*/ 138112 h 1021556"/>
              <a:gd name="connsiteX2" fmla="*/ 452437 w 959643"/>
              <a:gd name="connsiteY2" fmla="*/ 204787 h 1021556"/>
              <a:gd name="connsiteX3" fmla="*/ 547687 w 959643"/>
              <a:gd name="connsiteY3" fmla="*/ 264318 h 1021556"/>
              <a:gd name="connsiteX4" fmla="*/ 645318 w 959643"/>
              <a:gd name="connsiteY4" fmla="*/ 328612 h 1021556"/>
              <a:gd name="connsiteX5" fmla="*/ 721518 w 959643"/>
              <a:gd name="connsiteY5" fmla="*/ 381000 h 1021556"/>
              <a:gd name="connsiteX6" fmla="*/ 785812 w 959643"/>
              <a:gd name="connsiteY6" fmla="*/ 442912 h 1021556"/>
              <a:gd name="connsiteX7" fmla="*/ 847725 w 959643"/>
              <a:gd name="connsiteY7" fmla="*/ 523875 h 1021556"/>
              <a:gd name="connsiteX8" fmla="*/ 895350 w 959643"/>
              <a:gd name="connsiteY8" fmla="*/ 602456 h 1021556"/>
              <a:gd name="connsiteX9" fmla="*/ 926306 w 959643"/>
              <a:gd name="connsiteY9" fmla="*/ 676275 h 1021556"/>
              <a:gd name="connsiteX10" fmla="*/ 945356 w 959643"/>
              <a:gd name="connsiteY10" fmla="*/ 747712 h 1021556"/>
              <a:gd name="connsiteX11" fmla="*/ 957262 w 959643"/>
              <a:gd name="connsiteY11" fmla="*/ 823912 h 1021556"/>
              <a:gd name="connsiteX12" fmla="*/ 959643 w 959643"/>
              <a:gd name="connsiteY12" fmla="*/ 878681 h 1021556"/>
              <a:gd name="connsiteX13" fmla="*/ 950118 w 959643"/>
              <a:gd name="connsiteY13" fmla="*/ 931068 h 1021556"/>
              <a:gd name="connsiteX14" fmla="*/ 935831 w 959643"/>
              <a:gd name="connsiteY14" fmla="*/ 966787 h 1021556"/>
              <a:gd name="connsiteX15" fmla="*/ 919162 w 959643"/>
              <a:gd name="connsiteY15" fmla="*/ 995362 h 1021556"/>
              <a:gd name="connsiteX16" fmla="*/ 888206 w 959643"/>
              <a:gd name="connsiteY16" fmla="*/ 1014412 h 1021556"/>
              <a:gd name="connsiteX17" fmla="*/ 859631 w 959643"/>
              <a:gd name="connsiteY17" fmla="*/ 1021556 h 1021556"/>
              <a:gd name="connsiteX18" fmla="*/ 816768 w 959643"/>
              <a:gd name="connsiteY18" fmla="*/ 1014412 h 1021556"/>
              <a:gd name="connsiteX19" fmla="*/ 771525 w 959643"/>
              <a:gd name="connsiteY19" fmla="*/ 985837 h 1021556"/>
              <a:gd name="connsiteX20" fmla="*/ 738187 w 959643"/>
              <a:gd name="connsiteY20" fmla="*/ 952500 h 1021556"/>
              <a:gd name="connsiteX21" fmla="*/ 707231 w 959643"/>
              <a:gd name="connsiteY21" fmla="*/ 912018 h 1021556"/>
              <a:gd name="connsiteX22" fmla="*/ 661987 w 959643"/>
              <a:gd name="connsiteY22" fmla="*/ 833437 h 1021556"/>
              <a:gd name="connsiteX23" fmla="*/ 616743 w 959643"/>
              <a:gd name="connsiteY23" fmla="*/ 728662 h 1021556"/>
              <a:gd name="connsiteX24" fmla="*/ 602456 w 959643"/>
              <a:gd name="connsiteY24" fmla="*/ 683418 h 1021556"/>
              <a:gd name="connsiteX25" fmla="*/ 540543 w 959643"/>
              <a:gd name="connsiteY25" fmla="*/ 590550 h 1021556"/>
              <a:gd name="connsiteX26" fmla="*/ 431006 w 959643"/>
              <a:gd name="connsiteY26" fmla="*/ 440531 h 1021556"/>
              <a:gd name="connsiteX27" fmla="*/ 307181 w 959643"/>
              <a:gd name="connsiteY27" fmla="*/ 295275 h 1021556"/>
              <a:gd name="connsiteX28" fmla="*/ 176212 w 959643"/>
              <a:gd name="connsiteY28" fmla="*/ 169068 h 1021556"/>
              <a:gd name="connsiteX29" fmla="*/ 0 w 959643"/>
              <a:gd name="connsiteY29" fmla="*/ 11906 h 1021556"/>
              <a:gd name="connsiteX30" fmla="*/ 0 w 959643"/>
              <a:gd name="connsiteY30" fmla="*/ 0 h 1021556"/>
              <a:gd name="connsiteX31" fmla="*/ 19050 w 959643"/>
              <a:gd name="connsiteY31" fmla="*/ 0 h 1021556"/>
              <a:gd name="connsiteX32" fmla="*/ 128587 w 959643"/>
              <a:gd name="connsiteY32" fmla="*/ 33337 h 102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59643" h="1021556">
                <a:moveTo>
                  <a:pt x="128587" y="33337"/>
                </a:moveTo>
                <a:lnTo>
                  <a:pt x="328612" y="138112"/>
                </a:lnTo>
                <a:lnTo>
                  <a:pt x="452437" y="204787"/>
                </a:lnTo>
                <a:lnTo>
                  <a:pt x="547687" y="264318"/>
                </a:lnTo>
                <a:lnTo>
                  <a:pt x="645318" y="328612"/>
                </a:lnTo>
                <a:lnTo>
                  <a:pt x="721518" y="381000"/>
                </a:lnTo>
                <a:lnTo>
                  <a:pt x="785812" y="442912"/>
                </a:lnTo>
                <a:lnTo>
                  <a:pt x="847725" y="523875"/>
                </a:lnTo>
                <a:lnTo>
                  <a:pt x="895350" y="602456"/>
                </a:lnTo>
                <a:lnTo>
                  <a:pt x="926306" y="676275"/>
                </a:lnTo>
                <a:lnTo>
                  <a:pt x="945356" y="747712"/>
                </a:lnTo>
                <a:lnTo>
                  <a:pt x="957262" y="823912"/>
                </a:lnTo>
                <a:cubicBezTo>
                  <a:pt x="958056" y="842168"/>
                  <a:pt x="958849" y="860425"/>
                  <a:pt x="959643" y="878681"/>
                </a:cubicBezTo>
                <a:lnTo>
                  <a:pt x="950118" y="931068"/>
                </a:lnTo>
                <a:lnTo>
                  <a:pt x="935831" y="966787"/>
                </a:lnTo>
                <a:lnTo>
                  <a:pt x="919162" y="995362"/>
                </a:lnTo>
                <a:lnTo>
                  <a:pt x="888206" y="1014412"/>
                </a:lnTo>
                <a:lnTo>
                  <a:pt x="859631" y="1021556"/>
                </a:lnTo>
                <a:lnTo>
                  <a:pt x="816768" y="1014412"/>
                </a:lnTo>
                <a:lnTo>
                  <a:pt x="771525" y="985837"/>
                </a:lnTo>
                <a:lnTo>
                  <a:pt x="738187" y="952500"/>
                </a:lnTo>
                <a:lnTo>
                  <a:pt x="707231" y="912018"/>
                </a:lnTo>
                <a:lnTo>
                  <a:pt x="661987" y="833437"/>
                </a:lnTo>
                <a:lnTo>
                  <a:pt x="616743" y="728662"/>
                </a:lnTo>
                <a:lnTo>
                  <a:pt x="602456" y="683418"/>
                </a:lnTo>
                <a:lnTo>
                  <a:pt x="540543" y="590550"/>
                </a:lnTo>
                <a:lnTo>
                  <a:pt x="431006" y="440531"/>
                </a:lnTo>
                <a:lnTo>
                  <a:pt x="307181" y="295275"/>
                </a:lnTo>
                <a:lnTo>
                  <a:pt x="176212" y="169068"/>
                </a:lnTo>
                <a:lnTo>
                  <a:pt x="0" y="11906"/>
                </a:lnTo>
                <a:lnTo>
                  <a:pt x="0" y="0"/>
                </a:lnTo>
                <a:lnTo>
                  <a:pt x="19050" y="0"/>
                </a:lnTo>
                <a:lnTo>
                  <a:pt x="128587" y="333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3B30353-D820-4E1B-BB6F-B9BE1FF2BFD9}"/>
              </a:ext>
            </a:extLst>
          </p:cNvPr>
          <p:cNvSpPr/>
          <p:nvPr/>
        </p:nvSpPr>
        <p:spPr>
          <a:xfrm rot="16200000">
            <a:off x="5047458" y="3505995"/>
            <a:ext cx="2452687" cy="441325"/>
          </a:xfrm>
          <a:custGeom>
            <a:avLst/>
            <a:gdLst>
              <a:gd name="connsiteX0" fmla="*/ 751114 w 2452007"/>
              <a:gd name="connsiteY0" fmla="*/ 214992 h 440871"/>
              <a:gd name="connsiteX1" fmla="*/ 1208314 w 2452007"/>
              <a:gd name="connsiteY1" fmla="*/ 217714 h 440871"/>
              <a:gd name="connsiteX2" fmla="*/ 1749878 w 2452007"/>
              <a:gd name="connsiteY2" fmla="*/ 212271 h 440871"/>
              <a:gd name="connsiteX3" fmla="*/ 1967593 w 2452007"/>
              <a:gd name="connsiteY3" fmla="*/ 209550 h 440871"/>
              <a:gd name="connsiteX4" fmla="*/ 2062843 w 2452007"/>
              <a:gd name="connsiteY4" fmla="*/ 201385 h 440871"/>
              <a:gd name="connsiteX5" fmla="*/ 2139043 w 2452007"/>
              <a:gd name="connsiteY5" fmla="*/ 179614 h 440871"/>
              <a:gd name="connsiteX6" fmla="*/ 2209800 w 2452007"/>
              <a:gd name="connsiteY6" fmla="*/ 144235 h 440871"/>
              <a:gd name="connsiteX7" fmla="*/ 2400300 w 2452007"/>
              <a:gd name="connsiteY7" fmla="*/ 10885 h 440871"/>
              <a:gd name="connsiteX8" fmla="*/ 2435678 w 2452007"/>
              <a:gd name="connsiteY8" fmla="*/ 0 h 440871"/>
              <a:gd name="connsiteX9" fmla="*/ 2452007 w 2452007"/>
              <a:gd name="connsiteY9" fmla="*/ 5442 h 440871"/>
              <a:gd name="connsiteX10" fmla="*/ 2446564 w 2452007"/>
              <a:gd name="connsiteY10" fmla="*/ 40821 h 440871"/>
              <a:gd name="connsiteX11" fmla="*/ 2432957 w 2452007"/>
              <a:gd name="connsiteY11" fmla="*/ 78921 h 440871"/>
              <a:gd name="connsiteX12" fmla="*/ 2422071 w 2452007"/>
              <a:gd name="connsiteY12" fmla="*/ 138792 h 440871"/>
              <a:gd name="connsiteX13" fmla="*/ 2400300 w 2452007"/>
              <a:gd name="connsiteY13" fmla="*/ 209550 h 440871"/>
              <a:gd name="connsiteX14" fmla="*/ 2299607 w 2452007"/>
              <a:gd name="connsiteY14" fmla="*/ 421821 h 440871"/>
              <a:gd name="connsiteX15" fmla="*/ 2152650 w 2452007"/>
              <a:gd name="connsiteY15" fmla="*/ 421821 h 440871"/>
              <a:gd name="connsiteX16" fmla="*/ 1711778 w 2452007"/>
              <a:gd name="connsiteY16" fmla="*/ 440871 h 440871"/>
              <a:gd name="connsiteX17" fmla="*/ 1031421 w 2452007"/>
              <a:gd name="connsiteY17" fmla="*/ 438150 h 440871"/>
              <a:gd name="connsiteX18" fmla="*/ 326571 w 2452007"/>
              <a:gd name="connsiteY18" fmla="*/ 435428 h 440871"/>
              <a:gd name="connsiteX19" fmla="*/ 176893 w 2452007"/>
              <a:gd name="connsiteY19" fmla="*/ 435428 h 440871"/>
              <a:gd name="connsiteX20" fmla="*/ 141514 w 2452007"/>
              <a:gd name="connsiteY20" fmla="*/ 427264 h 440871"/>
              <a:gd name="connsiteX21" fmla="*/ 84364 w 2452007"/>
              <a:gd name="connsiteY21" fmla="*/ 410935 h 440871"/>
              <a:gd name="connsiteX22" fmla="*/ 48986 w 2452007"/>
              <a:gd name="connsiteY22" fmla="*/ 402771 h 440871"/>
              <a:gd name="connsiteX23" fmla="*/ 8164 w 2452007"/>
              <a:gd name="connsiteY23" fmla="*/ 391885 h 440871"/>
              <a:gd name="connsiteX24" fmla="*/ 0 w 2452007"/>
              <a:gd name="connsiteY24" fmla="*/ 378278 h 440871"/>
              <a:gd name="connsiteX25" fmla="*/ 5443 w 2452007"/>
              <a:gd name="connsiteY25" fmla="*/ 337457 h 440871"/>
              <a:gd name="connsiteX26" fmla="*/ 10886 w 2452007"/>
              <a:gd name="connsiteY26" fmla="*/ 318407 h 440871"/>
              <a:gd name="connsiteX27" fmla="*/ 35378 w 2452007"/>
              <a:gd name="connsiteY27" fmla="*/ 269421 h 440871"/>
              <a:gd name="connsiteX28" fmla="*/ 68036 w 2452007"/>
              <a:gd name="connsiteY28" fmla="*/ 228600 h 440871"/>
              <a:gd name="connsiteX29" fmla="*/ 117021 w 2452007"/>
              <a:gd name="connsiteY29" fmla="*/ 204107 h 440871"/>
              <a:gd name="connsiteX30" fmla="*/ 174171 w 2452007"/>
              <a:gd name="connsiteY30" fmla="*/ 190500 h 440871"/>
              <a:gd name="connsiteX31" fmla="*/ 225878 w 2452007"/>
              <a:gd name="connsiteY31" fmla="*/ 190500 h 440871"/>
              <a:gd name="connsiteX32" fmla="*/ 340178 w 2452007"/>
              <a:gd name="connsiteY32" fmla="*/ 193221 h 440871"/>
              <a:gd name="connsiteX33" fmla="*/ 751114 w 2452007"/>
              <a:gd name="connsiteY33" fmla="*/ 214992 h 4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52007" h="440871">
                <a:moveTo>
                  <a:pt x="751114" y="214992"/>
                </a:moveTo>
                <a:lnTo>
                  <a:pt x="1208314" y="217714"/>
                </a:lnTo>
                <a:lnTo>
                  <a:pt x="1749878" y="212271"/>
                </a:lnTo>
                <a:lnTo>
                  <a:pt x="1967593" y="209550"/>
                </a:lnTo>
                <a:lnTo>
                  <a:pt x="2062843" y="201385"/>
                </a:lnTo>
                <a:lnTo>
                  <a:pt x="2139043" y="179614"/>
                </a:lnTo>
                <a:lnTo>
                  <a:pt x="2209800" y="144235"/>
                </a:lnTo>
                <a:lnTo>
                  <a:pt x="2400300" y="10885"/>
                </a:lnTo>
                <a:lnTo>
                  <a:pt x="2435678" y="0"/>
                </a:lnTo>
                <a:lnTo>
                  <a:pt x="2452007" y="5442"/>
                </a:lnTo>
                <a:lnTo>
                  <a:pt x="2446564" y="40821"/>
                </a:lnTo>
                <a:lnTo>
                  <a:pt x="2432957" y="78921"/>
                </a:lnTo>
                <a:lnTo>
                  <a:pt x="2422071" y="138792"/>
                </a:lnTo>
                <a:lnTo>
                  <a:pt x="2400300" y="209550"/>
                </a:lnTo>
                <a:lnTo>
                  <a:pt x="2299607" y="421821"/>
                </a:lnTo>
                <a:lnTo>
                  <a:pt x="2152650" y="421821"/>
                </a:lnTo>
                <a:lnTo>
                  <a:pt x="1711778" y="440871"/>
                </a:lnTo>
                <a:lnTo>
                  <a:pt x="1031421" y="438150"/>
                </a:lnTo>
                <a:lnTo>
                  <a:pt x="326571" y="435428"/>
                </a:lnTo>
                <a:lnTo>
                  <a:pt x="176893" y="435428"/>
                </a:lnTo>
                <a:lnTo>
                  <a:pt x="141514" y="427264"/>
                </a:lnTo>
                <a:lnTo>
                  <a:pt x="84364" y="410935"/>
                </a:lnTo>
                <a:lnTo>
                  <a:pt x="48986" y="402771"/>
                </a:lnTo>
                <a:lnTo>
                  <a:pt x="8164" y="391885"/>
                </a:lnTo>
                <a:lnTo>
                  <a:pt x="0" y="378278"/>
                </a:lnTo>
                <a:lnTo>
                  <a:pt x="5443" y="337457"/>
                </a:lnTo>
                <a:lnTo>
                  <a:pt x="10886" y="318407"/>
                </a:lnTo>
                <a:lnTo>
                  <a:pt x="35378" y="269421"/>
                </a:lnTo>
                <a:lnTo>
                  <a:pt x="68036" y="228600"/>
                </a:lnTo>
                <a:lnTo>
                  <a:pt x="117021" y="204107"/>
                </a:lnTo>
                <a:lnTo>
                  <a:pt x="174171" y="190500"/>
                </a:lnTo>
                <a:lnTo>
                  <a:pt x="225878" y="190500"/>
                </a:lnTo>
                <a:lnTo>
                  <a:pt x="340178" y="193221"/>
                </a:lnTo>
                <a:lnTo>
                  <a:pt x="751114" y="2149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25825C2-B879-4857-8E5F-A8AB34707866}"/>
              </a:ext>
            </a:extLst>
          </p:cNvPr>
          <p:cNvSpPr/>
          <p:nvPr/>
        </p:nvSpPr>
        <p:spPr>
          <a:xfrm>
            <a:off x="4148138" y="2493963"/>
            <a:ext cx="1662112" cy="1039812"/>
          </a:xfrm>
          <a:custGeom>
            <a:avLst/>
            <a:gdLst>
              <a:gd name="connsiteX0" fmla="*/ 309562 w 1662112"/>
              <a:gd name="connsiteY0" fmla="*/ 192881 h 1040606"/>
              <a:gd name="connsiteX1" fmla="*/ 700087 w 1662112"/>
              <a:gd name="connsiteY1" fmla="*/ 133350 h 1040606"/>
              <a:gd name="connsiteX2" fmla="*/ 1031081 w 1662112"/>
              <a:gd name="connsiteY2" fmla="*/ 90487 h 1040606"/>
              <a:gd name="connsiteX3" fmla="*/ 1159668 w 1662112"/>
              <a:gd name="connsiteY3" fmla="*/ 71437 h 1040606"/>
              <a:gd name="connsiteX4" fmla="*/ 1226343 w 1662112"/>
              <a:gd name="connsiteY4" fmla="*/ 59531 h 1040606"/>
              <a:gd name="connsiteX5" fmla="*/ 1293018 w 1662112"/>
              <a:gd name="connsiteY5" fmla="*/ 42862 h 1040606"/>
              <a:gd name="connsiteX6" fmla="*/ 1350168 w 1662112"/>
              <a:gd name="connsiteY6" fmla="*/ 19050 h 1040606"/>
              <a:gd name="connsiteX7" fmla="*/ 1388268 w 1662112"/>
              <a:gd name="connsiteY7" fmla="*/ 0 h 1040606"/>
              <a:gd name="connsiteX8" fmla="*/ 1435893 w 1662112"/>
              <a:gd name="connsiteY8" fmla="*/ 28575 h 1040606"/>
              <a:gd name="connsiteX9" fmla="*/ 1507331 w 1662112"/>
              <a:gd name="connsiteY9" fmla="*/ 76200 h 1040606"/>
              <a:gd name="connsiteX10" fmla="*/ 1571625 w 1662112"/>
              <a:gd name="connsiteY10" fmla="*/ 116681 h 1040606"/>
              <a:gd name="connsiteX11" fmla="*/ 1626393 w 1662112"/>
              <a:gd name="connsiteY11" fmla="*/ 164306 h 1040606"/>
              <a:gd name="connsiteX12" fmla="*/ 1654968 w 1662112"/>
              <a:gd name="connsiteY12" fmla="*/ 204787 h 1040606"/>
              <a:gd name="connsiteX13" fmla="*/ 1662112 w 1662112"/>
              <a:gd name="connsiteY13" fmla="*/ 230981 h 1040606"/>
              <a:gd name="connsiteX14" fmla="*/ 1654968 w 1662112"/>
              <a:gd name="connsiteY14" fmla="*/ 259556 h 1040606"/>
              <a:gd name="connsiteX15" fmla="*/ 1619250 w 1662112"/>
              <a:gd name="connsiteY15" fmla="*/ 316706 h 1040606"/>
              <a:gd name="connsiteX16" fmla="*/ 1588293 w 1662112"/>
              <a:gd name="connsiteY16" fmla="*/ 376237 h 1040606"/>
              <a:gd name="connsiteX17" fmla="*/ 1571625 w 1662112"/>
              <a:gd name="connsiteY17" fmla="*/ 426244 h 1040606"/>
              <a:gd name="connsiteX18" fmla="*/ 1550193 w 1662112"/>
              <a:gd name="connsiteY18" fmla="*/ 538162 h 1040606"/>
              <a:gd name="connsiteX19" fmla="*/ 1473993 w 1662112"/>
              <a:gd name="connsiteY19" fmla="*/ 950119 h 1040606"/>
              <a:gd name="connsiteX20" fmla="*/ 1454943 w 1662112"/>
              <a:gd name="connsiteY20" fmla="*/ 985837 h 1040606"/>
              <a:gd name="connsiteX21" fmla="*/ 1435893 w 1662112"/>
              <a:gd name="connsiteY21" fmla="*/ 1007269 h 1040606"/>
              <a:gd name="connsiteX22" fmla="*/ 1412081 w 1662112"/>
              <a:gd name="connsiteY22" fmla="*/ 1026319 h 1040606"/>
              <a:gd name="connsiteX23" fmla="*/ 1390650 w 1662112"/>
              <a:gd name="connsiteY23" fmla="*/ 1035844 h 1040606"/>
              <a:gd name="connsiteX24" fmla="*/ 1362075 w 1662112"/>
              <a:gd name="connsiteY24" fmla="*/ 1040606 h 1040606"/>
              <a:gd name="connsiteX25" fmla="*/ 1328737 w 1662112"/>
              <a:gd name="connsiteY25" fmla="*/ 1028700 h 1040606"/>
              <a:gd name="connsiteX26" fmla="*/ 1295400 w 1662112"/>
              <a:gd name="connsiteY26" fmla="*/ 997744 h 1040606"/>
              <a:gd name="connsiteX27" fmla="*/ 1266825 w 1662112"/>
              <a:gd name="connsiteY27" fmla="*/ 954881 h 1040606"/>
              <a:gd name="connsiteX28" fmla="*/ 1293018 w 1662112"/>
              <a:gd name="connsiteY28" fmla="*/ 778669 h 1040606"/>
              <a:gd name="connsiteX29" fmla="*/ 1333500 w 1662112"/>
              <a:gd name="connsiteY29" fmla="*/ 319087 h 1040606"/>
              <a:gd name="connsiteX30" fmla="*/ 1333500 w 1662112"/>
              <a:gd name="connsiteY30" fmla="*/ 285750 h 1040606"/>
              <a:gd name="connsiteX31" fmla="*/ 1323975 w 1662112"/>
              <a:gd name="connsiteY31" fmla="*/ 261937 h 1040606"/>
              <a:gd name="connsiteX32" fmla="*/ 1307306 w 1662112"/>
              <a:gd name="connsiteY32" fmla="*/ 240506 h 1040606"/>
              <a:gd name="connsiteX33" fmla="*/ 1271587 w 1662112"/>
              <a:gd name="connsiteY33" fmla="*/ 223837 h 1040606"/>
              <a:gd name="connsiteX34" fmla="*/ 1221581 w 1662112"/>
              <a:gd name="connsiteY34" fmla="*/ 221456 h 1040606"/>
              <a:gd name="connsiteX35" fmla="*/ 635793 w 1662112"/>
              <a:gd name="connsiteY35" fmla="*/ 297656 h 1040606"/>
              <a:gd name="connsiteX36" fmla="*/ 466725 w 1662112"/>
              <a:gd name="connsiteY36" fmla="*/ 326231 h 1040606"/>
              <a:gd name="connsiteX37" fmla="*/ 381000 w 1662112"/>
              <a:gd name="connsiteY37" fmla="*/ 342900 h 1040606"/>
              <a:gd name="connsiteX38" fmla="*/ 183356 w 1662112"/>
              <a:gd name="connsiteY38" fmla="*/ 390525 h 1040606"/>
              <a:gd name="connsiteX39" fmla="*/ 11906 w 1662112"/>
              <a:gd name="connsiteY39" fmla="*/ 438150 h 1040606"/>
              <a:gd name="connsiteX40" fmla="*/ 0 w 1662112"/>
              <a:gd name="connsiteY40" fmla="*/ 240506 h 1040606"/>
              <a:gd name="connsiteX41" fmla="*/ 309562 w 1662112"/>
              <a:gd name="connsiteY41" fmla="*/ 192881 h 10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62112" h="1040606">
                <a:moveTo>
                  <a:pt x="309562" y="192881"/>
                </a:moveTo>
                <a:lnTo>
                  <a:pt x="700087" y="133350"/>
                </a:lnTo>
                <a:lnTo>
                  <a:pt x="1031081" y="90487"/>
                </a:lnTo>
                <a:lnTo>
                  <a:pt x="1159668" y="71437"/>
                </a:lnTo>
                <a:lnTo>
                  <a:pt x="1226343" y="59531"/>
                </a:lnTo>
                <a:lnTo>
                  <a:pt x="1293018" y="42862"/>
                </a:lnTo>
                <a:lnTo>
                  <a:pt x="1350168" y="19050"/>
                </a:lnTo>
                <a:lnTo>
                  <a:pt x="1388268" y="0"/>
                </a:lnTo>
                <a:lnTo>
                  <a:pt x="1435893" y="28575"/>
                </a:lnTo>
                <a:lnTo>
                  <a:pt x="1507331" y="76200"/>
                </a:lnTo>
                <a:lnTo>
                  <a:pt x="1571625" y="116681"/>
                </a:lnTo>
                <a:lnTo>
                  <a:pt x="1626393" y="164306"/>
                </a:lnTo>
                <a:lnTo>
                  <a:pt x="1654968" y="204787"/>
                </a:lnTo>
                <a:lnTo>
                  <a:pt x="1662112" y="230981"/>
                </a:lnTo>
                <a:lnTo>
                  <a:pt x="1654968" y="259556"/>
                </a:lnTo>
                <a:lnTo>
                  <a:pt x="1619250" y="316706"/>
                </a:lnTo>
                <a:lnTo>
                  <a:pt x="1588293" y="376237"/>
                </a:lnTo>
                <a:lnTo>
                  <a:pt x="1571625" y="426244"/>
                </a:lnTo>
                <a:lnTo>
                  <a:pt x="1550193" y="538162"/>
                </a:lnTo>
                <a:lnTo>
                  <a:pt x="1473993" y="950119"/>
                </a:lnTo>
                <a:lnTo>
                  <a:pt x="1454943" y="985837"/>
                </a:lnTo>
                <a:lnTo>
                  <a:pt x="1435893" y="1007269"/>
                </a:lnTo>
                <a:lnTo>
                  <a:pt x="1412081" y="1026319"/>
                </a:lnTo>
                <a:lnTo>
                  <a:pt x="1390650" y="1035844"/>
                </a:lnTo>
                <a:lnTo>
                  <a:pt x="1362075" y="1040606"/>
                </a:lnTo>
                <a:lnTo>
                  <a:pt x="1328737" y="1028700"/>
                </a:lnTo>
                <a:lnTo>
                  <a:pt x="1295400" y="997744"/>
                </a:lnTo>
                <a:lnTo>
                  <a:pt x="1266825" y="954881"/>
                </a:lnTo>
                <a:lnTo>
                  <a:pt x="1293018" y="778669"/>
                </a:lnTo>
                <a:lnTo>
                  <a:pt x="1333500" y="319087"/>
                </a:lnTo>
                <a:lnTo>
                  <a:pt x="1333500" y="285750"/>
                </a:lnTo>
                <a:lnTo>
                  <a:pt x="1323975" y="261937"/>
                </a:lnTo>
                <a:lnTo>
                  <a:pt x="1307306" y="240506"/>
                </a:lnTo>
                <a:lnTo>
                  <a:pt x="1271587" y="223837"/>
                </a:lnTo>
                <a:lnTo>
                  <a:pt x="1221581" y="221456"/>
                </a:lnTo>
                <a:lnTo>
                  <a:pt x="635793" y="297656"/>
                </a:lnTo>
                <a:lnTo>
                  <a:pt x="466725" y="326231"/>
                </a:lnTo>
                <a:lnTo>
                  <a:pt x="381000" y="342900"/>
                </a:lnTo>
                <a:lnTo>
                  <a:pt x="183356" y="390525"/>
                </a:lnTo>
                <a:lnTo>
                  <a:pt x="11906" y="438150"/>
                </a:lnTo>
                <a:lnTo>
                  <a:pt x="0" y="240506"/>
                </a:lnTo>
                <a:lnTo>
                  <a:pt x="309562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33AEC8E-B18B-49D9-B7E2-D85E2766B4B3}"/>
              </a:ext>
            </a:extLst>
          </p:cNvPr>
          <p:cNvSpPr/>
          <p:nvPr/>
        </p:nvSpPr>
        <p:spPr>
          <a:xfrm>
            <a:off x="4298950" y="3286125"/>
            <a:ext cx="1201738" cy="395288"/>
          </a:xfrm>
          <a:custGeom>
            <a:avLst/>
            <a:gdLst>
              <a:gd name="connsiteX0" fmla="*/ 0 w 1202532"/>
              <a:gd name="connsiteY0" fmla="*/ 238125 h 395288"/>
              <a:gd name="connsiteX1" fmla="*/ 207169 w 1202532"/>
              <a:gd name="connsiteY1" fmla="*/ 192881 h 395288"/>
              <a:gd name="connsiteX2" fmla="*/ 466725 w 1202532"/>
              <a:gd name="connsiteY2" fmla="*/ 138113 h 395288"/>
              <a:gd name="connsiteX3" fmla="*/ 795338 w 1202532"/>
              <a:gd name="connsiteY3" fmla="*/ 71438 h 395288"/>
              <a:gd name="connsiteX4" fmla="*/ 1062038 w 1202532"/>
              <a:gd name="connsiteY4" fmla="*/ 21431 h 395288"/>
              <a:gd name="connsiteX5" fmla="*/ 1200150 w 1202532"/>
              <a:gd name="connsiteY5" fmla="*/ 0 h 395288"/>
              <a:gd name="connsiteX6" fmla="*/ 1202532 w 1202532"/>
              <a:gd name="connsiteY6" fmla="*/ 150019 h 395288"/>
              <a:gd name="connsiteX7" fmla="*/ 1097757 w 1202532"/>
              <a:gd name="connsiteY7" fmla="*/ 169069 h 395288"/>
              <a:gd name="connsiteX8" fmla="*/ 835819 w 1202532"/>
              <a:gd name="connsiteY8" fmla="*/ 221456 h 395288"/>
              <a:gd name="connsiteX9" fmla="*/ 428625 w 1202532"/>
              <a:gd name="connsiteY9" fmla="*/ 309563 h 395288"/>
              <a:gd name="connsiteX10" fmla="*/ 185738 w 1202532"/>
              <a:gd name="connsiteY10" fmla="*/ 361950 h 395288"/>
              <a:gd name="connsiteX11" fmla="*/ 52388 w 1202532"/>
              <a:gd name="connsiteY11" fmla="*/ 395288 h 395288"/>
              <a:gd name="connsiteX12" fmla="*/ 0 w 1202532"/>
              <a:gd name="connsiteY12" fmla="*/ 238125 h 3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2532" h="395288">
                <a:moveTo>
                  <a:pt x="0" y="238125"/>
                </a:moveTo>
                <a:lnTo>
                  <a:pt x="207169" y="192881"/>
                </a:lnTo>
                <a:lnTo>
                  <a:pt x="466725" y="138113"/>
                </a:lnTo>
                <a:lnTo>
                  <a:pt x="795338" y="71438"/>
                </a:lnTo>
                <a:lnTo>
                  <a:pt x="1062038" y="21431"/>
                </a:lnTo>
                <a:lnTo>
                  <a:pt x="1200150" y="0"/>
                </a:lnTo>
                <a:lnTo>
                  <a:pt x="1202532" y="150019"/>
                </a:lnTo>
                <a:lnTo>
                  <a:pt x="1097757" y="169069"/>
                </a:lnTo>
                <a:lnTo>
                  <a:pt x="835819" y="221456"/>
                </a:lnTo>
                <a:lnTo>
                  <a:pt x="428625" y="309563"/>
                </a:lnTo>
                <a:lnTo>
                  <a:pt x="185738" y="361950"/>
                </a:lnTo>
                <a:lnTo>
                  <a:pt x="52388" y="395288"/>
                </a:lnTo>
                <a:lnTo>
                  <a:pt x="0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0AD2DDE-9363-4447-8FD7-7BEC41AA4559}"/>
              </a:ext>
            </a:extLst>
          </p:cNvPr>
          <p:cNvSpPr/>
          <p:nvPr/>
        </p:nvSpPr>
        <p:spPr>
          <a:xfrm>
            <a:off x="3676651" y="4421188"/>
            <a:ext cx="2252663" cy="1084262"/>
          </a:xfrm>
          <a:custGeom>
            <a:avLst/>
            <a:gdLst>
              <a:gd name="connsiteX0" fmla="*/ 607219 w 2252663"/>
              <a:gd name="connsiteY0" fmla="*/ 926307 h 1083469"/>
              <a:gd name="connsiteX1" fmla="*/ 1007269 w 2252663"/>
              <a:gd name="connsiteY1" fmla="*/ 726282 h 1083469"/>
              <a:gd name="connsiteX2" fmla="*/ 1359694 w 2252663"/>
              <a:gd name="connsiteY2" fmla="*/ 552450 h 1083469"/>
              <a:gd name="connsiteX3" fmla="*/ 1845469 w 2252663"/>
              <a:gd name="connsiteY3" fmla="*/ 290513 h 1083469"/>
              <a:gd name="connsiteX4" fmla="*/ 2212181 w 2252663"/>
              <a:gd name="connsiteY4" fmla="*/ 80963 h 1083469"/>
              <a:gd name="connsiteX5" fmla="*/ 2238375 w 2252663"/>
              <a:gd name="connsiteY5" fmla="*/ 52388 h 1083469"/>
              <a:gd name="connsiteX6" fmla="*/ 2252663 w 2252663"/>
              <a:gd name="connsiteY6" fmla="*/ 14288 h 1083469"/>
              <a:gd name="connsiteX7" fmla="*/ 2235994 w 2252663"/>
              <a:gd name="connsiteY7" fmla="*/ 0 h 1083469"/>
              <a:gd name="connsiteX8" fmla="*/ 2197894 w 2252663"/>
              <a:gd name="connsiteY8" fmla="*/ 7144 h 1083469"/>
              <a:gd name="connsiteX9" fmla="*/ 2116931 w 2252663"/>
              <a:gd name="connsiteY9" fmla="*/ 45244 h 1083469"/>
              <a:gd name="connsiteX10" fmla="*/ 1447800 w 2252663"/>
              <a:gd name="connsiteY10" fmla="*/ 357188 h 1083469"/>
              <a:gd name="connsiteX11" fmla="*/ 976313 w 2252663"/>
              <a:gd name="connsiteY11" fmla="*/ 561975 h 1083469"/>
              <a:gd name="connsiteX12" fmla="*/ 635794 w 2252663"/>
              <a:gd name="connsiteY12" fmla="*/ 692944 h 1083469"/>
              <a:gd name="connsiteX13" fmla="*/ 497681 w 2252663"/>
              <a:gd name="connsiteY13" fmla="*/ 747713 h 1083469"/>
              <a:gd name="connsiteX14" fmla="*/ 411956 w 2252663"/>
              <a:gd name="connsiteY14" fmla="*/ 773907 h 1083469"/>
              <a:gd name="connsiteX15" fmla="*/ 340519 w 2252663"/>
              <a:gd name="connsiteY15" fmla="*/ 790575 h 1083469"/>
              <a:gd name="connsiteX16" fmla="*/ 278606 w 2252663"/>
              <a:gd name="connsiteY16" fmla="*/ 795338 h 1083469"/>
              <a:gd name="connsiteX17" fmla="*/ 200025 w 2252663"/>
              <a:gd name="connsiteY17" fmla="*/ 795338 h 1083469"/>
              <a:gd name="connsiteX18" fmla="*/ 140494 w 2252663"/>
              <a:gd name="connsiteY18" fmla="*/ 783432 h 1083469"/>
              <a:gd name="connsiteX19" fmla="*/ 85725 w 2252663"/>
              <a:gd name="connsiteY19" fmla="*/ 762000 h 1083469"/>
              <a:gd name="connsiteX20" fmla="*/ 38100 w 2252663"/>
              <a:gd name="connsiteY20" fmla="*/ 733425 h 1083469"/>
              <a:gd name="connsiteX21" fmla="*/ 9525 w 2252663"/>
              <a:gd name="connsiteY21" fmla="*/ 731044 h 1083469"/>
              <a:gd name="connsiteX22" fmla="*/ 0 w 2252663"/>
              <a:gd name="connsiteY22" fmla="*/ 740569 h 1083469"/>
              <a:gd name="connsiteX23" fmla="*/ 4763 w 2252663"/>
              <a:gd name="connsiteY23" fmla="*/ 769144 h 1083469"/>
              <a:gd name="connsiteX24" fmla="*/ 30956 w 2252663"/>
              <a:gd name="connsiteY24" fmla="*/ 812007 h 1083469"/>
              <a:gd name="connsiteX25" fmla="*/ 78581 w 2252663"/>
              <a:gd name="connsiteY25" fmla="*/ 885825 h 1083469"/>
              <a:gd name="connsiteX26" fmla="*/ 109538 w 2252663"/>
              <a:gd name="connsiteY26" fmla="*/ 921544 h 1083469"/>
              <a:gd name="connsiteX27" fmla="*/ 169069 w 2252663"/>
              <a:gd name="connsiteY27" fmla="*/ 969169 h 1083469"/>
              <a:gd name="connsiteX28" fmla="*/ 261938 w 2252663"/>
              <a:gd name="connsiteY28" fmla="*/ 1031082 h 1083469"/>
              <a:gd name="connsiteX29" fmla="*/ 314325 w 2252663"/>
              <a:gd name="connsiteY29" fmla="*/ 1054894 h 1083469"/>
              <a:gd name="connsiteX30" fmla="*/ 361950 w 2252663"/>
              <a:gd name="connsiteY30" fmla="*/ 1071563 h 1083469"/>
              <a:gd name="connsiteX31" fmla="*/ 407194 w 2252663"/>
              <a:gd name="connsiteY31" fmla="*/ 1083469 h 1083469"/>
              <a:gd name="connsiteX32" fmla="*/ 435769 w 2252663"/>
              <a:gd name="connsiteY32" fmla="*/ 1081088 h 1083469"/>
              <a:gd name="connsiteX33" fmla="*/ 466725 w 2252663"/>
              <a:gd name="connsiteY33" fmla="*/ 1066800 h 1083469"/>
              <a:gd name="connsiteX34" fmla="*/ 488156 w 2252663"/>
              <a:gd name="connsiteY34" fmla="*/ 1047750 h 1083469"/>
              <a:gd name="connsiteX35" fmla="*/ 516731 w 2252663"/>
              <a:gd name="connsiteY35" fmla="*/ 990600 h 1083469"/>
              <a:gd name="connsiteX36" fmla="*/ 607219 w 2252663"/>
              <a:gd name="connsiteY36" fmla="*/ 926307 h 108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52663" h="1083469">
                <a:moveTo>
                  <a:pt x="607219" y="926307"/>
                </a:moveTo>
                <a:lnTo>
                  <a:pt x="1007269" y="726282"/>
                </a:lnTo>
                <a:lnTo>
                  <a:pt x="1359694" y="552450"/>
                </a:lnTo>
                <a:lnTo>
                  <a:pt x="1845469" y="290513"/>
                </a:lnTo>
                <a:lnTo>
                  <a:pt x="2212181" y="80963"/>
                </a:lnTo>
                <a:lnTo>
                  <a:pt x="2238375" y="52388"/>
                </a:lnTo>
                <a:lnTo>
                  <a:pt x="2252663" y="14288"/>
                </a:lnTo>
                <a:lnTo>
                  <a:pt x="2235994" y="0"/>
                </a:lnTo>
                <a:lnTo>
                  <a:pt x="2197894" y="7144"/>
                </a:lnTo>
                <a:lnTo>
                  <a:pt x="2116931" y="45244"/>
                </a:lnTo>
                <a:lnTo>
                  <a:pt x="1447800" y="357188"/>
                </a:lnTo>
                <a:lnTo>
                  <a:pt x="976313" y="561975"/>
                </a:lnTo>
                <a:lnTo>
                  <a:pt x="635794" y="692944"/>
                </a:lnTo>
                <a:lnTo>
                  <a:pt x="497681" y="747713"/>
                </a:lnTo>
                <a:lnTo>
                  <a:pt x="411956" y="773907"/>
                </a:lnTo>
                <a:lnTo>
                  <a:pt x="340519" y="790575"/>
                </a:lnTo>
                <a:lnTo>
                  <a:pt x="278606" y="795338"/>
                </a:lnTo>
                <a:lnTo>
                  <a:pt x="200025" y="795338"/>
                </a:lnTo>
                <a:lnTo>
                  <a:pt x="140494" y="783432"/>
                </a:lnTo>
                <a:lnTo>
                  <a:pt x="85725" y="762000"/>
                </a:lnTo>
                <a:lnTo>
                  <a:pt x="38100" y="733425"/>
                </a:lnTo>
                <a:lnTo>
                  <a:pt x="9525" y="731044"/>
                </a:lnTo>
                <a:lnTo>
                  <a:pt x="0" y="740569"/>
                </a:lnTo>
                <a:lnTo>
                  <a:pt x="4763" y="769144"/>
                </a:lnTo>
                <a:lnTo>
                  <a:pt x="30956" y="812007"/>
                </a:lnTo>
                <a:lnTo>
                  <a:pt x="78581" y="885825"/>
                </a:lnTo>
                <a:lnTo>
                  <a:pt x="109538" y="921544"/>
                </a:lnTo>
                <a:lnTo>
                  <a:pt x="169069" y="969169"/>
                </a:lnTo>
                <a:lnTo>
                  <a:pt x="261938" y="1031082"/>
                </a:lnTo>
                <a:lnTo>
                  <a:pt x="314325" y="1054894"/>
                </a:lnTo>
                <a:lnTo>
                  <a:pt x="361950" y="1071563"/>
                </a:lnTo>
                <a:lnTo>
                  <a:pt x="407194" y="1083469"/>
                </a:lnTo>
                <a:lnTo>
                  <a:pt x="435769" y="1081088"/>
                </a:lnTo>
                <a:lnTo>
                  <a:pt x="466725" y="1066800"/>
                </a:lnTo>
                <a:lnTo>
                  <a:pt x="488156" y="1047750"/>
                </a:lnTo>
                <a:lnTo>
                  <a:pt x="516731" y="990600"/>
                </a:lnTo>
                <a:lnTo>
                  <a:pt x="607219" y="9263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B129DEE-3864-47BF-89B6-867AE13C431F}"/>
              </a:ext>
            </a:extLst>
          </p:cNvPr>
          <p:cNvSpPr/>
          <p:nvPr/>
        </p:nvSpPr>
        <p:spPr>
          <a:xfrm>
            <a:off x="6656388" y="1881188"/>
            <a:ext cx="590550" cy="774700"/>
          </a:xfrm>
          <a:custGeom>
            <a:avLst/>
            <a:gdLst>
              <a:gd name="connsiteX0" fmla="*/ 383381 w 590550"/>
              <a:gd name="connsiteY0" fmla="*/ 385762 h 773906"/>
              <a:gd name="connsiteX1" fmla="*/ 292894 w 590550"/>
              <a:gd name="connsiteY1" fmla="*/ 511968 h 773906"/>
              <a:gd name="connsiteX2" fmla="*/ 200025 w 590550"/>
              <a:gd name="connsiteY2" fmla="*/ 635793 h 773906"/>
              <a:gd name="connsiteX3" fmla="*/ 92869 w 590550"/>
              <a:gd name="connsiteY3" fmla="*/ 757237 h 773906"/>
              <a:gd name="connsiteX4" fmla="*/ 0 w 590550"/>
              <a:gd name="connsiteY4" fmla="*/ 773906 h 773906"/>
              <a:gd name="connsiteX5" fmla="*/ 40481 w 590550"/>
              <a:gd name="connsiteY5" fmla="*/ 700087 h 773906"/>
              <a:gd name="connsiteX6" fmla="*/ 116681 w 590550"/>
              <a:gd name="connsiteY6" fmla="*/ 566737 h 773906"/>
              <a:gd name="connsiteX7" fmla="*/ 166687 w 590550"/>
              <a:gd name="connsiteY7" fmla="*/ 483393 h 773906"/>
              <a:gd name="connsiteX8" fmla="*/ 209550 w 590550"/>
              <a:gd name="connsiteY8" fmla="*/ 400050 h 773906"/>
              <a:gd name="connsiteX9" fmla="*/ 233362 w 590550"/>
              <a:gd name="connsiteY9" fmla="*/ 335756 h 773906"/>
              <a:gd name="connsiteX10" fmla="*/ 247650 w 590550"/>
              <a:gd name="connsiteY10" fmla="*/ 271462 h 773906"/>
              <a:gd name="connsiteX11" fmla="*/ 254794 w 590550"/>
              <a:gd name="connsiteY11" fmla="*/ 226218 h 773906"/>
              <a:gd name="connsiteX12" fmla="*/ 257175 w 590550"/>
              <a:gd name="connsiteY12" fmla="*/ 195262 h 773906"/>
              <a:gd name="connsiteX13" fmla="*/ 254794 w 590550"/>
              <a:gd name="connsiteY13" fmla="*/ 152400 h 773906"/>
              <a:gd name="connsiteX14" fmla="*/ 247650 w 590550"/>
              <a:gd name="connsiteY14" fmla="*/ 119062 h 773906"/>
              <a:gd name="connsiteX15" fmla="*/ 221456 w 590550"/>
              <a:gd name="connsiteY15" fmla="*/ 80962 h 773906"/>
              <a:gd name="connsiteX16" fmla="*/ 157162 w 590550"/>
              <a:gd name="connsiteY16" fmla="*/ 0 h 773906"/>
              <a:gd name="connsiteX17" fmla="*/ 411956 w 590550"/>
              <a:gd name="connsiteY17" fmla="*/ 14287 h 773906"/>
              <a:gd name="connsiteX18" fmla="*/ 423862 w 590550"/>
              <a:gd name="connsiteY18" fmla="*/ 35718 h 773906"/>
              <a:gd name="connsiteX19" fmla="*/ 466725 w 590550"/>
              <a:gd name="connsiteY19" fmla="*/ 54768 h 773906"/>
              <a:gd name="connsiteX20" fmla="*/ 502444 w 590550"/>
              <a:gd name="connsiteY20" fmla="*/ 73818 h 773906"/>
              <a:gd name="connsiteX21" fmla="*/ 521494 w 590550"/>
              <a:gd name="connsiteY21" fmla="*/ 88106 h 773906"/>
              <a:gd name="connsiteX22" fmla="*/ 547687 w 590550"/>
              <a:gd name="connsiteY22" fmla="*/ 114300 h 773906"/>
              <a:gd name="connsiteX23" fmla="*/ 552450 w 590550"/>
              <a:gd name="connsiteY23" fmla="*/ 123825 h 773906"/>
              <a:gd name="connsiteX24" fmla="*/ 578644 w 590550"/>
              <a:gd name="connsiteY24" fmla="*/ 142875 h 773906"/>
              <a:gd name="connsiteX25" fmla="*/ 590550 w 590550"/>
              <a:gd name="connsiteY25" fmla="*/ 164306 h 773906"/>
              <a:gd name="connsiteX26" fmla="*/ 583406 w 590550"/>
              <a:gd name="connsiteY26" fmla="*/ 188118 h 773906"/>
              <a:gd name="connsiteX27" fmla="*/ 547687 w 590550"/>
              <a:gd name="connsiteY27" fmla="*/ 226218 h 773906"/>
              <a:gd name="connsiteX28" fmla="*/ 507206 w 590550"/>
              <a:gd name="connsiteY28" fmla="*/ 252412 h 773906"/>
              <a:gd name="connsiteX29" fmla="*/ 454819 w 590550"/>
              <a:gd name="connsiteY29" fmla="*/ 278606 h 773906"/>
              <a:gd name="connsiteX30" fmla="*/ 383381 w 590550"/>
              <a:gd name="connsiteY30" fmla="*/ 385762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0550" h="773906">
                <a:moveTo>
                  <a:pt x="383381" y="385762"/>
                </a:moveTo>
                <a:lnTo>
                  <a:pt x="292894" y="511968"/>
                </a:lnTo>
                <a:lnTo>
                  <a:pt x="200025" y="635793"/>
                </a:lnTo>
                <a:lnTo>
                  <a:pt x="92869" y="757237"/>
                </a:lnTo>
                <a:lnTo>
                  <a:pt x="0" y="773906"/>
                </a:lnTo>
                <a:lnTo>
                  <a:pt x="40481" y="700087"/>
                </a:lnTo>
                <a:lnTo>
                  <a:pt x="116681" y="566737"/>
                </a:lnTo>
                <a:lnTo>
                  <a:pt x="166687" y="483393"/>
                </a:lnTo>
                <a:lnTo>
                  <a:pt x="209550" y="400050"/>
                </a:lnTo>
                <a:lnTo>
                  <a:pt x="233362" y="335756"/>
                </a:lnTo>
                <a:lnTo>
                  <a:pt x="247650" y="271462"/>
                </a:lnTo>
                <a:lnTo>
                  <a:pt x="254794" y="226218"/>
                </a:lnTo>
                <a:lnTo>
                  <a:pt x="257175" y="195262"/>
                </a:lnTo>
                <a:lnTo>
                  <a:pt x="254794" y="152400"/>
                </a:lnTo>
                <a:lnTo>
                  <a:pt x="247650" y="119062"/>
                </a:lnTo>
                <a:lnTo>
                  <a:pt x="221456" y="80962"/>
                </a:lnTo>
                <a:lnTo>
                  <a:pt x="157162" y="0"/>
                </a:lnTo>
                <a:lnTo>
                  <a:pt x="411956" y="14287"/>
                </a:lnTo>
                <a:lnTo>
                  <a:pt x="423862" y="35718"/>
                </a:lnTo>
                <a:lnTo>
                  <a:pt x="466725" y="54768"/>
                </a:lnTo>
                <a:lnTo>
                  <a:pt x="502444" y="73818"/>
                </a:lnTo>
                <a:lnTo>
                  <a:pt x="521494" y="88106"/>
                </a:lnTo>
                <a:lnTo>
                  <a:pt x="547687" y="114300"/>
                </a:lnTo>
                <a:lnTo>
                  <a:pt x="552450" y="123825"/>
                </a:lnTo>
                <a:lnTo>
                  <a:pt x="578644" y="142875"/>
                </a:lnTo>
                <a:lnTo>
                  <a:pt x="590550" y="164306"/>
                </a:lnTo>
                <a:lnTo>
                  <a:pt x="583406" y="188118"/>
                </a:lnTo>
                <a:lnTo>
                  <a:pt x="547687" y="226218"/>
                </a:lnTo>
                <a:lnTo>
                  <a:pt x="507206" y="252412"/>
                </a:lnTo>
                <a:lnTo>
                  <a:pt x="454819" y="278606"/>
                </a:lnTo>
                <a:lnTo>
                  <a:pt x="383381" y="3857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AD6C4CD9-3C29-456F-93E3-0C204D5805F7}"/>
              </a:ext>
            </a:extLst>
          </p:cNvPr>
          <p:cNvSpPr/>
          <p:nvPr/>
        </p:nvSpPr>
        <p:spPr>
          <a:xfrm rot="16200000">
            <a:off x="6040438" y="2692401"/>
            <a:ext cx="2498725" cy="1828800"/>
          </a:xfrm>
          <a:custGeom>
            <a:avLst/>
            <a:gdLst>
              <a:gd name="connsiteX0" fmla="*/ 2138132 w 2498454"/>
              <a:gd name="connsiteY0" fmla="*/ 339926 h 1828800"/>
              <a:gd name="connsiteX1" fmla="*/ 2185722 w 2498454"/>
              <a:gd name="connsiteY1" fmla="*/ 601669 h 1828800"/>
              <a:gd name="connsiteX2" fmla="*/ 2219715 w 2498454"/>
              <a:gd name="connsiteY2" fmla="*/ 836217 h 1828800"/>
              <a:gd name="connsiteX3" fmla="*/ 2250308 w 2498454"/>
              <a:gd name="connsiteY3" fmla="*/ 1108158 h 1828800"/>
              <a:gd name="connsiteX4" fmla="*/ 2257106 w 2498454"/>
              <a:gd name="connsiteY4" fmla="*/ 1196538 h 1828800"/>
              <a:gd name="connsiteX5" fmla="*/ 2260506 w 2498454"/>
              <a:gd name="connsiteY5" fmla="*/ 1281520 h 1828800"/>
              <a:gd name="connsiteX6" fmla="*/ 2253707 w 2498454"/>
              <a:gd name="connsiteY6" fmla="*/ 1366501 h 1828800"/>
              <a:gd name="connsiteX7" fmla="*/ 2246909 w 2498454"/>
              <a:gd name="connsiteY7" fmla="*/ 1407292 h 1828800"/>
              <a:gd name="connsiteX8" fmla="*/ 2236711 w 2498454"/>
              <a:gd name="connsiteY8" fmla="*/ 1444684 h 1828800"/>
              <a:gd name="connsiteX9" fmla="*/ 2212916 w 2498454"/>
              <a:gd name="connsiteY9" fmla="*/ 1468479 h 1828800"/>
              <a:gd name="connsiteX10" fmla="*/ 2168726 w 2498454"/>
              <a:gd name="connsiteY10" fmla="*/ 1482076 h 1828800"/>
              <a:gd name="connsiteX11" fmla="*/ 1988565 w 2498454"/>
              <a:gd name="connsiteY11" fmla="*/ 1471878 h 1828800"/>
              <a:gd name="connsiteX12" fmla="*/ 1750617 w 2498454"/>
              <a:gd name="connsiteY12" fmla="*/ 1448083 h 1828800"/>
              <a:gd name="connsiteX13" fmla="*/ 1516069 w 2498454"/>
              <a:gd name="connsiteY13" fmla="*/ 1448083 h 1828800"/>
              <a:gd name="connsiteX14" fmla="*/ 1036773 w 2498454"/>
              <a:gd name="connsiteY14" fmla="*/ 1431087 h 1828800"/>
              <a:gd name="connsiteX15" fmla="*/ 316131 w 2498454"/>
              <a:gd name="connsiteY15" fmla="*/ 1434486 h 1828800"/>
              <a:gd name="connsiteX16" fmla="*/ 166564 w 2498454"/>
              <a:gd name="connsiteY16" fmla="*/ 1434486 h 1828800"/>
              <a:gd name="connsiteX17" fmla="*/ 125773 w 2498454"/>
              <a:gd name="connsiteY17" fmla="*/ 1444684 h 1828800"/>
              <a:gd name="connsiteX18" fmla="*/ 64586 w 2498454"/>
              <a:gd name="connsiteY18" fmla="*/ 1461681 h 1828800"/>
              <a:gd name="connsiteX19" fmla="*/ 30593 w 2498454"/>
              <a:gd name="connsiteY19" fmla="*/ 1482076 h 1828800"/>
              <a:gd name="connsiteX20" fmla="*/ 6799 w 2498454"/>
              <a:gd name="connsiteY20" fmla="*/ 1509270 h 1828800"/>
              <a:gd name="connsiteX21" fmla="*/ 6799 w 2498454"/>
              <a:gd name="connsiteY21" fmla="*/ 1509270 h 1828800"/>
              <a:gd name="connsiteX22" fmla="*/ 0 w 2498454"/>
              <a:gd name="connsiteY22" fmla="*/ 1539863 h 1828800"/>
              <a:gd name="connsiteX23" fmla="*/ 13597 w 2498454"/>
              <a:gd name="connsiteY23" fmla="*/ 1577255 h 1828800"/>
              <a:gd name="connsiteX24" fmla="*/ 33993 w 2498454"/>
              <a:gd name="connsiteY24" fmla="*/ 1604449 h 1828800"/>
              <a:gd name="connsiteX25" fmla="*/ 67985 w 2498454"/>
              <a:gd name="connsiteY25" fmla="*/ 1628244 h 1828800"/>
              <a:gd name="connsiteX26" fmla="*/ 122373 w 2498454"/>
              <a:gd name="connsiteY26" fmla="*/ 1652039 h 1828800"/>
              <a:gd name="connsiteX27" fmla="*/ 180161 w 2498454"/>
              <a:gd name="connsiteY27" fmla="*/ 1662237 h 1828800"/>
              <a:gd name="connsiteX28" fmla="*/ 1526266 w 2498454"/>
              <a:gd name="connsiteY28" fmla="*/ 1709826 h 1828800"/>
              <a:gd name="connsiteX29" fmla="*/ 2015759 w 2498454"/>
              <a:gd name="connsiteY29" fmla="*/ 1723423 h 1828800"/>
              <a:gd name="connsiteX30" fmla="*/ 2063349 w 2498454"/>
              <a:gd name="connsiteY30" fmla="*/ 1730222 h 1828800"/>
              <a:gd name="connsiteX31" fmla="*/ 2100741 w 2498454"/>
              <a:gd name="connsiteY31" fmla="*/ 1740420 h 1828800"/>
              <a:gd name="connsiteX32" fmla="*/ 2151730 w 2498454"/>
              <a:gd name="connsiteY32" fmla="*/ 1764214 h 1828800"/>
              <a:gd name="connsiteX33" fmla="*/ 2158528 w 2498454"/>
              <a:gd name="connsiteY33" fmla="*/ 1771013 h 1828800"/>
              <a:gd name="connsiteX34" fmla="*/ 2178924 w 2498454"/>
              <a:gd name="connsiteY34" fmla="*/ 1794808 h 1828800"/>
              <a:gd name="connsiteX35" fmla="*/ 2202718 w 2498454"/>
              <a:gd name="connsiteY35" fmla="*/ 1815203 h 1828800"/>
              <a:gd name="connsiteX36" fmla="*/ 2219715 w 2498454"/>
              <a:gd name="connsiteY36" fmla="*/ 1825401 h 1828800"/>
              <a:gd name="connsiteX37" fmla="*/ 2250308 w 2498454"/>
              <a:gd name="connsiteY37" fmla="*/ 1828800 h 1828800"/>
              <a:gd name="connsiteX38" fmla="*/ 2294498 w 2498454"/>
              <a:gd name="connsiteY38" fmla="*/ 1815203 h 1828800"/>
              <a:gd name="connsiteX39" fmla="*/ 2345487 w 2498454"/>
              <a:gd name="connsiteY39" fmla="*/ 1774412 h 1828800"/>
              <a:gd name="connsiteX40" fmla="*/ 2403274 w 2498454"/>
              <a:gd name="connsiteY40" fmla="*/ 1696229 h 1828800"/>
              <a:gd name="connsiteX41" fmla="*/ 2457663 w 2498454"/>
              <a:gd name="connsiteY41" fmla="*/ 1594252 h 1828800"/>
              <a:gd name="connsiteX42" fmla="*/ 2484857 w 2498454"/>
              <a:gd name="connsiteY42" fmla="*/ 1516069 h 1828800"/>
              <a:gd name="connsiteX43" fmla="*/ 2498454 w 2498454"/>
              <a:gd name="connsiteY43" fmla="*/ 1451483 h 1828800"/>
              <a:gd name="connsiteX44" fmla="*/ 2474659 w 2498454"/>
              <a:gd name="connsiteY44" fmla="*/ 1407292 h 1828800"/>
              <a:gd name="connsiteX45" fmla="*/ 2423670 w 2498454"/>
              <a:gd name="connsiteY45" fmla="*/ 1301915 h 1828800"/>
              <a:gd name="connsiteX46" fmla="*/ 2410073 w 2498454"/>
              <a:gd name="connsiteY46" fmla="*/ 1244128 h 1828800"/>
              <a:gd name="connsiteX47" fmla="*/ 2389677 w 2498454"/>
              <a:gd name="connsiteY47" fmla="*/ 1009579 h 1828800"/>
              <a:gd name="connsiteX48" fmla="*/ 2345487 w 2498454"/>
              <a:gd name="connsiteY48" fmla="*/ 703646 h 1828800"/>
              <a:gd name="connsiteX49" fmla="*/ 2287700 w 2498454"/>
              <a:gd name="connsiteY49" fmla="*/ 346724 h 1828800"/>
              <a:gd name="connsiteX50" fmla="*/ 2216315 w 2498454"/>
              <a:gd name="connsiteY50" fmla="*/ 0 h 1828800"/>
              <a:gd name="connsiteX51" fmla="*/ 2076946 w 2498454"/>
              <a:gd name="connsiteY51" fmla="*/ 6799 h 1828800"/>
              <a:gd name="connsiteX52" fmla="*/ 2138132 w 2498454"/>
              <a:gd name="connsiteY52" fmla="*/ 33992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498454" h="1828800">
                <a:moveTo>
                  <a:pt x="2138132" y="339926"/>
                </a:moveTo>
                <a:lnTo>
                  <a:pt x="2185722" y="601669"/>
                </a:lnTo>
                <a:lnTo>
                  <a:pt x="2219715" y="836217"/>
                </a:lnTo>
                <a:lnTo>
                  <a:pt x="2250308" y="1108158"/>
                </a:lnTo>
                <a:lnTo>
                  <a:pt x="2257106" y="1196538"/>
                </a:lnTo>
                <a:lnTo>
                  <a:pt x="2260506" y="1281520"/>
                </a:lnTo>
                <a:lnTo>
                  <a:pt x="2253707" y="1366501"/>
                </a:lnTo>
                <a:lnTo>
                  <a:pt x="2246909" y="1407292"/>
                </a:lnTo>
                <a:lnTo>
                  <a:pt x="2236711" y="1444684"/>
                </a:lnTo>
                <a:lnTo>
                  <a:pt x="2212916" y="1468479"/>
                </a:lnTo>
                <a:lnTo>
                  <a:pt x="2168726" y="1482076"/>
                </a:lnTo>
                <a:lnTo>
                  <a:pt x="1988565" y="1471878"/>
                </a:lnTo>
                <a:lnTo>
                  <a:pt x="1750617" y="1448083"/>
                </a:lnTo>
                <a:lnTo>
                  <a:pt x="1516069" y="1448083"/>
                </a:lnTo>
                <a:lnTo>
                  <a:pt x="1036773" y="1431087"/>
                </a:lnTo>
                <a:lnTo>
                  <a:pt x="316131" y="1434486"/>
                </a:lnTo>
                <a:lnTo>
                  <a:pt x="166564" y="1434486"/>
                </a:lnTo>
                <a:lnTo>
                  <a:pt x="125773" y="1444684"/>
                </a:lnTo>
                <a:lnTo>
                  <a:pt x="64586" y="1461681"/>
                </a:lnTo>
                <a:lnTo>
                  <a:pt x="30593" y="1482076"/>
                </a:lnTo>
                <a:lnTo>
                  <a:pt x="6799" y="1509270"/>
                </a:lnTo>
                <a:lnTo>
                  <a:pt x="6799" y="1509270"/>
                </a:lnTo>
                <a:lnTo>
                  <a:pt x="0" y="1539863"/>
                </a:lnTo>
                <a:lnTo>
                  <a:pt x="13597" y="1577255"/>
                </a:lnTo>
                <a:lnTo>
                  <a:pt x="33993" y="1604449"/>
                </a:lnTo>
                <a:lnTo>
                  <a:pt x="67985" y="1628244"/>
                </a:lnTo>
                <a:lnTo>
                  <a:pt x="122373" y="1652039"/>
                </a:lnTo>
                <a:lnTo>
                  <a:pt x="180161" y="1662237"/>
                </a:lnTo>
                <a:lnTo>
                  <a:pt x="1526266" y="1709826"/>
                </a:lnTo>
                <a:lnTo>
                  <a:pt x="2015759" y="1723423"/>
                </a:lnTo>
                <a:lnTo>
                  <a:pt x="2063349" y="1730222"/>
                </a:lnTo>
                <a:lnTo>
                  <a:pt x="2100741" y="1740420"/>
                </a:lnTo>
                <a:lnTo>
                  <a:pt x="2151730" y="1764214"/>
                </a:lnTo>
                <a:lnTo>
                  <a:pt x="2158528" y="1771013"/>
                </a:lnTo>
                <a:lnTo>
                  <a:pt x="2178924" y="1794808"/>
                </a:lnTo>
                <a:lnTo>
                  <a:pt x="2202718" y="1815203"/>
                </a:lnTo>
                <a:lnTo>
                  <a:pt x="2219715" y="1825401"/>
                </a:lnTo>
                <a:lnTo>
                  <a:pt x="2250308" y="1828800"/>
                </a:lnTo>
                <a:lnTo>
                  <a:pt x="2294498" y="1815203"/>
                </a:lnTo>
                <a:lnTo>
                  <a:pt x="2345487" y="1774412"/>
                </a:lnTo>
                <a:lnTo>
                  <a:pt x="2403274" y="1696229"/>
                </a:lnTo>
                <a:lnTo>
                  <a:pt x="2457663" y="1594252"/>
                </a:lnTo>
                <a:lnTo>
                  <a:pt x="2484857" y="1516069"/>
                </a:lnTo>
                <a:lnTo>
                  <a:pt x="2498454" y="1451483"/>
                </a:lnTo>
                <a:lnTo>
                  <a:pt x="2474659" y="1407292"/>
                </a:lnTo>
                <a:lnTo>
                  <a:pt x="2423670" y="1301915"/>
                </a:lnTo>
                <a:lnTo>
                  <a:pt x="2410073" y="1244128"/>
                </a:lnTo>
                <a:lnTo>
                  <a:pt x="2389677" y="1009579"/>
                </a:lnTo>
                <a:lnTo>
                  <a:pt x="2345487" y="703646"/>
                </a:lnTo>
                <a:lnTo>
                  <a:pt x="2287700" y="346724"/>
                </a:lnTo>
                <a:lnTo>
                  <a:pt x="2216315" y="0"/>
                </a:lnTo>
                <a:lnTo>
                  <a:pt x="2076946" y="6799"/>
                </a:lnTo>
                <a:lnTo>
                  <a:pt x="2138132" y="33992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546F9169-A736-4D3A-AE00-AD5C33605964}"/>
              </a:ext>
            </a:extLst>
          </p:cNvPr>
          <p:cNvSpPr/>
          <p:nvPr/>
        </p:nvSpPr>
        <p:spPr>
          <a:xfrm>
            <a:off x="6437313" y="3040064"/>
            <a:ext cx="1471612" cy="331787"/>
          </a:xfrm>
          <a:custGeom>
            <a:avLst/>
            <a:gdLst>
              <a:gd name="connsiteX0" fmla="*/ 0 w 1471612"/>
              <a:gd name="connsiteY0" fmla="*/ 188119 h 330994"/>
              <a:gd name="connsiteX1" fmla="*/ 202406 w 1471612"/>
              <a:gd name="connsiteY1" fmla="*/ 161925 h 330994"/>
              <a:gd name="connsiteX2" fmla="*/ 554831 w 1471612"/>
              <a:gd name="connsiteY2" fmla="*/ 111919 h 330994"/>
              <a:gd name="connsiteX3" fmla="*/ 1028700 w 1471612"/>
              <a:gd name="connsiteY3" fmla="*/ 47625 h 330994"/>
              <a:gd name="connsiteX4" fmla="*/ 1471612 w 1471612"/>
              <a:gd name="connsiteY4" fmla="*/ 0 h 330994"/>
              <a:gd name="connsiteX5" fmla="*/ 1469231 w 1471612"/>
              <a:gd name="connsiteY5" fmla="*/ 197644 h 330994"/>
              <a:gd name="connsiteX6" fmla="*/ 1347787 w 1471612"/>
              <a:gd name="connsiteY6" fmla="*/ 192882 h 330994"/>
              <a:gd name="connsiteX7" fmla="*/ 1114425 w 1471612"/>
              <a:gd name="connsiteY7" fmla="*/ 197644 h 330994"/>
              <a:gd name="connsiteX8" fmla="*/ 876300 w 1471612"/>
              <a:gd name="connsiteY8" fmla="*/ 207169 h 330994"/>
              <a:gd name="connsiteX9" fmla="*/ 728662 w 1471612"/>
              <a:gd name="connsiteY9" fmla="*/ 219075 h 330994"/>
              <a:gd name="connsiteX10" fmla="*/ 581025 w 1471612"/>
              <a:gd name="connsiteY10" fmla="*/ 235744 h 330994"/>
              <a:gd name="connsiteX11" fmla="*/ 314325 w 1471612"/>
              <a:gd name="connsiteY11" fmla="*/ 273844 h 330994"/>
              <a:gd name="connsiteX12" fmla="*/ 0 w 1471612"/>
              <a:gd name="connsiteY12" fmla="*/ 330994 h 330994"/>
              <a:gd name="connsiteX13" fmla="*/ 0 w 1471612"/>
              <a:gd name="connsiteY13" fmla="*/ 188119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1612" h="330994">
                <a:moveTo>
                  <a:pt x="0" y="188119"/>
                </a:moveTo>
                <a:lnTo>
                  <a:pt x="202406" y="161925"/>
                </a:lnTo>
                <a:lnTo>
                  <a:pt x="554831" y="111919"/>
                </a:lnTo>
                <a:lnTo>
                  <a:pt x="1028700" y="47625"/>
                </a:lnTo>
                <a:lnTo>
                  <a:pt x="1471612" y="0"/>
                </a:lnTo>
                <a:cubicBezTo>
                  <a:pt x="1470818" y="65881"/>
                  <a:pt x="1470025" y="131763"/>
                  <a:pt x="1469231" y="197644"/>
                </a:cubicBezTo>
                <a:lnTo>
                  <a:pt x="1347787" y="192882"/>
                </a:lnTo>
                <a:lnTo>
                  <a:pt x="1114425" y="197644"/>
                </a:lnTo>
                <a:lnTo>
                  <a:pt x="876300" y="207169"/>
                </a:lnTo>
                <a:lnTo>
                  <a:pt x="728662" y="219075"/>
                </a:lnTo>
                <a:lnTo>
                  <a:pt x="581025" y="235744"/>
                </a:lnTo>
                <a:lnTo>
                  <a:pt x="314325" y="273844"/>
                </a:lnTo>
                <a:lnTo>
                  <a:pt x="0" y="330994"/>
                </a:lnTo>
                <a:cubicBezTo>
                  <a:pt x="794" y="287338"/>
                  <a:pt x="1587" y="243681"/>
                  <a:pt x="0" y="188119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10500A1E-6077-4657-A251-68658AABB92E}"/>
              </a:ext>
            </a:extLst>
          </p:cNvPr>
          <p:cNvSpPr/>
          <p:nvPr/>
        </p:nvSpPr>
        <p:spPr>
          <a:xfrm>
            <a:off x="6424613" y="3754438"/>
            <a:ext cx="1465262" cy="279400"/>
          </a:xfrm>
          <a:custGeom>
            <a:avLst/>
            <a:gdLst>
              <a:gd name="connsiteX0" fmla="*/ 0 w 1464468"/>
              <a:gd name="connsiteY0" fmla="*/ 109538 h 278607"/>
              <a:gd name="connsiteX1" fmla="*/ 204787 w 1464468"/>
              <a:gd name="connsiteY1" fmla="*/ 116682 h 278607"/>
              <a:gd name="connsiteX2" fmla="*/ 523875 w 1464468"/>
              <a:gd name="connsiteY2" fmla="*/ 88107 h 278607"/>
              <a:gd name="connsiteX3" fmla="*/ 1464468 w 1464468"/>
              <a:gd name="connsiteY3" fmla="*/ 0 h 278607"/>
              <a:gd name="connsiteX4" fmla="*/ 1450181 w 1464468"/>
              <a:gd name="connsiteY4" fmla="*/ 185738 h 278607"/>
              <a:gd name="connsiteX5" fmla="*/ 1300162 w 1464468"/>
              <a:gd name="connsiteY5" fmla="*/ 185738 h 278607"/>
              <a:gd name="connsiteX6" fmla="*/ 1071562 w 1464468"/>
              <a:gd name="connsiteY6" fmla="*/ 183357 h 278607"/>
              <a:gd name="connsiteX7" fmla="*/ 211931 w 1464468"/>
              <a:gd name="connsiteY7" fmla="*/ 278607 h 278607"/>
              <a:gd name="connsiteX8" fmla="*/ 4762 w 1464468"/>
              <a:gd name="connsiteY8" fmla="*/ 276225 h 278607"/>
              <a:gd name="connsiteX9" fmla="*/ 0 w 1464468"/>
              <a:gd name="connsiteY9" fmla="*/ 109538 h 27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4468" h="278607">
                <a:moveTo>
                  <a:pt x="0" y="109538"/>
                </a:moveTo>
                <a:lnTo>
                  <a:pt x="204787" y="116682"/>
                </a:lnTo>
                <a:lnTo>
                  <a:pt x="523875" y="88107"/>
                </a:lnTo>
                <a:lnTo>
                  <a:pt x="1464468" y="0"/>
                </a:lnTo>
                <a:lnTo>
                  <a:pt x="1450181" y="185738"/>
                </a:lnTo>
                <a:lnTo>
                  <a:pt x="1300162" y="185738"/>
                </a:lnTo>
                <a:lnTo>
                  <a:pt x="1071562" y="183357"/>
                </a:lnTo>
                <a:lnTo>
                  <a:pt x="211931" y="278607"/>
                </a:lnTo>
                <a:lnTo>
                  <a:pt x="4762" y="276225"/>
                </a:lnTo>
                <a:cubicBezTo>
                  <a:pt x="5556" y="223044"/>
                  <a:pt x="6349" y="169863"/>
                  <a:pt x="0" y="109538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C553B16-CA39-4C6E-BEED-8B4EEFB8A8A6}"/>
              </a:ext>
            </a:extLst>
          </p:cNvPr>
          <p:cNvSpPr/>
          <p:nvPr/>
        </p:nvSpPr>
        <p:spPr>
          <a:xfrm>
            <a:off x="6429376" y="4468813"/>
            <a:ext cx="1503363" cy="304800"/>
          </a:xfrm>
          <a:custGeom>
            <a:avLst/>
            <a:gdLst>
              <a:gd name="connsiteX0" fmla="*/ 0 w 1502569"/>
              <a:gd name="connsiteY0" fmla="*/ 140494 h 304800"/>
              <a:gd name="connsiteX1" fmla="*/ 178594 w 1502569"/>
              <a:gd name="connsiteY1" fmla="*/ 130969 h 304800"/>
              <a:gd name="connsiteX2" fmla="*/ 611981 w 1502569"/>
              <a:gd name="connsiteY2" fmla="*/ 90488 h 304800"/>
              <a:gd name="connsiteX3" fmla="*/ 1059656 w 1502569"/>
              <a:gd name="connsiteY3" fmla="*/ 45244 h 304800"/>
              <a:gd name="connsiteX4" fmla="*/ 1193006 w 1502569"/>
              <a:gd name="connsiteY4" fmla="*/ 23813 h 304800"/>
              <a:gd name="connsiteX5" fmla="*/ 1231106 w 1502569"/>
              <a:gd name="connsiteY5" fmla="*/ 4763 h 304800"/>
              <a:gd name="connsiteX6" fmla="*/ 1250156 w 1502569"/>
              <a:gd name="connsiteY6" fmla="*/ 0 h 304800"/>
              <a:gd name="connsiteX7" fmla="*/ 1271588 w 1502569"/>
              <a:gd name="connsiteY7" fmla="*/ 0 h 304800"/>
              <a:gd name="connsiteX8" fmla="*/ 1309688 w 1502569"/>
              <a:gd name="connsiteY8" fmla="*/ 7144 h 304800"/>
              <a:gd name="connsiteX9" fmla="*/ 1345406 w 1502569"/>
              <a:gd name="connsiteY9" fmla="*/ 26194 h 304800"/>
              <a:gd name="connsiteX10" fmla="*/ 1473994 w 1502569"/>
              <a:gd name="connsiteY10" fmla="*/ 126207 h 304800"/>
              <a:gd name="connsiteX11" fmla="*/ 1502569 w 1502569"/>
              <a:gd name="connsiteY11" fmla="*/ 211932 h 304800"/>
              <a:gd name="connsiteX12" fmla="*/ 1283494 w 1502569"/>
              <a:gd name="connsiteY12" fmla="*/ 219075 h 304800"/>
              <a:gd name="connsiteX13" fmla="*/ 902494 w 1502569"/>
              <a:gd name="connsiteY13" fmla="*/ 230982 h 304800"/>
              <a:gd name="connsiteX14" fmla="*/ 697706 w 1502569"/>
              <a:gd name="connsiteY14" fmla="*/ 245269 h 304800"/>
              <a:gd name="connsiteX15" fmla="*/ 361950 w 1502569"/>
              <a:gd name="connsiteY15" fmla="*/ 269082 h 304800"/>
              <a:gd name="connsiteX16" fmla="*/ 2381 w 1502569"/>
              <a:gd name="connsiteY16" fmla="*/ 304800 h 304800"/>
              <a:gd name="connsiteX17" fmla="*/ 0 w 1502569"/>
              <a:gd name="connsiteY17" fmla="*/ 140494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02569" h="304800">
                <a:moveTo>
                  <a:pt x="0" y="140494"/>
                </a:moveTo>
                <a:lnTo>
                  <a:pt x="178594" y="130969"/>
                </a:lnTo>
                <a:lnTo>
                  <a:pt x="611981" y="90488"/>
                </a:lnTo>
                <a:lnTo>
                  <a:pt x="1059656" y="45244"/>
                </a:lnTo>
                <a:lnTo>
                  <a:pt x="1193006" y="23813"/>
                </a:lnTo>
                <a:lnTo>
                  <a:pt x="1231106" y="4763"/>
                </a:lnTo>
                <a:lnTo>
                  <a:pt x="1250156" y="0"/>
                </a:lnTo>
                <a:lnTo>
                  <a:pt x="1271588" y="0"/>
                </a:lnTo>
                <a:lnTo>
                  <a:pt x="1309688" y="7144"/>
                </a:lnTo>
                <a:lnTo>
                  <a:pt x="1345406" y="26194"/>
                </a:lnTo>
                <a:lnTo>
                  <a:pt x="1473994" y="126207"/>
                </a:lnTo>
                <a:lnTo>
                  <a:pt x="1502569" y="211932"/>
                </a:lnTo>
                <a:lnTo>
                  <a:pt x="1283494" y="219075"/>
                </a:lnTo>
                <a:lnTo>
                  <a:pt x="902494" y="230982"/>
                </a:lnTo>
                <a:lnTo>
                  <a:pt x="697706" y="245269"/>
                </a:lnTo>
                <a:lnTo>
                  <a:pt x="361950" y="269082"/>
                </a:lnTo>
                <a:lnTo>
                  <a:pt x="2381" y="304800"/>
                </a:lnTo>
                <a:cubicBezTo>
                  <a:pt x="1587" y="250031"/>
                  <a:pt x="794" y="195263"/>
                  <a:pt x="0" y="140494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6A35BCD-9AB3-4FAB-94FA-18708432A587}"/>
              </a:ext>
            </a:extLst>
          </p:cNvPr>
          <p:cNvSpPr/>
          <p:nvPr/>
        </p:nvSpPr>
        <p:spPr>
          <a:xfrm>
            <a:off x="5537200" y="4929189"/>
            <a:ext cx="1435100" cy="1012825"/>
          </a:xfrm>
          <a:custGeom>
            <a:avLst/>
            <a:gdLst>
              <a:gd name="connsiteX0" fmla="*/ 1009650 w 1435894"/>
              <a:gd name="connsiteY0" fmla="*/ 11906 h 1012031"/>
              <a:gd name="connsiteX1" fmla="*/ 1109663 w 1435894"/>
              <a:gd name="connsiteY1" fmla="*/ 42862 h 1012031"/>
              <a:gd name="connsiteX2" fmla="*/ 1188244 w 1435894"/>
              <a:gd name="connsiteY2" fmla="*/ 78581 h 1012031"/>
              <a:gd name="connsiteX3" fmla="*/ 1271588 w 1435894"/>
              <a:gd name="connsiteY3" fmla="*/ 128587 h 1012031"/>
              <a:gd name="connsiteX4" fmla="*/ 1338263 w 1435894"/>
              <a:gd name="connsiteY4" fmla="*/ 178593 h 1012031"/>
              <a:gd name="connsiteX5" fmla="*/ 1385888 w 1435894"/>
              <a:gd name="connsiteY5" fmla="*/ 219075 h 1012031"/>
              <a:gd name="connsiteX6" fmla="*/ 1416844 w 1435894"/>
              <a:gd name="connsiteY6" fmla="*/ 252412 h 1012031"/>
              <a:gd name="connsiteX7" fmla="*/ 1433513 w 1435894"/>
              <a:gd name="connsiteY7" fmla="*/ 278606 h 1012031"/>
              <a:gd name="connsiteX8" fmla="*/ 1435894 w 1435894"/>
              <a:gd name="connsiteY8" fmla="*/ 295275 h 1012031"/>
              <a:gd name="connsiteX9" fmla="*/ 1421607 w 1435894"/>
              <a:gd name="connsiteY9" fmla="*/ 319087 h 1012031"/>
              <a:gd name="connsiteX10" fmla="*/ 1397794 w 1435894"/>
              <a:gd name="connsiteY10" fmla="*/ 328612 h 1012031"/>
              <a:gd name="connsiteX11" fmla="*/ 1364457 w 1435894"/>
              <a:gd name="connsiteY11" fmla="*/ 330993 h 1012031"/>
              <a:gd name="connsiteX12" fmla="*/ 1338263 w 1435894"/>
              <a:gd name="connsiteY12" fmla="*/ 335756 h 1012031"/>
              <a:gd name="connsiteX13" fmla="*/ 1288257 w 1435894"/>
              <a:gd name="connsiteY13" fmla="*/ 359568 h 1012031"/>
              <a:gd name="connsiteX14" fmla="*/ 1202532 w 1435894"/>
              <a:gd name="connsiteY14" fmla="*/ 421481 h 1012031"/>
              <a:gd name="connsiteX15" fmla="*/ 1107282 w 1435894"/>
              <a:gd name="connsiteY15" fmla="*/ 485775 h 1012031"/>
              <a:gd name="connsiteX16" fmla="*/ 978694 w 1435894"/>
              <a:gd name="connsiteY16" fmla="*/ 566737 h 1012031"/>
              <a:gd name="connsiteX17" fmla="*/ 826294 w 1435894"/>
              <a:gd name="connsiteY17" fmla="*/ 657225 h 1012031"/>
              <a:gd name="connsiteX18" fmla="*/ 576263 w 1435894"/>
              <a:gd name="connsiteY18" fmla="*/ 785812 h 1012031"/>
              <a:gd name="connsiteX19" fmla="*/ 371475 w 1435894"/>
              <a:gd name="connsiteY19" fmla="*/ 888206 h 1012031"/>
              <a:gd name="connsiteX20" fmla="*/ 183357 w 1435894"/>
              <a:gd name="connsiteY20" fmla="*/ 969168 h 1012031"/>
              <a:gd name="connsiteX21" fmla="*/ 92869 w 1435894"/>
              <a:gd name="connsiteY21" fmla="*/ 1000125 h 1012031"/>
              <a:gd name="connsiteX22" fmla="*/ 45244 w 1435894"/>
              <a:gd name="connsiteY22" fmla="*/ 1012031 h 1012031"/>
              <a:gd name="connsiteX23" fmla="*/ 0 w 1435894"/>
              <a:gd name="connsiteY23" fmla="*/ 1009650 h 1012031"/>
              <a:gd name="connsiteX24" fmla="*/ 21432 w 1435894"/>
              <a:gd name="connsiteY24" fmla="*/ 976312 h 1012031"/>
              <a:gd name="connsiteX25" fmla="*/ 59532 w 1435894"/>
              <a:gd name="connsiteY25" fmla="*/ 947737 h 1012031"/>
              <a:gd name="connsiteX26" fmla="*/ 190500 w 1435894"/>
              <a:gd name="connsiteY26" fmla="*/ 857250 h 1012031"/>
              <a:gd name="connsiteX27" fmla="*/ 459582 w 1435894"/>
              <a:gd name="connsiteY27" fmla="*/ 664368 h 1012031"/>
              <a:gd name="connsiteX28" fmla="*/ 726282 w 1435894"/>
              <a:gd name="connsiteY28" fmla="*/ 464343 h 1012031"/>
              <a:gd name="connsiteX29" fmla="*/ 819150 w 1435894"/>
              <a:gd name="connsiteY29" fmla="*/ 385762 h 1012031"/>
              <a:gd name="connsiteX30" fmla="*/ 873919 w 1435894"/>
              <a:gd name="connsiteY30" fmla="*/ 328612 h 1012031"/>
              <a:gd name="connsiteX31" fmla="*/ 935832 w 1435894"/>
              <a:gd name="connsiteY31" fmla="*/ 254793 h 1012031"/>
              <a:gd name="connsiteX32" fmla="*/ 959644 w 1435894"/>
              <a:gd name="connsiteY32" fmla="*/ 211931 h 1012031"/>
              <a:gd name="connsiteX33" fmla="*/ 976313 w 1435894"/>
              <a:gd name="connsiteY33" fmla="*/ 164306 h 1012031"/>
              <a:gd name="connsiteX34" fmla="*/ 976313 w 1435894"/>
              <a:gd name="connsiteY34" fmla="*/ 126206 h 1012031"/>
              <a:gd name="connsiteX35" fmla="*/ 952500 w 1435894"/>
              <a:gd name="connsiteY35" fmla="*/ 88106 h 1012031"/>
              <a:gd name="connsiteX36" fmla="*/ 878682 w 1435894"/>
              <a:gd name="connsiteY36" fmla="*/ 16668 h 1012031"/>
              <a:gd name="connsiteX37" fmla="*/ 923925 w 1435894"/>
              <a:gd name="connsiteY37" fmla="*/ 0 h 1012031"/>
              <a:gd name="connsiteX38" fmla="*/ 1009650 w 1435894"/>
              <a:gd name="connsiteY38" fmla="*/ 11906 h 101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35894" h="1012031">
                <a:moveTo>
                  <a:pt x="1009650" y="11906"/>
                </a:moveTo>
                <a:lnTo>
                  <a:pt x="1109663" y="42862"/>
                </a:lnTo>
                <a:lnTo>
                  <a:pt x="1188244" y="78581"/>
                </a:lnTo>
                <a:lnTo>
                  <a:pt x="1271588" y="128587"/>
                </a:lnTo>
                <a:lnTo>
                  <a:pt x="1338263" y="178593"/>
                </a:lnTo>
                <a:lnTo>
                  <a:pt x="1385888" y="219075"/>
                </a:lnTo>
                <a:lnTo>
                  <a:pt x="1416844" y="252412"/>
                </a:lnTo>
                <a:lnTo>
                  <a:pt x="1433513" y="278606"/>
                </a:lnTo>
                <a:lnTo>
                  <a:pt x="1435894" y="295275"/>
                </a:lnTo>
                <a:lnTo>
                  <a:pt x="1421607" y="319087"/>
                </a:lnTo>
                <a:lnTo>
                  <a:pt x="1397794" y="328612"/>
                </a:lnTo>
                <a:lnTo>
                  <a:pt x="1364457" y="330993"/>
                </a:lnTo>
                <a:lnTo>
                  <a:pt x="1338263" y="335756"/>
                </a:lnTo>
                <a:lnTo>
                  <a:pt x="1288257" y="359568"/>
                </a:lnTo>
                <a:lnTo>
                  <a:pt x="1202532" y="421481"/>
                </a:lnTo>
                <a:lnTo>
                  <a:pt x="1107282" y="485775"/>
                </a:lnTo>
                <a:lnTo>
                  <a:pt x="978694" y="566737"/>
                </a:lnTo>
                <a:lnTo>
                  <a:pt x="826294" y="657225"/>
                </a:lnTo>
                <a:lnTo>
                  <a:pt x="576263" y="785812"/>
                </a:lnTo>
                <a:lnTo>
                  <a:pt x="371475" y="888206"/>
                </a:lnTo>
                <a:lnTo>
                  <a:pt x="183357" y="969168"/>
                </a:lnTo>
                <a:lnTo>
                  <a:pt x="92869" y="1000125"/>
                </a:lnTo>
                <a:lnTo>
                  <a:pt x="45244" y="1012031"/>
                </a:lnTo>
                <a:lnTo>
                  <a:pt x="0" y="1009650"/>
                </a:lnTo>
                <a:lnTo>
                  <a:pt x="21432" y="976312"/>
                </a:lnTo>
                <a:lnTo>
                  <a:pt x="59532" y="947737"/>
                </a:lnTo>
                <a:lnTo>
                  <a:pt x="190500" y="857250"/>
                </a:lnTo>
                <a:lnTo>
                  <a:pt x="459582" y="664368"/>
                </a:lnTo>
                <a:lnTo>
                  <a:pt x="726282" y="464343"/>
                </a:lnTo>
                <a:lnTo>
                  <a:pt x="819150" y="385762"/>
                </a:lnTo>
                <a:lnTo>
                  <a:pt x="873919" y="328612"/>
                </a:lnTo>
                <a:lnTo>
                  <a:pt x="935832" y="254793"/>
                </a:lnTo>
                <a:lnTo>
                  <a:pt x="959644" y="211931"/>
                </a:lnTo>
                <a:lnTo>
                  <a:pt x="976313" y="164306"/>
                </a:lnTo>
                <a:lnTo>
                  <a:pt x="976313" y="126206"/>
                </a:lnTo>
                <a:lnTo>
                  <a:pt x="952500" y="88106"/>
                </a:lnTo>
                <a:lnTo>
                  <a:pt x="878682" y="16668"/>
                </a:lnTo>
                <a:lnTo>
                  <a:pt x="923925" y="0"/>
                </a:lnTo>
                <a:lnTo>
                  <a:pt x="1009650" y="119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41ECF19-60AB-4B82-9BCD-30D5A4709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559" y="1607186"/>
            <a:ext cx="4712616" cy="438340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A42577B-4FAA-45BE-B673-81AB48E44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782" y="1596709"/>
            <a:ext cx="4718713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23" grpId="0" animBg="1"/>
      <p:bldP spid="29" grpId="0" animBg="1"/>
      <p:bldP spid="31" grpId="0" animBg="1"/>
      <p:bldP spid="14" grpId="0" animBg="1"/>
      <p:bldP spid="13" grpId="0" animBg="1"/>
      <p:bldP spid="18" grpId="0" animBg="1"/>
      <p:bldP spid="24" grpId="0" animBg="1"/>
      <p:bldP spid="3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DD93A41-A59F-495A-9993-74C0E473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92" y="1237298"/>
            <a:ext cx="4712616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662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A13F7157-7DCD-42AA-89B4-94369868F6E5}"/>
              </a:ext>
            </a:extLst>
          </p:cNvPr>
          <p:cNvSpPr/>
          <p:nvPr/>
        </p:nvSpPr>
        <p:spPr>
          <a:xfrm>
            <a:off x="4081463" y="1484313"/>
            <a:ext cx="1700212" cy="1593850"/>
          </a:xfrm>
          <a:custGeom>
            <a:avLst/>
            <a:gdLst>
              <a:gd name="connsiteX0" fmla="*/ 1288256 w 1700212"/>
              <a:gd name="connsiteY0" fmla="*/ 723900 h 1595437"/>
              <a:gd name="connsiteX1" fmla="*/ 1433512 w 1700212"/>
              <a:gd name="connsiteY1" fmla="*/ 583406 h 1595437"/>
              <a:gd name="connsiteX2" fmla="*/ 1514475 w 1700212"/>
              <a:gd name="connsiteY2" fmla="*/ 500062 h 1595437"/>
              <a:gd name="connsiteX3" fmla="*/ 1609725 w 1700212"/>
              <a:gd name="connsiteY3" fmla="*/ 383381 h 1595437"/>
              <a:gd name="connsiteX4" fmla="*/ 1652587 w 1700212"/>
              <a:gd name="connsiteY4" fmla="*/ 342900 h 1595437"/>
              <a:gd name="connsiteX5" fmla="*/ 1681162 w 1700212"/>
              <a:gd name="connsiteY5" fmla="*/ 309562 h 1595437"/>
              <a:gd name="connsiteX6" fmla="*/ 1697831 w 1700212"/>
              <a:gd name="connsiteY6" fmla="*/ 278606 h 1595437"/>
              <a:gd name="connsiteX7" fmla="*/ 1700212 w 1700212"/>
              <a:gd name="connsiteY7" fmla="*/ 254794 h 1595437"/>
              <a:gd name="connsiteX8" fmla="*/ 1695450 w 1700212"/>
              <a:gd name="connsiteY8" fmla="*/ 221456 h 1595437"/>
              <a:gd name="connsiteX9" fmla="*/ 1681162 w 1700212"/>
              <a:gd name="connsiteY9" fmla="*/ 190500 h 1595437"/>
              <a:gd name="connsiteX10" fmla="*/ 1654968 w 1700212"/>
              <a:gd name="connsiteY10" fmla="*/ 166687 h 1595437"/>
              <a:gd name="connsiteX11" fmla="*/ 1600200 w 1700212"/>
              <a:gd name="connsiteY11" fmla="*/ 133350 h 1595437"/>
              <a:gd name="connsiteX12" fmla="*/ 1500187 w 1700212"/>
              <a:gd name="connsiteY12" fmla="*/ 80962 h 1595437"/>
              <a:gd name="connsiteX13" fmla="*/ 1445418 w 1700212"/>
              <a:gd name="connsiteY13" fmla="*/ 59531 h 1595437"/>
              <a:gd name="connsiteX14" fmla="*/ 1354931 w 1700212"/>
              <a:gd name="connsiteY14" fmla="*/ 30956 h 1595437"/>
              <a:gd name="connsiteX15" fmla="*/ 1271587 w 1700212"/>
              <a:gd name="connsiteY15" fmla="*/ 9525 h 1595437"/>
              <a:gd name="connsiteX16" fmla="*/ 1219200 w 1700212"/>
              <a:gd name="connsiteY16" fmla="*/ 0 h 1595437"/>
              <a:gd name="connsiteX17" fmla="*/ 1202531 w 1700212"/>
              <a:gd name="connsiteY17" fmla="*/ 4762 h 1595437"/>
              <a:gd name="connsiteX18" fmla="*/ 1193006 w 1700212"/>
              <a:gd name="connsiteY18" fmla="*/ 21431 h 1595437"/>
              <a:gd name="connsiteX19" fmla="*/ 1195387 w 1700212"/>
              <a:gd name="connsiteY19" fmla="*/ 33337 h 1595437"/>
              <a:gd name="connsiteX20" fmla="*/ 1212056 w 1700212"/>
              <a:gd name="connsiteY20" fmla="*/ 52387 h 1595437"/>
              <a:gd name="connsiteX21" fmla="*/ 1257300 w 1700212"/>
              <a:gd name="connsiteY21" fmla="*/ 88106 h 1595437"/>
              <a:gd name="connsiteX22" fmla="*/ 1293018 w 1700212"/>
              <a:gd name="connsiteY22" fmla="*/ 121444 h 1595437"/>
              <a:gd name="connsiteX23" fmla="*/ 1321593 w 1700212"/>
              <a:gd name="connsiteY23" fmla="*/ 157162 h 1595437"/>
              <a:gd name="connsiteX24" fmla="*/ 1331118 w 1700212"/>
              <a:gd name="connsiteY24" fmla="*/ 183356 h 1595437"/>
              <a:gd name="connsiteX25" fmla="*/ 1333500 w 1700212"/>
              <a:gd name="connsiteY25" fmla="*/ 204787 h 1595437"/>
              <a:gd name="connsiteX26" fmla="*/ 1323975 w 1700212"/>
              <a:gd name="connsiteY26" fmla="*/ 245269 h 1595437"/>
              <a:gd name="connsiteX27" fmla="*/ 1285875 w 1700212"/>
              <a:gd name="connsiteY27" fmla="*/ 323850 h 1595437"/>
              <a:gd name="connsiteX28" fmla="*/ 1176337 w 1700212"/>
              <a:gd name="connsiteY28" fmla="*/ 488156 h 1595437"/>
              <a:gd name="connsiteX29" fmla="*/ 995362 w 1700212"/>
              <a:gd name="connsiteY29" fmla="*/ 716756 h 1595437"/>
              <a:gd name="connsiteX30" fmla="*/ 847725 w 1700212"/>
              <a:gd name="connsiteY30" fmla="*/ 883444 h 1595437"/>
              <a:gd name="connsiteX31" fmla="*/ 614362 w 1700212"/>
              <a:gd name="connsiteY31" fmla="*/ 1100137 h 1595437"/>
              <a:gd name="connsiteX32" fmla="*/ 330993 w 1700212"/>
              <a:gd name="connsiteY32" fmla="*/ 1326356 h 1595437"/>
              <a:gd name="connsiteX33" fmla="*/ 138112 w 1700212"/>
              <a:gd name="connsiteY33" fmla="*/ 1459706 h 1595437"/>
              <a:gd name="connsiteX34" fmla="*/ 28575 w 1700212"/>
              <a:gd name="connsiteY34" fmla="*/ 1538287 h 1595437"/>
              <a:gd name="connsiteX35" fmla="*/ 9525 w 1700212"/>
              <a:gd name="connsiteY35" fmla="*/ 1554956 h 1595437"/>
              <a:gd name="connsiteX36" fmla="*/ 4762 w 1700212"/>
              <a:gd name="connsiteY36" fmla="*/ 1566862 h 1595437"/>
              <a:gd name="connsiteX37" fmla="*/ 0 w 1700212"/>
              <a:gd name="connsiteY37" fmla="*/ 1583531 h 1595437"/>
              <a:gd name="connsiteX38" fmla="*/ 9525 w 1700212"/>
              <a:gd name="connsiteY38" fmla="*/ 1590675 h 1595437"/>
              <a:gd name="connsiteX39" fmla="*/ 54768 w 1700212"/>
              <a:gd name="connsiteY39" fmla="*/ 1595437 h 1595437"/>
              <a:gd name="connsiteX40" fmla="*/ 92868 w 1700212"/>
              <a:gd name="connsiteY40" fmla="*/ 1588294 h 1595437"/>
              <a:gd name="connsiteX41" fmla="*/ 226218 w 1700212"/>
              <a:gd name="connsiteY41" fmla="*/ 1521619 h 1595437"/>
              <a:gd name="connsiteX42" fmla="*/ 435768 w 1700212"/>
              <a:gd name="connsiteY42" fmla="*/ 1407319 h 1595437"/>
              <a:gd name="connsiteX43" fmla="*/ 542925 w 1700212"/>
              <a:gd name="connsiteY43" fmla="*/ 1340644 h 1595437"/>
              <a:gd name="connsiteX44" fmla="*/ 726281 w 1700212"/>
              <a:gd name="connsiteY44" fmla="*/ 1221581 h 1595437"/>
              <a:gd name="connsiteX45" fmla="*/ 869156 w 1700212"/>
              <a:gd name="connsiteY45" fmla="*/ 1104900 h 1595437"/>
              <a:gd name="connsiteX46" fmla="*/ 969168 w 1700212"/>
              <a:gd name="connsiteY46" fmla="*/ 1021556 h 1595437"/>
              <a:gd name="connsiteX47" fmla="*/ 1193006 w 1700212"/>
              <a:gd name="connsiteY47" fmla="*/ 816769 h 1595437"/>
              <a:gd name="connsiteX48" fmla="*/ 1288256 w 1700212"/>
              <a:gd name="connsiteY48" fmla="*/ 723900 h 159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700212" h="1595437">
                <a:moveTo>
                  <a:pt x="1288256" y="723900"/>
                </a:moveTo>
                <a:lnTo>
                  <a:pt x="1433512" y="583406"/>
                </a:lnTo>
                <a:lnTo>
                  <a:pt x="1514475" y="500062"/>
                </a:lnTo>
                <a:lnTo>
                  <a:pt x="1609725" y="383381"/>
                </a:lnTo>
                <a:lnTo>
                  <a:pt x="1652587" y="342900"/>
                </a:lnTo>
                <a:lnTo>
                  <a:pt x="1681162" y="309562"/>
                </a:lnTo>
                <a:lnTo>
                  <a:pt x="1697831" y="278606"/>
                </a:lnTo>
                <a:lnTo>
                  <a:pt x="1700212" y="254794"/>
                </a:lnTo>
                <a:lnTo>
                  <a:pt x="1695450" y="221456"/>
                </a:lnTo>
                <a:lnTo>
                  <a:pt x="1681162" y="190500"/>
                </a:lnTo>
                <a:lnTo>
                  <a:pt x="1654968" y="166687"/>
                </a:lnTo>
                <a:lnTo>
                  <a:pt x="1600200" y="133350"/>
                </a:lnTo>
                <a:lnTo>
                  <a:pt x="1500187" y="80962"/>
                </a:lnTo>
                <a:lnTo>
                  <a:pt x="1445418" y="59531"/>
                </a:lnTo>
                <a:lnTo>
                  <a:pt x="1354931" y="30956"/>
                </a:lnTo>
                <a:lnTo>
                  <a:pt x="1271587" y="9525"/>
                </a:lnTo>
                <a:lnTo>
                  <a:pt x="1219200" y="0"/>
                </a:lnTo>
                <a:lnTo>
                  <a:pt x="1202531" y="4762"/>
                </a:lnTo>
                <a:lnTo>
                  <a:pt x="1193006" y="21431"/>
                </a:lnTo>
                <a:lnTo>
                  <a:pt x="1195387" y="33337"/>
                </a:lnTo>
                <a:lnTo>
                  <a:pt x="1212056" y="52387"/>
                </a:lnTo>
                <a:lnTo>
                  <a:pt x="1257300" y="88106"/>
                </a:lnTo>
                <a:lnTo>
                  <a:pt x="1293018" y="121444"/>
                </a:lnTo>
                <a:lnTo>
                  <a:pt x="1321593" y="157162"/>
                </a:lnTo>
                <a:lnTo>
                  <a:pt x="1331118" y="183356"/>
                </a:lnTo>
                <a:lnTo>
                  <a:pt x="1333500" y="204787"/>
                </a:lnTo>
                <a:lnTo>
                  <a:pt x="1323975" y="245269"/>
                </a:lnTo>
                <a:lnTo>
                  <a:pt x="1285875" y="323850"/>
                </a:lnTo>
                <a:lnTo>
                  <a:pt x="1176337" y="488156"/>
                </a:lnTo>
                <a:lnTo>
                  <a:pt x="995362" y="716756"/>
                </a:lnTo>
                <a:lnTo>
                  <a:pt x="847725" y="883444"/>
                </a:lnTo>
                <a:lnTo>
                  <a:pt x="614362" y="1100137"/>
                </a:lnTo>
                <a:lnTo>
                  <a:pt x="330993" y="1326356"/>
                </a:lnTo>
                <a:lnTo>
                  <a:pt x="138112" y="1459706"/>
                </a:lnTo>
                <a:lnTo>
                  <a:pt x="28575" y="1538287"/>
                </a:lnTo>
                <a:lnTo>
                  <a:pt x="9525" y="1554956"/>
                </a:lnTo>
                <a:lnTo>
                  <a:pt x="4762" y="1566862"/>
                </a:lnTo>
                <a:lnTo>
                  <a:pt x="0" y="1583531"/>
                </a:lnTo>
                <a:lnTo>
                  <a:pt x="9525" y="1590675"/>
                </a:lnTo>
                <a:lnTo>
                  <a:pt x="54768" y="1595437"/>
                </a:lnTo>
                <a:lnTo>
                  <a:pt x="92868" y="1588294"/>
                </a:lnTo>
                <a:lnTo>
                  <a:pt x="226218" y="1521619"/>
                </a:lnTo>
                <a:lnTo>
                  <a:pt x="435768" y="1407319"/>
                </a:lnTo>
                <a:lnTo>
                  <a:pt x="542925" y="1340644"/>
                </a:lnTo>
                <a:lnTo>
                  <a:pt x="726281" y="1221581"/>
                </a:lnTo>
                <a:lnTo>
                  <a:pt x="869156" y="1104900"/>
                </a:lnTo>
                <a:lnTo>
                  <a:pt x="969168" y="1021556"/>
                </a:lnTo>
                <a:lnTo>
                  <a:pt x="1193006" y="816769"/>
                </a:lnTo>
                <a:lnTo>
                  <a:pt x="1288256" y="723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1DAA87-FB33-4A77-BD27-75CEA298C637}"/>
              </a:ext>
            </a:extLst>
          </p:cNvPr>
          <p:cNvSpPr/>
          <p:nvPr/>
        </p:nvSpPr>
        <p:spPr>
          <a:xfrm>
            <a:off x="5503864" y="1617663"/>
            <a:ext cx="1558925" cy="431800"/>
          </a:xfrm>
          <a:custGeom>
            <a:avLst/>
            <a:gdLst>
              <a:gd name="connsiteX0" fmla="*/ 426244 w 1559719"/>
              <a:gd name="connsiteY0" fmla="*/ 228600 h 433387"/>
              <a:gd name="connsiteX1" fmla="*/ 1026319 w 1559719"/>
              <a:gd name="connsiteY1" fmla="*/ 76200 h 433387"/>
              <a:gd name="connsiteX2" fmla="*/ 1123950 w 1559719"/>
              <a:gd name="connsiteY2" fmla="*/ 42862 h 433387"/>
              <a:gd name="connsiteX3" fmla="*/ 1178719 w 1559719"/>
              <a:gd name="connsiteY3" fmla="*/ 14287 h 433387"/>
              <a:gd name="connsiteX4" fmla="*/ 1221581 w 1559719"/>
              <a:gd name="connsiteY4" fmla="*/ 0 h 433387"/>
              <a:gd name="connsiteX5" fmla="*/ 1254919 w 1559719"/>
              <a:gd name="connsiteY5" fmla="*/ 0 h 433387"/>
              <a:gd name="connsiteX6" fmla="*/ 1281112 w 1559719"/>
              <a:gd name="connsiteY6" fmla="*/ 4762 h 433387"/>
              <a:gd name="connsiteX7" fmla="*/ 1347787 w 1559719"/>
              <a:gd name="connsiteY7" fmla="*/ 40481 h 433387"/>
              <a:gd name="connsiteX8" fmla="*/ 1452562 w 1559719"/>
              <a:gd name="connsiteY8" fmla="*/ 111919 h 433387"/>
              <a:gd name="connsiteX9" fmla="*/ 1500187 w 1559719"/>
              <a:gd name="connsiteY9" fmla="*/ 154781 h 433387"/>
              <a:gd name="connsiteX10" fmla="*/ 1550194 w 1559719"/>
              <a:gd name="connsiteY10" fmla="*/ 204787 h 433387"/>
              <a:gd name="connsiteX11" fmla="*/ 1559719 w 1559719"/>
              <a:gd name="connsiteY11" fmla="*/ 228600 h 433387"/>
              <a:gd name="connsiteX12" fmla="*/ 1559719 w 1559719"/>
              <a:gd name="connsiteY12" fmla="*/ 247650 h 433387"/>
              <a:gd name="connsiteX13" fmla="*/ 1543050 w 1559719"/>
              <a:gd name="connsiteY13" fmla="*/ 264319 h 433387"/>
              <a:gd name="connsiteX14" fmla="*/ 1512094 w 1559719"/>
              <a:gd name="connsiteY14" fmla="*/ 266700 h 433387"/>
              <a:gd name="connsiteX15" fmla="*/ 985837 w 1559719"/>
              <a:gd name="connsiteY15" fmla="*/ 269081 h 433387"/>
              <a:gd name="connsiteX16" fmla="*/ 733425 w 1559719"/>
              <a:gd name="connsiteY16" fmla="*/ 314325 h 433387"/>
              <a:gd name="connsiteX17" fmla="*/ 397669 w 1559719"/>
              <a:gd name="connsiteY17" fmla="*/ 381000 h 433387"/>
              <a:gd name="connsiteX18" fmla="*/ 359569 w 1559719"/>
              <a:gd name="connsiteY18" fmla="*/ 392906 h 433387"/>
              <a:gd name="connsiteX19" fmla="*/ 297656 w 1559719"/>
              <a:gd name="connsiteY19" fmla="*/ 414337 h 433387"/>
              <a:gd name="connsiteX20" fmla="*/ 257175 w 1559719"/>
              <a:gd name="connsiteY20" fmla="*/ 428625 h 433387"/>
              <a:gd name="connsiteX21" fmla="*/ 230981 w 1559719"/>
              <a:gd name="connsiteY21" fmla="*/ 433387 h 433387"/>
              <a:gd name="connsiteX22" fmla="*/ 183356 w 1559719"/>
              <a:gd name="connsiteY22" fmla="*/ 433387 h 433387"/>
              <a:gd name="connsiteX23" fmla="*/ 133350 w 1559719"/>
              <a:gd name="connsiteY23" fmla="*/ 416719 h 433387"/>
              <a:gd name="connsiteX24" fmla="*/ 0 w 1559719"/>
              <a:gd name="connsiteY24" fmla="*/ 342900 h 433387"/>
              <a:gd name="connsiteX25" fmla="*/ 123825 w 1559719"/>
              <a:gd name="connsiteY25" fmla="*/ 240506 h 433387"/>
              <a:gd name="connsiteX26" fmla="*/ 204787 w 1559719"/>
              <a:gd name="connsiteY26" fmla="*/ 269081 h 433387"/>
              <a:gd name="connsiteX27" fmla="*/ 233362 w 1559719"/>
              <a:gd name="connsiteY27" fmla="*/ 271462 h 433387"/>
              <a:gd name="connsiteX28" fmla="*/ 297656 w 1559719"/>
              <a:gd name="connsiteY28" fmla="*/ 261937 h 433387"/>
              <a:gd name="connsiteX29" fmla="*/ 426244 w 1559719"/>
              <a:gd name="connsiteY29" fmla="*/ 22860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59719" h="433387">
                <a:moveTo>
                  <a:pt x="426244" y="228600"/>
                </a:moveTo>
                <a:lnTo>
                  <a:pt x="1026319" y="76200"/>
                </a:lnTo>
                <a:lnTo>
                  <a:pt x="1123950" y="42862"/>
                </a:lnTo>
                <a:lnTo>
                  <a:pt x="1178719" y="14287"/>
                </a:lnTo>
                <a:lnTo>
                  <a:pt x="1221581" y="0"/>
                </a:lnTo>
                <a:lnTo>
                  <a:pt x="1254919" y="0"/>
                </a:lnTo>
                <a:lnTo>
                  <a:pt x="1281112" y="4762"/>
                </a:lnTo>
                <a:lnTo>
                  <a:pt x="1347787" y="40481"/>
                </a:lnTo>
                <a:lnTo>
                  <a:pt x="1452562" y="111919"/>
                </a:lnTo>
                <a:lnTo>
                  <a:pt x="1500187" y="154781"/>
                </a:lnTo>
                <a:lnTo>
                  <a:pt x="1550194" y="204787"/>
                </a:lnTo>
                <a:lnTo>
                  <a:pt x="1559719" y="228600"/>
                </a:lnTo>
                <a:lnTo>
                  <a:pt x="1559719" y="247650"/>
                </a:lnTo>
                <a:lnTo>
                  <a:pt x="1543050" y="264319"/>
                </a:lnTo>
                <a:lnTo>
                  <a:pt x="1512094" y="266700"/>
                </a:lnTo>
                <a:lnTo>
                  <a:pt x="985837" y="269081"/>
                </a:lnTo>
                <a:lnTo>
                  <a:pt x="733425" y="314325"/>
                </a:lnTo>
                <a:lnTo>
                  <a:pt x="397669" y="381000"/>
                </a:lnTo>
                <a:lnTo>
                  <a:pt x="359569" y="392906"/>
                </a:lnTo>
                <a:lnTo>
                  <a:pt x="297656" y="414337"/>
                </a:lnTo>
                <a:lnTo>
                  <a:pt x="257175" y="428625"/>
                </a:lnTo>
                <a:lnTo>
                  <a:pt x="230981" y="433387"/>
                </a:lnTo>
                <a:lnTo>
                  <a:pt x="183356" y="433387"/>
                </a:lnTo>
                <a:lnTo>
                  <a:pt x="133350" y="416719"/>
                </a:lnTo>
                <a:lnTo>
                  <a:pt x="0" y="342900"/>
                </a:lnTo>
                <a:lnTo>
                  <a:pt x="123825" y="240506"/>
                </a:lnTo>
                <a:lnTo>
                  <a:pt x="204787" y="269081"/>
                </a:lnTo>
                <a:lnTo>
                  <a:pt x="233362" y="271462"/>
                </a:lnTo>
                <a:lnTo>
                  <a:pt x="297656" y="261937"/>
                </a:lnTo>
                <a:lnTo>
                  <a:pt x="426244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AAA01DD-F1EC-41EA-AFF9-683FF1CEE64C}"/>
              </a:ext>
            </a:extLst>
          </p:cNvPr>
          <p:cNvSpPr/>
          <p:nvPr/>
        </p:nvSpPr>
        <p:spPr>
          <a:xfrm>
            <a:off x="5789613" y="1808163"/>
            <a:ext cx="1250950" cy="1187450"/>
          </a:xfrm>
          <a:custGeom>
            <a:avLst/>
            <a:gdLst>
              <a:gd name="connsiteX0" fmla="*/ 992981 w 1252537"/>
              <a:gd name="connsiteY0" fmla="*/ 264319 h 1188244"/>
              <a:gd name="connsiteX1" fmla="*/ 619125 w 1252537"/>
              <a:gd name="connsiteY1" fmla="*/ 642937 h 1188244"/>
              <a:gd name="connsiteX2" fmla="*/ 109537 w 1252537"/>
              <a:gd name="connsiteY2" fmla="*/ 1169194 h 1188244"/>
              <a:gd name="connsiteX3" fmla="*/ 0 w 1252537"/>
              <a:gd name="connsiteY3" fmla="*/ 1188244 h 1188244"/>
              <a:gd name="connsiteX4" fmla="*/ 47625 w 1252537"/>
              <a:gd name="connsiteY4" fmla="*/ 1104900 h 1188244"/>
              <a:gd name="connsiteX5" fmla="*/ 278606 w 1252537"/>
              <a:gd name="connsiteY5" fmla="*/ 778669 h 1188244"/>
              <a:gd name="connsiteX6" fmla="*/ 538162 w 1252537"/>
              <a:gd name="connsiteY6" fmla="*/ 409575 h 1188244"/>
              <a:gd name="connsiteX7" fmla="*/ 681037 w 1252537"/>
              <a:gd name="connsiteY7" fmla="*/ 214312 h 1188244"/>
              <a:gd name="connsiteX8" fmla="*/ 719137 w 1252537"/>
              <a:gd name="connsiteY8" fmla="*/ 159544 h 1188244"/>
              <a:gd name="connsiteX9" fmla="*/ 733425 w 1252537"/>
              <a:gd name="connsiteY9" fmla="*/ 130969 h 1188244"/>
              <a:gd name="connsiteX10" fmla="*/ 735806 w 1252537"/>
              <a:gd name="connsiteY10" fmla="*/ 107156 h 1188244"/>
              <a:gd name="connsiteX11" fmla="*/ 733425 w 1252537"/>
              <a:gd name="connsiteY11" fmla="*/ 92869 h 1188244"/>
              <a:gd name="connsiteX12" fmla="*/ 723900 w 1252537"/>
              <a:gd name="connsiteY12" fmla="*/ 83344 h 1188244"/>
              <a:gd name="connsiteX13" fmla="*/ 700087 w 1252537"/>
              <a:gd name="connsiteY13" fmla="*/ 76200 h 1188244"/>
              <a:gd name="connsiteX14" fmla="*/ 1073944 w 1252537"/>
              <a:gd name="connsiteY14" fmla="*/ 0 h 1188244"/>
              <a:gd name="connsiteX15" fmla="*/ 1252537 w 1252537"/>
              <a:gd name="connsiteY15" fmla="*/ 73819 h 1188244"/>
              <a:gd name="connsiteX16" fmla="*/ 1190625 w 1252537"/>
              <a:gd name="connsiteY16" fmla="*/ 97631 h 1188244"/>
              <a:gd name="connsiteX17" fmla="*/ 1123950 w 1252537"/>
              <a:gd name="connsiteY17" fmla="*/ 128587 h 1188244"/>
              <a:gd name="connsiteX18" fmla="*/ 1090612 w 1252537"/>
              <a:gd name="connsiteY18" fmla="*/ 152400 h 1188244"/>
              <a:gd name="connsiteX19" fmla="*/ 992981 w 1252537"/>
              <a:gd name="connsiteY19" fmla="*/ 264319 h 118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52537" h="1188244">
                <a:moveTo>
                  <a:pt x="992981" y="264319"/>
                </a:moveTo>
                <a:lnTo>
                  <a:pt x="619125" y="642937"/>
                </a:lnTo>
                <a:lnTo>
                  <a:pt x="109537" y="1169194"/>
                </a:lnTo>
                <a:lnTo>
                  <a:pt x="0" y="1188244"/>
                </a:lnTo>
                <a:lnTo>
                  <a:pt x="47625" y="1104900"/>
                </a:lnTo>
                <a:lnTo>
                  <a:pt x="278606" y="778669"/>
                </a:lnTo>
                <a:lnTo>
                  <a:pt x="538162" y="409575"/>
                </a:lnTo>
                <a:lnTo>
                  <a:pt x="681037" y="214312"/>
                </a:lnTo>
                <a:lnTo>
                  <a:pt x="719137" y="159544"/>
                </a:lnTo>
                <a:lnTo>
                  <a:pt x="733425" y="130969"/>
                </a:lnTo>
                <a:lnTo>
                  <a:pt x="735806" y="107156"/>
                </a:lnTo>
                <a:lnTo>
                  <a:pt x="733425" y="92869"/>
                </a:lnTo>
                <a:lnTo>
                  <a:pt x="723900" y="83344"/>
                </a:lnTo>
                <a:lnTo>
                  <a:pt x="700087" y="76200"/>
                </a:lnTo>
                <a:lnTo>
                  <a:pt x="1073944" y="0"/>
                </a:lnTo>
                <a:lnTo>
                  <a:pt x="1252537" y="73819"/>
                </a:lnTo>
                <a:lnTo>
                  <a:pt x="1190625" y="97631"/>
                </a:lnTo>
                <a:lnTo>
                  <a:pt x="1123950" y="128587"/>
                </a:lnTo>
                <a:lnTo>
                  <a:pt x="1090612" y="152400"/>
                </a:lnTo>
                <a:lnTo>
                  <a:pt x="992981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CE0AFAD-C8EE-419B-905D-24278864CC73}"/>
              </a:ext>
            </a:extLst>
          </p:cNvPr>
          <p:cNvSpPr/>
          <p:nvPr/>
        </p:nvSpPr>
        <p:spPr>
          <a:xfrm>
            <a:off x="4794250" y="2689226"/>
            <a:ext cx="2692400" cy="1412875"/>
          </a:xfrm>
          <a:custGeom>
            <a:avLst/>
            <a:gdLst>
              <a:gd name="connsiteX0" fmla="*/ 577829 w 2692565"/>
              <a:gd name="connsiteY0" fmla="*/ 327635 h 1411810"/>
              <a:gd name="connsiteX1" fmla="*/ 1396917 w 2692565"/>
              <a:gd name="connsiteY1" fmla="*/ 205517 h 1411810"/>
              <a:gd name="connsiteX2" fmla="*/ 2272597 w 2692565"/>
              <a:gd name="connsiteY2" fmla="*/ 47656 h 1411810"/>
              <a:gd name="connsiteX3" fmla="*/ 2323231 w 2692565"/>
              <a:gd name="connsiteY3" fmla="*/ 14892 h 1411810"/>
              <a:gd name="connsiteX4" fmla="*/ 2344081 w 2692565"/>
              <a:gd name="connsiteY4" fmla="*/ 2978 h 1411810"/>
              <a:gd name="connsiteX5" fmla="*/ 2367909 w 2692565"/>
              <a:gd name="connsiteY5" fmla="*/ 0 h 1411810"/>
              <a:gd name="connsiteX6" fmla="*/ 2397694 w 2692565"/>
              <a:gd name="connsiteY6" fmla="*/ 2978 h 1411810"/>
              <a:gd name="connsiteX7" fmla="*/ 2478113 w 2692565"/>
              <a:gd name="connsiteY7" fmla="*/ 47656 h 1411810"/>
              <a:gd name="connsiteX8" fmla="*/ 2585339 w 2692565"/>
              <a:gd name="connsiteY8" fmla="*/ 125097 h 1411810"/>
              <a:gd name="connsiteX9" fmla="*/ 2650866 w 2692565"/>
              <a:gd name="connsiteY9" fmla="*/ 181689 h 1411810"/>
              <a:gd name="connsiteX10" fmla="*/ 2674694 w 2692565"/>
              <a:gd name="connsiteY10" fmla="*/ 217431 h 1411810"/>
              <a:gd name="connsiteX11" fmla="*/ 2689587 w 2692565"/>
              <a:gd name="connsiteY11" fmla="*/ 253173 h 1411810"/>
              <a:gd name="connsiteX12" fmla="*/ 2692565 w 2692565"/>
              <a:gd name="connsiteY12" fmla="*/ 277001 h 1411810"/>
              <a:gd name="connsiteX13" fmla="*/ 2683630 w 2692565"/>
              <a:gd name="connsiteY13" fmla="*/ 294872 h 1411810"/>
              <a:gd name="connsiteX14" fmla="*/ 2665759 w 2692565"/>
              <a:gd name="connsiteY14" fmla="*/ 312743 h 1411810"/>
              <a:gd name="connsiteX15" fmla="*/ 2638952 w 2692565"/>
              <a:gd name="connsiteY15" fmla="*/ 324657 h 1411810"/>
              <a:gd name="connsiteX16" fmla="*/ 2615124 w 2692565"/>
              <a:gd name="connsiteY16" fmla="*/ 333592 h 1411810"/>
              <a:gd name="connsiteX17" fmla="*/ 2347059 w 2692565"/>
              <a:gd name="connsiteY17" fmla="*/ 1253949 h 1411810"/>
              <a:gd name="connsiteX18" fmla="*/ 2305360 w 2692565"/>
              <a:gd name="connsiteY18" fmla="*/ 1361175 h 1411810"/>
              <a:gd name="connsiteX19" fmla="*/ 2284511 w 2692565"/>
              <a:gd name="connsiteY19" fmla="*/ 1399896 h 1411810"/>
              <a:gd name="connsiteX20" fmla="*/ 2269618 w 2692565"/>
              <a:gd name="connsiteY20" fmla="*/ 1411810 h 1411810"/>
              <a:gd name="connsiteX21" fmla="*/ 2221962 w 2692565"/>
              <a:gd name="connsiteY21" fmla="*/ 1411810 h 1411810"/>
              <a:gd name="connsiteX22" fmla="*/ 2174306 w 2692565"/>
              <a:gd name="connsiteY22" fmla="*/ 1390960 h 1411810"/>
              <a:gd name="connsiteX23" fmla="*/ 2132607 w 2692565"/>
              <a:gd name="connsiteY23" fmla="*/ 1361175 h 1411810"/>
              <a:gd name="connsiteX24" fmla="*/ 2111758 w 2692565"/>
              <a:gd name="connsiteY24" fmla="*/ 1334369 h 1411810"/>
              <a:gd name="connsiteX25" fmla="*/ 2102822 w 2692565"/>
              <a:gd name="connsiteY25" fmla="*/ 1304584 h 1411810"/>
              <a:gd name="connsiteX26" fmla="*/ 2177285 w 2692565"/>
              <a:gd name="connsiteY26" fmla="*/ 953120 h 1411810"/>
              <a:gd name="connsiteX27" fmla="*/ 2296425 w 2692565"/>
              <a:gd name="connsiteY27" fmla="*/ 375291 h 1411810"/>
              <a:gd name="connsiteX28" fmla="*/ 2302382 w 2692565"/>
              <a:gd name="connsiteY28" fmla="*/ 342528 h 1411810"/>
              <a:gd name="connsiteX29" fmla="*/ 2302382 w 2692565"/>
              <a:gd name="connsiteY29" fmla="*/ 321678 h 1411810"/>
              <a:gd name="connsiteX30" fmla="*/ 2299403 w 2692565"/>
              <a:gd name="connsiteY30" fmla="*/ 303807 h 1411810"/>
              <a:gd name="connsiteX31" fmla="*/ 2287489 w 2692565"/>
              <a:gd name="connsiteY31" fmla="*/ 291893 h 1411810"/>
              <a:gd name="connsiteX32" fmla="*/ 2272597 w 2692565"/>
              <a:gd name="connsiteY32" fmla="*/ 282958 h 1411810"/>
              <a:gd name="connsiteX33" fmla="*/ 2248769 w 2692565"/>
              <a:gd name="connsiteY33" fmla="*/ 274022 h 1411810"/>
              <a:gd name="connsiteX34" fmla="*/ 2213027 w 2692565"/>
              <a:gd name="connsiteY34" fmla="*/ 274022 h 1411810"/>
              <a:gd name="connsiteX35" fmla="*/ 2141543 w 2692565"/>
              <a:gd name="connsiteY35" fmla="*/ 285936 h 1411810"/>
              <a:gd name="connsiteX36" fmla="*/ 1164594 w 2692565"/>
              <a:gd name="connsiteY36" fmla="*/ 422947 h 1411810"/>
              <a:gd name="connsiteX37" fmla="*/ 738668 w 2692565"/>
              <a:gd name="connsiteY37" fmla="*/ 479539 h 1411810"/>
              <a:gd name="connsiteX38" fmla="*/ 449754 w 2692565"/>
              <a:gd name="connsiteY38" fmla="*/ 515281 h 1411810"/>
              <a:gd name="connsiteX39" fmla="*/ 348485 w 2692565"/>
              <a:gd name="connsiteY39" fmla="*/ 533152 h 1411810"/>
              <a:gd name="connsiteX40" fmla="*/ 247216 w 2692565"/>
              <a:gd name="connsiteY40" fmla="*/ 551023 h 1411810"/>
              <a:gd name="connsiteX41" fmla="*/ 166796 w 2692565"/>
              <a:gd name="connsiteY41" fmla="*/ 559958 h 1411810"/>
              <a:gd name="connsiteX42" fmla="*/ 0 w 2692565"/>
              <a:gd name="connsiteY42" fmla="*/ 554001 h 1411810"/>
              <a:gd name="connsiteX43" fmla="*/ 5957 w 2692565"/>
              <a:gd name="connsiteY43" fmla="*/ 408055 h 1411810"/>
              <a:gd name="connsiteX44" fmla="*/ 175732 w 2692565"/>
              <a:gd name="connsiteY44" fmla="*/ 387205 h 1411810"/>
              <a:gd name="connsiteX45" fmla="*/ 577829 w 2692565"/>
              <a:gd name="connsiteY45" fmla="*/ 327635 h 141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92565" h="1411810">
                <a:moveTo>
                  <a:pt x="577829" y="327635"/>
                </a:moveTo>
                <a:lnTo>
                  <a:pt x="1396917" y="205517"/>
                </a:lnTo>
                <a:lnTo>
                  <a:pt x="2272597" y="47656"/>
                </a:lnTo>
                <a:lnTo>
                  <a:pt x="2323231" y="14892"/>
                </a:lnTo>
                <a:lnTo>
                  <a:pt x="2344081" y="2978"/>
                </a:lnTo>
                <a:lnTo>
                  <a:pt x="2367909" y="0"/>
                </a:lnTo>
                <a:lnTo>
                  <a:pt x="2397694" y="2978"/>
                </a:lnTo>
                <a:lnTo>
                  <a:pt x="2478113" y="47656"/>
                </a:lnTo>
                <a:lnTo>
                  <a:pt x="2585339" y="125097"/>
                </a:lnTo>
                <a:lnTo>
                  <a:pt x="2650866" y="181689"/>
                </a:lnTo>
                <a:lnTo>
                  <a:pt x="2674694" y="217431"/>
                </a:lnTo>
                <a:lnTo>
                  <a:pt x="2689587" y="253173"/>
                </a:lnTo>
                <a:lnTo>
                  <a:pt x="2692565" y="277001"/>
                </a:lnTo>
                <a:lnTo>
                  <a:pt x="2683630" y="294872"/>
                </a:lnTo>
                <a:lnTo>
                  <a:pt x="2665759" y="312743"/>
                </a:lnTo>
                <a:lnTo>
                  <a:pt x="2638952" y="324657"/>
                </a:lnTo>
                <a:lnTo>
                  <a:pt x="2615124" y="333592"/>
                </a:lnTo>
                <a:lnTo>
                  <a:pt x="2347059" y="1253949"/>
                </a:lnTo>
                <a:lnTo>
                  <a:pt x="2305360" y="1361175"/>
                </a:lnTo>
                <a:lnTo>
                  <a:pt x="2284511" y="1399896"/>
                </a:lnTo>
                <a:lnTo>
                  <a:pt x="2269618" y="1411810"/>
                </a:lnTo>
                <a:lnTo>
                  <a:pt x="2221962" y="1411810"/>
                </a:lnTo>
                <a:lnTo>
                  <a:pt x="2174306" y="1390960"/>
                </a:lnTo>
                <a:lnTo>
                  <a:pt x="2132607" y="1361175"/>
                </a:lnTo>
                <a:lnTo>
                  <a:pt x="2111758" y="1334369"/>
                </a:lnTo>
                <a:lnTo>
                  <a:pt x="2102822" y="1304584"/>
                </a:lnTo>
                <a:lnTo>
                  <a:pt x="2177285" y="953120"/>
                </a:lnTo>
                <a:lnTo>
                  <a:pt x="2296425" y="375291"/>
                </a:lnTo>
                <a:lnTo>
                  <a:pt x="2302382" y="342528"/>
                </a:lnTo>
                <a:lnTo>
                  <a:pt x="2302382" y="321678"/>
                </a:lnTo>
                <a:lnTo>
                  <a:pt x="2299403" y="303807"/>
                </a:lnTo>
                <a:lnTo>
                  <a:pt x="2287489" y="291893"/>
                </a:lnTo>
                <a:lnTo>
                  <a:pt x="2272597" y="282958"/>
                </a:lnTo>
                <a:lnTo>
                  <a:pt x="2248769" y="274022"/>
                </a:lnTo>
                <a:lnTo>
                  <a:pt x="2213027" y="274022"/>
                </a:lnTo>
                <a:lnTo>
                  <a:pt x="2141543" y="285936"/>
                </a:lnTo>
                <a:lnTo>
                  <a:pt x="1164594" y="422947"/>
                </a:lnTo>
                <a:lnTo>
                  <a:pt x="738668" y="479539"/>
                </a:lnTo>
                <a:lnTo>
                  <a:pt x="449754" y="515281"/>
                </a:lnTo>
                <a:lnTo>
                  <a:pt x="348485" y="533152"/>
                </a:lnTo>
                <a:lnTo>
                  <a:pt x="247216" y="551023"/>
                </a:lnTo>
                <a:lnTo>
                  <a:pt x="166796" y="559958"/>
                </a:lnTo>
                <a:lnTo>
                  <a:pt x="0" y="554001"/>
                </a:lnTo>
                <a:lnTo>
                  <a:pt x="5957" y="408055"/>
                </a:lnTo>
                <a:lnTo>
                  <a:pt x="175732" y="387205"/>
                </a:lnTo>
                <a:lnTo>
                  <a:pt x="577829" y="32763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E8DDC001-8079-4F26-8048-386F3CEEA803}"/>
              </a:ext>
            </a:extLst>
          </p:cNvPr>
          <p:cNvSpPr/>
          <p:nvPr/>
        </p:nvSpPr>
        <p:spPr>
          <a:xfrm>
            <a:off x="5678488" y="3033714"/>
            <a:ext cx="431800" cy="1025525"/>
          </a:xfrm>
          <a:custGeom>
            <a:avLst/>
            <a:gdLst>
              <a:gd name="connsiteX0" fmla="*/ 171450 w 431007"/>
              <a:gd name="connsiteY0" fmla="*/ 454818 h 1026318"/>
              <a:gd name="connsiteX1" fmla="*/ 164307 w 431007"/>
              <a:gd name="connsiteY1" fmla="*/ 250031 h 1026318"/>
              <a:gd name="connsiteX2" fmla="*/ 164307 w 431007"/>
              <a:gd name="connsiteY2" fmla="*/ 202406 h 1026318"/>
              <a:gd name="connsiteX3" fmla="*/ 157163 w 431007"/>
              <a:gd name="connsiteY3" fmla="*/ 176212 h 1026318"/>
              <a:gd name="connsiteX4" fmla="*/ 138113 w 431007"/>
              <a:gd name="connsiteY4" fmla="*/ 145256 h 1026318"/>
              <a:gd name="connsiteX5" fmla="*/ 116682 w 431007"/>
              <a:gd name="connsiteY5" fmla="*/ 123825 h 1026318"/>
              <a:gd name="connsiteX6" fmla="*/ 85725 w 431007"/>
              <a:gd name="connsiteY6" fmla="*/ 90487 h 1026318"/>
              <a:gd name="connsiteX7" fmla="*/ 0 w 431007"/>
              <a:gd name="connsiteY7" fmla="*/ 0 h 1026318"/>
              <a:gd name="connsiteX8" fmla="*/ 385763 w 431007"/>
              <a:gd name="connsiteY8" fmla="*/ 54768 h 1026318"/>
              <a:gd name="connsiteX9" fmla="*/ 409575 w 431007"/>
              <a:gd name="connsiteY9" fmla="*/ 88106 h 1026318"/>
              <a:gd name="connsiteX10" fmla="*/ 419100 w 431007"/>
              <a:gd name="connsiteY10" fmla="*/ 114300 h 1026318"/>
              <a:gd name="connsiteX11" fmla="*/ 426244 w 431007"/>
              <a:gd name="connsiteY11" fmla="*/ 145256 h 1026318"/>
              <a:gd name="connsiteX12" fmla="*/ 431007 w 431007"/>
              <a:gd name="connsiteY12" fmla="*/ 192881 h 1026318"/>
              <a:gd name="connsiteX13" fmla="*/ 426244 w 431007"/>
              <a:gd name="connsiteY13" fmla="*/ 235743 h 1026318"/>
              <a:gd name="connsiteX14" fmla="*/ 397669 w 431007"/>
              <a:gd name="connsiteY14" fmla="*/ 473868 h 1026318"/>
              <a:gd name="connsiteX15" fmla="*/ 350044 w 431007"/>
              <a:gd name="connsiteY15" fmla="*/ 866775 h 1026318"/>
              <a:gd name="connsiteX16" fmla="*/ 342900 w 431007"/>
              <a:gd name="connsiteY16" fmla="*/ 909637 h 1026318"/>
              <a:gd name="connsiteX17" fmla="*/ 252413 w 431007"/>
              <a:gd name="connsiteY17" fmla="*/ 1026318 h 1026318"/>
              <a:gd name="connsiteX18" fmla="*/ 183357 w 431007"/>
              <a:gd name="connsiteY18" fmla="*/ 931068 h 1026318"/>
              <a:gd name="connsiteX19" fmla="*/ 171450 w 431007"/>
              <a:gd name="connsiteY19" fmla="*/ 454818 h 10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1007" h="1026318">
                <a:moveTo>
                  <a:pt x="171450" y="454818"/>
                </a:moveTo>
                <a:lnTo>
                  <a:pt x="164307" y="250031"/>
                </a:lnTo>
                <a:lnTo>
                  <a:pt x="164307" y="202406"/>
                </a:lnTo>
                <a:lnTo>
                  <a:pt x="157163" y="176212"/>
                </a:lnTo>
                <a:lnTo>
                  <a:pt x="138113" y="145256"/>
                </a:lnTo>
                <a:lnTo>
                  <a:pt x="116682" y="123825"/>
                </a:lnTo>
                <a:lnTo>
                  <a:pt x="85725" y="90487"/>
                </a:lnTo>
                <a:lnTo>
                  <a:pt x="0" y="0"/>
                </a:lnTo>
                <a:lnTo>
                  <a:pt x="385763" y="54768"/>
                </a:lnTo>
                <a:lnTo>
                  <a:pt x="409575" y="88106"/>
                </a:lnTo>
                <a:lnTo>
                  <a:pt x="419100" y="114300"/>
                </a:lnTo>
                <a:lnTo>
                  <a:pt x="426244" y="145256"/>
                </a:lnTo>
                <a:lnTo>
                  <a:pt x="431007" y="192881"/>
                </a:lnTo>
                <a:lnTo>
                  <a:pt x="426244" y="235743"/>
                </a:lnTo>
                <a:lnTo>
                  <a:pt x="397669" y="473868"/>
                </a:lnTo>
                <a:lnTo>
                  <a:pt x="350044" y="866775"/>
                </a:lnTo>
                <a:lnTo>
                  <a:pt x="342900" y="909637"/>
                </a:lnTo>
                <a:lnTo>
                  <a:pt x="252413" y="1026318"/>
                </a:lnTo>
                <a:lnTo>
                  <a:pt x="183357" y="931068"/>
                </a:lnTo>
                <a:lnTo>
                  <a:pt x="171450" y="45481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D7776708-C39A-4599-9AB4-13541F5C25D3}"/>
              </a:ext>
            </a:extLst>
          </p:cNvPr>
          <p:cNvSpPr/>
          <p:nvPr/>
        </p:nvSpPr>
        <p:spPr>
          <a:xfrm>
            <a:off x="4684713" y="3808414"/>
            <a:ext cx="2400300" cy="403225"/>
          </a:xfrm>
          <a:custGeom>
            <a:avLst/>
            <a:gdLst>
              <a:gd name="connsiteX0" fmla="*/ 1493044 w 2400300"/>
              <a:gd name="connsiteY0" fmla="*/ 92869 h 404812"/>
              <a:gd name="connsiteX1" fmla="*/ 1847850 w 2400300"/>
              <a:gd name="connsiteY1" fmla="*/ 50006 h 404812"/>
              <a:gd name="connsiteX2" fmla="*/ 2247900 w 2400300"/>
              <a:gd name="connsiteY2" fmla="*/ 0 h 404812"/>
              <a:gd name="connsiteX3" fmla="*/ 2271712 w 2400300"/>
              <a:gd name="connsiteY3" fmla="*/ 2381 h 404812"/>
              <a:gd name="connsiteX4" fmla="*/ 2400300 w 2400300"/>
              <a:gd name="connsiteY4" fmla="*/ 102394 h 404812"/>
              <a:gd name="connsiteX5" fmla="*/ 2224087 w 2400300"/>
              <a:gd name="connsiteY5" fmla="*/ 204787 h 404812"/>
              <a:gd name="connsiteX6" fmla="*/ 2095500 w 2400300"/>
              <a:gd name="connsiteY6" fmla="*/ 204787 h 404812"/>
              <a:gd name="connsiteX7" fmla="*/ 1807369 w 2400300"/>
              <a:gd name="connsiteY7" fmla="*/ 233362 h 404812"/>
              <a:gd name="connsiteX8" fmla="*/ 1359694 w 2400300"/>
              <a:gd name="connsiteY8" fmla="*/ 283369 h 404812"/>
              <a:gd name="connsiteX9" fmla="*/ 828675 w 2400300"/>
              <a:gd name="connsiteY9" fmla="*/ 342900 h 404812"/>
              <a:gd name="connsiteX10" fmla="*/ 478631 w 2400300"/>
              <a:gd name="connsiteY10" fmla="*/ 381000 h 404812"/>
              <a:gd name="connsiteX11" fmla="*/ 276225 w 2400300"/>
              <a:gd name="connsiteY11" fmla="*/ 404812 h 404812"/>
              <a:gd name="connsiteX12" fmla="*/ 254794 w 2400300"/>
              <a:gd name="connsiteY12" fmla="*/ 402431 h 404812"/>
              <a:gd name="connsiteX13" fmla="*/ 202406 w 2400300"/>
              <a:gd name="connsiteY13" fmla="*/ 390525 h 404812"/>
              <a:gd name="connsiteX14" fmla="*/ 135731 w 2400300"/>
              <a:gd name="connsiteY14" fmla="*/ 376237 h 404812"/>
              <a:gd name="connsiteX15" fmla="*/ 0 w 2400300"/>
              <a:gd name="connsiteY15" fmla="*/ 259556 h 404812"/>
              <a:gd name="connsiteX16" fmla="*/ 154781 w 2400300"/>
              <a:gd name="connsiteY16" fmla="*/ 223837 h 404812"/>
              <a:gd name="connsiteX17" fmla="*/ 207169 w 2400300"/>
              <a:gd name="connsiteY17" fmla="*/ 230981 h 404812"/>
              <a:gd name="connsiteX18" fmla="*/ 285750 w 2400300"/>
              <a:gd name="connsiteY18" fmla="*/ 247650 h 404812"/>
              <a:gd name="connsiteX19" fmla="*/ 340519 w 2400300"/>
              <a:gd name="connsiteY19" fmla="*/ 242887 h 404812"/>
              <a:gd name="connsiteX20" fmla="*/ 1166812 w 2400300"/>
              <a:gd name="connsiteY20" fmla="*/ 135731 h 404812"/>
              <a:gd name="connsiteX21" fmla="*/ 1345406 w 2400300"/>
              <a:gd name="connsiteY21" fmla="*/ 114300 h 404812"/>
              <a:gd name="connsiteX22" fmla="*/ 1493044 w 2400300"/>
              <a:gd name="connsiteY22" fmla="*/ 92869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00300" h="404812">
                <a:moveTo>
                  <a:pt x="1493044" y="92869"/>
                </a:moveTo>
                <a:lnTo>
                  <a:pt x="1847850" y="50006"/>
                </a:lnTo>
                <a:lnTo>
                  <a:pt x="2247900" y="0"/>
                </a:lnTo>
                <a:lnTo>
                  <a:pt x="2271712" y="2381"/>
                </a:lnTo>
                <a:lnTo>
                  <a:pt x="2400300" y="102394"/>
                </a:lnTo>
                <a:lnTo>
                  <a:pt x="2224087" y="204787"/>
                </a:lnTo>
                <a:lnTo>
                  <a:pt x="2095500" y="204787"/>
                </a:lnTo>
                <a:lnTo>
                  <a:pt x="1807369" y="233362"/>
                </a:lnTo>
                <a:lnTo>
                  <a:pt x="1359694" y="283369"/>
                </a:lnTo>
                <a:lnTo>
                  <a:pt x="828675" y="342900"/>
                </a:lnTo>
                <a:lnTo>
                  <a:pt x="478631" y="381000"/>
                </a:lnTo>
                <a:lnTo>
                  <a:pt x="276225" y="404812"/>
                </a:lnTo>
                <a:lnTo>
                  <a:pt x="254794" y="402431"/>
                </a:lnTo>
                <a:lnTo>
                  <a:pt x="202406" y="390525"/>
                </a:lnTo>
                <a:lnTo>
                  <a:pt x="135731" y="376237"/>
                </a:lnTo>
                <a:lnTo>
                  <a:pt x="0" y="259556"/>
                </a:lnTo>
                <a:lnTo>
                  <a:pt x="154781" y="223837"/>
                </a:lnTo>
                <a:lnTo>
                  <a:pt x="207169" y="230981"/>
                </a:lnTo>
                <a:lnTo>
                  <a:pt x="285750" y="247650"/>
                </a:lnTo>
                <a:lnTo>
                  <a:pt x="340519" y="242887"/>
                </a:lnTo>
                <a:lnTo>
                  <a:pt x="1166812" y="135731"/>
                </a:lnTo>
                <a:lnTo>
                  <a:pt x="1345406" y="114300"/>
                </a:lnTo>
                <a:lnTo>
                  <a:pt x="1493044" y="928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3997BC4-5867-4194-A726-72CD1E65D89C}"/>
              </a:ext>
            </a:extLst>
          </p:cNvPr>
          <p:cNvSpPr/>
          <p:nvPr/>
        </p:nvSpPr>
        <p:spPr>
          <a:xfrm>
            <a:off x="4446589" y="3057526"/>
            <a:ext cx="3692525" cy="2855913"/>
          </a:xfrm>
          <a:custGeom>
            <a:avLst/>
            <a:gdLst>
              <a:gd name="connsiteX0" fmla="*/ 431955 w 3691258"/>
              <a:gd name="connsiteY0" fmla="*/ 302930 h 2855396"/>
              <a:gd name="connsiteX1" fmla="*/ 420736 w 3691258"/>
              <a:gd name="connsiteY1" fmla="*/ 852692 h 2855396"/>
              <a:gd name="connsiteX2" fmla="*/ 387077 w 3691258"/>
              <a:gd name="connsiteY2" fmla="*/ 1178061 h 2855396"/>
              <a:gd name="connsiteX3" fmla="*/ 364638 w 3691258"/>
              <a:gd name="connsiteY3" fmla="*/ 1559529 h 2855396"/>
              <a:gd name="connsiteX4" fmla="*/ 330979 w 3691258"/>
              <a:gd name="connsiteY4" fmla="*/ 1946606 h 2855396"/>
              <a:gd name="connsiteX5" fmla="*/ 325369 w 3691258"/>
              <a:gd name="connsiteY5" fmla="*/ 2103681 h 2855396"/>
              <a:gd name="connsiteX6" fmla="*/ 330979 w 3691258"/>
              <a:gd name="connsiteY6" fmla="*/ 2243926 h 2855396"/>
              <a:gd name="connsiteX7" fmla="*/ 353418 w 3691258"/>
              <a:gd name="connsiteY7" fmla="*/ 2322463 h 2855396"/>
              <a:gd name="connsiteX8" fmla="*/ 381467 w 3691258"/>
              <a:gd name="connsiteY8" fmla="*/ 2384171 h 2855396"/>
              <a:gd name="connsiteX9" fmla="*/ 420736 w 3691258"/>
              <a:gd name="connsiteY9" fmla="*/ 2434660 h 2855396"/>
              <a:gd name="connsiteX10" fmla="*/ 465614 w 3691258"/>
              <a:gd name="connsiteY10" fmla="*/ 2479538 h 2855396"/>
              <a:gd name="connsiteX11" fmla="*/ 538542 w 3691258"/>
              <a:gd name="connsiteY11" fmla="*/ 2524417 h 2855396"/>
              <a:gd name="connsiteX12" fmla="*/ 673178 w 3691258"/>
              <a:gd name="connsiteY12" fmla="*/ 2563686 h 2855396"/>
              <a:gd name="connsiteX13" fmla="*/ 858301 w 3691258"/>
              <a:gd name="connsiteY13" fmla="*/ 2586125 h 2855396"/>
              <a:gd name="connsiteX14" fmla="*/ 1172451 w 3691258"/>
              <a:gd name="connsiteY14" fmla="*/ 2602954 h 2855396"/>
              <a:gd name="connsiteX15" fmla="*/ 1699774 w 3691258"/>
              <a:gd name="connsiteY15" fmla="*/ 2608564 h 2855396"/>
              <a:gd name="connsiteX16" fmla="*/ 2322463 w 3691258"/>
              <a:gd name="connsiteY16" fmla="*/ 2602954 h 2855396"/>
              <a:gd name="connsiteX17" fmla="*/ 2748809 w 3691258"/>
              <a:gd name="connsiteY17" fmla="*/ 2580515 h 2855396"/>
              <a:gd name="connsiteX18" fmla="*/ 3029300 w 3691258"/>
              <a:gd name="connsiteY18" fmla="*/ 2535637 h 2855396"/>
              <a:gd name="connsiteX19" fmla="*/ 3685649 w 3691258"/>
              <a:gd name="connsiteY19" fmla="*/ 2580515 h 2855396"/>
              <a:gd name="connsiteX20" fmla="*/ 3691258 w 3691258"/>
              <a:gd name="connsiteY20" fmla="*/ 2602954 h 2855396"/>
              <a:gd name="connsiteX21" fmla="*/ 3685649 w 3691258"/>
              <a:gd name="connsiteY21" fmla="*/ 2636613 h 2855396"/>
              <a:gd name="connsiteX22" fmla="*/ 3657600 w 3691258"/>
              <a:gd name="connsiteY22" fmla="*/ 2681492 h 2855396"/>
              <a:gd name="connsiteX23" fmla="*/ 3601501 w 3691258"/>
              <a:gd name="connsiteY23" fmla="*/ 2720760 h 2855396"/>
              <a:gd name="connsiteX24" fmla="*/ 3551013 w 3691258"/>
              <a:gd name="connsiteY24" fmla="*/ 2743200 h 2855396"/>
              <a:gd name="connsiteX25" fmla="*/ 3444427 w 3691258"/>
              <a:gd name="connsiteY25" fmla="*/ 2771249 h 2855396"/>
              <a:gd name="connsiteX26" fmla="*/ 3337840 w 3691258"/>
              <a:gd name="connsiteY26" fmla="*/ 2788078 h 2855396"/>
              <a:gd name="connsiteX27" fmla="*/ 3208814 w 3691258"/>
              <a:gd name="connsiteY27" fmla="*/ 2799298 h 2855396"/>
              <a:gd name="connsiteX28" fmla="*/ 2866616 w 3691258"/>
              <a:gd name="connsiteY28" fmla="*/ 2832957 h 2855396"/>
              <a:gd name="connsiteX29" fmla="*/ 2445879 w 3691258"/>
              <a:gd name="connsiteY29" fmla="*/ 2849786 h 2855396"/>
              <a:gd name="connsiteX30" fmla="*/ 1952216 w 3691258"/>
              <a:gd name="connsiteY30" fmla="*/ 2855396 h 2855396"/>
              <a:gd name="connsiteX31" fmla="*/ 1436112 w 3691258"/>
              <a:gd name="connsiteY31" fmla="*/ 2849786 h 2855396"/>
              <a:gd name="connsiteX32" fmla="*/ 1077084 w 3691258"/>
              <a:gd name="connsiteY32" fmla="*/ 2838567 h 2855396"/>
              <a:gd name="connsiteX33" fmla="*/ 847082 w 3691258"/>
              <a:gd name="connsiteY33" fmla="*/ 2816127 h 2855396"/>
              <a:gd name="connsiteX34" fmla="*/ 600250 w 3691258"/>
              <a:gd name="connsiteY34" fmla="*/ 2776859 h 2855396"/>
              <a:gd name="connsiteX35" fmla="*/ 426346 w 3691258"/>
              <a:gd name="connsiteY35" fmla="*/ 2720760 h 2855396"/>
              <a:gd name="connsiteX36" fmla="*/ 308539 w 3691258"/>
              <a:gd name="connsiteY36" fmla="*/ 2659052 h 2855396"/>
              <a:gd name="connsiteX37" fmla="*/ 224392 w 3691258"/>
              <a:gd name="connsiteY37" fmla="*/ 2574905 h 2855396"/>
              <a:gd name="connsiteX38" fmla="*/ 168294 w 3691258"/>
              <a:gd name="connsiteY38" fmla="*/ 2468319 h 2855396"/>
              <a:gd name="connsiteX39" fmla="*/ 140245 w 3691258"/>
              <a:gd name="connsiteY39" fmla="*/ 2367342 h 2855396"/>
              <a:gd name="connsiteX40" fmla="*/ 123416 w 3691258"/>
              <a:gd name="connsiteY40" fmla="*/ 2221487 h 2855396"/>
              <a:gd name="connsiteX41" fmla="*/ 134635 w 3691258"/>
              <a:gd name="connsiteY41" fmla="*/ 2047583 h 2855396"/>
              <a:gd name="connsiteX42" fmla="*/ 168294 w 3691258"/>
              <a:gd name="connsiteY42" fmla="*/ 1503430 h 2855396"/>
              <a:gd name="connsiteX43" fmla="*/ 207563 w 3691258"/>
              <a:gd name="connsiteY43" fmla="*/ 774154 h 2855396"/>
              <a:gd name="connsiteX44" fmla="*/ 213173 w 3691258"/>
              <a:gd name="connsiteY44" fmla="*/ 482444 h 2855396"/>
              <a:gd name="connsiteX45" fmla="*/ 207563 w 3691258"/>
              <a:gd name="connsiteY45" fmla="*/ 314149 h 2855396"/>
              <a:gd name="connsiteX46" fmla="*/ 201953 w 3691258"/>
              <a:gd name="connsiteY46" fmla="*/ 274881 h 2855396"/>
              <a:gd name="connsiteX47" fmla="*/ 162684 w 3691258"/>
              <a:gd name="connsiteY47" fmla="*/ 207563 h 2855396"/>
              <a:gd name="connsiteX48" fmla="*/ 78537 w 3691258"/>
              <a:gd name="connsiteY48" fmla="*/ 112196 h 2855396"/>
              <a:gd name="connsiteX49" fmla="*/ 16829 w 3691258"/>
              <a:gd name="connsiteY49" fmla="*/ 61708 h 2855396"/>
              <a:gd name="connsiteX50" fmla="*/ 0 w 3691258"/>
              <a:gd name="connsiteY50" fmla="*/ 33659 h 2855396"/>
              <a:gd name="connsiteX51" fmla="*/ 0 w 3691258"/>
              <a:gd name="connsiteY51" fmla="*/ 11219 h 2855396"/>
              <a:gd name="connsiteX52" fmla="*/ 16829 w 3691258"/>
              <a:gd name="connsiteY52" fmla="*/ 0 h 2855396"/>
              <a:gd name="connsiteX53" fmla="*/ 112196 w 3691258"/>
              <a:gd name="connsiteY53" fmla="*/ 0 h 2855396"/>
              <a:gd name="connsiteX54" fmla="*/ 241222 w 3691258"/>
              <a:gd name="connsiteY54" fmla="*/ 11219 h 2855396"/>
              <a:gd name="connsiteX55" fmla="*/ 381467 w 3691258"/>
              <a:gd name="connsiteY55" fmla="*/ 39268 h 2855396"/>
              <a:gd name="connsiteX56" fmla="*/ 437565 w 3691258"/>
              <a:gd name="connsiteY56" fmla="*/ 67317 h 2855396"/>
              <a:gd name="connsiteX57" fmla="*/ 431955 w 3691258"/>
              <a:gd name="connsiteY57" fmla="*/ 302930 h 2855396"/>
              <a:gd name="connsiteX0" fmla="*/ 431955 w 3691258"/>
              <a:gd name="connsiteY0" fmla="*/ 302930 h 2855396"/>
              <a:gd name="connsiteX1" fmla="*/ 420736 w 3691258"/>
              <a:gd name="connsiteY1" fmla="*/ 852692 h 2855396"/>
              <a:gd name="connsiteX2" fmla="*/ 387077 w 3691258"/>
              <a:gd name="connsiteY2" fmla="*/ 1178061 h 2855396"/>
              <a:gd name="connsiteX3" fmla="*/ 364638 w 3691258"/>
              <a:gd name="connsiteY3" fmla="*/ 1559529 h 2855396"/>
              <a:gd name="connsiteX4" fmla="*/ 330979 w 3691258"/>
              <a:gd name="connsiteY4" fmla="*/ 1946606 h 2855396"/>
              <a:gd name="connsiteX5" fmla="*/ 325369 w 3691258"/>
              <a:gd name="connsiteY5" fmla="*/ 2103681 h 2855396"/>
              <a:gd name="connsiteX6" fmla="*/ 330979 w 3691258"/>
              <a:gd name="connsiteY6" fmla="*/ 2243926 h 2855396"/>
              <a:gd name="connsiteX7" fmla="*/ 353418 w 3691258"/>
              <a:gd name="connsiteY7" fmla="*/ 2322463 h 2855396"/>
              <a:gd name="connsiteX8" fmla="*/ 381467 w 3691258"/>
              <a:gd name="connsiteY8" fmla="*/ 2384171 h 2855396"/>
              <a:gd name="connsiteX9" fmla="*/ 420736 w 3691258"/>
              <a:gd name="connsiteY9" fmla="*/ 2434660 h 2855396"/>
              <a:gd name="connsiteX10" fmla="*/ 465614 w 3691258"/>
              <a:gd name="connsiteY10" fmla="*/ 2479538 h 2855396"/>
              <a:gd name="connsiteX11" fmla="*/ 538542 w 3691258"/>
              <a:gd name="connsiteY11" fmla="*/ 2524417 h 2855396"/>
              <a:gd name="connsiteX12" fmla="*/ 673178 w 3691258"/>
              <a:gd name="connsiteY12" fmla="*/ 2563686 h 2855396"/>
              <a:gd name="connsiteX13" fmla="*/ 858301 w 3691258"/>
              <a:gd name="connsiteY13" fmla="*/ 2586125 h 2855396"/>
              <a:gd name="connsiteX14" fmla="*/ 1172451 w 3691258"/>
              <a:gd name="connsiteY14" fmla="*/ 2602954 h 2855396"/>
              <a:gd name="connsiteX15" fmla="*/ 1699774 w 3691258"/>
              <a:gd name="connsiteY15" fmla="*/ 2608564 h 2855396"/>
              <a:gd name="connsiteX16" fmla="*/ 2322463 w 3691258"/>
              <a:gd name="connsiteY16" fmla="*/ 2602954 h 2855396"/>
              <a:gd name="connsiteX17" fmla="*/ 2748809 w 3691258"/>
              <a:gd name="connsiteY17" fmla="*/ 2580515 h 2855396"/>
              <a:gd name="connsiteX18" fmla="*/ 3029300 w 3691258"/>
              <a:gd name="connsiteY18" fmla="*/ 2535637 h 2855396"/>
              <a:gd name="connsiteX19" fmla="*/ 3685649 w 3691258"/>
              <a:gd name="connsiteY19" fmla="*/ 2580515 h 2855396"/>
              <a:gd name="connsiteX20" fmla="*/ 3691258 w 3691258"/>
              <a:gd name="connsiteY20" fmla="*/ 2602954 h 2855396"/>
              <a:gd name="connsiteX21" fmla="*/ 3685649 w 3691258"/>
              <a:gd name="connsiteY21" fmla="*/ 2636613 h 2855396"/>
              <a:gd name="connsiteX22" fmla="*/ 3657600 w 3691258"/>
              <a:gd name="connsiteY22" fmla="*/ 2681492 h 2855396"/>
              <a:gd name="connsiteX23" fmla="*/ 3601501 w 3691258"/>
              <a:gd name="connsiteY23" fmla="*/ 2720760 h 2855396"/>
              <a:gd name="connsiteX24" fmla="*/ 3551013 w 3691258"/>
              <a:gd name="connsiteY24" fmla="*/ 2743200 h 2855396"/>
              <a:gd name="connsiteX25" fmla="*/ 3444427 w 3691258"/>
              <a:gd name="connsiteY25" fmla="*/ 2771249 h 2855396"/>
              <a:gd name="connsiteX26" fmla="*/ 3337840 w 3691258"/>
              <a:gd name="connsiteY26" fmla="*/ 2788078 h 2855396"/>
              <a:gd name="connsiteX27" fmla="*/ 3208814 w 3691258"/>
              <a:gd name="connsiteY27" fmla="*/ 2799298 h 2855396"/>
              <a:gd name="connsiteX28" fmla="*/ 2866616 w 3691258"/>
              <a:gd name="connsiteY28" fmla="*/ 2832957 h 2855396"/>
              <a:gd name="connsiteX29" fmla="*/ 2445879 w 3691258"/>
              <a:gd name="connsiteY29" fmla="*/ 2849786 h 2855396"/>
              <a:gd name="connsiteX30" fmla="*/ 1952216 w 3691258"/>
              <a:gd name="connsiteY30" fmla="*/ 2855396 h 2855396"/>
              <a:gd name="connsiteX31" fmla="*/ 1436112 w 3691258"/>
              <a:gd name="connsiteY31" fmla="*/ 2849786 h 2855396"/>
              <a:gd name="connsiteX32" fmla="*/ 1077084 w 3691258"/>
              <a:gd name="connsiteY32" fmla="*/ 2838567 h 2855396"/>
              <a:gd name="connsiteX33" fmla="*/ 847082 w 3691258"/>
              <a:gd name="connsiteY33" fmla="*/ 2816127 h 2855396"/>
              <a:gd name="connsiteX34" fmla="*/ 600250 w 3691258"/>
              <a:gd name="connsiteY34" fmla="*/ 2776859 h 2855396"/>
              <a:gd name="connsiteX35" fmla="*/ 426346 w 3691258"/>
              <a:gd name="connsiteY35" fmla="*/ 2720760 h 2855396"/>
              <a:gd name="connsiteX36" fmla="*/ 308539 w 3691258"/>
              <a:gd name="connsiteY36" fmla="*/ 2659052 h 2855396"/>
              <a:gd name="connsiteX37" fmla="*/ 224392 w 3691258"/>
              <a:gd name="connsiteY37" fmla="*/ 2574905 h 2855396"/>
              <a:gd name="connsiteX38" fmla="*/ 168294 w 3691258"/>
              <a:gd name="connsiteY38" fmla="*/ 2468319 h 2855396"/>
              <a:gd name="connsiteX39" fmla="*/ 140245 w 3691258"/>
              <a:gd name="connsiteY39" fmla="*/ 2367342 h 2855396"/>
              <a:gd name="connsiteX40" fmla="*/ 123416 w 3691258"/>
              <a:gd name="connsiteY40" fmla="*/ 2221487 h 2855396"/>
              <a:gd name="connsiteX41" fmla="*/ 134635 w 3691258"/>
              <a:gd name="connsiteY41" fmla="*/ 2047583 h 2855396"/>
              <a:gd name="connsiteX42" fmla="*/ 168294 w 3691258"/>
              <a:gd name="connsiteY42" fmla="*/ 1503430 h 2855396"/>
              <a:gd name="connsiteX43" fmla="*/ 207563 w 3691258"/>
              <a:gd name="connsiteY43" fmla="*/ 774154 h 2855396"/>
              <a:gd name="connsiteX44" fmla="*/ 213173 w 3691258"/>
              <a:gd name="connsiteY44" fmla="*/ 482444 h 2855396"/>
              <a:gd name="connsiteX45" fmla="*/ 207563 w 3691258"/>
              <a:gd name="connsiteY45" fmla="*/ 314149 h 2855396"/>
              <a:gd name="connsiteX46" fmla="*/ 201953 w 3691258"/>
              <a:gd name="connsiteY46" fmla="*/ 274881 h 2855396"/>
              <a:gd name="connsiteX47" fmla="*/ 162684 w 3691258"/>
              <a:gd name="connsiteY47" fmla="*/ 207563 h 2855396"/>
              <a:gd name="connsiteX48" fmla="*/ 78537 w 3691258"/>
              <a:gd name="connsiteY48" fmla="*/ 112196 h 2855396"/>
              <a:gd name="connsiteX49" fmla="*/ 16829 w 3691258"/>
              <a:gd name="connsiteY49" fmla="*/ 61708 h 2855396"/>
              <a:gd name="connsiteX50" fmla="*/ 0 w 3691258"/>
              <a:gd name="connsiteY50" fmla="*/ 33659 h 2855396"/>
              <a:gd name="connsiteX51" fmla="*/ 0 w 3691258"/>
              <a:gd name="connsiteY51" fmla="*/ 11219 h 2855396"/>
              <a:gd name="connsiteX52" fmla="*/ 16829 w 3691258"/>
              <a:gd name="connsiteY52" fmla="*/ 0 h 2855396"/>
              <a:gd name="connsiteX53" fmla="*/ 112196 w 3691258"/>
              <a:gd name="connsiteY53" fmla="*/ 0 h 2855396"/>
              <a:gd name="connsiteX54" fmla="*/ 241222 w 3691258"/>
              <a:gd name="connsiteY54" fmla="*/ 11219 h 2855396"/>
              <a:gd name="connsiteX55" fmla="*/ 381467 w 3691258"/>
              <a:gd name="connsiteY55" fmla="*/ 39268 h 2855396"/>
              <a:gd name="connsiteX56" fmla="*/ 437565 w 3691258"/>
              <a:gd name="connsiteY56" fmla="*/ 67317 h 2855396"/>
              <a:gd name="connsiteX57" fmla="*/ 431955 w 3691258"/>
              <a:gd name="connsiteY57" fmla="*/ 302930 h 285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691258" h="2855396">
                <a:moveTo>
                  <a:pt x="431955" y="302930"/>
                </a:moveTo>
                <a:lnTo>
                  <a:pt x="420736" y="852692"/>
                </a:lnTo>
                <a:lnTo>
                  <a:pt x="387077" y="1178061"/>
                </a:lnTo>
                <a:lnTo>
                  <a:pt x="364638" y="1559529"/>
                </a:lnTo>
                <a:lnTo>
                  <a:pt x="330979" y="1946606"/>
                </a:lnTo>
                <a:lnTo>
                  <a:pt x="325369" y="2103681"/>
                </a:lnTo>
                <a:lnTo>
                  <a:pt x="330979" y="2243926"/>
                </a:lnTo>
                <a:lnTo>
                  <a:pt x="353418" y="2322463"/>
                </a:lnTo>
                <a:lnTo>
                  <a:pt x="381467" y="2384171"/>
                </a:lnTo>
                <a:lnTo>
                  <a:pt x="420736" y="2434660"/>
                </a:lnTo>
                <a:lnTo>
                  <a:pt x="465614" y="2479538"/>
                </a:lnTo>
                <a:lnTo>
                  <a:pt x="538542" y="2524417"/>
                </a:lnTo>
                <a:lnTo>
                  <a:pt x="673178" y="2563686"/>
                </a:lnTo>
                <a:lnTo>
                  <a:pt x="858301" y="2586125"/>
                </a:lnTo>
                <a:lnTo>
                  <a:pt x="1172451" y="2602954"/>
                </a:lnTo>
                <a:lnTo>
                  <a:pt x="1699774" y="2608564"/>
                </a:lnTo>
                <a:lnTo>
                  <a:pt x="2322463" y="2602954"/>
                </a:lnTo>
                <a:lnTo>
                  <a:pt x="2748809" y="2580515"/>
                </a:lnTo>
                <a:cubicBezTo>
                  <a:pt x="2937548" y="2544109"/>
                  <a:pt x="2935803" y="2550596"/>
                  <a:pt x="3029300" y="2535637"/>
                </a:cubicBezTo>
                <a:lnTo>
                  <a:pt x="3685649" y="2580515"/>
                </a:lnTo>
                <a:lnTo>
                  <a:pt x="3691258" y="2602954"/>
                </a:lnTo>
                <a:lnTo>
                  <a:pt x="3685649" y="2636613"/>
                </a:lnTo>
                <a:lnTo>
                  <a:pt x="3657600" y="2681492"/>
                </a:lnTo>
                <a:lnTo>
                  <a:pt x="3601501" y="2720760"/>
                </a:lnTo>
                <a:lnTo>
                  <a:pt x="3551013" y="2743200"/>
                </a:lnTo>
                <a:lnTo>
                  <a:pt x="3444427" y="2771249"/>
                </a:lnTo>
                <a:lnTo>
                  <a:pt x="3337840" y="2788078"/>
                </a:lnTo>
                <a:lnTo>
                  <a:pt x="3208814" y="2799298"/>
                </a:lnTo>
                <a:lnTo>
                  <a:pt x="2866616" y="2832957"/>
                </a:lnTo>
                <a:lnTo>
                  <a:pt x="2445879" y="2849786"/>
                </a:lnTo>
                <a:lnTo>
                  <a:pt x="1952216" y="2855396"/>
                </a:lnTo>
                <a:lnTo>
                  <a:pt x="1436112" y="2849786"/>
                </a:lnTo>
                <a:lnTo>
                  <a:pt x="1077084" y="2838567"/>
                </a:lnTo>
                <a:lnTo>
                  <a:pt x="847082" y="2816127"/>
                </a:lnTo>
                <a:lnTo>
                  <a:pt x="600250" y="2776859"/>
                </a:lnTo>
                <a:lnTo>
                  <a:pt x="426346" y="2720760"/>
                </a:lnTo>
                <a:lnTo>
                  <a:pt x="308539" y="2659052"/>
                </a:lnTo>
                <a:lnTo>
                  <a:pt x="224392" y="2574905"/>
                </a:lnTo>
                <a:lnTo>
                  <a:pt x="168294" y="2468319"/>
                </a:lnTo>
                <a:lnTo>
                  <a:pt x="140245" y="2367342"/>
                </a:lnTo>
                <a:lnTo>
                  <a:pt x="123416" y="2221487"/>
                </a:lnTo>
                <a:lnTo>
                  <a:pt x="134635" y="2047583"/>
                </a:lnTo>
                <a:lnTo>
                  <a:pt x="168294" y="1503430"/>
                </a:lnTo>
                <a:lnTo>
                  <a:pt x="207563" y="774154"/>
                </a:lnTo>
                <a:lnTo>
                  <a:pt x="213173" y="482444"/>
                </a:lnTo>
                <a:lnTo>
                  <a:pt x="207563" y="314149"/>
                </a:lnTo>
                <a:lnTo>
                  <a:pt x="201953" y="274881"/>
                </a:lnTo>
                <a:lnTo>
                  <a:pt x="162684" y="207563"/>
                </a:lnTo>
                <a:lnTo>
                  <a:pt x="78537" y="112196"/>
                </a:lnTo>
                <a:lnTo>
                  <a:pt x="16829" y="61708"/>
                </a:lnTo>
                <a:lnTo>
                  <a:pt x="0" y="33659"/>
                </a:lnTo>
                <a:lnTo>
                  <a:pt x="0" y="11219"/>
                </a:lnTo>
                <a:lnTo>
                  <a:pt x="16829" y="0"/>
                </a:lnTo>
                <a:lnTo>
                  <a:pt x="112196" y="0"/>
                </a:lnTo>
                <a:lnTo>
                  <a:pt x="241222" y="11219"/>
                </a:lnTo>
                <a:lnTo>
                  <a:pt x="381467" y="39268"/>
                </a:lnTo>
                <a:lnTo>
                  <a:pt x="437565" y="67317"/>
                </a:lnTo>
                <a:lnTo>
                  <a:pt x="431955" y="30293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50D88D11-2357-434D-9CBE-144B29BA7723}"/>
              </a:ext>
            </a:extLst>
          </p:cNvPr>
          <p:cNvSpPr/>
          <p:nvPr/>
        </p:nvSpPr>
        <p:spPr>
          <a:xfrm>
            <a:off x="7334251" y="4733925"/>
            <a:ext cx="804863" cy="941388"/>
          </a:xfrm>
          <a:custGeom>
            <a:avLst/>
            <a:gdLst>
              <a:gd name="connsiteX0" fmla="*/ 478631 w 804863"/>
              <a:gd name="connsiteY0" fmla="*/ 264319 h 940594"/>
              <a:gd name="connsiteX1" fmla="*/ 495300 w 804863"/>
              <a:gd name="connsiteY1" fmla="*/ 164306 h 940594"/>
              <a:gd name="connsiteX2" fmla="*/ 511969 w 804863"/>
              <a:gd name="connsiteY2" fmla="*/ 50006 h 940594"/>
              <a:gd name="connsiteX3" fmla="*/ 519113 w 804863"/>
              <a:gd name="connsiteY3" fmla="*/ 19050 h 940594"/>
              <a:gd name="connsiteX4" fmla="*/ 528638 w 804863"/>
              <a:gd name="connsiteY4" fmla="*/ 2381 h 940594"/>
              <a:gd name="connsiteX5" fmla="*/ 545306 w 804863"/>
              <a:gd name="connsiteY5" fmla="*/ 0 h 940594"/>
              <a:gd name="connsiteX6" fmla="*/ 557213 w 804863"/>
              <a:gd name="connsiteY6" fmla="*/ 9525 h 940594"/>
              <a:gd name="connsiteX7" fmla="*/ 564356 w 804863"/>
              <a:gd name="connsiteY7" fmla="*/ 38100 h 940594"/>
              <a:gd name="connsiteX8" fmla="*/ 571500 w 804863"/>
              <a:gd name="connsiteY8" fmla="*/ 188119 h 940594"/>
              <a:gd name="connsiteX9" fmla="*/ 583406 w 804863"/>
              <a:gd name="connsiteY9" fmla="*/ 469106 h 940594"/>
              <a:gd name="connsiteX10" fmla="*/ 585788 w 804863"/>
              <a:gd name="connsiteY10" fmla="*/ 576263 h 940594"/>
              <a:gd name="connsiteX11" fmla="*/ 590550 w 804863"/>
              <a:gd name="connsiteY11" fmla="*/ 614363 h 940594"/>
              <a:gd name="connsiteX12" fmla="*/ 604838 w 804863"/>
              <a:gd name="connsiteY12" fmla="*/ 661988 h 940594"/>
              <a:gd name="connsiteX13" fmla="*/ 631031 w 804863"/>
              <a:gd name="connsiteY13" fmla="*/ 719138 h 940594"/>
              <a:gd name="connsiteX14" fmla="*/ 652463 w 804863"/>
              <a:gd name="connsiteY14" fmla="*/ 752475 h 940594"/>
              <a:gd name="connsiteX15" fmla="*/ 685800 w 804863"/>
              <a:gd name="connsiteY15" fmla="*/ 797719 h 940594"/>
              <a:gd name="connsiteX16" fmla="*/ 735806 w 804863"/>
              <a:gd name="connsiteY16" fmla="*/ 850106 h 940594"/>
              <a:gd name="connsiteX17" fmla="*/ 781050 w 804863"/>
              <a:gd name="connsiteY17" fmla="*/ 888206 h 940594"/>
              <a:gd name="connsiteX18" fmla="*/ 804863 w 804863"/>
              <a:gd name="connsiteY18" fmla="*/ 900113 h 940594"/>
              <a:gd name="connsiteX19" fmla="*/ 792956 w 804863"/>
              <a:gd name="connsiteY19" fmla="*/ 940594 h 940594"/>
              <a:gd name="connsiteX20" fmla="*/ 0 w 804863"/>
              <a:gd name="connsiteY20" fmla="*/ 876300 h 940594"/>
              <a:gd name="connsiteX21" fmla="*/ 104775 w 804863"/>
              <a:gd name="connsiteY21" fmla="*/ 850106 h 940594"/>
              <a:gd name="connsiteX22" fmla="*/ 185738 w 804863"/>
              <a:gd name="connsiteY22" fmla="*/ 826294 h 940594"/>
              <a:gd name="connsiteX23" fmla="*/ 240506 w 804863"/>
              <a:gd name="connsiteY23" fmla="*/ 802481 h 940594"/>
              <a:gd name="connsiteX24" fmla="*/ 290513 w 804863"/>
              <a:gd name="connsiteY24" fmla="*/ 778669 h 940594"/>
              <a:gd name="connsiteX25" fmla="*/ 309563 w 804863"/>
              <a:gd name="connsiteY25" fmla="*/ 764381 h 940594"/>
              <a:gd name="connsiteX26" fmla="*/ 330994 w 804863"/>
              <a:gd name="connsiteY26" fmla="*/ 740569 h 940594"/>
              <a:gd name="connsiteX27" fmla="*/ 352425 w 804863"/>
              <a:gd name="connsiteY27" fmla="*/ 709613 h 940594"/>
              <a:gd name="connsiteX28" fmla="*/ 373856 w 804863"/>
              <a:gd name="connsiteY28" fmla="*/ 661988 h 940594"/>
              <a:gd name="connsiteX29" fmla="*/ 395288 w 804863"/>
              <a:gd name="connsiteY29" fmla="*/ 604838 h 940594"/>
              <a:gd name="connsiteX30" fmla="*/ 414338 w 804863"/>
              <a:gd name="connsiteY30" fmla="*/ 547688 h 940594"/>
              <a:gd name="connsiteX31" fmla="*/ 431006 w 804863"/>
              <a:gd name="connsiteY31" fmla="*/ 485775 h 940594"/>
              <a:gd name="connsiteX32" fmla="*/ 450056 w 804863"/>
              <a:gd name="connsiteY32" fmla="*/ 416719 h 940594"/>
              <a:gd name="connsiteX33" fmla="*/ 478631 w 804863"/>
              <a:gd name="connsiteY33" fmla="*/ 264319 h 94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4863" h="940594">
                <a:moveTo>
                  <a:pt x="478631" y="264319"/>
                </a:moveTo>
                <a:lnTo>
                  <a:pt x="495300" y="164306"/>
                </a:lnTo>
                <a:lnTo>
                  <a:pt x="511969" y="50006"/>
                </a:lnTo>
                <a:lnTo>
                  <a:pt x="519113" y="19050"/>
                </a:lnTo>
                <a:lnTo>
                  <a:pt x="528638" y="2381"/>
                </a:lnTo>
                <a:lnTo>
                  <a:pt x="545306" y="0"/>
                </a:lnTo>
                <a:lnTo>
                  <a:pt x="557213" y="9525"/>
                </a:lnTo>
                <a:lnTo>
                  <a:pt x="564356" y="38100"/>
                </a:lnTo>
                <a:lnTo>
                  <a:pt x="571500" y="188119"/>
                </a:lnTo>
                <a:lnTo>
                  <a:pt x="583406" y="469106"/>
                </a:lnTo>
                <a:lnTo>
                  <a:pt x="585788" y="576263"/>
                </a:lnTo>
                <a:lnTo>
                  <a:pt x="590550" y="614363"/>
                </a:lnTo>
                <a:lnTo>
                  <a:pt x="604838" y="661988"/>
                </a:lnTo>
                <a:lnTo>
                  <a:pt x="631031" y="719138"/>
                </a:lnTo>
                <a:lnTo>
                  <a:pt x="652463" y="752475"/>
                </a:lnTo>
                <a:lnTo>
                  <a:pt x="685800" y="797719"/>
                </a:lnTo>
                <a:lnTo>
                  <a:pt x="735806" y="850106"/>
                </a:lnTo>
                <a:lnTo>
                  <a:pt x="781050" y="888206"/>
                </a:lnTo>
                <a:lnTo>
                  <a:pt x="804863" y="900113"/>
                </a:lnTo>
                <a:lnTo>
                  <a:pt x="792956" y="940594"/>
                </a:lnTo>
                <a:lnTo>
                  <a:pt x="0" y="876300"/>
                </a:lnTo>
                <a:lnTo>
                  <a:pt x="104775" y="850106"/>
                </a:lnTo>
                <a:lnTo>
                  <a:pt x="185738" y="826294"/>
                </a:lnTo>
                <a:lnTo>
                  <a:pt x="240506" y="802481"/>
                </a:lnTo>
                <a:lnTo>
                  <a:pt x="290513" y="778669"/>
                </a:lnTo>
                <a:lnTo>
                  <a:pt x="309563" y="764381"/>
                </a:lnTo>
                <a:lnTo>
                  <a:pt x="330994" y="740569"/>
                </a:lnTo>
                <a:lnTo>
                  <a:pt x="352425" y="709613"/>
                </a:lnTo>
                <a:lnTo>
                  <a:pt x="373856" y="661988"/>
                </a:lnTo>
                <a:lnTo>
                  <a:pt x="395288" y="604838"/>
                </a:lnTo>
                <a:lnTo>
                  <a:pt x="414338" y="547688"/>
                </a:lnTo>
                <a:lnTo>
                  <a:pt x="431006" y="485775"/>
                </a:lnTo>
                <a:lnTo>
                  <a:pt x="450056" y="416719"/>
                </a:lnTo>
                <a:lnTo>
                  <a:pt x="478631" y="2643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D587C28-39B1-445A-92C5-48789C174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904" y="1422966"/>
            <a:ext cx="4054191" cy="443217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DC736BD-2756-4654-8E65-76F8148F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06" y="1422966"/>
            <a:ext cx="4060288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0" grpId="0" animBg="1"/>
      <p:bldP spid="11" grpId="0" animBg="1"/>
      <p:bldP spid="13" grpId="0" animBg="1"/>
      <p:bldP spid="70" grpId="0" animBg="1"/>
      <p:bldP spid="71" grpId="0" animBg="1"/>
      <p:bldP spid="12" grpId="0" animBg="1"/>
      <p:bldP spid="7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0D15702-4530-4667-AA6B-C50A74032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904" y="1212912"/>
            <a:ext cx="405419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538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8C82990-42C9-47D3-9635-B8FDCA9D5BE2}"/>
              </a:ext>
            </a:extLst>
          </p:cNvPr>
          <p:cNvSpPr/>
          <p:nvPr/>
        </p:nvSpPr>
        <p:spPr>
          <a:xfrm>
            <a:off x="4195763" y="1919288"/>
            <a:ext cx="1281112" cy="1581150"/>
          </a:xfrm>
          <a:custGeom>
            <a:avLst/>
            <a:gdLst>
              <a:gd name="connsiteX0" fmla="*/ 1057275 w 1281112"/>
              <a:gd name="connsiteY0" fmla="*/ 604837 h 1581150"/>
              <a:gd name="connsiteX1" fmla="*/ 942975 w 1281112"/>
              <a:gd name="connsiteY1" fmla="*/ 762000 h 1581150"/>
              <a:gd name="connsiteX2" fmla="*/ 747712 w 1281112"/>
              <a:gd name="connsiteY2" fmla="*/ 1000125 h 1581150"/>
              <a:gd name="connsiteX3" fmla="*/ 528637 w 1281112"/>
              <a:gd name="connsiteY3" fmla="*/ 1209675 h 1581150"/>
              <a:gd name="connsiteX4" fmla="*/ 338137 w 1281112"/>
              <a:gd name="connsiteY4" fmla="*/ 1371600 h 1581150"/>
              <a:gd name="connsiteX5" fmla="*/ 176212 w 1281112"/>
              <a:gd name="connsiteY5" fmla="*/ 1500187 h 1581150"/>
              <a:gd name="connsiteX6" fmla="*/ 85725 w 1281112"/>
              <a:gd name="connsiteY6" fmla="*/ 1557337 h 1581150"/>
              <a:gd name="connsiteX7" fmla="*/ 28575 w 1281112"/>
              <a:gd name="connsiteY7" fmla="*/ 1581150 h 1581150"/>
              <a:gd name="connsiteX8" fmla="*/ 0 w 1281112"/>
              <a:gd name="connsiteY8" fmla="*/ 1571625 h 1581150"/>
              <a:gd name="connsiteX9" fmla="*/ 0 w 1281112"/>
              <a:gd name="connsiteY9" fmla="*/ 1538287 h 1581150"/>
              <a:gd name="connsiteX10" fmla="*/ 33337 w 1281112"/>
              <a:gd name="connsiteY10" fmla="*/ 1500187 h 1581150"/>
              <a:gd name="connsiteX11" fmla="*/ 147637 w 1281112"/>
              <a:gd name="connsiteY11" fmla="*/ 1390650 h 1581150"/>
              <a:gd name="connsiteX12" fmla="*/ 261937 w 1281112"/>
              <a:gd name="connsiteY12" fmla="*/ 1266825 h 1581150"/>
              <a:gd name="connsiteX13" fmla="*/ 381000 w 1281112"/>
              <a:gd name="connsiteY13" fmla="*/ 1133475 h 1581150"/>
              <a:gd name="connsiteX14" fmla="*/ 485775 w 1281112"/>
              <a:gd name="connsiteY14" fmla="*/ 1004887 h 1581150"/>
              <a:gd name="connsiteX15" fmla="*/ 585787 w 1281112"/>
              <a:gd name="connsiteY15" fmla="*/ 852487 h 1581150"/>
              <a:gd name="connsiteX16" fmla="*/ 700087 w 1281112"/>
              <a:gd name="connsiteY16" fmla="*/ 666750 h 1581150"/>
              <a:gd name="connsiteX17" fmla="*/ 809625 w 1281112"/>
              <a:gd name="connsiteY17" fmla="*/ 461962 h 1581150"/>
              <a:gd name="connsiteX18" fmla="*/ 900112 w 1281112"/>
              <a:gd name="connsiteY18" fmla="*/ 238125 h 1581150"/>
              <a:gd name="connsiteX19" fmla="*/ 900112 w 1281112"/>
              <a:gd name="connsiteY19" fmla="*/ 214312 h 1581150"/>
              <a:gd name="connsiteX20" fmla="*/ 838200 w 1281112"/>
              <a:gd name="connsiteY20" fmla="*/ 133350 h 1581150"/>
              <a:gd name="connsiteX21" fmla="*/ 776287 w 1281112"/>
              <a:gd name="connsiteY21" fmla="*/ 71437 h 1581150"/>
              <a:gd name="connsiteX22" fmla="*/ 747712 w 1281112"/>
              <a:gd name="connsiteY22" fmla="*/ 47625 h 1581150"/>
              <a:gd name="connsiteX23" fmla="*/ 738187 w 1281112"/>
              <a:gd name="connsiteY23" fmla="*/ 14287 h 1581150"/>
              <a:gd name="connsiteX24" fmla="*/ 762000 w 1281112"/>
              <a:gd name="connsiteY24" fmla="*/ 0 h 1581150"/>
              <a:gd name="connsiteX25" fmla="*/ 819150 w 1281112"/>
              <a:gd name="connsiteY25" fmla="*/ 4762 h 1581150"/>
              <a:gd name="connsiteX26" fmla="*/ 890587 w 1281112"/>
              <a:gd name="connsiteY26" fmla="*/ 28575 h 1581150"/>
              <a:gd name="connsiteX27" fmla="*/ 985837 w 1281112"/>
              <a:gd name="connsiteY27" fmla="*/ 61912 h 1581150"/>
              <a:gd name="connsiteX28" fmla="*/ 1081087 w 1281112"/>
              <a:gd name="connsiteY28" fmla="*/ 119062 h 1581150"/>
              <a:gd name="connsiteX29" fmla="*/ 1162050 w 1281112"/>
              <a:gd name="connsiteY29" fmla="*/ 185737 h 1581150"/>
              <a:gd name="connsiteX30" fmla="*/ 1219200 w 1281112"/>
              <a:gd name="connsiteY30" fmla="*/ 238125 h 1581150"/>
              <a:gd name="connsiteX31" fmla="*/ 1266825 w 1281112"/>
              <a:gd name="connsiteY31" fmla="*/ 295275 h 1581150"/>
              <a:gd name="connsiteX32" fmla="*/ 1281112 w 1281112"/>
              <a:gd name="connsiteY32" fmla="*/ 338137 h 1581150"/>
              <a:gd name="connsiteX33" fmla="*/ 1271587 w 1281112"/>
              <a:gd name="connsiteY33" fmla="*/ 371475 h 1581150"/>
              <a:gd name="connsiteX34" fmla="*/ 1223962 w 1281112"/>
              <a:gd name="connsiteY34" fmla="*/ 409575 h 1581150"/>
              <a:gd name="connsiteX35" fmla="*/ 1185862 w 1281112"/>
              <a:gd name="connsiteY35" fmla="*/ 428625 h 1581150"/>
              <a:gd name="connsiteX36" fmla="*/ 1162050 w 1281112"/>
              <a:gd name="connsiteY36" fmla="*/ 442912 h 1581150"/>
              <a:gd name="connsiteX37" fmla="*/ 1057275 w 1281112"/>
              <a:gd name="connsiteY37" fmla="*/ 604837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81112" h="1581150">
                <a:moveTo>
                  <a:pt x="1057275" y="604837"/>
                </a:moveTo>
                <a:lnTo>
                  <a:pt x="942975" y="762000"/>
                </a:lnTo>
                <a:lnTo>
                  <a:pt x="747712" y="1000125"/>
                </a:lnTo>
                <a:lnTo>
                  <a:pt x="528637" y="1209675"/>
                </a:lnTo>
                <a:lnTo>
                  <a:pt x="338137" y="1371600"/>
                </a:lnTo>
                <a:lnTo>
                  <a:pt x="176212" y="1500187"/>
                </a:lnTo>
                <a:lnTo>
                  <a:pt x="85725" y="1557337"/>
                </a:lnTo>
                <a:lnTo>
                  <a:pt x="28575" y="1581150"/>
                </a:lnTo>
                <a:lnTo>
                  <a:pt x="0" y="1571625"/>
                </a:lnTo>
                <a:lnTo>
                  <a:pt x="0" y="1538287"/>
                </a:lnTo>
                <a:lnTo>
                  <a:pt x="33337" y="1500187"/>
                </a:lnTo>
                <a:lnTo>
                  <a:pt x="147637" y="1390650"/>
                </a:lnTo>
                <a:lnTo>
                  <a:pt x="261937" y="1266825"/>
                </a:lnTo>
                <a:lnTo>
                  <a:pt x="381000" y="1133475"/>
                </a:lnTo>
                <a:lnTo>
                  <a:pt x="485775" y="1004887"/>
                </a:lnTo>
                <a:lnTo>
                  <a:pt x="585787" y="852487"/>
                </a:lnTo>
                <a:lnTo>
                  <a:pt x="700087" y="666750"/>
                </a:lnTo>
                <a:lnTo>
                  <a:pt x="809625" y="461962"/>
                </a:lnTo>
                <a:lnTo>
                  <a:pt x="900112" y="238125"/>
                </a:lnTo>
                <a:lnTo>
                  <a:pt x="900112" y="214312"/>
                </a:lnTo>
                <a:lnTo>
                  <a:pt x="838200" y="133350"/>
                </a:lnTo>
                <a:lnTo>
                  <a:pt x="776287" y="71437"/>
                </a:lnTo>
                <a:lnTo>
                  <a:pt x="747712" y="47625"/>
                </a:lnTo>
                <a:lnTo>
                  <a:pt x="738187" y="14287"/>
                </a:lnTo>
                <a:lnTo>
                  <a:pt x="762000" y="0"/>
                </a:lnTo>
                <a:lnTo>
                  <a:pt x="819150" y="4762"/>
                </a:lnTo>
                <a:lnTo>
                  <a:pt x="890587" y="28575"/>
                </a:lnTo>
                <a:lnTo>
                  <a:pt x="985837" y="61912"/>
                </a:lnTo>
                <a:lnTo>
                  <a:pt x="1081087" y="119062"/>
                </a:lnTo>
                <a:lnTo>
                  <a:pt x="1162050" y="185737"/>
                </a:lnTo>
                <a:lnTo>
                  <a:pt x="1219200" y="238125"/>
                </a:lnTo>
                <a:lnTo>
                  <a:pt x="1266825" y="295275"/>
                </a:lnTo>
                <a:lnTo>
                  <a:pt x="1281112" y="338137"/>
                </a:lnTo>
                <a:lnTo>
                  <a:pt x="1271587" y="371475"/>
                </a:lnTo>
                <a:lnTo>
                  <a:pt x="1223962" y="409575"/>
                </a:lnTo>
                <a:lnTo>
                  <a:pt x="1185862" y="428625"/>
                </a:lnTo>
                <a:lnTo>
                  <a:pt x="1162050" y="442912"/>
                </a:lnTo>
                <a:lnTo>
                  <a:pt x="1057275" y="6048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602A8E0-A556-4C8F-BDBF-26E9B4ADE519}"/>
              </a:ext>
            </a:extLst>
          </p:cNvPr>
          <p:cNvSpPr/>
          <p:nvPr/>
        </p:nvSpPr>
        <p:spPr>
          <a:xfrm>
            <a:off x="4962525" y="2425700"/>
            <a:ext cx="2647950" cy="577850"/>
          </a:xfrm>
          <a:custGeom>
            <a:avLst/>
            <a:gdLst>
              <a:gd name="connsiteX0" fmla="*/ 784225 w 2647950"/>
              <a:gd name="connsiteY0" fmla="*/ 346075 h 577850"/>
              <a:gd name="connsiteX1" fmla="*/ 1257300 w 2647950"/>
              <a:gd name="connsiteY1" fmla="*/ 282575 h 577850"/>
              <a:gd name="connsiteX2" fmla="*/ 1527175 w 2647950"/>
              <a:gd name="connsiteY2" fmla="*/ 234950 h 577850"/>
              <a:gd name="connsiteX3" fmla="*/ 1866900 w 2647950"/>
              <a:gd name="connsiteY3" fmla="*/ 174625 h 577850"/>
              <a:gd name="connsiteX4" fmla="*/ 2035175 w 2647950"/>
              <a:gd name="connsiteY4" fmla="*/ 127000 h 577850"/>
              <a:gd name="connsiteX5" fmla="*/ 2130425 w 2647950"/>
              <a:gd name="connsiteY5" fmla="*/ 82550 h 577850"/>
              <a:gd name="connsiteX6" fmla="*/ 2314575 w 2647950"/>
              <a:gd name="connsiteY6" fmla="*/ 0 h 577850"/>
              <a:gd name="connsiteX7" fmla="*/ 2371725 w 2647950"/>
              <a:gd name="connsiteY7" fmla="*/ 0 h 577850"/>
              <a:gd name="connsiteX8" fmla="*/ 2479675 w 2647950"/>
              <a:gd name="connsiteY8" fmla="*/ 15875 h 577850"/>
              <a:gd name="connsiteX9" fmla="*/ 2562225 w 2647950"/>
              <a:gd name="connsiteY9" fmla="*/ 44450 h 577850"/>
              <a:gd name="connsiteX10" fmla="*/ 2632075 w 2647950"/>
              <a:gd name="connsiteY10" fmla="*/ 79375 h 577850"/>
              <a:gd name="connsiteX11" fmla="*/ 2647950 w 2647950"/>
              <a:gd name="connsiteY11" fmla="*/ 104775 h 577850"/>
              <a:gd name="connsiteX12" fmla="*/ 2647950 w 2647950"/>
              <a:gd name="connsiteY12" fmla="*/ 149225 h 577850"/>
              <a:gd name="connsiteX13" fmla="*/ 2597150 w 2647950"/>
              <a:gd name="connsiteY13" fmla="*/ 196850 h 577850"/>
              <a:gd name="connsiteX14" fmla="*/ 2536825 w 2647950"/>
              <a:gd name="connsiteY14" fmla="*/ 225425 h 577850"/>
              <a:gd name="connsiteX15" fmla="*/ 2368550 w 2647950"/>
              <a:gd name="connsiteY15" fmla="*/ 273050 h 577850"/>
              <a:gd name="connsiteX16" fmla="*/ 2079625 w 2647950"/>
              <a:gd name="connsiteY16" fmla="*/ 339725 h 577850"/>
              <a:gd name="connsiteX17" fmla="*/ 1717675 w 2647950"/>
              <a:gd name="connsiteY17" fmla="*/ 406400 h 577850"/>
              <a:gd name="connsiteX18" fmla="*/ 1397000 w 2647950"/>
              <a:gd name="connsiteY18" fmla="*/ 457200 h 577850"/>
              <a:gd name="connsiteX19" fmla="*/ 1174750 w 2647950"/>
              <a:gd name="connsiteY19" fmla="*/ 495300 h 577850"/>
              <a:gd name="connsiteX20" fmla="*/ 936625 w 2647950"/>
              <a:gd name="connsiteY20" fmla="*/ 527050 h 577850"/>
              <a:gd name="connsiteX21" fmla="*/ 669925 w 2647950"/>
              <a:gd name="connsiteY21" fmla="*/ 561975 h 577850"/>
              <a:gd name="connsiteX22" fmla="*/ 495300 w 2647950"/>
              <a:gd name="connsiteY22" fmla="*/ 577850 h 577850"/>
              <a:gd name="connsiteX23" fmla="*/ 285750 w 2647950"/>
              <a:gd name="connsiteY23" fmla="*/ 577850 h 577850"/>
              <a:gd name="connsiteX24" fmla="*/ 165100 w 2647950"/>
              <a:gd name="connsiteY24" fmla="*/ 552450 h 577850"/>
              <a:gd name="connsiteX25" fmla="*/ 82550 w 2647950"/>
              <a:gd name="connsiteY25" fmla="*/ 508000 h 577850"/>
              <a:gd name="connsiteX26" fmla="*/ 0 w 2647950"/>
              <a:gd name="connsiteY26" fmla="*/ 428625 h 577850"/>
              <a:gd name="connsiteX27" fmla="*/ 6350 w 2647950"/>
              <a:gd name="connsiteY27" fmla="*/ 279400 h 577850"/>
              <a:gd name="connsiteX28" fmla="*/ 114300 w 2647950"/>
              <a:gd name="connsiteY28" fmla="*/ 342900 h 577850"/>
              <a:gd name="connsiteX29" fmla="*/ 177800 w 2647950"/>
              <a:gd name="connsiteY29" fmla="*/ 377825 h 577850"/>
              <a:gd name="connsiteX30" fmla="*/ 257175 w 2647950"/>
              <a:gd name="connsiteY30" fmla="*/ 396875 h 577850"/>
              <a:gd name="connsiteX31" fmla="*/ 365125 w 2647950"/>
              <a:gd name="connsiteY31" fmla="*/ 403225 h 577850"/>
              <a:gd name="connsiteX32" fmla="*/ 784225 w 2647950"/>
              <a:gd name="connsiteY32" fmla="*/ 346075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47950" h="577850">
                <a:moveTo>
                  <a:pt x="784225" y="346075"/>
                </a:moveTo>
                <a:lnTo>
                  <a:pt x="1257300" y="282575"/>
                </a:lnTo>
                <a:lnTo>
                  <a:pt x="1527175" y="234950"/>
                </a:lnTo>
                <a:lnTo>
                  <a:pt x="1866900" y="174625"/>
                </a:lnTo>
                <a:lnTo>
                  <a:pt x="2035175" y="127000"/>
                </a:lnTo>
                <a:lnTo>
                  <a:pt x="2130425" y="82550"/>
                </a:lnTo>
                <a:lnTo>
                  <a:pt x="2314575" y="0"/>
                </a:lnTo>
                <a:lnTo>
                  <a:pt x="2371725" y="0"/>
                </a:lnTo>
                <a:lnTo>
                  <a:pt x="2479675" y="15875"/>
                </a:lnTo>
                <a:lnTo>
                  <a:pt x="2562225" y="44450"/>
                </a:lnTo>
                <a:lnTo>
                  <a:pt x="2632075" y="79375"/>
                </a:lnTo>
                <a:lnTo>
                  <a:pt x="2647950" y="104775"/>
                </a:lnTo>
                <a:lnTo>
                  <a:pt x="2647950" y="149225"/>
                </a:lnTo>
                <a:lnTo>
                  <a:pt x="2597150" y="196850"/>
                </a:lnTo>
                <a:lnTo>
                  <a:pt x="2536825" y="225425"/>
                </a:lnTo>
                <a:lnTo>
                  <a:pt x="2368550" y="273050"/>
                </a:lnTo>
                <a:lnTo>
                  <a:pt x="2079625" y="339725"/>
                </a:lnTo>
                <a:lnTo>
                  <a:pt x="1717675" y="406400"/>
                </a:lnTo>
                <a:lnTo>
                  <a:pt x="1397000" y="457200"/>
                </a:lnTo>
                <a:lnTo>
                  <a:pt x="1174750" y="495300"/>
                </a:lnTo>
                <a:lnTo>
                  <a:pt x="936625" y="527050"/>
                </a:lnTo>
                <a:lnTo>
                  <a:pt x="669925" y="561975"/>
                </a:lnTo>
                <a:lnTo>
                  <a:pt x="495300" y="577850"/>
                </a:lnTo>
                <a:lnTo>
                  <a:pt x="285750" y="577850"/>
                </a:lnTo>
                <a:lnTo>
                  <a:pt x="165100" y="552450"/>
                </a:lnTo>
                <a:lnTo>
                  <a:pt x="82550" y="508000"/>
                </a:lnTo>
                <a:lnTo>
                  <a:pt x="0" y="428625"/>
                </a:lnTo>
                <a:lnTo>
                  <a:pt x="6350" y="279400"/>
                </a:lnTo>
                <a:lnTo>
                  <a:pt x="114300" y="342900"/>
                </a:lnTo>
                <a:lnTo>
                  <a:pt x="177800" y="377825"/>
                </a:lnTo>
                <a:lnTo>
                  <a:pt x="257175" y="396875"/>
                </a:lnTo>
                <a:lnTo>
                  <a:pt x="365125" y="403225"/>
                </a:lnTo>
                <a:lnTo>
                  <a:pt x="784225" y="346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13066C3B-46A7-4473-A750-AF3A544468B2}"/>
              </a:ext>
            </a:extLst>
          </p:cNvPr>
          <p:cNvSpPr/>
          <p:nvPr/>
        </p:nvSpPr>
        <p:spPr>
          <a:xfrm>
            <a:off x="3981451" y="3590926"/>
            <a:ext cx="4448175" cy="866775"/>
          </a:xfrm>
          <a:custGeom>
            <a:avLst/>
            <a:gdLst>
              <a:gd name="connsiteX0" fmla="*/ 1733550 w 4448175"/>
              <a:gd name="connsiteY0" fmla="*/ 338138 h 866775"/>
              <a:gd name="connsiteX1" fmla="*/ 2590800 w 4448175"/>
              <a:gd name="connsiteY1" fmla="*/ 223838 h 866775"/>
              <a:gd name="connsiteX2" fmla="*/ 3257550 w 4448175"/>
              <a:gd name="connsiteY2" fmla="*/ 157163 h 866775"/>
              <a:gd name="connsiteX3" fmla="*/ 3686175 w 4448175"/>
              <a:gd name="connsiteY3" fmla="*/ 114300 h 866775"/>
              <a:gd name="connsiteX4" fmla="*/ 3867150 w 4448175"/>
              <a:gd name="connsiteY4" fmla="*/ 90488 h 866775"/>
              <a:gd name="connsiteX5" fmla="*/ 3971925 w 4448175"/>
              <a:gd name="connsiteY5" fmla="*/ 28575 h 866775"/>
              <a:gd name="connsiteX6" fmla="*/ 4038600 w 4448175"/>
              <a:gd name="connsiteY6" fmla="*/ 0 h 866775"/>
              <a:gd name="connsiteX7" fmla="*/ 4062413 w 4448175"/>
              <a:gd name="connsiteY7" fmla="*/ 0 h 866775"/>
              <a:gd name="connsiteX8" fmla="*/ 4129088 w 4448175"/>
              <a:gd name="connsiteY8" fmla="*/ 28575 h 866775"/>
              <a:gd name="connsiteX9" fmla="*/ 4291013 w 4448175"/>
              <a:gd name="connsiteY9" fmla="*/ 109538 h 866775"/>
              <a:gd name="connsiteX10" fmla="*/ 4381500 w 4448175"/>
              <a:gd name="connsiteY10" fmla="*/ 171450 h 866775"/>
              <a:gd name="connsiteX11" fmla="*/ 4429125 w 4448175"/>
              <a:gd name="connsiteY11" fmla="*/ 209550 h 866775"/>
              <a:gd name="connsiteX12" fmla="*/ 4448175 w 4448175"/>
              <a:gd name="connsiteY12" fmla="*/ 247650 h 866775"/>
              <a:gd name="connsiteX13" fmla="*/ 4438650 w 4448175"/>
              <a:gd name="connsiteY13" fmla="*/ 280988 h 866775"/>
              <a:gd name="connsiteX14" fmla="*/ 4400550 w 4448175"/>
              <a:gd name="connsiteY14" fmla="*/ 304800 h 866775"/>
              <a:gd name="connsiteX15" fmla="*/ 4305300 w 4448175"/>
              <a:gd name="connsiteY15" fmla="*/ 328613 h 866775"/>
              <a:gd name="connsiteX16" fmla="*/ 3333750 w 4448175"/>
              <a:gd name="connsiteY16" fmla="*/ 371475 h 866775"/>
              <a:gd name="connsiteX17" fmla="*/ 2424113 w 4448175"/>
              <a:gd name="connsiteY17" fmla="*/ 442913 h 866775"/>
              <a:gd name="connsiteX18" fmla="*/ 2128838 w 4448175"/>
              <a:gd name="connsiteY18" fmla="*/ 481013 h 866775"/>
              <a:gd name="connsiteX19" fmla="*/ 1462088 w 4448175"/>
              <a:gd name="connsiteY19" fmla="*/ 581025 h 866775"/>
              <a:gd name="connsiteX20" fmla="*/ 1062038 w 4448175"/>
              <a:gd name="connsiteY20" fmla="*/ 661988 h 866775"/>
              <a:gd name="connsiteX21" fmla="*/ 804863 w 4448175"/>
              <a:gd name="connsiteY21" fmla="*/ 723900 h 866775"/>
              <a:gd name="connsiteX22" fmla="*/ 633413 w 4448175"/>
              <a:gd name="connsiteY22" fmla="*/ 771525 h 866775"/>
              <a:gd name="connsiteX23" fmla="*/ 390525 w 4448175"/>
              <a:gd name="connsiteY23" fmla="*/ 866775 h 866775"/>
              <a:gd name="connsiteX24" fmla="*/ 309563 w 4448175"/>
              <a:gd name="connsiteY24" fmla="*/ 838200 h 866775"/>
              <a:gd name="connsiteX25" fmla="*/ 257175 w 4448175"/>
              <a:gd name="connsiteY25" fmla="*/ 804863 h 866775"/>
              <a:gd name="connsiteX26" fmla="*/ 185738 w 4448175"/>
              <a:gd name="connsiteY26" fmla="*/ 738188 h 866775"/>
              <a:gd name="connsiteX27" fmla="*/ 114300 w 4448175"/>
              <a:gd name="connsiteY27" fmla="*/ 638175 h 866775"/>
              <a:gd name="connsiteX28" fmla="*/ 52388 w 4448175"/>
              <a:gd name="connsiteY28" fmla="*/ 538163 h 866775"/>
              <a:gd name="connsiteX29" fmla="*/ 14288 w 4448175"/>
              <a:gd name="connsiteY29" fmla="*/ 442913 h 866775"/>
              <a:gd name="connsiteX30" fmla="*/ 0 w 4448175"/>
              <a:gd name="connsiteY30" fmla="*/ 390525 h 866775"/>
              <a:gd name="connsiteX31" fmla="*/ 19050 w 4448175"/>
              <a:gd name="connsiteY31" fmla="*/ 385763 h 866775"/>
              <a:gd name="connsiteX32" fmla="*/ 61913 w 4448175"/>
              <a:gd name="connsiteY32" fmla="*/ 400050 h 866775"/>
              <a:gd name="connsiteX33" fmla="*/ 119063 w 4448175"/>
              <a:gd name="connsiteY33" fmla="*/ 452438 h 866775"/>
              <a:gd name="connsiteX34" fmla="*/ 166688 w 4448175"/>
              <a:gd name="connsiteY34" fmla="*/ 485775 h 866775"/>
              <a:gd name="connsiteX35" fmla="*/ 233363 w 4448175"/>
              <a:gd name="connsiteY35" fmla="*/ 519113 h 866775"/>
              <a:gd name="connsiteX36" fmla="*/ 323850 w 4448175"/>
              <a:gd name="connsiteY36" fmla="*/ 547688 h 866775"/>
              <a:gd name="connsiteX37" fmla="*/ 423863 w 4448175"/>
              <a:gd name="connsiteY37" fmla="*/ 547688 h 866775"/>
              <a:gd name="connsiteX38" fmla="*/ 623888 w 4448175"/>
              <a:gd name="connsiteY38" fmla="*/ 523875 h 866775"/>
              <a:gd name="connsiteX39" fmla="*/ 1733550 w 4448175"/>
              <a:gd name="connsiteY39" fmla="*/ 33813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48175" h="866775">
                <a:moveTo>
                  <a:pt x="1733550" y="338138"/>
                </a:moveTo>
                <a:lnTo>
                  <a:pt x="2590800" y="223838"/>
                </a:lnTo>
                <a:lnTo>
                  <a:pt x="3257550" y="157163"/>
                </a:lnTo>
                <a:lnTo>
                  <a:pt x="3686175" y="114300"/>
                </a:lnTo>
                <a:lnTo>
                  <a:pt x="3867150" y="90488"/>
                </a:lnTo>
                <a:lnTo>
                  <a:pt x="3971925" y="28575"/>
                </a:lnTo>
                <a:lnTo>
                  <a:pt x="4038600" y="0"/>
                </a:lnTo>
                <a:lnTo>
                  <a:pt x="4062413" y="0"/>
                </a:lnTo>
                <a:lnTo>
                  <a:pt x="4129088" y="28575"/>
                </a:lnTo>
                <a:lnTo>
                  <a:pt x="4291013" y="109538"/>
                </a:lnTo>
                <a:lnTo>
                  <a:pt x="4381500" y="171450"/>
                </a:lnTo>
                <a:lnTo>
                  <a:pt x="4429125" y="209550"/>
                </a:lnTo>
                <a:lnTo>
                  <a:pt x="4448175" y="247650"/>
                </a:lnTo>
                <a:lnTo>
                  <a:pt x="4438650" y="280988"/>
                </a:lnTo>
                <a:lnTo>
                  <a:pt x="4400550" y="304800"/>
                </a:lnTo>
                <a:lnTo>
                  <a:pt x="4305300" y="328613"/>
                </a:lnTo>
                <a:lnTo>
                  <a:pt x="3333750" y="371475"/>
                </a:lnTo>
                <a:lnTo>
                  <a:pt x="2424113" y="442913"/>
                </a:lnTo>
                <a:lnTo>
                  <a:pt x="2128838" y="481013"/>
                </a:lnTo>
                <a:lnTo>
                  <a:pt x="1462088" y="581025"/>
                </a:lnTo>
                <a:lnTo>
                  <a:pt x="1062038" y="661988"/>
                </a:lnTo>
                <a:lnTo>
                  <a:pt x="804863" y="723900"/>
                </a:lnTo>
                <a:lnTo>
                  <a:pt x="633413" y="771525"/>
                </a:lnTo>
                <a:lnTo>
                  <a:pt x="390525" y="866775"/>
                </a:lnTo>
                <a:lnTo>
                  <a:pt x="309563" y="838200"/>
                </a:lnTo>
                <a:lnTo>
                  <a:pt x="257175" y="804863"/>
                </a:lnTo>
                <a:lnTo>
                  <a:pt x="185738" y="738188"/>
                </a:lnTo>
                <a:lnTo>
                  <a:pt x="114300" y="638175"/>
                </a:lnTo>
                <a:lnTo>
                  <a:pt x="52388" y="538163"/>
                </a:lnTo>
                <a:lnTo>
                  <a:pt x="14288" y="442913"/>
                </a:lnTo>
                <a:lnTo>
                  <a:pt x="0" y="390525"/>
                </a:lnTo>
                <a:lnTo>
                  <a:pt x="19050" y="385763"/>
                </a:lnTo>
                <a:lnTo>
                  <a:pt x="61913" y="400050"/>
                </a:lnTo>
                <a:lnTo>
                  <a:pt x="119063" y="452438"/>
                </a:lnTo>
                <a:lnTo>
                  <a:pt x="166688" y="485775"/>
                </a:lnTo>
                <a:lnTo>
                  <a:pt x="233363" y="519113"/>
                </a:lnTo>
                <a:lnTo>
                  <a:pt x="323850" y="547688"/>
                </a:lnTo>
                <a:lnTo>
                  <a:pt x="423863" y="547688"/>
                </a:lnTo>
                <a:lnTo>
                  <a:pt x="623888" y="523875"/>
                </a:lnTo>
                <a:lnTo>
                  <a:pt x="1733550" y="3381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DDBE6B7-70DD-4106-818A-68AB3040B3E0}"/>
              </a:ext>
            </a:extLst>
          </p:cNvPr>
          <p:cNvSpPr/>
          <p:nvPr/>
        </p:nvSpPr>
        <p:spPr>
          <a:xfrm>
            <a:off x="5948364" y="1466851"/>
            <a:ext cx="568325" cy="4614863"/>
          </a:xfrm>
          <a:custGeom>
            <a:avLst/>
            <a:gdLst>
              <a:gd name="connsiteX0" fmla="*/ 483079 w 569344"/>
              <a:gd name="connsiteY0" fmla="*/ 1009290 h 4615132"/>
              <a:gd name="connsiteX1" fmla="*/ 483079 w 569344"/>
              <a:gd name="connsiteY1" fmla="*/ 1552754 h 4615132"/>
              <a:gd name="connsiteX2" fmla="*/ 483079 w 569344"/>
              <a:gd name="connsiteY2" fmla="*/ 2372264 h 4615132"/>
              <a:gd name="connsiteX3" fmla="*/ 483079 w 569344"/>
              <a:gd name="connsiteY3" fmla="*/ 2674188 h 4615132"/>
              <a:gd name="connsiteX4" fmla="*/ 500332 w 569344"/>
              <a:gd name="connsiteY4" fmla="*/ 3234905 h 4615132"/>
              <a:gd name="connsiteX5" fmla="*/ 517585 w 569344"/>
              <a:gd name="connsiteY5" fmla="*/ 3881886 h 4615132"/>
              <a:gd name="connsiteX6" fmla="*/ 517585 w 569344"/>
              <a:gd name="connsiteY6" fmla="*/ 4132052 h 4615132"/>
              <a:gd name="connsiteX7" fmla="*/ 526212 w 569344"/>
              <a:gd name="connsiteY7" fmla="*/ 4356339 h 4615132"/>
              <a:gd name="connsiteX8" fmla="*/ 526212 w 569344"/>
              <a:gd name="connsiteY8" fmla="*/ 4433977 h 4615132"/>
              <a:gd name="connsiteX9" fmla="*/ 508959 w 569344"/>
              <a:gd name="connsiteY9" fmla="*/ 4502988 h 4615132"/>
              <a:gd name="connsiteX10" fmla="*/ 500332 w 569344"/>
              <a:gd name="connsiteY10" fmla="*/ 4563373 h 4615132"/>
              <a:gd name="connsiteX11" fmla="*/ 483079 w 569344"/>
              <a:gd name="connsiteY11" fmla="*/ 4597879 h 4615132"/>
              <a:gd name="connsiteX12" fmla="*/ 439947 w 569344"/>
              <a:gd name="connsiteY12" fmla="*/ 4615132 h 4615132"/>
              <a:gd name="connsiteX13" fmla="*/ 405442 w 569344"/>
              <a:gd name="connsiteY13" fmla="*/ 4615132 h 4615132"/>
              <a:gd name="connsiteX14" fmla="*/ 370936 w 569344"/>
              <a:gd name="connsiteY14" fmla="*/ 4589252 h 4615132"/>
              <a:gd name="connsiteX15" fmla="*/ 336430 w 569344"/>
              <a:gd name="connsiteY15" fmla="*/ 4520241 h 4615132"/>
              <a:gd name="connsiteX16" fmla="*/ 293298 w 569344"/>
              <a:gd name="connsiteY16" fmla="*/ 4356339 h 4615132"/>
              <a:gd name="connsiteX17" fmla="*/ 267419 w 569344"/>
              <a:gd name="connsiteY17" fmla="*/ 4201064 h 4615132"/>
              <a:gd name="connsiteX18" fmla="*/ 258793 w 569344"/>
              <a:gd name="connsiteY18" fmla="*/ 4063041 h 4615132"/>
              <a:gd name="connsiteX19" fmla="*/ 232913 w 569344"/>
              <a:gd name="connsiteY19" fmla="*/ 3838754 h 4615132"/>
              <a:gd name="connsiteX20" fmla="*/ 241540 w 569344"/>
              <a:gd name="connsiteY20" fmla="*/ 3666226 h 4615132"/>
              <a:gd name="connsiteX21" fmla="*/ 250166 w 569344"/>
              <a:gd name="connsiteY21" fmla="*/ 3329796 h 4615132"/>
              <a:gd name="connsiteX22" fmla="*/ 258793 w 569344"/>
              <a:gd name="connsiteY22" fmla="*/ 2777705 h 4615132"/>
              <a:gd name="connsiteX23" fmla="*/ 258793 w 569344"/>
              <a:gd name="connsiteY23" fmla="*/ 2294626 h 4615132"/>
              <a:gd name="connsiteX24" fmla="*/ 232913 w 569344"/>
              <a:gd name="connsiteY24" fmla="*/ 1371600 h 4615132"/>
              <a:gd name="connsiteX25" fmla="*/ 224287 w 569344"/>
              <a:gd name="connsiteY25" fmla="*/ 707366 h 4615132"/>
              <a:gd name="connsiteX26" fmla="*/ 215661 w 569344"/>
              <a:gd name="connsiteY26" fmla="*/ 388188 h 4615132"/>
              <a:gd name="connsiteX27" fmla="*/ 215661 w 569344"/>
              <a:gd name="connsiteY27" fmla="*/ 319177 h 4615132"/>
              <a:gd name="connsiteX28" fmla="*/ 198408 w 569344"/>
              <a:gd name="connsiteY28" fmla="*/ 232913 h 4615132"/>
              <a:gd name="connsiteX29" fmla="*/ 146649 w 569344"/>
              <a:gd name="connsiteY29" fmla="*/ 146649 h 4615132"/>
              <a:gd name="connsiteX30" fmla="*/ 86264 w 569344"/>
              <a:gd name="connsiteY30" fmla="*/ 86264 h 4615132"/>
              <a:gd name="connsiteX31" fmla="*/ 25879 w 569344"/>
              <a:gd name="connsiteY31" fmla="*/ 43132 h 4615132"/>
              <a:gd name="connsiteX32" fmla="*/ 0 w 569344"/>
              <a:gd name="connsiteY32" fmla="*/ 17252 h 4615132"/>
              <a:gd name="connsiteX33" fmla="*/ 34506 w 569344"/>
              <a:gd name="connsiteY33" fmla="*/ 0 h 4615132"/>
              <a:gd name="connsiteX34" fmla="*/ 112144 w 569344"/>
              <a:gd name="connsiteY34" fmla="*/ 0 h 4615132"/>
              <a:gd name="connsiteX35" fmla="*/ 215661 w 569344"/>
              <a:gd name="connsiteY35" fmla="*/ 17252 h 4615132"/>
              <a:gd name="connsiteX36" fmla="*/ 310551 w 569344"/>
              <a:gd name="connsiteY36" fmla="*/ 43132 h 4615132"/>
              <a:gd name="connsiteX37" fmla="*/ 405442 w 569344"/>
              <a:gd name="connsiteY37" fmla="*/ 86264 h 4615132"/>
              <a:gd name="connsiteX38" fmla="*/ 483079 w 569344"/>
              <a:gd name="connsiteY38" fmla="*/ 129396 h 4615132"/>
              <a:gd name="connsiteX39" fmla="*/ 534838 w 569344"/>
              <a:gd name="connsiteY39" fmla="*/ 172528 h 4615132"/>
              <a:gd name="connsiteX40" fmla="*/ 569344 w 569344"/>
              <a:gd name="connsiteY40" fmla="*/ 232913 h 4615132"/>
              <a:gd name="connsiteX41" fmla="*/ 560717 w 569344"/>
              <a:gd name="connsiteY41" fmla="*/ 293298 h 4615132"/>
              <a:gd name="connsiteX42" fmla="*/ 534838 w 569344"/>
              <a:gd name="connsiteY42" fmla="*/ 362309 h 4615132"/>
              <a:gd name="connsiteX43" fmla="*/ 508959 w 569344"/>
              <a:gd name="connsiteY43" fmla="*/ 431320 h 4615132"/>
              <a:gd name="connsiteX44" fmla="*/ 491706 w 569344"/>
              <a:gd name="connsiteY44" fmla="*/ 491705 h 4615132"/>
              <a:gd name="connsiteX45" fmla="*/ 483079 w 569344"/>
              <a:gd name="connsiteY45" fmla="*/ 543464 h 4615132"/>
              <a:gd name="connsiteX46" fmla="*/ 483079 w 569344"/>
              <a:gd name="connsiteY46" fmla="*/ 1009290 h 461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69344" h="4615132">
                <a:moveTo>
                  <a:pt x="483079" y="1009290"/>
                </a:moveTo>
                <a:lnTo>
                  <a:pt x="483079" y="1552754"/>
                </a:lnTo>
                <a:lnTo>
                  <a:pt x="483079" y="2372264"/>
                </a:lnTo>
                <a:lnTo>
                  <a:pt x="483079" y="2674188"/>
                </a:lnTo>
                <a:lnTo>
                  <a:pt x="500332" y="3234905"/>
                </a:lnTo>
                <a:lnTo>
                  <a:pt x="517585" y="3881886"/>
                </a:lnTo>
                <a:lnTo>
                  <a:pt x="517585" y="4132052"/>
                </a:lnTo>
                <a:lnTo>
                  <a:pt x="526212" y="4356339"/>
                </a:lnTo>
                <a:lnTo>
                  <a:pt x="526212" y="4433977"/>
                </a:lnTo>
                <a:lnTo>
                  <a:pt x="508959" y="4502988"/>
                </a:lnTo>
                <a:lnTo>
                  <a:pt x="500332" y="4563373"/>
                </a:lnTo>
                <a:lnTo>
                  <a:pt x="483079" y="4597879"/>
                </a:lnTo>
                <a:lnTo>
                  <a:pt x="439947" y="4615132"/>
                </a:lnTo>
                <a:lnTo>
                  <a:pt x="405442" y="4615132"/>
                </a:lnTo>
                <a:lnTo>
                  <a:pt x="370936" y="4589252"/>
                </a:lnTo>
                <a:lnTo>
                  <a:pt x="336430" y="4520241"/>
                </a:lnTo>
                <a:lnTo>
                  <a:pt x="293298" y="4356339"/>
                </a:lnTo>
                <a:lnTo>
                  <a:pt x="267419" y="4201064"/>
                </a:lnTo>
                <a:lnTo>
                  <a:pt x="258793" y="4063041"/>
                </a:lnTo>
                <a:lnTo>
                  <a:pt x="232913" y="3838754"/>
                </a:lnTo>
                <a:lnTo>
                  <a:pt x="241540" y="3666226"/>
                </a:lnTo>
                <a:lnTo>
                  <a:pt x="250166" y="3329796"/>
                </a:lnTo>
                <a:lnTo>
                  <a:pt x="258793" y="2777705"/>
                </a:lnTo>
                <a:lnTo>
                  <a:pt x="258793" y="2294626"/>
                </a:lnTo>
                <a:lnTo>
                  <a:pt x="232913" y="1371600"/>
                </a:lnTo>
                <a:lnTo>
                  <a:pt x="224287" y="707366"/>
                </a:lnTo>
                <a:lnTo>
                  <a:pt x="215661" y="388188"/>
                </a:lnTo>
                <a:lnTo>
                  <a:pt x="215661" y="319177"/>
                </a:lnTo>
                <a:lnTo>
                  <a:pt x="198408" y="232913"/>
                </a:lnTo>
                <a:lnTo>
                  <a:pt x="146649" y="146649"/>
                </a:lnTo>
                <a:lnTo>
                  <a:pt x="86264" y="86264"/>
                </a:lnTo>
                <a:lnTo>
                  <a:pt x="25879" y="43132"/>
                </a:lnTo>
                <a:lnTo>
                  <a:pt x="0" y="17252"/>
                </a:lnTo>
                <a:lnTo>
                  <a:pt x="34506" y="0"/>
                </a:lnTo>
                <a:lnTo>
                  <a:pt x="112144" y="0"/>
                </a:lnTo>
                <a:lnTo>
                  <a:pt x="215661" y="17252"/>
                </a:lnTo>
                <a:lnTo>
                  <a:pt x="310551" y="43132"/>
                </a:lnTo>
                <a:lnTo>
                  <a:pt x="405442" y="86264"/>
                </a:lnTo>
                <a:lnTo>
                  <a:pt x="483079" y="129396"/>
                </a:lnTo>
                <a:lnTo>
                  <a:pt x="534838" y="172528"/>
                </a:lnTo>
                <a:lnTo>
                  <a:pt x="569344" y="232913"/>
                </a:lnTo>
                <a:lnTo>
                  <a:pt x="560717" y="293298"/>
                </a:lnTo>
                <a:lnTo>
                  <a:pt x="534838" y="362309"/>
                </a:lnTo>
                <a:lnTo>
                  <a:pt x="508959" y="431320"/>
                </a:lnTo>
                <a:lnTo>
                  <a:pt x="491706" y="491705"/>
                </a:lnTo>
                <a:lnTo>
                  <a:pt x="483079" y="543464"/>
                </a:lnTo>
                <a:lnTo>
                  <a:pt x="483079" y="10092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0C7B627-5044-4A81-B5A3-5CA6CFB9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160" y="1466851"/>
            <a:ext cx="4450466" cy="46150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0F94648-DF69-4A1E-95AC-CCEA26E1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160" y="1505328"/>
            <a:ext cx="4450466" cy="461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39" grpId="0" animBg="1"/>
      <p:bldP spid="4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6662DD-D435-4556-8BC8-466FB546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767" y="1121464"/>
            <a:ext cx="4450466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818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8392F87-C4CE-4E3C-96DC-B7B4F074869A}"/>
              </a:ext>
            </a:extLst>
          </p:cNvPr>
          <p:cNvSpPr/>
          <p:nvPr/>
        </p:nvSpPr>
        <p:spPr>
          <a:xfrm>
            <a:off x="3722689" y="1393825"/>
            <a:ext cx="1444625" cy="2432050"/>
          </a:xfrm>
          <a:custGeom>
            <a:avLst/>
            <a:gdLst>
              <a:gd name="connsiteX0" fmla="*/ 823865 w 1444027"/>
              <a:gd name="connsiteY0" fmla="*/ 995881 h 2430855"/>
              <a:gd name="connsiteX1" fmla="*/ 941560 w 1444027"/>
              <a:gd name="connsiteY1" fmla="*/ 751437 h 2430855"/>
              <a:gd name="connsiteX2" fmla="*/ 1013988 w 1444027"/>
              <a:gd name="connsiteY2" fmla="*/ 574895 h 2430855"/>
              <a:gd name="connsiteX3" fmla="*/ 1077362 w 1444027"/>
              <a:gd name="connsiteY3" fmla="*/ 375718 h 2430855"/>
              <a:gd name="connsiteX4" fmla="*/ 1099996 w 1444027"/>
              <a:gd name="connsiteY4" fmla="*/ 280657 h 2430855"/>
              <a:gd name="connsiteX5" fmla="*/ 1095469 w 1444027"/>
              <a:gd name="connsiteY5" fmla="*/ 230863 h 2430855"/>
              <a:gd name="connsiteX6" fmla="*/ 1072835 w 1444027"/>
              <a:gd name="connsiteY6" fmla="*/ 162962 h 2430855"/>
              <a:gd name="connsiteX7" fmla="*/ 1009461 w 1444027"/>
              <a:gd name="connsiteY7" fmla="*/ 72427 h 2430855"/>
              <a:gd name="connsiteX8" fmla="*/ 995881 w 1444027"/>
              <a:gd name="connsiteY8" fmla="*/ 49794 h 2430855"/>
              <a:gd name="connsiteX9" fmla="*/ 986827 w 1444027"/>
              <a:gd name="connsiteY9" fmla="*/ 22633 h 2430855"/>
              <a:gd name="connsiteX10" fmla="*/ 991354 w 1444027"/>
              <a:gd name="connsiteY10" fmla="*/ 0 h 2430855"/>
              <a:gd name="connsiteX11" fmla="*/ 1013988 w 1444027"/>
              <a:gd name="connsiteY11" fmla="*/ 0 h 2430855"/>
              <a:gd name="connsiteX12" fmla="*/ 1072835 w 1444027"/>
              <a:gd name="connsiteY12" fmla="*/ 27160 h 2430855"/>
              <a:gd name="connsiteX13" fmla="*/ 1140736 w 1444027"/>
              <a:gd name="connsiteY13" fmla="*/ 67901 h 2430855"/>
              <a:gd name="connsiteX14" fmla="*/ 1199584 w 1444027"/>
              <a:gd name="connsiteY14" fmla="*/ 104115 h 2430855"/>
              <a:gd name="connsiteX15" fmla="*/ 1267485 w 1444027"/>
              <a:gd name="connsiteY15" fmla="*/ 162962 h 2430855"/>
              <a:gd name="connsiteX16" fmla="*/ 1371600 w 1444027"/>
              <a:gd name="connsiteY16" fmla="*/ 258023 h 2430855"/>
              <a:gd name="connsiteX17" fmla="*/ 1416867 w 1444027"/>
              <a:gd name="connsiteY17" fmla="*/ 303291 h 2430855"/>
              <a:gd name="connsiteX18" fmla="*/ 1430447 w 1444027"/>
              <a:gd name="connsiteY18" fmla="*/ 330451 h 2430855"/>
              <a:gd name="connsiteX19" fmla="*/ 1444027 w 1444027"/>
              <a:gd name="connsiteY19" fmla="*/ 384772 h 2430855"/>
              <a:gd name="connsiteX20" fmla="*/ 1439501 w 1444027"/>
              <a:gd name="connsiteY20" fmla="*/ 420986 h 2430855"/>
              <a:gd name="connsiteX21" fmla="*/ 1389707 w 1444027"/>
              <a:gd name="connsiteY21" fmla="*/ 470780 h 2430855"/>
              <a:gd name="connsiteX22" fmla="*/ 1358019 w 1444027"/>
              <a:gd name="connsiteY22" fmla="*/ 497940 h 2430855"/>
              <a:gd name="connsiteX23" fmla="*/ 1303699 w 1444027"/>
              <a:gd name="connsiteY23" fmla="*/ 597528 h 2430855"/>
              <a:gd name="connsiteX24" fmla="*/ 1136210 w 1444027"/>
              <a:gd name="connsiteY24" fmla="*/ 914400 h 2430855"/>
              <a:gd name="connsiteX25" fmla="*/ 995881 w 1444027"/>
              <a:gd name="connsiteY25" fmla="*/ 1163370 h 2430855"/>
              <a:gd name="connsiteX26" fmla="*/ 927980 w 1444027"/>
              <a:gd name="connsiteY26" fmla="*/ 1290118 h 2430855"/>
              <a:gd name="connsiteX27" fmla="*/ 873659 w 1444027"/>
              <a:gd name="connsiteY27" fmla="*/ 1380653 h 2430855"/>
              <a:gd name="connsiteX28" fmla="*/ 769544 w 1444027"/>
              <a:gd name="connsiteY28" fmla="*/ 1539089 h 2430855"/>
              <a:gd name="connsiteX29" fmla="*/ 701643 w 1444027"/>
              <a:gd name="connsiteY29" fmla="*/ 1652257 h 2430855"/>
              <a:gd name="connsiteX30" fmla="*/ 583948 w 1444027"/>
              <a:gd name="connsiteY30" fmla="*/ 1819746 h 2430855"/>
              <a:gd name="connsiteX31" fmla="*/ 452673 w 1444027"/>
              <a:gd name="connsiteY31" fmla="*/ 1996289 h 2430855"/>
              <a:gd name="connsiteX32" fmla="*/ 316871 w 1444027"/>
              <a:gd name="connsiteY32" fmla="*/ 2145671 h 2430855"/>
              <a:gd name="connsiteX33" fmla="*/ 167489 w 1444027"/>
              <a:gd name="connsiteY33" fmla="*/ 2308633 h 2430855"/>
              <a:gd name="connsiteX34" fmla="*/ 86008 w 1444027"/>
              <a:gd name="connsiteY34" fmla="*/ 2394641 h 2430855"/>
              <a:gd name="connsiteX35" fmla="*/ 58847 w 1444027"/>
              <a:gd name="connsiteY35" fmla="*/ 2412748 h 2430855"/>
              <a:gd name="connsiteX36" fmla="*/ 40740 w 1444027"/>
              <a:gd name="connsiteY36" fmla="*/ 2426328 h 2430855"/>
              <a:gd name="connsiteX37" fmla="*/ 22633 w 1444027"/>
              <a:gd name="connsiteY37" fmla="*/ 2430855 h 2430855"/>
              <a:gd name="connsiteX38" fmla="*/ 0 w 1444027"/>
              <a:gd name="connsiteY38" fmla="*/ 2412748 h 2430855"/>
              <a:gd name="connsiteX39" fmla="*/ 13580 w 1444027"/>
              <a:gd name="connsiteY39" fmla="*/ 2376534 h 2430855"/>
              <a:gd name="connsiteX40" fmla="*/ 135802 w 1444027"/>
              <a:gd name="connsiteY40" fmla="*/ 2204518 h 2430855"/>
              <a:gd name="connsiteX41" fmla="*/ 425512 w 1444027"/>
              <a:gd name="connsiteY41" fmla="*/ 1751845 h 2430855"/>
              <a:gd name="connsiteX42" fmla="*/ 602055 w 1444027"/>
              <a:gd name="connsiteY42" fmla="*/ 1457608 h 2430855"/>
              <a:gd name="connsiteX43" fmla="*/ 760491 w 1444027"/>
              <a:gd name="connsiteY43" fmla="*/ 1140736 h 2430855"/>
              <a:gd name="connsiteX44" fmla="*/ 823865 w 1444027"/>
              <a:gd name="connsiteY44" fmla="*/ 995881 h 24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44027" h="2430855">
                <a:moveTo>
                  <a:pt x="823865" y="995881"/>
                </a:moveTo>
                <a:lnTo>
                  <a:pt x="941560" y="751437"/>
                </a:lnTo>
                <a:lnTo>
                  <a:pt x="1013988" y="574895"/>
                </a:lnTo>
                <a:lnTo>
                  <a:pt x="1077362" y="375718"/>
                </a:lnTo>
                <a:lnTo>
                  <a:pt x="1099996" y="280657"/>
                </a:lnTo>
                <a:lnTo>
                  <a:pt x="1095469" y="230863"/>
                </a:lnTo>
                <a:lnTo>
                  <a:pt x="1072835" y="162962"/>
                </a:lnTo>
                <a:lnTo>
                  <a:pt x="1009461" y="72427"/>
                </a:lnTo>
                <a:lnTo>
                  <a:pt x="995881" y="49794"/>
                </a:lnTo>
                <a:lnTo>
                  <a:pt x="986827" y="22633"/>
                </a:lnTo>
                <a:lnTo>
                  <a:pt x="991354" y="0"/>
                </a:lnTo>
                <a:lnTo>
                  <a:pt x="1013988" y="0"/>
                </a:lnTo>
                <a:lnTo>
                  <a:pt x="1072835" y="27160"/>
                </a:lnTo>
                <a:lnTo>
                  <a:pt x="1140736" y="67901"/>
                </a:lnTo>
                <a:lnTo>
                  <a:pt x="1199584" y="104115"/>
                </a:lnTo>
                <a:lnTo>
                  <a:pt x="1267485" y="162962"/>
                </a:lnTo>
                <a:lnTo>
                  <a:pt x="1371600" y="258023"/>
                </a:lnTo>
                <a:lnTo>
                  <a:pt x="1416867" y="303291"/>
                </a:lnTo>
                <a:lnTo>
                  <a:pt x="1430447" y="330451"/>
                </a:lnTo>
                <a:lnTo>
                  <a:pt x="1444027" y="384772"/>
                </a:lnTo>
                <a:lnTo>
                  <a:pt x="1439501" y="420986"/>
                </a:lnTo>
                <a:lnTo>
                  <a:pt x="1389707" y="470780"/>
                </a:lnTo>
                <a:lnTo>
                  <a:pt x="1358019" y="497940"/>
                </a:lnTo>
                <a:lnTo>
                  <a:pt x="1303699" y="597528"/>
                </a:lnTo>
                <a:lnTo>
                  <a:pt x="1136210" y="914400"/>
                </a:lnTo>
                <a:lnTo>
                  <a:pt x="995881" y="1163370"/>
                </a:lnTo>
                <a:lnTo>
                  <a:pt x="927980" y="1290118"/>
                </a:lnTo>
                <a:lnTo>
                  <a:pt x="873659" y="1380653"/>
                </a:lnTo>
                <a:lnTo>
                  <a:pt x="769544" y="1539089"/>
                </a:lnTo>
                <a:lnTo>
                  <a:pt x="701643" y="1652257"/>
                </a:lnTo>
                <a:lnTo>
                  <a:pt x="583948" y="1819746"/>
                </a:lnTo>
                <a:lnTo>
                  <a:pt x="452673" y="1996289"/>
                </a:lnTo>
                <a:lnTo>
                  <a:pt x="316871" y="2145671"/>
                </a:lnTo>
                <a:lnTo>
                  <a:pt x="167489" y="2308633"/>
                </a:lnTo>
                <a:lnTo>
                  <a:pt x="86008" y="2394641"/>
                </a:lnTo>
                <a:lnTo>
                  <a:pt x="58847" y="2412748"/>
                </a:lnTo>
                <a:lnTo>
                  <a:pt x="40740" y="2426328"/>
                </a:lnTo>
                <a:lnTo>
                  <a:pt x="22633" y="2430855"/>
                </a:lnTo>
                <a:lnTo>
                  <a:pt x="0" y="2412748"/>
                </a:lnTo>
                <a:lnTo>
                  <a:pt x="13580" y="2376534"/>
                </a:lnTo>
                <a:lnTo>
                  <a:pt x="135802" y="2204518"/>
                </a:lnTo>
                <a:lnTo>
                  <a:pt x="425512" y="1751845"/>
                </a:lnTo>
                <a:lnTo>
                  <a:pt x="602055" y="1457608"/>
                </a:lnTo>
                <a:lnTo>
                  <a:pt x="760491" y="1140736"/>
                </a:lnTo>
                <a:lnTo>
                  <a:pt x="823865" y="9958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B5DD467-7ACA-42FC-BCCD-6958147E8900}"/>
              </a:ext>
            </a:extLst>
          </p:cNvPr>
          <p:cNvSpPr/>
          <p:nvPr/>
        </p:nvSpPr>
        <p:spPr>
          <a:xfrm>
            <a:off x="5184776" y="2857500"/>
            <a:ext cx="479425" cy="1504950"/>
          </a:xfrm>
          <a:custGeom>
            <a:avLst/>
            <a:gdLst>
              <a:gd name="connsiteX0" fmla="*/ 177800 w 479425"/>
              <a:gd name="connsiteY0" fmla="*/ 682625 h 1504950"/>
              <a:gd name="connsiteX1" fmla="*/ 152400 w 479425"/>
              <a:gd name="connsiteY1" fmla="*/ 473075 h 1504950"/>
              <a:gd name="connsiteX2" fmla="*/ 133350 w 479425"/>
              <a:gd name="connsiteY2" fmla="*/ 314325 h 1504950"/>
              <a:gd name="connsiteX3" fmla="*/ 107950 w 479425"/>
              <a:gd name="connsiteY3" fmla="*/ 222250 h 1504950"/>
              <a:gd name="connsiteX4" fmla="*/ 82550 w 479425"/>
              <a:gd name="connsiteY4" fmla="*/ 155575 h 1504950"/>
              <a:gd name="connsiteX5" fmla="*/ 50800 w 479425"/>
              <a:gd name="connsiteY5" fmla="*/ 104775 h 1504950"/>
              <a:gd name="connsiteX6" fmla="*/ 9525 w 479425"/>
              <a:gd name="connsiteY6" fmla="*/ 57150 h 1504950"/>
              <a:gd name="connsiteX7" fmla="*/ 0 w 479425"/>
              <a:gd name="connsiteY7" fmla="*/ 34925 h 1504950"/>
              <a:gd name="connsiteX8" fmla="*/ 0 w 479425"/>
              <a:gd name="connsiteY8" fmla="*/ 12700 h 1504950"/>
              <a:gd name="connsiteX9" fmla="*/ 19050 w 479425"/>
              <a:gd name="connsiteY9" fmla="*/ 0 h 1504950"/>
              <a:gd name="connsiteX10" fmla="*/ 38100 w 479425"/>
              <a:gd name="connsiteY10" fmla="*/ 0 h 1504950"/>
              <a:gd name="connsiteX11" fmla="*/ 142875 w 479425"/>
              <a:gd name="connsiteY11" fmla="*/ 34925 h 1504950"/>
              <a:gd name="connsiteX12" fmla="*/ 250825 w 479425"/>
              <a:gd name="connsiteY12" fmla="*/ 73025 h 1504950"/>
              <a:gd name="connsiteX13" fmla="*/ 301625 w 479425"/>
              <a:gd name="connsiteY13" fmla="*/ 101600 h 1504950"/>
              <a:gd name="connsiteX14" fmla="*/ 365125 w 479425"/>
              <a:gd name="connsiteY14" fmla="*/ 139700 h 1504950"/>
              <a:gd name="connsiteX15" fmla="*/ 403225 w 479425"/>
              <a:gd name="connsiteY15" fmla="*/ 165100 h 1504950"/>
              <a:gd name="connsiteX16" fmla="*/ 419100 w 479425"/>
              <a:gd name="connsiteY16" fmla="*/ 371475 h 1504950"/>
              <a:gd name="connsiteX17" fmla="*/ 428625 w 479425"/>
              <a:gd name="connsiteY17" fmla="*/ 514350 h 1504950"/>
              <a:gd name="connsiteX18" fmla="*/ 441325 w 479425"/>
              <a:gd name="connsiteY18" fmla="*/ 803275 h 1504950"/>
              <a:gd name="connsiteX19" fmla="*/ 457200 w 479425"/>
              <a:gd name="connsiteY19" fmla="*/ 1044575 h 1504950"/>
              <a:gd name="connsiteX20" fmla="*/ 476250 w 479425"/>
              <a:gd name="connsiteY20" fmla="*/ 1228725 h 1504950"/>
              <a:gd name="connsiteX21" fmla="*/ 479425 w 479425"/>
              <a:gd name="connsiteY21" fmla="*/ 1343025 h 1504950"/>
              <a:gd name="connsiteX22" fmla="*/ 479425 w 479425"/>
              <a:gd name="connsiteY22" fmla="*/ 1419225 h 1504950"/>
              <a:gd name="connsiteX23" fmla="*/ 466725 w 479425"/>
              <a:gd name="connsiteY23" fmla="*/ 1450975 h 1504950"/>
              <a:gd name="connsiteX24" fmla="*/ 444500 w 479425"/>
              <a:gd name="connsiteY24" fmla="*/ 1485900 h 1504950"/>
              <a:gd name="connsiteX25" fmla="*/ 428625 w 479425"/>
              <a:gd name="connsiteY25" fmla="*/ 1498600 h 1504950"/>
              <a:gd name="connsiteX26" fmla="*/ 406400 w 479425"/>
              <a:gd name="connsiteY26" fmla="*/ 1504950 h 1504950"/>
              <a:gd name="connsiteX27" fmla="*/ 368300 w 479425"/>
              <a:gd name="connsiteY27" fmla="*/ 1495425 h 1504950"/>
              <a:gd name="connsiteX28" fmla="*/ 327025 w 479425"/>
              <a:gd name="connsiteY28" fmla="*/ 1460500 h 1504950"/>
              <a:gd name="connsiteX29" fmla="*/ 295275 w 479425"/>
              <a:gd name="connsiteY29" fmla="*/ 1403350 h 1504950"/>
              <a:gd name="connsiteX30" fmla="*/ 266700 w 479425"/>
              <a:gd name="connsiteY30" fmla="*/ 1333500 h 1504950"/>
              <a:gd name="connsiteX31" fmla="*/ 231775 w 479425"/>
              <a:gd name="connsiteY31" fmla="*/ 1225550 h 1504950"/>
              <a:gd name="connsiteX32" fmla="*/ 209550 w 479425"/>
              <a:gd name="connsiteY32" fmla="*/ 1149350 h 1504950"/>
              <a:gd name="connsiteX33" fmla="*/ 209550 w 479425"/>
              <a:gd name="connsiteY33" fmla="*/ 1108075 h 1504950"/>
              <a:gd name="connsiteX34" fmla="*/ 177800 w 479425"/>
              <a:gd name="connsiteY34" fmla="*/ 682625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79425" h="1504950">
                <a:moveTo>
                  <a:pt x="177800" y="682625"/>
                </a:moveTo>
                <a:lnTo>
                  <a:pt x="152400" y="473075"/>
                </a:lnTo>
                <a:lnTo>
                  <a:pt x="133350" y="314325"/>
                </a:lnTo>
                <a:lnTo>
                  <a:pt x="107950" y="222250"/>
                </a:lnTo>
                <a:lnTo>
                  <a:pt x="82550" y="155575"/>
                </a:lnTo>
                <a:lnTo>
                  <a:pt x="50800" y="104775"/>
                </a:lnTo>
                <a:lnTo>
                  <a:pt x="9525" y="57150"/>
                </a:lnTo>
                <a:lnTo>
                  <a:pt x="0" y="34925"/>
                </a:lnTo>
                <a:lnTo>
                  <a:pt x="0" y="12700"/>
                </a:lnTo>
                <a:lnTo>
                  <a:pt x="19050" y="0"/>
                </a:lnTo>
                <a:lnTo>
                  <a:pt x="38100" y="0"/>
                </a:lnTo>
                <a:lnTo>
                  <a:pt x="142875" y="34925"/>
                </a:lnTo>
                <a:lnTo>
                  <a:pt x="250825" y="73025"/>
                </a:lnTo>
                <a:lnTo>
                  <a:pt x="301625" y="101600"/>
                </a:lnTo>
                <a:lnTo>
                  <a:pt x="365125" y="139700"/>
                </a:lnTo>
                <a:lnTo>
                  <a:pt x="403225" y="165100"/>
                </a:lnTo>
                <a:lnTo>
                  <a:pt x="419100" y="371475"/>
                </a:lnTo>
                <a:lnTo>
                  <a:pt x="428625" y="514350"/>
                </a:lnTo>
                <a:lnTo>
                  <a:pt x="441325" y="803275"/>
                </a:lnTo>
                <a:lnTo>
                  <a:pt x="457200" y="1044575"/>
                </a:lnTo>
                <a:lnTo>
                  <a:pt x="476250" y="1228725"/>
                </a:lnTo>
                <a:cubicBezTo>
                  <a:pt x="477308" y="1266825"/>
                  <a:pt x="478367" y="1304925"/>
                  <a:pt x="479425" y="1343025"/>
                </a:cubicBezTo>
                <a:lnTo>
                  <a:pt x="479425" y="1419225"/>
                </a:lnTo>
                <a:lnTo>
                  <a:pt x="466725" y="1450975"/>
                </a:lnTo>
                <a:lnTo>
                  <a:pt x="444500" y="1485900"/>
                </a:lnTo>
                <a:lnTo>
                  <a:pt x="428625" y="1498600"/>
                </a:lnTo>
                <a:lnTo>
                  <a:pt x="406400" y="1504950"/>
                </a:lnTo>
                <a:lnTo>
                  <a:pt x="368300" y="1495425"/>
                </a:lnTo>
                <a:lnTo>
                  <a:pt x="327025" y="1460500"/>
                </a:lnTo>
                <a:lnTo>
                  <a:pt x="295275" y="1403350"/>
                </a:lnTo>
                <a:lnTo>
                  <a:pt x="266700" y="1333500"/>
                </a:lnTo>
                <a:lnTo>
                  <a:pt x="231775" y="1225550"/>
                </a:lnTo>
                <a:lnTo>
                  <a:pt x="209550" y="1149350"/>
                </a:lnTo>
                <a:lnTo>
                  <a:pt x="209550" y="1108075"/>
                </a:lnTo>
                <a:lnTo>
                  <a:pt x="177800" y="6826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1C896FA-9B0D-4D73-8259-8CFCE1AFD6F8}"/>
              </a:ext>
            </a:extLst>
          </p:cNvPr>
          <p:cNvSpPr/>
          <p:nvPr/>
        </p:nvSpPr>
        <p:spPr>
          <a:xfrm>
            <a:off x="4397376" y="2776538"/>
            <a:ext cx="352425" cy="3001962"/>
          </a:xfrm>
          <a:custGeom>
            <a:avLst/>
            <a:gdLst>
              <a:gd name="connsiteX0" fmla="*/ 123416 w 353419"/>
              <a:gd name="connsiteY0" fmla="*/ 936839 h 3001251"/>
              <a:gd name="connsiteX1" fmla="*/ 145855 w 353419"/>
              <a:gd name="connsiteY1" fmla="*/ 415126 h 3001251"/>
              <a:gd name="connsiteX2" fmla="*/ 151465 w 353419"/>
              <a:gd name="connsiteY2" fmla="*/ 263661 h 3001251"/>
              <a:gd name="connsiteX3" fmla="*/ 140246 w 353419"/>
              <a:gd name="connsiteY3" fmla="*/ 218783 h 3001251"/>
              <a:gd name="connsiteX4" fmla="*/ 100977 w 353419"/>
              <a:gd name="connsiteY4" fmla="*/ 157075 h 3001251"/>
              <a:gd name="connsiteX5" fmla="*/ 16830 w 353419"/>
              <a:gd name="connsiteY5" fmla="*/ 67318 h 3001251"/>
              <a:gd name="connsiteX6" fmla="*/ 179514 w 353419"/>
              <a:gd name="connsiteY6" fmla="*/ 0 h 3001251"/>
              <a:gd name="connsiteX7" fmla="*/ 218783 w 353419"/>
              <a:gd name="connsiteY7" fmla="*/ 22439 h 3001251"/>
              <a:gd name="connsiteX8" fmla="*/ 258052 w 353419"/>
              <a:gd name="connsiteY8" fmla="*/ 56098 h 3001251"/>
              <a:gd name="connsiteX9" fmla="*/ 308540 w 353419"/>
              <a:gd name="connsiteY9" fmla="*/ 112196 h 3001251"/>
              <a:gd name="connsiteX10" fmla="*/ 342199 w 353419"/>
              <a:gd name="connsiteY10" fmla="*/ 173904 h 3001251"/>
              <a:gd name="connsiteX11" fmla="*/ 353419 w 353419"/>
              <a:gd name="connsiteY11" fmla="*/ 235612 h 3001251"/>
              <a:gd name="connsiteX12" fmla="*/ 347809 w 353419"/>
              <a:gd name="connsiteY12" fmla="*/ 544152 h 3001251"/>
              <a:gd name="connsiteX13" fmla="*/ 325370 w 353419"/>
              <a:gd name="connsiteY13" fmla="*/ 1593188 h 3001251"/>
              <a:gd name="connsiteX14" fmla="*/ 308540 w 353419"/>
              <a:gd name="connsiteY14" fmla="*/ 2597345 h 3001251"/>
              <a:gd name="connsiteX15" fmla="*/ 302930 w 353419"/>
              <a:gd name="connsiteY15" fmla="*/ 2726370 h 3001251"/>
              <a:gd name="connsiteX16" fmla="*/ 302930 w 353419"/>
              <a:gd name="connsiteY16" fmla="*/ 2838567 h 3001251"/>
              <a:gd name="connsiteX17" fmla="*/ 280491 w 353419"/>
              <a:gd name="connsiteY17" fmla="*/ 2928324 h 3001251"/>
              <a:gd name="connsiteX18" fmla="*/ 252442 w 353419"/>
              <a:gd name="connsiteY18" fmla="*/ 2967593 h 3001251"/>
              <a:gd name="connsiteX19" fmla="*/ 218783 w 353419"/>
              <a:gd name="connsiteY19" fmla="*/ 2990032 h 3001251"/>
              <a:gd name="connsiteX20" fmla="*/ 157075 w 353419"/>
              <a:gd name="connsiteY20" fmla="*/ 3001251 h 3001251"/>
              <a:gd name="connsiteX21" fmla="*/ 106587 w 353419"/>
              <a:gd name="connsiteY21" fmla="*/ 2978812 h 3001251"/>
              <a:gd name="connsiteX22" fmla="*/ 78538 w 353419"/>
              <a:gd name="connsiteY22" fmla="*/ 2939543 h 3001251"/>
              <a:gd name="connsiteX23" fmla="*/ 44879 w 353419"/>
              <a:gd name="connsiteY23" fmla="*/ 2844177 h 3001251"/>
              <a:gd name="connsiteX24" fmla="*/ 5610 w 353419"/>
              <a:gd name="connsiteY24" fmla="*/ 2670272 h 3001251"/>
              <a:gd name="connsiteX25" fmla="*/ 0 w 353419"/>
              <a:gd name="connsiteY25" fmla="*/ 2614174 h 3001251"/>
              <a:gd name="connsiteX26" fmla="*/ 22440 w 353419"/>
              <a:gd name="connsiteY26" fmla="*/ 2541247 h 3001251"/>
              <a:gd name="connsiteX27" fmla="*/ 50489 w 353419"/>
              <a:gd name="connsiteY27" fmla="*/ 2406611 h 3001251"/>
              <a:gd name="connsiteX28" fmla="*/ 67318 w 353419"/>
              <a:gd name="connsiteY28" fmla="*/ 2249536 h 3001251"/>
              <a:gd name="connsiteX29" fmla="*/ 89757 w 353419"/>
              <a:gd name="connsiteY29" fmla="*/ 1615627 h 3001251"/>
              <a:gd name="connsiteX30" fmla="*/ 123416 w 353419"/>
              <a:gd name="connsiteY30" fmla="*/ 936839 h 300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3419" h="3001251">
                <a:moveTo>
                  <a:pt x="123416" y="936839"/>
                </a:moveTo>
                <a:lnTo>
                  <a:pt x="145855" y="415126"/>
                </a:lnTo>
                <a:lnTo>
                  <a:pt x="151465" y="263661"/>
                </a:lnTo>
                <a:lnTo>
                  <a:pt x="140246" y="218783"/>
                </a:lnTo>
                <a:lnTo>
                  <a:pt x="100977" y="157075"/>
                </a:lnTo>
                <a:lnTo>
                  <a:pt x="16830" y="67318"/>
                </a:lnTo>
                <a:lnTo>
                  <a:pt x="179514" y="0"/>
                </a:lnTo>
                <a:lnTo>
                  <a:pt x="218783" y="22439"/>
                </a:lnTo>
                <a:lnTo>
                  <a:pt x="258052" y="56098"/>
                </a:lnTo>
                <a:lnTo>
                  <a:pt x="308540" y="112196"/>
                </a:lnTo>
                <a:lnTo>
                  <a:pt x="342199" y="173904"/>
                </a:lnTo>
                <a:lnTo>
                  <a:pt x="353419" y="235612"/>
                </a:lnTo>
                <a:lnTo>
                  <a:pt x="347809" y="544152"/>
                </a:lnTo>
                <a:lnTo>
                  <a:pt x="325370" y="1593188"/>
                </a:lnTo>
                <a:lnTo>
                  <a:pt x="308540" y="2597345"/>
                </a:lnTo>
                <a:lnTo>
                  <a:pt x="302930" y="2726370"/>
                </a:lnTo>
                <a:lnTo>
                  <a:pt x="302930" y="2838567"/>
                </a:lnTo>
                <a:lnTo>
                  <a:pt x="280491" y="2928324"/>
                </a:lnTo>
                <a:lnTo>
                  <a:pt x="252442" y="2967593"/>
                </a:lnTo>
                <a:lnTo>
                  <a:pt x="218783" y="2990032"/>
                </a:lnTo>
                <a:lnTo>
                  <a:pt x="157075" y="3001251"/>
                </a:lnTo>
                <a:lnTo>
                  <a:pt x="106587" y="2978812"/>
                </a:lnTo>
                <a:lnTo>
                  <a:pt x="78538" y="2939543"/>
                </a:lnTo>
                <a:lnTo>
                  <a:pt x="44879" y="2844177"/>
                </a:lnTo>
                <a:lnTo>
                  <a:pt x="5610" y="2670272"/>
                </a:lnTo>
                <a:lnTo>
                  <a:pt x="0" y="2614174"/>
                </a:lnTo>
                <a:lnTo>
                  <a:pt x="22440" y="2541247"/>
                </a:lnTo>
                <a:lnTo>
                  <a:pt x="50489" y="2406611"/>
                </a:lnTo>
                <a:lnTo>
                  <a:pt x="67318" y="2249536"/>
                </a:lnTo>
                <a:lnTo>
                  <a:pt x="89757" y="1615627"/>
                </a:lnTo>
                <a:lnTo>
                  <a:pt x="123416" y="93683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29AAF7C-556D-4DD1-9466-E54036ED67AB}"/>
              </a:ext>
            </a:extLst>
          </p:cNvPr>
          <p:cNvSpPr/>
          <p:nvPr/>
        </p:nvSpPr>
        <p:spPr>
          <a:xfrm>
            <a:off x="5049839" y="1755775"/>
            <a:ext cx="3316287" cy="617538"/>
          </a:xfrm>
          <a:custGeom>
            <a:avLst/>
            <a:gdLst>
              <a:gd name="connsiteX0" fmla="*/ 1225296 w 3317443"/>
              <a:gd name="connsiteY0" fmla="*/ 449885 h 618134"/>
              <a:gd name="connsiteX1" fmla="*/ 940003 w 3317443"/>
              <a:gd name="connsiteY1" fmla="*/ 501091 h 618134"/>
              <a:gd name="connsiteX2" fmla="*/ 665683 w 3317443"/>
              <a:gd name="connsiteY2" fmla="*/ 566928 h 618134"/>
              <a:gd name="connsiteX3" fmla="*/ 515721 w 3317443"/>
              <a:gd name="connsiteY3" fmla="*/ 610819 h 618134"/>
              <a:gd name="connsiteX4" fmla="*/ 468173 w 3317443"/>
              <a:gd name="connsiteY4" fmla="*/ 618134 h 618134"/>
              <a:gd name="connsiteX5" fmla="*/ 384048 w 3317443"/>
              <a:gd name="connsiteY5" fmla="*/ 596189 h 618134"/>
              <a:gd name="connsiteX6" fmla="*/ 256032 w 3317443"/>
              <a:gd name="connsiteY6" fmla="*/ 548640 h 618134"/>
              <a:gd name="connsiteX7" fmla="*/ 171907 w 3317443"/>
              <a:gd name="connsiteY7" fmla="*/ 504749 h 618134"/>
              <a:gd name="connsiteX8" fmla="*/ 117043 w 3317443"/>
              <a:gd name="connsiteY8" fmla="*/ 468173 h 618134"/>
              <a:gd name="connsiteX9" fmla="*/ 76809 w 3317443"/>
              <a:gd name="connsiteY9" fmla="*/ 427939 h 618134"/>
              <a:gd name="connsiteX10" fmla="*/ 47549 w 3317443"/>
              <a:gd name="connsiteY10" fmla="*/ 391363 h 618134"/>
              <a:gd name="connsiteX11" fmla="*/ 25603 w 3317443"/>
              <a:gd name="connsiteY11" fmla="*/ 354787 h 618134"/>
              <a:gd name="connsiteX12" fmla="*/ 3657 w 3317443"/>
              <a:gd name="connsiteY12" fmla="*/ 296266 h 618134"/>
              <a:gd name="connsiteX13" fmla="*/ 0 w 3317443"/>
              <a:gd name="connsiteY13" fmla="*/ 267005 h 618134"/>
              <a:gd name="connsiteX14" fmla="*/ 7315 w 3317443"/>
              <a:gd name="connsiteY14" fmla="*/ 248717 h 618134"/>
              <a:gd name="connsiteX15" fmla="*/ 32918 w 3317443"/>
              <a:gd name="connsiteY15" fmla="*/ 245059 h 618134"/>
              <a:gd name="connsiteX16" fmla="*/ 65837 w 3317443"/>
              <a:gd name="connsiteY16" fmla="*/ 259690 h 618134"/>
              <a:gd name="connsiteX17" fmla="*/ 113385 w 3317443"/>
              <a:gd name="connsiteY17" fmla="*/ 288950 h 618134"/>
              <a:gd name="connsiteX18" fmla="*/ 160934 w 3317443"/>
              <a:gd name="connsiteY18" fmla="*/ 310896 h 618134"/>
              <a:gd name="connsiteX19" fmla="*/ 274320 w 3317443"/>
              <a:gd name="connsiteY19" fmla="*/ 343814 h 618134"/>
              <a:gd name="connsiteX20" fmla="*/ 369417 w 3317443"/>
              <a:gd name="connsiteY20" fmla="*/ 354787 h 618134"/>
              <a:gd name="connsiteX21" fmla="*/ 446227 w 3317443"/>
              <a:gd name="connsiteY21" fmla="*/ 354787 h 618134"/>
              <a:gd name="connsiteX22" fmla="*/ 709574 w 3317443"/>
              <a:gd name="connsiteY22" fmla="*/ 318211 h 618134"/>
              <a:gd name="connsiteX23" fmla="*/ 1298448 w 3317443"/>
              <a:gd name="connsiteY23" fmla="*/ 248717 h 618134"/>
              <a:gd name="connsiteX24" fmla="*/ 1788566 w 3317443"/>
              <a:gd name="connsiteY24" fmla="*/ 193853 h 618134"/>
              <a:gd name="connsiteX25" fmla="*/ 2362809 w 3317443"/>
              <a:gd name="connsiteY25" fmla="*/ 106070 h 618134"/>
              <a:gd name="connsiteX26" fmla="*/ 2596896 w 3317443"/>
              <a:gd name="connsiteY26" fmla="*/ 69494 h 618134"/>
              <a:gd name="connsiteX27" fmla="*/ 2655417 w 3317443"/>
              <a:gd name="connsiteY27" fmla="*/ 54864 h 618134"/>
              <a:gd name="connsiteX28" fmla="*/ 2743200 w 3317443"/>
              <a:gd name="connsiteY28" fmla="*/ 14630 h 618134"/>
              <a:gd name="connsiteX29" fmla="*/ 2776118 w 3317443"/>
              <a:gd name="connsiteY29" fmla="*/ 3658 h 618134"/>
              <a:gd name="connsiteX30" fmla="*/ 2798064 w 3317443"/>
              <a:gd name="connsiteY30" fmla="*/ 0 h 618134"/>
              <a:gd name="connsiteX31" fmla="*/ 2977286 w 3317443"/>
              <a:gd name="connsiteY31" fmla="*/ 25603 h 618134"/>
              <a:gd name="connsiteX32" fmla="*/ 3090672 w 3317443"/>
              <a:gd name="connsiteY32" fmla="*/ 51206 h 618134"/>
              <a:gd name="connsiteX33" fmla="*/ 3207715 w 3317443"/>
              <a:gd name="connsiteY33" fmla="*/ 91440 h 618134"/>
              <a:gd name="connsiteX34" fmla="*/ 3255264 w 3317443"/>
              <a:gd name="connsiteY34" fmla="*/ 113386 h 618134"/>
              <a:gd name="connsiteX35" fmla="*/ 3291840 w 3317443"/>
              <a:gd name="connsiteY35" fmla="*/ 142646 h 618134"/>
              <a:gd name="connsiteX36" fmla="*/ 3313785 w 3317443"/>
              <a:gd name="connsiteY36" fmla="*/ 175565 h 618134"/>
              <a:gd name="connsiteX37" fmla="*/ 3317443 w 3317443"/>
              <a:gd name="connsiteY37" fmla="*/ 204826 h 618134"/>
              <a:gd name="connsiteX38" fmla="*/ 3310128 w 3317443"/>
              <a:gd name="connsiteY38" fmla="*/ 245059 h 618134"/>
              <a:gd name="connsiteX39" fmla="*/ 3288182 w 3317443"/>
              <a:gd name="connsiteY39" fmla="*/ 267005 h 618134"/>
              <a:gd name="connsiteX40" fmla="*/ 3258921 w 3317443"/>
              <a:gd name="connsiteY40" fmla="*/ 277978 h 618134"/>
              <a:gd name="connsiteX41" fmla="*/ 3193085 w 3317443"/>
              <a:gd name="connsiteY41" fmla="*/ 285293 h 618134"/>
              <a:gd name="connsiteX42" fmla="*/ 3054096 w 3317443"/>
              <a:gd name="connsiteY42" fmla="*/ 288950 h 618134"/>
              <a:gd name="connsiteX43" fmla="*/ 2798064 w 3317443"/>
              <a:gd name="connsiteY43" fmla="*/ 277978 h 618134"/>
              <a:gd name="connsiteX44" fmla="*/ 2589581 w 3317443"/>
              <a:gd name="connsiteY44" fmla="*/ 281635 h 618134"/>
              <a:gd name="connsiteX45" fmla="*/ 2322576 w 3317443"/>
              <a:gd name="connsiteY45" fmla="*/ 303581 h 618134"/>
              <a:gd name="connsiteX46" fmla="*/ 2117750 w 3317443"/>
              <a:gd name="connsiteY46" fmla="*/ 329184 h 618134"/>
              <a:gd name="connsiteX47" fmla="*/ 1700784 w 3317443"/>
              <a:gd name="connsiteY47" fmla="*/ 376733 h 618134"/>
              <a:gd name="connsiteX48" fmla="*/ 1225296 w 3317443"/>
              <a:gd name="connsiteY48" fmla="*/ 449885 h 61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17443" h="618134">
                <a:moveTo>
                  <a:pt x="1225296" y="449885"/>
                </a:moveTo>
                <a:lnTo>
                  <a:pt x="940003" y="501091"/>
                </a:lnTo>
                <a:lnTo>
                  <a:pt x="665683" y="566928"/>
                </a:lnTo>
                <a:lnTo>
                  <a:pt x="515721" y="610819"/>
                </a:lnTo>
                <a:lnTo>
                  <a:pt x="468173" y="618134"/>
                </a:lnTo>
                <a:lnTo>
                  <a:pt x="384048" y="596189"/>
                </a:lnTo>
                <a:lnTo>
                  <a:pt x="256032" y="548640"/>
                </a:lnTo>
                <a:lnTo>
                  <a:pt x="171907" y="504749"/>
                </a:lnTo>
                <a:lnTo>
                  <a:pt x="117043" y="468173"/>
                </a:lnTo>
                <a:lnTo>
                  <a:pt x="76809" y="427939"/>
                </a:lnTo>
                <a:lnTo>
                  <a:pt x="47549" y="391363"/>
                </a:lnTo>
                <a:lnTo>
                  <a:pt x="25603" y="354787"/>
                </a:lnTo>
                <a:lnTo>
                  <a:pt x="3657" y="296266"/>
                </a:lnTo>
                <a:lnTo>
                  <a:pt x="0" y="267005"/>
                </a:lnTo>
                <a:lnTo>
                  <a:pt x="7315" y="248717"/>
                </a:lnTo>
                <a:lnTo>
                  <a:pt x="32918" y="245059"/>
                </a:lnTo>
                <a:lnTo>
                  <a:pt x="65837" y="259690"/>
                </a:lnTo>
                <a:lnTo>
                  <a:pt x="113385" y="288950"/>
                </a:lnTo>
                <a:lnTo>
                  <a:pt x="160934" y="310896"/>
                </a:lnTo>
                <a:lnTo>
                  <a:pt x="274320" y="343814"/>
                </a:lnTo>
                <a:lnTo>
                  <a:pt x="369417" y="354787"/>
                </a:lnTo>
                <a:lnTo>
                  <a:pt x="446227" y="354787"/>
                </a:lnTo>
                <a:lnTo>
                  <a:pt x="709574" y="318211"/>
                </a:lnTo>
                <a:lnTo>
                  <a:pt x="1298448" y="248717"/>
                </a:lnTo>
                <a:lnTo>
                  <a:pt x="1788566" y="193853"/>
                </a:lnTo>
                <a:lnTo>
                  <a:pt x="2362809" y="106070"/>
                </a:lnTo>
                <a:lnTo>
                  <a:pt x="2596896" y="69494"/>
                </a:lnTo>
                <a:lnTo>
                  <a:pt x="2655417" y="54864"/>
                </a:lnTo>
                <a:lnTo>
                  <a:pt x="2743200" y="14630"/>
                </a:lnTo>
                <a:lnTo>
                  <a:pt x="2776118" y="3658"/>
                </a:lnTo>
                <a:lnTo>
                  <a:pt x="2798064" y="0"/>
                </a:lnTo>
                <a:lnTo>
                  <a:pt x="2977286" y="25603"/>
                </a:lnTo>
                <a:lnTo>
                  <a:pt x="3090672" y="51206"/>
                </a:lnTo>
                <a:lnTo>
                  <a:pt x="3207715" y="91440"/>
                </a:lnTo>
                <a:lnTo>
                  <a:pt x="3255264" y="113386"/>
                </a:lnTo>
                <a:lnTo>
                  <a:pt x="3291840" y="142646"/>
                </a:lnTo>
                <a:lnTo>
                  <a:pt x="3313785" y="175565"/>
                </a:lnTo>
                <a:lnTo>
                  <a:pt x="3317443" y="204826"/>
                </a:lnTo>
                <a:lnTo>
                  <a:pt x="3310128" y="245059"/>
                </a:lnTo>
                <a:lnTo>
                  <a:pt x="3288182" y="267005"/>
                </a:lnTo>
                <a:lnTo>
                  <a:pt x="3258921" y="277978"/>
                </a:lnTo>
                <a:lnTo>
                  <a:pt x="3193085" y="285293"/>
                </a:lnTo>
                <a:lnTo>
                  <a:pt x="3054096" y="288950"/>
                </a:lnTo>
                <a:lnTo>
                  <a:pt x="2798064" y="277978"/>
                </a:lnTo>
                <a:lnTo>
                  <a:pt x="2589581" y="281635"/>
                </a:lnTo>
                <a:lnTo>
                  <a:pt x="2322576" y="303581"/>
                </a:lnTo>
                <a:lnTo>
                  <a:pt x="2117750" y="329184"/>
                </a:lnTo>
                <a:lnTo>
                  <a:pt x="1700784" y="376733"/>
                </a:lnTo>
                <a:lnTo>
                  <a:pt x="1225296" y="44988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3843F17-271B-44AE-A995-4D0D81D9C6FE}"/>
              </a:ext>
            </a:extLst>
          </p:cNvPr>
          <p:cNvSpPr/>
          <p:nvPr/>
        </p:nvSpPr>
        <p:spPr>
          <a:xfrm>
            <a:off x="5440364" y="2825751"/>
            <a:ext cx="1474787" cy="1071563"/>
          </a:xfrm>
          <a:custGeom>
            <a:avLst/>
            <a:gdLst>
              <a:gd name="connsiteX0" fmla="*/ 798118 w 1474669"/>
              <a:gd name="connsiteY0" fmla="*/ 285420 h 1072966"/>
              <a:gd name="connsiteX1" fmla="*/ 594625 w 1474669"/>
              <a:gd name="connsiteY1" fmla="*/ 325061 h 1072966"/>
              <a:gd name="connsiteX2" fmla="*/ 375274 w 1474669"/>
              <a:gd name="connsiteY2" fmla="*/ 367346 h 1072966"/>
              <a:gd name="connsiteX3" fmla="*/ 147996 w 1474669"/>
              <a:gd name="connsiteY3" fmla="*/ 404345 h 1072966"/>
              <a:gd name="connsiteX4" fmla="*/ 0 w 1474669"/>
              <a:gd name="connsiteY4" fmla="*/ 206136 h 1072966"/>
              <a:gd name="connsiteX5" fmla="*/ 192923 w 1474669"/>
              <a:gd name="connsiteY5" fmla="*/ 187637 h 1072966"/>
              <a:gd name="connsiteX6" fmla="*/ 544412 w 1474669"/>
              <a:gd name="connsiteY6" fmla="*/ 137424 h 1072966"/>
              <a:gd name="connsiteX7" fmla="*/ 903829 w 1474669"/>
              <a:gd name="connsiteY7" fmla="*/ 81926 h 1072966"/>
              <a:gd name="connsiteX8" fmla="*/ 996326 w 1474669"/>
              <a:gd name="connsiteY8" fmla="*/ 68712 h 1072966"/>
              <a:gd name="connsiteX9" fmla="*/ 1020111 w 1474669"/>
              <a:gd name="connsiteY9" fmla="*/ 60784 h 1072966"/>
              <a:gd name="connsiteX10" fmla="*/ 1123180 w 1474669"/>
              <a:gd name="connsiteY10" fmla="*/ 13214 h 1072966"/>
              <a:gd name="connsiteX11" fmla="*/ 1149607 w 1474669"/>
              <a:gd name="connsiteY11" fmla="*/ 0 h 1072966"/>
              <a:gd name="connsiteX12" fmla="*/ 1165464 w 1474669"/>
              <a:gd name="connsiteY12" fmla="*/ 0 h 1072966"/>
              <a:gd name="connsiteX13" fmla="*/ 1194535 w 1474669"/>
              <a:gd name="connsiteY13" fmla="*/ 18499 h 1072966"/>
              <a:gd name="connsiteX14" fmla="*/ 1411242 w 1474669"/>
              <a:gd name="connsiteY14" fmla="*/ 208779 h 1072966"/>
              <a:gd name="connsiteX15" fmla="*/ 1461455 w 1474669"/>
              <a:gd name="connsiteY15" fmla="*/ 256349 h 1072966"/>
              <a:gd name="connsiteX16" fmla="*/ 1474669 w 1474669"/>
              <a:gd name="connsiteY16" fmla="*/ 285420 h 1072966"/>
              <a:gd name="connsiteX17" fmla="*/ 1472026 w 1474669"/>
              <a:gd name="connsiteY17" fmla="*/ 322419 h 1072966"/>
              <a:gd name="connsiteX18" fmla="*/ 1458812 w 1474669"/>
              <a:gd name="connsiteY18" fmla="*/ 348846 h 1072966"/>
              <a:gd name="connsiteX19" fmla="*/ 1427099 w 1474669"/>
              <a:gd name="connsiteY19" fmla="*/ 372631 h 1072966"/>
              <a:gd name="connsiteX20" fmla="*/ 1408599 w 1474669"/>
              <a:gd name="connsiteY20" fmla="*/ 391131 h 1072966"/>
              <a:gd name="connsiteX21" fmla="*/ 1350458 w 1474669"/>
              <a:gd name="connsiteY21" fmla="*/ 576125 h 1072966"/>
              <a:gd name="connsiteX22" fmla="*/ 1239462 w 1474669"/>
              <a:gd name="connsiteY22" fmla="*/ 943471 h 1072966"/>
              <a:gd name="connsiteX23" fmla="*/ 1231533 w 1474669"/>
              <a:gd name="connsiteY23" fmla="*/ 977827 h 1072966"/>
              <a:gd name="connsiteX24" fmla="*/ 1218320 w 1474669"/>
              <a:gd name="connsiteY24" fmla="*/ 1020111 h 1072966"/>
              <a:gd name="connsiteX25" fmla="*/ 1202463 w 1474669"/>
              <a:gd name="connsiteY25" fmla="*/ 1070324 h 1072966"/>
              <a:gd name="connsiteX26" fmla="*/ 977827 w 1474669"/>
              <a:gd name="connsiteY26" fmla="*/ 1072966 h 1072966"/>
              <a:gd name="connsiteX27" fmla="*/ 988398 w 1474669"/>
              <a:gd name="connsiteY27" fmla="*/ 983112 h 1072966"/>
              <a:gd name="connsiteX28" fmla="*/ 1014826 w 1474669"/>
              <a:gd name="connsiteY28" fmla="*/ 776976 h 1072966"/>
              <a:gd name="connsiteX29" fmla="*/ 1078252 w 1474669"/>
              <a:gd name="connsiteY29" fmla="*/ 428129 h 1072966"/>
              <a:gd name="connsiteX30" fmla="*/ 1094109 w 1474669"/>
              <a:gd name="connsiteY30" fmla="*/ 327704 h 1072966"/>
              <a:gd name="connsiteX31" fmla="*/ 1086181 w 1474669"/>
              <a:gd name="connsiteY31" fmla="*/ 306562 h 1072966"/>
              <a:gd name="connsiteX32" fmla="*/ 1043896 w 1474669"/>
              <a:gd name="connsiteY32" fmla="*/ 264277 h 1072966"/>
              <a:gd name="connsiteX33" fmla="*/ 1020111 w 1474669"/>
              <a:gd name="connsiteY33" fmla="*/ 248421 h 1072966"/>
              <a:gd name="connsiteX34" fmla="*/ 977827 w 1474669"/>
              <a:gd name="connsiteY34" fmla="*/ 251064 h 1072966"/>
              <a:gd name="connsiteX35" fmla="*/ 798118 w 1474669"/>
              <a:gd name="connsiteY35" fmla="*/ 285420 h 10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4669" h="1072966">
                <a:moveTo>
                  <a:pt x="798118" y="285420"/>
                </a:moveTo>
                <a:lnTo>
                  <a:pt x="594625" y="325061"/>
                </a:lnTo>
                <a:lnTo>
                  <a:pt x="375274" y="367346"/>
                </a:lnTo>
                <a:lnTo>
                  <a:pt x="147996" y="404345"/>
                </a:lnTo>
                <a:lnTo>
                  <a:pt x="0" y="206136"/>
                </a:lnTo>
                <a:lnTo>
                  <a:pt x="192923" y="187637"/>
                </a:lnTo>
                <a:lnTo>
                  <a:pt x="544412" y="137424"/>
                </a:lnTo>
                <a:lnTo>
                  <a:pt x="903829" y="81926"/>
                </a:lnTo>
                <a:lnTo>
                  <a:pt x="996326" y="68712"/>
                </a:lnTo>
                <a:lnTo>
                  <a:pt x="1020111" y="60784"/>
                </a:lnTo>
                <a:lnTo>
                  <a:pt x="1123180" y="13214"/>
                </a:lnTo>
                <a:lnTo>
                  <a:pt x="1149607" y="0"/>
                </a:lnTo>
                <a:lnTo>
                  <a:pt x="1165464" y="0"/>
                </a:lnTo>
                <a:lnTo>
                  <a:pt x="1194535" y="18499"/>
                </a:lnTo>
                <a:lnTo>
                  <a:pt x="1411242" y="208779"/>
                </a:lnTo>
                <a:lnTo>
                  <a:pt x="1461455" y="256349"/>
                </a:lnTo>
                <a:lnTo>
                  <a:pt x="1474669" y="285420"/>
                </a:lnTo>
                <a:lnTo>
                  <a:pt x="1472026" y="322419"/>
                </a:lnTo>
                <a:lnTo>
                  <a:pt x="1458812" y="348846"/>
                </a:lnTo>
                <a:lnTo>
                  <a:pt x="1427099" y="372631"/>
                </a:lnTo>
                <a:lnTo>
                  <a:pt x="1408599" y="391131"/>
                </a:lnTo>
                <a:lnTo>
                  <a:pt x="1350458" y="576125"/>
                </a:lnTo>
                <a:lnTo>
                  <a:pt x="1239462" y="943471"/>
                </a:lnTo>
                <a:lnTo>
                  <a:pt x="1231533" y="977827"/>
                </a:lnTo>
                <a:lnTo>
                  <a:pt x="1218320" y="1020111"/>
                </a:lnTo>
                <a:lnTo>
                  <a:pt x="1202463" y="1070324"/>
                </a:lnTo>
                <a:lnTo>
                  <a:pt x="977827" y="1072966"/>
                </a:lnTo>
                <a:lnTo>
                  <a:pt x="988398" y="983112"/>
                </a:lnTo>
                <a:lnTo>
                  <a:pt x="1014826" y="776976"/>
                </a:lnTo>
                <a:lnTo>
                  <a:pt x="1078252" y="428129"/>
                </a:lnTo>
                <a:lnTo>
                  <a:pt x="1094109" y="327704"/>
                </a:lnTo>
                <a:lnTo>
                  <a:pt x="1086181" y="306562"/>
                </a:lnTo>
                <a:lnTo>
                  <a:pt x="1043896" y="264277"/>
                </a:lnTo>
                <a:lnTo>
                  <a:pt x="1020111" y="248421"/>
                </a:lnTo>
                <a:lnTo>
                  <a:pt x="977827" y="251064"/>
                </a:lnTo>
                <a:lnTo>
                  <a:pt x="798118" y="28542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32017F7-1B16-4FF8-973A-CB4E60304EA8}"/>
              </a:ext>
            </a:extLst>
          </p:cNvPr>
          <p:cNvSpPr/>
          <p:nvPr/>
        </p:nvSpPr>
        <p:spPr>
          <a:xfrm>
            <a:off x="5545138" y="3808414"/>
            <a:ext cx="1187450" cy="276225"/>
          </a:xfrm>
          <a:custGeom>
            <a:avLst/>
            <a:gdLst>
              <a:gd name="connsiteX0" fmla="*/ 569119 w 1185863"/>
              <a:gd name="connsiteY0" fmla="*/ 40481 h 276225"/>
              <a:gd name="connsiteX1" fmla="*/ 878682 w 1185863"/>
              <a:gd name="connsiteY1" fmla="*/ 0 h 276225"/>
              <a:gd name="connsiteX2" fmla="*/ 1119188 w 1185863"/>
              <a:gd name="connsiteY2" fmla="*/ 7144 h 276225"/>
              <a:gd name="connsiteX3" fmla="*/ 1138238 w 1185863"/>
              <a:gd name="connsiteY3" fmla="*/ 16669 h 276225"/>
              <a:gd name="connsiteX4" fmla="*/ 1157288 w 1185863"/>
              <a:gd name="connsiteY4" fmla="*/ 33337 h 276225"/>
              <a:gd name="connsiteX5" fmla="*/ 1173957 w 1185863"/>
              <a:gd name="connsiteY5" fmla="*/ 57150 h 276225"/>
              <a:gd name="connsiteX6" fmla="*/ 1183482 w 1185863"/>
              <a:gd name="connsiteY6" fmla="*/ 85725 h 276225"/>
              <a:gd name="connsiteX7" fmla="*/ 1185863 w 1185863"/>
              <a:gd name="connsiteY7" fmla="*/ 126206 h 276225"/>
              <a:gd name="connsiteX8" fmla="*/ 1178719 w 1185863"/>
              <a:gd name="connsiteY8" fmla="*/ 150019 h 276225"/>
              <a:gd name="connsiteX9" fmla="*/ 1162050 w 1185863"/>
              <a:gd name="connsiteY9" fmla="*/ 171450 h 276225"/>
              <a:gd name="connsiteX10" fmla="*/ 1114425 w 1185863"/>
              <a:gd name="connsiteY10" fmla="*/ 183356 h 276225"/>
              <a:gd name="connsiteX11" fmla="*/ 790575 w 1185863"/>
              <a:gd name="connsiteY11" fmla="*/ 204787 h 276225"/>
              <a:gd name="connsiteX12" fmla="*/ 342900 w 1185863"/>
              <a:gd name="connsiteY12" fmla="*/ 245269 h 276225"/>
              <a:gd name="connsiteX13" fmla="*/ 102394 w 1185863"/>
              <a:gd name="connsiteY13" fmla="*/ 276225 h 276225"/>
              <a:gd name="connsiteX14" fmla="*/ 0 w 1185863"/>
              <a:gd name="connsiteY14" fmla="*/ 109537 h 276225"/>
              <a:gd name="connsiteX15" fmla="*/ 109538 w 1185863"/>
              <a:gd name="connsiteY15" fmla="*/ 109537 h 276225"/>
              <a:gd name="connsiteX16" fmla="*/ 426244 w 1185863"/>
              <a:gd name="connsiteY16" fmla="*/ 64294 h 276225"/>
              <a:gd name="connsiteX17" fmla="*/ 569119 w 1185863"/>
              <a:gd name="connsiteY17" fmla="*/ 40481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5863" h="276225">
                <a:moveTo>
                  <a:pt x="569119" y="40481"/>
                </a:moveTo>
                <a:lnTo>
                  <a:pt x="878682" y="0"/>
                </a:lnTo>
                <a:lnTo>
                  <a:pt x="1119188" y="7144"/>
                </a:lnTo>
                <a:lnTo>
                  <a:pt x="1138238" y="16669"/>
                </a:lnTo>
                <a:lnTo>
                  <a:pt x="1157288" y="33337"/>
                </a:lnTo>
                <a:lnTo>
                  <a:pt x="1173957" y="57150"/>
                </a:lnTo>
                <a:lnTo>
                  <a:pt x="1183482" y="85725"/>
                </a:lnTo>
                <a:lnTo>
                  <a:pt x="1185863" y="126206"/>
                </a:lnTo>
                <a:lnTo>
                  <a:pt x="1178719" y="150019"/>
                </a:lnTo>
                <a:lnTo>
                  <a:pt x="1162050" y="171450"/>
                </a:lnTo>
                <a:lnTo>
                  <a:pt x="1114425" y="183356"/>
                </a:lnTo>
                <a:lnTo>
                  <a:pt x="790575" y="204787"/>
                </a:lnTo>
                <a:lnTo>
                  <a:pt x="342900" y="245269"/>
                </a:lnTo>
                <a:lnTo>
                  <a:pt x="102394" y="276225"/>
                </a:lnTo>
                <a:lnTo>
                  <a:pt x="0" y="109537"/>
                </a:lnTo>
                <a:lnTo>
                  <a:pt x="109538" y="109537"/>
                </a:lnTo>
                <a:lnTo>
                  <a:pt x="426244" y="64294"/>
                </a:lnTo>
                <a:lnTo>
                  <a:pt x="569119" y="404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94459F3-8A6E-4311-9AD6-6C7553D2C231}"/>
              </a:ext>
            </a:extLst>
          </p:cNvPr>
          <p:cNvSpPr/>
          <p:nvPr/>
        </p:nvSpPr>
        <p:spPr>
          <a:xfrm rot="16200000">
            <a:off x="5427663" y="3697288"/>
            <a:ext cx="4040188" cy="633413"/>
          </a:xfrm>
          <a:custGeom>
            <a:avLst/>
            <a:gdLst>
              <a:gd name="connsiteX0" fmla="*/ 2370506 w 4038961"/>
              <a:gd name="connsiteY0" fmla="*/ 325023 h 632713"/>
              <a:gd name="connsiteX1" fmla="*/ 2786537 w 4038961"/>
              <a:gd name="connsiteY1" fmla="*/ 325023 h 632713"/>
              <a:gd name="connsiteX2" fmla="*/ 3241570 w 4038961"/>
              <a:gd name="connsiteY2" fmla="*/ 325023 h 632713"/>
              <a:gd name="connsiteX3" fmla="*/ 3510256 w 4038961"/>
              <a:gd name="connsiteY3" fmla="*/ 325023 h 632713"/>
              <a:gd name="connsiteX4" fmla="*/ 3566593 w 4038961"/>
              <a:gd name="connsiteY4" fmla="*/ 320690 h 632713"/>
              <a:gd name="connsiteX5" fmla="*/ 3674935 w 4038961"/>
              <a:gd name="connsiteY5" fmla="*/ 290354 h 632713"/>
              <a:gd name="connsiteX6" fmla="*/ 3709604 w 4038961"/>
              <a:gd name="connsiteY6" fmla="*/ 268686 h 632713"/>
              <a:gd name="connsiteX7" fmla="*/ 3861282 w 4038961"/>
              <a:gd name="connsiteY7" fmla="*/ 130009 h 632713"/>
              <a:gd name="connsiteX8" fmla="*/ 3943621 w 4038961"/>
              <a:gd name="connsiteY8" fmla="*/ 47670 h 632713"/>
              <a:gd name="connsiteX9" fmla="*/ 4038961 w 4038961"/>
              <a:gd name="connsiteY9" fmla="*/ 0 h 632713"/>
              <a:gd name="connsiteX10" fmla="*/ 3969623 w 4038961"/>
              <a:gd name="connsiteY10" fmla="*/ 242684 h 632713"/>
              <a:gd name="connsiteX11" fmla="*/ 3926286 w 4038961"/>
              <a:gd name="connsiteY11" fmla="*/ 286021 h 632713"/>
              <a:gd name="connsiteX12" fmla="*/ 3809278 w 4038961"/>
              <a:gd name="connsiteY12" fmla="*/ 403029 h 632713"/>
              <a:gd name="connsiteX13" fmla="*/ 3739939 w 4038961"/>
              <a:gd name="connsiteY13" fmla="*/ 489702 h 632713"/>
              <a:gd name="connsiteX14" fmla="*/ 3700937 w 4038961"/>
              <a:gd name="connsiteY14" fmla="*/ 546040 h 632713"/>
              <a:gd name="connsiteX15" fmla="*/ 3679268 w 4038961"/>
              <a:gd name="connsiteY15" fmla="*/ 572041 h 632713"/>
              <a:gd name="connsiteX16" fmla="*/ 3640266 w 4038961"/>
              <a:gd name="connsiteY16" fmla="*/ 593710 h 632713"/>
              <a:gd name="connsiteX17" fmla="*/ 3583928 w 4038961"/>
              <a:gd name="connsiteY17" fmla="*/ 593710 h 632713"/>
              <a:gd name="connsiteX18" fmla="*/ 3536258 w 4038961"/>
              <a:gd name="connsiteY18" fmla="*/ 580709 h 632713"/>
              <a:gd name="connsiteX19" fmla="*/ 3505922 w 4038961"/>
              <a:gd name="connsiteY19" fmla="*/ 563374 h 632713"/>
              <a:gd name="connsiteX20" fmla="*/ 3423583 w 4038961"/>
              <a:gd name="connsiteY20" fmla="*/ 559040 h 632713"/>
              <a:gd name="connsiteX21" fmla="*/ 2925213 w 4038961"/>
              <a:gd name="connsiteY21" fmla="*/ 563374 h 632713"/>
              <a:gd name="connsiteX22" fmla="*/ 2257831 w 4038961"/>
              <a:gd name="connsiteY22" fmla="*/ 572041 h 632713"/>
              <a:gd name="connsiteX23" fmla="*/ 1880804 w 4038961"/>
              <a:gd name="connsiteY23" fmla="*/ 580709 h 632713"/>
              <a:gd name="connsiteX24" fmla="*/ 1369433 w 4038961"/>
              <a:gd name="connsiteY24" fmla="*/ 606711 h 632713"/>
              <a:gd name="connsiteX25" fmla="*/ 905733 w 4038961"/>
              <a:gd name="connsiteY25" fmla="*/ 624045 h 632713"/>
              <a:gd name="connsiteX26" fmla="*/ 706385 w 4038961"/>
              <a:gd name="connsiteY26" fmla="*/ 632713 h 632713"/>
              <a:gd name="connsiteX27" fmla="*/ 637047 w 4038961"/>
              <a:gd name="connsiteY27" fmla="*/ 632713 h 632713"/>
              <a:gd name="connsiteX28" fmla="*/ 546040 w 4038961"/>
              <a:gd name="connsiteY28" fmla="*/ 619712 h 632713"/>
              <a:gd name="connsiteX29" fmla="*/ 403030 w 4038961"/>
              <a:gd name="connsiteY29" fmla="*/ 593710 h 632713"/>
              <a:gd name="connsiteX30" fmla="*/ 294688 w 4038961"/>
              <a:gd name="connsiteY30" fmla="*/ 563374 h 632713"/>
              <a:gd name="connsiteX31" fmla="*/ 147344 w 4038961"/>
              <a:gd name="connsiteY31" fmla="*/ 502703 h 632713"/>
              <a:gd name="connsiteX32" fmla="*/ 52004 w 4038961"/>
              <a:gd name="connsiteY32" fmla="*/ 446366 h 632713"/>
              <a:gd name="connsiteX33" fmla="*/ 8667 w 4038961"/>
              <a:gd name="connsiteY33" fmla="*/ 411696 h 632713"/>
              <a:gd name="connsiteX34" fmla="*/ 0 w 4038961"/>
              <a:gd name="connsiteY34" fmla="*/ 377027 h 632713"/>
              <a:gd name="connsiteX35" fmla="*/ 13001 w 4038961"/>
              <a:gd name="connsiteY35" fmla="*/ 346692 h 632713"/>
              <a:gd name="connsiteX36" fmla="*/ 43337 w 4038961"/>
              <a:gd name="connsiteY36" fmla="*/ 303355 h 632713"/>
              <a:gd name="connsiteX37" fmla="*/ 377028 w 4038961"/>
              <a:gd name="connsiteY37" fmla="*/ 247018 h 632713"/>
              <a:gd name="connsiteX38" fmla="*/ 628379 w 4038961"/>
              <a:gd name="connsiteY38" fmla="*/ 299022 h 632713"/>
              <a:gd name="connsiteX39" fmla="*/ 663048 w 4038961"/>
              <a:gd name="connsiteY39" fmla="*/ 329357 h 632713"/>
              <a:gd name="connsiteX40" fmla="*/ 706385 w 4038961"/>
              <a:gd name="connsiteY40" fmla="*/ 342358 h 632713"/>
              <a:gd name="connsiteX41" fmla="*/ 940402 w 4038961"/>
              <a:gd name="connsiteY41" fmla="*/ 342358 h 632713"/>
              <a:gd name="connsiteX42" fmla="*/ 1958810 w 4038961"/>
              <a:gd name="connsiteY42" fmla="*/ 333691 h 632713"/>
              <a:gd name="connsiteX43" fmla="*/ 2370506 w 4038961"/>
              <a:gd name="connsiteY43" fmla="*/ 325023 h 6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038961" h="632713">
                <a:moveTo>
                  <a:pt x="2370506" y="325023"/>
                </a:moveTo>
                <a:lnTo>
                  <a:pt x="2786537" y="325023"/>
                </a:lnTo>
                <a:lnTo>
                  <a:pt x="3241570" y="325023"/>
                </a:lnTo>
                <a:lnTo>
                  <a:pt x="3510256" y="325023"/>
                </a:lnTo>
                <a:lnTo>
                  <a:pt x="3566593" y="320690"/>
                </a:lnTo>
                <a:lnTo>
                  <a:pt x="3674935" y="290354"/>
                </a:lnTo>
                <a:lnTo>
                  <a:pt x="3709604" y="268686"/>
                </a:lnTo>
                <a:lnTo>
                  <a:pt x="3861282" y="130009"/>
                </a:lnTo>
                <a:lnTo>
                  <a:pt x="3943621" y="47670"/>
                </a:lnTo>
                <a:lnTo>
                  <a:pt x="4038961" y="0"/>
                </a:lnTo>
                <a:lnTo>
                  <a:pt x="3969623" y="242684"/>
                </a:lnTo>
                <a:lnTo>
                  <a:pt x="3926286" y="286021"/>
                </a:lnTo>
                <a:lnTo>
                  <a:pt x="3809278" y="403029"/>
                </a:lnTo>
                <a:lnTo>
                  <a:pt x="3739939" y="489702"/>
                </a:lnTo>
                <a:lnTo>
                  <a:pt x="3700937" y="546040"/>
                </a:lnTo>
                <a:lnTo>
                  <a:pt x="3679268" y="572041"/>
                </a:lnTo>
                <a:lnTo>
                  <a:pt x="3640266" y="593710"/>
                </a:lnTo>
                <a:lnTo>
                  <a:pt x="3583928" y="593710"/>
                </a:lnTo>
                <a:lnTo>
                  <a:pt x="3536258" y="580709"/>
                </a:lnTo>
                <a:lnTo>
                  <a:pt x="3505922" y="563374"/>
                </a:lnTo>
                <a:lnTo>
                  <a:pt x="3423583" y="559040"/>
                </a:lnTo>
                <a:lnTo>
                  <a:pt x="2925213" y="563374"/>
                </a:lnTo>
                <a:lnTo>
                  <a:pt x="2257831" y="572041"/>
                </a:lnTo>
                <a:lnTo>
                  <a:pt x="1880804" y="580709"/>
                </a:lnTo>
                <a:lnTo>
                  <a:pt x="1369433" y="606711"/>
                </a:lnTo>
                <a:lnTo>
                  <a:pt x="905733" y="624045"/>
                </a:lnTo>
                <a:lnTo>
                  <a:pt x="706385" y="632713"/>
                </a:lnTo>
                <a:lnTo>
                  <a:pt x="637047" y="632713"/>
                </a:lnTo>
                <a:lnTo>
                  <a:pt x="546040" y="619712"/>
                </a:lnTo>
                <a:lnTo>
                  <a:pt x="403030" y="593710"/>
                </a:lnTo>
                <a:lnTo>
                  <a:pt x="294688" y="563374"/>
                </a:lnTo>
                <a:lnTo>
                  <a:pt x="147344" y="502703"/>
                </a:lnTo>
                <a:lnTo>
                  <a:pt x="52004" y="446366"/>
                </a:lnTo>
                <a:lnTo>
                  <a:pt x="8667" y="411696"/>
                </a:lnTo>
                <a:lnTo>
                  <a:pt x="0" y="377027"/>
                </a:lnTo>
                <a:lnTo>
                  <a:pt x="13001" y="346692"/>
                </a:lnTo>
                <a:lnTo>
                  <a:pt x="43337" y="303355"/>
                </a:lnTo>
                <a:lnTo>
                  <a:pt x="377028" y="247018"/>
                </a:lnTo>
                <a:lnTo>
                  <a:pt x="628379" y="299022"/>
                </a:lnTo>
                <a:lnTo>
                  <a:pt x="663048" y="329357"/>
                </a:lnTo>
                <a:lnTo>
                  <a:pt x="706385" y="342358"/>
                </a:lnTo>
                <a:lnTo>
                  <a:pt x="940402" y="342358"/>
                </a:lnTo>
                <a:lnTo>
                  <a:pt x="1958810" y="333691"/>
                </a:lnTo>
                <a:lnTo>
                  <a:pt x="2370506" y="32502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05A24B4-9F16-475A-9214-43FBA9F4DB14}"/>
              </a:ext>
            </a:extLst>
          </p:cNvPr>
          <p:cNvSpPr/>
          <p:nvPr/>
        </p:nvSpPr>
        <p:spPr>
          <a:xfrm>
            <a:off x="6619875" y="5189538"/>
            <a:ext cx="865188" cy="831850"/>
          </a:xfrm>
          <a:custGeom>
            <a:avLst/>
            <a:gdLst>
              <a:gd name="connsiteX0" fmla="*/ 659606 w 864394"/>
              <a:gd name="connsiteY0" fmla="*/ 619125 h 833437"/>
              <a:gd name="connsiteX1" fmla="*/ 702469 w 864394"/>
              <a:gd name="connsiteY1" fmla="*/ 659606 h 833437"/>
              <a:gd name="connsiteX2" fmla="*/ 785813 w 864394"/>
              <a:gd name="connsiteY2" fmla="*/ 778669 h 833437"/>
              <a:gd name="connsiteX3" fmla="*/ 864394 w 864394"/>
              <a:gd name="connsiteY3" fmla="*/ 833437 h 833437"/>
              <a:gd name="connsiteX4" fmla="*/ 828675 w 864394"/>
              <a:gd name="connsiteY4" fmla="*/ 219075 h 833437"/>
              <a:gd name="connsiteX5" fmla="*/ 769144 w 864394"/>
              <a:gd name="connsiteY5" fmla="*/ 223837 h 833437"/>
              <a:gd name="connsiteX6" fmla="*/ 700088 w 864394"/>
              <a:gd name="connsiteY6" fmla="*/ 219075 h 833437"/>
              <a:gd name="connsiteX7" fmla="*/ 611981 w 864394"/>
              <a:gd name="connsiteY7" fmla="*/ 211931 h 833437"/>
              <a:gd name="connsiteX8" fmla="*/ 488156 w 864394"/>
              <a:gd name="connsiteY8" fmla="*/ 185737 h 833437"/>
              <a:gd name="connsiteX9" fmla="*/ 357188 w 864394"/>
              <a:gd name="connsiteY9" fmla="*/ 142875 h 833437"/>
              <a:gd name="connsiteX10" fmla="*/ 214313 w 864394"/>
              <a:gd name="connsiteY10" fmla="*/ 85725 h 833437"/>
              <a:gd name="connsiteX11" fmla="*/ 88106 w 864394"/>
              <a:gd name="connsiteY11" fmla="*/ 23812 h 833437"/>
              <a:gd name="connsiteX12" fmla="*/ 59531 w 864394"/>
              <a:gd name="connsiteY12" fmla="*/ 9525 h 833437"/>
              <a:gd name="connsiteX13" fmla="*/ 33338 w 864394"/>
              <a:gd name="connsiteY13" fmla="*/ 0 h 833437"/>
              <a:gd name="connsiteX14" fmla="*/ 9525 w 864394"/>
              <a:gd name="connsiteY14" fmla="*/ 2381 h 833437"/>
              <a:gd name="connsiteX15" fmla="*/ 0 w 864394"/>
              <a:gd name="connsiteY15" fmla="*/ 21431 h 833437"/>
              <a:gd name="connsiteX16" fmla="*/ 2381 w 864394"/>
              <a:gd name="connsiteY16" fmla="*/ 33337 h 833437"/>
              <a:gd name="connsiteX17" fmla="*/ 16669 w 864394"/>
              <a:gd name="connsiteY17" fmla="*/ 42862 h 833437"/>
              <a:gd name="connsiteX18" fmla="*/ 157163 w 864394"/>
              <a:gd name="connsiteY18" fmla="*/ 150019 h 833437"/>
              <a:gd name="connsiteX19" fmla="*/ 364331 w 864394"/>
              <a:gd name="connsiteY19" fmla="*/ 326231 h 833437"/>
              <a:gd name="connsiteX20" fmla="*/ 504825 w 864394"/>
              <a:gd name="connsiteY20" fmla="*/ 461962 h 833437"/>
              <a:gd name="connsiteX21" fmla="*/ 659606 w 864394"/>
              <a:gd name="connsiteY21" fmla="*/ 619125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64394" h="833437">
                <a:moveTo>
                  <a:pt x="659606" y="619125"/>
                </a:moveTo>
                <a:lnTo>
                  <a:pt x="702469" y="659606"/>
                </a:lnTo>
                <a:lnTo>
                  <a:pt x="785813" y="778669"/>
                </a:lnTo>
                <a:lnTo>
                  <a:pt x="864394" y="833437"/>
                </a:lnTo>
                <a:lnTo>
                  <a:pt x="828675" y="219075"/>
                </a:lnTo>
                <a:lnTo>
                  <a:pt x="769144" y="223837"/>
                </a:lnTo>
                <a:lnTo>
                  <a:pt x="700088" y="219075"/>
                </a:lnTo>
                <a:lnTo>
                  <a:pt x="611981" y="211931"/>
                </a:lnTo>
                <a:lnTo>
                  <a:pt x="488156" y="185737"/>
                </a:lnTo>
                <a:lnTo>
                  <a:pt x="357188" y="142875"/>
                </a:lnTo>
                <a:lnTo>
                  <a:pt x="214313" y="85725"/>
                </a:lnTo>
                <a:lnTo>
                  <a:pt x="88106" y="23812"/>
                </a:lnTo>
                <a:lnTo>
                  <a:pt x="59531" y="9525"/>
                </a:lnTo>
                <a:lnTo>
                  <a:pt x="33338" y="0"/>
                </a:lnTo>
                <a:lnTo>
                  <a:pt x="9525" y="2381"/>
                </a:lnTo>
                <a:lnTo>
                  <a:pt x="0" y="21431"/>
                </a:lnTo>
                <a:lnTo>
                  <a:pt x="2381" y="33337"/>
                </a:lnTo>
                <a:lnTo>
                  <a:pt x="16669" y="42862"/>
                </a:lnTo>
                <a:lnTo>
                  <a:pt x="157163" y="150019"/>
                </a:lnTo>
                <a:lnTo>
                  <a:pt x="364331" y="326231"/>
                </a:lnTo>
                <a:lnTo>
                  <a:pt x="504825" y="461962"/>
                </a:lnTo>
                <a:lnTo>
                  <a:pt x="659606" y="619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EF660AC-1650-4A8B-995F-2C58DEFF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71" y="1394631"/>
            <a:ext cx="4639458" cy="46394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6145DA0-55F8-4A1D-8F34-065CD1BCD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222" y="1381930"/>
            <a:ext cx="4645555" cy="46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8" grpId="0" animBg="1"/>
      <p:bldP spid="9" grpId="0" animBg="1"/>
      <p:bldP spid="19" grpId="0" animBg="1"/>
      <p:bldP spid="20" grpId="0" animBg="1"/>
      <p:bldP spid="11" grpId="0" animBg="1"/>
      <p:bldP spid="2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1B75C4-9188-4CC7-9953-FF363CC22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71" y="1109271"/>
            <a:ext cx="4639458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1026</Words>
  <Application>Microsoft Office PowerPoint</Application>
  <PresentationFormat>ワイド画面</PresentationFormat>
  <Paragraphs>255</Paragraphs>
  <Slides>111</Slides>
  <Notes>100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111</vt:i4>
      </vt:variant>
    </vt:vector>
  </HeadingPairs>
  <TitlesOfParts>
    <vt:vector size="116" baseType="lpstr">
      <vt:lpstr>游ゴシック</vt:lpstr>
      <vt:lpstr>游ゴシック Light</vt:lpstr>
      <vt:lpstr>游ゴシック Medium</vt:lpstr>
      <vt:lpstr>Arial</vt:lpstr>
      <vt:lpstr>Office テーマ</vt:lpstr>
      <vt:lpstr>漢字書き順教材 東京書籍 2年（1）</vt:lpstr>
      <vt:lpstr>PowerPoint プレゼンテーション</vt:lpstr>
      <vt:lpstr>PowerPoint プレゼンテーション</vt:lpstr>
      <vt:lpstr>いくつ あつめられるかな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風のゆうびんやさん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としょかんへ 行こう</vt:lpstr>
      <vt:lpstr>PowerPoint プレゼンテーション</vt:lpstr>
      <vt:lpstr>PowerPoint プレゼンテーション</vt:lpstr>
      <vt:lpstr>かん字の 書き方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たんぽぽ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こんなことをしているよ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外国の小学校について聞こう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名前を見てちょうだい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二宮 一水</dc:creator>
  <cp:lastModifiedBy>ikena</cp:lastModifiedBy>
  <cp:revision>40</cp:revision>
  <dcterms:created xsi:type="dcterms:W3CDTF">2020-08-18T07:08:00Z</dcterms:created>
  <dcterms:modified xsi:type="dcterms:W3CDTF">2022-01-02T12:23:36Z</dcterms:modified>
</cp:coreProperties>
</file>