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510" r:id="rId2"/>
    <p:sldId id="745" r:id="rId3"/>
    <p:sldId id="746" r:id="rId4"/>
    <p:sldId id="754" r:id="rId5"/>
    <p:sldId id="309" r:id="rId6"/>
    <p:sldId id="602" r:id="rId7"/>
    <p:sldId id="260" r:id="rId8"/>
    <p:sldId id="597" r:id="rId9"/>
    <p:sldId id="284" r:id="rId10"/>
    <p:sldId id="606" r:id="rId11"/>
    <p:sldId id="755" r:id="rId12"/>
    <p:sldId id="356" r:id="rId13"/>
    <p:sldId id="713" r:id="rId14"/>
    <p:sldId id="756" r:id="rId15"/>
    <p:sldId id="267" r:id="rId16"/>
    <p:sldId id="586" r:id="rId17"/>
    <p:sldId id="278" r:id="rId18"/>
    <p:sldId id="706" r:id="rId19"/>
    <p:sldId id="757" r:id="rId20"/>
    <p:sldId id="317" r:id="rId21"/>
    <p:sldId id="700" r:id="rId22"/>
    <p:sldId id="347" r:id="rId23"/>
    <p:sldId id="617" r:id="rId24"/>
    <p:sldId id="258" r:id="rId25"/>
    <p:sldId id="644" r:id="rId26"/>
    <p:sldId id="529" r:id="rId27"/>
    <p:sldId id="607" r:id="rId28"/>
    <p:sldId id="301" r:id="rId29"/>
    <p:sldId id="628" r:id="rId30"/>
    <p:sldId id="304" r:id="rId31"/>
    <p:sldId id="633" r:id="rId32"/>
    <p:sldId id="337" r:id="rId33"/>
    <p:sldId id="696" r:id="rId34"/>
    <p:sldId id="341" r:id="rId35"/>
    <p:sldId id="587" r:id="rId36"/>
    <p:sldId id="758" r:id="rId37"/>
    <p:sldId id="634" r:id="rId38"/>
    <p:sldId id="357" r:id="rId39"/>
    <p:sldId id="583" r:id="rId40"/>
    <p:sldId id="584" r:id="rId41"/>
    <p:sldId id="530" r:id="rId42"/>
    <p:sldId id="651" r:id="rId43"/>
    <p:sldId id="402" r:id="rId44"/>
    <p:sldId id="733" r:id="rId45"/>
    <p:sldId id="320" r:id="rId46"/>
    <p:sldId id="613" r:id="rId47"/>
    <p:sldId id="759" r:id="rId48"/>
    <p:sldId id="297" r:id="rId49"/>
    <p:sldId id="638" r:id="rId50"/>
    <p:sldId id="256" r:id="rId51"/>
    <p:sldId id="727" r:id="rId52"/>
    <p:sldId id="326" r:id="rId53"/>
    <p:sldId id="737" r:id="rId54"/>
    <p:sldId id="261" r:id="rId55"/>
    <p:sldId id="726" r:id="rId56"/>
    <p:sldId id="286" r:id="rId57"/>
    <p:sldId id="610" r:id="rId58"/>
    <p:sldId id="393" r:id="rId59"/>
    <p:sldId id="736" r:id="rId60"/>
    <p:sldId id="394" r:id="rId61"/>
    <p:sldId id="640" r:id="rId62"/>
    <p:sldId id="760" r:id="rId63"/>
    <p:sldId id="532" r:id="rId64"/>
    <p:sldId id="718" r:id="rId65"/>
    <p:sldId id="295" r:id="rId66"/>
    <p:sldId id="676" r:id="rId67"/>
    <p:sldId id="277" r:id="rId68"/>
    <p:sldId id="662" r:id="rId69"/>
    <p:sldId id="400" r:id="rId70"/>
    <p:sldId id="653" r:id="rId71"/>
    <p:sldId id="391" r:id="rId72"/>
    <p:sldId id="658" r:id="rId73"/>
    <p:sldId id="338" r:id="rId74"/>
    <p:sldId id="604" r:id="rId75"/>
    <p:sldId id="761" r:id="rId76"/>
    <p:sldId id="296" r:id="rId77"/>
    <p:sldId id="652" r:id="rId78"/>
    <p:sldId id="330" r:id="rId79"/>
    <p:sldId id="679" r:id="rId80"/>
    <p:sldId id="397" r:id="rId81"/>
    <p:sldId id="626" r:id="rId82"/>
    <p:sldId id="351" r:id="rId83"/>
    <p:sldId id="724" r:id="rId84"/>
    <p:sldId id="414" r:id="rId85"/>
    <p:sldId id="674" r:id="rId86"/>
    <p:sldId id="312" r:id="rId87"/>
    <p:sldId id="689" r:id="rId88"/>
    <p:sldId id="524" r:id="rId89"/>
    <p:sldId id="667" r:id="rId90"/>
    <p:sldId id="401" r:id="rId91"/>
    <p:sldId id="621" r:id="rId92"/>
    <p:sldId id="417" r:id="rId93"/>
    <p:sldId id="678" r:id="rId94"/>
    <p:sldId id="336" r:id="rId95"/>
    <p:sldId id="682" r:id="rId96"/>
    <p:sldId id="762" r:id="rId97"/>
    <p:sldId id="405" r:id="rId98"/>
    <p:sldId id="669" r:id="rId99"/>
    <p:sldId id="763" r:id="rId100"/>
    <p:sldId id="542" r:id="rId101"/>
    <p:sldId id="701" r:id="rId102"/>
    <p:sldId id="528" r:id="rId103"/>
    <p:sldId id="650" r:id="rId104"/>
    <p:sldId id="627" r:id="rId105"/>
    <p:sldId id="290" r:id="rId106"/>
    <p:sldId id="404" r:id="rId107"/>
    <p:sldId id="719" r:id="rId108"/>
    <p:sldId id="281" r:id="rId109"/>
    <p:sldId id="720" r:id="rId110"/>
    <p:sldId id="358" r:id="rId111"/>
    <p:sldId id="732" r:id="rId112"/>
    <p:sldId id="273" r:id="rId113"/>
    <p:sldId id="631" r:id="rId114"/>
    <p:sldId id="525" r:id="rId115"/>
    <p:sldId id="681" r:id="rId116"/>
    <p:sldId id="268" r:id="rId117"/>
    <p:sldId id="624" r:id="rId1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38" autoAdjust="0"/>
    <p:restoredTop sz="94660"/>
  </p:normalViewPr>
  <p:slideViewPr>
    <p:cSldViewPr snapToGrid="0">
      <p:cViewPr>
        <p:scale>
          <a:sx n="33" d="100"/>
          <a:sy n="33" d="100"/>
        </p:scale>
        <p:origin x="514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7F58-D9F7-42DC-96AC-2EEA1F168F4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C16B6-02DF-485C-85AC-C7D34B9FF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E7EE36-6955-413D-BFF4-2BB550528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1A25AD2-3DDC-4BA8-B9E8-E8EF2DCB9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7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9C660D-77F3-4AA3-81C7-E6918A75C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38BAA-16C4-48E7-9BB7-ED2AB49261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D10A9C-27CB-4873-906F-B3595F2C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B741782-2A89-4484-8DE1-07585FF77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1BD5354-7593-495D-8476-DD0CE67A8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98ED6-0761-4A15-87D7-3383C417F3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6513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3C768DC-306F-4054-9EB7-A8C2E84DD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DF3421-9F77-40B7-8721-DD697A0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057AB4A-A572-453C-9858-178CA062C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DA880-7E8F-4C6F-B520-3F5AF579C25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4639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B0F96BA-D8AF-47F9-A899-40E3FB7B9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DAB5BBF-B74E-4C65-94A4-2FB076173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C6B309F-7A80-4224-8EB8-C573B187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5CF78-46ED-45EC-88F0-753F859C24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0337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B0F96BA-D8AF-47F9-A899-40E3FB7B9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DAB5BBF-B74E-4C65-94A4-2FB076173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C6B309F-7A80-4224-8EB8-C573B187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5CF78-46ED-45EC-88F0-753F859C24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8923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259030-06D0-42A0-9294-1069F4733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DCD84AC-9FDA-4EE2-9E85-462C351A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B3A3980-E37B-44DB-9B09-1201F378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7349F-D58E-4D1E-A9F4-07D79A16ED0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259030-06D0-42A0-9294-1069F4733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DCD84AC-9FDA-4EE2-9E85-462C351AD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B3A3980-E37B-44DB-9B09-1201F378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7349F-D58E-4D1E-A9F4-07D79A16ED0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2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488384-9B24-4B43-99AE-AF2CE474A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3436B2C-66F7-4FDF-93E3-99909C2F8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9B79C49-61C9-4E1F-A582-04444BCFC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6EC81-4464-44EB-8CC3-3F08592153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488384-9B24-4B43-99AE-AF2CE474A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3436B2C-66F7-4FDF-93E3-99909C2F8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9B79C49-61C9-4E1F-A582-04444BCFC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6EC81-4464-44EB-8CC3-3F08592153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1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DF90EEB-EF29-4763-850A-296EC0061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9DEAED-02A2-4DCC-93AA-DEF23A84E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1E0C04-5FD4-464F-B94A-0F3248D4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3474-109F-4487-9242-CD9D562F42F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DF90EEB-EF29-4763-850A-296EC0061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9DEAED-02A2-4DCC-93AA-DEF23A84E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1E0C04-5FD4-464F-B94A-0F3248D4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3474-109F-4487-9242-CD9D562F42F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3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110A3FC-5C6F-4552-A9DF-E7B376DB4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65F2CBF-94AC-491D-807E-8311B59B7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28D17E-06BF-4DBA-99EB-E4C22F08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BF6-19ED-4E07-A723-DB3157E98E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110A3FC-5C6F-4552-A9DF-E7B376DB4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65F2CBF-94AC-491D-807E-8311B59B7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28D17E-06BF-4DBA-99EB-E4C22F08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BF6-19ED-4E07-A723-DB3157E98E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59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DBC1B5-B909-47E5-83CF-8543C3169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FEA5BA-8B23-4719-9B2D-1B6B2C08F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EEFB6B-2C3B-439E-BD68-82AC26E7D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FC70-511B-4E3F-A2D0-744F009A92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DBC1B5-B909-47E5-83CF-8543C3169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FEA5BA-8B23-4719-9B2D-1B6B2C08F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EEFB6B-2C3B-439E-BD68-82AC26E7D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FC70-511B-4E3F-A2D0-744F009A92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22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35170CA-D297-4AF7-8462-E7C067628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E84473-659F-4B50-B60B-F4EBBC60D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363E42-7623-4757-83F2-66B90614D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0E14C-732C-490C-BFD1-EACB8BE785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8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E7EE36-6955-413D-BFF4-2BB550528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1A25AD2-3DDC-4BA8-B9E8-E8EF2DCB9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9C660D-77F3-4AA3-81C7-E6918A75C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38BAA-16C4-48E7-9BB7-ED2AB49261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57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35170CA-D297-4AF7-8462-E7C0676284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FE84473-659F-4B50-B60B-F4EBBC60D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363E42-7623-4757-83F2-66B90614D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0E14C-732C-490C-BFD1-EACB8BE785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97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DA6788D-23F0-4B7F-8C63-B17B1CB6F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3A1BC29-D81B-4D4D-A549-CD11B51A8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4AA288-8192-4654-87AF-CA5AB3F4A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32C56-16FB-4B09-A6C5-6A16C639ED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DA6788D-23F0-4B7F-8C63-B17B1CB6F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3A1BC29-D81B-4D4D-A549-CD11B51A8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4AA288-8192-4654-87AF-CA5AB3F4A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32C56-16FB-4B09-A6C5-6A16C639ED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20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D81F22-289A-4AC1-9E91-08A9F5F61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1228488-91EC-4B66-B9BE-729AF5370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7926BD-3898-45EC-A27A-459A5FCE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E4DCA-1CA0-4DFE-BFB5-F95EAC6165F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8D81F22-289A-4AC1-9E91-08A9F5F61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1228488-91EC-4B66-B9BE-729AF5370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7926BD-3898-45EC-A27A-459A5FCE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E4DCA-1CA0-4DFE-BFB5-F95EAC6165F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91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71EB979-BA7F-4034-BFB3-3DC9D183F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9632A46-DBFE-4FFB-86CB-449B6C236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A02C306-BD35-4936-AB03-43B9AD309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B29E-06B0-4AFE-B3F8-E595D0F75B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71EB979-BA7F-4034-BFB3-3DC9D183F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9632A46-DBFE-4FFB-86CB-449B6C236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A02C306-BD35-4936-AB03-43B9AD309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B29E-06B0-4AFE-B3F8-E595D0F75B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67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A619D19-4EAA-411E-99B0-9B7B15F90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83DF13-042F-4B74-AEC4-79971B561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CE4F5B4-B6FC-40C0-8016-A20728F85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C7881-A422-40A1-B17E-53AB478CDC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A619D19-4EAA-411E-99B0-9B7B15F90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83DF13-042F-4B74-AEC4-79971B561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CE4F5B4-B6FC-40C0-8016-A20728F85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C7881-A422-40A1-B17E-53AB478CDC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015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B31BBDE-9587-45D8-BD20-9ADBEF766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04BE7F-72FD-46DF-BA41-CF37D8EAB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5AD822C-3E02-45C6-B638-61E32B2AA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EA4A3-945C-42CF-AFD4-B560A5BD59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0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62006BD-9FF2-4E76-BC69-C18A9F5C5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A97D7D-76F5-4127-863A-09C150E3F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4B9E614-6F33-45D6-BC32-583586A7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BA3F6-89D3-42C6-882D-ADC9BEC6FA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B31BBDE-9587-45D8-BD20-9ADBEF766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04BE7F-72FD-46DF-BA41-CF37D8EAB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5AD822C-3E02-45C6-B638-61E32B2AA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EA4A3-945C-42CF-AFD4-B560A5BD59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1E1591-38E4-4092-9AEC-60FB9DF5E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A4ABB8C-B16B-433F-91F5-FFFB015C3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3DC5A90-A8A4-4B69-8146-EF3B30E1E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823B-2EED-4905-B862-3C7E3D3587A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1E1591-38E4-4092-9AEC-60FB9DF5E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A4ABB8C-B16B-433F-91F5-FFFB015C3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3DC5A90-A8A4-4B69-8146-EF3B30E1E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334823B-2EED-4905-B862-3C7E3D3587A7}" type="slidenum">
              <a:rPr lang="ja-JP" altLang="en-US"/>
              <a:pPr eaLnBrk="1" hangingPunct="1"/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667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36FEECC-08D5-42F1-A6F7-9FAA7C772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B3AD54-969F-41E9-87BB-833B1AE5A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2451045-C4BF-4FDB-849A-BA6C5C767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7EC14-A93C-4509-88D8-DDEDF05A263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47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36FEECC-08D5-42F1-A6F7-9FAA7C772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B3AD54-969F-41E9-87BB-833B1AE5A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2451045-C4BF-4FDB-849A-BA6C5C767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7EC14-A93C-4509-88D8-DDEDF05A263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45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E7D1082-66C5-455F-ADE6-11D5D5C7B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B96348-948C-475D-974D-8D58D72D9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BF4362-A660-41DD-9FC4-F2D23667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C9438-1C56-48AF-BF97-FF0ED6046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E7D1082-66C5-455F-ADE6-11D5D5C7B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B96348-948C-475D-974D-8D58D72D9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BF4362-A660-41DD-9FC4-F2D23667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C9438-1C56-48AF-BF97-FF0ED6046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01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5742C5-5B8B-44F6-9472-99329E517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77BF1CC-04D4-412B-B5D8-00A29A3C4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B3CF7F-BA06-4DBC-AF78-17BD615D4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09D0-CAFB-4A1D-B663-EDE5DF6C468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5742C5-5B8B-44F6-9472-99329E517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77BF1CC-04D4-412B-B5D8-00A29A3C4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B3CF7F-BA06-4DBC-AF78-17BD615D4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09D0-CAFB-4A1D-B663-EDE5DF6C468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481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BD98327-1063-4F78-9688-26C7C46C3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06438CE-D36F-4E81-A2EB-F99D45A7B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724F9A9-86CD-4F7F-90B3-265AFF789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B1202-460F-42B5-8747-84742B02E54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62006BD-9FF2-4E76-BC69-C18A9F5C5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A97D7D-76F5-4127-863A-09C150E3F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4B9E614-6F33-45D6-BC32-583586A7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BA3F6-89D3-42C6-882D-ADC9BEC6FA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22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BD98327-1063-4F78-9688-26C7C46C3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06438CE-D36F-4E81-A2EB-F99D45A7B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724F9A9-86CD-4F7F-90B3-265AFF789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B1202-460F-42B5-8747-84742B02E54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041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F95D991-C98D-4B32-A94C-D3F80808F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A598B88-67E9-4F67-A2CB-CC2DD3336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A0FA22-F3EF-4DD1-93D9-19CEAD7A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CB8B4-9CD4-4291-BE1A-B16B0355F1C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F95D991-C98D-4B32-A94C-D3F80808F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A598B88-67E9-4F67-A2CB-CC2DD3336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A0FA22-F3EF-4DD1-93D9-19CEAD7A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CCCB8B4-9CD4-4291-BE1A-B16B0355F1C2}" type="slidenum">
              <a:rPr lang="ja-JP" altLang="en-US"/>
              <a:pPr eaLnBrk="1" hangingPunct="1"/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62202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8E717EE-0E3D-4A3C-BA32-A2BA41C9A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9048CA-BDD9-4CF9-8E0A-DC724FAC3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10301E0-6720-4B08-846D-BA5284C1D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11E86-1A18-4D25-9C80-171D13F5104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8E717EE-0E3D-4A3C-BA32-A2BA41C9A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9048CA-BDD9-4CF9-8E0A-DC724FAC3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10301E0-6720-4B08-846D-BA5284C1D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11E86-1A18-4D25-9C80-171D13F5104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20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BAFBBDD-AC68-4A74-8CC6-2ED74451D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AF2D97-658C-4703-886B-31CC28D8F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F3A60DD-233C-4EFE-AEA6-60F2835AC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347B-17D8-4C1D-8383-22E0A347FD4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BAFBBDD-AC68-4A74-8CC6-2ED74451D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AF2D97-658C-4703-886B-31CC28D8F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F3A60DD-233C-4EFE-AEA6-60F2835AC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347B-17D8-4C1D-8383-22E0A347FD4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2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53F169F-F4E3-486A-8F55-2F1CBD925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1CFB0E-00CA-4E84-872F-26E0C7A77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A8A0B8B-5509-4AC1-86F4-8ECB56BB2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E615-E283-42C9-9F1A-01BD6EC84A9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53F169F-F4E3-486A-8F55-2F1CBD925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41CFB0E-00CA-4E84-872F-26E0C7A77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A8A0B8B-5509-4AC1-86F4-8ECB56BB2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E615-E283-42C9-9F1A-01BD6EC84A9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560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65D190E-0083-4EF2-9801-C06ED055F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60D9B4-9529-42CD-BDD7-996D07554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0F6F04-5DD0-4106-A59B-EBEE2A952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B78D9-768D-46E9-8838-BAE3CEBAED4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C5D07E-B6C5-4943-A1E7-83A0B5F20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1A8E867-B552-4AEA-AE4B-9A79FBBB6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2468724-63F1-44AB-A4A2-42DF1233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EDFE-C557-4300-A323-20A2F391EAA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65D190E-0083-4EF2-9801-C06ED055F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60D9B4-9529-42CD-BDD7-996D07554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0F6F04-5DD0-4106-A59B-EBEE2A952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B78D9-768D-46E9-8838-BAE3CEBAED4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968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EB88594-7B60-4059-AABA-8F25791B5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C9C8522-A4DF-4621-ADF5-97170408F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D9FE80-1263-4BED-8061-1AE38192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E1523-055C-46D9-9137-B7F99E50F3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EB88594-7B60-4059-AABA-8F25791B5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C9C8522-A4DF-4621-ADF5-97170408F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D9FE80-1263-4BED-8061-1AE38192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E1523-055C-46D9-9137-B7F99E50F3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148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7955A24-8038-4D9C-A523-160694404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8DC2160-5817-4B9C-88E7-6ADF3A72C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2028FF4-670A-4617-9B10-2DC7A1A0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3A112-ECE2-4845-A6ED-9AB8109CEB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660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7955A24-8038-4D9C-A523-160694404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8DC2160-5817-4B9C-88E7-6ADF3A72C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2028FF4-670A-4617-9B10-2DC7A1A0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3A112-ECE2-4845-A6ED-9AB8109CEB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6666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E84C8A-856A-4D5F-8C62-600D9F0DF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E55A8E8-E678-46B5-A2C8-6223717A3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9CD6A8-8068-4A48-AC9C-E8E5857D1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DA618-C9BF-475B-A149-2482F49CCA0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E84C8A-856A-4D5F-8C62-600D9F0DF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E55A8E8-E678-46B5-A2C8-6223717A3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9CD6A8-8068-4A48-AC9C-E8E5857D1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DA618-C9BF-475B-A149-2482F49CCA0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554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716202-5B60-4033-B14F-50F5B3958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DEDBBE0-2F1A-4351-AE35-B3B1ED90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BA0EBF4-B954-4F03-9D44-ECCCABC4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974E1-4E6C-4254-80B8-3F1384D20B4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716202-5B60-4033-B14F-50F5B3958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DEDBBE0-2F1A-4351-AE35-B3B1ED90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1BA0EBF4-B954-4F03-9D44-ECCCABC4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974E1-4E6C-4254-80B8-3F1384D20B4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257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45979C-8933-42C1-80F5-024D9EE4A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A945E-3547-4E67-943B-B512CE6AB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04CB91-A3E9-4E0A-AF75-28F405EF4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7B96-26C3-42DB-9998-A16128CD6E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C5D07E-B6C5-4943-A1E7-83A0B5F20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1A8E867-B552-4AEA-AE4B-9A79FBBB6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2468724-63F1-44AB-A4A2-42DF1233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EDFE-C557-4300-A323-20A2F391EAA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169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45979C-8933-42C1-80F5-024D9EE4A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A945E-3547-4E67-943B-B512CE6AB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04CB91-A3E9-4E0A-AF75-28F405EF4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7B96-26C3-42DB-9998-A16128CD6E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51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31C339-25E1-4A22-87FF-9A9EF4A3B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FC0C01F-CBDD-411F-B940-AAC80FBA2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5073E5-CE24-4DF0-B256-C8E75348C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FDF96-9CEB-4454-9E4A-3CDAE8FA51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531C339-25E1-4A22-87FF-9A9EF4A3B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FC0C01F-CBDD-411F-B940-AAC80FBA2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5073E5-CE24-4DF0-B256-C8E75348C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FDF96-9CEB-4454-9E4A-3CDAE8FA51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45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06A8A8-B4A1-40DB-B03F-CBAD4CCD0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F46F7FF-FD8A-4E2B-9491-DD1A35D25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D5E04CD-D31E-435D-B1F7-1FFEA4357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84108-9655-4C29-98BC-64663FEDFA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06A8A8-B4A1-40DB-B03F-CBAD4CCD0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F46F7FF-FD8A-4E2B-9491-DD1A35D25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D5E04CD-D31E-435D-B1F7-1FFEA4357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84108-9655-4C29-98BC-64663FEDFA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010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DCB0A61-CBD5-49FA-8572-1324BE0E0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8330CD-414A-48C3-B8B7-576577D32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CA7F363-2D6F-4673-83D8-47435B24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AAA3-2E15-4A94-945A-F5CB5E47C9D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DCB0A61-CBD5-49FA-8572-1324BE0E0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8330CD-414A-48C3-B8B7-576577D32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CA7F363-2D6F-4673-83D8-47435B24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AAAA3-2E15-4A94-945A-F5CB5E47C9D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802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BC5D835-CF3F-4414-81D2-D9081FC28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88AEBC4-A699-48AB-A3FB-6A758725F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008E533-8B47-48A4-897A-35DEEE58C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466DB-E377-47F2-A532-72E0DC89C5E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BC5D835-CF3F-4414-81D2-D9081FC28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88AEBC4-A699-48AB-A3FB-6A758725F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008E533-8B47-48A4-897A-35DEEE58C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466DB-E377-47F2-A532-72E0DC89C5E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573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4284D5-A8FF-4725-B100-6CA368F68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4039822-4C8B-4A34-AA5A-B6C9D08D8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AD5AFC-B173-4A14-B1BA-503C6267F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8CFA-FDF8-42AB-83C8-2F4240405CC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296248A-1EA5-4667-87B2-FC2F90916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B718DF-5EE4-4D00-8FE8-D386F91E7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762241A-6F15-41ED-83DB-BAE3956B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3AEBC-7EBA-4DDB-BD11-01E443BC58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4284D5-A8FF-4725-B100-6CA368F68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4039822-4C8B-4A34-AA5A-B6C9D08D8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AD5AFC-B173-4A14-B1BA-503C6267F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8CFA-FDF8-42AB-83C8-2F4240405CC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132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7659D4-0615-439B-9B45-351B6A0E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D63186E-B2BA-42C6-8B43-3CB0E1EB88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4EC50D2-5E52-469E-BB32-CF6E6562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EF6D-BF98-462C-AA33-3B5956B983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7659D4-0615-439B-9B45-351B6A0E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D63186E-B2BA-42C6-8B43-3CB0E1EB88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4EC50D2-5E52-469E-BB32-CF6E6562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EF6D-BF98-462C-AA33-3B5956B983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2304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1DC1AD-3278-4692-965F-43B33A02C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4E32E1-242A-4FBB-B40D-E9195BDE7A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121EF9-C79D-423F-AFD4-9B79DA13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6A2-426D-439A-8582-7A4A2DACA4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1DC1AD-3278-4692-965F-43B33A02C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4E32E1-242A-4FBB-B40D-E9195BDE7A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121EF9-C79D-423F-AFD4-9B79DA13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6A2-426D-439A-8582-7A4A2DACA4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162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0E51701-399E-4E05-8BA2-4F2FBF018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AF8554D-CFBC-48B0-B521-BDE0CDA85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037AEBD-9935-4809-AE93-F10998C7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7E856-CD80-4134-B88B-7F199F97B5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937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0E51701-399E-4E05-8BA2-4F2FBF018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AF8554D-CFBC-48B0-B521-BDE0CDA85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037AEBD-9935-4809-AE93-F10998C7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7E856-CD80-4134-B88B-7F199F97B5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884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EB39C04-426A-4935-BC33-E038B4730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8FF3788-7156-4406-9B26-72E652CEE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ED6B8-0B1A-428A-A529-CB7676D9F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3EC7-37B0-4FCD-BB02-04E7BE244C9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077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EB39C04-426A-4935-BC33-E038B4730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8FF3788-7156-4406-9B26-72E652CEE6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ED6B8-0B1A-428A-A529-CB7676D9F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3EC7-37B0-4FCD-BB02-04E7BE244C9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9591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B37536-A57C-41FA-834E-72FE9F728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5D71C9B-E136-46B2-9CCD-1A9B05DA1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E0C3466-E9FF-432F-965F-DBF9AB82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BB4E3-3034-4467-8495-2C7AA2A2FE2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296248A-1EA5-4667-87B2-FC2F90916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B718DF-5EE4-4D00-8FE8-D386F91E7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762241A-6F15-41ED-83DB-BAE3956B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3AEBC-7EBA-4DDB-BD11-01E443BC58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2646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B37536-A57C-41FA-834E-72FE9F728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5D71C9B-E136-46B2-9CCD-1A9B05DA1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E0C3466-E9FF-432F-965F-DBF9AB82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BB4E3-3034-4467-8495-2C7AA2A2FE2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750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39ADA9-9255-461C-8AB3-A320499E3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816969E-0FCD-40FF-B71D-7AAE2E580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D6F6D4-331A-4B75-B369-EE85806C5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F2BB2-58F5-4E2B-92B2-50A91D7DF8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39ADA9-9255-461C-8AB3-A320499E3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816969E-0FCD-40FF-B71D-7AAE2E580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D6F6D4-331A-4B75-B369-EE85806C5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F2BB2-58F5-4E2B-92B2-50A91D7DF8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6852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4FEED9A-0759-4F32-9CDA-CFF0B172D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AFB30A-8642-4C63-A43B-95FC5FE5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654403F-E875-4798-951D-4913EAC2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CB7BA-95E2-4198-9175-EDF2BA4FE7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4FEED9A-0759-4F32-9CDA-CFF0B172D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AFB30A-8642-4C63-A43B-95FC5FE5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654403F-E875-4798-951D-4913EAC2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CB7BA-95E2-4198-9175-EDF2BA4FE7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601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7B3BD90-9B2C-4E9A-A6A3-5BF795BDB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DC4AB3-204A-41FB-A0DB-5F1E7075A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4DDC-8ACF-421D-B822-56119551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12D48-5B05-499F-AA1D-5E515D2472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7B3BD90-9B2C-4E9A-A6A3-5BF795BDB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8DC4AB3-204A-41FB-A0DB-5F1E7075A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4DDC-8ACF-421D-B822-56119551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12D48-5B05-499F-AA1D-5E515D2472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398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3C20197-D545-4B92-A51E-FE6882123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ABC6BE-FB25-427F-B8C9-8ACC8A235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8218A82-B7D0-4807-8E0C-8DB619EEA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9C08-B5A8-4212-AA7E-02200685EC8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06086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3C20197-D545-4B92-A51E-FE6882123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ABC6BE-FB25-427F-B8C9-8ACC8A235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8218A82-B7D0-4807-8E0C-8DB619EEA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9C08-B5A8-4212-AA7E-02200685EC8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840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FAC16A-A128-483E-8EE3-D705EAC6B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436CDF1-84DE-482A-9DBB-BE61F5C71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0E219D-EEFE-48B6-A4D4-F4A378C5E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1A1D6-0D68-4034-AB90-2578695995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6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9D10A9C-27CB-4873-906F-B3595F2C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B741782-2A89-4484-8DE1-07585FF77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1BD5354-7593-495D-8476-DD0CE67A8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98ED6-0761-4A15-87D7-3383C417F3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FAC16A-A128-483E-8EE3-D705EAC6B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436CDF1-84DE-482A-9DBB-BE61F5C71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0E219D-EEFE-48B6-A4D4-F4A378C5E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1A1D6-0D68-4034-AB90-2578695995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451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BC6177-8295-456A-9F4D-02CF86724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A854488-B62E-49E7-ABEE-9D2BDE97C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B62D726-FB98-4ABB-8A74-458170F3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2F12A-4649-4FFC-93EC-85D50DE3E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9238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BC6177-8295-456A-9F4D-02CF86724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A854488-B62E-49E7-ABEE-9D2BDE97C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B62D726-FB98-4ABB-8A74-458170F3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2F12A-4649-4FFC-93EC-85D50DE3E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542CA04-6778-495E-B312-A74333BC5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CD13040-9AA9-4CC4-98A2-FBE71866E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A95E49-EC64-4414-A5ED-18DA6716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AB26-C15C-41B6-9F7B-BD5C9C86EF3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542CA04-6778-495E-B312-A74333BC5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CD13040-9AA9-4CC4-98A2-FBE71866E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A95E49-EC64-4414-A5ED-18DA6716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AB26-C15C-41B6-9F7B-BD5C9C86EF3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1947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BC04E4-C29B-420E-8DAE-94C816DC7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DF0BCBB-FD80-40A4-80B2-4B589F10D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FA872E0-E06E-45B5-9625-BB0ABF473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E7AE9-3A76-4B69-9499-2315D2713A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BC04E4-C29B-420E-8DAE-94C816DC7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DF0BCBB-FD80-40A4-80B2-4B589F10D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FA872E0-E06E-45B5-9625-BB0ABF473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E7AE9-3A76-4B69-9499-2315D2713A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602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55933B-285B-4024-8AFA-32192AEE0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0C4BB-C423-4F10-A647-AF0830EB4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3BCFB4-143D-4481-B24F-92EEBA995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7EBF3-07DF-4A2F-B00B-146A895B02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55933B-285B-4024-8AFA-32192AEE0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0C4BB-C423-4F10-A647-AF0830EB4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3BCFB4-143D-4481-B24F-92EEBA995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7EBF3-07DF-4A2F-B00B-146A895B02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689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3C768DC-306F-4054-9EB7-A8C2E84DD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DF3421-9F77-40B7-8721-DD697A0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057AB4A-A572-453C-9858-178CA062C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DA880-7E8F-4C6F-B520-3F5AF579C25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8E07CD-B6FE-421A-AAA5-04E57E171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84E3F5-DCB5-480E-B248-94D22E82E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4EB2D1-7672-44D9-95AA-7141424F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09839-71AE-4751-B8F0-9F60BB17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CAA53-34E1-4902-8FE8-77499524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6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7D32F-D0BC-4A2A-9B95-1D321941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9DD817-C9C9-4AE5-B6BD-CDE46E36E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68B57D-B593-4786-8F8E-38123632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A9B4A7-D3C9-404D-A7CF-DDAEE2DA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C6DE0-C260-451B-B546-F8C458FC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4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5C07A1-863D-4E5D-AABB-C194C677A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E89C57-97C0-4BB3-B58D-9DEC8099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64CB8-0D6A-4345-B257-D4591ED1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6A508A-91ED-41B5-9FEE-FF3C92A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2ECB87-3827-490D-A1B4-138D992E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32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949CA-EE5D-4BE8-852B-0F4B3EFE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D95E6-4F52-40C2-804D-AF70DDF4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64965-2ED1-44BA-8F54-2E40EC01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9ECCF-D68A-4D88-BB4F-0D98912C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3767E-052E-4097-B72C-25EE49F8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16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76365-DF8A-49B5-B5AB-C5FA5384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FCCF12-3E10-41E1-9494-DDB9C4FC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5F3E91-39C6-4CBA-8223-A545D82C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3D3CF-2B83-47D3-A103-43180DA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29D46-9DB7-4EE5-A3D5-9D27D647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9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4F5F2-C4A2-4484-9660-C8B89CED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50882A-3E9D-4901-B804-1C69C8CB2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70016A-2338-408D-A14C-A1E3011F3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3D17AA-45D1-4E34-8BFE-4480BD77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949B41-7AB8-47FF-B245-9A7EBE75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A4390B-42F8-4CCE-A31C-69F1A1E1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95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0BEFD2-1195-4E97-9942-14C53B3C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63E7DC-C147-4610-A629-9D9FB07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DEBF47-BA80-4B36-9482-F2B3B8401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5F4AB3-E0F8-4014-8535-5C0256DEC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A86BE1-9E7D-4DDB-95C2-9849F4BAB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2BC9B5-2072-4DDD-B139-3A7BA812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D78ADD-7A0D-4D10-A4D3-4AA615B5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B994E7-6052-44F0-93CF-7F73317E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99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1AB05-4692-492D-BCA1-69EE4FB5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BA891F-65B6-4E23-8E0E-00B297C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749E6E-E362-441A-8CFF-68084C9D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282E35-6F53-46DC-80B8-85041428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68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A3CC7A-246B-44E6-BC2A-DAD682C1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34F822-0DEC-4555-9199-51449C37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2212E6-B453-4552-B4F8-2AAF486B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0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6A96F-5024-4D88-83FB-3B32ED8E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A2BCB7-1FF4-47C1-9975-A72A85DB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0F377E-8153-4885-901D-FD6A3458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79044C-4B07-4F52-A44D-9BF92245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8ECD33-8C94-4651-9FA6-4C3EA300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90108B-94E7-4A39-A67F-113B5852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2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A1E4A-D374-463B-A975-A1BBC54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24D755-F1C0-49D4-9E2D-A66B575F6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A4F303-1801-4B54-BD32-4909865A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59B97F-2A65-4DD2-B322-44C10EDB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28490-9DCB-4071-8233-A1F3EDEB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0D9AB6-BE0C-4C82-BEC2-6ED245B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5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F99D15-B963-4D6E-8850-7F67BBAB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459785-2461-4C5F-BE2B-55BB210C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65D666-763C-47AB-B4EB-4D2DCF3F1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E9868E-1DEA-4303-9E88-A737D0BF4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93F752-0FD0-49BD-9631-B18830AF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17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062AA3-703A-4AF4-866C-8CAB7AFE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1414097"/>
            <a:ext cx="47552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26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16A2366-CC51-45E2-8176-BA53A98D9A6C}"/>
              </a:ext>
            </a:extLst>
          </p:cNvPr>
          <p:cNvSpPr/>
          <p:nvPr/>
        </p:nvSpPr>
        <p:spPr>
          <a:xfrm>
            <a:off x="4408488" y="1822451"/>
            <a:ext cx="461962" cy="2767013"/>
          </a:xfrm>
          <a:custGeom>
            <a:avLst/>
            <a:gdLst>
              <a:gd name="connsiteX0" fmla="*/ 444844 w 462496"/>
              <a:gd name="connsiteY0" fmla="*/ 490740 h 2767914"/>
              <a:gd name="connsiteX1" fmla="*/ 427191 w 462496"/>
              <a:gd name="connsiteY1" fmla="*/ 903808 h 2767914"/>
              <a:gd name="connsiteX2" fmla="*/ 423661 w 462496"/>
              <a:gd name="connsiteY2" fmla="*/ 1203901 h 2767914"/>
              <a:gd name="connsiteX3" fmla="*/ 406008 w 462496"/>
              <a:gd name="connsiteY3" fmla="*/ 1588726 h 2767914"/>
              <a:gd name="connsiteX4" fmla="*/ 409539 w 462496"/>
              <a:gd name="connsiteY4" fmla="*/ 1761720 h 2767914"/>
              <a:gd name="connsiteX5" fmla="*/ 360111 w 462496"/>
              <a:gd name="connsiteY5" fmla="*/ 2308948 h 2767914"/>
              <a:gd name="connsiteX6" fmla="*/ 338928 w 462496"/>
              <a:gd name="connsiteY6" fmla="*/ 2446638 h 2767914"/>
              <a:gd name="connsiteX7" fmla="*/ 296562 w 462496"/>
              <a:gd name="connsiteY7" fmla="*/ 2654937 h 2767914"/>
              <a:gd name="connsiteX8" fmla="*/ 271849 w 462496"/>
              <a:gd name="connsiteY8" fmla="*/ 2711425 h 2767914"/>
              <a:gd name="connsiteX9" fmla="*/ 250666 w 462496"/>
              <a:gd name="connsiteY9" fmla="*/ 2743200 h 2767914"/>
              <a:gd name="connsiteX10" fmla="*/ 222422 w 462496"/>
              <a:gd name="connsiteY10" fmla="*/ 2764383 h 2767914"/>
              <a:gd name="connsiteX11" fmla="*/ 204769 w 462496"/>
              <a:gd name="connsiteY11" fmla="*/ 2767914 h 2767914"/>
              <a:gd name="connsiteX12" fmla="*/ 176525 w 462496"/>
              <a:gd name="connsiteY12" fmla="*/ 2757322 h 2767914"/>
              <a:gd name="connsiteX13" fmla="*/ 127098 w 462496"/>
              <a:gd name="connsiteY13" fmla="*/ 2718486 h 2767914"/>
              <a:gd name="connsiteX14" fmla="*/ 91793 w 462496"/>
              <a:gd name="connsiteY14" fmla="*/ 2669059 h 2767914"/>
              <a:gd name="connsiteX15" fmla="*/ 60019 w 462496"/>
              <a:gd name="connsiteY15" fmla="*/ 2594919 h 2767914"/>
              <a:gd name="connsiteX16" fmla="*/ 42366 w 462496"/>
              <a:gd name="connsiteY16" fmla="*/ 2527839 h 2767914"/>
              <a:gd name="connsiteX17" fmla="*/ 28244 w 462496"/>
              <a:gd name="connsiteY17" fmla="*/ 2418394 h 2767914"/>
              <a:gd name="connsiteX18" fmla="*/ 28244 w 462496"/>
              <a:gd name="connsiteY18" fmla="*/ 2361906 h 2767914"/>
              <a:gd name="connsiteX19" fmla="*/ 52958 w 462496"/>
              <a:gd name="connsiteY19" fmla="*/ 2319540 h 2767914"/>
              <a:gd name="connsiteX20" fmla="*/ 95324 w 462496"/>
              <a:gd name="connsiteY20" fmla="*/ 2217155 h 2767914"/>
              <a:gd name="connsiteX21" fmla="*/ 134159 w 462496"/>
              <a:gd name="connsiteY21" fmla="*/ 2093588 h 2767914"/>
              <a:gd name="connsiteX22" fmla="*/ 144751 w 462496"/>
              <a:gd name="connsiteY22" fmla="*/ 2033569 h 2767914"/>
              <a:gd name="connsiteX23" fmla="*/ 165934 w 462496"/>
              <a:gd name="connsiteY23" fmla="*/ 1652275 h 2767914"/>
              <a:gd name="connsiteX24" fmla="*/ 194178 w 462496"/>
              <a:gd name="connsiteY24" fmla="*/ 1105047 h 2767914"/>
              <a:gd name="connsiteX25" fmla="*/ 211830 w 462496"/>
              <a:gd name="connsiteY25" fmla="*/ 564880 h 2767914"/>
              <a:gd name="connsiteX26" fmla="*/ 208300 w 462496"/>
              <a:gd name="connsiteY26" fmla="*/ 335398 h 2767914"/>
              <a:gd name="connsiteX27" fmla="*/ 204769 w 462496"/>
              <a:gd name="connsiteY27" fmla="*/ 275379 h 2767914"/>
              <a:gd name="connsiteX28" fmla="*/ 190647 w 462496"/>
              <a:gd name="connsiteY28" fmla="*/ 236544 h 2767914"/>
              <a:gd name="connsiteX29" fmla="*/ 158873 w 462496"/>
              <a:gd name="connsiteY29" fmla="*/ 172995 h 2767914"/>
              <a:gd name="connsiteX30" fmla="*/ 116507 w 462496"/>
              <a:gd name="connsiteY30" fmla="*/ 130629 h 2767914"/>
              <a:gd name="connsiteX31" fmla="*/ 70610 w 462496"/>
              <a:gd name="connsiteY31" fmla="*/ 95324 h 2767914"/>
              <a:gd name="connsiteX32" fmla="*/ 31775 w 462496"/>
              <a:gd name="connsiteY32" fmla="*/ 70610 h 2767914"/>
              <a:gd name="connsiteX33" fmla="*/ 10592 w 462496"/>
              <a:gd name="connsiteY33" fmla="*/ 49427 h 2767914"/>
              <a:gd name="connsiteX34" fmla="*/ 0 w 462496"/>
              <a:gd name="connsiteY34" fmla="*/ 28244 h 2767914"/>
              <a:gd name="connsiteX35" fmla="*/ 3531 w 462496"/>
              <a:gd name="connsiteY35" fmla="*/ 10592 h 2767914"/>
              <a:gd name="connsiteX36" fmla="*/ 24714 w 462496"/>
              <a:gd name="connsiteY36" fmla="*/ 0 h 2767914"/>
              <a:gd name="connsiteX37" fmla="*/ 60019 w 462496"/>
              <a:gd name="connsiteY37" fmla="*/ 0 h 2767914"/>
              <a:gd name="connsiteX38" fmla="*/ 137690 w 462496"/>
              <a:gd name="connsiteY38" fmla="*/ 17653 h 2767914"/>
              <a:gd name="connsiteX39" fmla="*/ 268318 w 462496"/>
              <a:gd name="connsiteY39" fmla="*/ 60019 h 2767914"/>
              <a:gd name="connsiteX40" fmla="*/ 416600 w 462496"/>
              <a:gd name="connsiteY40" fmla="*/ 120037 h 2767914"/>
              <a:gd name="connsiteX41" fmla="*/ 441313 w 462496"/>
              <a:gd name="connsiteY41" fmla="*/ 141220 h 2767914"/>
              <a:gd name="connsiteX42" fmla="*/ 462496 w 462496"/>
              <a:gd name="connsiteY42" fmla="*/ 225952 h 2767914"/>
              <a:gd name="connsiteX43" fmla="*/ 448374 w 462496"/>
              <a:gd name="connsiteY43" fmla="*/ 388355 h 2767914"/>
              <a:gd name="connsiteX44" fmla="*/ 444844 w 462496"/>
              <a:gd name="connsiteY44" fmla="*/ 490740 h 276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496" h="2767914">
                <a:moveTo>
                  <a:pt x="444844" y="490740"/>
                </a:moveTo>
                <a:lnTo>
                  <a:pt x="427191" y="903808"/>
                </a:lnTo>
                <a:cubicBezTo>
                  <a:pt x="426014" y="1003839"/>
                  <a:pt x="424838" y="1103870"/>
                  <a:pt x="423661" y="1203901"/>
                </a:cubicBezTo>
                <a:lnTo>
                  <a:pt x="406008" y="1588726"/>
                </a:lnTo>
                <a:lnTo>
                  <a:pt x="409539" y="1761720"/>
                </a:lnTo>
                <a:lnTo>
                  <a:pt x="360111" y="2308948"/>
                </a:lnTo>
                <a:lnTo>
                  <a:pt x="338928" y="2446638"/>
                </a:lnTo>
                <a:lnTo>
                  <a:pt x="296562" y="2654937"/>
                </a:lnTo>
                <a:lnTo>
                  <a:pt x="271849" y="2711425"/>
                </a:lnTo>
                <a:lnTo>
                  <a:pt x="250666" y="2743200"/>
                </a:lnTo>
                <a:lnTo>
                  <a:pt x="222422" y="2764383"/>
                </a:lnTo>
                <a:lnTo>
                  <a:pt x="204769" y="2767914"/>
                </a:lnTo>
                <a:lnTo>
                  <a:pt x="176525" y="2757322"/>
                </a:lnTo>
                <a:lnTo>
                  <a:pt x="127098" y="2718486"/>
                </a:lnTo>
                <a:lnTo>
                  <a:pt x="91793" y="2669059"/>
                </a:lnTo>
                <a:lnTo>
                  <a:pt x="60019" y="2594919"/>
                </a:lnTo>
                <a:lnTo>
                  <a:pt x="42366" y="2527839"/>
                </a:lnTo>
                <a:lnTo>
                  <a:pt x="28244" y="2418394"/>
                </a:lnTo>
                <a:lnTo>
                  <a:pt x="28244" y="2361906"/>
                </a:lnTo>
                <a:lnTo>
                  <a:pt x="52958" y="2319540"/>
                </a:lnTo>
                <a:lnTo>
                  <a:pt x="95324" y="2217155"/>
                </a:lnTo>
                <a:lnTo>
                  <a:pt x="134159" y="2093588"/>
                </a:lnTo>
                <a:lnTo>
                  <a:pt x="144751" y="2033569"/>
                </a:lnTo>
                <a:lnTo>
                  <a:pt x="165934" y="1652275"/>
                </a:lnTo>
                <a:lnTo>
                  <a:pt x="194178" y="1105047"/>
                </a:lnTo>
                <a:lnTo>
                  <a:pt x="211830" y="564880"/>
                </a:lnTo>
                <a:cubicBezTo>
                  <a:pt x="210653" y="488386"/>
                  <a:pt x="209477" y="411892"/>
                  <a:pt x="208300" y="335398"/>
                </a:cubicBezTo>
                <a:lnTo>
                  <a:pt x="204769" y="275379"/>
                </a:lnTo>
                <a:lnTo>
                  <a:pt x="190647" y="236544"/>
                </a:lnTo>
                <a:lnTo>
                  <a:pt x="158873" y="172995"/>
                </a:lnTo>
                <a:lnTo>
                  <a:pt x="116507" y="130629"/>
                </a:lnTo>
                <a:lnTo>
                  <a:pt x="70610" y="95324"/>
                </a:lnTo>
                <a:lnTo>
                  <a:pt x="31775" y="70610"/>
                </a:lnTo>
                <a:lnTo>
                  <a:pt x="10592" y="49427"/>
                </a:lnTo>
                <a:lnTo>
                  <a:pt x="0" y="28244"/>
                </a:lnTo>
                <a:lnTo>
                  <a:pt x="3531" y="10592"/>
                </a:lnTo>
                <a:lnTo>
                  <a:pt x="24714" y="0"/>
                </a:lnTo>
                <a:lnTo>
                  <a:pt x="60019" y="0"/>
                </a:lnTo>
                <a:lnTo>
                  <a:pt x="137690" y="17653"/>
                </a:lnTo>
                <a:lnTo>
                  <a:pt x="268318" y="60019"/>
                </a:lnTo>
                <a:lnTo>
                  <a:pt x="416600" y="120037"/>
                </a:lnTo>
                <a:lnTo>
                  <a:pt x="441313" y="141220"/>
                </a:lnTo>
                <a:lnTo>
                  <a:pt x="462496" y="225952"/>
                </a:lnTo>
                <a:lnTo>
                  <a:pt x="448374" y="388355"/>
                </a:lnTo>
                <a:lnTo>
                  <a:pt x="444844" y="49074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F060467-19A3-4EE7-8AD0-07D65FE966F3}"/>
              </a:ext>
            </a:extLst>
          </p:cNvPr>
          <p:cNvSpPr/>
          <p:nvPr/>
        </p:nvSpPr>
        <p:spPr>
          <a:xfrm>
            <a:off x="4827588" y="4665664"/>
            <a:ext cx="476250" cy="1068387"/>
          </a:xfrm>
          <a:custGeom>
            <a:avLst/>
            <a:gdLst>
              <a:gd name="connsiteX0" fmla="*/ 102394 w 476250"/>
              <a:gd name="connsiteY0" fmla="*/ 378619 h 1069181"/>
              <a:gd name="connsiteX1" fmla="*/ 38100 w 476250"/>
              <a:gd name="connsiteY1" fmla="*/ 135731 h 1069181"/>
              <a:gd name="connsiteX2" fmla="*/ 9525 w 476250"/>
              <a:gd name="connsiteY2" fmla="*/ 45244 h 1069181"/>
              <a:gd name="connsiteX3" fmla="*/ 0 w 476250"/>
              <a:gd name="connsiteY3" fmla="*/ 16669 h 1069181"/>
              <a:gd name="connsiteX4" fmla="*/ 2381 w 476250"/>
              <a:gd name="connsiteY4" fmla="*/ 7144 h 1069181"/>
              <a:gd name="connsiteX5" fmla="*/ 19050 w 476250"/>
              <a:gd name="connsiteY5" fmla="*/ 0 h 1069181"/>
              <a:gd name="connsiteX6" fmla="*/ 59531 w 476250"/>
              <a:gd name="connsiteY6" fmla="*/ 14287 h 1069181"/>
              <a:gd name="connsiteX7" fmla="*/ 100012 w 476250"/>
              <a:gd name="connsiteY7" fmla="*/ 64294 h 1069181"/>
              <a:gd name="connsiteX8" fmla="*/ 221456 w 476250"/>
              <a:gd name="connsiteY8" fmla="*/ 214312 h 1069181"/>
              <a:gd name="connsiteX9" fmla="*/ 328612 w 476250"/>
              <a:gd name="connsiteY9" fmla="*/ 376237 h 1069181"/>
              <a:gd name="connsiteX10" fmla="*/ 381000 w 476250"/>
              <a:gd name="connsiteY10" fmla="*/ 466725 h 1069181"/>
              <a:gd name="connsiteX11" fmla="*/ 426244 w 476250"/>
              <a:gd name="connsiteY11" fmla="*/ 561975 h 1069181"/>
              <a:gd name="connsiteX12" fmla="*/ 466725 w 476250"/>
              <a:gd name="connsiteY12" fmla="*/ 669131 h 1069181"/>
              <a:gd name="connsiteX13" fmla="*/ 476250 w 476250"/>
              <a:gd name="connsiteY13" fmla="*/ 707231 h 1069181"/>
              <a:gd name="connsiteX14" fmla="*/ 476250 w 476250"/>
              <a:gd name="connsiteY14" fmla="*/ 735806 h 1069181"/>
              <a:gd name="connsiteX15" fmla="*/ 459581 w 476250"/>
              <a:gd name="connsiteY15" fmla="*/ 845344 h 1069181"/>
              <a:gd name="connsiteX16" fmla="*/ 423862 w 476250"/>
              <a:gd name="connsiteY16" fmla="*/ 964406 h 1069181"/>
              <a:gd name="connsiteX17" fmla="*/ 400050 w 476250"/>
              <a:gd name="connsiteY17" fmla="*/ 1014412 h 1069181"/>
              <a:gd name="connsiteX18" fmla="*/ 376237 w 476250"/>
              <a:gd name="connsiteY18" fmla="*/ 1047750 h 1069181"/>
              <a:gd name="connsiteX19" fmla="*/ 359569 w 476250"/>
              <a:gd name="connsiteY19" fmla="*/ 1059656 h 1069181"/>
              <a:gd name="connsiteX20" fmla="*/ 340519 w 476250"/>
              <a:gd name="connsiteY20" fmla="*/ 1066800 h 1069181"/>
              <a:gd name="connsiteX21" fmla="*/ 309562 w 476250"/>
              <a:gd name="connsiteY21" fmla="*/ 1069181 h 1069181"/>
              <a:gd name="connsiteX22" fmla="*/ 276225 w 476250"/>
              <a:gd name="connsiteY22" fmla="*/ 1059656 h 1069181"/>
              <a:gd name="connsiteX23" fmla="*/ 250031 w 476250"/>
              <a:gd name="connsiteY23" fmla="*/ 1042987 h 1069181"/>
              <a:gd name="connsiteX24" fmla="*/ 219075 w 476250"/>
              <a:gd name="connsiteY24" fmla="*/ 1007269 h 1069181"/>
              <a:gd name="connsiteX25" fmla="*/ 202406 w 476250"/>
              <a:gd name="connsiteY25" fmla="*/ 981075 h 1069181"/>
              <a:gd name="connsiteX26" fmla="*/ 192881 w 476250"/>
              <a:gd name="connsiteY26" fmla="*/ 928687 h 1069181"/>
              <a:gd name="connsiteX27" fmla="*/ 192881 w 476250"/>
              <a:gd name="connsiteY27" fmla="*/ 869156 h 1069181"/>
              <a:gd name="connsiteX28" fmla="*/ 185737 w 476250"/>
              <a:gd name="connsiteY28" fmla="*/ 776287 h 1069181"/>
              <a:gd name="connsiteX29" fmla="*/ 169069 w 476250"/>
              <a:gd name="connsiteY29" fmla="*/ 650081 h 1069181"/>
              <a:gd name="connsiteX30" fmla="*/ 102394 w 476250"/>
              <a:gd name="connsiteY30" fmla="*/ 378619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6250" h="1069181">
                <a:moveTo>
                  <a:pt x="102394" y="378619"/>
                </a:moveTo>
                <a:lnTo>
                  <a:pt x="38100" y="135731"/>
                </a:lnTo>
                <a:lnTo>
                  <a:pt x="9525" y="45244"/>
                </a:lnTo>
                <a:lnTo>
                  <a:pt x="0" y="16669"/>
                </a:lnTo>
                <a:lnTo>
                  <a:pt x="2381" y="7144"/>
                </a:lnTo>
                <a:lnTo>
                  <a:pt x="19050" y="0"/>
                </a:lnTo>
                <a:lnTo>
                  <a:pt x="59531" y="14287"/>
                </a:lnTo>
                <a:lnTo>
                  <a:pt x="100012" y="64294"/>
                </a:lnTo>
                <a:lnTo>
                  <a:pt x="221456" y="214312"/>
                </a:lnTo>
                <a:lnTo>
                  <a:pt x="328612" y="376237"/>
                </a:lnTo>
                <a:lnTo>
                  <a:pt x="381000" y="466725"/>
                </a:lnTo>
                <a:lnTo>
                  <a:pt x="426244" y="561975"/>
                </a:lnTo>
                <a:lnTo>
                  <a:pt x="466725" y="669131"/>
                </a:lnTo>
                <a:lnTo>
                  <a:pt x="476250" y="707231"/>
                </a:lnTo>
                <a:lnTo>
                  <a:pt x="476250" y="735806"/>
                </a:lnTo>
                <a:lnTo>
                  <a:pt x="459581" y="845344"/>
                </a:lnTo>
                <a:lnTo>
                  <a:pt x="423862" y="964406"/>
                </a:lnTo>
                <a:lnTo>
                  <a:pt x="400050" y="1014412"/>
                </a:lnTo>
                <a:lnTo>
                  <a:pt x="376237" y="1047750"/>
                </a:lnTo>
                <a:lnTo>
                  <a:pt x="359569" y="1059656"/>
                </a:lnTo>
                <a:lnTo>
                  <a:pt x="340519" y="1066800"/>
                </a:lnTo>
                <a:lnTo>
                  <a:pt x="309562" y="1069181"/>
                </a:lnTo>
                <a:lnTo>
                  <a:pt x="276225" y="1059656"/>
                </a:lnTo>
                <a:lnTo>
                  <a:pt x="250031" y="1042987"/>
                </a:lnTo>
                <a:lnTo>
                  <a:pt x="219075" y="1007269"/>
                </a:lnTo>
                <a:lnTo>
                  <a:pt x="202406" y="981075"/>
                </a:lnTo>
                <a:lnTo>
                  <a:pt x="192881" y="928687"/>
                </a:lnTo>
                <a:lnTo>
                  <a:pt x="192881" y="869156"/>
                </a:lnTo>
                <a:lnTo>
                  <a:pt x="185737" y="776287"/>
                </a:lnTo>
                <a:lnTo>
                  <a:pt x="169069" y="650081"/>
                </a:lnTo>
                <a:lnTo>
                  <a:pt x="102394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78D2453-1991-4BFC-AE5B-AF77E3D86CF3}"/>
              </a:ext>
            </a:extLst>
          </p:cNvPr>
          <p:cNvSpPr/>
          <p:nvPr/>
        </p:nvSpPr>
        <p:spPr>
          <a:xfrm>
            <a:off x="5653089" y="4598989"/>
            <a:ext cx="568325" cy="820737"/>
          </a:xfrm>
          <a:custGeom>
            <a:avLst/>
            <a:gdLst>
              <a:gd name="connsiteX0" fmla="*/ 142875 w 569118"/>
              <a:gd name="connsiteY0" fmla="*/ 233362 h 821531"/>
              <a:gd name="connsiteX1" fmla="*/ 85725 w 569118"/>
              <a:gd name="connsiteY1" fmla="*/ 152400 h 821531"/>
              <a:gd name="connsiteX2" fmla="*/ 47625 w 569118"/>
              <a:gd name="connsiteY2" fmla="*/ 102394 h 821531"/>
              <a:gd name="connsiteX3" fmla="*/ 16668 w 569118"/>
              <a:gd name="connsiteY3" fmla="*/ 66675 h 821531"/>
              <a:gd name="connsiteX4" fmla="*/ 2381 w 569118"/>
              <a:gd name="connsiteY4" fmla="*/ 42862 h 821531"/>
              <a:gd name="connsiteX5" fmla="*/ 0 w 569118"/>
              <a:gd name="connsiteY5" fmla="*/ 16669 h 821531"/>
              <a:gd name="connsiteX6" fmla="*/ 7143 w 569118"/>
              <a:gd name="connsiteY6" fmla="*/ 0 h 821531"/>
              <a:gd name="connsiteX7" fmla="*/ 21431 w 569118"/>
              <a:gd name="connsiteY7" fmla="*/ 0 h 821531"/>
              <a:gd name="connsiteX8" fmla="*/ 54768 w 569118"/>
              <a:gd name="connsiteY8" fmla="*/ 14287 h 821531"/>
              <a:gd name="connsiteX9" fmla="*/ 133350 w 569118"/>
              <a:gd name="connsiteY9" fmla="*/ 69056 h 821531"/>
              <a:gd name="connsiteX10" fmla="*/ 316706 w 569118"/>
              <a:gd name="connsiteY10" fmla="*/ 209550 h 821531"/>
              <a:gd name="connsiteX11" fmla="*/ 442912 w 569118"/>
              <a:gd name="connsiteY11" fmla="*/ 316706 h 821531"/>
              <a:gd name="connsiteX12" fmla="*/ 500062 w 569118"/>
              <a:gd name="connsiteY12" fmla="*/ 369094 h 821531"/>
              <a:gd name="connsiteX13" fmla="*/ 507206 w 569118"/>
              <a:gd name="connsiteY13" fmla="*/ 385762 h 821531"/>
              <a:gd name="connsiteX14" fmla="*/ 554831 w 569118"/>
              <a:gd name="connsiteY14" fmla="*/ 540544 h 821531"/>
              <a:gd name="connsiteX15" fmla="*/ 569118 w 569118"/>
              <a:gd name="connsiteY15" fmla="*/ 642937 h 821531"/>
              <a:gd name="connsiteX16" fmla="*/ 566737 w 569118"/>
              <a:gd name="connsiteY16" fmla="*/ 671512 h 821531"/>
              <a:gd name="connsiteX17" fmla="*/ 547687 w 569118"/>
              <a:gd name="connsiteY17" fmla="*/ 728662 h 821531"/>
              <a:gd name="connsiteX18" fmla="*/ 519112 w 569118"/>
              <a:gd name="connsiteY18" fmla="*/ 771525 h 821531"/>
              <a:gd name="connsiteX19" fmla="*/ 492918 w 569118"/>
              <a:gd name="connsiteY19" fmla="*/ 800100 h 821531"/>
              <a:gd name="connsiteX20" fmla="*/ 452437 w 569118"/>
              <a:gd name="connsiteY20" fmla="*/ 816769 h 821531"/>
              <a:gd name="connsiteX21" fmla="*/ 421481 w 569118"/>
              <a:gd name="connsiteY21" fmla="*/ 821531 h 821531"/>
              <a:gd name="connsiteX22" fmla="*/ 397668 w 569118"/>
              <a:gd name="connsiteY22" fmla="*/ 819150 h 821531"/>
              <a:gd name="connsiteX23" fmla="*/ 376237 w 569118"/>
              <a:gd name="connsiteY23" fmla="*/ 797719 h 821531"/>
              <a:gd name="connsiteX24" fmla="*/ 352425 w 569118"/>
              <a:gd name="connsiteY24" fmla="*/ 766762 h 821531"/>
              <a:gd name="connsiteX25" fmla="*/ 330993 w 569118"/>
              <a:gd name="connsiteY25" fmla="*/ 711994 h 821531"/>
              <a:gd name="connsiteX26" fmla="*/ 304800 w 569118"/>
              <a:gd name="connsiteY26" fmla="*/ 633412 h 821531"/>
              <a:gd name="connsiteX27" fmla="*/ 273843 w 569118"/>
              <a:gd name="connsiteY27" fmla="*/ 516731 h 821531"/>
              <a:gd name="connsiteX28" fmla="*/ 245268 w 569118"/>
              <a:gd name="connsiteY28" fmla="*/ 421481 h 821531"/>
              <a:gd name="connsiteX29" fmla="*/ 200025 w 569118"/>
              <a:gd name="connsiteY29" fmla="*/ 321469 h 821531"/>
              <a:gd name="connsiteX30" fmla="*/ 142875 w 569118"/>
              <a:gd name="connsiteY30" fmla="*/ 233362 h 8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9118" h="821531">
                <a:moveTo>
                  <a:pt x="142875" y="233362"/>
                </a:moveTo>
                <a:lnTo>
                  <a:pt x="85725" y="152400"/>
                </a:lnTo>
                <a:lnTo>
                  <a:pt x="47625" y="102394"/>
                </a:lnTo>
                <a:lnTo>
                  <a:pt x="16668" y="66675"/>
                </a:lnTo>
                <a:lnTo>
                  <a:pt x="2381" y="42862"/>
                </a:lnTo>
                <a:lnTo>
                  <a:pt x="0" y="16669"/>
                </a:lnTo>
                <a:lnTo>
                  <a:pt x="7143" y="0"/>
                </a:lnTo>
                <a:lnTo>
                  <a:pt x="21431" y="0"/>
                </a:lnTo>
                <a:lnTo>
                  <a:pt x="54768" y="14287"/>
                </a:lnTo>
                <a:lnTo>
                  <a:pt x="133350" y="69056"/>
                </a:lnTo>
                <a:lnTo>
                  <a:pt x="316706" y="209550"/>
                </a:lnTo>
                <a:lnTo>
                  <a:pt x="442912" y="316706"/>
                </a:lnTo>
                <a:lnTo>
                  <a:pt x="500062" y="369094"/>
                </a:lnTo>
                <a:lnTo>
                  <a:pt x="507206" y="385762"/>
                </a:lnTo>
                <a:lnTo>
                  <a:pt x="554831" y="540544"/>
                </a:lnTo>
                <a:lnTo>
                  <a:pt x="569118" y="642937"/>
                </a:lnTo>
                <a:lnTo>
                  <a:pt x="566737" y="671512"/>
                </a:lnTo>
                <a:lnTo>
                  <a:pt x="547687" y="728662"/>
                </a:lnTo>
                <a:lnTo>
                  <a:pt x="519112" y="771525"/>
                </a:lnTo>
                <a:lnTo>
                  <a:pt x="492918" y="800100"/>
                </a:lnTo>
                <a:lnTo>
                  <a:pt x="452437" y="816769"/>
                </a:lnTo>
                <a:lnTo>
                  <a:pt x="421481" y="821531"/>
                </a:lnTo>
                <a:lnTo>
                  <a:pt x="397668" y="819150"/>
                </a:lnTo>
                <a:lnTo>
                  <a:pt x="376237" y="797719"/>
                </a:lnTo>
                <a:lnTo>
                  <a:pt x="352425" y="766762"/>
                </a:lnTo>
                <a:lnTo>
                  <a:pt x="330993" y="711994"/>
                </a:lnTo>
                <a:lnTo>
                  <a:pt x="304800" y="633412"/>
                </a:lnTo>
                <a:lnTo>
                  <a:pt x="273843" y="516731"/>
                </a:lnTo>
                <a:lnTo>
                  <a:pt x="245268" y="421481"/>
                </a:lnTo>
                <a:lnTo>
                  <a:pt x="200025" y="321469"/>
                </a:lnTo>
                <a:lnTo>
                  <a:pt x="142875" y="233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4D2C2A8-D0D7-47FD-B0C2-653F43855052}"/>
              </a:ext>
            </a:extLst>
          </p:cNvPr>
          <p:cNvSpPr/>
          <p:nvPr/>
        </p:nvSpPr>
        <p:spPr>
          <a:xfrm>
            <a:off x="6548439" y="4513263"/>
            <a:ext cx="625475" cy="736600"/>
          </a:xfrm>
          <a:custGeom>
            <a:avLst/>
            <a:gdLst>
              <a:gd name="connsiteX0" fmla="*/ 219075 w 626268"/>
              <a:gd name="connsiteY0" fmla="*/ 97631 h 738187"/>
              <a:gd name="connsiteX1" fmla="*/ 90487 w 626268"/>
              <a:gd name="connsiteY1" fmla="*/ 30956 h 738187"/>
              <a:gd name="connsiteX2" fmla="*/ 42862 w 626268"/>
              <a:gd name="connsiteY2" fmla="*/ 7144 h 738187"/>
              <a:gd name="connsiteX3" fmla="*/ 21431 w 626268"/>
              <a:gd name="connsiteY3" fmla="*/ 0 h 738187"/>
              <a:gd name="connsiteX4" fmla="*/ 0 w 626268"/>
              <a:gd name="connsiteY4" fmla="*/ 4762 h 738187"/>
              <a:gd name="connsiteX5" fmla="*/ 0 w 626268"/>
              <a:gd name="connsiteY5" fmla="*/ 16669 h 738187"/>
              <a:gd name="connsiteX6" fmla="*/ 7143 w 626268"/>
              <a:gd name="connsiteY6" fmla="*/ 42862 h 738187"/>
              <a:gd name="connsiteX7" fmla="*/ 28575 w 626268"/>
              <a:gd name="connsiteY7" fmla="*/ 80962 h 738187"/>
              <a:gd name="connsiteX8" fmla="*/ 102393 w 626268"/>
              <a:gd name="connsiteY8" fmla="*/ 164306 h 738187"/>
              <a:gd name="connsiteX9" fmla="*/ 219075 w 626268"/>
              <a:gd name="connsiteY9" fmla="*/ 316706 h 738187"/>
              <a:gd name="connsiteX10" fmla="*/ 300037 w 626268"/>
              <a:gd name="connsiteY10" fmla="*/ 442912 h 738187"/>
              <a:gd name="connsiteX11" fmla="*/ 311943 w 626268"/>
              <a:gd name="connsiteY11" fmla="*/ 471487 h 738187"/>
              <a:gd name="connsiteX12" fmla="*/ 323850 w 626268"/>
              <a:gd name="connsiteY12" fmla="*/ 511969 h 738187"/>
              <a:gd name="connsiteX13" fmla="*/ 347662 w 626268"/>
              <a:gd name="connsiteY13" fmla="*/ 571500 h 738187"/>
              <a:gd name="connsiteX14" fmla="*/ 366712 w 626268"/>
              <a:gd name="connsiteY14" fmla="*/ 614362 h 738187"/>
              <a:gd name="connsiteX15" fmla="*/ 397668 w 626268"/>
              <a:gd name="connsiteY15" fmla="*/ 659606 h 738187"/>
              <a:gd name="connsiteX16" fmla="*/ 421481 w 626268"/>
              <a:gd name="connsiteY16" fmla="*/ 690562 h 738187"/>
              <a:gd name="connsiteX17" fmla="*/ 445293 w 626268"/>
              <a:gd name="connsiteY17" fmla="*/ 714375 h 738187"/>
              <a:gd name="connsiteX18" fmla="*/ 473868 w 626268"/>
              <a:gd name="connsiteY18" fmla="*/ 733425 h 738187"/>
              <a:gd name="connsiteX19" fmla="*/ 497681 w 626268"/>
              <a:gd name="connsiteY19" fmla="*/ 738187 h 738187"/>
              <a:gd name="connsiteX20" fmla="*/ 528637 w 626268"/>
              <a:gd name="connsiteY20" fmla="*/ 735806 h 738187"/>
              <a:gd name="connsiteX21" fmla="*/ 559593 w 626268"/>
              <a:gd name="connsiteY21" fmla="*/ 721519 h 738187"/>
              <a:gd name="connsiteX22" fmla="*/ 590550 w 626268"/>
              <a:gd name="connsiteY22" fmla="*/ 695325 h 738187"/>
              <a:gd name="connsiteX23" fmla="*/ 614362 w 626268"/>
              <a:gd name="connsiteY23" fmla="*/ 664369 h 738187"/>
              <a:gd name="connsiteX24" fmla="*/ 623887 w 626268"/>
              <a:gd name="connsiteY24" fmla="*/ 635794 h 738187"/>
              <a:gd name="connsiteX25" fmla="*/ 626268 w 626268"/>
              <a:gd name="connsiteY25" fmla="*/ 592931 h 738187"/>
              <a:gd name="connsiteX26" fmla="*/ 619125 w 626268"/>
              <a:gd name="connsiteY26" fmla="*/ 516731 h 738187"/>
              <a:gd name="connsiteX27" fmla="*/ 588168 w 626268"/>
              <a:gd name="connsiteY27" fmla="*/ 388144 h 738187"/>
              <a:gd name="connsiteX28" fmla="*/ 550068 w 626268"/>
              <a:gd name="connsiteY28" fmla="*/ 288131 h 738187"/>
              <a:gd name="connsiteX29" fmla="*/ 528637 w 626268"/>
              <a:gd name="connsiteY29" fmla="*/ 269081 h 738187"/>
              <a:gd name="connsiteX30" fmla="*/ 440531 w 626268"/>
              <a:gd name="connsiteY30" fmla="*/ 219075 h 738187"/>
              <a:gd name="connsiteX31" fmla="*/ 283368 w 626268"/>
              <a:gd name="connsiteY31" fmla="*/ 133350 h 738187"/>
              <a:gd name="connsiteX32" fmla="*/ 219075 w 626268"/>
              <a:gd name="connsiteY32" fmla="*/ 97631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6268" h="738187">
                <a:moveTo>
                  <a:pt x="219075" y="97631"/>
                </a:moveTo>
                <a:lnTo>
                  <a:pt x="90487" y="30956"/>
                </a:lnTo>
                <a:lnTo>
                  <a:pt x="42862" y="7144"/>
                </a:lnTo>
                <a:lnTo>
                  <a:pt x="21431" y="0"/>
                </a:lnTo>
                <a:lnTo>
                  <a:pt x="0" y="4762"/>
                </a:lnTo>
                <a:lnTo>
                  <a:pt x="0" y="16669"/>
                </a:lnTo>
                <a:lnTo>
                  <a:pt x="7143" y="42862"/>
                </a:lnTo>
                <a:lnTo>
                  <a:pt x="28575" y="80962"/>
                </a:lnTo>
                <a:lnTo>
                  <a:pt x="102393" y="164306"/>
                </a:lnTo>
                <a:lnTo>
                  <a:pt x="219075" y="316706"/>
                </a:lnTo>
                <a:lnTo>
                  <a:pt x="300037" y="442912"/>
                </a:lnTo>
                <a:lnTo>
                  <a:pt x="311943" y="471487"/>
                </a:lnTo>
                <a:lnTo>
                  <a:pt x="323850" y="511969"/>
                </a:lnTo>
                <a:lnTo>
                  <a:pt x="347662" y="571500"/>
                </a:lnTo>
                <a:lnTo>
                  <a:pt x="366712" y="614362"/>
                </a:lnTo>
                <a:lnTo>
                  <a:pt x="397668" y="659606"/>
                </a:lnTo>
                <a:lnTo>
                  <a:pt x="421481" y="690562"/>
                </a:lnTo>
                <a:lnTo>
                  <a:pt x="445293" y="714375"/>
                </a:lnTo>
                <a:lnTo>
                  <a:pt x="473868" y="733425"/>
                </a:lnTo>
                <a:lnTo>
                  <a:pt x="497681" y="738187"/>
                </a:lnTo>
                <a:lnTo>
                  <a:pt x="528637" y="735806"/>
                </a:lnTo>
                <a:lnTo>
                  <a:pt x="559593" y="721519"/>
                </a:lnTo>
                <a:lnTo>
                  <a:pt x="590550" y="695325"/>
                </a:lnTo>
                <a:lnTo>
                  <a:pt x="614362" y="664369"/>
                </a:lnTo>
                <a:lnTo>
                  <a:pt x="623887" y="635794"/>
                </a:lnTo>
                <a:lnTo>
                  <a:pt x="626268" y="592931"/>
                </a:lnTo>
                <a:lnTo>
                  <a:pt x="619125" y="516731"/>
                </a:lnTo>
                <a:lnTo>
                  <a:pt x="588168" y="388144"/>
                </a:lnTo>
                <a:lnTo>
                  <a:pt x="550068" y="288131"/>
                </a:lnTo>
                <a:lnTo>
                  <a:pt x="528637" y="269081"/>
                </a:lnTo>
                <a:lnTo>
                  <a:pt x="440531" y="219075"/>
                </a:lnTo>
                <a:lnTo>
                  <a:pt x="283368" y="133350"/>
                </a:lnTo>
                <a:lnTo>
                  <a:pt x="219075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18B13EA-21F2-4D43-B50D-4825125BAAE9}"/>
              </a:ext>
            </a:extLst>
          </p:cNvPr>
          <p:cNvSpPr/>
          <p:nvPr/>
        </p:nvSpPr>
        <p:spPr>
          <a:xfrm>
            <a:off x="3767139" y="4716464"/>
            <a:ext cx="466725" cy="1260475"/>
          </a:xfrm>
          <a:custGeom>
            <a:avLst/>
            <a:gdLst>
              <a:gd name="connsiteX0" fmla="*/ 273843 w 466725"/>
              <a:gd name="connsiteY0" fmla="*/ 397669 h 1259682"/>
              <a:gd name="connsiteX1" fmla="*/ 292893 w 466725"/>
              <a:gd name="connsiteY1" fmla="*/ 285750 h 1259682"/>
              <a:gd name="connsiteX2" fmla="*/ 307181 w 466725"/>
              <a:gd name="connsiteY2" fmla="*/ 157163 h 1259682"/>
              <a:gd name="connsiteX3" fmla="*/ 314325 w 466725"/>
              <a:gd name="connsiteY3" fmla="*/ 45244 h 1259682"/>
              <a:gd name="connsiteX4" fmla="*/ 319087 w 466725"/>
              <a:gd name="connsiteY4" fmla="*/ 11907 h 1259682"/>
              <a:gd name="connsiteX5" fmla="*/ 326231 w 466725"/>
              <a:gd name="connsiteY5" fmla="*/ 0 h 1259682"/>
              <a:gd name="connsiteX6" fmla="*/ 347662 w 466725"/>
              <a:gd name="connsiteY6" fmla="*/ 4763 h 1259682"/>
              <a:gd name="connsiteX7" fmla="*/ 371475 w 466725"/>
              <a:gd name="connsiteY7" fmla="*/ 16669 h 1259682"/>
              <a:gd name="connsiteX8" fmla="*/ 388143 w 466725"/>
              <a:gd name="connsiteY8" fmla="*/ 40482 h 1259682"/>
              <a:gd name="connsiteX9" fmla="*/ 423862 w 466725"/>
              <a:gd name="connsiteY9" fmla="*/ 150019 h 1259682"/>
              <a:gd name="connsiteX10" fmla="*/ 440531 w 466725"/>
              <a:gd name="connsiteY10" fmla="*/ 233363 h 1259682"/>
              <a:gd name="connsiteX11" fmla="*/ 450056 w 466725"/>
              <a:gd name="connsiteY11" fmla="*/ 300038 h 1259682"/>
              <a:gd name="connsiteX12" fmla="*/ 459581 w 466725"/>
              <a:gd name="connsiteY12" fmla="*/ 373857 h 1259682"/>
              <a:gd name="connsiteX13" fmla="*/ 466725 w 466725"/>
              <a:gd name="connsiteY13" fmla="*/ 473869 h 1259682"/>
              <a:gd name="connsiteX14" fmla="*/ 466725 w 466725"/>
              <a:gd name="connsiteY14" fmla="*/ 600075 h 1259682"/>
              <a:gd name="connsiteX15" fmla="*/ 459581 w 466725"/>
              <a:gd name="connsiteY15" fmla="*/ 673894 h 1259682"/>
              <a:gd name="connsiteX16" fmla="*/ 440531 w 466725"/>
              <a:gd name="connsiteY16" fmla="*/ 778669 h 1259682"/>
              <a:gd name="connsiteX17" fmla="*/ 395287 w 466725"/>
              <a:gd name="connsiteY17" fmla="*/ 921544 h 1259682"/>
              <a:gd name="connsiteX18" fmla="*/ 338137 w 466725"/>
              <a:gd name="connsiteY18" fmla="*/ 1052513 h 1259682"/>
              <a:gd name="connsiteX19" fmla="*/ 288131 w 466725"/>
              <a:gd name="connsiteY19" fmla="*/ 1135857 h 1259682"/>
              <a:gd name="connsiteX20" fmla="*/ 238125 w 466725"/>
              <a:gd name="connsiteY20" fmla="*/ 1188244 h 1259682"/>
              <a:gd name="connsiteX21" fmla="*/ 190500 w 466725"/>
              <a:gd name="connsiteY21" fmla="*/ 1226344 h 1259682"/>
              <a:gd name="connsiteX22" fmla="*/ 140493 w 466725"/>
              <a:gd name="connsiteY22" fmla="*/ 1250157 h 1259682"/>
              <a:gd name="connsiteX23" fmla="*/ 88106 w 466725"/>
              <a:gd name="connsiteY23" fmla="*/ 1257300 h 1259682"/>
              <a:gd name="connsiteX24" fmla="*/ 54768 w 466725"/>
              <a:gd name="connsiteY24" fmla="*/ 1259682 h 1259682"/>
              <a:gd name="connsiteX25" fmla="*/ 38100 w 466725"/>
              <a:gd name="connsiteY25" fmla="*/ 1252538 h 1259682"/>
              <a:gd name="connsiteX26" fmla="*/ 19050 w 466725"/>
              <a:gd name="connsiteY26" fmla="*/ 1228725 h 1259682"/>
              <a:gd name="connsiteX27" fmla="*/ 9525 w 466725"/>
              <a:gd name="connsiteY27" fmla="*/ 1202532 h 1259682"/>
              <a:gd name="connsiteX28" fmla="*/ 0 w 466725"/>
              <a:gd name="connsiteY28" fmla="*/ 1143000 h 1259682"/>
              <a:gd name="connsiteX29" fmla="*/ 0 w 466725"/>
              <a:gd name="connsiteY29" fmla="*/ 1059657 h 1259682"/>
              <a:gd name="connsiteX30" fmla="*/ 4762 w 466725"/>
              <a:gd name="connsiteY30" fmla="*/ 1002507 h 1259682"/>
              <a:gd name="connsiteX31" fmla="*/ 14287 w 466725"/>
              <a:gd name="connsiteY31" fmla="*/ 962025 h 1259682"/>
              <a:gd name="connsiteX32" fmla="*/ 33337 w 466725"/>
              <a:gd name="connsiteY32" fmla="*/ 928688 h 1259682"/>
              <a:gd name="connsiteX33" fmla="*/ 57150 w 466725"/>
              <a:gd name="connsiteY33" fmla="*/ 909638 h 1259682"/>
              <a:gd name="connsiteX34" fmla="*/ 121443 w 466725"/>
              <a:gd name="connsiteY34" fmla="*/ 821532 h 1259682"/>
              <a:gd name="connsiteX35" fmla="*/ 169068 w 466725"/>
              <a:gd name="connsiteY35" fmla="*/ 733425 h 1259682"/>
              <a:gd name="connsiteX36" fmla="*/ 214312 w 466725"/>
              <a:gd name="connsiteY36" fmla="*/ 631032 h 1259682"/>
              <a:gd name="connsiteX37" fmla="*/ 259556 w 466725"/>
              <a:gd name="connsiteY37" fmla="*/ 478632 h 1259682"/>
              <a:gd name="connsiteX38" fmla="*/ 273843 w 466725"/>
              <a:gd name="connsiteY38" fmla="*/ 397669 h 12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6725" h="1259682">
                <a:moveTo>
                  <a:pt x="273843" y="397669"/>
                </a:moveTo>
                <a:lnTo>
                  <a:pt x="292893" y="285750"/>
                </a:lnTo>
                <a:lnTo>
                  <a:pt x="307181" y="157163"/>
                </a:lnTo>
                <a:lnTo>
                  <a:pt x="314325" y="45244"/>
                </a:lnTo>
                <a:lnTo>
                  <a:pt x="319087" y="11907"/>
                </a:lnTo>
                <a:lnTo>
                  <a:pt x="326231" y="0"/>
                </a:lnTo>
                <a:lnTo>
                  <a:pt x="347662" y="4763"/>
                </a:lnTo>
                <a:lnTo>
                  <a:pt x="371475" y="16669"/>
                </a:lnTo>
                <a:lnTo>
                  <a:pt x="388143" y="40482"/>
                </a:lnTo>
                <a:lnTo>
                  <a:pt x="423862" y="150019"/>
                </a:lnTo>
                <a:lnTo>
                  <a:pt x="440531" y="233363"/>
                </a:lnTo>
                <a:lnTo>
                  <a:pt x="450056" y="300038"/>
                </a:lnTo>
                <a:lnTo>
                  <a:pt x="459581" y="373857"/>
                </a:lnTo>
                <a:lnTo>
                  <a:pt x="466725" y="473869"/>
                </a:lnTo>
                <a:lnTo>
                  <a:pt x="466725" y="600075"/>
                </a:lnTo>
                <a:lnTo>
                  <a:pt x="459581" y="673894"/>
                </a:lnTo>
                <a:lnTo>
                  <a:pt x="440531" y="778669"/>
                </a:lnTo>
                <a:lnTo>
                  <a:pt x="395287" y="921544"/>
                </a:lnTo>
                <a:lnTo>
                  <a:pt x="338137" y="1052513"/>
                </a:lnTo>
                <a:lnTo>
                  <a:pt x="288131" y="1135857"/>
                </a:lnTo>
                <a:lnTo>
                  <a:pt x="238125" y="1188244"/>
                </a:lnTo>
                <a:lnTo>
                  <a:pt x="190500" y="1226344"/>
                </a:lnTo>
                <a:lnTo>
                  <a:pt x="140493" y="1250157"/>
                </a:lnTo>
                <a:lnTo>
                  <a:pt x="88106" y="1257300"/>
                </a:lnTo>
                <a:lnTo>
                  <a:pt x="54768" y="1259682"/>
                </a:lnTo>
                <a:lnTo>
                  <a:pt x="38100" y="1252538"/>
                </a:lnTo>
                <a:lnTo>
                  <a:pt x="19050" y="1228725"/>
                </a:lnTo>
                <a:lnTo>
                  <a:pt x="9525" y="1202532"/>
                </a:lnTo>
                <a:lnTo>
                  <a:pt x="0" y="1143000"/>
                </a:lnTo>
                <a:lnTo>
                  <a:pt x="0" y="1059657"/>
                </a:lnTo>
                <a:lnTo>
                  <a:pt x="4762" y="1002507"/>
                </a:lnTo>
                <a:lnTo>
                  <a:pt x="14287" y="962025"/>
                </a:lnTo>
                <a:lnTo>
                  <a:pt x="33337" y="928688"/>
                </a:lnTo>
                <a:lnTo>
                  <a:pt x="57150" y="909638"/>
                </a:lnTo>
                <a:lnTo>
                  <a:pt x="121443" y="821532"/>
                </a:lnTo>
                <a:lnTo>
                  <a:pt x="169068" y="733425"/>
                </a:lnTo>
                <a:lnTo>
                  <a:pt x="214312" y="631032"/>
                </a:lnTo>
                <a:lnTo>
                  <a:pt x="259556" y="478632"/>
                </a:lnTo>
                <a:lnTo>
                  <a:pt x="273843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5C1E793-617B-42E2-A7E2-3BD83B4218CA}"/>
              </a:ext>
            </a:extLst>
          </p:cNvPr>
          <p:cNvSpPr/>
          <p:nvPr/>
        </p:nvSpPr>
        <p:spPr>
          <a:xfrm>
            <a:off x="4637089" y="1600201"/>
            <a:ext cx="2759075" cy="538163"/>
          </a:xfrm>
          <a:custGeom>
            <a:avLst/>
            <a:gdLst>
              <a:gd name="connsiteX0" fmla="*/ 992981 w 2759869"/>
              <a:gd name="connsiteY0" fmla="*/ 290513 h 538163"/>
              <a:gd name="connsiteX1" fmla="*/ 604837 w 2759869"/>
              <a:gd name="connsiteY1" fmla="*/ 330994 h 538163"/>
              <a:gd name="connsiteX2" fmla="*/ 323850 w 2759869"/>
              <a:gd name="connsiteY2" fmla="*/ 354806 h 538163"/>
              <a:gd name="connsiteX3" fmla="*/ 226219 w 2759869"/>
              <a:gd name="connsiteY3" fmla="*/ 357188 h 538163"/>
              <a:gd name="connsiteX4" fmla="*/ 145256 w 2759869"/>
              <a:gd name="connsiteY4" fmla="*/ 352425 h 538163"/>
              <a:gd name="connsiteX5" fmla="*/ 0 w 2759869"/>
              <a:gd name="connsiteY5" fmla="*/ 364331 h 538163"/>
              <a:gd name="connsiteX6" fmla="*/ 216694 w 2759869"/>
              <a:gd name="connsiteY6" fmla="*/ 509588 h 538163"/>
              <a:gd name="connsiteX7" fmla="*/ 388144 w 2759869"/>
              <a:gd name="connsiteY7" fmla="*/ 528638 h 538163"/>
              <a:gd name="connsiteX8" fmla="*/ 466725 w 2759869"/>
              <a:gd name="connsiteY8" fmla="*/ 535781 h 538163"/>
              <a:gd name="connsiteX9" fmla="*/ 533400 w 2759869"/>
              <a:gd name="connsiteY9" fmla="*/ 538163 h 538163"/>
              <a:gd name="connsiteX10" fmla="*/ 697706 w 2759869"/>
              <a:gd name="connsiteY10" fmla="*/ 521494 h 538163"/>
              <a:gd name="connsiteX11" fmla="*/ 823912 w 2759869"/>
              <a:gd name="connsiteY11" fmla="*/ 502444 h 538163"/>
              <a:gd name="connsiteX12" fmla="*/ 1073944 w 2759869"/>
              <a:gd name="connsiteY12" fmla="*/ 473869 h 538163"/>
              <a:gd name="connsiteX13" fmla="*/ 1197769 w 2759869"/>
              <a:gd name="connsiteY13" fmla="*/ 464344 h 538163"/>
              <a:gd name="connsiteX14" fmla="*/ 1497806 w 2759869"/>
              <a:gd name="connsiteY14" fmla="*/ 433388 h 538163"/>
              <a:gd name="connsiteX15" fmla="*/ 1769269 w 2759869"/>
              <a:gd name="connsiteY15" fmla="*/ 395288 h 538163"/>
              <a:gd name="connsiteX16" fmla="*/ 2085975 w 2759869"/>
              <a:gd name="connsiteY16" fmla="*/ 347663 h 538163"/>
              <a:gd name="connsiteX17" fmla="*/ 2395537 w 2759869"/>
              <a:gd name="connsiteY17" fmla="*/ 297656 h 538163"/>
              <a:gd name="connsiteX18" fmla="*/ 2616994 w 2759869"/>
              <a:gd name="connsiteY18" fmla="*/ 257175 h 538163"/>
              <a:gd name="connsiteX19" fmla="*/ 2678906 w 2759869"/>
              <a:gd name="connsiteY19" fmla="*/ 242888 h 538163"/>
              <a:gd name="connsiteX20" fmla="*/ 2697956 w 2759869"/>
              <a:gd name="connsiteY20" fmla="*/ 233363 h 538163"/>
              <a:gd name="connsiteX21" fmla="*/ 2733675 w 2759869"/>
              <a:gd name="connsiteY21" fmla="*/ 197644 h 538163"/>
              <a:gd name="connsiteX22" fmla="*/ 2750344 w 2759869"/>
              <a:gd name="connsiteY22" fmla="*/ 173831 h 538163"/>
              <a:gd name="connsiteX23" fmla="*/ 2757487 w 2759869"/>
              <a:gd name="connsiteY23" fmla="*/ 150019 h 538163"/>
              <a:gd name="connsiteX24" fmla="*/ 2759869 w 2759869"/>
              <a:gd name="connsiteY24" fmla="*/ 126206 h 538163"/>
              <a:gd name="connsiteX25" fmla="*/ 2755106 w 2759869"/>
              <a:gd name="connsiteY25" fmla="*/ 97631 h 538163"/>
              <a:gd name="connsiteX26" fmla="*/ 2738437 w 2759869"/>
              <a:gd name="connsiteY26" fmla="*/ 71438 h 538163"/>
              <a:gd name="connsiteX27" fmla="*/ 2702719 w 2759869"/>
              <a:gd name="connsiteY27" fmla="*/ 42863 h 538163"/>
              <a:gd name="connsiteX28" fmla="*/ 2662237 w 2759869"/>
              <a:gd name="connsiteY28" fmla="*/ 23813 h 538163"/>
              <a:gd name="connsiteX29" fmla="*/ 2602706 w 2759869"/>
              <a:gd name="connsiteY29" fmla="*/ 7144 h 538163"/>
              <a:gd name="connsiteX30" fmla="*/ 2521744 w 2759869"/>
              <a:gd name="connsiteY30" fmla="*/ 0 h 538163"/>
              <a:gd name="connsiteX31" fmla="*/ 2352675 w 2759869"/>
              <a:gd name="connsiteY31" fmla="*/ 0 h 538163"/>
              <a:gd name="connsiteX32" fmla="*/ 2295525 w 2759869"/>
              <a:gd name="connsiteY32" fmla="*/ 2381 h 538163"/>
              <a:gd name="connsiteX33" fmla="*/ 2259806 w 2759869"/>
              <a:gd name="connsiteY33" fmla="*/ 21431 h 538163"/>
              <a:gd name="connsiteX34" fmla="*/ 2128837 w 2759869"/>
              <a:gd name="connsiteY34" fmla="*/ 78581 h 538163"/>
              <a:gd name="connsiteX35" fmla="*/ 1928812 w 2759869"/>
              <a:gd name="connsiteY35" fmla="*/ 130969 h 538163"/>
              <a:gd name="connsiteX36" fmla="*/ 1633537 w 2759869"/>
              <a:gd name="connsiteY36" fmla="*/ 197644 h 538163"/>
              <a:gd name="connsiteX37" fmla="*/ 1314450 w 2759869"/>
              <a:gd name="connsiteY37" fmla="*/ 254794 h 538163"/>
              <a:gd name="connsiteX38" fmla="*/ 1145381 w 2759869"/>
              <a:gd name="connsiteY38" fmla="*/ 278606 h 538163"/>
              <a:gd name="connsiteX39" fmla="*/ 992981 w 2759869"/>
              <a:gd name="connsiteY39" fmla="*/ 290513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59869" h="538163">
                <a:moveTo>
                  <a:pt x="992981" y="290513"/>
                </a:moveTo>
                <a:lnTo>
                  <a:pt x="604837" y="330994"/>
                </a:lnTo>
                <a:lnTo>
                  <a:pt x="323850" y="354806"/>
                </a:lnTo>
                <a:lnTo>
                  <a:pt x="226219" y="357188"/>
                </a:lnTo>
                <a:lnTo>
                  <a:pt x="145256" y="352425"/>
                </a:lnTo>
                <a:lnTo>
                  <a:pt x="0" y="364331"/>
                </a:lnTo>
                <a:lnTo>
                  <a:pt x="216694" y="509588"/>
                </a:lnTo>
                <a:lnTo>
                  <a:pt x="388144" y="528638"/>
                </a:lnTo>
                <a:lnTo>
                  <a:pt x="466725" y="535781"/>
                </a:lnTo>
                <a:lnTo>
                  <a:pt x="533400" y="538163"/>
                </a:lnTo>
                <a:lnTo>
                  <a:pt x="697706" y="521494"/>
                </a:lnTo>
                <a:lnTo>
                  <a:pt x="823912" y="502444"/>
                </a:lnTo>
                <a:lnTo>
                  <a:pt x="1073944" y="473869"/>
                </a:lnTo>
                <a:lnTo>
                  <a:pt x="1197769" y="464344"/>
                </a:lnTo>
                <a:lnTo>
                  <a:pt x="1497806" y="433388"/>
                </a:lnTo>
                <a:lnTo>
                  <a:pt x="1769269" y="395288"/>
                </a:lnTo>
                <a:lnTo>
                  <a:pt x="2085975" y="347663"/>
                </a:lnTo>
                <a:lnTo>
                  <a:pt x="2395537" y="297656"/>
                </a:lnTo>
                <a:lnTo>
                  <a:pt x="2616994" y="257175"/>
                </a:lnTo>
                <a:lnTo>
                  <a:pt x="2678906" y="242888"/>
                </a:lnTo>
                <a:lnTo>
                  <a:pt x="2697956" y="233363"/>
                </a:lnTo>
                <a:lnTo>
                  <a:pt x="2733675" y="197644"/>
                </a:lnTo>
                <a:lnTo>
                  <a:pt x="2750344" y="173831"/>
                </a:lnTo>
                <a:lnTo>
                  <a:pt x="2757487" y="150019"/>
                </a:lnTo>
                <a:lnTo>
                  <a:pt x="2759869" y="126206"/>
                </a:lnTo>
                <a:lnTo>
                  <a:pt x="2755106" y="97631"/>
                </a:lnTo>
                <a:lnTo>
                  <a:pt x="2738437" y="71438"/>
                </a:lnTo>
                <a:lnTo>
                  <a:pt x="2702719" y="42863"/>
                </a:lnTo>
                <a:lnTo>
                  <a:pt x="2662237" y="23813"/>
                </a:lnTo>
                <a:lnTo>
                  <a:pt x="2602706" y="7144"/>
                </a:lnTo>
                <a:lnTo>
                  <a:pt x="2521744" y="0"/>
                </a:lnTo>
                <a:lnTo>
                  <a:pt x="2352675" y="0"/>
                </a:lnTo>
                <a:lnTo>
                  <a:pt x="2295525" y="2381"/>
                </a:lnTo>
                <a:lnTo>
                  <a:pt x="2259806" y="21431"/>
                </a:lnTo>
                <a:lnTo>
                  <a:pt x="2128837" y="78581"/>
                </a:lnTo>
                <a:lnTo>
                  <a:pt x="1928812" y="130969"/>
                </a:lnTo>
                <a:lnTo>
                  <a:pt x="1633537" y="197644"/>
                </a:lnTo>
                <a:lnTo>
                  <a:pt x="1314450" y="254794"/>
                </a:lnTo>
                <a:lnTo>
                  <a:pt x="1145381" y="278606"/>
                </a:lnTo>
                <a:lnTo>
                  <a:pt x="992981" y="2905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67EBB36-3E45-4675-AADD-A4C485627109}"/>
              </a:ext>
            </a:extLst>
          </p:cNvPr>
          <p:cNvSpPr/>
          <p:nvPr/>
        </p:nvSpPr>
        <p:spPr>
          <a:xfrm>
            <a:off x="5735639" y="2032000"/>
            <a:ext cx="465137" cy="2128838"/>
          </a:xfrm>
          <a:custGeom>
            <a:avLst/>
            <a:gdLst>
              <a:gd name="connsiteX0" fmla="*/ 184667 w 464646"/>
              <a:gd name="connsiteY0" fmla="*/ 982906 h 2129629"/>
              <a:gd name="connsiteX1" fmla="*/ 196581 w 464646"/>
              <a:gd name="connsiteY1" fmla="*/ 705905 h 2129629"/>
              <a:gd name="connsiteX2" fmla="*/ 199559 w 464646"/>
              <a:gd name="connsiteY2" fmla="*/ 521238 h 2129629"/>
              <a:gd name="connsiteX3" fmla="*/ 196581 w 464646"/>
              <a:gd name="connsiteY3" fmla="*/ 354442 h 2129629"/>
              <a:gd name="connsiteX4" fmla="*/ 187645 w 464646"/>
              <a:gd name="connsiteY4" fmla="*/ 262108 h 2129629"/>
              <a:gd name="connsiteX5" fmla="*/ 172753 w 464646"/>
              <a:gd name="connsiteY5" fmla="*/ 187646 h 2129629"/>
              <a:gd name="connsiteX6" fmla="*/ 154882 w 464646"/>
              <a:gd name="connsiteY6" fmla="*/ 125097 h 2129629"/>
              <a:gd name="connsiteX7" fmla="*/ 131054 w 464646"/>
              <a:gd name="connsiteY7" fmla="*/ 86377 h 2129629"/>
              <a:gd name="connsiteX8" fmla="*/ 98290 w 464646"/>
              <a:gd name="connsiteY8" fmla="*/ 56592 h 2129629"/>
              <a:gd name="connsiteX9" fmla="*/ 0 w 464646"/>
              <a:gd name="connsiteY9" fmla="*/ 8936 h 2129629"/>
              <a:gd name="connsiteX10" fmla="*/ 274022 w 464646"/>
              <a:gd name="connsiteY10" fmla="*/ 0 h 2129629"/>
              <a:gd name="connsiteX11" fmla="*/ 351463 w 464646"/>
              <a:gd name="connsiteY11" fmla="*/ 29785 h 2129629"/>
              <a:gd name="connsiteX12" fmla="*/ 399119 w 464646"/>
              <a:gd name="connsiteY12" fmla="*/ 53613 h 2129629"/>
              <a:gd name="connsiteX13" fmla="*/ 437839 w 464646"/>
              <a:gd name="connsiteY13" fmla="*/ 74463 h 2129629"/>
              <a:gd name="connsiteX14" fmla="*/ 452732 w 464646"/>
              <a:gd name="connsiteY14" fmla="*/ 89355 h 2129629"/>
              <a:gd name="connsiteX15" fmla="*/ 458689 w 464646"/>
              <a:gd name="connsiteY15" fmla="*/ 101269 h 2129629"/>
              <a:gd name="connsiteX16" fmla="*/ 464646 w 464646"/>
              <a:gd name="connsiteY16" fmla="*/ 131054 h 2129629"/>
              <a:gd name="connsiteX17" fmla="*/ 452732 w 464646"/>
              <a:gd name="connsiteY17" fmla="*/ 193603 h 2129629"/>
              <a:gd name="connsiteX18" fmla="*/ 446775 w 464646"/>
              <a:gd name="connsiteY18" fmla="*/ 247216 h 2129629"/>
              <a:gd name="connsiteX19" fmla="*/ 443796 w 464646"/>
              <a:gd name="connsiteY19" fmla="*/ 512302 h 2129629"/>
              <a:gd name="connsiteX20" fmla="*/ 437839 w 464646"/>
              <a:gd name="connsiteY20" fmla="*/ 768454 h 2129629"/>
              <a:gd name="connsiteX21" fmla="*/ 416990 w 464646"/>
              <a:gd name="connsiteY21" fmla="*/ 1218207 h 2129629"/>
              <a:gd name="connsiteX22" fmla="*/ 402097 w 464646"/>
              <a:gd name="connsiteY22" fmla="*/ 1385003 h 2129629"/>
              <a:gd name="connsiteX23" fmla="*/ 384226 w 464646"/>
              <a:gd name="connsiteY23" fmla="*/ 1804972 h 2129629"/>
              <a:gd name="connsiteX24" fmla="*/ 378269 w 464646"/>
              <a:gd name="connsiteY24" fmla="*/ 2031338 h 2129629"/>
              <a:gd name="connsiteX25" fmla="*/ 262108 w 464646"/>
              <a:gd name="connsiteY25" fmla="*/ 2129629 h 2129629"/>
              <a:gd name="connsiteX26" fmla="*/ 148925 w 464646"/>
              <a:gd name="connsiteY26" fmla="*/ 2049209 h 2129629"/>
              <a:gd name="connsiteX27" fmla="*/ 175731 w 464646"/>
              <a:gd name="connsiteY27" fmla="*/ 1420745 h 2129629"/>
              <a:gd name="connsiteX28" fmla="*/ 184667 w 464646"/>
              <a:gd name="connsiteY28" fmla="*/ 982906 h 212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4646" h="2129629">
                <a:moveTo>
                  <a:pt x="184667" y="982906"/>
                </a:moveTo>
                <a:lnTo>
                  <a:pt x="196581" y="705905"/>
                </a:lnTo>
                <a:cubicBezTo>
                  <a:pt x="197574" y="644349"/>
                  <a:pt x="198070" y="592226"/>
                  <a:pt x="199559" y="521238"/>
                </a:cubicBezTo>
                <a:cubicBezTo>
                  <a:pt x="198566" y="465639"/>
                  <a:pt x="202041" y="413019"/>
                  <a:pt x="196581" y="354442"/>
                </a:cubicBezTo>
                <a:lnTo>
                  <a:pt x="187645" y="262108"/>
                </a:lnTo>
                <a:lnTo>
                  <a:pt x="172753" y="187646"/>
                </a:lnTo>
                <a:lnTo>
                  <a:pt x="154882" y="125097"/>
                </a:lnTo>
                <a:lnTo>
                  <a:pt x="131054" y="86377"/>
                </a:lnTo>
                <a:lnTo>
                  <a:pt x="98290" y="56592"/>
                </a:lnTo>
                <a:lnTo>
                  <a:pt x="0" y="8936"/>
                </a:lnTo>
                <a:lnTo>
                  <a:pt x="274022" y="0"/>
                </a:lnTo>
                <a:lnTo>
                  <a:pt x="351463" y="29785"/>
                </a:lnTo>
                <a:lnTo>
                  <a:pt x="399119" y="53613"/>
                </a:lnTo>
                <a:lnTo>
                  <a:pt x="437839" y="74463"/>
                </a:lnTo>
                <a:lnTo>
                  <a:pt x="452732" y="89355"/>
                </a:lnTo>
                <a:lnTo>
                  <a:pt x="458689" y="101269"/>
                </a:lnTo>
                <a:lnTo>
                  <a:pt x="464646" y="131054"/>
                </a:lnTo>
                <a:lnTo>
                  <a:pt x="452732" y="193603"/>
                </a:lnTo>
                <a:lnTo>
                  <a:pt x="446775" y="247216"/>
                </a:lnTo>
                <a:lnTo>
                  <a:pt x="443796" y="512302"/>
                </a:lnTo>
                <a:lnTo>
                  <a:pt x="437839" y="768454"/>
                </a:lnTo>
                <a:lnTo>
                  <a:pt x="416990" y="1218207"/>
                </a:lnTo>
                <a:lnTo>
                  <a:pt x="402097" y="1385003"/>
                </a:lnTo>
                <a:lnTo>
                  <a:pt x="384226" y="1804972"/>
                </a:lnTo>
                <a:lnTo>
                  <a:pt x="378269" y="2031338"/>
                </a:lnTo>
                <a:lnTo>
                  <a:pt x="262108" y="2129629"/>
                </a:lnTo>
                <a:lnTo>
                  <a:pt x="148925" y="2049209"/>
                </a:lnTo>
                <a:lnTo>
                  <a:pt x="175731" y="1420745"/>
                </a:lnTo>
                <a:lnTo>
                  <a:pt x="184667" y="9829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526426E-1296-48CD-9066-E8CE689BB6F9}"/>
              </a:ext>
            </a:extLst>
          </p:cNvPr>
          <p:cNvSpPr/>
          <p:nvPr/>
        </p:nvSpPr>
        <p:spPr>
          <a:xfrm>
            <a:off x="4667250" y="2351088"/>
            <a:ext cx="2573338" cy="525462"/>
          </a:xfrm>
          <a:custGeom>
            <a:avLst/>
            <a:gdLst>
              <a:gd name="connsiteX0" fmla="*/ 962025 w 2574131"/>
              <a:gd name="connsiteY0" fmla="*/ 247650 h 526256"/>
              <a:gd name="connsiteX1" fmla="*/ 1162050 w 2574131"/>
              <a:gd name="connsiteY1" fmla="*/ 226219 h 526256"/>
              <a:gd name="connsiteX2" fmla="*/ 1295400 w 2574131"/>
              <a:gd name="connsiteY2" fmla="*/ 204787 h 526256"/>
              <a:gd name="connsiteX3" fmla="*/ 1509713 w 2574131"/>
              <a:gd name="connsiteY3" fmla="*/ 166687 h 526256"/>
              <a:gd name="connsiteX4" fmla="*/ 1816894 w 2574131"/>
              <a:gd name="connsiteY4" fmla="*/ 119062 h 526256"/>
              <a:gd name="connsiteX5" fmla="*/ 1957388 w 2574131"/>
              <a:gd name="connsiteY5" fmla="*/ 92869 h 526256"/>
              <a:gd name="connsiteX6" fmla="*/ 2040731 w 2574131"/>
              <a:gd name="connsiteY6" fmla="*/ 71437 h 526256"/>
              <a:gd name="connsiteX7" fmla="*/ 2088356 w 2574131"/>
              <a:gd name="connsiteY7" fmla="*/ 50006 h 526256"/>
              <a:gd name="connsiteX8" fmla="*/ 2133600 w 2574131"/>
              <a:gd name="connsiteY8" fmla="*/ 21431 h 526256"/>
              <a:gd name="connsiteX9" fmla="*/ 2166938 w 2574131"/>
              <a:gd name="connsiteY9" fmla="*/ 4762 h 526256"/>
              <a:gd name="connsiteX10" fmla="*/ 2185988 w 2574131"/>
              <a:gd name="connsiteY10" fmla="*/ 0 h 526256"/>
              <a:gd name="connsiteX11" fmla="*/ 2235994 w 2574131"/>
              <a:gd name="connsiteY11" fmla="*/ 0 h 526256"/>
              <a:gd name="connsiteX12" fmla="*/ 2307431 w 2574131"/>
              <a:gd name="connsiteY12" fmla="*/ 7144 h 526256"/>
              <a:gd name="connsiteX13" fmla="*/ 2407444 w 2574131"/>
              <a:gd name="connsiteY13" fmla="*/ 23812 h 526256"/>
              <a:gd name="connsiteX14" fmla="*/ 2464594 w 2574131"/>
              <a:gd name="connsiteY14" fmla="*/ 35719 h 526256"/>
              <a:gd name="connsiteX15" fmla="*/ 2507456 w 2574131"/>
              <a:gd name="connsiteY15" fmla="*/ 52387 h 526256"/>
              <a:gd name="connsiteX16" fmla="*/ 2536031 w 2574131"/>
              <a:gd name="connsiteY16" fmla="*/ 69056 h 526256"/>
              <a:gd name="connsiteX17" fmla="*/ 2559844 w 2574131"/>
              <a:gd name="connsiteY17" fmla="*/ 88106 h 526256"/>
              <a:gd name="connsiteX18" fmla="*/ 2571750 w 2574131"/>
              <a:gd name="connsiteY18" fmla="*/ 109537 h 526256"/>
              <a:gd name="connsiteX19" fmla="*/ 2574131 w 2574131"/>
              <a:gd name="connsiteY19" fmla="*/ 123825 h 526256"/>
              <a:gd name="connsiteX20" fmla="*/ 2574131 w 2574131"/>
              <a:gd name="connsiteY20" fmla="*/ 150019 h 526256"/>
              <a:gd name="connsiteX21" fmla="*/ 2562225 w 2574131"/>
              <a:gd name="connsiteY21" fmla="*/ 178594 h 526256"/>
              <a:gd name="connsiteX22" fmla="*/ 2543175 w 2574131"/>
              <a:gd name="connsiteY22" fmla="*/ 204787 h 526256"/>
              <a:gd name="connsiteX23" fmla="*/ 2507456 w 2574131"/>
              <a:gd name="connsiteY23" fmla="*/ 230981 h 526256"/>
              <a:gd name="connsiteX24" fmla="*/ 2459831 w 2574131"/>
              <a:gd name="connsiteY24" fmla="*/ 245269 h 526256"/>
              <a:gd name="connsiteX25" fmla="*/ 2286000 w 2574131"/>
              <a:gd name="connsiteY25" fmla="*/ 271462 h 526256"/>
              <a:gd name="connsiteX26" fmla="*/ 1990725 w 2574131"/>
              <a:gd name="connsiteY26" fmla="*/ 304800 h 526256"/>
              <a:gd name="connsiteX27" fmla="*/ 1628775 w 2574131"/>
              <a:gd name="connsiteY27" fmla="*/ 347662 h 526256"/>
              <a:gd name="connsiteX28" fmla="*/ 1371600 w 2574131"/>
              <a:gd name="connsiteY28" fmla="*/ 381000 h 526256"/>
              <a:gd name="connsiteX29" fmla="*/ 1269206 w 2574131"/>
              <a:gd name="connsiteY29" fmla="*/ 409575 h 526256"/>
              <a:gd name="connsiteX30" fmla="*/ 1090613 w 2574131"/>
              <a:gd name="connsiteY30" fmla="*/ 431006 h 526256"/>
              <a:gd name="connsiteX31" fmla="*/ 735806 w 2574131"/>
              <a:gd name="connsiteY31" fmla="*/ 471487 h 526256"/>
              <a:gd name="connsiteX32" fmla="*/ 452438 w 2574131"/>
              <a:gd name="connsiteY32" fmla="*/ 502444 h 526256"/>
              <a:gd name="connsiteX33" fmla="*/ 202406 w 2574131"/>
              <a:gd name="connsiteY33" fmla="*/ 526256 h 526256"/>
              <a:gd name="connsiteX34" fmla="*/ 159544 w 2574131"/>
              <a:gd name="connsiteY34" fmla="*/ 526256 h 526256"/>
              <a:gd name="connsiteX35" fmla="*/ 0 w 2574131"/>
              <a:gd name="connsiteY35" fmla="*/ 383381 h 526256"/>
              <a:gd name="connsiteX36" fmla="*/ 161925 w 2574131"/>
              <a:gd name="connsiteY36" fmla="*/ 323850 h 526256"/>
              <a:gd name="connsiteX37" fmla="*/ 328613 w 2574131"/>
              <a:gd name="connsiteY37" fmla="*/ 314325 h 526256"/>
              <a:gd name="connsiteX38" fmla="*/ 604838 w 2574131"/>
              <a:gd name="connsiteY38" fmla="*/ 288131 h 526256"/>
              <a:gd name="connsiteX39" fmla="*/ 831056 w 2574131"/>
              <a:gd name="connsiteY39" fmla="*/ 264319 h 526256"/>
              <a:gd name="connsiteX40" fmla="*/ 962025 w 2574131"/>
              <a:gd name="connsiteY40" fmla="*/ 247650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4131" h="526256">
                <a:moveTo>
                  <a:pt x="962025" y="247650"/>
                </a:moveTo>
                <a:lnTo>
                  <a:pt x="1162050" y="226219"/>
                </a:lnTo>
                <a:lnTo>
                  <a:pt x="1295400" y="204787"/>
                </a:lnTo>
                <a:lnTo>
                  <a:pt x="1509713" y="166687"/>
                </a:lnTo>
                <a:lnTo>
                  <a:pt x="1816894" y="119062"/>
                </a:lnTo>
                <a:lnTo>
                  <a:pt x="1957388" y="92869"/>
                </a:lnTo>
                <a:lnTo>
                  <a:pt x="2040731" y="71437"/>
                </a:lnTo>
                <a:lnTo>
                  <a:pt x="2088356" y="50006"/>
                </a:lnTo>
                <a:lnTo>
                  <a:pt x="2133600" y="21431"/>
                </a:lnTo>
                <a:lnTo>
                  <a:pt x="2166938" y="4762"/>
                </a:lnTo>
                <a:lnTo>
                  <a:pt x="2185988" y="0"/>
                </a:lnTo>
                <a:lnTo>
                  <a:pt x="2235994" y="0"/>
                </a:lnTo>
                <a:lnTo>
                  <a:pt x="2307431" y="7144"/>
                </a:lnTo>
                <a:lnTo>
                  <a:pt x="2407444" y="23812"/>
                </a:lnTo>
                <a:lnTo>
                  <a:pt x="2464594" y="35719"/>
                </a:lnTo>
                <a:lnTo>
                  <a:pt x="2507456" y="52387"/>
                </a:lnTo>
                <a:lnTo>
                  <a:pt x="2536031" y="69056"/>
                </a:lnTo>
                <a:lnTo>
                  <a:pt x="2559844" y="88106"/>
                </a:lnTo>
                <a:lnTo>
                  <a:pt x="2571750" y="109537"/>
                </a:lnTo>
                <a:lnTo>
                  <a:pt x="2574131" y="123825"/>
                </a:lnTo>
                <a:lnTo>
                  <a:pt x="2574131" y="150019"/>
                </a:lnTo>
                <a:lnTo>
                  <a:pt x="2562225" y="178594"/>
                </a:lnTo>
                <a:lnTo>
                  <a:pt x="2543175" y="204787"/>
                </a:lnTo>
                <a:lnTo>
                  <a:pt x="2507456" y="230981"/>
                </a:lnTo>
                <a:lnTo>
                  <a:pt x="2459831" y="245269"/>
                </a:lnTo>
                <a:lnTo>
                  <a:pt x="2286000" y="271462"/>
                </a:lnTo>
                <a:lnTo>
                  <a:pt x="1990725" y="304800"/>
                </a:lnTo>
                <a:lnTo>
                  <a:pt x="1628775" y="347662"/>
                </a:lnTo>
                <a:lnTo>
                  <a:pt x="1371600" y="381000"/>
                </a:lnTo>
                <a:lnTo>
                  <a:pt x="1269206" y="409575"/>
                </a:lnTo>
                <a:lnTo>
                  <a:pt x="1090613" y="431006"/>
                </a:lnTo>
                <a:lnTo>
                  <a:pt x="735806" y="471487"/>
                </a:lnTo>
                <a:lnTo>
                  <a:pt x="452438" y="502444"/>
                </a:lnTo>
                <a:lnTo>
                  <a:pt x="202406" y="526256"/>
                </a:lnTo>
                <a:lnTo>
                  <a:pt x="159544" y="526256"/>
                </a:lnTo>
                <a:lnTo>
                  <a:pt x="0" y="383381"/>
                </a:lnTo>
                <a:lnTo>
                  <a:pt x="161925" y="323850"/>
                </a:lnTo>
                <a:lnTo>
                  <a:pt x="328613" y="314325"/>
                </a:lnTo>
                <a:lnTo>
                  <a:pt x="604838" y="288131"/>
                </a:lnTo>
                <a:lnTo>
                  <a:pt x="831056" y="264319"/>
                </a:lnTo>
                <a:lnTo>
                  <a:pt x="962025" y="247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B483B3D-0A60-4322-88D7-FE5839AE24BE}"/>
              </a:ext>
            </a:extLst>
          </p:cNvPr>
          <p:cNvSpPr/>
          <p:nvPr/>
        </p:nvSpPr>
        <p:spPr>
          <a:xfrm>
            <a:off x="4630739" y="3087688"/>
            <a:ext cx="2644775" cy="482600"/>
          </a:xfrm>
          <a:custGeom>
            <a:avLst/>
            <a:gdLst>
              <a:gd name="connsiteX0" fmla="*/ 785813 w 2643188"/>
              <a:gd name="connsiteY0" fmla="*/ 254794 h 481013"/>
              <a:gd name="connsiteX1" fmla="*/ 497682 w 2643188"/>
              <a:gd name="connsiteY1" fmla="*/ 288132 h 481013"/>
              <a:gd name="connsiteX2" fmla="*/ 250032 w 2643188"/>
              <a:gd name="connsiteY2" fmla="*/ 302419 h 481013"/>
              <a:gd name="connsiteX3" fmla="*/ 173832 w 2643188"/>
              <a:gd name="connsiteY3" fmla="*/ 302419 h 481013"/>
              <a:gd name="connsiteX4" fmla="*/ 0 w 2643188"/>
              <a:gd name="connsiteY4" fmla="*/ 333375 h 481013"/>
              <a:gd name="connsiteX5" fmla="*/ 178594 w 2643188"/>
              <a:gd name="connsiteY5" fmla="*/ 478632 h 481013"/>
              <a:gd name="connsiteX6" fmla="*/ 309563 w 2643188"/>
              <a:gd name="connsiteY6" fmla="*/ 481013 h 481013"/>
              <a:gd name="connsiteX7" fmla="*/ 495300 w 2643188"/>
              <a:gd name="connsiteY7" fmla="*/ 469107 h 481013"/>
              <a:gd name="connsiteX8" fmla="*/ 721519 w 2643188"/>
              <a:gd name="connsiteY8" fmla="*/ 447675 h 481013"/>
              <a:gd name="connsiteX9" fmla="*/ 966788 w 2643188"/>
              <a:gd name="connsiteY9" fmla="*/ 423863 h 481013"/>
              <a:gd name="connsiteX10" fmla="*/ 1235869 w 2643188"/>
              <a:gd name="connsiteY10" fmla="*/ 390525 h 481013"/>
              <a:gd name="connsiteX11" fmla="*/ 1321594 w 2643188"/>
              <a:gd name="connsiteY11" fmla="*/ 378619 h 481013"/>
              <a:gd name="connsiteX12" fmla="*/ 1497807 w 2643188"/>
              <a:gd name="connsiteY12" fmla="*/ 347663 h 481013"/>
              <a:gd name="connsiteX13" fmla="*/ 1702594 w 2643188"/>
              <a:gd name="connsiteY13" fmla="*/ 328613 h 481013"/>
              <a:gd name="connsiteX14" fmla="*/ 1897857 w 2643188"/>
              <a:gd name="connsiteY14" fmla="*/ 311944 h 481013"/>
              <a:gd name="connsiteX15" fmla="*/ 2107407 w 2643188"/>
              <a:gd name="connsiteY15" fmla="*/ 285750 h 481013"/>
              <a:gd name="connsiteX16" fmla="*/ 2309813 w 2643188"/>
              <a:gd name="connsiteY16" fmla="*/ 259557 h 481013"/>
              <a:gd name="connsiteX17" fmla="*/ 2478882 w 2643188"/>
              <a:gd name="connsiteY17" fmla="*/ 233363 h 481013"/>
              <a:gd name="connsiteX18" fmla="*/ 2550319 w 2643188"/>
              <a:gd name="connsiteY18" fmla="*/ 219075 h 481013"/>
              <a:gd name="connsiteX19" fmla="*/ 2590800 w 2643188"/>
              <a:gd name="connsiteY19" fmla="*/ 204788 h 481013"/>
              <a:gd name="connsiteX20" fmla="*/ 2616994 w 2643188"/>
              <a:gd name="connsiteY20" fmla="*/ 190500 h 481013"/>
              <a:gd name="connsiteX21" fmla="*/ 2636044 w 2643188"/>
              <a:gd name="connsiteY21" fmla="*/ 171450 h 481013"/>
              <a:gd name="connsiteX22" fmla="*/ 2643188 w 2643188"/>
              <a:gd name="connsiteY22" fmla="*/ 152400 h 481013"/>
              <a:gd name="connsiteX23" fmla="*/ 2643188 w 2643188"/>
              <a:gd name="connsiteY23" fmla="*/ 128588 h 481013"/>
              <a:gd name="connsiteX24" fmla="*/ 2633663 w 2643188"/>
              <a:gd name="connsiteY24" fmla="*/ 109538 h 481013"/>
              <a:gd name="connsiteX25" fmla="*/ 2612232 w 2643188"/>
              <a:gd name="connsiteY25" fmla="*/ 90488 h 481013"/>
              <a:gd name="connsiteX26" fmla="*/ 2578894 w 2643188"/>
              <a:gd name="connsiteY26" fmla="*/ 69057 h 481013"/>
              <a:gd name="connsiteX27" fmla="*/ 2509838 w 2643188"/>
              <a:gd name="connsiteY27" fmla="*/ 40482 h 481013"/>
              <a:gd name="connsiteX28" fmla="*/ 2426494 w 2643188"/>
              <a:gd name="connsiteY28" fmla="*/ 16669 h 481013"/>
              <a:gd name="connsiteX29" fmla="*/ 2305050 w 2643188"/>
              <a:gd name="connsiteY29" fmla="*/ 0 h 481013"/>
              <a:gd name="connsiteX30" fmla="*/ 2238375 w 2643188"/>
              <a:gd name="connsiteY30" fmla="*/ 0 h 481013"/>
              <a:gd name="connsiteX31" fmla="*/ 2212182 w 2643188"/>
              <a:gd name="connsiteY31" fmla="*/ 9525 h 481013"/>
              <a:gd name="connsiteX32" fmla="*/ 2155032 w 2643188"/>
              <a:gd name="connsiteY32" fmla="*/ 52388 h 481013"/>
              <a:gd name="connsiteX33" fmla="*/ 2112169 w 2643188"/>
              <a:gd name="connsiteY33" fmla="*/ 71438 h 481013"/>
              <a:gd name="connsiteX34" fmla="*/ 2007394 w 2643188"/>
              <a:gd name="connsiteY34" fmla="*/ 88107 h 481013"/>
              <a:gd name="connsiteX35" fmla="*/ 1690688 w 2643188"/>
              <a:gd name="connsiteY35" fmla="*/ 121444 h 481013"/>
              <a:gd name="connsiteX36" fmla="*/ 1497807 w 2643188"/>
              <a:gd name="connsiteY36" fmla="*/ 142875 h 481013"/>
              <a:gd name="connsiteX37" fmla="*/ 1245394 w 2643188"/>
              <a:gd name="connsiteY37" fmla="*/ 190500 h 481013"/>
              <a:gd name="connsiteX38" fmla="*/ 878682 w 2643188"/>
              <a:gd name="connsiteY38" fmla="*/ 242888 h 481013"/>
              <a:gd name="connsiteX39" fmla="*/ 785813 w 2643188"/>
              <a:gd name="connsiteY39" fmla="*/ 254794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43188" h="481013">
                <a:moveTo>
                  <a:pt x="785813" y="254794"/>
                </a:moveTo>
                <a:lnTo>
                  <a:pt x="497682" y="288132"/>
                </a:lnTo>
                <a:lnTo>
                  <a:pt x="250032" y="302419"/>
                </a:lnTo>
                <a:lnTo>
                  <a:pt x="173832" y="302419"/>
                </a:lnTo>
                <a:lnTo>
                  <a:pt x="0" y="333375"/>
                </a:lnTo>
                <a:lnTo>
                  <a:pt x="178594" y="478632"/>
                </a:lnTo>
                <a:lnTo>
                  <a:pt x="309563" y="481013"/>
                </a:lnTo>
                <a:lnTo>
                  <a:pt x="495300" y="469107"/>
                </a:lnTo>
                <a:lnTo>
                  <a:pt x="721519" y="447675"/>
                </a:lnTo>
                <a:lnTo>
                  <a:pt x="966788" y="423863"/>
                </a:lnTo>
                <a:lnTo>
                  <a:pt x="1235869" y="390525"/>
                </a:lnTo>
                <a:lnTo>
                  <a:pt x="1321594" y="378619"/>
                </a:lnTo>
                <a:lnTo>
                  <a:pt x="1497807" y="347663"/>
                </a:lnTo>
                <a:lnTo>
                  <a:pt x="1702594" y="328613"/>
                </a:lnTo>
                <a:lnTo>
                  <a:pt x="1897857" y="311944"/>
                </a:lnTo>
                <a:lnTo>
                  <a:pt x="2107407" y="285750"/>
                </a:lnTo>
                <a:lnTo>
                  <a:pt x="2309813" y="259557"/>
                </a:lnTo>
                <a:lnTo>
                  <a:pt x="2478882" y="233363"/>
                </a:lnTo>
                <a:lnTo>
                  <a:pt x="2550319" y="219075"/>
                </a:lnTo>
                <a:lnTo>
                  <a:pt x="2590800" y="204788"/>
                </a:lnTo>
                <a:lnTo>
                  <a:pt x="2616994" y="190500"/>
                </a:lnTo>
                <a:lnTo>
                  <a:pt x="2636044" y="171450"/>
                </a:lnTo>
                <a:lnTo>
                  <a:pt x="2643188" y="152400"/>
                </a:lnTo>
                <a:lnTo>
                  <a:pt x="2643188" y="128588"/>
                </a:lnTo>
                <a:lnTo>
                  <a:pt x="2633663" y="109538"/>
                </a:lnTo>
                <a:lnTo>
                  <a:pt x="2612232" y="90488"/>
                </a:lnTo>
                <a:lnTo>
                  <a:pt x="2578894" y="69057"/>
                </a:lnTo>
                <a:lnTo>
                  <a:pt x="2509838" y="40482"/>
                </a:lnTo>
                <a:lnTo>
                  <a:pt x="2426494" y="16669"/>
                </a:lnTo>
                <a:lnTo>
                  <a:pt x="2305050" y="0"/>
                </a:lnTo>
                <a:lnTo>
                  <a:pt x="2238375" y="0"/>
                </a:lnTo>
                <a:lnTo>
                  <a:pt x="2212182" y="9525"/>
                </a:lnTo>
                <a:lnTo>
                  <a:pt x="2155032" y="52388"/>
                </a:lnTo>
                <a:lnTo>
                  <a:pt x="2112169" y="71438"/>
                </a:lnTo>
                <a:lnTo>
                  <a:pt x="2007394" y="88107"/>
                </a:lnTo>
                <a:lnTo>
                  <a:pt x="1690688" y="121444"/>
                </a:lnTo>
                <a:lnTo>
                  <a:pt x="1497807" y="142875"/>
                </a:lnTo>
                <a:lnTo>
                  <a:pt x="1245394" y="190500"/>
                </a:lnTo>
                <a:lnTo>
                  <a:pt x="878682" y="242888"/>
                </a:lnTo>
                <a:lnTo>
                  <a:pt x="785813" y="2547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6319D8D-9996-4448-8308-9A839C456AE3}"/>
              </a:ext>
            </a:extLst>
          </p:cNvPr>
          <p:cNvSpPr/>
          <p:nvPr/>
        </p:nvSpPr>
        <p:spPr>
          <a:xfrm>
            <a:off x="4527551" y="3898901"/>
            <a:ext cx="3641725" cy="2333625"/>
          </a:xfrm>
          <a:custGeom>
            <a:avLst/>
            <a:gdLst>
              <a:gd name="connsiteX0" fmla="*/ 882650 w 3641725"/>
              <a:gd name="connsiteY0" fmla="*/ 225425 h 2333625"/>
              <a:gd name="connsiteX1" fmla="*/ 533400 w 3641725"/>
              <a:gd name="connsiteY1" fmla="*/ 288925 h 2333625"/>
              <a:gd name="connsiteX2" fmla="*/ 238125 w 3641725"/>
              <a:gd name="connsiteY2" fmla="*/ 355600 h 2333625"/>
              <a:gd name="connsiteX3" fmla="*/ 171450 w 3641725"/>
              <a:gd name="connsiteY3" fmla="*/ 368300 h 2333625"/>
              <a:gd name="connsiteX4" fmla="*/ 0 w 3641725"/>
              <a:gd name="connsiteY4" fmla="*/ 422275 h 2333625"/>
              <a:gd name="connsiteX5" fmla="*/ 168275 w 3641725"/>
              <a:gd name="connsiteY5" fmla="*/ 584200 h 2333625"/>
              <a:gd name="connsiteX6" fmla="*/ 301625 w 3641725"/>
              <a:gd name="connsiteY6" fmla="*/ 549275 h 2333625"/>
              <a:gd name="connsiteX7" fmla="*/ 533400 w 3641725"/>
              <a:gd name="connsiteY7" fmla="*/ 495300 h 2333625"/>
              <a:gd name="connsiteX8" fmla="*/ 787400 w 3641725"/>
              <a:gd name="connsiteY8" fmla="*/ 444500 h 2333625"/>
              <a:gd name="connsiteX9" fmla="*/ 1079500 w 3641725"/>
              <a:gd name="connsiteY9" fmla="*/ 393700 h 2333625"/>
              <a:gd name="connsiteX10" fmla="*/ 1397000 w 3641725"/>
              <a:gd name="connsiteY10" fmla="*/ 346075 h 2333625"/>
              <a:gd name="connsiteX11" fmla="*/ 1727200 w 3641725"/>
              <a:gd name="connsiteY11" fmla="*/ 307975 h 2333625"/>
              <a:gd name="connsiteX12" fmla="*/ 2070100 w 3641725"/>
              <a:gd name="connsiteY12" fmla="*/ 276225 h 2333625"/>
              <a:gd name="connsiteX13" fmla="*/ 2324100 w 3641725"/>
              <a:gd name="connsiteY13" fmla="*/ 260350 h 2333625"/>
              <a:gd name="connsiteX14" fmla="*/ 2660650 w 3641725"/>
              <a:gd name="connsiteY14" fmla="*/ 247650 h 2333625"/>
              <a:gd name="connsiteX15" fmla="*/ 2873375 w 3641725"/>
              <a:gd name="connsiteY15" fmla="*/ 244475 h 2333625"/>
              <a:gd name="connsiteX16" fmla="*/ 3022600 w 3641725"/>
              <a:gd name="connsiteY16" fmla="*/ 244475 h 2333625"/>
              <a:gd name="connsiteX17" fmla="*/ 3143250 w 3641725"/>
              <a:gd name="connsiteY17" fmla="*/ 254000 h 2333625"/>
              <a:gd name="connsiteX18" fmla="*/ 3235325 w 3641725"/>
              <a:gd name="connsiteY18" fmla="*/ 276225 h 2333625"/>
              <a:gd name="connsiteX19" fmla="*/ 3263900 w 3641725"/>
              <a:gd name="connsiteY19" fmla="*/ 292100 h 2333625"/>
              <a:gd name="connsiteX20" fmla="*/ 3279775 w 3641725"/>
              <a:gd name="connsiteY20" fmla="*/ 307975 h 2333625"/>
              <a:gd name="connsiteX21" fmla="*/ 3289300 w 3641725"/>
              <a:gd name="connsiteY21" fmla="*/ 327025 h 2333625"/>
              <a:gd name="connsiteX22" fmla="*/ 3298825 w 3641725"/>
              <a:gd name="connsiteY22" fmla="*/ 371475 h 2333625"/>
              <a:gd name="connsiteX23" fmla="*/ 3302000 w 3641725"/>
              <a:gd name="connsiteY23" fmla="*/ 447675 h 2333625"/>
              <a:gd name="connsiteX24" fmla="*/ 3279775 w 3641725"/>
              <a:gd name="connsiteY24" fmla="*/ 663575 h 2333625"/>
              <a:gd name="connsiteX25" fmla="*/ 3241675 w 3641725"/>
              <a:gd name="connsiteY25" fmla="*/ 958850 h 2333625"/>
              <a:gd name="connsiteX26" fmla="*/ 3216275 w 3641725"/>
              <a:gd name="connsiteY26" fmla="*/ 1095375 h 2333625"/>
              <a:gd name="connsiteX27" fmla="*/ 3184525 w 3641725"/>
              <a:gd name="connsiteY27" fmla="*/ 1244600 h 2333625"/>
              <a:gd name="connsiteX28" fmla="*/ 3127375 w 3641725"/>
              <a:gd name="connsiteY28" fmla="*/ 1447800 h 2333625"/>
              <a:gd name="connsiteX29" fmla="*/ 3082925 w 3641725"/>
              <a:gd name="connsiteY29" fmla="*/ 1558925 h 2333625"/>
              <a:gd name="connsiteX30" fmla="*/ 3032125 w 3641725"/>
              <a:gd name="connsiteY30" fmla="*/ 1666875 h 2333625"/>
              <a:gd name="connsiteX31" fmla="*/ 2965450 w 3641725"/>
              <a:gd name="connsiteY31" fmla="*/ 1762125 h 2333625"/>
              <a:gd name="connsiteX32" fmla="*/ 2927350 w 3641725"/>
              <a:gd name="connsiteY32" fmla="*/ 1809750 h 2333625"/>
              <a:gd name="connsiteX33" fmla="*/ 2698750 w 3641725"/>
              <a:gd name="connsiteY33" fmla="*/ 2276475 h 2333625"/>
              <a:gd name="connsiteX34" fmla="*/ 2705100 w 3641725"/>
              <a:gd name="connsiteY34" fmla="*/ 2298700 h 2333625"/>
              <a:gd name="connsiteX35" fmla="*/ 2708275 w 3641725"/>
              <a:gd name="connsiteY35" fmla="*/ 2317750 h 2333625"/>
              <a:gd name="connsiteX36" fmla="*/ 2720975 w 3641725"/>
              <a:gd name="connsiteY36" fmla="*/ 2330450 h 2333625"/>
              <a:gd name="connsiteX37" fmla="*/ 2733675 w 3641725"/>
              <a:gd name="connsiteY37" fmla="*/ 2333625 h 2333625"/>
              <a:gd name="connsiteX38" fmla="*/ 2765425 w 3641725"/>
              <a:gd name="connsiteY38" fmla="*/ 2327275 h 2333625"/>
              <a:gd name="connsiteX39" fmla="*/ 2822575 w 3641725"/>
              <a:gd name="connsiteY39" fmla="*/ 2305050 h 2333625"/>
              <a:gd name="connsiteX40" fmla="*/ 2860675 w 3641725"/>
              <a:gd name="connsiteY40" fmla="*/ 2276475 h 2333625"/>
              <a:gd name="connsiteX41" fmla="*/ 2965450 w 3641725"/>
              <a:gd name="connsiteY41" fmla="*/ 2171700 h 2333625"/>
              <a:gd name="connsiteX42" fmla="*/ 3092450 w 3641725"/>
              <a:gd name="connsiteY42" fmla="*/ 2032000 h 2333625"/>
              <a:gd name="connsiteX43" fmla="*/ 3203575 w 3641725"/>
              <a:gd name="connsiteY43" fmla="*/ 1873250 h 2333625"/>
              <a:gd name="connsiteX44" fmla="*/ 3254375 w 3641725"/>
              <a:gd name="connsiteY44" fmla="*/ 1784350 h 2333625"/>
              <a:gd name="connsiteX45" fmla="*/ 3279775 w 3641725"/>
              <a:gd name="connsiteY45" fmla="*/ 1717675 h 2333625"/>
              <a:gd name="connsiteX46" fmla="*/ 3340100 w 3641725"/>
              <a:gd name="connsiteY46" fmla="*/ 1536700 h 2333625"/>
              <a:gd name="connsiteX47" fmla="*/ 3384550 w 3641725"/>
              <a:gd name="connsiteY47" fmla="*/ 1371600 h 2333625"/>
              <a:gd name="connsiteX48" fmla="*/ 3467100 w 3641725"/>
              <a:gd name="connsiteY48" fmla="*/ 1009650 h 2333625"/>
              <a:gd name="connsiteX49" fmla="*/ 3540125 w 3641725"/>
              <a:gd name="connsiteY49" fmla="*/ 647700 h 2333625"/>
              <a:gd name="connsiteX50" fmla="*/ 3571875 w 3641725"/>
              <a:gd name="connsiteY50" fmla="*/ 482600 h 2333625"/>
              <a:gd name="connsiteX51" fmla="*/ 3600450 w 3641725"/>
              <a:gd name="connsiteY51" fmla="*/ 431800 h 2333625"/>
              <a:gd name="connsiteX52" fmla="*/ 3619500 w 3641725"/>
              <a:gd name="connsiteY52" fmla="*/ 381000 h 2333625"/>
              <a:gd name="connsiteX53" fmla="*/ 3638550 w 3641725"/>
              <a:gd name="connsiteY53" fmla="*/ 320675 h 2333625"/>
              <a:gd name="connsiteX54" fmla="*/ 3641725 w 3641725"/>
              <a:gd name="connsiteY54" fmla="*/ 263525 h 2333625"/>
              <a:gd name="connsiteX55" fmla="*/ 3632200 w 3641725"/>
              <a:gd name="connsiteY55" fmla="*/ 231775 h 2333625"/>
              <a:gd name="connsiteX56" fmla="*/ 3562350 w 3641725"/>
              <a:gd name="connsiteY56" fmla="*/ 171450 h 2333625"/>
              <a:gd name="connsiteX57" fmla="*/ 3460750 w 3641725"/>
              <a:gd name="connsiteY57" fmla="*/ 88900 h 2333625"/>
              <a:gd name="connsiteX58" fmla="*/ 3381375 w 3641725"/>
              <a:gd name="connsiteY58" fmla="*/ 41275 h 2333625"/>
              <a:gd name="connsiteX59" fmla="*/ 3314700 w 3641725"/>
              <a:gd name="connsiteY59" fmla="*/ 9525 h 2333625"/>
              <a:gd name="connsiteX60" fmla="*/ 3263900 w 3641725"/>
              <a:gd name="connsiteY60" fmla="*/ 0 h 2333625"/>
              <a:gd name="connsiteX61" fmla="*/ 3244850 w 3641725"/>
              <a:gd name="connsiteY61" fmla="*/ 3175 h 2333625"/>
              <a:gd name="connsiteX62" fmla="*/ 3121025 w 3641725"/>
              <a:gd name="connsiteY62" fmla="*/ 41275 h 2333625"/>
              <a:gd name="connsiteX63" fmla="*/ 3063875 w 3641725"/>
              <a:gd name="connsiteY63" fmla="*/ 47625 h 2333625"/>
              <a:gd name="connsiteX64" fmla="*/ 2867025 w 3641725"/>
              <a:gd name="connsiteY64" fmla="*/ 50800 h 2333625"/>
              <a:gd name="connsiteX65" fmla="*/ 2508250 w 3641725"/>
              <a:gd name="connsiteY65" fmla="*/ 66675 h 2333625"/>
              <a:gd name="connsiteX66" fmla="*/ 2009775 w 3641725"/>
              <a:gd name="connsiteY66" fmla="*/ 95250 h 2333625"/>
              <a:gd name="connsiteX67" fmla="*/ 1581150 w 3641725"/>
              <a:gd name="connsiteY67" fmla="*/ 133350 h 2333625"/>
              <a:gd name="connsiteX68" fmla="*/ 1333500 w 3641725"/>
              <a:gd name="connsiteY68" fmla="*/ 161925 h 2333625"/>
              <a:gd name="connsiteX69" fmla="*/ 1025525 w 3641725"/>
              <a:gd name="connsiteY69" fmla="*/ 203200 h 2333625"/>
              <a:gd name="connsiteX70" fmla="*/ 882650 w 3641725"/>
              <a:gd name="connsiteY70" fmla="*/ 2254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641725" h="2333625">
                <a:moveTo>
                  <a:pt x="882650" y="225425"/>
                </a:moveTo>
                <a:lnTo>
                  <a:pt x="533400" y="288925"/>
                </a:lnTo>
                <a:lnTo>
                  <a:pt x="238125" y="355600"/>
                </a:lnTo>
                <a:lnTo>
                  <a:pt x="171450" y="368300"/>
                </a:lnTo>
                <a:lnTo>
                  <a:pt x="0" y="422275"/>
                </a:lnTo>
                <a:lnTo>
                  <a:pt x="168275" y="584200"/>
                </a:lnTo>
                <a:lnTo>
                  <a:pt x="301625" y="549275"/>
                </a:lnTo>
                <a:lnTo>
                  <a:pt x="533400" y="495300"/>
                </a:lnTo>
                <a:lnTo>
                  <a:pt x="787400" y="444500"/>
                </a:lnTo>
                <a:lnTo>
                  <a:pt x="1079500" y="393700"/>
                </a:lnTo>
                <a:lnTo>
                  <a:pt x="1397000" y="346075"/>
                </a:lnTo>
                <a:lnTo>
                  <a:pt x="1727200" y="307975"/>
                </a:lnTo>
                <a:lnTo>
                  <a:pt x="2070100" y="276225"/>
                </a:lnTo>
                <a:lnTo>
                  <a:pt x="2324100" y="260350"/>
                </a:lnTo>
                <a:lnTo>
                  <a:pt x="2660650" y="247650"/>
                </a:lnTo>
                <a:lnTo>
                  <a:pt x="2873375" y="244475"/>
                </a:lnTo>
                <a:lnTo>
                  <a:pt x="3022600" y="244475"/>
                </a:lnTo>
                <a:lnTo>
                  <a:pt x="3143250" y="254000"/>
                </a:lnTo>
                <a:lnTo>
                  <a:pt x="3235325" y="276225"/>
                </a:lnTo>
                <a:lnTo>
                  <a:pt x="3263900" y="292100"/>
                </a:lnTo>
                <a:lnTo>
                  <a:pt x="3279775" y="307975"/>
                </a:lnTo>
                <a:lnTo>
                  <a:pt x="3289300" y="327025"/>
                </a:lnTo>
                <a:lnTo>
                  <a:pt x="3298825" y="371475"/>
                </a:lnTo>
                <a:lnTo>
                  <a:pt x="3302000" y="447675"/>
                </a:lnTo>
                <a:lnTo>
                  <a:pt x="3279775" y="663575"/>
                </a:lnTo>
                <a:lnTo>
                  <a:pt x="3241675" y="958850"/>
                </a:lnTo>
                <a:lnTo>
                  <a:pt x="3216275" y="1095375"/>
                </a:lnTo>
                <a:lnTo>
                  <a:pt x="3184525" y="1244600"/>
                </a:lnTo>
                <a:lnTo>
                  <a:pt x="3127375" y="1447800"/>
                </a:lnTo>
                <a:lnTo>
                  <a:pt x="3082925" y="1558925"/>
                </a:lnTo>
                <a:lnTo>
                  <a:pt x="3032125" y="1666875"/>
                </a:lnTo>
                <a:lnTo>
                  <a:pt x="2965450" y="1762125"/>
                </a:lnTo>
                <a:lnTo>
                  <a:pt x="2927350" y="1809750"/>
                </a:lnTo>
                <a:lnTo>
                  <a:pt x="2698750" y="2276475"/>
                </a:lnTo>
                <a:lnTo>
                  <a:pt x="2705100" y="2298700"/>
                </a:lnTo>
                <a:lnTo>
                  <a:pt x="2708275" y="2317750"/>
                </a:lnTo>
                <a:lnTo>
                  <a:pt x="2720975" y="2330450"/>
                </a:lnTo>
                <a:lnTo>
                  <a:pt x="2733675" y="2333625"/>
                </a:lnTo>
                <a:lnTo>
                  <a:pt x="2765425" y="2327275"/>
                </a:lnTo>
                <a:lnTo>
                  <a:pt x="2822575" y="2305050"/>
                </a:lnTo>
                <a:lnTo>
                  <a:pt x="2860675" y="2276475"/>
                </a:lnTo>
                <a:lnTo>
                  <a:pt x="2965450" y="2171700"/>
                </a:lnTo>
                <a:lnTo>
                  <a:pt x="3092450" y="2032000"/>
                </a:lnTo>
                <a:lnTo>
                  <a:pt x="3203575" y="1873250"/>
                </a:lnTo>
                <a:lnTo>
                  <a:pt x="3254375" y="1784350"/>
                </a:lnTo>
                <a:lnTo>
                  <a:pt x="3279775" y="1717675"/>
                </a:lnTo>
                <a:lnTo>
                  <a:pt x="3340100" y="1536700"/>
                </a:lnTo>
                <a:lnTo>
                  <a:pt x="3384550" y="1371600"/>
                </a:lnTo>
                <a:lnTo>
                  <a:pt x="3467100" y="1009650"/>
                </a:lnTo>
                <a:lnTo>
                  <a:pt x="3540125" y="647700"/>
                </a:lnTo>
                <a:lnTo>
                  <a:pt x="3571875" y="482600"/>
                </a:lnTo>
                <a:lnTo>
                  <a:pt x="3600450" y="431800"/>
                </a:lnTo>
                <a:lnTo>
                  <a:pt x="3619500" y="381000"/>
                </a:lnTo>
                <a:lnTo>
                  <a:pt x="3638550" y="320675"/>
                </a:lnTo>
                <a:lnTo>
                  <a:pt x="3641725" y="263525"/>
                </a:lnTo>
                <a:lnTo>
                  <a:pt x="3632200" y="231775"/>
                </a:lnTo>
                <a:lnTo>
                  <a:pt x="3562350" y="171450"/>
                </a:lnTo>
                <a:lnTo>
                  <a:pt x="3460750" y="88900"/>
                </a:lnTo>
                <a:lnTo>
                  <a:pt x="3381375" y="41275"/>
                </a:lnTo>
                <a:lnTo>
                  <a:pt x="3314700" y="9525"/>
                </a:lnTo>
                <a:lnTo>
                  <a:pt x="3263900" y="0"/>
                </a:lnTo>
                <a:lnTo>
                  <a:pt x="3244850" y="3175"/>
                </a:lnTo>
                <a:lnTo>
                  <a:pt x="3121025" y="41275"/>
                </a:lnTo>
                <a:lnTo>
                  <a:pt x="3063875" y="47625"/>
                </a:lnTo>
                <a:lnTo>
                  <a:pt x="2867025" y="50800"/>
                </a:lnTo>
                <a:lnTo>
                  <a:pt x="2508250" y="66675"/>
                </a:lnTo>
                <a:lnTo>
                  <a:pt x="2009775" y="95250"/>
                </a:lnTo>
                <a:lnTo>
                  <a:pt x="1581150" y="133350"/>
                </a:lnTo>
                <a:lnTo>
                  <a:pt x="1333500" y="161925"/>
                </a:lnTo>
                <a:lnTo>
                  <a:pt x="1025525" y="203200"/>
                </a:lnTo>
                <a:lnTo>
                  <a:pt x="882650" y="2254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64E2B2C-7772-42E6-A8BE-B031D27A70FE}"/>
              </a:ext>
            </a:extLst>
          </p:cNvPr>
          <p:cNvSpPr/>
          <p:nvPr/>
        </p:nvSpPr>
        <p:spPr>
          <a:xfrm>
            <a:off x="6615114" y="5541963"/>
            <a:ext cx="860425" cy="673100"/>
          </a:xfrm>
          <a:custGeom>
            <a:avLst/>
            <a:gdLst>
              <a:gd name="connsiteX0" fmla="*/ 302418 w 859631"/>
              <a:gd name="connsiteY0" fmla="*/ 111919 h 673894"/>
              <a:gd name="connsiteX1" fmla="*/ 426243 w 859631"/>
              <a:gd name="connsiteY1" fmla="*/ 161925 h 673894"/>
              <a:gd name="connsiteX2" fmla="*/ 533400 w 859631"/>
              <a:gd name="connsiteY2" fmla="*/ 204787 h 673894"/>
              <a:gd name="connsiteX3" fmla="*/ 559593 w 859631"/>
              <a:gd name="connsiteY3" fmla="*/ 214312 h 673894"/>
              <a:gd name="connsiteX4" fmla="*/ 628650 w 859631"/>
              <a:gd name="connsiteY4" fmla="*/ 223837 h 673894"/>
              <a:gd name="connsiteX5" fmla="*/ 690562 w 859631"/>
              <a:gd name="connsiteY5" fmla="*/ 230981 h 673894"/>
              <a:gd name="connsiteX6" fmla="*/ 728662 w 859631"/>
              <a:gd name="connsiteY6" fmla="*/ 226219 h 673894"/>
              <a:gd name="connsiteX7" fmla="*/ 769143 w 859631"/>
              <a:gd name="connsiteY7" fmla="*/ 211931 h 673894"/>
              <a:gd name="connsiteX8" fmla="*/ 814387 w 859631"/>
              <a:gd name="connsiteY8" fmla="*/ 188119 h 673894"/>
              <a:gd name="connsiteX9" fmla="*/ 859631 w 859631"/>
              <a:gd name="connsiteY9" fmla="*/ 150019 h 673894"/>
              <a:gd name="connsiteX10" fmla="*/ 619125 w 859631"/>
              <a:gd name="connsiteY10" fmla="*/ 673894 h 673894"/>
              <a:gd name="connsiteX11" fmla="*/ 614362 w 859631"/>
              <a:gd name="connsiteY11" fmla="*/ 647700 h 673894"/>
              <a:gd name="connsiteX12" fmla="*/ 602456 w 859631"/>
              <a:gd name="connsiteY12" fmla="*/ 611981 h 673894"/>
              <a:gd name="connsiteX13" fmla="*/ 569118 w 859631"/>
              <a:gd name="connsiteY13" fmla="*/ 557212 h 673894"/>
              <a:gd name="connsiteX14" fmla="*/ 514350 w 859631"/>
              <a:gd name="connsiteY14" fmla="*/ 481012 h 673894"/>
              <a:gd name="connsiteX15" fmla="*/ 445293 w 859631"/>
              <a:gd name="connsiteY15" fmla="*/ 407194 h 673894"/>
              <a:gd name="connsiteX16" fmla="*/ 354806 w 859631"/>
              <a:gd name="connsiteY16" fmla="*/ 323850 h 673894"/>
              <a:gd name="connsiteX17" fmla="*/ 233362 w 859631"/>
              <a:gd name="connsiteY17" fmla="*/ 219075 h 673894"/>
              <a:gd name="connsiteX18" fmla="*/ 52387 w 859631"/>
              <a:gd name="connsiteY18" fmla="*/ 85725 h 673894"/>
              <a:gd name="connsiteX19" fmla="*/ 16668 w 859631"/>
              <a:gd name="connsiteY19" fmla="*/ 59531 h 673894"/>
              <a:gd name="connsiteX20" fmla="*/ 7143 w 859631"/>
              <a:gd name="connsiteY20" fmla="*/ 47625 h 673894"/>
              <a:gd name="connsiteX21" fmla="*/ 0 w 859631"/>
              <a:gd name="connsiteY21" fmla="*/ 26194 h 673894"/>
              <a:gd name="connsiteX22" fmla="*/ 0 w 859631"/>
              <a:gd name="connsiteY22" fmla="*/ 11906 h 673894"/>
              <a:gd name="connsiteX23" fmla="*/ 4762 w 859631"/>
              <a:gd name="connsiteY23" fmla="*/ 0 h 673894"/>
              <a:gd name="connsiteX24" fmla="*/ 21431 w 859631"/>
              <a:gd name="connsiteY24" fmla="*/ 0 h 673894"/>
              <a:gd name="connsiteX25" fmla="*/ 61912 w 859631"/>
              <a:gd name="connsiteY25" fmla="*/ 14287 h 673894"/>
              <a:gd name="connsiteX26" fmla="*/ 152400 w 859631"/>
              <a:gd name="connsiteY26" fmla="*/ 54769 h 673894"/>
              <a:gd name="connsiteX27" fmla="*/ 250031 w 859631"/>
              <a:gd name="connsiteY27" fmla="*/ 92869 h 673894"/>
              <a:gd name="connsiteX28" fmla="*/ 302418 w 859631"/>
              <a:gd name="connsiteY28" fmla="*/ 111919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9631" h="673894">
                <a:moveTo>
                  <a:pt x="302418" y="111919"/>
                </a:moveTo>
                <a:lnTo>
                  <a:pt x="426243" y="161925"/>
                </a:lnTo>
                <a:lnTo>
                  <a:pt x="533400" y="204787"/>
                </a:lnTo>
                <a:lnTo>
                  <a:pt x="559593" y="214312"/>
                </a:lnTo>
                <a:lnTo>
                  <a:pt x="628650" y="223837"/>
                </a:lnTo>
                <a:lnTo>
                  <a:pt x="690562" y="230981"/>
                </a:lnTo>
                <a:lnTo>
                  <a:pt x="728662" y="226219"/>
                </a:lnTo>
                <a:lnTo>
                  <a:pt x="769143" y="211931"/>
                </a:lnTo>
                <a:lnTo>
                  <a:pt x="814387" y="188119"/>
                </a:lnTo>
                <a:lnTo>
                  <a:pt x="859631" y="150019"/>
                </a:lnTo>
                <a:lnTo>
                  <a:pt x="619125" y="673894"/>
                </a:lnTo>
                <a:lnTo>
                  <a:pt x="614362" y="647700"/>
                </a:lnTo>
                <a:lnTo>
                  <a:pt x="602456" y="611981"/>
                </a:lnTo>
                <a:lnTo>
                  <a:pt x="569118" y="557212"/>
                </a:lnTo>
                <a:lnTo>
                  <a:pt x="514350" y="481012"/>
                </a:lnTo>
                <a:lnTo>
                  <a:pt x="445293" y="407194"/>
                </a:lnTo>
                <a:lnTo>
                  <a:pt x="354806" y="323850"/>
                </a:lnTo>
                <a:lnTo>
                  <a:pt x="233362" y="219075"/>
                </a:lnTo>
                <a:lnTo>
                  <a:pt x="52387" y="85725"/>
                </a:lnTo>
                <a:lnTo>
                  <a:pt x="16668" y="59531"/>
                </a:lnTo>
                <a:lnTo>
                  <a:pt x="7143" y="47625"/>
                </a:lnTo>
                <a:lnTo>
                  <a:pt x="0" y="26194"/>
                </a:lnTo>
                <a:lnTo>
                  <a:pt x="0" y="11906"/>
                </a:lnTo>
                <a:lnTo>
                  <a:pt x="4762" y="0"/>
                </a:lnTo>
                <a:lnTo>
                  <a:pt x="21431" y="0"/>
                </a:lnTo>
                <a:lnTo>
                  <a:pt x="61912" y="14287"/>
                </a:lnTo>
                <a:lnTo>
                  <a:pt x="152400" y="54769"/>
                </a:lnTo>
                <a:lnTo>
                  <a:pt x="250031" y="92869"/>
                </a:lnTo>
                <a:lnTo>
                  <a:pt x="302418" y="1119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A2877F-4FEB-4A7F-B6C5-D9707E58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69" y="1573805"/>
            <a:ext cx="4401693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EB18A7A-D105-4D3C-B234-3DB6D2F41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658" y="1608137"/>
            <a:ext cx="440169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57" grpId="0" animBg="1"/>
      <p:bldP spid="58" grpId="0" animBg="1"/>
      <p:bldP spid="59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D862B4-BC05-4599-926D-BED47E04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1115367"/>
            <a:ext cx="440169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65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B32127C-1217-400E-A00C-4087B3B02E11}"/>
              </a:ext>
            </a:extLst>
          </p:cNvPr>
          <p:cNvSpPr/>
          <p:nvPr/>
        </p:nvSpPr>
        <p:spPr>
          <a:xfrm>
            <a:off x="5119689" y="1344613"/>
            <a:ext cx="1095375" cy="958850"/>
          </a:xfrm>
          <a:custGeom>
            <a:avLst/>
            <a:gdLst>
              <a:gd name="connsiteX0" fmla="*/ 490537 w 1095375"/>
              <a:gd name="connsiteY0" fmla="*/ 421482 h 957263"/>
              <a:gd name="connsiteX1" fmla="*/ 592931 w 1095375"/>
              <a:gd name="connsiteY1" fmla="*/ 295275 h 957263"/>
              <a:gd name="connsiteX2" fmla="*/ 650081 w 1095375"/>
              <a:gd name="connsiteY2" fmla="*/ 221457 h 957263"/>
              <a:gd name="connsiteX3" fmla="*/ 659606 w 1095375"/>
              <a:gd name="connsiteY3" fmla="*/ 195263 h 957263"/>
              <a:gd name="connsiteX4" fmla="*/ 659606 w 1095375"/>
              <a:gd name="connsiteY4" fmla="*/ 164307 h 957263"/>
              <a:gd name="connsiteX5" fmla="*/ 647700 w 1095375"/>
              <a:gd name="connsiteY5" fmla="*/ 126207 h 957263"/>
              <a:gd name="connsiteX6" fmla="*/ 621506 w 1095375"/>
              <a:gd name="connsiteY6" fmla="*/ 85725 h 957263"/>
              <a:gd name="connsiteX7" fmla="*/ 592931 w 1095375"/>
              <a:gd name="connsiteY7" fmla="*/ 57150 h 957263"/>
              <a:gd name="connsiteX8" fmla="*/ 581025 w 1095375"/>
              <a:gd name="connsiteY8" fmla="*/ 35719 h 957263"/>
              <a:gd name="connsiteX9" fmla="*/ 578643 w 1095375"/>
              <a:gd name="connsiteY9" fmla="*/ 14288 h 957263"/>
              <a:gd name="connsiteX10" fmla="*/ 592931 w 1095375"/>
              <a:gd name="connsiteY10" fmla="*/ 0 h 957263"/>
              <a:gd name="connsiteX11" fmla="*/ 638175 w 1095375"/>
              <a:gd name="connsiteY11" fmla="*/ 2382 h 957263"/>
              <a:gd name="connsiteX12" fmla="*/ 707231 w 1095375"/>
              <a:gd name="connsiteY12" fmla="*/ 21432 h 957263"/>
              <a:gd name="connsiteX13" fmla="*/ 852487 w 1095375"/>
              <a:gd name="connsiteY13" fmla="*/ 69057 h 957263"/>
              <a:gd name="connsiteX14" fmla="*/ 981075 w 1095375"/>
              <a:gd name="connsiteY14" fmla="*/ 123825 h 957263"/>
              <a:gd name="connsiteX15" fmla="*/ 1054893 w 1095375"/>
              <a:gd name="connsiteY15" fmla="*/ 164307 h 957263"/>
              <a:gd name="connsiteX16" fmla="*/ 1078706 w 1095375"/>
              <a:gd name="connsiteY16" fmla="*/ 188119 h 957263"/>
              <a:gd name="connsiteX17" fmla="*/ 1095375 w 1095375"/>
              <a:gd name="connsiteY17" fmla="*/ 216694 h 957263"/>
              <a:gd name="connsiteX18" fmla="*/ 1095375 w 1095375"/>
              <a:gd name="connsiteY18" fmla="*/ 240507 h 957263"/>
              <a:gd name="connsiteX19" fmla="*/ 1083468 w 1095375"/>
              <a:gd name="connsiteY19" fmla="*/ 266700 h 957263"/>
              <a:gd name="connsiteX20" fmla="*/ 1040606 w 1095375"/>
              <a:gd name="connsiteY20" fmla="*/ 295275 h 957263"/>
              <a:gd name="connsiteX21" fmla="*/ 923925 w 1095375"/>
              <a:gd name="connsiteY21" fmla="*/ 330994 h 957263"/>
              <a:gd name="connsiteX22" fmla="*/ 700087 w 1095375"/>
              <a:gd name="connsiteY22" fmla="*/ 492919 h 957263"/>
              <a:gd name="connsiteX23" fmla="*/ 381000 w 1095375"/>
              <a:gd name="connsiteY23" fmla="*/ 733425 h 957263"/>
              <a:gd name="connsiteX24" fmla="*/ 264318 w 1095375"/>
              <a:gd name="connsiteY24" fmla="*/ 823913 h 957263"/>
              <a:gd name="connsiteX25" fmla="*/ 0 w 1095375"/>
              <a:gd name="connsiteY25" fmla="*/ 957263 h 957263"/>
              <a:gd name="connsiteX26" fmla="*/ 57150 w 1095375"/>
              <a:gd name="connsiteY26" fmla="*/ 866775 h 957263"/>
              <a:gd name="connsiteX27" fmla="*/ 169068 w 1095375"/>
              <a:gd name="connsiteY27" fmla="*/ 764382 h 957263"/>
              <a:gd name="connsiteX28" fmla="*/ 338137 w 1095375"/>
              <a:gd name="connsiteY28" fmla="*/ 595313 h 957263"/>
              <a:gd name="connsiteX29" fmla="*/ 490537 w 1095375"/>
              <a:gd name="connsiteY29" fmla="*/ 421482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5375" h="957263">
                <a:moveTo>
                  <a:pt x="490537" y="421482"/>
                </a:moveTo>
                <a:lnTo>
                  <a:pt x="592931" y="295275"/>
                </a:lnTo>
                <a:lnTo>
                  <a:pt x="650081" y="221457"/>
                </a:lnTo>
                <a:lnTo>
                  <a:pt x="659606" y="195263"/>
                </a:lnTo>
                <a:lnTo>
                  <a:pt x="659606" y="164307"/>
                </a:lnTo>
                <a:lnTo>
                  <a:pt x="647700" y="126207"/>
                </a:lnTo>
                <a:lnTo>
                  <a:pt x="621506" y="85725"/>
                </a:lnTo>
                <a:lnTo>
                  <a:pt x="592931" y="57150"/>
                </a:lnTo>
                <a:lnTo>
                  <a:pt x="581025" y="35719"/>
                </a:lnTo>
                <a:lnTo>
                  <a:pt x="578643" y="14288"/>
                </a:lnTo>
                <a:lnTo>
                  <a:pt x="592931" y="0"/>
                </a:lnTo>
                <a:lnTo>
                  <a:pt x="638175" y="2382"/>
                </a:lnTo>
                <a:lnTo>
                  <a:pt x="707231" y="21432"/>
                </a:lnTo>
                <a:lnTo>
                  <a:pt x="852487" y="69057"/>
                </a:lnTo>
                <a:lnTo>
                  <a:pt x="981075" y="123825"/>
                </a:lnTo>
                <a:lnTo>
                  <a:pt x="1054893" y="164307"/>
                </a:lnTo>
                <a:lnTo>
                  <a:pt x="1078706" y="188119"/>
                </a:lnTo>
                <a:lnTo>
                  <a:pt x="1095375" y="216694"/>
                </a:lnTo>
                <a:lnTo>
                  <a:pt x="1095375" y="240507"/>
                </a:lnTo>
                <a:lnTo>
                  <a:pt x="1083468" y="266700"/>
                </a:lnTo>
                <a:lnTo>
                  <a:pt x="1040606" y="295275"/>
                </a:lnTo>
                <a:lnTo>
                  <a:pt x="923925" y="330994"/>
                </a:lnTo>
                <a:lnTo>
                  <a:pt x="700087" y="492919"/>
                </a:lnTo>
                <a:lnTo>
                  <a:pt x="381000" y="733425"/>
                </a:lnTo>
                <a:lnTo>
                  <a:pt x="264318" y="823913"/>
                </a:lnTo>
                <a:lnTo>
                  <a:pt x="0" y="957263"/>
                </a:lnTo>
                <a:lnTo>
                  <a:pt x="57150" y="866775"/>
                </a:lnTo>
                <a:lnTo>
                  <a:pt x="169068" y="764382"/>
                </a:lnTo>
                <a:lnTo>
                  <a:pt x="338137" y="595313"/>
                </a:lnTo>
                <a:lnTo>
                  <a:pt x="490537" y="42148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89EB479-9A4A-4C4C-927B-375339D5375B}"/>
              </a:ext>
            </a:extLst>
          </p:cNvPr>
          <p:cNvSpPr/>
          <p:nvPr/>
        </p:nvSpPr>
        <p:spPr>
          <a:xfrm>
            <a:off x="6488114" y="4656138"/>
            <a:ext cx="517525" cy="711200"/>
          </a:xfrm>
          <a:custGeom>
            <a:avLst/>
            <a:gdLst>
              <a:gd name="connsiteX0" fmla="*/ 185738 w 516732"/>
              <a:gd name="connsiteY0" fmla="*/ 373856 h 711994"/>
              <a:gd name="connsiteX1" fmla="*/ 116682 w 516732"/>
              <a:gd name="connsiteY1" fmla="*/ 240506 h 711994"/>
              <a:gd name="connsiteX2" fmla="*/ 45244 w 516732"/>
              <a:gd name="connsiteY2" fmla="*/ 116681 h 711994"/>
              <a:gd name="connsiteX3" fmla="*/ 7144 w 516732"/>
              <a:gd name="connsiteY3" fmla="*/ 50006 h 711994"/>
              <a:gd name="connsiteX4" fmla="*/ 0 w 516732"/>
              <a:gd name="connsiteY4" fmla="*/ 26194 h 711994"/>
              <a:gd name="connsiteX5" fmla="*/ 0 w 516732"/>
              <a:gd name="connsiteY5" fmla="*/ 7144 h 711994"/>
              <a:gd name="connsiteX6" fmla="*/ 7144 w 516732"/>
              <a:gd name="connsiteY6" fmla="*/ 2381 h 711994"/>
              <a:gd name="connsiteX7" fmla="*/ 30957 w 516732"/>
              <a:gd name="connsiteY7" fmla="*/ 0 h 711994"/>
              <a:gd name="connsiteX8" fmla="*/ 66675 w 516732"/>
              <a:gd name="connsiteY8" fmla="*/ 14287 h 711994"/>
              <a:gd name="connsiteX9" fmla="*/ 230982 w 516732"/>
              <a:gd name="connsiteY9" fmla="*/ 114300 h 711994"/>
              <a:gd name="connsiteX10" fmla="*/ 388144 w 516732"/>
              <a:gd name="connsiteY10" fmla="*/ 230981 h 711994"/>
              <a:gd name="connsiteX11" fmla="*/ 407194 w 516732"/>
              <a:gd name="connsiteY11" fmla="*/ 254794 h 711994"/>
              <a:gd name="connsiteX12" fmla="*/ 435769 w 516732"/>
              <a:gd name="connsiteY12" fmla="*/ 314325 h 711994"/>
              <a:gd name="connsiteX13" fmla="*/ 476250 w 516732"/>
              <a:gd name="connsiteY13" fmla="*/ 423862 h 711994"/>
              <a:gd name="connsiteX14" fmla="*/ 514350 w 516732"/>
              <a:gd name="connsiteY14" fmla="*/ 559594 h 711994"/>
              <a:gd name="connsiteX15" fmla="*/ 516732 w 516732"/>
              <a:gd name="connsiteY15" fmla="*/ 604837 h 711994"/>
              <a:gd name="connsiteX16" fmla="*/ 511969 w 516732"/>
              <a:gd name="connsiteY16" fmla="*/ 640556 h 711994"/>
              <a:gd name="connsiteX17" fmla="*/ 502444 w 516732"/>
              <a:gd name="connsiteY17" fmla="*/ 673894 h 711994"/>
              <a:gd name="connsiteX18" fmla="*/ 488157 w 516732"/>
              <a:gd name="connsiteY18" fmla="*/ 695325 h 711994"/>
              <a:gd name="connsiteX19" fmla="*/ 457200 w 516732"/>
              <a:gd name="connsiteY19" fmla="*/ 704850 h 711994"/>
              <a:gd name="connsiteX20" fmla="*/ 423863 w 516732"/>
              <a:gd name="connsiteY20" fmla="*/ 711994 h 711994"/>
              <a:gd name="connsiteX21" fmla="*/ 404813 w 516732"/>
              <a:gd name="connsiteY21" fmla="*/ 711994 h 711994"/>
              <a:gd name="connsiteX22" fmla="*/ 378619 w 516732"/>
              <a:gd name="connsiteY22" fmla="*/ 700087 h 711994"/>
              <a:gd name="connsiteX23" fmla="*/ 350044 w 516732"/>
              <a:gd name="connsiteY23" fmla="*/ 681037 h 711994"/>
              <a:gd name="connsiteX24" fmla="*/ 323850 w 516732"/>
              <a:gd name="connsiteY24" fmla="*/ 650081 h 711994"/>
              <a:gd name="connsiteX25" fmla="*/ 300038 w 516732"/>
              <a:gd name="connsiteY25" fmla="*/ 607219 h 711994"/>
              <a:gd name="connsiteX26" fmla="*/ 259557 w 516732"/>
              <a:gd name="connsiteY26" fmla="*/ 521494 h 711994"/>
              <a:gd name="connsiteX27" fmla="*/ 185738 w 516732"/>
              <a:gd name="connsiteY27" fmla="*/ 373856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6732" h="711994">
                <a:moveTo>
                  <a:pt x="185738" y="373856"/>
                </a:moveTo>
                <a:lnTo>
                  <a:pt x="116682" y="240506"/>
                </a:lnTo>
                <a:lnTo>
                  <a:pt x="45244" y="116681"/>
                </a:lnTo>
                <a:lnTo>
                  <a:pt x="7144" y="50006"/>
                </a:lnTo>
                <a:lnTo>
                  <a:pt x="0" y="26194"/>
                </a:lnTo>
                <a:lnTo>
                  <a:pt x="0" y="7144"/>
                </a:lnTo>
                <a:lnTo>
                  <a:pt x="7144" y="2381"/>
                </a:lnTo>
                <a:lnTo>
                  <a:pt x="30957" y="0"/>
                </a:lnTo>
                <a:lnTo>
                  <a:pt x="66675" y="14287"/>
                </a:lnTo>
                <a:lnTo>
                  <a:pt x="230982" y="114300"/>
                </a:lnTo>
                <a:lnTo>
                  <a:pt x="388144" y="230981"/>
                </a:lnTo>
                <a:lnTo>
                  <a:pt x="407194" y="254794"/>
                </a:lnTo>
                <a:lnTo>
                  <a:pt x="435769" y="314325"/>
                </a:lnTo>
                <a:lnTo>
                  <a:pt x="476250" y="423862"/>
                </a:lnTo>
                <a:lnTo>
                  <a:pt x="514350" y="559594"/>
                </a:lnTo>
                <a:lnTo>
                  <a:pt x="516732" y="604837"/>
                </a:lnTo>
                <a:lnTo>
                  <a:pt x="511969" y="640556"/>
                </a:lnTo>
                <a:lnTo>
                  <a:pt x="502444" y="673894"/>
                </a:lnTo>
                <a:lnTo>
                  <a:pt x="488157" y="695325"/>
                </a:lnTo>
                <a:lnTo>
                  <a:pt x="457200" y="704850"/>
                </a:lnTo>
                <a:lnTo>
                  <a:pt x="423863" y="711994"/>
                </a:lnTo>
                <a:lnTo>
                  <a:pt x="404813" y="711994"/>
                </a:lnTo>
                <a:lnTo>
                  <a:pt x="378619" y="700087"/>
                </a:lnTo>
                <a:lnTo>
                  <a:pt x="350044" y="681037"/>
                </a:lnTo>
                <a:lnTo>
                  <a:pt x="323850" y="650081"/>
                </a:lnTo>
                <a:lnTo>
                  <a:pt x="300038" y="607219"/>
                </a:lnTo>
                <a:lnTo>
                  <a:pt x="259557" y="521494"/>
                </a:lnTo>
                <a:lnTo>
                  <a:pt x="185738" y="3738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10E16DA-74AE-45C6-944C-224E4F8AD132}"/>
              </a:ext>
            </a:extLst>
          </p:cNvPr>
          <p:cNvSpPr/>
          <p:nvPr/>
        </p:nvSpPr>
        <p:spPr>
          <a:xfrm>
            <a:off x="5592764" y="4684713"/>
            <a:ext cx="542925" cy="773112"/>
          </a:xfrm>
          <a:custGeom>
            <a:avLst/>
            <a:gdLst>
              <a:gd name="connsiteX0" fmla="*/ 164307 w 542925"/>
              <a:gd name="connsiteY0" fmla="*/ 392906 h 773906"/>
              <a:gd name="connsiteX1" fmla="*/ 126207 w 542925"/>
              <a:gd name="connsiteY1" fmla="*/ 321469 h 773906"/>
              <a:gd name="connsiteX2" fmla="*/ 92869 w 542925"/>
              <a:gd name="connsiteY2" fmla="*/ 257175 h 773906"/>
              <a:gd name="connsiteX3" fmla="*/ 40482 w 542925"/>
              <a:gd name="connsiteY3" fmla="*/ 140494 h 773906"/>
              <a:gd name="connsiteX4" fmla="*/ 7144 w 542925"/>
              <a:gd name="connsiteY4" fmla="*/ 69056 h 773906"/>
              <a:gd name="connsiteX5" fmla="*/ 0 w 542925"/>
              <a:gd name="connsiteY5" fmla="*/ 50006 h 773906"/>
              <a:gd name="connsiteX6" fmla="*/ 0 w 542925"/>
              <a:gd name="connsiteY6" fmla="*/ 19050 h 773906"/>
              <a:gd name="connsiteX7" fmla="*/ 11907 w 542925"/>
              <a:gd name="connsiteY7" fmla="*/ 0 h 773906"/>
              <a:gd name="connsiteX8" fmla="*/ 35719 w 542925"/>
              <a:gd name="connsiteY8" fmla="*/ 4762 h 773906"/>
              <a:gd name="connsiteX9" fmla="*/ 97632 w 542925"/>
              <a:gd name="connsiteY9" fmla="*/ 30956 h 773906"/>
              <a:gd name="connsiteX10" fmla="*/ 180975 w 542925"/>
              <a:gd name="connsiteY10" fmla="*/ 80962 h 773906"/>
              <a:gd name="connsiteX11" fmla="*/ 254794 w 542925"/>
              <a:gd name="connsiteY11" fmla="*/ 130969 h 773906"/>
              <a:gd name="connsiteX12" fmla="*/ 340519 w 542925"/>
              <a:gd name="connsiteY12" fmla="*/ 200025 h 773906"/>
              <a:gd name="connsiteX13" fmla="*/ 390525 w 542925"/>
              <a:gd name="connsiteY13" fmla="*/ 247650 h 773906"/>
              <a:gd name="connsiteX14" fmla="*/ 438150 w 542925"/>
              <a:gd name="connsiteY14" fmla="*/ 307181 h 773906"/>
              <a:gd name="connsiteX15" fmla="*/ 466725 w 542925"/>
              <a:gd name="connsiteY15" fmla="*/ 354806 h 773906"/>
              <a:gd name="connsiteX16" fmla="*/ 495300 w 542925"/>
              <a:gd name="connsiteY16" fmla="*/ 404812 h 773906"/>
              <a:gd name="connsiteX17" fmla="*/ 516732 w 542925"/>
              <a:gd name="connsiteY17" fmla="*/ 459581 h 773906"/>
              <a:gd name="connsiteX18" fmla="*/ 533400 w 542925"/>
              <a:gd name="connsiteY18" fmla="*/ 523875 h 773906"/>
              <a:gd name="connsiteX19" fmla="*/ 538163 w 542925"/>
              <a:gd name="connsiteY19" fmla="*/ 554831 h 773906"/>
              <a:gd name="connsiteX20" fmla="*/ 542925 w 542925"/>
              <a:gd name="connsiteY20" fmla="*/ 614362 h 773906"/>
              <a:gd name="connsiteX21" fmla="*/ 540544 w 542925"/>
              <a:gd name="connsiteY21" fmla="*/ 723900 h 773906"/>
              <a:gd name="connsiteX22" fmla="*/ 531019 w 542925"/>
              <a:gd name="connsiteY22" fmla="*/ 750094 h 773906"/>
              <a:gd name="connsiteX23" fmla="*/ 511969 w 542925"/>
              <a:gd name="connsiteY23" fmla="*/ 764381 h 773906"/>
              <a:gd name="connsiteX24" fmla="*/ 483394 w 542925"/>
              <a:gd name="connsiteY24" fmla="*/ 773906 h 773906"/>
              <a:gd name="connsiteX25" fmla="*/ 416719 w 542925"/>
              <a:gd name="connsiteY25" fmla="*/ 764381 h 773906"/>
              <a:gd name="connsiteX26" fmla="*/ 404813 w 542925"/>
              <a:gd name="connsiteY26" fmla="*/ 754856 h 773906"/>
              <a:gd name="connsiteX27" fmla="*/ 359569 w 542925"/>
              <a:gd name="connsiteY27" fmla="*/ 711994 h 773906"/>
              <a:gd name="connsiteX28" fmla="*/ 314325 w 542925"/>
              <a:gd name="connsiteY28" fmla="*/ 652462 h 773906"/>
              <a:gd name="connsiteX29" fmla="*/ 273844 w 542925"/>
              <a:gd name="connsiteY29" fmla="*/ 588169 h 773906"/>
              <a:gd name="connsiteX30" fmla="*/ 228600 w 542925"/>
              <a:gd name="connsiteY30" fmla="*/ 514350 h 773906"/>
              <a:gd name="connsiteX31" fmla="*/ 164307 w 542925"/>
              <a:gd name="connsiteY31" fmla="*/ 392906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2925" h="773906">
                <a:moveTo>
                  <a:pt x="164307" y="392906"/>
                </a:moveTo>
                <a:lnTo>
                  <a:pt x="126207" y="321469"/>
                </a:lnTo>
                <a:lnTo>
                  <a:pt x="92869" y="257175"/>
                </a:lnTo>
                <a:lnTo>
                  <a:pt x="40482" y="140494"/>
                </a:lnTo>
                <a:lnTo>
                  <a:pt x="7144" y="69056"/>
                </a:lnTo>
                <a:lnTo>
                  <a:pt x="0" y="50006"/>
                </a:lnTo>
                <a:lnTo>
                  <a:pt x="0" y="19050"/>
                </a:lnTo>
                <a:lnTo>
                  <a:pt x="11907" y="0"/>
                </a:lnTo>
                <a:lnTo>
                  <a:pt x="35719" y="4762"/>
                </a:lnTo>
                <a:lnTo>
                  <a:pt x="97632" y="30956"/>
                </a:lnTo>
                <a:lnTo>
                  <a:pt x="180975" y="80962"/>
                </a:lnTo>
                <a:lnTo>
                  <a:pt x="254794" y="130969"/>
                </a:lnTo>
                <a:lnTo>
                  <a:pt x="340519" y="200025"/>
                </a:lnTo>
                <a:lnTo>
                  <a:pt x="390525" y="247650"/>
                </a:lnTo>
                <a:lnTo>
                  <a:pt x="438150" y="307181"/>
                </a:lnTo>
                <a:lnTo>
                  <a:pt x="466725" y="354806"/>
                </a:lnTo>
                <a:lnTo>
                  <a:pt x="495300" y="404812"/>
                </a:lnTo>
                <a:lnTo>
                  <a:pt x="516732" y="459581"/>
                </a:lnTo>
                <a:lnTo>
                  <a:pt x="533400" y="523875"/>
                </a:lnTo>
                <a:lnTo>
                  <a:pt x="538163" y="554831"/>
                </a:lnTo>
                <a:lnTo>
                  <a:pt x="542925" y="614362"/>
                </a:lnTo>
                <a:cubicBezTo>
                  <a:pt x="542131" y="650875"/>
                  <a:pt x="541338" y="687387"/>
                  <a:pt x="540544" y="723900"/>
                </a:cubicBezTo>
                <a:lnTo>
                  <a:pt x="531019" y="750094"/>
                </a:lnTo>
                <a:lnTo>
                  <a:pt x="511969" y="764381"/>
                </a:lnTo>
                <a:lnTo>
                  <a:pt x="483394" y="773906"/>
                </a:lnTo>
                <a:lnTo>
                  <a:pt x="416719" y="764381"/>
                </a:lnTo>
                <a:lnTo>
                  <a:pt x="404813" y="754856"/>
                </a:lnTo>
                <a:lnTo>
                  <a:pt x="359569" y="711994"/>
                </a:lnTo>
                <a:lnTo>
                  <a:pt x="314325" y="652462"/>
                </a:lnTo>
                <a:lnTo>
                  <a:pt x="273844" y="588169"/>
                </a:lnTo>
                <a:lnTo>
                  <a:pt x="228600" y="514350"/>
                </a:lnTo>
                <a:lnTo>
                  <a:pt x="164307" y="392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9966CA-0EEF-4D09-9BD7-D0165FB4EBD1}"/>
              </a:ext>
            </a:extLst>
          </p:cNvPr>
          <p:cNvSpPr/>
          <p:nvPr/>
        </p:nvSpPr>
        <p:spPr>
          <a:xfrm>
            <a:off x="3922714" y="4703763"/>
            <a:ext cx="492125" cy="1211262"/>
          </a:xfrm>
          <a:custGeom>
            <a:avLst/>
            <a:gdLst>
              <a:gd name="connsiteX0" fmla="*/ 488156 w 492919"/>
              <a:gd name="connsiteY0" fmla="*/ 235744 h 1212056"/>
              <a:gd name="connsiteX1" fmla="*/ 492919 w 492919"/>
              <a:gd name="connsiteY1" fmla="*/ 85725 h 1212056"/>
              <a:gd name="connsiteX2" fmla="*/ 490537 w 492919"/>
              <a:gd name="connsiteY2" fmla="*/ 42862 h 1212056"/>
              <a:gd name="connsiteX3" fmla="*/ 483394 w 492919"/>
              <a:gd name="connsiteY3" fmla="*/ 21431 h 1212056"/>
              <a:gd name="connsiteX4" fmla="*/ 466725 w 492919"/>
              <a:gd name="connsiteY4" fmla="*/ 7144 h 1212056"/>
              <a:gd name="connsiteX5" fmla="*/ 450056 w 492919"/>
              <a:gd name="connsiteY5" fmla="*/ 0 h 1212056"/>
              <a:gd name="connsiteX6" fmla="*/ 431006 w 492919"/>
              <a:gd name="connsiteY6" fmla="*/ 4762 h 1212056"/>
              <a:gd name="connsiteX7" fmla="*/ 411956 w 492919"/>
              <a:gd name="connsiteY7" fmla="*/ 26194 h 1212056"/>
              <a:gd name="connsiteX8" fmla="*/ 402431 w 492919"/>
              <a:gd name="connsiteY8" fmla="*/ 57150 h 1212056"/>
              <a:gd name="connsiteX9" fmla="*/ 376237 w 492919"/>
              <a:gd name="connsiteY9" fmla="*/ 192881 h 1212056"/>
              <a:gd name="connsiteX10" fmla="*/ 326231 w 492919"/>
              <a:gd name="connsiteY10" fmla="*/ 357187 h 1212056"/>
              <a:gd name="connsiteX11" fmla="*/ 266700 w 492919"/>
              <a:gd name="connsiteY11" fmla="*/ 495300 h 1212056"/>
              <a:gd name="connsiteX12" fmla="*/ 173831 w 492919"/>
              <a:gd name="connsiteY12" fmla="*/ 645319 h 1212056"/>
              <a:gd name="connsiteX13" fmla="*/ 28575 w 492919"/>
              <a:gd name="connsiteY13" fmla="*/ 821531 h 1212056"/>
              <a:gd name="connsiteX14" fmla="*/ 4762 w 492919"/>
              <a:gd name="connsiteY14" fmla="*/ 852487 h 1212056"/>
              <a:gd name="connsiteX15" fmla="*/ 0 w 492919"/>
              <a:gd name="connsiteY15" fmla="*/ 873919 h 1212056"/>
              <a:gd name="connsiteX16" fmla="*/ 7144 w 492919"/>
              <a:gd name="connsiteY16" fmla="*/ 1019175 h 1212056"/>
              <a:gd name="connsiteX17" fmla="*/ 19050 w 492919"/>
              <a:gd name="connsiteY17" fmla="*/ 1102519 h 1212056"/>
              <a:gd name="connsiteX18" fmla="*/ 38100 w 492919"/>
              <a:gd name="connsiteY18" fmla="*/ 1190625 h 1212056"/>
              <a:gd name="connsiteX19" fmla="*/ 50006 w 492919"/>
              <a:gd name="connsiteY19" fmla="*/ 1207294 h 1212056"/>
              <a:gd name="connsiteX20" fmla="*/ 59531 w 492919"/>
              <a:gd name="connsiteY20" fmla="*/ 1212056 h 1212056"/>
              <a:gd name="connsiteX21" fmla="*/ 80962 w 492919"/>
              <a:gd name="connsiteY21" fmla="*/ 1212056 h 1212056"/>
              <a:gd name="connsiteX22" fmla="*/ 130969 w 492919"/>
              <a:gd name="connsiteY22" fmla="*/ 1202531 h 1212056"/>
              <a:gd name="connsiteX23" fmla="*/ 166687 w 492919"/>
              <a:gd name="connsiteY23" fmla="*/ 1183481 h 1212056"/>
              <a:gd name="connsiteX24" fmla="*/ 190500 w 492919"/>
              <a:gd name="connsiteY24" fmla="*/ 1162050 h 1212056"/>
              <a:gd name="connsiteX25" fmla="*/ 214312 w 492919"/>
              <a:gd name="connsiteY25" fmla="*/ 1131094 h 1212056"/>
              <a:gd name="connsiteX26" fmla="*/ 269081 w 492919"/>
              <a:gd name="connsiteY26" fmla="*/ 1033462 h 1212056"/>
              <a:gd name="connsiteX27" fmla="*/ 300037 w 492919"/>
              <a:gd name="connsiteY27" fmla="*/ 971550 h 1212056"/>
              <a:gd name="connsiteX28" fmla="*/ 359569 w 492919"/>
              <a:gd name="connsiteY28" fmla="*/ 845344 h 1212056"/>
              <a:gd name="connsiteX29" fmla="*/ 402431 w 492919"/>
              <a:gd name="connsiteY29" fmla="*/ 733425 h 1212056"/>
              <a:gd name="connsiteX30" fmla="*/ 431006 w 492919"/>
              <a:gd name="connsiteY30" fmla="*/ 638175 h 1212056"/>
              <a:gd name="connsiteX31" fmla="*/ 454819 w 492919"/>
              <a:gd name="connsiteY31" fmla="*/ 538162 h 1212056"/>
              <a:gd name="connsiteX32" fmla="*/ 469106 w 492919"/>
              <a:gd name="connsiteY32" fmla="*/ 454819 h 1212056"/>
              <a:gd name="connsiteX33" fmla="*/ 488156 w 492919"/>
              <a:gd name="connsiteY33" fmla="*/ 235744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2919" h="1212056">
                <a:moveTo>
                  <a:pt x="488156" y="235744"/>
                </a:moveTo>
                <a:lnTo>
                  <a:pt x="492919" y="85725"/>
                </a:lnTo>
                <a:lnTo>
                  <a:pt x="490537" y="42862"/>
                </a:lnTo>
                <a:lnTo>
                  <a:pt x="483394" y="21431"/>
                </a:lnTo>
                <a:lnTo>
                  <a:pt x="466725" y="7144"/>
                </a:lnTo>
                <a:lnTo>
                  <a:pt x="450056" y="0"/>
                </a:lnTo>
                <a:lnTo>
                  <a:pt x="431006" y="4762"/>
                </a:lnTo>
                <a:lnTo>
                  <a:pt x="411956" y="26194"/>
                </a:lnTo>
                <a:lnTo>
                  <a:pt x="402431" y="57150"/>
                </a:lnTo>
                <a:lnTo>
                  <a:pt x="376237" y="192881"/>
                </a:lnTo>
                <a:lnTo>
                  <a:pt x="326231" y="357187"/>
                </a:lnTo>
                <a:lnTo>
                  <a:pt x="266700" y="495300"/>
                </a:lnTo>
                <a:lnTo>
                  <a:pt x="173831" y="645319"/>
                </a:lnTo>
                <a:lnTo>
                  <a:pt x="28575" y="821531"/>
                </a:lnTo>
                <a:lnTo>
                  <a:pt x="4762" y="852487"/>
                </a:lnTo>
                <a:lnTo>
                  <a:pt x="0" y="873919"/>
                </a:lnTo>
                <a:lnTo>
                  <a:pt x="7144" y="1019175"/>
                </a:lnTo>
                <a:lnTo>
                  <a:pt x="19050" y="1102519"/>
                </a:lnTo>
                <a:lnTo>
                  <a:pt x="38100" y="1190625"/>
                </a:lnTo>
                <a:lnTo>
                  <a:pt x="50006" y="1207294"/>
                </a:lnTo>
                <a:lnTo>
                  <a:pt x="59531" y="1212056"/>
                </a:lnTo>
                <a:lnTo>
                  <a:pt x="80962" y="1212056"/>
                </a:lnTo>
                <a:lnTo>
                  <a:pt x="130969" y="1202531"/>
                </a:lnTo>
                <a:lnTo>
                  <a:pt x="166687" y="1183481"/>
                </a:lnTo>
                <a:lnTo>
                  <a:pt x="190500" y="1162050"/>
                </a:lnTo>
                <a:lnTo>
                  <a:pt x="214312" y="1131094"/>
                </a:lnTo>
                <a:lnTo>
                  <a:pt x="269081" y="1033462"/>
                </a:lnTo>
                <a:lnTo>
                  <a:pt x="300037" y="971550"/>
                </a:lnTo>
                <a:lnTo>
                  <a:pt x="359569" y="845344"/>
                </a:lnTo>
                <a:lnTo>
                  <a:pt x="402431" y="733425"/>
                </a:lnTo>
                <a:lnTo>
                  <a:pt x="431006" y="638175"/>
                </a:lnTo>
                <a:lnTo>
                  <a:pt x="454819" y="538162"/>
                </a:lnTo>
                <a:lnTo>
                  <a:pt x="469106" y="454819"/>
                </a:lnTo>
                <a:lnTo>
                  <a:pt x="488156" y="2357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62AC428-14D2-4CB4-9103-77E8C7DCCA1E}"/>
              </a:ext>
            </a:extLst>
          </p:cNvPr>
          <p:cNvSpPr/>
          <p:nvPr/>
        </p:nvSpPr>
        <p:spPr>
          <a:xfrm>
            <a:off x="4783139" y="4781550"/>
            <a:ext cx="619125" cy="839788"/>
          </a:xfrm>
          <a:custGeom>
            <a:avLst/>
            <a:gdLst>
              <a:gd name="connsiteX0" fmla="*/ 257175 w 619125"/>
              <a:gd name="connsiteY0" fmla="*/ 154781 h 840581"/>
              <a:gd name="connsiteX1" fmla="*/ 145257 w 619125"/>
              <a:gd name="connsiteY1" fmla="*/ 73819 h 840581"/>
              <a:gd name="connsiteX2" fmla="*/ 78582 w 619125"/>
              <a:gd name="connsiteY2" fmla="*/ 28575 h 840581"/>
              <a:gd name="connsiteX3" fmla="*/ 50007 w 619125"/>
              <a:gd name="connsiteY3" fmla="*/ 9525 h 840581"/>
              <a:gd name="connsiteX4" fmla="*/ 30957 w 619125"/>
              <a:gd name="connsiteY4" fmla="*/ 0 h 840581"/>
              <a:gd name="connsiteX5" fmla="*/ 11907 w 619125"/>
              <a:gd name="connsiteY5" fmla="*/ 2381 h 840581"/>
              <a:gd name="connsiteX6" fmla="*/ 0 w 619125"/>
              <a:gd name="connsiteY6" fmla="*/ 11906 h 840581"/>
              <a:gd name="connsiteX7" fmla="*/ 0 w 619125"/>
              <a:gd name="connsiteY7" fmla="*/ 38100 h 840581"/>
              <a:gd name="connsiteX8" fmla="*/ 14288 w 619125"/>
              <a:gd name="connsiteY8" fmla="*/ 80963 h 840581"/>
              <a:gd name="connsiteX9" fmla="*/ 64294 w 619125"/>
              <a:gd name="connsiteY9" fmla="*/ 171450 h 840581"/>
              <a:gd name="connsiteX10" fmla="*/ 152400 w 619125"/>
              <a:gd name="connsiteY10" fmla="*/ 333375 h 840581"/>
              <a:gd name="connsiteX11" fmla="*/ 278607 w 619125"/>
              <a:gd name="connsiteY11" fmla="*/ 542925 h 840581"/>
              <a:gd name="connsiteX12" fmla="*/ 364332 w 619125"/>
              <a:gd name="connsiteY12" fmla="*/ 685800 h 840581"/>
              <a:gd name="connsiteX13" fmla="*/ 435769 w 619125"/>
              <a:gd name="connsiteY13" fmla="*/ 792956 h 840581"/>
              <a:gd name="connsiteX14" fmla="*/ 452438 w 619125"/>
              <a:gd name="connsiteY14" fmla="*/ 809625 h 840581"/>
              <a:gd name="connsiteX15" fmla="*/ 483394 w 619125"/>
              <a:gd name="connsiteY15" fmla="*/ 826294 h 840581"/>
              <a:gd name="connsiteX16" fmla="*/ 521494 w 619125"/>
              <a:gd name="connsiteY16" fmla="*/ 835819 h 840581"/>
              <a:gd name="connsiteX17" fmla="*/ 550069 w 619125"/>
              <a:gd name="connsiteY17" fmla="*/ 840581 h 840581"/>
              <a:gd name="connsiteX18" fmla="*/ 571500 w 619125"/>
              <a:gd name="connsiteY18" fmla="*/ 835819 h 840581"/>
              <a:gd name="connsiteX19" fmla="*/ 590550 w 619125"/>
              <a:gd name="connsiteY19" fmla="*/ 823913 h 840581"/>
              <a:gd name="connsiteX20" fmla="*/ 604838 w 619125"/>
              <a:gd name="connsiteY20" fmla="*/ 802481 h 840581"/>
              <a:gd name="connsiteX21" fmla="*/ 611982 w 619125"/>
              <a:gd name="connsiteY21" fmla="*/ 773906 h 840581"/>
              <a:gd name="connsiteX22" fmla="*/ 616744 w 619125"/>
              <a:gd name="connsiteY22" fmla="*/ 740569 h 840581"/>
              <a:gd name="connsiteX23" fmla="*/ 619125 w 619125"/>
              <a:gd name="connsiteY23" fmla="*/ 692944 h 840581"/>
              <a:gd name="connsiteX24" fmla="*/ 611982 w 619125"/>
              <a:gd name="connsiteY24" fmla="*/ 654844 h 840581"/>
              <a:gd name="connsiteX25" fmla="*/ 583407 w 619125"/>
              <a:gd name="connsiteY25" fmla="*/ 561975 h 840581"/>
              <a:gd name="connsiteX26" fmla="*/ 538163 w 619125"/>
              <a:gd name="connsiteY26" fmla="*/ 454819 h 840581"/>
              <a:gd name="connsiteX27" fmla="*/ 476250 w 619125"/>
              <a:gd name="connsiteY27" fmla="*/ 352425 h 840581"/>
              <a:gd name="connsiteX28" fmla="*/ 431007 w 619125"/>
              <a:gd name="connsiteY28" fmla="*/ 297656 h 840581"/>
              <a:gd name="connsiteX29" fmla="*/ 357188 w 619125"/>
              <a:gd name="connsiteY29" fmla="*/ 233363 h 840581"/>
              <a:gd name="connsiteX30" fmla="*/ 257175 w 619125"/>
              <a:gd name="connsiteY30" fmla="*/ 154781 h 8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9125" h="840581">
                <a:moveTo>
                  <a:pt x="257175" y="154781"/>
                </a:moveTo>
                <a:lnTo>
                  <a:pt x="145257" y="73819"/>
                </a:lnTo>
                <a:lnTo>
                  <a:pt x="78582" y="28575"/>
                </a:lnTo>
                <a:lnTo>
                  <a:pt x="50007" y="9525"/>
                </a:lnTo>
                <a:lnTo>
                  <a:pt x="30957" y="0"/>
                </a:lnTo>
                <a:lnTo>
                  <a:pt x="11907" y="2381"/>
                </a:lnTo>
                <a:lnTo>
                  <a:pt x="0" y="11906"/>
                </a:lnTo>
                <a:lnTo>
                  <a:pt x="0" y="38100"/>
                </a:lnTo>
                <a:lnTo>
                  <a:pt x="14288" y="80963"/>
                </a:lnTo>
                <a:lnTo>
                  <a:pt x="64294" y="171450"/>
                </a:lnTo>
                <a:lnTo>
                  <a:pt x="152400" y="333375"/>
                </a:lnTo>
                <a:lnTo>
                  <a:pt x="278607" y="542925"/>
                </a:lnTo>
                <a:lnTo>
                  <a:pt x="364332" y="685800"/>
                </a:lnTo>
                <a:lnTo>
                  <a:pt x="435769" y="792956"/>
                </a:lnTo>
                <a:lnTo>
                  <a:pt x="452438" y="809625"/>
                </a:lnTo>
                <a:lnTo>
                  <a:pt x="483394" y="826294"/>
                </a:lnTo>
                <a:lnTo>
                  <a:pt x="521494" y="835819"/>
                </a:lnTo>
                <a:lnTo>
                  <a:pt x="550069" y="840581"/>
                </a:lnTo>
                <a:lnTo>
                  <a:pt x="571500" y="835819"/>
                </a:lnTo>
                <a:lnTo>
                  <a:pt x="590550" y="823913"/>
                </a:lnTo>
                <a:lnTo>
                  <a:pt x="604838" y="802481"/>
                </a:lnTo>
                <a:lnTo>
                  <a:pt x="611982" y="773906"/>
                </a:lnTo>
                <a:lnTo>
                  <a:pt x="616744" y="740569"/>
                </a:lnTo>
                <a:lnTo>
                  <a:pt x="619125" y="692944"/>
                </a:lnTo>
                <a:lnTo>
                  <a:pt x="611982" y="654844"/>
                </a:lnTo>
                <a:lnTo>
                  <a:pt x="583407" y="561975"/>
                </a:lnTo>
                <a:lnTo>
                  <a:pt x="538163" y="454819"/>
                </a:lnTo>
                <a:lnTo>
                  <a:pt x="476250" y="352425"/>
                </a:lnTo>
                <a:lnTo>
                  <a:pt x="431007" y="297656"/>
                </a:lnTo>
                <a:lnTo>
                  <a:pt x="357188" y="233363"/>
                </a:lnTo>
                <a:lnTo>
                  <a:pt x="257175" y="1547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20ADB2E-89CF-4E8D-8FB4-BD6AAC31CFFE}"/>
              </a:ext>
            </a:extLst>
          </p:cNvPr>
          <p:cNvSpPr/>
          <p:nvPr/>
        </p:nvSpPr>
        <p:spPr>
          <a:xfrm>
            <a:off x="4851401" y="2108201"/>
            <a:ext cx="371475" cy="2524125"/>
          </a:xfrm>
          <a:custGeom>
            <a:avLst/>
            <a:gdLst>
              <a:gd name="connsiteX0" fmla="*/ 146050 w 371475"/>
              <a:gd name="connsiteY0" fmla="*/ 984250 h 2524125"/>
              <a:gd name="connsiteX1" fmla="*/ 158750 w 371475"/>
              <a:gd name="connsiteY1" fmla="*/ 663575 h 2524125"/>
              <a:gd name="connsiteX2" fmla="*/ 165100 w 371475"/>
              <a:gd name="connsiteY2" fmla="*/ 425450 h 2524125"/>
              <a:gd name="connsiteX3" fmla="*/ 165100 w 371475"/>
              <a:gd name="connsiteY3" fmla="*/ 346075 h 2524125"/>
              <a:gd name="connsiteX4" fmla="*/ 158750 w 371475"/>
              <a:gd name="connsiteY4" fmla="*/ 298450 h 2524125"/>
              <a:gd name="connsiteX5" fmla="*/ 146050 w 371475"/>
              <a:gd name="connsiteY5" fmla="*/ 250825 h 2524125"/>
              <a:gd name="connsiteX6" fmla="*/ 120650 w 371475"/>
              <a:gd name="connsiteY6" fmla="*/ 196850 h 2524125"/>
              <a:gd name="connsiteX7" fmla="*/ 88900 w 371475"/>
              <a:gd name="connsiteY7" fmla="*/ 149225 h 2524125"/>
              <a:gd name="connsiteX8" fmla="*/ 66675 w 371475"/>
              <a:gd name="connsiteY8" fmla="*/ 120650 h 2524125"/>
              <a:gd name="connsiteX9" fmla="*/ 47625 w 371475"/>
              <a:gd name="connsiteY9" fmla="*/ 98425 h 2524125"/>
              <a:gd name="connsiteX10" fmla="*/ 22225 w 371475"/>
              <a:gd name="connsiteY10" fmla="*/ 79375 h 2524125"/>
              <a:gd name="connsiteX11" fmla="*/ 6350 w 371475"/>
              <a:gd name="connsiteY11" fmla="*/ 57150 h 2524125"/>
              <a:gd name="connsiteX12" fmla="*/ 0 w 371475"/>
              <a:gd name="connsiteY12" fmla="*/ 31750 h 2524125"/>
              <a:gd name="connsiteX13" fmla="*/ 3175 w 371475"/>
              <a:gd name="connsiteY13" fmla="*/ 12700 h 2524125"/>
              <a:gd name="connsiteX14" fmla="*/ 12700 w 371475"/>
              <a:gd name="connsiteY14" fmla="*/ 3175 h 2524125"/>
              <a:gd name="connsiteX15" fmla="*/ 31750 w 371475"/>
              <a:gd name="connsiteY15" fmla="*/ 0 h 2524125"/>
              <a:gd name="connsiteX16" fmla="*/ 73025 w 371475"/>
              <a:gd name="connsiteY16" fmla="*/ 12700 h 2524125"/>
              <a:gd name="connsiteX17" fmla="*/ 139700 w 371475"/>
              <a:gd name="connsiteY17" fmla="*/ 41275 h 2524125"/>
              <a:gd name="connsiteX18" fmla="*/ 234950 w 371475"/>
              <a:gd name="connsiteY18" fmla="*/ 73025 h 2524125"/>
              <a:gd name="connsiteX19" fmla="*/ 317500 w 371475"/>
              <a:gd name="connsiteY19" fmla="*/ 98425 h 2524125"/>
              <a:gd name="connsiteX20" fmla="*/ 368300 w 371475"/>
              <a:gd name="connsiteY20" fmla="*/ 234950 h 2524125"/>
              <a:gd name="connsiteX21" fmla="*/ 368300 w 371475"/>
              <a:gd name="connsiteY21" fmla="*/ 1647825 h 2524125"/>
              <a:gd name="connsiteX22" fmla="*/ 371475 w 371475"/>
              <a:gd name="connsiteY22" fmla="*/ 2225675 h 2524125"/>
              <a:gd name="connsiteX23" fmla="*/ 368300 w 371475"/>
              <a:gd name="connsiteY23" fmla="*/ 2247900 h 2524125"/>
              <a:gd name="connsiteX24" fmla="*/ 327025 w 371475"/>
              <a:gd name="connsiteY24" fmla="*/ 2381250 h 2524125"/>
              <a:gd name="connsiteX25" fmla="*/ 314325 w 371475"/>
              <a:gd name="connsiteY25" fmla="*/ 2428875 h 2524125"/>
              <a:gd name="connsiteX26" fmla="*/ 298450 w 371475"/>
              <a:gd name="connsiteY26" fmla="*/ 2463800 h 2524125"/>
              <a:gd name="connsiteX27" fmla="*/ 269875 w 371475"/>
              <a:gd name="connsiteY27" fmla="*/ 2495550 h 2524125"/>
              <a:gd name="connsiteX28" fmla="*/ 244475 w 371475"/>
              <a:gd name="connsiteY28" fmla="*/ 2511425 h 2524125"/>
              <a:gd name="connsiteX29" fmla="*/ 231775 w 371475"/>
              <a:gd name="connsiteY29" fmla="*/ 2517775 h 2524125"/>
              <a:gd name="connsiteX30" fmla="*/ 203200 w 371475"/>
              <a:gd name="connsiteY30" fmla="*/ 2524125 h 2524125"/>
              <a:gd name="connsiteX31" fmla="*/ 187325 w 371475"/>
              <a:gd name="connsiteY31" fmla="*/ 2517775 h 2524125"/>
              <a:gd name="connsiteX32" fmla="*/ 165100 w 371475"/>
              <a:gd name="connsiteY32" fmla="*/ 2489200 h 2524125"/>
              <a:gd name="connsiteX33" fmla="*/ 142875 w 371475"/>
              <a:gd name="connsiteY33" fmla="*/ 2435225 h 2524125"/>
              <a:gd name="connsiteX34" fmla="*/ 107950 w 371475"/>
              <a:gd name="connsiteY34" fmla="*/ 2365375 h 2524125"/>
              <a:gd name="connsiteX35" fmla="*/ 76200 w 371475"/>
              <a:gd name="connsiteY35" fmla="*/ 2289175 h 2524125"/>
              <a:gd name="connsiteX36" fmla="*/ 60325 w 371475"/>
              <a:gd name="connsiteY36" fmla="*/ 2225675 h 2524125"/>
              <a:gd name="connsiteX37" fmla="*/ 53975 w 371475"/>
              <a:gd name="connsiteY37" fmla="*/ 2159000 h 2524125"/>
              <a:gd name="connsiteX38" fmla="*/ 53975 w 371475"/>
              <a:gd name="connsiteY38" fmla="*/ 2114550 h 2524125"/>
              <a:gd name="connsiteX39" fmla="*/ 98425 w 371475"/>
              <a:gd name="connsiteY39" fmla="*/ 1952625 h 2524125"/>
              <a:gd name="connsiteX40" fmla="*/ 120650 w 371475"/>
              <a:gd name="connsiteY40" fmla="*/ 1851025 h 2524125"/>
              <a:gd name="connsiteX41" fmla="*/ 123825 w 371475"/>
              <a:gd name="connsiteY41" fmla="*/ 1800225 h 2524125"/>
              <a:gd name="connsiteX42" fmla="*/ 133350 w 371475"/>
              <a:gd name="connsiteY42" fmla="*/ 1485900 h 2524125"/>
              <a:gd name="connsiteX43" fmla="*/ 146050 w 371475"/>
              <a:gd name="connsiteY43" fmla="*/ 98425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475" h="2524125">
                <a:moveTo>
                  <a:pt x="146050" y="984250"/>
                </a:moveTo>
                <a:lnTo>
                  <a:pt x="158750" y="663575"/>
                </a:lnTo>
                <a:lnTo>
                  <a:pt x="165100" y="425450"/>
                </a:lnTo>
                <a:lnTo>
                  <a:pt x="165100" y="346075"/>
                </a:lnTo>
                <a:lnTo>
                  <a:pt x="158750" y="298450"/>
                </a:lnTo>
                <a:lnTo>
                  <a:pt x="146050" y="250825"/>
                </a:lnTo>
                <a:lnTo>
                  <a:pt x="120650" y="196850"/>
                </a:lnTo>
                <a:lnTo>
                  <a:pt x="88900" y="149225"/>
                </a:lnTo>
                <a:lnTo>
                  <a:pt x="66675" y="120650"/>
                </a:lnTo>
                <a:lnTo>
                  <a:pt x="47625" y="98425"/>
                </a:lnTo>
                <a:lnTo>
                  <a:pt x="22225" y="79375"/>
                </a:lnTo>
                <a:lnTo>
                  <a:pt x="6350" y="57150"/>
                </a:lnTo>
                <a:lnTo>
                  <a:pt x="0" y="31750"/>
                </a:lnTo>
                <a:lnTo>
                  <a:pt x="3175" y="12700"/>
                </a:lnTo>
                <a:lnTo>
                  <a:pt x="12700" y="3175"/>
                </a:lnTo>
                <a:lnTo>
                  <a:pt x="31750" y="0"/>
                </a:lnTo>
                <a:lnTo>
                  <a:pt x="73025" y="12700"/>
                </a:lnTo>
                <a:lnTo>
                  <a:pt x="139700" y="41275"/>
                </a:lnTo>
                <a:lnTo>
                  <a:pt x="234950" y="73025"/>
                </a:lnTo>
                <a:lnTo>
                  <a:pt x="317500" y="98425"/>
                </a:lnTo>
                <a:lnTo>
                  <a:pt x="368300" y="234950"/>
                </a:lnTo>
                <a:lnTo>
                  <a:pt x="368300" y="1647825"/>
                </a:lnTo>
                <a:cubicBezTo>
                  <a:pt x="369358" y="1840442"/>
                  <a:pt x="370417" y="2033058"/>
                  <a:pt x="371475" y="2225675"/>
                </a:cubicBezTo>
                <a:lnTo>
                  <a:pt x="368300" y="2247900"/>
                </a:lnTo>
                <a:lnTo>
                  <a:pt x="327025" y="2381250"/>
                </a:lnTo>
                <a:lnTo>
                  <a:pt x="314325" y="2428875"/>
                </a:lnTo>
                <a:lnTo>
                  <a:pt x="298450" y="2463800"/>
                </a:lnTo>
                <a:lnTo>
                  <a:pt x="269875" y="2495550"/>
                </a:lnTo>
                <a:lnTo>
                  <a:pt x="244475" y="2511425"/>
                </a:lnTo>
                <a:lnTo>
                  <a:pt x="231775" y="2517775"/>
                </a:lnTo>
                <a:lnTo>
                  <a:pt x="203200" y="2524125"/>
                </a:lnTo>
                <a:lnTo>
                  <a:pt x="187325" y="2517775"/>
                </a:lnTo>
                <a:lnTo>
                  <a:pt x="165100" y="2489200"/>
                </a:lnTo>
                <a:lnTo>
                  <a:pt x="142875" y="2435225"/>
                </a:lnTo>
                <a:lnTo>
                  <a:pt x="107950" y="2365375"/>
                </a:lnTo>
                <a:lnTo>
                  <a:pt x="76200" y="2289175"/>
                </a:lnTo>
                <a:lnTo>
                  <a:pt x="60325" y="2225675"/>
                </a:lnTo>
                <a:lnTo>
                  <a:pt x="53975" y="2159000"/>
                </a:lnTo>
                <a:lnTo>
                  <a:pt x="53975" y="2114550"/>
                </a:lnTo>
                <a:lnTo>
                  <a:pt x="98425" y="1952625"/>
                </a:lnTo>
                <a:lnTo>
                  <a:pt x="120650" y="1851025"/>
                </a:lnTo>
                <a:lnTo>
                  <a:pt x="123825" y="1800225"/>
                </a:lnTo>
                <a:lnTo>
                  <a:pt x="133350" y="1485900"/>
                </a:lnTo>
                <a:lnTo>
                  <a:pt x="146050" y="9842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B0435F3-A656-43C7-9FED-863750634EE2}"/>
              </a:ext>
            </a:extLst>
          </p:cNvPr>
          <p:cNvSpPr/>
          <p:nvPr/>
        </p:nvSpPr>
        <p:spPr>
          <a:xfrm>
            <a:off x="5024438" y="1933575"/>
            <a:ext cx="2127250" cy="1347788"/>
          </a:xfrm>
          <a:custGeom>
            <a:avLst/>
            <a:gdLst>
              <a:gd name="connsiteX0" fmla="*/ 816768 w 2126456"/>
              <a:gd name="connsiteY0" fmla="*/ 319088 h 1347788"/>
              <a:gd name="connsiteX1" fmla="*/ 547687 w 2126456"/>
              <a:gd name="connsiteY1" fmla="*/ 354806 h 1347788"/>
              <a:gd name="connsiteX2" fmla="*/ 461962 w 2126456"/>
              <a:gd name="connsiteY2" fmla="*/ 371475 h 1347788"/>
              <a:gd name="connsiteX3" fmla="*/ 183356 w 2126456"/>
              <a:gd name="connsiteY3" fmla="*/ 426244 h 1347788"/>
              <a:gd name="connsiteX4" fmla="*/ 0 w 2126456"/>
              <a:gd name="connsiteY4" fmla="*/ 245269 h 1347788"/>
              <a:gd name="connsiteX5" fmla="*/ 150018 w 2126456"/>
              <a:gd name="connsiteY5" fmla="*/ 271463 h 1347788"/>
              <a:gd name="connsiteX6" fmla="*/ 371475 w 2126456"/>
              <a:gd name="connsiteY6" fmla="*/ 221456 h 1347788"/>
              <a:gd name="connsiteX7" fmla="*/ 519112 w 2126456"/>
              <a:gd name="connsiteY7" fmla="*/ 228600 h 1347788"/>
              <a:gd name="connsiteX8" fmla="*/ 645318 w 2126456"/>
              <a:gd name="connsiteY8" fmla="*/ 207169 h 1347788"/>
              <a:gd name="connsiteX9" fmla="*/ 992981 w 2126456"/>
              <a:gd name="connsiteY9" fmla="*/ 142875 h 1347788"/>
              <a:gd name="connsiteX10" fmla="*/ 1395412 w 2126456"/>
              <a:gd name="connsiteY10" fmla="*/ 71438 h 1347788"/>
              <a:gd name="connsiteX11" fmla="*/ 1781175 w 2126456"/>
              <a:gd name="connsiteY11" fmla="*/ 0 h 1347788"/>
              <a:gd name="connsiteX12" fmla="*/ 1809750 w 2126456"/>
              <a:gd name="connsiteY12" fmla="*/ 0 h 1347788"/>
              <a:gd name="connsiteX13" fmla="*/ 1833562 w 2126456"/>
              <a:gd name="connsiteY13" fmla="*/ 7144 h 1347788"/>
              <a:gd name="connsiteX14" fmla="*/ 1869281 w 2126456"/>
              <a:gd name="connsiteY14" fmla="*/ 21431 h 1347788"/>
              <a:gd name="connsiteX15" fmla="*/ 1926431 w 2126456"/>
              <a:gd name="connsiteY15" fmla="*/ 54769 h 1347788"/>
              <a:gd name="connsiteX16" fmla="*/ 2040731 w 2126456"/>
              <a:gd name="connsiteY16" fmla="*/ 138113 h 1347788"/>
              <a:gd name="connsiteX17" fmla="*/ 2090737 w 2126456"/>
              <a:gd name="connsiteY17" fmla="*/ 180975 h 1347788"/>
              <a:gd name="connsiteX18" fmla="*/ 2107406 w 2126456"/>
              <a:gd name="connsiteY18" fmla="*/ 200025 h 1347788"/>
              <a:gd name="connsiteX19" fmla="*/ 2116931 w 2126456"/>
              <a:gd name="connsiteY19" fmla="*/ 219075 h 1347788"/>
              <a:gd name="connsiteX20" fmla="*/ 2124075 w 2126456"/>
              <a:gd name="connsiteY20" fmla="*/ 240506 h 1347788"/>
              <a:gd name="connsiteX21" fmla="*/ 2126456 w 2126456"/>
              <a:gd name="connsiteY21" fmla="*/ 264319 h 1347788"/>
              <a:gd name="connsiteX22" fmla="*/ 2119312 w 2126456"/>
              <a:gd name="connsiteY22" fmla="*/ 285750 h 1347788"/>
              <a:gd name="connsiteX23" fmla="*/ 2100262 w 2126456"/>
              <a:gd name="connsiteY23" fmla="*/ 304800 h 1347788"/>
              <a:gd name="connsiteX24" fmla="*/ 2062162 w 2126456"/>
              <a:gd name="connsiteY24" fmla="*/ 328613 h 1347788"/>
              <a:gd name="connsiteX25" fmla="*/ 2052637 w 2126456"/>
              <a:gd name="connsiteY25" fmla="*/ 354806 h 1347788"/>
              <a:gd name="connsiteX26" fmla="*/ 1938337 w 2126456"/>
              <a:gd name="connsiteY26" fmla="*/ 835819 h 1347788"/>
              <a:gd name="connsiteX27" fmla="*/ 1843087 w 2126456"/>
              <a:gd name="connsiteY27" fmla="*/ 1219200 h 1347788"/>
              <a:gd name="connsiteX28" fmla="*/ 1828800 w 2126456"/>
              <a:gd name="connsiteY28" fmla="*/ 1264444 h 1347788"/>
              <a:gd name="connsiteX29" fmla="*/ 1807368 w 2126456"/>
              <a:gd name="connsiteY29" fmla="*/ 1304925 h 1347788"/>
              <a:gd name="connsiteX30" fmla="*/ 1785937 w 2126456"/>
              <a:gd name="connsiteY30" fmla="*/ 1331119 h 1347788"/>
              <a:gd name="connsiteX31" fmla="*/ 1769268 w 2126456"/>
              <a:gd name="connsiteY31" fmla="*/ 1343025 h 1347788"/>
              <a:gd name="connsiteX32" fmla="*/ 1750218 w 2126456"/>
              <a:gd name="connsiteY32" fmla="*/ 1347788 h 1347788"/>
              <a:gd name="connsiteX33" fmla="*/ 1731168 w 2126456"/>
              <a:gd name="connsiteY33" fmla="*/ 1340644 h 1347788"/>
              <a:gd name="connsiteX34" fmla="*/ 1695450 w 2126456"/>
              <a:gd name="connsiteY34" fmla="*/ 1323975 h 1347788"/>
              <a:gd name="connsiteX35" fmla="*/ 1669256 w 2126456"/>
              <a:gd name="connsiteY35" fmla="*/ 1300163 h 1347788"/>
              <a:gd name="connsiteX36" fmla="*/ 1645443 w 2126456"/>
              <a:gd name="connsiteY36" fmla="*/ 1266825 h 1347788"/>
              <a:gd name="connsiteX37" fmla="*/ 1624012 w 2126456"/>
              <a:gd name="connsiteY37" fmla="*/ 1226344 h 1347788"/>
              <a:gd name="connsiteX38" fmla="*/ 1666875 w 2126456"/>
              <a:gd name="connsiteY38" fmla="*/ 1035844 h 1347788"/>
              <a:gd name="connsiteX39" fmla="*/ 1712118 w 2126456"/>
              <a:gd name="connsiteY39" fmla="*/ 676275 h 1347788"/>
              <a:gd name="connsiteX40" fmla="*/ 1712118 w 2126456"/>
              <a:gd name="connsiteY40" fmla="*/ 514350 h 1347788"/>
              <a:gd name="connsiteX41" fmla="*/ 1735931 w 2126456"/>
              <a:gd name="connsiteY41" fmla="*/ 290513 h 1347788"/>
              <a:gd name="connsiteX42" fmla="*/ 1731168 w 2126456"/>
              <a:gd name="connsiteY42" fmla="*/ 257175 h 1347788"/>
              <a:gd name="connsiteX43" fmla="*/ 1721643 w 2126456"/>
              <a:gd name="connsiteY43" fmla="*/ 233363 h 1347788"/>
              <a:gd name="connsiteX44" fmla="*/ 1704975 w 2126456"/>
              <a:gd name="connsiteY44" fmla="*/ 216694 h 1347788"/>
              <a:gd name="connsiteX45" fmla="*/ 1681162 w 2126456"/>
              <a:gd name="connsiteY45" fmla="*/ 204788 h 1347788"/>
              <a:gd name="connsiteX46" fmla="*/ 1659731 w 2126456"/>
              <a:gd name="connsiteY46" fmla="*/ 202406 h 1347788"/>
              <a:gd name="connsiteX47" fmla="*/ 1578768 w 2126456"/>
              <a:gd name="connsiteY47" fmla="*/ 211931 h 1347788"/>
              <a:gd name="connsiteX48" fmla="*/ 816768 w 2126456"/>
              <a:gd name="connsiteY48" fmla="*/ 319088 h 134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26456" h="1347788">
                <a:moveTo>
                  <a:pt x="816768" y="319088"/>
                </a:moveTo>
                <a:lnTo>
                  <a:pt x="547687" y="354806"/>
                </a:lnTo>
                <a:lnTo>
                  <a:pt x="461962" y="371475"/>
                </a:lnTo>
                <a:lnTo>
                  <a:pt x="183356" y="426244"/>
                </a:lnTo>
                <a:lnTo>
                  <a:pt x="0" y="245269"/>
                </a:lnTo>
                <a:lnTo>
                  <a:pt x="150018" y="271463"/>
                </a:lnTo>
                <a:lnTo>
                  <a:pt x="371475" y="221456"/>
                </a:lnTo>
                <a:lnTo>
                  <a:pt x="519112" y="228600"/>
                </a:lnTo>
                <a:lnTo>
                  <a:pt x="645318" y="207169"/>
                </a:lnTo>
                <a:lnTo>
                  <a:pt x="992981" y="142875"/>
                </a:lnTo>
                <a:lnTo>
                  <a:pt x="1395412" y="71438"/>
                </a:lnTo>
                <a:lnTo>
                  <a:pt x="1781175" y="0"/>
                </a:lnTo>
                <a:lnTo>
                  <a:pt x="1809750" y="0"/>
                </a:lnTo>
                <a:lnTo>
                  <a:pt x="1833562" y="7144"/>
                </a:lnTo>
                <a:lnTo>
                  <a:pt x="1869281" y="21431"/>
                </a:lnTo>
                <a:lnTo>
                  <a:pt x="1926431" y="54769"/>
                </a:lnTo>
                <a:lnTo>
                  <a:pt x="2040731" y="138113"/>
                </a:lnTo>
                <a:lnTo>
                  <a:pt x="2090737" y="180975"/>
                </a:lnTo>
                <a:lnTo>
                  <a:pt x="2107406" y="200025"/>
                </a:lnTo>
                <a:lnTo>
                  <a:pt x="2116931" y="219075"/>
                </a:lnTo>
                <a:lnTo>
                  <a:pt x="2124075" y="240506"/>
                </a:lnTo>
                <a:lnTo>
                  <a:pt x="2126456" y="264319"/>
                </a:lnTo>
                <a:lnTo>
                  <a:pt x="2119312" y="285750"/>
                </a:lnTo>
                <a:lnTo>
                  <a:pt x="2100262" y="304800"/>
                </a:lnTo>
                <a:lnTo>
                  <a:pt x="2062162" y="328613"/>
                </a:lnTo>
                <a:lnTo>
                  <a:pt x="2052637" y="354806"/>
                </a:lnTo>
                <a:lnTo>
                  <a:pt x="1938337" y="835819"/>
                </a:lnTo>
                <a:lnTo>
                  <a:pt x="1843087" y="1219200"/>
                </a:lnTo>
                <a:lnTo>
                  <a:pt x="1828800" y="1264444"/>
                </a:lnTo>
                <a:lnTo>
                  <a:pt x="1807368" y="1304925"/>
                </a:lnTo>
                <a:lnTo>
                  <a:pt x="1785937" y="1331119"/>
                </a:lnTo>
                <a:lnTo>
                  <a:pt x="1769268" y="1343025"/>
                </a:lnTo>
                <a:lnTo>
                  <a:pt x="1750218" y="1347788"/>
                </a:lnTo>
                <a:lnTo>
                  <a:pt x="1731168" y="1340644"/>
                </a:lnTo>
                <a:lnTo>
                  <a:pt x="1695450" y="1323975"/>
                </a:lnTo>
                <a:lnTo>
                  <a:pt x="1669256" y="1300163"/>
                </a:lnTo>
                <a:lnTo>
                  <a:pt x="1645443" y="1266825"/>
                </a:lnTo>
                <a:lnTo>
                  <a:pt x="1624012" y="1226344"/>
                </a:lnTo>
                <a:lnTo>
                  <a:pt x="1666875" y="1035844"/>
                </a:lnTo>
                <a:lnTo>
                  <a:pt x="1712118" y="676275"/>
                </a:lnTo>
                <a:lnTo>
                  <a:pt x="1712118" y="514350"/>
                </a:lnTo>
                <a:lnTo>
                  <a:pt x="1735931" y="290513"/>
                </a:lnTo>
                <a:lnTo>
                  <a:pt x="1731168" y="257175"/>
                </a:lnTo>
                <a:lnTo>
                  <a:pt x="1721643" y="233363"/>
                </a:lnTo>
                <a:lnTo>
                  <a:pt x="1704975" y="216694"/>
                </a:lnTo>
                <a:lnTo>
                  <a:pt x="1681162" y="204788"/>
                </a:lnTo>
                <a:lnTo>
                  <a:pt x="1659731" y="202406"/>
                </a:lnTo>
                <a:lnTo>
                  <a:pt x="1578768" y="211931"/>
                </a:lnTo>
                <a:lnTo>
                  <a:pt x="816768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8A8EE01-DAF2-4084-BC3A-09C7E1F75EEC}"/>
              </a:ext>
            </a:extLst>
          </p:cNvPr>
          <p:cNvSpPr/>
          <p:nvPr/>
        </p:nvSpPr>
        <p:spPr>
          <a:xfrm>
            <a:off x="5075238" y="2427288"/>
            <a:ext cx="1835150" cy="381000"/>
          </a:xfrm>
          <a:custGeom>
            <a:avLst/>
            <a:gdLst>
              <a:gd name="connsiteX0" fmla="*/ 1281112 w 1835944"/>
              <a:gd name="connsiteY0" fmla="*/ 54769 h 381000"/>
              <a:gd name="connsiteX1" fmla="*/ 140494 w 1835944"/>
              <a:gd name="connsiteY1" fmla="*/ 221456 h 381000"/>
              <a:gd name="connsiteX2" fmla="*/ 0 w 1835944"/>
              <a:gd name="connsiteY2" fmla="*/ 257175 h 381000"/>
              <a:gd name="connsiteX3" fmla="*/ 138112 w 1835944"/>
              <a:gd name="connsiteY3" fmla="*/ 381000 h 381000"/>
              <a:gd name="connsiteX4" fmla="*/ 1674019 w 1835944"/>
              <a:gd name="connsiteY4" fmla="*/ 197644 h 381000"/>
              <a:gd name="connsiteX5" fmla="*/ 1835944 w 1835944"/>
              <a:gd name="connsiteY5" fmla="*/ 109537 h 381000"/>
              <a:gd name="connsiteX6" fmla="*/ 1666875 w 1835944"/>
              <a:gd name="connsiteY6" fmla="*/ 0 h 381000"/>
              <a:gd name="connsiteX7" fmla="*/ 1281112 w 1835944"/>
              <a:gd name="connsiteY7" fmla="*/ 54769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944" h="381000">
                <a:moveTo>
                  <a:pt x="1281112" y="54769"/>
                </a:moveTo>
                <a:lnTo>
                  <a:pt x="140494" y="221456"/>
                </a:lnTo>
                <a:lnTo>
                  <a:pt x="0" y="257175"/>
                </a:lnTo>
                <a:lnTo>
                  <a:pt x="138112" y="381000"/>
                </a:lnTo>
                <a:lnTo>
                  <a:pt x="1674019" y="197644"/>
                </a:lnTo>
                <a:lnTo>
                  <a:pt x="1835944" y="109537"/>
                </a:lnTo>
                <a:lnTo>
                  <a:pt x="1666875" y="0"/>
                </a:lnTo>
                <a:lnTo>
                  <a:pt x="1281112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6F82773-2C79-48DC-9C1D-27BCC1E56871}"/>
              </a:ext>
            </a:extLst>
          </p:cNvPr>
          <p:cNvSpPr/>
          <p:nvPr/>
        </p:nvSpPr>
        <p:spPr>
          <a:xfrm>
            <a:off x="5072064" y="2963863"/>
            <a:ext cx="1755775" cy="355600"/>
          </a:xfrm>
          <a:custGeom>
            <a:avLst/>
            <a:gdLst>
              <a:gd name="connsiteX0" fmla="*/ 878681 w 1754981"/>
              <a:gd name="connsiteY0" fmla="*/ 100013 h 354807"/>
              <a:gd name="connsiteX1" fmla="*/ 138112 w 1754981"/>
              <a:gd name="connsiteY1" fmla="*/ 200025 h 354807"/>
              <a:gd name="connsiteX2" fmla="*/ 0 w 1754981"/>
              <a:gd name="connsiteY2" fmla="*/ 238125 h 354807"/>
              <a:gd name="connsiteX3" fmla="*/ 142875 w 1754981"/>
              <a:gd name="connsiteY3" fmla="*/ 354807 h 354807"/>
              <a:gd name="connsiteX4" fmla="*/ 1595437 w 1754981"/>
              <a:gd name="connsiteY4" fmla="*/ 197644 h 354807"/>
              <a:gd name="connsiteX5" fmla="*/ 1754981 w 1754981"/>
              <a:gd name="connsiteY5" fmla="*/ 95250 h 354807"/>
              <a:gd name="connsiteX6" fmla="*/ 1628775 w 1754981"/>
              <a:gd name="connsiteY6" fmla="*/ 0 h 354807"/>
              <a:gd name="connsiteX7" fmla="*/ 878681 w 1754981"/>
              <a:gd name="connsiteY7" fmla="*/ 100013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981" h="354807">
                <a:moveTo>
                  <a:pt x="878681" y="100013"/>
                </a:moveTo>
                <a:lnTo>
                  <a:pt x="138112" y="200025"/>
                </a:lnTo>
                <a:lnTo>
                  <a:pt x="0" y="238125"/>
                </a:lnTo>
                <a:lnTo>
                  <a:pt x="142875" y="354807"/>
                </a:lnTo>
                <a:lnTo>
                  <a:pt x="1595437" y="197644"/>
                </a:lnTo>
                <a:lnTo>
                  <a:pt x="1754981" y="95250"/>
                </a:lnTo>
                <a:lnTo>
                  <a:pt x="1628775" y="0"/>
                </a:lnTo>
                <a:lnTo>
                  <a:pt x="878681" y="1000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78EDF0B-9A13-4C7F-9354-3E146AF9F8E1}"/>
              </a:ext>
            </a:extLst>
          </p:cNvPr>
          <p:cNvSpPr/>
          <p:nvPr/>
        </p:nvSpPr>
        <p:spPr>
          <a:xfrm>
            <a:off x="5048250" y="3430588"/>
            <a:ext cx="2801938" cy="493712"/>
          </a:xfrm>
          <a:custGeom>
            <a:avLst/>
            <a:gdLst>
              <a:gd name="connsiteX0" fmla="*/ 1076325 w 2802731"/>
              <a:gd name="connsiteY0" fmla="*/ 223838 h 492919"/>
              <a:gd name="connsiteX1" fmla="*/ 652463 w 2802731"/>
              <a:gd name="connsiteY1" fmla="*/ 280988 h 492919"/>
              <a:gd name="connsiteX2" fmla="*/ 431006 w 2802731"/>
              <a:gd name="connsiteY2" fmla="*/ 309563 h 492919"/>
              <a:gd name="connsiteX3" fmla="*/ 388144 w 2802731"/>
              <a:gd name="connsiteY3" fmla="*/ 311944 h 492919"/>
              <a:gd name="connsiteX4" fmla="*/ 159544 w 2802731"/>
              <a:gd name="connsiteY4" fmla="*/ 314325 h 492919"/>
              <a:gd name="connsiteX5" fmla="*/ 0 w 2802731"/>
              <a:gd name="connsiteY5" fmla="*/ 347663 h 492919"/>
              <a:gd name="connsiteX6" fmla="*/ 164306 w 2802731"/>
              <a:gd name="connsiteY6" fmla="*/ 492919 h 492919"/>
              <a:gd name="connsiteX7" fmla="*/ 321469 w 2802731"/>
              <a:gd name="connsiteY7" fmla="*/ 481013 h 492919"/>
              <a:gd name="connsiteX8" fmla="*/ 557213 w 2802731"/>
              <a:gd name="connsiteY8" fmla="*/ 452438 h 492919"/>
              <a:gd name="connsiteX9" fmla="*/ 809625 w 2802731"/>
              <a:gd name="connsiteY9" fmla="*/ 428625 h 492919"/>
              <a:gd name="connsiteX10" fmla="*/ 1064419 w 2802731"/>
              <a:gd name="connsiteY10" fmla="*/ 392907 h 492919"/>
              <a:gd name="connsiteX11" fmla="*/ 1457325 w 2802731"/>
              <a:gd name="connsiteY11" fmla="*/ 345282 h 492919"/>
              <a:gd name="connsiteX12" fmla="*/ 1793081 w 2802731"/>
              <a:gd name="connsiteY12" fmla="*/ 309563 h 492919"/>
              <a:gd name="connsiteX13" fmla="*/ 2040731 w 2802731"/>
              <a:gd name="connsiteY13" fmla="*/ 290513 h 492919"/>
              <a:gd name="connsiteX14" fmla="*/ 2085975 w 2802731"/>
              <a:gd name="connsiteY14" fmla="*/ 288132 h 492919"/>
              <a:gd name="connsiteX15" fmla="*/ 2228850 w 2802731"/>
              <a:gd name="connsiteY15" fmla="*/ 266700 h 492919"/>
              <a:gd name="connsiteX16" fmla="*/ 2440781 w 2802731"/>
              <a:gd name="connsiteY16" fmla="*/ 247650 h 492919"/>
              <a:gd name="connsiteX17" fmla="*/ 2607469 w 2802731"/>
              <a:gd name="connsiteY17" fmla="*/ 245269 h 492919"/>
              <a:gd name="connsiteX18" fmla="*/ 2714625 w 2802731"/>
              <a:gd name="connsiteY18" fmla="*/ 238125 h 492919"/>
              <a:gd name="connsiteX19" fmla="*/ 2752725 w 2802731"/>
              <a:gd name="connsiteY19" fmla="*/ 223838 h 492919"/>
              <a:gd name="connsiteX20" fmla="*/ 2781300 w 2802731"/>
              <a:gd name="connsiteY20" fmla="*/ 202407 h 492919"/>
              <a:gd name="connsiteX21" fmla="*/ 2795588 w 2802731"/>
              <a:gd name="connsiteY21" fmla="*/ 178594 h 492919"/>
              <a:gd name="connsiteX22" fmla="*/ 2802731 w 2802731"/>
              <a:gd name="connsiteY22" fmla="*/ 150019 h 492919"/>
              <a:gd name="connsiteX23" fmla="*/ 2802731 w 2802731"/>
              <a:gd name="connsiteY23" fmla="*/ 126207 h 492919"/>
              <a:gd name="connsiteX24" fmla="*/ 2795588 w 2802731"/>
              <a:gd name="connsiteY24" fmla="*/ 107157 h 492919"/>
              <a:gd name="connsiteX25" fmla="*/ 2774156 w 2802731"/>
              <a:gd name="connsiteY25" fmla="*/ 83344 h 492919"/>
              <a:gd name="connsiteX26" fmla="*/ 2745581 w 2802731"/>
              <a:gd name="connsiteY26" fmla="*/ 61913 h 492919"/>
              <a:gd name="connsiteX27" fmla="*/ 2705100 w 2802731"/>
              <a:gd name="connsiteY27" fmla="*/ 40482 h 492919"/>
              <a:gd name="connsiteX28" fmla="*/ 2652713 w 2802731"/>
              <a:gd name="connsiteY28" fmla="*/ 26194 h 492919"/>
              <a:gd name="connsiteX29" fmla="*/ 2578894 w 2802731"/>
              <a:gd name="connsiteY29" fmla="*/ 11907 h 492919"/>
              <a:gd name="connsiteX30" fmla="*/ 2507456 w 2802731"/>
              <a:gd name="connsiteY30" fmla="*/ 2382 h 492919"/>
              <a:gd name="connsiteX31" fmla="*/ 2421731 w 2802731"/>
              <a:gd name="connsiteY31" fmla="*/ 0 h 492919"/>
              <a:gd name="connsiteX32" fmla="*/ 2340769 w 2802731"/>
              <a:gd name="connsiteY32" fmla="*/ 0 h 492919"/>
              <a:gd name="connsiteX33" fmla="*/ 2297906 w 2802731"/>
              <a:gd name="connsiteY33" fmla="*/ 2382 h 492919"/>
              <a:gd name="connsiteX34" fmla="*/ 2112169 w 2802731"/>
              <a:gd name="connsiteY34" fmla="*/ 52388 h 492919"/>
              <a:gd name="connsiteX35" fmla="*/ 1943100 w 2802731"/>
              <a:gd name="connsiteY35" fmla="*/ 111919 h 492919"/>
              <a:gd name="connsiteX36" fmla="*/ 1783556 w 2802731"/>
              <a:gd name="connsiteY36" fmla="*/ 133350 h 492919"/>
              <a:gd name="connsiteX37" fmla="*/ 1271588 w 2802731"/>
              <a:gd name="connsiteY37" fmla="*/ 197644 h 492919"/>
              <a:gd name="connsiteX38" fmla="*/ 1076325 w 2802731"/>
              <a:gd name="connsiteY38" fmla="*/ 223838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02731" h="492919">
                <a:moveTo>
                  <a:pt x="1076325" y="223838"/>
                </a:moveTo>
                <a:lnTo>
                  <a:pt x="652463" y="280988"/>
                </a:lnTo>
                <a:lnTo>
                  <a:pt x="431006" y="309563"/>
                </a:lnTo>
                <a:lnTo>
                  <a:pt x="388144" y="311944"/>
                </a:lnTo>
                <a:lnTo>
                  <a:pt x="159544" y="314325"/>
                </a:lnTo>
                <a:lnTo>
                  <a:pt x="0" y="347663"/>
                </a:lnTo>
                <a:lnTo>
                  <a:pt x="164306" y="492919"/>
                </a:lnTo>
                <a:lnTo>
                  <a:pt x="321469" y="481013"/>
                </a:lnTo>
                <a:lnTo>
                  <a:pt x="557213" y="452438"/>
                </a:lnTo>
                <a:lnTo>
                  <a:pt x="809625" y="428625"/>
                </a:lnTo>
                <a:lnTo>
                  <a:pt x="1064419" y="392907"/>
                </a:lnTo>
                <a:lnTo>
                  <a:pt x="1457325" y="345282"/>
                </a:lnTo>
                <a:lnTo>
                  <a:pt x="1793081" y="309563"/>
                </a:lnTo>
                <a:lnTo>
                  <a:pt x="2040731" y="290513"/>
                </a:lnTo>
                <a:lnTo>
                  <a:pt x="2085975" y="288132"/>
                </a:lnTo>
                <a:lnTo>
                  <a:pt x="2228850" y="266700"/>
                </a:lnTo>
                <a:lnTo>
                  <a:pt x="2440781" y="247650"/>
                </a:lnTo>
                <a:lnTo>
                  <a:pt x="2607469" y="245269"/>
                </a:lnTo>
                <a:lnTo>
                  <a:pt x="2714625" y="238125"/>
                </a:lnTo>
                <a:lnTo>
                  <a:pt x="2752725" y="223838"/>
                </a:lnTo>
                <a:lnTo>
                  <a:pt x="2781300" y="202407"/>
                </a:lnTo>
                <a:lnTo>
                  <a:pt x="2795588" y="178594"/>
                </a:lnTo>
                <a:lnTo>
                  <a:pt x="2802731" y="150019"/>
                </a:lnTo>
                <a:lnTo>
                  <a:pt x="2802731" y="126207"/>
                </a:lnTo>
                <a:lnTo>
                  <a:pt x="2795588" y="107157"/>
                </a:lnTo>
                <a:lnTo>
                  <a:pt x="2774156" y="83344"/>
                </a:lnTo>
                <a:lnTo>
                  <a:pt x="2745581" y="61913"/>
                </a:lnTo>
                <a:lnTo>
                  <a:pt x="2705100" y="40482"/>
                </a:lnTo>
                <a:lnTo>
                  <a:pt x="2652713" y="26194"/>
                </a:lnTo>
                <a:lnTo>
                  <a:pt x="2578894" y="11907"/>
                </a:lnTo>
                <a:lnTo>
                  <a:pt x="2507456" y="2382"/>
                </a:lnTo>
                <a:lnTo>
                  <a:pt x="2421731" y="0"/>
                </a:lnTo>
                <a:lnTo>
                  <a:pt x="2340769" y="0"/>
                </a:lnTo>
                <a:lnTo>
                  <a:pt x="2297906" y="2382"/>
                </a:lnTo>
                <a:lnTo>
                  <a:pt x="2112169" y="52388"/>
                </a:lnTo>
                <a:lnTo>
                  <a:pt x="1943100" y="111919"/>
                </a:lnTo>
                <a:lnTo>
                  <a:pt x="1783556" y="133350"/>
                </a:lnTo>
                <a:lnTo>
                  <a:pt x="1271588" y="197644"/>
                </a:lnTo>
                <a:lnTo>
                  <a:pt x="1076325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9A1E1C-8B8F-49E0-A7B0-EC72FA9F5E1B}"/>
              </a:ext>
            </a:extLst>
          </p:cNvPr>
          <p:cNvSpPr/>
          <p:nvPr/>
        </p:nvSpPr>
        <p:spPr>
          <a:xfrm>
            <a:off x="5035550" y="4075114"/>
            <a:ext cx="3221038" cy="2103437"/>
          </a:xfrm>
          <a:custGeom>
            <a:avLst/>
            <a:gdLst>
              <a:gd name="connsiteX0" fmla="*/ 843045 w 3221542"/>
              <a:gd name="connsiteY0" fmla="*/ 198208 h 2103649"/>
              <a:gd name="connsiteX1" fmla="*/ 406987 w 3221542"/>
              <a:gd name="connsiteY1" fmla="*/ 243136 h 2103649"/>
              <a:gd name="connsiteX2" fmla="*/ 330347 w 3221542"/>
              <a:gd name="connsiteY2" fmla="*/ 248421 h 2103649"/>
              <a:gd name="connsiteX3" fmla="*/ 177066 w 3221542"/>
              <a:gd name="connsiteY3" fmla="*/ 251064 h 2103649"/>
              <a:gd name="connsiteX4" fmla="*/ 0 w 3221542"/>
              <a:gd name="connsiteY4" fmla="*/ 269563 h 2103649"/>
              <a:gd name="connsiteX5" fmla="*/ 132139 w 3221542"/>
              <a:gd name="connsiteY5" fmla="*/ 428130 h 2103649"/>
              <a:gd name="connsiteX6" fmla="*/ 325061 w 3221542"/>
              <a:gd name="connsiteY6" fmla="*/ 414916 h 2103649"/>
              <a:gd name="connsiteX7" fmla="*/ 547054 w 3221542"/>
              <a:gd name="connsiteY7" fmla="*/ 393774 h 2103649"/>
              <a:gd name="connsiteX8" fmla="*/ 961970 w 3221542"/>
              <a:gd name="connsiteY8" fmla="*/ 364703 h 2103649"/>
              <a:gd name="connsiteX9" fmla="*/ 1345172 w 3221542"/>
              <a:gd name="connsiteY9" fmla="*/ 335633 h 2103649"/>
              <a:gd name="connsiteX10" fmla="*/ 1802372 w 3221542"/>
              <a:gd name="connsiteY10" fmla="*/ 301277 h 2103649"/>
              <a:gd name="connsiteX11" fmla="*/ 2148576 w 3221542"/>
              <a:gd name="connsiteY11" fmla="*/ 272206 h 2103649"/>
              <a:gd name="connsiteX12" fmla="*/ 2431353 w 3221542"/>
              <a:gd name="connsiteY12" fmla="*/ 248421 h 2103649"/>
              <a:gd name="connsiteX13" fmla="*/ 2640132 w 3221542"/>
              <a:gd name="connsiteY13" fmla="*/ 232565 h 2103649"/>
              <a:gd name="connsiteX14" fmla="*/ 2711487 w 3221542"/>
              <a:gd name="connsiteY14" fmla="*/ 224636 h 2103649"/>
              <a:gd name="connsiteX15" fmla="*/ 2737914 w 3221542"/>
              <a:gd name="connsiteY15" fmla="*/ 227279 h 2103649"/>
              <a:gd name="connsiteX16" fmla="*/ 2764342 w 3221542"/>
              <a:gd name="connsiteY16" fmla="*/ 235207 h 2103649"/>
              <a:gd name="connsiteX17" fmla="*/ 2788127 w 3221542"/>
              <a:gd name="connsiteY17" fmla="*/ 245778 h 2103649"/>
              <a:gd name="connsiteX18" fmla="*/ 2814555 w 3221542"/>
              <a:gd name="connsiteY18" fmla="*/ 266921 h 2103649"/>
              <a:gd name="connsiteX19" fmla="*/ 2838340 w 3221542"/>
              <a:gd name="connsiteY19" fmla="*/ 295991 h 2103649"/>
              <a:gd name="connsiteX20" fmla="*/ 2859482 w 3221542"/>
              <a:gd name="connsiteY20" fmla="*/ 327704 h 2103649"/>
              <a:gd name="connsiteX21" fmla="*/ 2862125 w 3221542"/>
              <a:gd name="connsiteY21" fmla="*/ 346204 h 2103649"/>
              <a:gd name="connsiteX22" fmla="*/ 2840983 w 3221542"/>
              <a:gd name="connsiteY22" fmla="*/ 494199 h 2103649"/>
              <a:gd name="connsiteX23" fmla="*/ 2801341 w 3221542"/>
              <a:gd name="connsiteY23" fmla="*/ 721478 h 2103649"/>
              <a:gd name="connsiteX24" fmla="*/ 2751128 w 3221542"/>
              <a:gd name="connsiteY24" fmla="*/ 940828 h 2103649"/>
              <a:gd name="connsiteX25" fmla="*/ 2698273 w 3221542"/>
              <a:gd name="connsiteY25" fmla="*/ 1131108 h 2103649"/>
              <a:gd name="connsiteX26" fmla="*/ 2608418 w 3221542"/>
              <a:gd name="connsiteY26" fmla="*/ 1361029 h 2103649"/>
              <a:gd name="connsiteX27" fmla="*/ 2531778 w 3221542"/>
              <a:gd name="connsiteY27" fmla="*/ 1527524 h 2103649"/>
              <a:gd name="connsiteX28" fmla="*/ 2367926 w 3221542"/>
              <a:gd name="connsiteY28" fmla="*/ 2087792 h 2103649"/>
              <a:gd name="connsiteX29" fmla="*/ 2391711 w 3221542"/>
              <a:gd name="connsiteY29" fmla="*/ 2103649 h 2103649"/>
              <a:gd name="connsiteX30" fmla="*/ 2423424 w 3221542"/>
              <a:gd name="connsiteY30" fmla="*/ 2101006 h 2103649"/>
              <a:gd name="connsiteX31" fmla="*/ 2473637 w 3221542"/>
              <a:gd name="connsiteY31" fmla="*/ 2079864 h 2103649"/>
              <a:gd name="connsiteX32" fmla="*/ 2529135 w 3221542"/>
              <a:gd name="connsiteY32" fmla="*/ 2048151 h 2103649"/>
              <a:gd name="connsiteX33" fmla="*/ 2589919 w 3221542"/>
              <a:gd name="connsiteY33" fmla="*/ 1997938 h 2103649"/>
              <a:gd name="connsiteX34" fmla="*/ 2626918 w 3221542"/>
              <a:gd name="connsiteY34" fmla="*/ 1960939 h 2103649"/>
              <a:gd name="connsiteX35" fmla="*/ 2663917 w 3221542"/>
              <a:gd name="connsiteY35" fmla="*/ 1905441 h 2103649"/>
              <a:gd name="connsiteX36" fmla="*/ 2722058 w 3221542"/>
              <a:gd name="connsiteY36" fmla="*/ 1810301 h 2103649"/>
              <a:gd name="connsiteX37" fmla="*/ 2777556 w 3221542"/>
              <a:gd name="connsiteY37" fmla="*/ 1686091 h 2103649"/>
              <a:gd name="connsiteX38" fmla="*/ 2851554 w 3221542"/>
              <a:gd name="connsiteY38" fmla="*/ 1487882 h 2103649"/>
              <a:gd name="connsiteX39" fmla="*/ 2904409 w 3221542"/>
              <a:gd name="connsiteY39" fmla="*/ 1318745 h 2103649"/>
              <a:gd name="connsiteX40" fmla="*/ 2975764 w 3221542"/>
              <a:gd name="connsiteY40" fmla="*/ 1070324 h 2103649"/>
              <a:gd name="connsiteX41" fmla="*/ 3047119 w 3221542"/>
              <a:gd name="connsiteY41" fmla="*/ 803404 h 2103649"/>
              <a:gd name="connsiteX42" fmla="*/ 3121117 w 3221542"/>
              <a:gd name="connsiteY42" fmla="*/ 502128 h 2103649"/>
              <a:gd name="connsiteX43" fmla="*/ 3152830 w 3221542"/>
              <a:gd name="connsiteY43" fmla="*/ 359418 h 2103649"/>
              <a:gd name="connsiteX44" fmla="*/ 3200400 w 3221542"/>
              <a:gd name="connsiteY44" fmla="*/ 269563 h 2103649"/>
              <a:gd name="connsiteX45" fmla="*/ 3221542 w 3221542"/>
              <a:gd name="connsiteY45" fmla="*/ 227279 h 2103649"/>
              <a:gd name="connsiteX46" fmla="*/ 3221542 w 3221542"/>
              <a:gd name="connsiteY46" fmla="*/ 216708 h 2103649"/>
              <a:gd name="connsiteX47" fmla="*/ 3213614 w 3221542"/>
              <a:gd name="connsiteY47" fmla="*/ 203494 h 2103649"/>
              <a:gd name="connsiteX48" fmla="*/ 3181901 w 3221542"/>
              <a:gd name="connsiteY48" fmla="*/ 171781 h 2103649"/>
              <a:gd name="connsiteX49" fmla="*/ 3118474 w 3221542"/>
              <a:gd name="connsiteY49" fmla="*/ 124211 h 2103649"/>
              <a:gd name="connsiteX50" fmla="*/ 3031262 w 3221542"/>
              <a:gd name="connsiteY50" fmla="*/ 71355 h 2103649"/>
              <a:gd name="connsiteX51" fmla="*/ 2930837 w 3221542"/>
              <a:gd name="connsiteY51" fmla="*/ 23785 h 2103649"/>
              <a:gd name="connsiteX52" fmla="*/ 2864768 w 3221542"/>
              <a:gd name="connsiteY52" fmla="*/ 5286 h 2103649"/>
              <a:gd name="connsiteX53" fmla="*/ 2817198 w 3221542"/>
              <a:gd name="connsiteY53" fmla="*/ 0 h 2103649"/>
              <a:gd name="connsiteX54" fmla="*/ 2759057 w 3221542"/>
              <a:gd name="connsiteY54" fmla="*/ 5286 h 2103649"/>
              <a:gd name="connsiteX55" fmla="*/ 2452495 w 3221542"/>
              <a:gd name="connsiteY55" fmla="*/ 39642 h 2103649"/>
              <a:gd name="connsiteX56" fmla="*/ 1984724 w 3221542"/>
              <a:gd name="connsiteY56" fmla="*/ 87212 h 2103649"/>
              <a:gd name="connsiteX57" fmla="*/ 1403313 w 3221542"/>
              <a:gd name="connsiteY57" fmla="*/ 142710 h 2103649"/>
              <a:gd name="connsiteX58" fmla="*/ 843045 w 3221542"/>
              <a:gd name="connsiteY58" fmla="*/ 198208 h 21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21542" h="2103649">
                <a:moveTo>
                  <a:pt x="843045" y="198208"/>
                </a:moveTo>
                <a:lnTo>
                  <a:pt x="406987" y="243136"/>
                </a:lnTo>
                <a:lnTo>
                  <a:pt x="330347" y="248421"/>
                </a:lnTo>
                <a:lnTo>
                  <a:pt x="177066" y="251064"/>
                </a:lnTo>
                <a:lnTo>
                  <a:pt x="0" y="269563"/>
                </a:lnTo>
                <a:lnTo>
                  <a:pt x="132139" y="428130"/>
                </a:lnTo>
                <a:lnTo>
                  <a:pt x="325061" y="414916"/>
                </a:lnTo>
                <a:lnTo>
                  <a:pt x="547054" y="393774"/>
                </a:lnTo>
                <a:lnTo>
                  <a:pt x="961970" y="364703"/>
                </a:lnTo>
                <a:lnTo>
                  <a:pt x="1345172" y="335633"/>
                </a:lnTo>
                <a:lnTo>
                  <a:pt x="1802372" y="301277"/>
                </a:lnTo>
                <a:lnTo>
                  <a:pt x="2148576" y="272206"/>
                </a:lnTo>
                <a:lnTo>
                  <a:pt x="2431353" y="248421"/>
                </a:lnTo>
                <a:lnTo>
                  <a:pt x="2640132" y="232565"/>
                </a:lnTo>
                <a:lnTo>
                  <a:pt x="2711487" y="224636"/>
                </a:lnTo>
                <a:lnTo>
                  <a:pt x="2737914" y="227279"/>
                </a:lnTo>
                <a:lnTo>
                  <a:pt x="2764342" y="235207"/>
                </a:lnTo>
                <a:lnTo>
                  <a:pt x="2788127" y="245778"/>
                </a:lnTo>
                <a:lnTo>
                  <a:pt x="2814555" y="266921"/>
                </a:lnTo>
                <a:lnTo>
                  <a:pt x="2838340" y="295991"/>
                </a:lnTo>
                <a:lnTo>
                  <a:pt x="2859482" y="327704"/>
                </a:lnTo>
                <a:lnTo>
                  <a:pt x="2862125" y="346204"/>
                </a:lnTo>
                <a:lnTo>
                  <a:pt x="2840983" y="494199"/>
                </a:lnTo>
                <a:lnTo>
                  <a:pt x="2801341" y="721478"/>
                </a:lnTo>
                <a:lnTo>
                  <a:pt x="2751128" y="940828"/>
                </a:lnTo>
                <a:lnTo>
                  <a:pt x="2698273" y="1131108"/>
                </a:lnTo>
                <a:lnTo>
                  <a:pt x="2608418" y="1361029"/>
                </a:lnTo>
                <a:lnTo>
                  <a:pt x="2531778" y="1527524"/>
                </a:lnTo>
                <a:lnTo>
                  <a:pt x="2367926" y="2087792"/>
                </a:lnTo>
                <a:lnTo>
                  <a:pt x="2391711" y="2103649"/>
                </a:lnTo>
                <a:lnTo>
                  <a:pt x="2423424" y="2101006"/>
                </a:lnTo>
                <a:lnTo>
                  <a:pt x="2473637" y="2079864"/>
                </a:lnTo>
                <a:lnTo>
                  <a:pt x="2529135" y="2048151"/>
                </a:lnTo>
                <a:lnTo>
                  <a:pt x="2589919" y="1997938"/>
                </a:lnTo>
                <a:lnTo>
                  <a:pt x="2626918" y="1960939"/>
                </a:lnTo>
                <a:lnTo>
                  <a:pt x="2663917" y="1905441"/>
                </a:lnTo>
                <a:lnTo>
                  <a:pt x="2722058" y="1810301"/>
                </a:lnTo>
                <a:lnTo>
                  <a:pt x="2777556" y="1686091"/>
                </a:lnTo>
                <a:lnTo>
                  <a:pt x="2851554" y="1487882"/>
                </a:lnTo>
                <a:lnTo>
                  <a:pt x="2904409" y="1318745"/>
                </a:lnTo>
                <a:lnTo>
                  <a:pt x="2975764" y="1070324"/>
                </a:lnTo>
                <a:lnTo>
                  <a:pt x="3047119" y="803404"/>
                </a:lnTo>
                <a:lnTo>
                  <a:pt x="3121117" y="502128"/>
                </a:lnTo>
                <a:lnTo>
                  <a:pt x="3152830" y="359418"/>
                </a:lnTo>
                <a:lnTo>
                  <a:pt x="3200400" y="269563"/>
                </a:lnTo>
                <a:lnTo>
                  <a:pt x="3221542" y="227279"/>
                </a:lnTo>
                <a:lnTo>
                  <a:pt x="3221542" y="216708"/>
                </a:lnTo>
                <a:lnTo>
                  <a:pt x="3213614" y="203494"/>
                </a:lnTo>
                <a:lnTo>
                  <a:pt x="3181901" y="171781"/>
                </a:lnTo>
                <a:lnTo>
                  <a:pt x="3118474" y="124211"/>
                </a:lnTo>
                <a:lnTo>
                  <a:pt x="3031262" y="71355"/>
                </a:lnTo>
                <a:lnTo>
                  <a:pt x="2930837" y="23785"/>
                </a:lnTo>
                <a:lnTo>
                  <a:pt x="2864768" y="5286"/>
                </a:lnTo>
                <a:lnTo>
                  <a:pt x="2817198" y="0"/>
                </a:lnTo>
                <a:lnTo>
                  <a:pt x="2759057" y="5286"/>
                </a:lnTo>
                <a:lnTo>
                  <a:pt x="2452495" y="39642"/>
                </a:lnTo>
                <a:lnTo>
                  <a:pt x="1984724" y="87212"/>
                </a:lnTo>
                <a:lnTo>
                  <a:pt x="1403313" y="142710"/>
                </a:lnTo>
                <a:lnTo>
                  <a:pt x="843045" y="1982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CBC1ED0-6B43-42E5-A3D6-61E869EBC9C8}"/>
              </a:ext>
            </a:extLst>
          </p:cNvPr>
          <p:cNvSpPr/>
          <p:nvPr/>
        </p:nvSpPr>
        <p:spPr>
          <a:xfrm>
            <a:off x="6786563" y="5551488"/>
            <a:ext cx="812800" cy="622300"/>
          </a:xfrm>
          <a:custGeom>
            <a:avLst/>
            <a:gdLst>
              <a:gd name="connsiteX0" fmla="*/ 238125 w 812006"/>
              <a:gd name="connsiteY0" fmla="*/ 104775 h 623887"/>
              <a:gd name="connsiteX1" fmla="*/ 392906 w 812006"/>
              <a:gd name="connsiteY1" fmla="*/ 133350 h 623887"/>
              <a:gd name="connsiteX2" fmla="*/ 519112 w 812006"/>
              <a:gd name="connsiteY2" fmla="*/ 157162 h 623887"/>
              <a:gd name="connsiteX3" fmla="*/ 569118 w 812006"/>
              <a:gd name="connsiteY3" fmla="*/ 164306 h 623887"/>
              <a:gd name="connsiteX4" fmla="*/ 609600 w 812006"/>
              <a:gd name="connsiteY4" fmla="*/ 164306 h 623887"/>
              <a:gd name="connsiteX5" fmla="*/ 654843 w 812006"/>
              <a:gd name="connsiteY5" fmla="*/ 154781 h 623887"/>
              <a:gd name="connsiteX6" fmla="*/ 702468 w 812006"/>
              <a:gd name="connsiteY6" fmla="*/ 135731 h 623887"/>
              <a:gd name="connsiteX7" fmla="*/ 738187 w 812006"/>
              <a:gd name="connsiteY7" fmla="*/ 111919 h 623887"/>
              <a:gd name="connsiteX8" fmla="*/ 762000 w 812006"/>
              <a:gd name="connsiteY8" fmla="*/ 92869 h 623887"/>
              <a:gd name="connsiteX9" fmla="*/ 812006 w 812006"/>
              <a:gd name="connsiteY9" fmla="*/ 0 h 623887"/>
              <a:gd name="connsiteX10" fmla="*/ 640556 w 812006"/>
              <a:gd name="connsiteY10" fmla="*/ 623887 h 623887"/>
              <a:gd name="connsiteX11" fmla="*/ 611981 w 812006"/>
              <a:gd name="connsiteY11" fmla="*/ 609600 h 623887"/>
              <a:gd name="connsiteX12" fmla="*/ 578643 w 812006"/>
              <a:gd name="connsiteY12" fmla="*/ 566737 h 623887"/>
              <a:gd name="connsiteX13" fmla="*/ 542925 w 812006"/>
              <a:gd name="connsiteY13" fmla="*/ 497681 h 623887"/>
              <a:gd name="connsiteX14" fmla="*/ 514350 w 812006"/>
              <a:gd name="connsiteY14" fmla="*/ 433387 h 623887"/>
              <a:gd name="connsiteX15" fmla="*/ 500062 w 812006"/>
              <a:gd name="connsiteY15" fmla="*/ 419100 h 623887"/>
              <a:gd name="connsiteX16" fmla="*/ 390525 w 812006"/>
              <a:gd name="connsiteY16" fmla="*/ 347662 h 623887"/>
              <a:gd name="connsiteX17" fmla="*/ 209550 w 812006"/>
              <a:gd name="connsiteY17" fmla="*/ 233362 h 623887"/>
              <a:gd name="connsiteX18" fmla="*/ 109537 w 812006"/>
              <a:gd name="connsiteY18" fmla="*/ 176212 h 623887"/>
              <a:gd name="connsiteX19" fmla="*/ 35718 w 812006"/>
              <a:gd name="connsiteY19" fmla="*/ 133350 h 623887"/>
              <a:gd name="connsiteX20" fmla="*/ 9525 w 812006"/>
              <a:gd name="connsiteY20" fmla="*/ 109537 h 623887"/>
              <a:gd name="connsiteX21" fmla="*/ 0 w 812006"/>
              <a:gd name="connsiteY21" fmla="*/ 92869 h 623887"/>
              <a:gd name="connsiteX22" fmla="*/ 0 w 812006"/>
              <a:gd name="connsiteY22" fmla="*/ 78581 h 623887"/>
              <a:gd name="connsiteX23" fmla="*/ 9525 w 812006"/>
              <a:gd name="connsiteY23" fmla="*/ 71437 h 623887"/>
              <a:gd name="connsiteX24" fmla="*/ 33337 w 812006"/>
              <a:gd name="connsiteY24" fmla="*/ 71437 h 623887"/>
              <a:gd name="connsiteX25" fmla="*/ 76200 w 812006"/>
              <a:gd name="connsiteY25" fmla="*/ 76200 h 623887"/>
              <a:gd name="connsiteX26" fmla="*/ 238125 w 812006"/>
              <a:gd name="connsiteY26" fmla="*/ 104775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2006" h="623887">
                <a:moveTo>
                  <a:pt x="238125" y="104775"/>
                </a:moveTo>
                <a:lnTo>
                  <a:pt x="392906" y="133350"/>
                </a:lnTo>
                <a:lnTo>
                  <a:pt x="519112" y="157162"/>
                </a:lnTo>
                <a:lnTo>
                  <a:pt x="569118" y="164306"/>
                </a:lnTo>
                <a:lnTo>
                  <a:pt x="609600" y="164306"/>
                </a:lnTo>
                <a:lnTo>
                  <a:pt x="654843" y="154781"/>
                </a:lnTo>
                <a:lnTo>
                  <a:pt x="702468" y="135731"/>
                </a:lnTo>
                <a:lnTo>
                  <a:pt x="738187" y="111919"/>
                </a:lnTo>
                <a:lnTo>
                  <a:pt x="762000" y="92869"/>
                </a:lnTo>
                <a:lnTo>
                  <a:pt x="812006" y="0"/>
                </a:lnTo>
                <a:lnTo>
                  <a:pt x="640556" y="623887"/>
                </a:lnTo>
                <a:lnTo>
                  <a:pt x="611981" y="609600"/>
                </a:lnTo>
                <a:lnTo>
                  <a:pt x="578643" y="566737"/>
                </a:lnTo>
                <a:lnTo>
                  <a:pt x="542925" y="497681"/>
                </a:lnTo>
                <a:lnTo>
                  <a:pt x="514350" y="433387"/>
                </a:lnTo>
                <a:lnTo>
                  <a:pt x="500062" y="419100"/>
                </a:lnTo>
                <a:lnTo>
                  <a:pt x="390525" y="347662"/>
                </a:lnTo>
                <a:lnTo>
                  <a:pt x="209550" y="233362"/>
                </a:lnTo>
                <a:lnTo>
                  <a:pt x="109537" y="176212"/>
                </a:lnTo>
                <a:lnTo>
                  <a:pt x="35718" y="133350"/>
                </a:lnTo>
                <a:lnTo>
                  <a:pt x="9525" y="109537"/>
                </a:lnTo>
                <a:lnTo>
                  <a:pt x="0" y="92869"/>
                </a:lnTo>
                <a:lnTo>
                  <a:pt x="0" y="78581"/>
                </a:lnTo>
                <a:lnTo>
                  <a:pt x="9525" y="71437"/>
                </a:lnTo>
                <a:lnTo>
                  <a:pt x="33337" y="71437"/>
                </a:lnTo>
                <a:lnTo>
                  <a:pt x="76200" y="76200"/>
                </a:lnTo>
                <a:lnTo>
                  <a:pt x="238125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AA6A89-A9FD-4D8C-8A2F-DC531FDE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84" y="1339241"/>
            <a:ext cx="4334632" cy="483454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8129C6A-42C3-464F-9103-23825658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60" y="1344613"/>
            <a:ext cx="434072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7" grpId="0" animBg="1"/>
      <p:bldP spid="5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073AF1-3B1C-4688-B4BC-E7106AFB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84" y="1011726"/>
            <a:ext cx="433463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96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C4E3499-5B44-4223-9932-0346ABEE916D}"/>
              </a:ext>
            </a:extLst>
          </p:cNvPr>
          <p:cNvSpPr/>
          <p:nvPr/>
        </p:nvSpPr>
        <p:spPr>
          <a:xfrm>
            <a:off x="3910014" y="1325564"/>
            <a:ext cx="1793875" cy="1531937"/>
          </a:xfrm>
          <a:custGeom>
            <a:avLst/>
            <a:gdLst>
              <a:gd name="connsiteX0" fmla="*/ 973931 w 1793081"/>
              <a:gd name="connsiteY0" fmla="*/ 740569 h 1531144"/>
              <a:gd name="connsiteX1" fmla="*/ 1104900 w 1793081"/>
              <a:gd name="connsiteY1" fmla="*/ 614363 h 1531144"/>
              <a:gd name="connsiteX2" fmla="*/ 1235868 w 1793081"/>
              <a:gd name="connsiteY2" fmla="*/ 473869 h 1531144"/>
              <a:gd name="connsiteX3" fmla="*/ 1314450 w 1793081"/>
              <a:gd name="connsiteY3" fmla="*/ 373857 h 1531144"/>
              <a:gd name="connsiteX4" fmla="*/ 1366837 w 1793081"/>
              <a:gd name="connsiteY4" fmla="*/ 280988 h 1531144"/>
              <a:gd name="connsiteX5" fmla="*/ 1393031 w 1793081"/>
              <a:gd name="connsiteY5" fmla="*/ 207169 h 1531144"/>
              <a:gd name="connsiteX6" fmla="*/ 1397793 w 1793081"/>
              <a:gd name="connsiteY6" fmla="*/ 178594 h 1531144"/>
              <a:gd name="connsiteX7" fmla="*/ 1357312 w 1793081"/>
              <a:gd name="connsiteY7" fmla="*/ 119063 h 1531144"/>
              <a:gd name="connsiteX8" fmla="*/ 1304925 w 1793081"/>
              <a:gd name="connsiteY8" fmla="*/ 66675 h 1531144"/>
              <a:gd name="connsiteX9" fmla="*/ 1276350 w 1793081"/>
              <a:gd name="connsiteY9" fmla="*/ 33338 h 1531144"/>
              <a:gd name="connsiteX10" fmla="*/ 1273968 w 1793081"/>
              <a:gd name="connsiteY10" fmla="*/ 19050 h 1531144"/>
              <a:gd name="connsiteX11" fmla="*/ 1278731 w 1793081"/>
              <a:gd name="connsiteY11" fmla="*/ 2382 h 1531144"/>
              <a:gd name="connsiteX12" fmla="*/ 1293018 w 1793081"/>
              <a:gd name="connsiteY12" fmla="*/ 0 h 1531144"/>
              <a:gd name="connsiteX13" fmla="*/ 1352550 w 1793081"/>
              <a:gd name="connsiteY13" fmla="*/ 7144 h 1531144"/>
              <a:gd name="connsiteX14" fmla="*/ 1493043 w 1793081"/>
              <a:gd name="connsiteY14" fmla="*/ 45244 h 1531144"/>
              <a:gd name="connsiteX15" fmla="*/ 1604962 w 1793081"/>
              <a:gd name="connsiteY15" fmla="*/ 95250 h 1531144"/>
              <a:gd name="connsiteX16" fmla="*/ 1685925 w 1793081"/>
              <a:gd name="connsiteY16" fmla="*/ 145257 h 1531144"/>
              <a:gd name="connsiteX17" fmla="*/ 1735931 w 1793081"/>
              <a:gd name="connsiteY17" fmla="*/ 185738 h 1531144"/>
              <a:gd name="connsiteX18" fmla="*/ 1778793 w 1793081"/>
              <a:gd name="connsiteY18" fmla="*/ 228600 h 1531144"/>
              <a:gd name="connsiteX19" fmla="*/ 1788318 w 1793081"/>
              <a:gd name="connsiteY19" fmla="*/ 250032 h 1531144"/>
              <a:gd name="connsiteX20" fmla="*/ 1793081 w 1793081"/>
              <a:gd name="connsiteY20" fmla="*/ 266700 h 1531144"/>
              <a:gd name="connsiteX21" fmla="*/ 1793081 w 1793081"/>
              <a:gd name="connsiteY21" fmla="*/ 292894 h 1531144"/>
              <a:gd name="connsiteX22" fmla="*/ 1781175 w 1793081"/>
              <a:gd name="connsiteY22" fmla="*/ 311944 h 1531144"/>
              <a:gd name="connsiteX23" fmla="*/ 1735931 w 1793081"/>
              <a:gd name="connsiteY23" fmla="*/ 342900 h 1531144"/>
              <a:gd name="connsiteX24" fmla="*/ 1595437 w 1793081"/>
              <a:gd name="connsiteY24" fmla="*/ 459582 h 1531144"/>
              <a:gd name="connsiteX25" fmla="*/ 1516856 w 1793081"/>
              <a:gd name="connsiteY25" fmla="*/ 535782 h 1531144"/>
              <a:gd name="connsiteX26" fmla="*/ 1362075 w 1793081"/>
              <a:gd name="connsiteY26" fmla="*/ 709613 h 1531144"/>
              <a:gd name="connsiteX27" fmla="*/ 1114425 w 1793081"/>
              <a:gd name="connsiteY27" fmla="*/ 900113 h 1531144"/>
              <a:gd name="connsiteX28" fmla="*/ 838200 w 1793081"/>
              <a:gd name="connsiteY28" fmla="*/ 1104900 h 1531144"/>
              <a:gd name="connsiteX29" fmla="*/ 557212 w 1793081"/>
              <a:gd name="connsiteY29" fmla="*/ 1271588 h 1531144"/>
              <a:gd name="connsiteX30" fmla="*/ 326231 w 1793081"/>
              <a:gd name="connsiteY30" fmla="*/ 1395413 h 1531144"/>
              <a:gd name="connsiteX31" fmla="*/ 123825 w 1793081"/>
              <a:gd name="connsiteY31" fmla="*/ 1495425 h 1531144"/>
              <a:gd name="connsiteX32" fmla="*/ 52387 w 1793081"/>
              <a:gd name="connsiteY32" fmla="*/ 1526382 h 1531144"/>
              <a:gd name="connsiteX33" fmla="*/ 23812 w 1793081"/>
              <a:gd name="connsiteY33" fmla="*/ 1531144 h 1531144"/>
              <a:gd name="connsiteX34" fmla="*/ 7143 w 1793081"/>
              <a:gd name="connsiteY34" fmla="*/ 1526382 h 1531144"/>
              <a:gd name="connsiteX35" fmla="*/ 0 w 1793081"/>
              <a:gd name="connsiteY35" fmla="*/ 1509713 h 1531144"/>
              <a:gd name="connsiteX36" fmla="*/ 4762 w 1793081"/>
              <a:gd name="connsiteY36" fmla="*/ 1488282 h 1531144"/>
              <a:gd name="connsiteX37" fmla="*/ 40481 w 1793081"/>
              <a:gd name="connsiteY37" fmla="*/ 1457325 h 1531144"/>
              <a:gd name="connsiteX38" fmla="*/ 257175 w 1793081"/>
              <a:gd name="connsiteY38" fmla="*/ 1314450 h 1531144"/>
              <a:gd name="connsiteX39" fmla="*/ 481012 w 1793081"/>
              <a:gd name="connsiteY39" fmla="*/ 1150144 h 1531144"/>
              <a:gd name="connsiteX40" fmla="*/ 692943 w 1793081"/>
              <a:gd name="connsiteY40" fmla="*/ 983457 h 1531144"/>
              <a:gd name="connsiteX41" fmla="*/ 973931 w 1793081"/>
              <a:gd name="connsiteY41" fmla="*/ 740569 h 153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93081" h="1531144">
                <a:moveTo>
                  <a:pt x="973931" y="740569"/>
                </a:moveTo>
                <a:lnTo>
                  <a:pt x="1104900" y="614363"/>
                </a:lnTo>
                <a:lnTo>
                  <a:pt x="1235868" y="473869"/>
                </a:lnTo>
                <a:lnTo>
                  <a:pt x="1314450" y="373857"/>
                </a:lnTo>
                <a:lnTo>
                  <a:pt x="1366837" y="280988"/>
                </a:lnTo>
                <a:lnTo>
                  <a:pt x="1393031" y="207169"/>
                </a:lnTo>
                <a:lnTo>
                  <a:pt x="1397793" y="178594"/>
                </a:lnTo>
                <a:lnTo>
                  <a:pt x="1357312" y="119063"/>
                </a:lnTo>
                <a:lnTo>
                  <a:pt x="1304925" y="66675"/>
                </a:lnTo>
                <a:lnTo>
                  <a:pt x="1276350" y="33338"/>
                </a:lnTo>
                <a:lnTo>
                  <a:pt x="1273968" y="19050"/>
                </a:lnTo>
                <a:lnTo>
                  <a:pt x="1278731" y="2382"/>
                </a:lnTo>
                <a:lnTo>
                  <a:pt x="1293018" y="0"/>
                </a:lnTo>
                <a:lnTo>
                  <a:pt x="1352550" y="7144"/>
                </a:lnTo>
                <a:lnTo>
                  <a:pt x="1493043" y="45244"/>
                </a:lnTo>
                <a:lnTo>
                  <a:pt x="1604962" y="95250"/>
                </a:lnTo>
                <a:lnTo>
                  <a:pt x="1685925" y="145257"/>
                </a:lnTo>
                <a:lnTo>
                  <a:pt x="1735931" y="185738"/>
                </a:lnTo>
                <a:lnTo>
                  <a:pt x="1778793" y="228600"/>
                </a:lnTo>
                <a:lnTo>
                  <a:pt x="1788318" y="250032"/>
                </a:lnTo>
                <a:lnTo>
                  <a:pt x="1793081" y="266700"/>
                </a:lnTo>
                <a:lnTo>
                  <a:pt x="1793081" y="292894"/>
                </a:lnTo>
                <a:lnTo>
                  <a:pt x="1781175" y="311944"/>
                </a:lnTo>
                <a:lnTo>
                  <a:pt x="1735931" y="342900"/>
                </a:lnTo>
                <a:lnTo>
                  <a:pt x="1595437" y="459582"/>
                </a:lnTo>
                <a:lnTo>
                  <a:pt x="1516856" y="535782"/>
                </a:lnTo>
                <a:lnTo>
                  <a:pt x="1362075" y="709613"/>
                </a:lnTo>
                <a:lnTo>
                  <a:pt x="1114425" y="900113"/>
                </a:lnTo>
                <a:lnTo>
                  <a:pt x="838200" y="1104900"/>
                </a:lnTo>
                <a:lnTo>
                  <a:pt x="557212" y="1271588"/>
                </a:lnTo>
                <a:lnTo>
                  <a:pt x="326231" y="1395413"/>
                </a:lnTo>
                <a:lnTo>
                  <a:pt x="123825" y="1495425"/>
                </a:lnTo>
                <a:lnTo>
                  <a:pt x="52387" y="1526382"/>
                </a:lnTo>
                <a:lnTo>
                  <a:pt x="23812" y="1531144"/>
                </a:lnTo>
                <a:lnTo>
                  <a:pt x="7143" y="1526382"/>
                </a:lnTo>
                <a:lnTo>
                  <a:pt x="0" y="1509713"/>
                </a:lnTo>
                <a:lnTo>
                  <a:pt x="4762" y="1488282"/>
                </a:lnTo>
                <a:lnTo>
                  <a:pt x="40481" y="1457325"/>
                </a:lnTo>
                <a:lnTo>
                  <a:pt x="257175" y="1314450"/>
                </a:lnTo>
                <a:lnTo>
                  <a:pt x="481012" y="1150144"/>
                </a:lnTo>
                <a:lnTo>
                  <a:pt x="692943" y="983457"/>
                </a:lnTo>
                <a:lnTo>
                  <a:pt x="973931" y="7405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85DF965-79B3-4C00-A7B5-DF5FD7B65A30}"/>
              </a:ext>
            </a:extLst>
          </p:cNvPr>
          <p:cNvSpPr/>
          <p:nvPr/>
        </p:nvSpPr>
        <p:spPr>
          <a:xfrm>
            <a:off x="4427538" y="2811464"/>
            <a:ext cx="463550" cy="1774825"/>
          </a:xfrm>
          <a:custGeom>
            <a:avLst/>
            <a:gdLst>
              <a:gd name="connsiteX0" fmla="*/ 192881 w 464344"/>
              <a:gd name="connsiteY0" fmla="*/ 564357 h 1774032"/>
              <a:gd name="connsiteX1" fmla="*/ 185737 w 464344"/>
              <a:gd name="connsiteY1" fmla="*/ 469107 h 1774032"/>
              <a:gd name="connsiteX2" fmla="*/ 173831 w 464344"/>
              <a:gd name="connsiteY2" fmla="*/ 397669 h 1774032"/>
              <a:gd name="connsiteX3" fmla="*/ 154781 w 464344"/>
              <a:gd name="connsiteY3" fmla="*/ 321469 h 1774032"/>
              <a:gd name="connsiteX4" fmla="*/ 121444 w 464344"/>
              <a:gd name="connsiteY4" fmla="*/ 235744 h 1774032"/>
              <a:gd name="connsiteX5" fmla="*/ 83344 w 464344"/>
              <a:gd name="connsiteY5" fmla="*/ 161925 h 1774032"/>
              <a:gd name="connsiteX6" fmla="*/ 45244 w 464344"/>
              <a:gd name="connsiteY6" fmla="*/ 104775 h 1774032"/>
              <a:gd name="connsiteX7" fmla="*/ 19050 w 464344"/>
              <a:gd name="connsiteY7" fmla="*/ 66675 h 1774032"/>
              <a:gd name="connsiteX8" fmla="*/ 4762 w 464344"/>
              <a:gd name="connsiteY8" fmla="*/ 40482 h 1774032"/>
              <a:gd name="connsiteX9" fmla="*/ 0 w 464344"/>
              <a:gd name="connsiteY9" fmla="*/ 21432 h 1774032"/>
              <a:gd name="connsiteX10" fmla="*/ 0 w 464344"/>
              <a:gd name="connsiteY10" fmla="*/ 2382 h 1774032"/>
              <a:gd name="connsiteX11" fmla="*/ 11906 w 464344"/>
              <a:gd name="connsiteY11" fmla="*/ 0 h 1774032"/>
              <a:gd name="connsiteX12" fmla="*/ 42862 w 464344"/>
              <a:gd name="connsiteY12" fmla="*/ 9525 h 1774032"/>
              <a:gd name="connsiteX13" fmla="*/ 121444 w 464344"/>
              <a:gd name="connsiteY13" fmla="*/ 50007 h 1774032"/>
              <a:gd name="connsiteX14" fmla="*/ 185737 w 464344"/>
              <a:gd name="connsiteY14" fmla="*/ 78582 h 1774032"/>
              <a:gd name="connsiteX15" fmla="*/ 271462 w 464344"/>
              <a:gd name="connsiteY15" fmla="*/ 107157 h 1774032"/>
              <a:gd name="connsiteX16" fmla="*/ 342900 w 464344"/>
              <a:gd name="connsiteY16" fmla="*/ 126207 h 1774032"/>
              <a:gd name="connsiteX17" fmla="*/ 383381 w 464344"/>
              <a:gd name="connsiteY17" fmla="*/ 195263 h 1774032"/>
              <a:gd name="connsiteX18" fmla="*/ 416719 w 464344"/>
              <a:gd name="connsiteY18" fmla="*/ 640557 h 1774032"/>
              <a:gd name="connsiteX19" fmla="*/ 433387 w 464344"/>
              <a:gd name="connsiteY19" fmla="*/ 852488 h 1774032"/>
              <a:gd name="connsiteX20" fmla="*/ 435769 w 464344"/>
              <a:gd name="connsiteY20" fmla="*/ 1050132 h 1774032"/>
              <a:gd name="connsiteX21" fmla="*/ 461962 w 464344"/>
              <a:gd name="connsiteY21" fmla="*/ 1590675 h 1774032"/>
              <a:gd name="connsiteX22" fmla="*/ 464344 w 464344"/>
              <a:gd name="connsiteY22" fmla="*/ 1709738 h 1774032"/>
              <a:gd name="connsiteX23" fmla="*/ 414337 w 464344"/>
              <a:gd name="connsiteY23" fmla="*/ 1757363 h 1774032"/>
              <a:gd name="connsiteX24" fmla="*/ 392906 w 464344"/>
              <a:gd name="connsiteY24" fmla="*/ 1774032 h 1774032"/>
              <a:gd name="connsiteX25" fmla="*/ 388144 w 464344"/>
              <a:gd name="connsiteY25" fmla="*/ 1774032 h 1774032"/>
              <a:gd name="connsiteX26" fmla="*/ 364331 w 464344"/>
              <a:gd name="connsiteY26" fmla="*/ 1764507 h 1774032"/>
              <a:gd name="connsiteX27" fmla="*/ 316706 w 464344"/>
              <a:gd name="connsiteY27" fmla="*/ 1716882 h 1774032"/>
              <a:gd name="connsiteX28" fmla="*/ 271462 w 464344"/>
              <a:gd name="connsiteY28" fmla="*/ 1647825 h 1774032"/>
              <a:gd name="connsiteX29" fmla="*/ 245269 w 464344"/>
              <a:gd name="connsiteY29" fmla="*/ 1590675 h 1774032"/>
              <a:gd name="connsiteX30" fmla="*/ 230981 w 464344"/>
              <a:gd name="connsiteY30" fmla="*/ 1554957 h 1774032"/>
              <a:gd name="connsiteX31" fmla="*/ 219075 w 464344"/>
              <a:gd name="connsiteY31" fmla="*/ 1452563 h 1774032"/>
              <a:gd name="connsiteX32" fmla="*/ 211931 w 464344"/>
              <a:gd name="connsiteY32" fmla="*/ 1345407 h 1774032"/>
              <a:gd name="connsiteX33" fmla="*/ 211931 w 464344"/>
              <a:gd name="connsiteY33" fmla="*/ 1173957 h 1774032"/>
              <a:gd name="connsiteX34" fmla="*/ 209550 w 464344"/>
              <a:gd name="connsiteY34" fmla="*/ 1000125 h 1774032"/>
              <a:gd name="connsiteX35" fmla="*/ 204787 w 464344"/>
              <a:gd name="connsiteY35" fmla="*/ 788194 h 1774032"/>
              <a:gd name="connsiteX36" fmla="*/ 192881 w 464344"/>
              <a:gd name="connsiteY36" fmla="*/ 564357 h 17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4344" h="1774032">
                <a:moveTo>
                  <a:pt x="192881" y="564357"/>
                </a:moveTo>
                <a:lnTo>
                  <a:pt x="185737" y="469107"/>
                </a:lnTo>
                <a:lnTo>
                  <a:pt x="173831" y="397669"/>
                </a:lnTo>
                <a:lnTo>
                  <a:pt x="154781" y="321469"/>
                </a:lnTo>
                <a:lnTo>
                  <a:pt x="121444" y="235744"/>
                </a:lnTo>
                <a:lnTo>
                  <a:pt x="83344" y="161925"/>
                </a:lnTo>
                <a:lnTo>
                  <a:pt x="45244" y="104775"/>
                </a:lnTo>
                <a:lnTo>
                  <a:pt x="19050" y="66675"/>
                </a:lnTo>
                <a:lnTo>
                  <a:pt x="4762" y="40482"/>
                </a:lnTo>
                <a:lnTo>
                  <a:pt x="0" y="21432"/>
                </a:lnTo>
                <a:lnTo>
                  <a:pt x="0" y="2382"/>
                </a:lnTo>
                <a:lnTo>
                  <a:pt x="11906" y="0"/>
                </a:lnTo>
                <a:lnTo>
                  <a:pt x="42862" y="9525"/>
                </a:lnTo>
                <a:lnTo>
                  <a:pt x="121444" y="50007"/>
                </a:lnTo>
                <a:lnTo>
                  <a:pt x="185737" y="78582"/>
                </a:lnTo>
                <a:lnTo>
                  <a:pt x="271462" y="107157"/>
                </a:lnTo>
                <a:lnTo>
                  <a:pt x="342900" y="126207"/>
                </a:lnTo>
                <a:lnTo>
                  <a:pt x="383381" y="195263"/>
                </a:lnTo>
                <a:lnTo>
                  <a:pt x="416719" y="640557"/>
                </a:lnTo>
                <a:lnTo>
                  <a:pt x="433387" y="852488"/>
                </a:lnTo>
                <a:lnTo>
                  <a:pt x="435769" y="1050132"/>
                </a:lnTo>
                <a:lnTo>
                  <a:pt x="461962" y="1590675"/>
                </a:lnTo>
                <a:lnTo>
                  <a:pt x="464344" y="1709738"/>
                </a:lnTo>
                <a:lnTo>
                  <a:pt x="414337" y="1757363"/>
                </a:lnTo>
                <a:lnTo>
                  <a:pt x="392906" y="1774032"/>
                </a:lnTo>
                <a:lnTo>
                  <a:pt x="388144" y="1774032"/>
                </a:lnTo>
                <a:lnTo>
                  <a:pt x="364331" y="1764507"/>
                </a:lnTo>
                <a:lnTo>
                  <a:pt x="316706" y="1716882"/>
                </a:lnTo>
                <a:lnTo>
                  <a:pt x="271462" y="1647825"/>
                </a:lnTo>
                <a:lnTo>
                  <a:pt x="245269" y="1590675"/>
                </a:lnTo>
                <a:lnTo>
                  <a:pt x="230981" y="1554957"/>
                </a:lnTo>
                <a:lnTo>
                  <a:pt x="219075" y="1452563"/>
                </a:lnTo>
                <a:lnTo>
                  <a:pt x="211931" y="1345407"/>
                </a:lnTo>
                <a:lnTo>
                  <a:pt x="211931" y="1173957"/>
                </a:lnTo>
                <a:cubicBezTo>
                  <a:pt x="211137" y="1116013"/>
                  <a:pt x="210344" y="1058069"/>
                  <a:pt x="209550" y="1000125"/>
                </a:cubicBezTo>
                <a:lnTo>
                  <a:pt x="204787" y="788194"/>
                </a:lnTo>
                <a:lnTo>
                  <a:pt x="192881" y="5643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8992239-62AB-401F-BE05-993042BBC08E}"/>
              </a:ext>
            </a:extLst>
          </p:cNvPr>
          <p:cNvSpPr/>
          <p:nvPr/>
        </p:nvSpPr>
        <p:spPr>
          <a:xfrm>
            <a:off x="3886201" y="4732338"/>
            <a:ext cx="550863" cy="1181100"/>
          </a:xfrm>
          <a:custGeom>
            <a:avLst/>
            <a:gdLst>
              <a:gd name="connsiteX0" fmla="*/ 535781 w 550069"/>
              <a:gd name="connsiteY0" fmla="*/ 314325 h 1181100"/>
              <a:gd name="connsiteX1" fmla="*/ 550069 w 550069"/>
              <a:gd name="connsiteY1" fmla="*/ 90487 h 1181100"/>
              <a:gd name="connsiteX2" fmla="*/ 547688 w 550069"/>
              <a:gd name="connsiteY2" fmla="*/ 30956 h 1181100"/>
              <a:gd name="connsiteX3" fmla="*/ 540544 w 550069"/>
              <a:gd name="connsiteY3" fmla="*/ 7144 h 1181100"/>
              <a:gd name="connsiteX4" fmla="*/ 528638 w 550069"/>
              <a:gd name="connsiteY4" fmla="*/ 0 h 1181100"/>
              <a:gd name="connsiteX5" fmla="*/ 507206 w 550069"/>
              <a:gd name="connsiteY5" fmla="*/ 7144 h 1181100"/>
              <a:gd name="connsiteX6" fmla="*/ 488156 w 550069"/>
              <a:gd name="connsiteY6" fmla="*/ 80962 h 1181100"/>
              <a:gd name="connsiteX7" fmla="*/ 442913 w 550069"/>
              <a:gd name="connsiteY7" fmla="*/ 269081 h 1181100"/>
              <a:gd name="connsiteX8" fmla="*/ 388144 w 550069"/>
              <a:gd name="connsiteY8" fmla="*/ 419100 h 1181100"/>
              <a:gd name="connsiteX9" fmla="*/ 328613 w 550069"/>
              <a:gd name="connsiteY9" fmla="*/ 540544 h 1181100"/>
              <a:gd name="connsiteX10" fmla="*/ 269081 w 550069"/>
              <a:gd name="connsiteY10" fmla="*/ 621506 h 1181100"/>
              <a:gd name="connsiteX11" fmla="*/ 109538 w 550069"/>
              <a:gd name="connsiteY11" fmla="*/ 769144 h 1181100"/>
              <a:gd name="connsiteX12" fmla="*/ 30956 w 550069"/>
              <a:gd name="connsiteY12" fmla="*/ 828675 h 1181100"/>
              <a:gd name="connsiteX13" fmla="*/ 19050 w 550069"/>
              <a:gd name="connsiteY13" fmla="*/ 840581 h 1181100"/>
              <a:gd name="connsiteX14" fmla="*/ 9525 w 550069"/>
              <a:gd name="connsiteY14" fmla="*/ 866775 h 1181100"/>
              <a:gd name="connsiteX15" fmla="*/ 2381 w 550069"/>
              <a:gd name="connsiteY15" fmla="*/ 928687 h 1181100"/>
              <a:gd name="connsiteX16" fmla="*/ 0 w 550069"/>
              <a:gd name="connsiteY16" fmla="*/ 997744 h 1181100"/>
              <a:gd name="connsiteX17" fmla="*/ 7144 w 550069"/>
              <a:gd name="connsiteY17" fmla="*/ 1059656 h 1181100"/>
              <a:gd name="connsiteX18" fmla="*/ 26194 w 550069"/>
              <a:gd name="connsiteY18" fmla="*/ 1116806 h 1181100"/>
              <a:gd name="connsiteX19" fmla="*/ 33338 w 550069"/>
              <a:gd name="connsiteY19" fmla="*/ 1131094 h 1181100"/>
              <a:gd name="connsiteX20" fmla="*/ 59531 w 550069"/>
              <a:gd name="connsiteY20" fmla="*/ 1166812 h 1181100"/>
              <a:gd name="connsiteX21" fmla="*/ 76200 w 550069"/>
              <a:gd name="connsiteY21" fmla="*/ 1176337 h 1181100"/>
              <a:gd name="connsiteX22" fmla="*/ 95250 w 550069"/>
              <a:gd name="connsiteY22" fmla="*/ 1181100 h 1181100"/>
              <a:gd name="connsiteX23" fmla="*/ 128588 w 550069"/>
              <a:gd name="connsiteY23" fmla="*/ 1176337 h 1181100"/>
              <a:gd name="connsiteX24" fmla="*/ 173831 w 550069"/>
              <a:gd name="connsiteY24" fmla="*/ 1159669 h 1181100"/>
              <a:gd name="connsiteX25" fmla="*/ 209550 w 550069"/>
              <a:gd name="connsiteY25" fmla="*/ 1135856 h 1181100"/>
              <a:gd name="connsiteX26" fmla="*/ 264319 w 550069"/>
              <a:gd name="connsiteY26" fmla="*/ 1088231 h 1181100"/>
              <a:gd name="connsiteX27" fmla="*/ 300038 w 550069"/>
              <a:gd name="connsiteY27" fmla="*/ 1042987 h 1181100"/>
              <a:gd name="connsiteX28" fmla="*/ 352425 w 550069"/>
              <a:gd name="connsiteY28" fmla="*/ 964406 h 1181100"/>
              <a:gd name="connsiteX29" fmla="*/ 414338 w 550069"/>
              <a:gd name="connsiteY29" fmla="*/ 852487 h 1181100"/>
              <a:gd name="connsiteX30" fmla="*/ 457200 w 550069"/>
              <a:gd name="connsiteY30" fmla="*/ 752475 h 1181100"/>
              <a:gd name="connsiteX31" fmla="*/ 483394 w 550069"/>
              <a:gd name="connsiteY31" fmla="*/ 673894 h 1181100"/>
              <a:gd name="connsiteX32" fmla="*/ 509588 w 550069"/>
              <a:gd name="connsiteY32" fmla="*/ 571500 h 1181100"/>
              <a:gd name="connsiteX33" fmla="*/ 523875 w 550069"/>
              <a:gd name="connsiteY33" fmla="*/ 461962 h 1181100"/>
              <a:gd name="connsiteX34" fmla="*/ 535781 w 550069"/>
              <a:gd name="connsiteY34" fmla="*/ 31432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0069" h="1181100">
                <a:moveTo>
                  <a:pt x="535781" y="314325"/>
                </a:moveTo>
                <a:lnTo>
                  <a:pt x="550069" y="90487"/>
                </a:lnTo>
                <a:cubicBezTo>
                  <a:pt x="549275" y="70643"/>
                  <a:pt x="548482" y="50800"/>
                  <a:pt x="547688" y="30956"/>
                </a:cubicBezTo>
                <a:lnTo>
                  <a:pt x="540544" y="7144"/>
                </a:lnTo>
                <a:lnTo>
                  <a:pt x="528638" y="0"/>
                </a:lnTo>
                <a:lnTo>
                  <a:pt x="507206" y="7144"/>
                </a:lnTo>
                <a:lnTo>
                  <a:pt x="488156" y="80962"/>
                </a:lnTo>
                <a:lnTo>
                  <a:pt x="442913" y="269081"/>
                </a:lnTo>
                <a:lnTo>
                  <a:pt x="388144" y="419100"/>
                </a:lnTo>
                <a:lnTo>
                  <a:pt x="328613" y="540544"/>
                </a:lnTo>
                <a:lnTo>
                  <a:pt x="269081" y="621506"/>
                </a:lnTo>
                <a:lnTo>
                  <a:pt x="109538" y="769144"/>
                </a:lnTo>
                <a:lnTo>
                  <a:pt x="30956" y="828675"/>
                </a:lnTo>
                <a:lnTo>
                  <a:pt x="19050" y="840581"/>
                </a:lnTo>
                <a:lnTo>
                  <a:pt x="9525" y="866775"/>
                </a:lnTo>
                <a:lnTo>
                  <a:pt x="2381" y="928687"/>
                </a:lnTo>
                <a:cubicBezTo>
                  <a:pt x="1587" y="951706"/>
                  <a:pt x="794" y="974725"/>
                  <a:pt x="0" y="997744"/>
                </a:cubicBezTo>
                <a:lnTo>
                  <a:pt x="7144" y="1059656"/>
                </a:lnTo>
                <a:lnTo>
                  <a:pt x="26194" y="1116806"/>
                </a:lnTo>
                <a:lnTo>
                  <a:pt x="33338" y="1131094"/>
                </a:lnTo>
                <a:lnTo>
                  <a:pt x="59531" y="1166812"/>
                </a:lnTo>
                <a:lnTo>
                  <a:pt x="76200" y="1176337"/>
                </a:lnTo>
                <a:lnTo>
                  <a:pt x="95250" y="1181100"/>
                </a:lnTo>
                <a:lnTo>
                  <a:pt x="128588" y="1176337"/>
                </a:lnTo>
                <a:lnTo>
                  <a:pt x="173831" y="1159669"/>
                </a:lnTo>
                <a:lnTo>
                  <a:pt x="209550" y="1135856"/>
                </a:lnTo>
                <a:lnTo>
                  <a:pt x="264319" y="1088231"/>
                </a:lnTo>
                <a:lnTo>
                  <a:pt x="300038" y="1042987"/>
                </a:lnTo>
                <a:lnTo>
                  <a:pt x="352425" y="964406"/>
                </a:lnTo>
                <a:lnTo>
                  <a:pt x="414338" y="852487"/>
                </a:lnTo>
                <a:lnTo>
                  <a:pt x="457200" y="752475"/>
                </a:lnTo>
                <a:lnTo>
                  <a:pt x="483394" y="673894"/>
                </a:lnTo>
                <a:lnTo>
                  <a:pt x="509588" y="571500"/>
                </a:lnTo>
                <a:lnTo>
                  <a:pt x="523875" y="461962"/>
                </a:lnTo>
                <a:lnTo>
                  <a:pt x="535781" y="3143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B59A841-5BFB-4FBE-82F7-7F5E9F55F4F4}"/>
              </a:ext>
            </a:extLst>
          </p:cNvPr>
          <p:cNvSpPr/>
          <p:nvPr/>
        </p:nvSpPr>
        <p:spPr>
          <a:xfrm>
            <a:off x="5154614" y="4764089"/>
            <a:ext cx="466725" cy="1017587"/>
          </a:xfrm>
          <a:custGeom>
            <a:avLst/>
            <a:gdLst>
              <a:gd name="connsiteX0" fmla="*/ 80963 w 466725"/>
              <a:gd name="connsiteY0" fmla="*/ 219075 h 1016794"/>
              <a:gd name="connsiteX1" fmla="*/ 128588 w 466725"/>
              <a:gd name="connsiteY1" fmla="*/ 359569 h 1016794"/>
              <a:gd name="connsiteX2" fmla="*/ 152400 w 466725"/>
              <a:gd name="connsiteY2" fmla="*/ 471488 h 1016794"/>
              <a:gd name="connsiteX3" fmla="*/ 171450 w 466725"/>
              <a:gd name="connsiteY3" fmla="*/ 588169 h 1016794"/>
              <a:gd name="connsiteX4" fmla="*/ 176213 w 466725"/>
              <a:gd name="connsiteY4" fmla="*/ 726282 h 1016794"/>
              <a:gd name="connsiteX5" fmla="*/ 183357 w 466725"/>
              <a:gd name="connsiteY5" fmla="*/ 840582 h 1016794"/>
              <a:gd name="connsiteX6" fmla="*/ 190500 w 466725"/>
              <a:gd name="connsiteY6" fmla="*/ 885825 h 1016794"/>
              <a:gd name="connsiteX7" fmla="*/ 211932 w 466725"/>
              <a:gd name="connsiteY7" fmla="*/ 954882 h 1016794"/>
              <a:gd name="connsiteX8" fmla="*/ 226219 w 466725"/>
              <a:gd name="connsiteY8" fmla="*/ 981075 h 1016794"/>
              <a:gd name="connsiteX9" fmla="*/ 242888 w 466725"/>
              <a:gd name="connsiteY9" fmla="*/ 1000125 h 1016794"/>
              <a:gd name="connsiteX10" fmla="*/ 261938 w 466725"/>
              <a:gd name="connsiteY10" fmla="*/ 1009650 h 1016794"/>
              <a:gd name="connsiteX11" fmla="*/ 292894 w 466725"/>
              <a:gd name="connsiteY11" fmla="*/ 1016794 h 1016794"/>
              <a:gd name="connsiteX12" fmla="*/ 326232 w 466725"/>
              <a:gd name="connsiteY12" fmla="*/ 1014413 h 1016794"/>
              <a:gd name="connsiteX13" fmla="*/ 357188 w 466725"/>
              <a:gd name="connsiteY13" fmla="*/ 1000125 h 1016794"/>
              <a:gd name="connsiteX14" fmla="*/ 390525 w 466725"/>
              <a:gd name="connsiteY14" fmla="*/ 978694 h 1016794"/>
              <a:gd name="connsiteX15" fmla="*/ 414338 w 466725"/>
              <a:gd name="connsiteY15" fmla="*/ 950119 h 1016794"/>
              <a:gd name="connsiteX16" fmla="*/ 433388 w 466725"/>
              <a:gd name="connsiteY16" fmla="*/ 907257 h 1016794"/>
              <a:gd name="connsiteX17" fmla="*/ 452438 w 466725"/>
              <a:gd name="connsiteY17" fmla="*/ 823913 h 1016794"/>
              <a:gd name="connsiteX18" fmla="*/ 466725 w 466725"/>
              <a:gd name="connsiteY18" fmla="*/ 683419 h 1016794"/>
              <a:gd name="connsiteX19" fmla="*/ 466725 w 466725"/>
              <a:gd name="connsiteY19" fmla="*/ 607219 h 1016794"/>
              <a:gd name="connsiteX20" fmla="*/ 416719 w 466725"/>
              <a:gd name="connsiteY20" fmla="*/ 495300 h 1016794"/>
              <a:gd name="connsiteX21" fmla="*/ 354807 w 466725"/>
              <a:gd name="connsiteY21" fmla="*/ 373857 h 1016794"/>
              <a:gd name="connsiteX22" fmla="*/ 285750 w 466725"/>
              <a:gd name="connsiteY22" fmla="*/ 271463 h 1016794"/>
              <a:gd name="connsiteX23" fmla="*/ 188119 w 466725"/>
              <a:gd name="connsiteY23" fmla="*/ 164307 h 1016794"/>
              <a:gd name="connsiteX24" fmla="*/ 61913 w 466725"/>
              <a:gd name="connsiteY24" fmla="*/ 26194 h 1016794"/>
              <a:gd name="connsiteX25" fmla="*/ 38100 w 466725"/>
              <a:gd name="connsiteY25" fmla="*/ 4763 h 1016794"/>
              <a:gd name="connsiteX26" fmla="*/ 26194 w 466725"/>
              <a:gd name="connsiteY26" fmla="*/ 0 h 1016794"/>
              <a:gd name="connsiteX27" fmla="*/ 11907 w 466725"/>
              <a:gd name="connsiteY27" fmla="*/ 0 h 1016794"/>
              <a:gd name="connsiteX28" fmla="*/ 0 w 466725"/>
              <a:gd name="connsiteY28" fmla="*/ 14288 h 1016794"/>
              <a:gd name="connsiteX29" fmla="*/ 2382 w 466725"/>
              <a:gd name="connsiteY29" fmla="*/ 33338 h 1016794"/>
              <a:gd name="connsiteX30" fmla="*/ 80963 w 466725"/>
              <a:gd name="connsiteY30" fmla="*/ 219075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6725" h="1016794">
                <a:moveTo>
                  <a:pt x="80963" y="219075"/>
                </a:moveTo>
                <a:lnTo>
                  <a:pt x="128588" y="359569"/>
                </a:lnTo>
                <a:lnTo>
                  <a:pt x="152400" y="471488"/>
                </a:lnTo>
                <a:lnTo>
                  <a:pt x="171450" y="588169"/>
                </a:lnTo>
                <a:lnTo>
                  <a:pt x="176213" y="726282"/>
                </a:lnTo>
                <a:lnTo>
                  <a:pt x="183357" y="840582"/>
                </a:lnTo>
                <a:lnTo>
                  <a:pt x="190500" y="885825"/>
                </a:lnTo>
                <a:lnTo>
                  <a:pt x="211932" y="954882"/>
                </a:lnTo>
                <a:lnTo>
                  <a:pt x="226219" y="981075"/>
                </a:lnTo>
                <a:lnTo>
                  <a:pt x="242888" y="1000125"/>
                </a:lnTo>
                <a:lnTo>
                  <a:pt x="261938" y="1009650"/>
                </a:lnTo>
                <a:lnTo>
                  <a:pt x="292894" y="1016794"/>
                </a:lnTo>
                <a:lnTo>
                  <a:pt x="326232" y="1014413"/>
                </a:lnTo>
                <a:lnTo>
                  <a:pt x="357188" y="1000125"/>
                </a:lnTo>
                <a:lnTo>
                  <a:pt x="390525" y="978694"/>
                </a:lnTo>
                <a:lnTo>
                  <a:pt x="414338" y="950119"/>
                </a:lnTo>
                <a:lnTo>
                  <a:pt x="433388" y="907257"/>
                </a:lnTo>
                <a:lnTo>
                  <a:pt x="452438" y="823913"/>
                </a:lnTo>
                <a:lnTo>
                  <a:pt x="466725" y="683419"/>
                </a:lnTo>
                <a:lnTo>
                  <a:pt x="466725" y="607219"/>
                </a:lnTo>
                <a:lnTo>
                  <a:pt x="416719" y="495300"/>
                </a:lnTo>
                <a:lnTo>
                  <a:pt x="354807" y="373857"/>
                </a:lnTo>
                <a:lnTo>
                  <a:pt x="285750" y="271463"/>
                </a:lnTo>
                <a:lnTo>
                  <a:pt x="188119" y="164307"/>
                </a:lnTo>
                <a:lnTo>
                  <a:pt x="61913" y="26194"/>
                </a:lnTo>
                <a:lnTo>
                  <a:pt x="38100" y="4763"/>
                </a:lnTo>
                <a:lnTo>
                  <a:pt x="26194" y="0"/>
                </a:lnTo>
                <a:lnTo>
                  <a:pt x="11907" y="0"/>
                </a:lnTo>
                <a:lnTo>
                  <a:pt x="0" y="14288"/>
                </a:lnTo>
                <a:lnTo>
                  <a:pt x="2382" y="33338"/>
                </a:lnTo>
                <a:lnTo>
                  <a:pt x="80963" y="2190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06AECCA-0857-48C3-9C84-978888E3E45B}"/>
              </a:ext>
            </a:extLst>
          </p:cNvPr>
          <p:cNvSpPr/>
          <p:nvPr/>
        </p:nvSpPr>
        <p:spPr>
          <a:xfrm>
            <a:off x="6183313" y="4722814"/>
            <a:ext cx="666750" cy="987425"/>
          </a:xfrm>
          <a:custGeom>
            <a:avLst/>
            <a:gdLst>
              <a:gd name="connsiteX0" fmla="*/ 259557 w 666750"/>
              <a:gd name="connsiteY0" fmla="*/ 383381 h 988219"/>
              <a:gd name="connsiteX1" fmla="*/ 323850 w 666750"/>
              <a:gd name="connsiteY1" fmla="*/ 485775 h 988219"/>
              <a:gd name="connsiteX2" fmla="*/ 347663 w 666750"/>
              <a:gd name="connsiteY2" fmla="*/ 566737 h 988219"/>
              <a:gd name="connsiteX3" fmla="*/ 423863 w 666750"/>
              <a:gd name="connsiteY3" fmla="*/ 845344 h 988219"/>
              <a:gd name="connsiteX4" fmla="*/ 445294 w 666750"/>
              <a:gd name="connsiteY4" fmla="*/ 919162 h 988219"/>
              <a:gd name="connsiteX5" fmla="*/ 478632 w 666750"/>
              <a:gd name="connsiteY5" fmla="*/ 954881 h 988219"/>
              <a:gd name="connsiteX6" fmla="*/ 509588 w 666750"/>
              <a:gd name="connsiteY6" fmla="*/ 976312 h 988219"/>
              <a:gd name="connsiteX7" fmla="*/ 540544 w 666750"/>
              <a:gd name="connsiteY7" fmla="*/ 988219 h 988219"/>
              <a:gd name="connsiteX8" fmla="*/ 564357 w 666750"/>
              <a:gd name="connsiteY8" fmla="*/ 988219 h 988219"/>
              <a:gd name="connsiteX9" fmla="*/ 592932 w 666750"/>
              <a:gd name="connsiteY9" fmla="*/ 983456 h 988219"/>
              <a:gd name="connsiteX10" fmla="*/ 621507 w 666750"/>
              <a:gd name="connsiteY10" fmla="*/ 962025 h 988219"/>
              <a:gd name="connsiteX11" fmla="*/ 638175 w 666750"/>
              <a:gd name="connsiteY11" fmla="*/ 938212 h 988219"/>
              <a:gd name="connsiteX12" fmla="*/ 654844 w 666750"/>
              <a:gd name="connsiteY12" fmla="*/ 902494 h 988219"/>
              <a:gd name="connsiteX13" fmla="*/ 664369 w 666750"/>
              <a:gd name="connsiteY13" fmla="*/ 845344 h 988219"/>
              <a:gd name="connsiteX14" fmla="*/ 666750 w 666750"/>
              <a:gd name="connsiteY14" fmla="*/ 781050 h 988219"/>
              <a:gd name="connsiteX15" fmla="*/ 664369 w 666750"/>
              <a:gd name="connsiteY15" fmla="*/ 673894 h 988219"/>
              <a:gd name="connsiteX16" fmla="*/ 652463 w 666750"/>
              <a:gd name="connsiteY16" fmla="*/ 611981 h 988219"/>
              <a:gd name="connsiteX17" fmla="*/ 611982 w 666750"/>
              <a:gd name="connsiteY17" fmla="*/ 495300 h 988219"/>
              <a:gd name="connsiteX18" fmla="*/ 595313 w 666750"/>
              <a:gd name="connsiteY18" fmla="*/ 469106 h 988219"/>
              <a:gd name="connsiteX19" fmla="*/ 528638 w 666750"/>
              <a:gd name="connsiteY19" fmla="*/ 392906 h 988219"/>
              <a:gd name="connsiteX20" fmla="*/ 414338 w 666750"/>
              <a:gd name="connsiteY20" fmla="*/ 283369 h 988219"/>
              <a:gd name="connsiteX21" fmla="*/ 271463 w 666750"/>
              <a:gd name="connsiteY21" fmla="*/ 166687 h 988219"/>
              <a:gd name="connsiteX22" fmla="*/ 138113 w 666750"/>
              <a:gd name="connsiteY22" fmla="*/ 71437 h 988219"/>
              <a:gd name="connsiteX23" fmla="*/ 42863 w 666750"/>
              <a:gd name="connsiteY23" fmla="*/ 4762 h 988219"/>
              <a:gd name="connsiteX24" fmla="*/ 21432 w 666750"/>
              <a:gd name="connsiteY24" fmla="*/ 0 h 988219"/>
              <a:gd name="connsiteX25" fmla="*/ 4763 w 666750"/>
              <a:gd name="connsiteY25" fmla="*/ 2381 h 988219"/>
              <a:gd name="connsiteX26" fmla="*/ 0 w 666750"/>
              <a:gd name="connsiteY26" fmla="*/ 14287 h 988219"/>
              <a:gd name="connsiteX27" fmla="*/ 4763 w 666750"/>
              <a:gd name="connsiteY27" fmla="*/ 30956 h 988219"/>
              <a:gd name="connsiteX28" fmla="*/ 14288 w 666750"/>
              <a:gd name="connsiteY28" fmla="*/ 50006 h 988219"/>
              <a:gd name="connsiteX29" fmla="*/ 107157 w 666750"/>
              <a:gd name="connsiteY29" fmla="*/ 161925 h 988219"/>
              <a:gd name="connsiteX30" fmla="*/ 200025 w 666750"/>
              <a:gd name="connsiteY30" fmla="*/ 288131 h 988219"/>
              <a:gd name="connsiteX31" fmla="*/ 259557 w 666750"/>
              <a:gd name="connsiteY31" fmla="*/ 383381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6750" h="988219">
                <a:moveTo>
                  <a:pt x="259557" y="383381"/>
                </a:moveTo>
                <a:lnTo>
                  <a:pt x="323850" y="485775"/>
                </a:lnTo>
                <a:lnTo>
                  <a:pt x="347663" y="566737"/>
                </a:lnTo>
                <a:lnTo>
                  <a:pt x="423863" y="845344"/>
                </a:lnTo>
                <a:lnTo>
                  <a:pt x="445294" y="919162"/>
                </a:lnTo>
                <a:lnTo>
                  <a:pt x="478632" y="954881"/>
                </a:lnTo>
                <a:lnTo>
                  <a:pt x="509588" y="976312"/>
                </a:lnTo>
                <a:lnTo>
                  <a:pt x="540544" y="988219"/>
                </a:lnTo>
                <a:lnTo>
                  <a:pt x="564357" y="988219"/>
                </a:lnTo>
                <a:lnTo>
                  <a:pt x="592932" y="983456"/>
                </a:lnTo>
                <a:lnTo>
                  <a:pt x="621507" y="962025"/>
                </a:lnTo>
                <a:lnTo>
                  <a:pt x="638175" y="938212"/>
                </a:lnTo>
                <a:lnTo>
                  <a:pt x="654844" y="902494"/>
                </a:lnTo>
                <a:lnTo>
                  <a:pt x="664369" y="845344"/>
                </a:lnTo>
                <a:cubicBezTo>
                  <a:pt x="665163" y="823913"/>
                  <a:pt x="665956" y="802481"/>
                  <a:pt x="666750" y="781050"/>
                </a:cubicBezTo>
                <a:cubicBezTo>
                  <a:pt x="665956" y="745331"/>
                  <a:pt x="665163" y="709613"/>
                  <a:pt x="664369" y="673894"/>
                </a:cubicBezTo>
                <a:lnTo>
                  <a:pt x="652463" y="611981"/>
                </a:lnTo>
                <a:lnTo>
                  <a:pt x="611982" y="495300"/>
                </a:lnTo>
                <a:lnTo>
                  <a:pt x="595313" y="469106"/>
                </a:lnTo>
                <a:lnTo>
                  <a:pt x="528638" y="392906"/>
                </a:lnTo>
                <a:lnTo>
                  <a:pt x="414338" y="283369"/>
                </a:lnTo>
                <a:lnTo>
                  <a:pt x="271463" y="166687"/>
                </a:lnTo>
                <a:lnTo>
                  <a:pt x="138113" y="71437"/>
                </a:lnTo>
                <a:lnTo>
                  <a:pt x="42863" y="4762"/>
                </a:lnTo>
                <a:lnTo>
                  <a:pt x="21432" y="0"/>
                </a:lnTo>
                <a:lnTo>
                  <a:pt x="4763" y="2381"/>
                </a:lnTo>
                <a:lnTo>
                  <a:pt x="0" y="14287"/>
                </a:lnTo>
                <a:lnTo>
                  <a:pt x="4763" y="30956"/>
                </a:lnTo>
                <a:lnTo>
                  <a:pt x="14288" y="50006"/>
                </a:lnTo>
                <a:lnTo>
                  <a:pt x="107157" y="161925"/>
                </a:lnTo>
                <a:lnTo>
                  <a:pt x="200025" y="288131"/>
                </a:lnTo>
                <a:lnTo>
                  <a:pt x="259557" y="3833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0FBCFAC-A1F3-45EF-BEC4-E0C54246656E}"/>
              </a:ext>
            </a:extLst>
          </p:cNvPr>
          <p:cNvSpPr/>
          <p:nvPr/>
        </p:nvSpPr>
        <p:spPr>
          <a:xfrm>
            <a:off x="7243763" y="4733925"/>
            <a:ext cx="965200" cy="998538"/>
          </a:xfrm>
          <a:custGeom>
            <a:avLst/>
            <a:gdLst>
              <a:gd name="connsiteX0" fmla="*/ 507206 w 964406"/>
              <a:gd name="connsiteY0" fmla="*/ 561975 h 997744"/>
              <a:gd name="connsiteX1" fmla="*/ 583406 w 964406"/>
              <a:gd name="connsiteY1" fmla="*/ 669131 h 997744"/>
              <a:gd name="connsiteX2" fmla="*/ 640556 w 964406"/>
              <a:gd name="connsiteY2" fmla="*/ 762000 h 997744"/>
              <a:gd name="connsiteX3" fmla="*/ 695325 w 964406"/>
              <a:gd name="connsiteY3" fmla="*/ 866775 h 997744"/>
              <a:gd name="connsiteX4" fmla="*/ 723900 w 964406"/>
              <a:gd name="connsiteY4" fmla="*/ 933450 h 997744"/>
              <a:gd name="connsiteX5" fmla="*/ 733425 w 964406"/>
              <a:gd name="connsiteY5" fmla="*/ 945356 h 997744"/>
              <a:gd name="connsiteX6" fmla="*/ 764381 w 964406"/>
              <a:gd name="connsiteY6" fmla="*/ 966788 h 997744"/>
              <a:gd name="connsiteX7" fmla="*/ 792956 w 964406"/>
              <a:gd name="connsiteY7" fmla="*/ 983456 h 997744"/>
              <a:gd name="connsiteX8" fmla="*/ 816768 w 964406"/>
              <a:gd name="connsiteY8" fmla="*/ 992981 h 997744"/>
              <a:gd name="connsiteX9" fmla="*/ 838200 w 964406"/>
              <a:gd name="connsiteY9" fmla="*/ 997744 h 997744"/>
              <a:gd name="connsiteX10" fmla="*/ 866775 w 964406"/>
              <a:gd name="connsiteY10" fmla="*/ 995363 h 997744"/>
              <a:gd name="connsiteX11" fmla="*/ 892968 w 964406"/>
              <a:gd name="connsiteY11" fmla="*/ 981075 h 997744"/>
              <a:gd name="connsiteX12" fmla="*/ 916781 w 964406"/>
              <a:gd name="connsiteY12" fmla="*/ 952500 h 997744"/>
              <a:gd name="connsiteX13" fmla="*/ 945356 w 964406"/>
              <a:gd name="connsiteY13" fmla="*/ 902494 h 997744"/>
              <a:gd name="connsiteX14" fmla="*/ 964406 w 964406"/>
              <a:gd name="connsiteY14" fmla="*/ 838200 h 997744"/>
              <a:gd name="connsiteX15" fmla="*/ 964406 w 964406"/>
              <a:gd name="connsiteY15" fmla="*/ 785813 h 997744"/>
              <a:gd name="connsiteX16" fmla="*/ 957262 w 964406"/>
              <a:gd name="connsiteY16" fmla="*/ 700088 h 997744"/>
              <a:gd name="connsiteX17" fmla="*/ 931068 w 964406"/>
              <a:gd name="connsiteY17" fmla="*/ 623888 h 997744"/>
              <a:gd name="connsiteX18" fmla="*/ 890587 w 964406"/>
              <a:gd name="connsiteY18" fmla="*/ 552450 h 997744"/>
              <a:gd name="connsiteX19" fmla="*/ 831056 w 964406"/>
              <a:gd name="connsiteY19" fmla="*/ 481013 h 997744"/>
              <a:gd name="connsiteX20" fmla="*/ 752475 w 964406"/>
              <a:gd name="connsiteY20" fmla="*/ 419100 h 997744"/>
              <a:gd name="connsiteX21" fmla="*/ 585787 w 964406"/>
              <a:gd name="connsiteY21" fmla="*/ 307181 h 997744"/>
              <a:gd name="connsiteX22" fmla="*/ 438150 w 964406"/>
              <a:gd name="connsiteY22" fmla="*/ 216694 h 997744"/>
              <a:gd name="connsiteX23" fmla="*/ 292893 w 964406"/>
              <a:gd name="connsiteY23" fmla="*/ 133350 h 997744"/>
              <a:gd name="connsiteX24" fmla="*/ 173831 w 964406"/>
              <a:gd name="connsiteY24" fmla="*/ 78581 h 997744"/>
              <a:gd name="connsiteX25" fmla="*/ 66675 w 964406"/>
              <a:gd name="connsiteY25" fmla="*/ 19050 h 997744"/>
              <a:gd name="connsiteX26" fmla="*/ 26193 w 964406"/>
              <a:gd name="connsiteY26" fmla="*/ 0 h 997744"/>
              <a:gd name="connsiteX27" fmla="*/ 11906 w 964406"/>
              <a:gd name="connsiteY27" fmla="*/ 0 h 997744"/>
              <a:gd name="connsiteX28" fmla="*/ 0 w 964406"/>
              <a:gd name="connsiteY28" fmla="*/ 9525 h 997744"/>
              <a:gd name="connsiteX29" fmla="*/ 0 w 964406"/>
              <a:gd name="connsiteY29" fmla="*/ 33338 h 997744"/>
              <a:gd name="connsiteX30" fmla="*/ 11906 w 964406"/>
              <a:gd name="connsiteY30" fmla="*/ 57150 h 997744"/>
              <a:gd name="connsiteX31" fmla="*/ 33337 w 964406"/>
              <a:gd name="connsiteY31" fmla="*/ 76200 h 997744"/>
              <a:gd name="connsiteX32" fmla="*/ 135731 w 964406"/>
              <a:gd name="connsiteY32" fmla="*/ 147638 h 997744"/>
              <a:gd name="connsiteX33" fmla="*/ 257175 w 964406"/>
              <a:gd name="connsiteY33" fmla="*/ 261938 h 997744"/>
              <a:gd name="connsiteX34" fmla="*/ 395287 w 964406"/>
              <a:gd name="connsiteY34" fmla="*/ 414338 h 997744"/>
              <a:gd name="connsiteX35" fmla="*/ 507206 w 964406"/>
              <a:gd name="connsiteY35" fmla="*/ 561975 h 99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4406" h="997744">
                <a:moveTo>
                  <a:pt x="507206" y="561975"/>
                </a:moveTo>
                <a:lnTo>
                  <a:pt x="583406" y="669131"/>
                </a:lnTo>
                <a:lnTo>
                  <a:pt x="640556" y="762000"/>
                </a:lnTo>
                <a:lnTo>
                  <a:pt x="695325" y="866775"/>
                </a:lnTo>
                <a:lnTo>
                  <a:pt x="723900" y="933450"/>
                </a:lnTo>
                <a:lnTo>
                  <a:pt x="733425" y="945356"/>
                </a:lnTo>
                <a:lnTo>
                  <a:pt x="764381" y="966788"/>
                </a:lnTo>
                <a:lnTo>
                  <a:pt x="792956" y="983456"/>
                </a:lnTo>
                <a:lnTo>
                  <a:pt x="816768" y="992981"/>
                </a:lnTo>
                <a:lnTo>
                  <a:pt x="838200" y="997744"/>
                </a:lnTo>
                <a:lnTo>
                  <a:pt x="866775" y="995363"/>
                </a:lnTo>
                <a:lnTo>
                  <a:pt x="892968" y="981075"/>
                </a:lnTo>
                <a:lnTo>
                  <a:pt x="916781" y="952500"/>
                </a:lnTo>
                <a:lnTo>
                  <a:pt x="945356" y="902494"/>
                </a:lnTo>
                <a:lnTo>
                  <a:pt x="964406" y="838200"/>
                </a:lnTo>
                <a:lnTo>
                  <a:pt x="964406" y="785813"/>
                </a:lnTo>
                <a:lnTo>
                  <a:pt x="957262" y="700088"/>
                </a:lnTo>
                <a:lnTo>
                  <a:pt x="931068" y="623888"/>
                </a:lnTo>
                <a:lnTo>
                  <a:pt x="890587" y="552450"/>
                </a:lnTo>
                <a:lnTo>
                  <a:pt x="831056" y="481013"/>
                </a:lnTo>
                <a:lnTo>
                  <a:pt x="752475" y="419100"/>
                </a:lnTo>
                <a:lnTo>
                  <a:pt x="585787" y="307181"/>
                </a:lnTo>
                <a:lnTo>
                  <a:pt x="438150" y="216694"/>
                </a:lnTo>
                <a:lnTo>
                  <a:pt x="292893" y="133350"/>
                </a:lnTo>
                <a:lnTo>
                  <a:pt x="173831" y="78581"/>
                </a:lnTo>
                <a:lnTo>
                  <a:pt x="66675" y="19050"/>
                </a:lnTo>
                <a:lnTo>
                  <a:pt x="26193" y="0"/>
                </a:lnTo>
                <a:lnTo>
                  <a:pt x="11906" y="0"/>
                </a:lnTo>
                <a:lnTo>
                  <a:pt x="0" y="9525"/>
                </a:lnTo>
                <a:lnTo>
                  <a:pt x="0" y="33338"/>
                </a:lnTo>
                <a:lnTo>
                  <a:pt x="11906" y="57150"/>
                </a:lnTo>
                <a:lnTo>
                  <a:pt x="33337" y="76200"/>
                </a:lnTo>
                <a:lnTo>
                  <a:pt x="135731" y="147638"/>
                </a:lnTo>
                <a:lnTo>
                  <a:pt x="257175" y="261938"/>
                </a:lnTo>
                <a:lnTo>
                  <a:pt x="395287" y="414338"/>
                </a:lnTo>
                <a:lnTo>
                  <a:pt x="507206" y="5619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7A0BA2C-6BF9-4532-AA97-2EC53E5D7587}"/>
              </a:ext>
            </a:extLst>
          </p:cNvPr>
          <p:cNvSpPr/>
          <p:nvPr/>
        </p:nvSpPr>
        <p:spPr>
          <a:xfrm>
            <a:off x="5153026" y="1666875"/>
            <a:ext cx="1865313" cy="363538"/>
          </a:xfrm>
          <a:custGeom>
            <a:avLst/>
            <a:gdLst>
              <a:gd name="connsiteX0" fmla="*/ 311944 w 1864519"/>
              <a:gd name="connsiteY0" fmla="*/ 364331 h 364331"/>
              <a:gd name="connsiteX1" fmla="*/ 180975 w 1864519"/>
              <a:gd name="connsiteY1" fmla="*/ 361950 h 364331"/>
              <a:gd name="connsiteX2" fmla="*/ 116681 w 1864519"/>
              <a:gd name="connsiteY2" fmla="*/ 352425 h 364331"/>
              <a:gd name="connsiteX3" fmla="*/ 0 w 1864519"/>
              <a:gd name="connsiteY3" fmla="*/ 209550 h 364331"/>
              <a:gd name="connsiteX4" fmla="*/ 283369 w 1864519"/>
              <a:gd name="connsiteY4" fmla="*/ 176213 h 364331"/>
              <a:gd name="connsiteX5" fmla="*/ 366713 w 1864519"/>
              <a:gd name="connsiteY5" fmla="*/ 200025 h 364331"/>
              <a:gd name="connsiteX6" fmla="*/ 397669 w 1864519"/>
              <a:gd name="connsiteY6" fmla="*/ 202406 h 364331"/>
              <a:gd name="connsiteX7" fmla="*/ 690563 w 1864519"/>
              <a:gd name="connsiteY7" fmla="*/ 157163 h 364331"/>
              <a:gd name="connsiteX8" fmla="*/ 1135856 w 1864519"/>
              <a:gd name="connsiteY8" fmla="*/ 92869 h 364331"/>
              <a:gd name="connsiteX9" fmla="*/ 1178719 w 1864519"/>
              <a:gd name="connsiteY9" fmla="*/ 83344 h 364331"/>
              <a:gd name="connsiteX10" fmla="*/ 1335881 w 1864519"/>
              <a:gd name="connsiteY10" fmla="*/ 38100 h 364331"/>
              <a:gd name="connsiteX11" fmla="*/ 1509713 w 1864519"/>
              <a:gd name="connsiteY11" fmla="*/ 0 h 364331"/>
              <a:gd name="connsiteX12" fmla="*/ 1540669 w 1864519"/>
              <a:gd name="connsiteY12" fmla="*/ 7144 h 364331"/>
              <a:gd name="connsiteX13" fmla="*/ 1697831 w 1864519"/>
              <a:gd name="connsiteY13" fmla="*/ 97631 h 364331"/>
              <a:gd name="connsiteX14" fmla="*/ 1824038 w 1864519"/>
              <a:gd name="connsiteY14" fmla="*/ 176213 h 364331"/>
              <a:gd name="connsiteX15" fmla="*/ 1840706 w 1864519"/>
              <a:gd name="connsiteY15" fmla="*/ 190500 h 364331"/>
              <a:gd name="connsiteX16" fmla="*/ 1852613 w 1864519"/>
              <a:gd name="connsiteY16" fmla="*/ 204788 h 364331"/>
              <a:gd name="connsiteX17" fmla="*/ 1862138 w 1864519"/>
              <a:gd name="connsiteY17" fmla="*/ 228600 h 364331"/>
              <a:gd name="connsiteX18" fmla="*/ 1864519 w 1864519"/>
              <a:gd name="connsiteY18" fmla="*/ 250031 h 364331"/>
              <a:gd name="connsiteX19" fmla="*/ 1859756 w 1864519"/>
              <a:gd name="connsiteY19" fmla="*/ 273844 h 364331"/>
              <a:gd name="connsiteX20" fmla="*/ 1840706 w 1864519"/>
              <a:gd name="connsiteY20" fmla="*/ 297656 h 364331"/>
              <a:gd name="connsiteX21" fmla="*/ 1821656 w 1864519"/>
              <a:gd name="connsiteY21" fmla="*/ 314325 h 364331"/>
              <a:gd name="connsiteX22" fmla="*/ 1747838 w 1864519"/>
              <a:gd name="connsiteY22" fmla="*/ 347663 h 364331"/>
              <a:gd name="connsiteX23" fmla="*/ 1302544 w 1864519"/>
              <a:gd name="connsiteY23" fmla="*/ 221456 h 364331"/>
              <a:gd name="connsiteX24" fmla="*/ 962025 w 1864519"/>
              <a:gd name="connsiteY24" fmla="*/ 276225 h 364331"/>
              <a:gd name="connsiteX25" fmla="*/ 545306 w 1864519"/>
              <a:gd name="connsiteY25" fmla="*/ 345281 h 364331"/>
              <a:gd name="connsiteX26" fmla="*/ 421481 w 1864519"/>
              <a:gd name="connsiteY26" fmla="*/ 361950 h 364331"/>
              <a:gd name="connsiteX27" fmla="*/ 311944 w 1864519"/>
              <a:gd name="connsiteY27" fmla="*/ 364331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64519" h="364331">
                <a:moveTo>
                  <a:pt x="311944" y="364331"/>
                </a:moveTo>
                <a:lnTo>
                  <a:pt x="180975" y="361950"/>
                </a:lnTo>
                <a:lnTo>
                  <a:pt x="116681" y="352425"/>
                </a:lnTo>
                <a:lnTo>
                  <a:pt x="0" y="209550"/>
                </a:lnTo>
                <a:lnTo>
                  <a:pt x="283369" y="176213"/>
                </a:lnTo>
                <a:lnTo>
                  <a:pt x="366713" y="200025"/>
                </a:lnTo>
                <a:lnTo>
                  <a:pt x="397669" y="202406"/>
                </a:lnTo>
                <a:lnTo>
                  <a:pt x="690563" y="157163"/>
                </a:lnTo>
                <a:lnTo>
                  <a:pt x="1135856" y="92869"/>
                </a:lnTo>
                <a:lnTo>
                  <a:pt x="1178719" y="83344"/>
                </a:lnTo>
                <a:lnTo>
                  <a:pt x="1335881" y="38100"/>
                </a:lnTo>
                <a:lnTo>
                  <a:pt x="1509713" y="0"/>
                </a:lnTo>
                <a:lnTo>
                  <a:pt x="1540669" y="7144"/>
                </a:lnTo>
                <a:lnTo>
                  <a:pt x="1697831" y="97631"/>
                </a:lnTo>
                <a:lnTo>
                  <a:pt x="1824038" y="176213"/>
                </a:lnTo>
                <a:lnTo>
                  <a:pt x="1840706" y="190500"/>
                </a:lnTo>
                <a:lnTo>
                  <a:pt x="1852613" y="204788"/>
                </a:lnTo>
                <a:lnTo>
                  <a:pt x="1862138" y="228600"/>
                </a:lnTo>
                <a:lnTo>
                  <a:pt x="1864519" y="250031"/>
                </a:lnTo>
                <a:lnTo>
                  <a:pt x="1859756" y="273844"/>
                </a:lnTo>
                <a:lnTo>
                  <a:pt x="1840706" y="297656"/>
                </a:lnTo>
                <a:lnTo>
                  <a:pt x="1821656" y="314325"/>
                </a:lnTo>
                <a:lnTo>
                  <a:pt x="1747838" y="347663"/>
                </a:lnTo>
                <a:lnTo>
                  <a:pt x="1302544" y="221456"/>
                </a:lnTo>
                <a:lnTo>
                  <a:pt x="962025" y="276225"/>
                </a:lnTo>
                <a:lnTo>
                  <a:pt x="545306" y="345281"/>
                </a:lnTo>
                <a:lnTo>
                  <a:pt x="421481" y="361950"/>
                </a:lnTo>
                <a:lnTo>
                  <a:pt x="311944" y="3643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1C17C39-CADD-40D4-B958-7C60E2DA9D0C}"/>
              </a:ext>
            </a:extLst>
          </p:cNvPr>
          <p:cNvSpPr/>
          <p:nvPr/>
        </p:nvSpPr>
        <p:spPr>
          <a:xfrm>
            <a:off x="5681663" y="1855789"/>
            <a:ext cx="1238250" cy="1089025"/>
          </a:xfrm>
          <a:custGeom>
            <a:avLst/>
            <a:gdLst>
              <a:gd name="connsiteX0" fmla="*/ 342900 w 1238250"/>
              <a:gd name="connsiteY0" fmla="*/ 673894 h 1090612"/>
              <a:gd name="connsiteX1" fmla="*/ 557212 w 1238250"/>
              <a:gd name="connsiteY1" fmla="*/ 433387 h 1090612"/>
              <a:gd name="connsiteX2" fmla="*/ 742950 w 1238250"/>
              <a:gd name="connsiteY2" fmla="*/ 195262 h 1090612"/>
              <a:gd name="connsiteX3" fmla="*/ 807243 w 1238250"/>
              <a:gd name="connsiteY3" fmla="*/ 107156 h 1090612"/>
              <a:gd name="connsiteX4" fmla="*/ 812006 w 1238250"/>
              <a:gd name="connsiteY4" fmla="*/ 88106 h 1090612"/>
              <a:gd name="connsiteX5" fmla="*/ 812006 w 1238250"/>
              <a:gd name="connsiteY5" fmla="*/ 69056 h 1090612"/>
              <a:gd name="connsiteX6" fmla="*/ 802481 w 1238250"/>
              <a:gd name="connsiteY6" fmla="*/ 47625 h 1090612"/>
              <a:gd name="connsiteX7" fmla="*/ 745331 w 1238250"/>
              <a:gd name="connsiteY7" fmla="*/ 0 h 1090612"/>
              <a:gd name="connsiteX8" fmla="*/ 1238250 w 1238250"/>
              <a:gd name="connsiteY8" fmla="*/ 147637 h 1090612"/>
              <a:gd name="connsiteX9" fmla="*/ 1207293 w 1238250"/>
              <a:gd name="connsiteY9" fmla="*/ 166687 h 1090612"/>
              <a:gd name="connsiteX10" fmla="*/ 1178718 w 1238250"/>
              <a:gd name="connsiteY10" fmla="*/ 176212 h 1090612"/>
              <a:gd name="connsiteX11" fmla="*/ 900112 w 1238250"/>
              <a:gd name="connsiteY11" fmla="*/ 409575 h 1090612"/>
              <a:gd name="connsiteX12" fmla="*/ 454818 w 1238250"/>
              <a:gd name="connsiteY12" fmla="*/ 773906 h 1090612"/>
              <a:gd name="connsiteX13" fmla="*/ 188118 w 1238250"/>
              <a:gd name="connsiteY13" fmla="*/ 983456 h 1090612"/>
              <a:gd name="connsiteX14" fmla="*/ 0 w 1238250"/>
              <a:gd name="connsiteY14" fmla="*/ 1090612 h 1090612"/>
              <a:gd name="connsiteX15" fmla="*/ 85725 w 1238250"/>
              <a:gd name="connsiteY15" fmla="*/ 962025 h 1090612"/>
              <a:gd name="connsiteX16" fmla="*/ 342900 w 1238250"/>
              <a:gd name="connsiteY16" fmla="*/ 673894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8250" h="1090612">
                <a:moveTo>
                  <a:pt x="342900" y="673894"/>
                </a:moveTo>
                <a:lnTo>
                  <a:pt x="557212" y="433387"/>
                </a:lnTo>
                <a:lnTo>
                  <a:pt x="742950" y="195262"/>
                </a:lnTo>
                <a:lnTo>
                  <a:pt x="807243" y="107156"/>
                </a:lnTo>
                <a:lnTo>
                  <a:pt x="812006" y="88106"/>
                </a:lnTo>
                <a:lnTo>
                  <a:pt x="812006" y="69056"/>
                </a:lnTo>
                <a:lnTo>
                  <a:pt x="802481" y="47625"/>
                </a:lnTo>
                <a:lnTo>
                  <a:pt x="745331" y="0"/>
                </a:lnTo>
                <a:lnTo>
                  <a:pt x="1238250" y="147637"/>
                </a:lnTo>
                <a:lnTo>
                  <a:pt x="1207293" y="166687"/>
                </a:lnTo>
                <a:lnTo>
                  <a:pt x="1178718" y="176212"/>
                </a:lnTo>
                <a:lnTo>
                  <a:pt x="900112" y="409575"/>
                </a:lnTo>
                <a:lnTo>
                  <a:pt x="454818" y="773906"/>
                </a:lnTo>
                <a:lnTo>
                  <a:pt x="188118" y="983456"/>
                </a:lnTo>
                <a:lnTo>
                  <a:pt x="0" y="1090612"/>
                </a:lnTo>
                <a:lnTo>
                  <a:pt x="85725" y="962025"/>
                </a:lnTo>
                <a:lnTo>
                  <a:pt x="342900" y="6738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FFF747F-C0CC-434D-A38A-6E81BE60D7AA}"/>
              </a:ext>
            </a:extLst>
          </p:cNvPr>
          <p:cNvSpPr/>
          <p:nvPr/>
        </p:nvSpPr>
        <p:spPr>
          <a:xfrm>
            <a:off x="4605338" y="2651125"/>
            <a:ext cx="3078162" cy="1760538"/>
          </a:xfrm>
          <a:custGeom>
            <a:avLst/>
            <a:gdLst>
              <a:gd name="connsiteX0" fmla="*/ 911824 w 3078051"/>
              <a:gd name="connsiteY0" fmla="*/ 208638 h 1761830"/>
              <a:gd name="connsiteX1" fmla="*/ 623338 w 3078051"/>
              <a:gd name="connsiteY1" fmla="*/ 242123 h 1761830"/>
              <a:gd name="connsiteX2" fmla="*/ 296214 w 3078051"/>
              <a:gd name="connsiteY2" fmla="*/ 283335 h 1761830"/>
              <a:gd name="connsiteX3" fmla="*/ 221517 w 3078051"/>
              <a:gd name="connsiteY3" fmla="*/ 293638 h 1761830"/>
              <a:gd name="connsiteX4" fmla="*/ 128789 w 3078051"/>
              <a:gd name="connsiteY4" fmla="*/ 285911 h 1761830"/>
              <a:gd name="connsiteX5" fmla="*/ 0 w 3078051"/>
              <a:gd name="connsiteY5" fmla="*/ 358033 h 1761830"/>
              <a:gd name="connsiteX6" fmla="*/ 206062 w 3078051"/>
              <a:gd name="connsiteY6" fmla="*/ 468791 h 1761830"/>
              <a:gd name="connsiteX7" fmla="*/ 309093 w 3078051"/>
              <a:gd name="connsiteY7" fmla="*/ 450761 h 1761830"/>
              <a:gd name="connsiteX8" fmla="*/ 515155 w 3078051"/>
              <a:gd name="connsiteY8" fmla="*/ 417276 h 1761830"/>
              <a:gd name="connsiteX9" fmla="*/ 803642 w 3078051"/>
              <a:gd name="connsiteY9" fmla="*/ 381215 h 1761830"/>
              <a:gd name="connsiteX10" fmla="*/ 1102432 w 3078051"/>
              <a:gd name="connsiteY10" fmla="*/ 350305 h 1761830"/>
              <a:gd name="connsiteX11" fmla="*/ 1285312 w 3078051"/>
              <a:gd name="connsiteY11" fmla="*/ 329699 h 1761830"/>
              <a:gd name="connsiteX12" fmla="*/ 1573798 w 3078051"/>
              <a:gd name="connsiteY12" fmla="*/ 298790 h 1761830"/>
              <a:gd name="connsiteX13" fmla="*/ 1942134 w 3078051"/>
              <a:gd name="connsiteY13" fmla="*/ 260153 h 1761830"/>
              <a:gd name="connsiteX14" fmla="*/ 2145620 w 3078051"/>
              <a:gd name="connsiteY14" fmla="*/ 239547 h 1761830"/>
              <a:gd name="connsiteX15" fmla="*/ 2243500 w 3078051"/>
              <a:gd name="connsiteY15" fmla="*/ 244699 h 1761830"/>
              <a:gd name="connsiteX16" fmla="*/ 2444410 w 3078051"/>
              <a:gd name="connsiteY16" fmla="*/ 244699 h 1761830"/>
              <a:gd name="connsiteX17" fmla="*/ 2647896 w 3078051"/>
              <a:gd name="connsiteY17" fmla="*/ 247274 h 1761830"/>
              <a:gd name="connsiteX18" fmla="*/ 2676230 w 3078051"/>
              <a:gd name="connsiteY18" fmla="*/ 255002 h 1761830"/>
              <a:gd name="connsiteX19" fmla="*/ 2694260 w 3078051"/>
              <a:gd name="connsiteY19" fmla="*/ 270456 h 1761830"/>
              <a:gd name="connsiteX20" fmla="*/ 2707139 w 3078051"/>
              <a:gd name="connsiteY20" fmla="*/ 285911 h 1761830"/>
              <a:gd name="connsiteX21" fmla="*/ 2712291 w 3078051"/>
              <a:gd name="connsiteY21" fmla="*/ 301366 h 1761830"/>
              <a:gd name="connsiteX22" fmla="*/ 2691685 w 3078051"/>
              <a:gd name="connsiteY22" fmla="*/ 698035 h 1761830"/>
              <a:gd name="connsiteX23" fmla="*/ 2686533 w 3078051"/>
              <a:gd name="connsiteY23" fmla="*/ 783036 h 1761830"/>
              <a:gd name="connsiteX24" fmla="*/ 2635018 w 3078051"/>
              <a:gd name="connsiteY24" fmla="*/ 1164250 h 1761830"/>
              <a:gd name="connsiteX25" fmla="*/ 2575775 w 3078051"/>
              <a:gd name="connsiteY25" fmla="*/ 1571223 h 1761830"/>
              <a:gd name="connsiteX26" fmla="*/ 2593805 w 3078051"/>
              <a:gd name="connsiteY26" fmla="*/ 1653647 h 1761830"/>
              <a:gd name="connsiteX27" fmla="*/ 2660775 w 3078051"/>
              <a:gd name="connsiteY27" fmla="*/ 1754103 h 1761830"/>
              <a:gd name="connsiteX28" fmla="*/ 2699412 w 3078051"/>
              <a:gd name="connsiteY28" fmla="*/ 1761830 h 1761830"/>
              <a:gd name="connsiteX29" fmla="*/ 2743200 w 3078051"/>
              <a:gd name="connsiteY29" fmla="*/ 1756678 h 1761830"/>
              <a:gd name="connsiteX30" fmla="*/ 2766382 w 3078051"/>
              <a:gd name="connsiteY30" fmla="*/ 1736072 h 1761830"/>
              <a:gd name="connsiteX31" fmla="*/ 2799867 w 3078051"/>
              <a:gd name="connsiteY31" fmla="*/ 1676829 h 1761830"/>
              <a:gd name="connsiteX32" fmla="*/ 2812746 w 3078051"/>
              <a:gd name="connsiteY32" fmla="*/ 1620162 h 1761830"/>
              <a:gd name="connsiteX33" fmla="*/ 2864262 w 3078051"/>
              <a:gd name="connsiteY33" fmla="*/ 1316221 h 1761830"/>
              <a:gd name="connsiteX34" fmla="*/ 2959565 w 3078051"/>
              <a:gd name="connsiteY34" fmla="*/ 757278 h 1761830"/>
              <a:gd name="connsiteX35" fmla="*/ 2995626 w 3078051"/>
              <a:gd name="connsiteY35" fmla="*/ 522882 h 1761830"/>
              <a:gd name="connsiteX36" fmla="*/ 3008505 w 3078051"/>
              <a:gd name="connsiteY36" fmla="*/ 435306 h 1761830"/>
              <a:gd name="connsiteX37" fmla="*/ 3016232 w 3078051"/>
              <a:gd name="connsiteY37" fmla="*/ 414700 h 1761830"/>
              <a:gd name="connsiteX38" fmla="*/ 3047142 w 3078051"/>
              <a:gd name="connsiteY38" fmla="*/ 378639 h 1761830"/>
              <a:gd name="connsiteX39" fmla="*/ 3070324 w 3078051"/>
              <a:gd name="connsiteY39" fmla="*/ 350305 h 1761830"/>
              <a:gd name="connsiteX40" fmla="*/ 3078051 w 3078051"/>
              <a:gd name="connsiteY40" fmla="*/ 332275 h 1761830"/>
              <a:gd name="connsiteX41" fmla="*/ 3078051 w 3078051"/>
              <a:gd name="connsiteY41" fmla="*/ 309093 h 1761830"/>
              <a:gd name="connsiteX42" fmla="*/ 3070324 w 3078051"/>
              <a:gd name="connsiteY42" fmla="*/ 283335 h 1761830"/>
              <a:gd name="connsiteX43" fmla="*/ 3044566 w 3078051"/>
              <a:gd name="connsiteY43" fmla="*/ 231820 h 1761830"/>
              <a:gd name="connsiteX44" fmla="*/ 2967293 w 3078051"/>
              <a:gd name="connsiteY44" fmla="*/ 157122 h 1761830"/>
              <a:gd name="connsiteX45" fmla="*/ 2884868 w 3078051"/>
              <a:gd name="connsiteY45" fmla="*/ 69546 h 1761830"/>
              <a:gd name="connsiteX46" fmla="*/ 2812746 w 3078051"/>
              <a:gd name="connsiteY46" fmla="*/ 5152 h 1761830"/>
              <a:gd name="connsiteX47" fmla="*/ 2792140 w 3078051"/>
              <a:gd name="connsiteY47" fmla="*/ 0 h 1761830"/>
              <a:gd name="connsiteX48" fmla="*/ 2750927 w 3078051"/>
              <a:gd name="connsiteY48" fmla="*/ 0 h 1761830"/>
              <a:gd name="connsiteX49" fmla="*/ 2565472 w 3078051"/>
              <a:gd name="connsiteY49" fmla="*/ 41213 h 1761830"/>
              <a:gd name="connsiteX50" fmla="*/ 2258954 w 3078051"/>
              <a:gd name="connsiteY50" fmla="*/ 74698 h 1761830"/>
              <a:gd name="connsiteX51" fmla="*/ 1545465 w 3078051"/>
              <a:gd name="connsiteY51" fmla="*/ 149395 h 1761830"/>
              <a:gd name="connsiteX52" fmla="*/ 1287887 w 3078051"/>
              <a:gd name="connsiteY52" fmla="*/ 175153 h 1761830"/>
              <a:gd name="connsiteX53" fmla="*/ 1156523 w 3078051"/>
              <a:gd name="connsiteY53" fmla="*/ 172577 h 1761830"/>
              <a:gd name="connsiteX54" fmla="*/ 911824 w 3078051"/>
              <a:gd name="connsiteY54" fmla="*/ 208638 h 176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78051" h="1761830">
                <a:moveTo>
                  <a:pt x="911824" y="208638"/>
                </a:moveTo>
                <a:lnTo>
                  <a:pt x="623338" y="242123"/>
                </a:lnTo>
                <a:lnTo>
                  <a:pt x="296214" y="283335"/>
                </a:lnTo>
                <a:lnTo>
                  <a:pt x="221517" y="293638"/>
                </a:lnTo>
                <a:lnTo>
                  <a:pt x="128789" y="285911"/>
                </a:lnTo>
                <a:lnTo>
                  <a:pt x="0" y="358033"/>
                </a:lnTo>
                <a:lnTo>
                  <a:pt x="206062" y="468791"/>
                </a:lnTo>
                <a:lnTo>
                  <a:pt x="309093" y="450761"/>
                </a:lnTo>
                <a:lnTo>
                  <a:pt x="515155" y="417276"/>
                </a:lnTo>
                <a:lnTo>
                  <a:pt x="803642" y="381215"/>
                </a:lnTo>
                <a:lnTo>
                  <a:pt x="1102432" y="350305"/>
                </a:lnTo>
                <a:lnTo>
                  <a:pt x="1285312" y="329699"/>
                </a:lnTo>
                <a:lnTo>
                  <a:pt x="1573798" y="298790"/>
                </a:lnTo>
                <a:lnTo>
                  <a:pt x="1942134" y="260153"/>
                </a:lnTo>
                <a:lnTo>
                  <a:pt x="2145620" y="239547"/>
                </a:lnTo>
                <a:lnTo>
                  <a:pt x="2243500" y="244699"/>
                </a:lnTo>
                <a:lnTo>
                  <a:pt x="2444410" y="244699"/>
                </a:lnTo>
                <a:lnTo>
                  <a:pt x="2647896" y="247274"/>
                </a:lnTo>
                <a:lnTo>
                  <a:pt x="2676230" y="255002"/>
                </a:lnTo>
                <a:lnTo>
                  <a:pt x="2694260" y="270456"/>
                </a:lnTo>
                <a:lnTo>
                  <a:pt x="2707139" y="285911"/>
                </a:lnTo>
                <a:lnTo>
                  <a:pt x="2712291" y="301366"/>
                </a:lnTo>
                <a:lnTo>
                  <a:pt x="2691685" y="698035"/>
                </a:lnTo>
                <a:lnTo>
                  <a:pt x="2686533" y="783036"/>
                </a:lnTo>
                <a:lnTo>
                  <a:pt x="2635018" y="1164250"/>
                </a:lnTo>
                <a:lnTo>
                  <a:pt x="2575775" y="1571223"/>
                </a:lnTo>
                <a:lnTo>
                  <a:pt x="2593805" y="1653647"/>
                </a:lnTo>
                <a:lnTo>
                  <a:pt x="2660775" y="1754103"/>
                </a:lnTo>
                <a:lnTo>
                  <a:pt x="2699412" y="1761830"/>
                </a:lnTo>
                <a:lnTo>
                  <a:pt x="2743200" y="1756678"/>
                </a:lnTo>
                <a:lnTo>
                  <a:pt x="2766382" y="1736072"/>
                </a:lnTo>
                <a:lnTo>
                  <a:pt x="2799867" y="1676829"/>
                </a:lnTo>
                <a:lnTo>
                  <a:pt x="2812746" y="1620162"/>
                </a:lnTo>
                <a:lnTo>
                  <a:pt x="2864262" y="1316221"/>
                </a:lnTo>
                <a:lnTo>
                  <a:pt x="2959565" y="757278"/>
                </a:lnTo>
                <a:lnTo>
                  <a:pt x="2995626" y="522882"/>
                </a:lnTo>
                <a:lnTo>
                  <a:pt x="3008505" y="435306"/>
                </a:lnTo>
                <a:lnTo>
                  <a:pt x="3016232" y="414700"/>
                </a:lnTo>
                <a:lnTo>
                  <a:pt x="3047142" y="378639"/>
                </a:lnTo>
                <a:lnTo>
                  <a:pt x="3070324" y="350305"/>
                </a:lnTo>
                <a:lnTo>
                  <a:pt x="3078051" y="332275"/>
                </a:lnTo>
                <a:lnTo>
                  <a:pt x="3078051" y="309093"/>
                </a:lnTo>
                <a:lnTo>
                  <a:pt x="3070324" y="283335"/>
                </a:lnTo>
                <a:lnTo>
                  <a:pt x="3044566" y="231820"/>
                </a:lnTo>
                <a:lnTo>
                  <a:pt x="2967293" y="157122"/>
                </a:lnTo>
                <a:lnTo>
                  <a:pt x="2884868" y="69546"/>
                </a:lnTo>
                <a:lnTo>
                  <a:pt x="2812746" y="5152"/>
                </a:lnTo>
                <a:lnTo>
                  <a:pt x="2792140" y="0"/>
                </a:lnTo>
                <a:lnTo>
                  <a:pt x="2750927" y="0"/>
                </a:lnTo>
                <a:lnTo>
                  <a:pt x="2565472" y="41213"/>
                </a:lnTo>
                <a:lnTo>
                  <a:pt x="2258954" y="74698"/>
                </a:lnTo>
                <a:lnTo>
                  <a:pt x="1545465" y="149395"/>
                </a:lnTo>
                <a:lnTo>
                  <a:pt x="1287887" y="175153"/>
                </a:lnTo>
                <a:lnTo>
                  <a:pt x="1156523" y="172577"/>
                </a:lnTo>
                <a:lnTo>
                  <a:pt x="911824" y="208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5D91252-01DE-41A3-BF05-6ED484BE5000}"/>
              </a:ext>
            </a:extLst>
          </p:cNvPr>
          <p:cNvSpPr/>
          <p:nvPr/>
        </p:nvSpPr>
        <p:spPr>
          <a:xfrm>
            <a:off x="5842001" y="2863851"/>
            <a:ext cx="269875" cy="1465263"/>
          </a:xfrm>
          <a:custGeom>
            <a:avLst/>
            <a:gdLst>
              <a:gd name="connsiteX0" fmla="*/ 23182 w 270456"/>
              <a:gd name="connsiteY0" fmla="*/ 491973 h 1465616"/>
              <a:gd name="connsiteX1" fmla="*/ 23182 w 270456"/>
              <a:gd name="connsiteY1" fmla="*/ 164850 h 1465616"/>
              <a:gd name="connsiteX2" fmla="*/ 23182 w 270456"/>
              <a:gd name="connsiteY2" fmla="*/ 105607 h 1465616"/>
              <a:gd name="connsiteX3" fmla="*/ 64394 w 270456"/>
              <a:gd name="connsiteY3" fmla="*/ 0 h 1465616"/>
              <a:gd name="connsiteX4" fmla="*/ 242123 w 270456"/>
              <a:gd name="connsiteY4" fmla="*/ 90153 h 1465616"/>
              <a:gd name="connsiteX5" fmla="*/ 270456 w 270456"/>
              <a:gd name="connsiteY5" fmla="*/ 159698 h 1465616"/>
              <a:gd name="connsiteX6" fmla="*/ 270456 w 270456"/>
              <a:gd name="connsiteY6" fmla="*/ 229244 h 1465616"/>
              <a:gd name="connsiteX7" fmla="*/ 270456 w 270456"/>
              <a:gd name="connsiteY7" fmla="*/ 664550 h 1465616"/>
              <a:gd name="connsiteX8" fmla="*/ 267881 w 270456"/>
              <a:gd name="connsiteY8" fmla="*/ 824248 h 1465616"/>
              <a:gd name="connsiteX9" fmla="*/ 247274 w 270456"/>
              <a:gd name="connsiteY9" fmla="*/ 1393494 h 1465616"/>
              <a:gd name="connsiteX10" fmla="*/ 123637 w 270456"/>
              <a:gd name="connsiteY10" fmla="*/ 1465616 h 1465616"/>
              <a:gd name="connsiteX11" fmla="*/ 0 w 270456"/>
              <a:gd name="connsiteY11" fmla="*/ 1414101 h 1465616"/>
              <a:gd name="connsiteX12" fmla="*/ 20606 w 270456"/>
              <a:gd name="connsiteY12" fmla="*/ 922128 h 1465616"/>
              <a:gd name="connsiteX13" fmla="*/ 28333 w 270456"/>
              <a:gd name="connsiteY13" fmla="*/ 643944 h 1465616"/>
              <a:gd name="connsiteX14" fmla="*/ 23182 w 270456"/>
              <a:gd name="connsiteY14" fmla="*/ 491973 h 146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456" h="1465616">
                <a:moveTo>
                  <a:pt x="23182" y="491973"/>
                </a:moveTo>
                <a:lnTo>
                  <a:pt x="23182" y="164850"/>
                </a:lnTo>
                <a:lnTo>
                  <a:pt x="23182" y="105607"/>
                </a:lnTo>
                <a:lnTo>
                  <a:pt x="64394" y="0"/>
                </a:lnTo>
                <a:lnTo>
                  <a:pt x="242123" y="90153"/>
                </a:lnTo>
                <a:lnTo>
                  <a:pt x="270456" y="159698"/>
                </a:lnTo>
                <a:lnTo>
                  <a:pt x="270456" y="229244"/>
                </a:lnTo>
                <a:lnTo>
                  <a:pt x="270456" y="664550"/>
                </a:lnTo>
                <a:cubicBezTo>
                  <a:pt x="269598" y="717783"/>
                  <a:pt x="268739" y="771015"/>
                  <a:pt x="267881" y="824248"/>
                </a:cubicBezTo>
                <a:lnTo>
                  <a:pt x="247274" y="1393494"/>
                </a:lnTo>
                <a:lnTo>
                  <a:pt x="123637" y="1465616"/>
                </a:lnTo>
                <a:lnTo>
                  <a:pt x="0" y="1414101"/>
                </a:lnTo>
                <a:lnTo>
                  <a:pt x="20606" y="922128"/>
                </a:lnTo>
                <a:lnTo>
                  <a:pt x="28333" y="643944"/>
                </a:lnTo>
                <a:lnTo>
                  <a:pt x="23182" y="4919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26B40A8-BD9F-468F-BA70-EFE74E0BFCAA}"/>
              </a:ext>
            </a:extLst>
          </p:cNvPr>
          <p:cNvSpPr/>
          <p:nvPr/>
        </p:nvSpPr>
        <p:spPr>
          <a:xfrm>
            <a:off x="4710113" y="3360739"/>
            <a:ext cx="2768600" cy="428625"/>
          </a:xfrm>
          <a:custGeom>
            <a:avLst/>
            <a:gdLst>
              <a:gd name="connsiteX0" fmla="*/ 775308 w 2768958"/>
              <a:gd name="connsiteY0" fmla="*/ 200910 h 427579"/>
              <a:gd name="connsiteX1" fmla="*/ 396669 w 2768958"/>
              <a:gd name="connsiteY1" fmla="*/ 242123 h 427579"/>
              <a:gd name="connsiteX2" fmla="*/ 139092 w 2768958"/>
              <a:gd name="connsiteY2" fmla="*/ 270456 h 427579"/>
              <a:gd name="connsiteX3" fmla="*/ 0 w 2768958"/>
              <a:gd name="connsiteY3" fmla="*/ 319396 h 427579"/>
              <a:gd name="connsiteX4" fmla="*/ 144243 w 2768958"/>
              <a:gd name="connsiteY4" fmla="*/ 427579 h 427579"/>
              <a:gd name="connsiteX5" fmla="*/ 394093 w 2768958"/>
              <a:gd name="connsiteY5" fmla="*/ 399245 h 427579"/>
              <a:gd name="connsiteX6" fmla="*/ 999400 w 2768958"/>
              <a:gd name="connsiteY6" fmla="*/ 329699 h 427579"/>
              <a:gd name="connsiteX7" fmla="*/ 1187432 w 2768958"/>
              <a:gd name="connsiteY7" fmla="*/ 309093 h 427579"/>
              <a:gd name="connsiteX8" fmla="*/ 1396070 w 2768958"/>
              <a:gd name="connsiteY8" fmla="*/ 291062 h 427579"/>
              <a:gd name="connsiteX9" fmla="*/ 1813345 w 2768958"/>
              <a:gd name="connsiteY9" fmla="*/ 252426 h 427579"/>
              <a:gd name="connsiteX10" fmla="*/ 2083802 w 2768958"/>
              <a:gd name="connsiteY10" fmla="*/ 224092 h 427579"/>
              <a:gd name="connsiteX11" fmla="*/ 2261530 w 2768958"/>
              <a:gd name="connsiteY11" fmla="*/ 213789 h 427579"/>
              <a:gd name="connsiteX12" fmla="*/ 2511380 w 2768958"/>
              <a:gd name="connsiteY12" fmla="*/ 221517 h 427579"/>
              <a:gd name="connsiteX13" fmla="*/ 2586078 w 2768958"/>
              <a:gd name="connsiteY13" fmla="*/ 226668 h 427579"/>
              <a:gd name="connsiteX14" fmla="*/ 2768958 w 2768958"/>
              <a:gd name="connsiteY14" fmla="*/ 175153 h 427579"/>
              <a:gd name="connsiteX15" fmla="*/ 2588653 w 2768958"/>
              <a:gd name="connsiteY15" fmla="*/ 48940 h 427579"/>
              <a:gd name="connsiteX16" fmla="*/ 2477895 w 2768958"/>
              <a:gd name="connsiteY16" fmla="*/ 10303 h 427579"/>
              <a:gd name="connsiteX17" fmla="*/ 2416077 w 2768958"/>
              <a:gd name="connsiteY17" fmla="*/ 0 h 427579"/>
              <a:gd name="connsiteX18" fmla="*/ 2374864 w 2768958"/>
              <a:gd name="connsiteY18" fmla="*/ 2576 h 427579"/>
              <a:gd name="connsiteX19" fmla="*/ 2248651 w 2768958"/>
              <a:gd name="connsiteY19" fmla="*/ 38637 h 427579"/>
              <a:gd name="connsiteX20" fmla="*/ 2161075 w 2768958"/>
              <a:gd name="connsiteY20" fmla="*/ 51515 h 427579"/>
              <a:gd name="connsiteX21" fmla="*/ 1671678 w 2768958"/>
              <a:gd name="connsiteY21" fmla="*/ 105607 h 427579"/>
              <a:gd name="connsiteX22" fmla="*/ 1308493 w 2768958"/>
              <a:gd name="connsiteY22" fmla="*/ 144243 h 427579"/>
              <a:gd name="connsiteX23" fmla="*/ 1038037 w 2768958"/>
              <a:gd name="connsiteY23" fmla="*/ 170001 h 427579"/>
              <a:gd name="connsiteX24" fmla="*/ 775308 w 2768958"/>
              <a:gd name="connsiteY24" fmla="*/ 200910 h 4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8958" h="427579">
                <a:moveTo>
                  <a:pt x="775308" y="200910"/>
                </a:moveTo>
                <a:lnTo>
                  <a:pt x="396669" y="242123"/>
                </a:lnTo>
                <a:lnTo>
                  <a:pt x="139092" y="270456"/>
                </a:lnTo>
                <a:lnTo>
                  <a:pt x="0" y="319396"/>
                </a:lnTo>
                <a:lnTo>
                  <a:pt x="144243" y="427579"/>
                </a:lnTo>
                <a:lnTo>
                  <a:pt x="394093" y="399245"/>
                </a:lnTo>
                <a:lnTo>
                  <a:pt x="999400" y="329699"/>
                </a:lnTo>
                <a:lnTo>
                  <a:pt x="1187432" y="309093"/>
                </a:lnTo>
                <a:lnTo>
                  <a:pt x="1396070" y="291062"/>
                </a:lnTo>
                <a:lnTo>
                  <a:pt x="1813345" y="252426"/>
                </a:lnTo>
                <a:lnTo>
                  <a:pt x="2083802" y="224092"/>
                </a:lnTo>
                <a:lnTo>
                  <a:pt x="2261530" y="213789"/>
                </a:lnTo>
                <a:lnTo>
                  <a:pt x="2511380" y="221517"/>
                </a:lnTo>
                <a:lnTo>
                  <a:pt x="2586078" y="226668"/>
                </a:lnTo>
                <a:lnTo>
                  <a:pt x="2768958" y="175153"/>
                </a:lnTo>
                <a:lnTo>
                  <a:pt x="2588653" y="48940"/>
                </a:lnTo>
                <a:lnTo>
                  <a:pt x="2477895" y="10303"/>
                </a:lnTo>
                <a:lnTo>
                  <a:pt x="2416077" y="0"/>
                </a:lnTo>
                <a:lnTo>
                  <a:pt x="2374864" y="2576"/>
                </a:lnTo>
                <a:lnTo>
                  <a:pt x="2248651" y="38637"/>
                </a:lnTo>
                <a:lnTo>
                  <a:pt x="2161075" y="51515"/>
                </a:lnTo>
                <a:lnTo>
                  <a:pt x="1671678" y="105607"/>
                </a:lnTo>
                <a:lnTo>
                  <a:pt x="1308493" y="144243"/>
                </a:lnTo>
                <a:lnTo>
                  <a:pt x="1038037" y="170001"/>
                </a:lnTo>
                <a:lnTo>
                  <a:pt x="775308" y="2009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0A90F59-AC66-41CD-9835-277496765CF5}"/>
              </a:ext>
            </a:extLst>
          </p:cNvPr>
          <p:cNvSpPr/>
          <p:nvPr/>
        </p:nvSpPr>
        <p:spPr>
          <a:xfrm>
            <a:off x="4743451" y="4191000"/>
            <a:ext cx="2633663" cy="336550"/>
          </a:xfrm>
          <a:custGeom>
            <a:avLst/>
            <a:gdLst>
              <a:gd name="connsiteX0" fmla="*/ 667126 w 2632442"/>
              <a:gd name="connsiteY0" fmla="*/ 110759 h 337427"/>
              <a:gd name="connsiteX1" fmla="*/ 368336 w 2632442"/>
              <a:gd name="connsiteY1" fmla="*/ 144244 h 337427"/>
              <a:gd name="connsiteX2" fmla="*/ 121061 w 2632442"/>
              <a:gd name="connsiteY2" fmla="*/ 180305 h 337427"/>
              <a:gd name="connsiteX3" fmla="*/ 0 w 2632442"/>
              <a:gd name="connsiteY3" fmla="*/ 221517 h 337427"/>
              <a:gd name="connsiteX4" fmla="*/ 136516 w 2632442"/>
              <a:gd name="connsiteY4" fmla="*/ 337427 h 337427"/>
              <a:gd name="connsiteX5" fmla="*/ 260153 w 2632442"/>
              <a:gd name="connsiteY5" fmla="*/ 314245 h 337427"/>
              <a:gd name="connsiteX6" fmla="*/ 582125 w 2632442"/>
              <a:gd name="connsiteY6" fmla="*/ 262729 h 337427"/>
              <a:gd name="connsiteX7" fmla="*/ 909248 w 2632442"/>
              <a:gd name="connsiteY7" fmla="*/ 221517 h 337427"/>
              <a:gd name="connsiteX8" fmla="*/ 1205462 w 2632442"/>
              <a:gd name="connsiteY8" fmla="*/ 190608 h 337427"/>
              <a:gd name="connsiteX9" fmla="*/ 1524859 w 2632442"/>
              <a:gd name="connsiteY9" fmla="*/ 167426 h 337427"/>
              <a:gd name="connsiteX10" fmla="*/ 1836527 w 2632442"/>
              <a:gd name="connsiteY10" fmla="*/ 154547 h 337427"/>
              <a:gd name="connsiteX11" fmla="*/ 2117287 w 2632442"/>
              <a:gd name="connsiteY11" fmla="*/ 149395 h 337427"/>
              <a:gd name="connsiteX12" fmla="*/ 2284712 w 2632442"/>
              <a:gd name="connsiteY12" fmla="*/ 151971 h 337427"/>
              <a:gd name="connsiteX13" fmla="*/ 2374864 w 2632442"/>
              <a:gd name="connsiteY13" fmla="*/ 154547 h 337427"/>
              <a:gd name="connsiteX14" fmla="*/ 2395470 w 2632442"/>
              <a:gd name="connsiteY14" fmla="*/ 167426 h 337427"/>
              <a:gd name="connsiteX15" fmla="*/ 2434107 w 2632442"/>
              <a:gd name="connsiteY15" fmla="*/ 185456 h 337427"/>
              <a:gd name="connsiteX16" fmla="*/ 2465016 w 2632442"/>
              <a:gd name="connsiteY16" fmla="*/ 198335 h 337427"/>
              <a:gd name="connsiteX17" fmla="*/ 2490774 w 2632442"/>
              <a:gd name="connsiteY17" fmla="*/ 208638 h 337427"/>
              <a:gd name="connsiteX18" fmla="*/ 2529411 w 2632442"/>
              <a:gd name="connsiteY18" fmla="*/ 216365 h 337427"/>
              <a:gd name="connsiteX19" fmla="*/ 2578350 w 2632442"/>
              <a:gd name="connsiteY19" fmla="*/ 208638 h 337427"/>
              <a:gd name="connsiteX20" fmla="*/ 2632442 w 2632442"/>
              <a:gd name="connsiteY20" fmla="*/ 121062 h 337427"/>
              <a:gd name="connsiteX21" fmla="*/ 2465016 w 2632442"/>
              <a:gd name="connsiteY21" fmla="*/ 0 h 337427"/>
              <a:gd name="connsiteX22" fmla="*/ 2243500 w 2632442"/>
              <a:gd name="connsiteY22" fmla="*/ 0 h 337427"/>
              <a:gd name="connsiteX23" fmla="*/ 1890619 w 2632442"/>
              <a:gd name="connsiteY23" fmla="*/ 2576 h 337427"/>
              <a:gd name="connsiteX24" fmla="*/ 1452737 w 2632442"/>
              <a:gd name="connsiteY24" fmla="*/ 36061 h 337427"/>
              <a:gd name="connsiteX25" fmla="*/ 1182281 w 2632442"/>
              <a:gd name="connsiteY25" fmla="*/ 56667 h 337427"/>
              <a:gd name="connsiteX26" fmla="*/ 940158 w 2632442"/>
              <a:gd name="connsiteY26" fmla="*/ 77274 h 337427"/>
              <a:gd name="connsiteX27" fmla="*/ 667126 w 2632442"/>
              <a:gd name="connsiteY27" fmla="*/ 110759 h 33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32442" h="337427">
                <a:moveTo>
                  <a:pt x="667126" y="110759"/>
                </a:moveTo>
                <a:lnTo>
                  <a:pt x="368336" y="144244"/>
                </a:lnTo>
                <a:lnTo>
                  <a:pt x="121061" y="180305"/>
                </a:lnTo>
                <a:lnTo>
                  <a:pt x="0" y="221517"/>
                </a:lnTo>
                <a:lnTo>
                  <a:pt x="136516" y="337427"/>
                </a:lnTo>
                <a:lnTo>
                  <a:pt x="260153" y="314245"/>
                </a:lnTo>
                <a:lnTo>
                  <a:pt x="582125" y="262729"/>
                </a:lnTo>
                <a:lnTo>
                  <a:pt x="909248" y="221517"/>
                </a:lnTo>
                <a:lnTo>
                  <a:pt x="1205462" y="190608"/>
                </a:lnTo>
                <a:lnTo>
                  <a:pt x="1524859" y="167426"/>
                </a:lnTo>
                <a:lnTo>
                  <a:pt x="1836527" y="154547"/>
                </a:lnTo>
                <a:lnTo>
                  <a:pt x="2117287" y="149395"/>
                </a:lnTo>
                <a:lnTo>
                  <a:pt x="2284712" y="151971"/>
                </a:lnTo>
                <a:lnTo>
                  <a:pt x="2374864" y="154547"/>
                </a:lnTo>
                <a:lnTo>
                  <a:pt x="2395470" y="167426"/>
                </a:lnTo>
                <a:lnTo>
                  <a:pt x="2434107" y="185456"/>
                </a:lnTo>
                <a:lnTo>
                  <a:pt x="2465016" y="198335"/>
                </a:lnTo>
                <a:lnTo>
                  <a:pt x="2490774" y="208638"/>
                </a:lnTo>
                <a:lnTo>
                  <a:pt x="2529411" y="216365"/>
                </a:lnTo>
                <a:lnTo>
                  <a:pt x="2578350" y="208638"/>
                </a:lnTo>
                <a:lnTo>
                  <a:pt x="2632442" y="121062"/>
                </a:lnTo>
                <a:lnTo>
                  <a:pt x="2465016" y="0"/>
                </a:lnTo>
                <a:lnTo>
                  <a:pt x="2243500" y="0"/>
                </a:lnTo>
                <a:lnTo>
                  <a:pt x="1890619" y="2576"/>
                </a:lnTo>
                <a:lnTo>
                  <a:pt x="1452737" y="36061"/>
                </a:lnTo>
                <a:lnTo>
                  <a:pt x="1182281" y="56667"/>
                </a:lnTo>
                <a:lnTo>
                  <a:pt x="940158" y="77274"/>
                </a:lnTo>
                <a:lnTo>
                  <a:pt x="667126" y="1107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E997D8-F7D3-40F0-B590-1D00D1A1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93" y="1322752"/>
            <a:ext cx="4322439" cy="45906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2CCA15-7EB6-4A7E-994A-74D687AA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93" y="1322752"/>
            <a:ext cx="4328535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C61EF3-18F0-43B1-8E99-B4141F18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0" y="1133657"/>
            <a:ext cx="4322439" cy="4590686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DF7D7DB-47FE-4F8A-AB14-EA4D9F17910C}"/>
              </a:ext>
            </a:extLst>
          </p:cNvPr>
          <p:cNvSpPr/>
          <p:nvPr/>
        </p:nvSpPr>
        <p:spPr>
          <a:xfrm>
            <a:off x="3776664" y="1912938"/>
            <a:ext cx="593725" cy="1725612"/>
          </a:xfrm>
          <a:custGeom>
            <a:avLst/>
            <a:gdLst>
              <a:gd name="connsiteX0" fmla="*/ 409575 w 592931"/>
              <a:gd name="connsiteY0" fmla="*/ 461962 h 1726406"/>
              <a:gd name="connsiteX1" fmla="*/ 376237 w 592931"/>
              <a:gd name="connsiteY1" fmla="*/ 266700 h 1726406"/>
              <a:gd name="connsiteX2" fmla="*/ 364331 w 592931"/>
              <a:gd name="connsiteY2" fmla="*/ 202406 h 1726406"/>
              <a:gd name="connsiteX3" fmla="*/ 323850 w 592931"/>
              <a:gd name="connsiteY3" fmla="*/ 64294 h 1726406"/>
              <a:gd name="connsiteX4" fmla="*/ 280987 w 592931"/>
              <a:gd name="connsiteY4" fmla="*/ 45244 h 1726406"/>
              <a:gd name="connsiteX5" fmla="*/ 228600 w 592931"/>
              <a:gd name="connsiteY5" fmla="*/ 28575 h 1726406"/>
              <a:gd name="connsiteX6" fmla="*/ 161925 w 592931"/>
              <a:gd name="connsiteY6" fmla="*/ 9525 h 1726406"/>
              <a:gd name="connsiteX7" fmla="*/ 111918 w 592931"/>
              <a:gd name="connsiteY7" fmla="*/ 2381 h 1726406"/>
              <a:gd name="connsiteX8" fmla="*/ 69056 w 592931"/>
              <a:gd name="connsiteY8" fmla="*/ 0 h 1726406"/>
              <a:gd name="connsiteX9" fmla="*/ 35718 w 592931"/>
              <a:gd name="connsiteY9" fmla="*/ 0 h 1726406"/>
              <a:gd name="connsiteX10" fmla="*/ 0 w 592931"/>
              <a:gd name="connsiteY10" fmla="*/ 2381 h 1726406"/>
              <a:gd name="connsiteX11" fmla="*/ 0 w 592931"/>
              <a:gd name="connsiteY11" fmla="*/ 16669 h 1726406"/>
              <a:gd name="connsiteX12" fmla="*/ 4762 w 592931"/>
              <a:gd name="connsiteY12" fmla="*/ 30956 h 1726406"/>
              <a:gd name="connsiteX13" fmla="*/ 23812 w 592931"/>
              <a:gd name="connsiteY13" fmla="*/ 54769 h 1726406"/>
              <a:gd name="connsiteX14" fmla="*/ 59531 w 592931"/>
              <a:gd name="connsiteY14" fmla="*/ 92869 h 1726406"/>
              <a:gd name="connsiteX15" fmla="*/ 104775 w 592931"/>
              <a:gd name="connsiteY15" fmla="*/ 154781 h 1726406"/>
              <a:gd name="connsiteX16" fmla="*/ 138112 w 592931"/>
              <a:gd name="connsiteY16" fmla="*/ 223837 h 1726406"/>
              <a:gd name="connsiteX17" fmla="*/ 154781 w 592931"/>
              <a:gd name="connsiteY17" fmla="*/ 276225 h 1726406"/>
              <a:gd name="connsiteX18" fmla="*/ 202406 w 592931"/>
              <a:gd name="connsiteY18" fmla="*/ 488156 h 1726406"/>
              <a:gd name="connsiteX19" fmla="*/ 252412 w 592931"/>
              <a:gd name="connsiteY19" fmla="*/ 814387 h 1726406"/>
              <a:gd name="connsiteX20" fmla="*/ 300037 w 592931"/>
              <a:gd name="connsiteY20" fmla="*/ 1193006 h 1726406"/>
              <a:gd name="connsiteX21" fmla="*/ 314325 w 592931"/>
              <a:gd name="connsiteY21" fmla="*/ 1366837 h 1726406"/>
              <a:gd name="connsiteX22" fmla="*/ 311943 w 592931"/>
              <a:gd name="connsiteY22" fmla="*/ 1469231 h 1726406"/>
              <a:gd name="connsiteX23" fmla="*/ 307181 w 592931"/>
              <a:gd name="connsiteY23" fmla="*/ 1500187 h 1726406"/>
              <a:gd name="connsiteX24" fmla="*/ 311943 w 592931"/>
              <a:gd name="connsiteY24" fmla="*/ 1533525 h 1726406"/>
              <a:gd name="connsiteX25" fmla="*/ 335756 w 592931"/>
              <a:gd name="connsiteY25" fmla="*/ 1597819 h 1726406"/>
              <a:gd name="connsiteX26" fmla="*/ 352425 w 592931"/>
              <a:gd name="connsiteY26" fmla="*/ 1631156 h 1726406"/>
              <a:gd name="connsiteX27" fmla="*/ 373856 w 592931"/>
              <a:gd name="connsiteY27" fmla="*/ 1669256 h 1726406"/>
              <a:gd name="connsiteX28" fmla="*/ 397668 w 592931"/>
              <a:gd name="connsiteY28" fmla="*/ 1700212 h 1726406"/>
              <a:gd name="connsiteX29" fmla="*/ 414337 w 592931"/>
              <a:gd name="connsiteY29" fmla="*/ 1716881 h 1726406"/>
              <a:gd name="connsiteX30" fmla="*/ 431006 w 592931"/>
              <a:gd name="connsiteY30" fmla="*/ 1726406 h 1726406"/>
              <a:gd name="connsiteX31" fmla="*/ 450056 w 592931"/>
              <a:gd name="connsiteY31" fmla="*/ 1726406 h 1726406"/>
              <a:gd name="connsiteX32" fmla="*/ 490537 w 592931"/>
              <a:gd name="connsiteY32" fmla="*/ 1709737 h 1726406"/>
              <a:gd name="connsiteX33" fmla="*/ 526256 w 592931"/>
              <a:gd name="connsiteY33" fmla="*/ 1685925 h 1726406"/>
              <a:gd name="connsiteX34" fmla="*/ 552450 w 592931"/>
              <a:gd name="connsiteY34" fmla="*/ 1659731 h 1726406"/>
              <a:gd name="connsiteX35" fmla="*/ 573881 w 592931"/>
              <a:gd name="connsiteY35" fmla="*/ 1631156 h 1726406"/>
              <a:gd name="connsiteX36" fmla="*/ 588168 w 592931"/>
              <a:gd name="connsiteY36" fmla="*/ 1607344 h 1726406"/>
              <a:gd name="connsiteX37" fmla="*/ 592931 w 592931"/>
              <a:gd name="connsiteY37" fmla="*/ 1566862 h 1726406"/>
              <a:gd name="connsiteX38" fmla="*/ 554831 w 592931"/>
              <a:gd name="connsiteY38" fmla="*/ 1466850 h 1726406"/>
              <a:gd name="connsiteX39" fmla="*/ 507206 w 592931"/>
              <a:gd name="connsiteY39" fmla="*/ 1066800 h 1726406"/>
              <a:gd name="connsiteX40" fmla="*/ 481012 w 592931"/>
              <a:gd name="connsiteY40" fmla="*/ 892969 h 1726406"/>
              <a:gd name="connsiteX41" fmla="*/ 409575 w 592931"/>
              <a:gd name="connsiteY41" fmla="*/ 461962 h 172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931" h="1726406">
                <a:moveTo>
                  <a:pt x="409575" y="461962"/>
                </a:moveTo>
                <a:lnTo>
                  <a:pt x="376237" y="266700"/>
                </a:lnTo>
                <a:lnTo>
                  <a:pt x="364331" y="202406"/>
                </a:lnTo>
                <a:lnTo>
                  <a:pt x="323850" y="64294"/>
                </a:lnTo>
                <a:lnTo>
                  <a:pt x="280987" y="45244"/>
                </a:lnTo>
                <a:lnTo>
                  <a:pt x="228600" y="28575"/>
                </a:lnTo>
                <a:lnTo>
                  <a:pt x="161925" y="9525"/>
                </a:lnTo>
                <a:lnTo>
                  <a:pt x="111918" y="2381"/>
                </a:lnTo>
                <a:lnTo>
                  <a:pt x="69056" y="0"/>
                </a:lnTo>
                <a:lnTo>
                  <a:pt x="35718" y="0"/>
                </a:lnTo>
                <a:lnTo>
                  <a:pt x="0" y="2381"/>
                </a:lnTo>
                <a:lnTo>
                  <a:pt x="0" y="16669"/>
                </a:lnTo>
                <a:lnTo>
                  <a:pt x="4762" y="30956"/>
                </a:lnTo>
                <a:lnTo>
                  <a:pt x="23812" y="54769"/>
                </a:lnTo>
                <a:lnTo>
                  <a:pt x="59531" y="92869"/>
                </a:lnTo>
                <a:lnTo>
                  <a:pt x="104775" y="154781"/>
                </a:lnTo>
                <a:lnTo>
                  <a:pt x="138112" y="223837"/>
                </a:lnTo>
                <a:lnTo>
                  <a:pt x="154781" y="276225"/>
                </a:lnTo>
                <a:lnTo>
                  <a:pt x="202406" y="488156"/>
                </a:lnTo>
                <a:lnTo>
                  <a:pt x="252412" y="814387"/>
                </a:lnTo>
                <a:lnTo>
                  <a:pt x="300037" y="1193006"/>
                </a:lnTo>
                <a:lnTo>
                  <a:pt x="314325" y="1366837"/>
                </a:lnTo>
                <a:lnTo>
                  <a:pt x="311943" y="1469231"/>
                </a:lnTo>
                <a:lnTo>
                  <a:pt x="307181" y="1500187"/>
                </a:lnTo>
                <a:lnTo>
                  <a:pt x="311943" y="1533525"/>
                </a:lnTo>
                <a:lnTo>
                  <a:pt x="335756" y="1597819"/>
                </a:lnTo>
                <a:lnTo>
                  <a:pt x="352425" y="1631156"/>
                </a:lnTo>
                <a:lnTo>
                  <a:pt x="373856" y="1669256"/>
                </a:lnTo>
                <a:lnTo>
                  <a:pt x="397668" y="1700212"/>
                </a:lnTo>
                <a:lnTo>
                  <a:pt x="414337" y="1716881"/>
                </a:lnTo>
                <a:lnTo>
                  <a:pt x="431006" y="1726406"/>
                </a:lnTo>
                <a:lnTo>
                  <a:pt x="450056" y="1726406"/>
                </a:lnTo>
                <a:lnTo>
                  <a:pt x="490537" y="1709737"/>
                </a:lnTo>
                <a:lnTo>
                  <a:pt x="526256" y="1685925"/>
                </a:lnTo>
                <a:lnTo>
                  <a:pt x="552450" y="1659731"/>
                </a:lnTo>
                <a:lnTo>
                  <a:pt x="573881" y="1631156"/>
                </a:lnTo>
                <a:lnTo>
                  <a:pt x="588168" y="1607344"/>
                </a:lnTo>
                <a:lnTo>
                  <a:pt x="592931" y="1566862"/>
                </a:lnTo>
                <a:lnTo>
                  <a:pt x="554831" y="1466850"/>
                </a:lnTo>
                <a:lnTo>
                  <a:pt x="507206" y="1066800"/>
                </a:lnTo>
                <a:lnTo>
                  <a:pt x="481012" y="892969"/>
                </a:lnTo>
                <a:lnTo>
                  <a:pt x="409575" y="4619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7D56E020-DD03-442E-8FD5-8E250AA29D53}"/>
              </a:ext>
            </a:extLst>
          </p:cNvPr>
          <p:cNvSpPr/>
          <p:nvPr/>
        </p:nvSpPr>
        <p:spPr>
          <a:xfrm>
            <a:off x="6176963" y="1690688"/>
            <a:ext cx="1949450" cy="463550"/>
          </a:xfrm>
          <a:custGeom>
            <a:avLst/>
            <a:gdLst>
              <a:gd name="connsiteX0" fmla="*/ 938212 w 1950243"/>
              <a:gd name="connsiteY0" fmla="*/ 164306 h 464343"/>
              <a:gd name="connsiteX1" fmla="*/ 1131093 w 1950243"/>
              <a:gd name="connsiteY1" fmla="*/ 126206 h 464343"/>
              <a:gd name="connsiteX2" fmla="*/ 1338262 w 1950243"/>
              <a:gd name="connsiteY2" fmla="*/ 85725 h 464343"/>
              <a:gd name="connsiteX3" fmla="*/ 1440656 w 1950243"/>
              <a:gd name="connsiteY3" fmla="*/ 69056 h 464343"/>
              <a:gd name="connsiteX4" fmla="*/ 1457325 w 1950243"/>
              <a:gd name="connsiteY4" fmla="*/ 64293 h 464343"/>
              <a:gd name="connsiteX5" fmla="*/ 1526381 w 1950243"/>
              <a:gd name="connsiteY5" fmla="*/ 30956 h 464343"/>
              <a:gd name="connsiteX6" fmla="*/ 1585912 w 1950243"/>
              <a:gd name="connsiteY6" fmla="*/ 4762 h 464343"/>
              <a:gd name="connsiteX7" fmla="*/ 1607343 w 1950243"/>
              <a:gd name="connsiteY7" fmla="*/ 0 h 464343"/>
              <a:gd name="connsiteX8" fmla="*/ 1635918 w 1950243"/>
              <a:gd name="connsiteY8" fmla="*/ 7143 h 464343"/>
              <a:gd name="connsiteX9" fmla="*/ 1707356 w 1950243"/>
              <a:gd name="connsiteY9" fmla="*/ 38100 h 464343"/>
              <a:gd name="connsiteX10" fmla="*/ 1783556 w 1950243"/>
              <a:gd name="connsiteY10" fmla="*/ 80962 h 464343"/>
              <a:gd name="connsiteX11" fmla="*/ 1819275 w 1950243"/>
              <a:gd name="connsiteY11" fmla="*/ 107156 h 464343"/>
              <a:gd name="connsiteX12" fmla="*/ 1847850 w 1950243"/>
              <a:gd name="connsiteY12" fmla="*/ 133350 h 464343"/>
              <a:gd name="connsiteX13" fmla="*/ 1871662 w 1950243"/>
              <a:gd name="connsiteY13" fmla="*/ 147637 h 464343"/>
              <a:gd name="connsiteX14" fmla="*/ 1912143 w 1950243"/>
              <a:gd name="connsiteY14" fmla="*/ 173831 h 464343"/>
              <a:gd name="connsiteX15" fmla="*/ 1935956 w 1950243"/>
              <a:gd name="connsiteY15" fmla="*/ 195262 h 464343"/>
              <a:gd name="connsiteX16" fmla="*/ 1945481 w 1950243"/>
              <a:gd name="connsiteY16" fmla="*/ 209550 h 464343"/>
              <a:gd name="connsiteX17" fmla="*/ 1950243 w 1950243"/>
              <a:gd name="connsiteY17" fmla="*/ 223837 h 464343"/>
              <a:gd name="connsiteX18" fmla="*/ 1947862 w 1950243"/>
              <a:gd name="connsiteY18" fmla="*/ 250031 h 464343"/>
              <a:gd name="connsiteX19" fmla="*/ 1938337 w 1950243"/>
              <a:gd name="connsiteY19" fmla="*/ 269081 h 464343"/>
              <a:gd name="connsiteX20" fmla="*/ 1914525 w 1950243"/>
              <a:gd name="connsiteY20" fmla="*/ 283368 h 464343"/>
              <a:gd name="connsiteX21" fmla="*/ 1547812 w 1950243"/>
              <a:gd name="connsiteY21" fmla="*/ 185737 h 464343"/>
              <a:gd name="connsiteX22" fmla="*/ 1495425 w 1950243"/>
              <a:gd name="connsiteY22" fmla="*/ 190500 h 464343"/>
              <a:gd name="connsiteX23" fmla="*/ 1131093 w 1950243"/>
              <a:gd name="connsiteY23" fmla="*/ 278606 h 464343"/>
              <a:gd name="connsiteX24" fmla="*/ 619125 w 1950243"/>
              <a:gd name="connsiteY24" fmla="*/ 402431 h 464343"/>
              <a:gd name="connsiteX25" fmla="*/ 447675 w 1950243"/>
              <a:gd name="connsiteY25" fmla="*/ 445293 h 464343"/>
              <a:gd name="connsiteX26" fmla="*/ 411956 w 1950243"/>
              <a:gd name="connsiteY26" fmla="*/ 457200 h 464343"/>
              <a:gd name="connsiteX27" fmla="*/ 376237 w 1950243"/>
              <a:gd name="connsiteY27" fmla="*/ 464343 h 464343"/>
              <a:gd name="connsiteX28" fmla="*/ 350043 w 1950243"/>
              <a:gd name="connsiteY28" fmla="*/ 464343 h 464343"/>
              <a:gd name="connsiteX29" fmla="*/ 307181 w 1950243"/>
              <a:gd name="connsiteY29" fmla="*/ 454818 h 464343"/>
              <a:gd name="connsiteX30" fmla="*/ 269081 w 1950243"/>
              <a:gd name="connsiteY30" fmla="*/ 433387 h 464343"/>
              <a:gd name="connsiteX31" fmla="*/ 202406 w 1950243"/>
              <a:gd name="connsiteY31" fmla="*/ 388143 h 464343"/>
              <a:gd name="connsiteX32" fmla="*/ 104775 w 1950243"/>
              <a:gd name="connsiteY32" fmla="*/ 304800 h 464343"/>
              <a:gd name="connsiteX33" fmla="*/ 45243 w 1950243"/>
              <a:gd name="connsiteY33" fmla="*/ 245268 h 464343"/>
              <a:gd name="connsiteX34" fmla="*/ 14287 w 1950243"/>
              <a:gd name="connsiteY34" fmla="*/ 214312 h 464343"/>
              <a:gd name="connsiteX35" fmla="*/ 4762 w 1950243"/>
              <a:gd name="connsiteY35" fmla="*/ 195262 h 464343"/>
              <a:gd name="connsiteX36" fmla="*/ 0 w 1950243"/>
              <a:gd name="connsiteY36" fmla="*/ 176212 h 464343"/>
              <a:gd name="connsiteX37" fmla="*/ 7143 w 1950243"/>
              <a:gd name="connsiteY37" fmla="*/ 161925 h 464343"/>
              <a:gd name="connsiteX38" fmla="*/ 26193 w 1950243"/>
              <a:gd name="connsiteY38" fmla="*/ 164306 h 464343"/>
              <a:gd name="connsiteX39" fmla="*/ 52387 w 1950243"/>
              <a:gd name="connsiteY39" fmla="*/ 169068 h 464343"/>
              <a:gd name="connsiteX40" fmla="*/ 71437 w 1950243"/>
              <a:gd name="connsiteY40" fmla="*/ 178593 h 464343"/>
              <a:gd name="connsiteX41" fmla="*/ 92868 w 1950243"/>
              <a:gd name="connsiteY41" fmla="*/ 197643 h 464343"/>
              <a:gd name="connsiteX42" fmla="*/ 116681 w 1950243"/>
              <a:gd name="connsiteY42" fmla="*/ 211931 h 464343"/>
              <a:gd name="connsiteX43" fmla="*/ 157162 w 1950243"/>
              <a:gd name="connsiteY43" fmla="*/ 230981 h 464343"/>
              <a:gd name="connsiteX44" fmla="*/ 211931 w 1950243"/>
              <a:gd name="connsiteY44" fmla="*/ 242887 h 464343"/>
              <a:gd name="connsiteX45" fmla="*/ 283368 w 1950243"/>
              <a:gd name="connsiteY45" fmla="*/ 247650 h 464343"/>
              <a:gd name="connsiteX46" fmla="*/ 357187 w 1950243"/>
              <a:gd name="connsiteY46" fmla="*/ 254793 h 464343"/>
              <a:gd name="connsiteX47" fmla="*/ 431006 w 1950243"/>
              <a:gd name="connsiteY47" fmla="*/ 254793 h 464343"/>
              <a:gd name="connsiteX48" fmla="*/ 492918 w 1950243"/>
              <a:gd name="connsiteY48" fmla="*/ 252412 h 464343"/>
              <a:gd name="connsiteX49" fmla="*/ 600075 w 1950243"/>
              <a:gd name="connsiteY49" fmla="*/ 233362 h 464343"/>
              <a:gd name="connsiteX50" fmla="*/ 802481 w 1950243"/>
              <a:gd name="connsiteY50" fmla="*/ 195262 h 464343"/>
              <a:gd name="connsiteX51" fmla="*/ 938212 w 1950243"/>
              <a:gd name="connsiteY51" fmla="*/ 164306 h 4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50243" h="464343">
                <a:moveTo>
                  <a:pt x="938212" y="164306"/>
                </a:moveTo>
                <a:lnTo>
                  <a:pt x="1131093" y="126206"/>
                </a:lnTo>
                <a:lnTo>
                  <a:pt x="1338262" y="85725"/>
                </a:lnTo>
                <a:lnTo>
                  <a:pt x="1440656" y="69056"/>
                </a:lnTo>
                <a:lnTo>
                  <a:pt x="1457325" y="64293"/>
                </a:lnTo>
                <a:lnTo>
                  <a:pt x="1526381" y="30956"/>
                </a:lnTo>
                <a:lnTo>
                  <a:pt x="1585912" y="4762"/>
                </a:lnTo>
                <a:lnTo>
                  <a:pt x="1607343" y="0"/>
                </a:lnTo>
                <a:lnTo>
                  <a:pt x="1635918" y="7143"/>
                </a:lnTo>
                <a:lnTo>
                  <a:pt x="1707356" y="38100"/>
                </a:lnTo>
                <a:lnTo>
                  <a:pt x="1783556" y="80962"/>
                </a:lnTo>
                <a:lnTo>
                  <a:pt x="1819275" y="107156"/>
                </a:lnTo>
                <a:lnTo>
                  <a:pt x="1847850" y="133350"/>
                </a:lnTo>
                <a:lnTo>
                  <a:pt x="1871662" y="147637"/>
                </a:lnTo>
                <a:lnTo>
                  <a:pt x="1912143" y="173831"/>
                </a:lnTo>
                <a:lnTo>
                  <a:pt x="1935956" y="195262"/>
                </a:lnTo>
                <a:lnTo>
                  <a:pt x="1945481" y="209550"/>
                </a:lnTo>
                <a:lnTo>
                  <a:pt x="1950243" y="223837"/>
                </a:lnTo>
                <a:lnTo>
                  <a:pt x="1947862" y="250031"/>
                </a:lnTo>
                <a:lnTo>
                  <a:pt x="1938337" y="269081"/>
                </a:lnTo>
                <a:lnTo>
                  <a:pt x="1914525" y="283368"/>
                </a:lnTo>
                <a:lnTo>
                  <a:pt x="1547812" y="185737"/>
                </a:lnTo>
                <a:lnTo>
                  <a:pt x="1495425" y="190500"/>
                </a:lnTo>
                <a:lnTo>
                  <a:pt x="1131093" y="278606"/>
                </a:lnTo>
                <a:lnTo>
                  <a:pt x="619125" y="402431"/>
                </a:lnTo>
                <a:lnTo>
                  <a:pt x="447675" y="445293"/>
                </a:lnTo>
                <a:lnTo>
                  <a:pt x="411956" y="457200"/>
                </a:lnTo>
                <a:lnTo>
                  <a:pt x="376237" y="464343"/>
                </a:lnTo>
                <a:lnTo>
                  <a:pt x="350043" y="464343"/>
                </a:lnTo>
                <a:lnTo>
                  <a:pt x="307181" y="454818"/>
                </a:lnTo>
                <a:lnTo>
                  <a:pt x="269081" y="433387"/>
                </a:lnTo>
                <a:lnTo>
                  <a:pt x="202406" y="388143"/>
                </a:lnTo>
                <a:lnTo>
                  <a:pt x="104775" y="304800"/>
                </a:lnTo>
                <a:lnTo>
                  <a:pt x="45243" y="245268"/>
                </a:lnTo>
                <a:lnTo>
                  <a:pt x="14287" y="214312"/>
                </a:lnTo>
                <a:lnTo>
                  <a:pt x="4762" y="195262"/>
                </a:lnTo>
                <a:lnTo>
                  <a:pt x="0" y="176212"/>
                </a:lnTo>
                <a:lnTo>
                  <a:pt x="7143" y="161925"/>
                </a:lnTo>
                <a:lnTo>
                  <a:pt x="26193" y="164306"/>
                </a:lnTo>
                <a:lnTo>
                  <a:pt x="52387" y="169068"/>
                </a:lnTo>
                <a:lnTo>
                  <a:pt x="71437" y="178593"/>
                </a:lnTo>
                <a:lnTo>
                  <a:pt x="92868" y="197643"/>
                </a:lnTo>
                <a:lnTo>
                  <a:pt x="116681" y="211931"/>
                </a:lnTo>
                <a:lnTo>
                  <a:pt x="157162" y="230981"/>
                </a:lnTo>
                <a:lnTo>
                  <a:pt x="211931" y="242887"/>
                </a:lnTo>
                <a:lnTo>
                  <a:pt x="283368" y="247650"/>
                </a:lnTo>
                <a:lnTo>
                  <a:pt x="357187" y="254793"/>
                </a:lnTo>
                <a:lnTo>
                  <a:pt x="431006" y="254793"/>
                </a:lnTo>
                <a:lnTo>
                  <a:pt x="492918" y="252412"/>
                </a:lnTo>
                <a:lnTo>
                  <a:pt x="600075" y="233362"/>
                </a:lnTo>
                <a:lnTo>
                  <a:pt x="802481" y="195262"/>
                </a:lnTo>
                <a:lnTo>
                  <a:pt x="938212" y="164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2F1CB1A-F850-4E20-814C-15D9AC769827}"/>
              </a:ext>
            </a:extLst>
          </p:cNvPr>
          <p:cNvSpPr/>
          <p:nvPr/>
        </p:nvSpPr>
        <p:spPr>
          <a:xfrm>
            <a:off x="3952875" y="1712913"/>
            <a:ext cx="2147888" cy="1695450"/>
          </a:xfrm>
          <a:custGeom>
            <a:avLst/>
            <a:gdLst>
              <a:gd name="connsiteX0" fmla="*/ 702469 w 2147888"/>
              <a:gd name="connsiteY0" fmla="*/ 204787 h 1695450"/>
              <a:gd name="connsiteX1" fmla="*/ 469106 w 2147888"/>
              <a:gd name="connsiteY1" fmla="*/ 235744 h 1695450"/>
              <a:gd name="connsiteX2" fmla="*/ 238125 w 2147888"/>
              <a:gd name="connsiteY2" fmla="*/ 261937 h 1695450"/>
              <a:gd name="connsiteX3" fmla="*/ 119063 w 2147888"/>
              <a:gd name="connsiteY3" fmla="*/ 266700 h 1695450"/>
              <a:gd name="connsiteX4" fmla="*/ 0 w 2147888"/>
              <a:gd name="connsiteY4" fmla="*/ 295275 h 1695450"/>
              <a:gd name="connsiteX5" fmla="*/ 176213 w 2147888"/>
              <a:gd name="connsiteY5" fmla="*/ 426244 h 1695450"/>
              <a:gd name="connsiteX6" fmla="*/ 326231 w 2147888"/>
              <a:gd name="connsiteY6" fmla="*/ 414337 h 1695450"/>
              <a:gd name="connsiteX7" fmla="*/ 550069 w 2147888"/>
              <a:gd name="connsiteY7" fmla="*/ 383381 h 1695450"/>
              <a:gd name="connsiteX8" fmla="*/ 864394 w 2147888"/>
              <a:gd name="connsiteY8" fmla="*/ 330994 h 1695450"/>
              <a:gd name="connsiteX9" fmla="*/ 1059656 w 2147888"/>
              <a:gd name="connsiteY9" fmla="*/ 314325 h 1695450"/>
              <a:gd name="connsiteX10" fmla="*/ 1414463 w 2147888"/>
              <a:gd name="connsiteY10" fmla="*/ 235744 h 1695450"/>
              <a:gd name="connsiteX11" fmla="*/ 1666875 w 2147888"/>
              <a:gd name="connsiteY11" fmla="*/ 178594 h 1695450"/>
              <a:gd name="connsiteX12" fmla="*/ 1702594 w 2147888"/>
              <a:gd name="connsiteY12" fmla="*/ 173831 h 1695450"/>
              <a:gd name="connsiteX13" fmla="*/ 1728788 w 2147888"/>
              <a:gd name="connsiteY13" fmla="*/ 176212 h 1695450"/>
              <a:gd name="connsiteX14" fmla="*/ 1757363 w 2147888"/>
              <a:gd name="connsiteY14" fmla="*/ 185737 h 1695450"/>
              <a:gd name="connsiteX15" fmla="*/ 1781175 w 2147888"/>
              <a:gd name="connsiteY15" fmla="*/ 204787 h 1695450"/>
              <a:gd name="connsiteX16" fmla="*/ 1804988 w 2147888"/>
              <a:gd name="connsiteY16" fmla="*/ 235744 h 1695450"/>
              <a:gd name="connsiteX17" fmla="*/ 1819275 w 2147888"/>
              <a:gd name="connsiteY17" fmla="*/ 257175 h 1695450"/>
              <a:gd name="connsiteX18" fmla="*/ 1824038 w 2147888"/>
              <a:gd name="connsiteY18" fmla="*/ 276225 h 1695450"/>
              <a:gd name="connsiteX19" fmla="*/ 1816894 w 2147888"/>
              <a:gd name="connsiteY19" fmla="*/ 542925 h 1695450"/>
              <a:gd name="connsiteX20" fmla="*/ 1800225 w 2147888"/>
              <a:gd name="connsiteY20" fmla="*/ 783431 h 1695450"/>
              <a:gd name="connsiteX21" fmla="*/ 1778794 w 2147888"/>
              <a:gd name="connsiteY21" fmla="*/ 869156 h 1695450"/>
              <a:gd name="connsiteX22" fmla="*/ 1733550 w 2147888"/>
              <a:gd name="connsiteY22" fmla="*/ 1452562 h 1695450"/>
              <a:gd name="connsiteX23" fmla="*/ 1693069 w 2147888"/>
              <a:gd name="connsiteY23" fmla="*/ 1581150 h 1695450"/>
              <a:gd name="connsiteX24" fmla="*/ 1714500 w 2147888"/>
              <a:gd name="connsiteY24" fmla="*/ 1619250 h 1695450"/>
              <a:gd name="connsiteX25" fmla="*/ 1740694 w 2147888"/>
              <a:gd name="connsiteY25" fmla="*/ 1652587 h 1695450"/>
              <a:gd name="connsiteX26" fmla="*/ 1766888 w 2147888"/>
              <a:gd name="connsiteY26" fmla="*/ 1674019 h 1695450"/>
              <a:gd name="connsiteX27" fmla="*/ 1790700 w 2147888"/>
              <a:gd name="connsiteY27" fmla="*/ 1688306 h 1695450"/>
              <a:gd name="connsiteX28" fmla="*/ 1814513 w 2147888"/>
              <a:gd name="connsiteY28" fmla="*/ 1695450 h 1695450"/>
              <a:gd name="connsiteX29" fmla="*/ 1840706 w 2147888"/>
              <a:gd name="connsiteY29" fmla="*/ 1695450 h 1695450"/>
              <a:gd name="connsiteX30" fmla="*/ 1871663 w 2147888"/>
              <a:gd name="connsiteY30" fmla="*/ 1685925 h 1695450"/>
              <a:gd name="connsiteX31" fmla="*/ 1890713 w 2147888"/>
              <a:gd name="connsiteY31" fmla="*/ 1666875 h 1695450"/>
              <a:gd name="connsiteX32" fmla="*/ 1909763 w 2147888"/>
              <a:gd name="connsiteY32" fmla="*/ 1640681 h 1695450"/>
              <a:gd name="connsiteX33" fmla="*/ 1931194 w 2147888"/>
              <a:gd name="connsiteY33" fmla="*/ 1597819 h 1695450"/>
              <a:gd name="connsiteX34" fmla="*/ 1950244 w 2147888"/>
              <a:gd name="connsiteY34" fmla="*/ 1533525 h 1695450"/>
              <a:gd name="connsiteX35" fmla="*/ 1966913 w 2147888"/>
              <a:gd name="connsiteY35" fmla="*/ 1464469 h 1695450"/>
              <a:gd name="connsiteX36" fmla="*/ 1978819 w 2147888"/>
              <a:gd name="connsiteY36" fmla="*/ 1407319 h 1695450"/>
              <a:gd name="connsiteX37" fmla="*/ 1990725 w 2147888"/>
              <a:gd name="connsiteY37" fmla="*/ 1254919 h 1695450"/>
              <a:gd name="connsiteX38" fmla="*/ 2012156 w 2147888"/>
              <a:gd name="connsiteY38" fmla="*/ 976312 h 1695450"/>
              <a:gd name="connsiteX39" fmla="*/ 2035969 w 2147888"/>
              <a:gd name="connsiteY39" fmla="*/ 704850 h 1695450"/>
              <a:gd name="connsiteX40" fmla="*/ 2055019 w 2147888"/>
              <a:gd name="connsiteY40" fmla="*/ 535781 h 1695450"/>
              <a:gd name="connsiteX41" fmla="*/ 2074069 w 2147888"/>
              <a:gd name="connsiteY41" fmla="*/ 404812 h 1695450"/>
              <a:gd name="connsiteX42" fmla="*/ 2088356 w 2147888"/>
              <a:gd name="connsiteY42" fmla="*/ 342900 h 1695450"/>
              <a:gd name="connsiteX43" fmla="*/ 2100263 w 2147888"/>
              <a:gd name="connsiteY43" fmla="*/ 321469 h 1695450"/>
              <a:gd name="connsiteX44" fmla="*/ 2119313 w 2147888"/>
              <a:gd name="connsiteY44" fmla="*/ 304800 h 1695450"/>
              <a:gd name="connsiteX45" fmla="*/ 2138363 w 2147888"/>
              <a:gd name="connsiteY45" fmla="*/ 278606 h 1695450"/>
              <a:gd name="connsiteX46" fmla="*/ 2145506 w 2147888"/>
              <a:gd name="connsiteY46" fmla="*/ 257175 h 1695450"/>
              <a:gd name="connsiteX47" fmla="*/ 2147888 w 2147888"/>
              <a:gd name="connsiteY47" fmla="*/ 223837 h 1695450"/>
              <a:gd name="connsiteX48" fmla="*/ 2143125 w 2147888"/>
              <a:gd name="connsiteY48" fmla="*/ 202406 h 1695450"/>
              <a:gd name="connsiteX49" fmla="*/ 2119313 w 2147888"/>
              <a:gd name="connsiteY49" fmla="*/ 176212 h 1695450"/>
              <a:gd name="connsiteX50" fmla="*/ 2090738 w 2147888"/>
              <a:gd name="connsiteY50" fmla="*/ 154781 h 1695450"/>
              <a:gd name="connsiteX51" fmla="*/ 1981200 w 2147888"/>
              <a:gd name="connsiteY51" fmla="*/ 97631 h 1695450"/>
              <a:gd name="connsiteX52" fmla="*/ 1862138 w 2147888"/>
              <a:gd name="connsiteY52" fmla="*/ 40481 h 1695450"/>
              <a:gd name="connsiteX53" fmla="*/ 1766888 w 2147888"/>
              <a:gd name="connsiteY53" fmla="*/ 9525 h 1695450"/>
              <a:gd name="connsiteX54" fmla="*/ 1702594 w 2147888"/>
              <a:gd name="connsiteY54" fmla="*/ 0 h 1695450"/>
              <a:gd name="connsiteX55" fmla="*/ 1685925 w 2147888"/>
              <a:gd name="connsiteY55" fmla="*/ 0 h 1695450"/>
              <a:gd name="connsiteX56" fmla="*/ 1533525 w 2147888"/>
              <a:gd name="connsiteY56" fmla="*/ 50006 h 1695450"/>
              <a:gd name="connsiteX57" fmla="*/ 1216819 w 2147888"/>
              <a:gd name="connsiteY57" fmla="*/ 111919 h 1695450"/>
              <a:gd name="connsiteX58" fmla="*/ 881063 w 2147888"/>
              <a:gd name="connsiteY58" fmla="*/ 173831 h 1695450"/>
              <a:gd name="connsiteX59" fmla="*/ 702469 w 2147888"/>
              <a:gd name="connsiteY59" fmla="*/ 2047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47888" h="1695450">
                <a:moveTo>
                  <a:pt x="702469" y="204787"/>
                </a:moveTo>
                <a:lnTo>
                  <a:pt x="469106" y="235744"/>
                </a:lnTo>
                <a:lnTo>
                  <a:pt x="238125" y="261937"/>
                </a:lnTo>
                <a:lnTo>
                  <a:pt x="119063" y="266700"/>
                </a:lnTo>
                <a:lnTo>
                  <a:pt x="0" y="295275"/>
                </a:lnTo>
                <a:lnTo>
                  <a:pt x="176213" y="426244"/>
                </a:lnTo>
                <a:lnTo>
                  <a:pt x="326231" y="414337"/>
                </a:lnTo>
                <a:lnTo>
                  <a:pt x="550069" y="383381"/>
                </a:lnTo>
                <a:lnTo>
                  <a:pt x="864394" y="330994"/>
                </a:lnTo>
                <a:lnTo>
                  <a:pt x="1059656" y="314325"/>
                </a:lnTo>
                <a:lnTo>
                  <a:pt x="1414463" y="235744"/>
                </a:lnTo>
                <a:lnTo>
                  <a:pt x="1666875" y="178594"/>
                </a:lnTo>
                <a:lnTo>
                  <a:pt x="1702594" y="173831"/>
                </a:lnTo>
                <a:lnTo>
                  <a:pt x="1728788" y="176212"/>
                </a:lnTo>
                <a:lnTo>
                  <a:pt x="1757363" y="185737"/>
                </a:lnTo>
                <a:lnTo>
                  <a:pt x="1781175" y="204787"/>
                </a:lnTo>
                <a:lnTo>
                  <a:pt x="1804988" y="235744"/>
                </a:lnTo>
                <a:lnTo>
                  <a:pt x="1819275" y="257175"/>
                </a:lnTo>
                <a:lnTo>
                  <a:pt x="1824038" y="276225"/>
                </a:lnTo>
                <a:lnTo>
                  <a:pt x="1816894" y="542925"/>
                </a:lnTo>
                <a:lnTo>
                  <a:pt x="1800225" y="783431"/>
                </a:lnTo>
                <a:lnTo>
                  <a:pt x="1778794" y="869156"/>
                </a:lnTo>
                <a:lnTo>
                  <a:pt x="1733550" y="1452562"/>
                </a:lnTo>
                <a:lnTo>
                  <a:pt x="1693069" y="1581150"/>
                </a:lnTo>
                <a:lnTo>
                  <a:pt x="1714500" y="1619250"/>
                </a:lnTo>
                <a:lnTo>
                  <a:pt x="1740694" y="1652587"/>
                </a:lnTo>
                <a:lnTo>
                  <a:pt x="1766888" y="1674019"/>
                </a:lnTo>
                <a:lnTo>
                  <a:pt x="1790700" y="1688306"/>
                </a:lnTo>
                <a:lnTo>
                  <a:pt x="1814513" y="1695450"/>
                </a:lnTo>
                <a:lnTo>
                  <a:pt x="1840706" y="1695450"/>
                </a:lnTo>
                <a:lnTo>
                  <a:pt x="1871663" y="1685925"/>
                </a:lnTo>
                <a:lnTo>
                  <a:pt x="1890713" y="1666875"/>
                </a:lnTo>
                <a:lnTo>
                  <a:pt x="1909763" y="1640681"/>
                </a:lnTo>
                <a:lnTo>
                  <a:pt x="1931194" y="1597819"/>
                </a:lnTo>
                <a:lnTo>
                  <a:pt x="1950244" y="1533525"/>
                </a:lnTo>
                <a:lnTo>
                  <a:pt x="1966913" y="1464469"/>
                </a:lnTo>
                <a:lnTo>
                  <a:pt x="1978819" y="1407319"/>
                </a:lnTo>
                <a:lnTo>
                  <a:pt x="1990725" y="1254919"/>
                </a:lnTo>
                <a:lnTo>
                  <a:pt x="2012156" y="976312"/>
                </a:lnTo>
                <a:lnTo>
                  <a:pt x="2035969" y="704850"/>
                </a:lnTo>
                <a:lnTo>
                  <a:pt x="2055019" y="535781"/>
                </a:lnTo>
                <a:lnTo>
                  <a:pt x="2074069" y="404812"/>
                </a:lnTo>
                <a:lnTo>
                  <a:pt x="2088356" y="342900"/>
                </a:lnTo>
                <a:lnTo>
                  <a:pt x="2100263" y="321469"/>
                </a:lnTo>
                <a:lnTo>
                  <a:pt x="2119313" y="304800"/>
                </a:lnTo>
                <a:lnTo>
                  <a:pt x="2138363" y="278606"/>
                </a:lnTo>
                <a:lnTo>
                  <a:pt x="2145506" y="257175"/>
                </a:lnTo>
                <a:lnTo>
                  <a:pt x="2147888" y="223837"/>
                </a:lnTo>
                <a:cubicBezTo>
                  <a:pt x="2142932" y="204017"/>
                  <a:pt x="2143125" y="211332"/>
                  <a:pt x="2143125" y="202406"/>
                </a:cubicBezTo>
                <a:lnTo>
                  <a:pt x="2119313" y="176212"/>
                </a:lnTo>
                <a:lnTo>
                  <a:pt x="2090738" y="154781"/>
                </a:lnTo>
                <a:lnTo>
                  <a:pt x="1981200" y="97631"/>
                </a:lnTo>
                <a:lnTo>
                  <a:pt x="1862138" y="40481"/>
                </a:lnTo>
                <a:lnTo>
                  <a:pt x="1766888" y="9525"/>
                </a:lnTo>
                <a:lnTo>
                  <a:pt x="1702594" y="0"/>
                </a:lnTo>
                <a:lnTo>
                  <a:pt x="1685925" y="0"/>
                </a:lnTo>
                <a:lnTo>
                  <a:pt x="1533525" y="50006"/>
                </a:lnTo>
                <a:lnTo>
                  <a:pt x="1216819" y="111919"/>
                </a:lnTo>
                <a:lnTo>
                  <a:pt x="881063" y="173831"/>
                </a:lnTo>
                <a:lnTo>
                  <a:pt x="702469" y="2047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70A2707-CECF-48FA-A9C8-EB9BA8B17D56}"/>
              </a:ext>
            </a:extLst>
          </p:cNvPr>
          <p:cNvSpPr/>
          <p:nvPr/>
        </p:nvSpPr>
        <p:spPr>
          <a:xfrm>
            <a:off x="4113213" y="2452689"/>
            <a:ext cx="1763712" cy="377825"/>
          </a:xfrm>
          <a:custGeom>
            <a:avLst/>
            <a:gdLst>
              <a:gd name="connsiteX0" fmla="*/ 659606 w 1764506"/>
              <a:gd name="connsiteY0" fmla="*/ 150018 h 378618"/>
              <a:gd name="connsiteX1" fmla="*/ 371475 w 1764506"/>
              <a:gd name="connsiteY1" fmla="*/ 202406 h 378618"/>
              <a:gd name="connsiteX2" fmla="*/ 283369 w 1764506"/>
              <a:gd name="connsiteY2" fmla="*/ 221456 h 378618"/>
              <a:gd name="connsiteX3" fmla="*/ 204787 w 1764506"/>
              <a:gd name="connsiteY3" fmla="*/ 219075 h 378618"/>
              <a:gd name="connsiteX4" fmla="*/ 104775 w 1764506"/>
              <a:gd name="connsiteY4" fmla="*/ 219075 h 378618"/>
              <a:gd name="connsiteX5" fmla="*/ 0 w 1764506"/>
              <a:gd name="connsiteY5" fmla="*/ 259556 h 378618"/>
              <a:gd name="connsiteX6" fmla="*/ 142875 w 1764506"/>
              <a:gd name="connsiteY6" fmla="*/ 378618 h 378618"/>
              <a:gd name="connsiteX7" fmla="*/ 285750 w 1764506"/>
              <a:gd name="connsiteY7" fmla="*/ 361950 h 378618"/>
              <a:gd name="connsiteX8" fmla="*/ 554831 w 1764506"/>
              <a:gd name="connsiteY8" fmla="*/ 323850 h 378618"/>
              <a:gd name="connsiteX9" fmla="*/ 785812 w 1764506"/>
              <a:gd name="connsiteY9" fmla="*/ 283368 h 378618"/>
              <a:gd name="connsiteX10" fmla="*/ 1026319 w 1764506"/>
              <a:gd name="connsiteY10" fmla="*/ 242887 h 378618"/>
              <a:gd name="connsiteX11" fmla="*/ 1304925 w 1764506"/>
              <a:gd name="connsiteY11" fmla="*/ 200025 h 378618"/>
              <a:gd name="connsiteX12" fmla="*/ 1619250 w 1764506"/>
              <a:gd name="connsiteY12" fmla="*/ 152400 h 378618"/>
              <a:gd name="connsiteX13" fmla="*/ 1764506 w 1764506"/>
              <a:gd name="connsiteY13" fmla="*/ 90487 h 378618"/>
              <a:gd name="connsiteX14" fmla="*/ 1645444 w 1764506"/>
              <a:gd name="connsiteY14" fmla="*/ 26193 h 378618"/>
              <a:gd name="connsiteX15" fmla="*/ 1552575 w 1764506"/>
              <a:gd name="connsiteY15" fmla="*/ 16668 h 378618"/>
              <a:gd name="connsiteX16" fmla="*/ 1450181 w 1764506"/>
              <a:gd name="connsiteY16" fmla="*/ 0 h 378618"/>
              <a:gd name="connsiteX17" fmla="*/ 1409700 w 1764506"/>
              <a:gd name="connsiteY17" fmla="*/ 7143 h 378618"/>
              <a:gd name="connsiteX18" fmla="*/ 1169194 w 1764506"/>
              <a:gd name="connsiteY18" fmla="*/ 59531 h 378618"/>
              <a:gd name="connsiteX19" fmla="*/ 1007269 w 1764506"/>
              <a:gd name="connsiteY19" fmla="*/ 90487 h 378618"/>
              <a:gd name="connsiteX20" fmla="*/ 659606 w 1764506"/>
              <a:gd name="connsiteY20" fmla="*/ 150018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4506" h="378618">
                <a:moveTo>
                  <a:pt x="659606" y="150018"/>
                </a:moveTo>
                <a:lnTo>
                  <a:pt x="371475" y="202406"/>
                </a:lnTo>
                <a:lnTo>
                  <a:pt x="283369" y="221456"/>
                </a:lnTo>
                <a:lnTo>
                  <a:pt x="204787" y="219075"/>
                </a:lnTo>
                <a:lnTo>
                  <a:pt x="104775" y="219075"/>
                </a:lnTo>
                <a:lnTo>
                  <a:pt x="0" y="259556"/>
                </a:lnTo>
                <a:lnTo>
                  <a:pt x="142875" y="378618"/>
                </a:lnTo>
                <a:lnTo>
                  <a:pt x="285750" y="361950"/>
                </a:lnTo>
                <a:lnTo>
                  <a:pt x="554831" y="323850"/>
                </a:lnTo>
                <a:lnTo>
                  <a:pt x="785812" y="283368"/>
                </a:lnTo>
                <a:lnTo>
                  <a:pt x="1026319" y="242887"/>
                </a:lnTo>
                <a:lnTo>
                  <a:pt x="1304925" y="200025"/>
                </a:lnTo>
                <a:lnTo>
                  <a:pt x="1619250" y="152400"/>
                </a:lnTo>
                <a:lnTo>
                  <a:pt x="1764506" y="90487"/>
                </a:lnTo>
                <a:lnTo>
                  <a:pt x="1645444" y="26193"/>
                </a:lnTo>
                <a:lnTo>
                  <a:pt x="1552575" y="16668"/>
                </a:lnTo>
                <a:lnTo>
                  <a:pt x="1450181" y="0"/>
                </a:lnTo>
                <a:lnTo>
                  <a:pt x="1409700" y="7143"/>
                </a:lnTo>
                <a:lnTo>
                  <a:pt x="1169194" y="59531"/>
                </a:lnTo>
                <a:lnTo>
                  <a:pt x="1007269" y="90487"/>
                </a:lnTo>
                <a:lnTo>
                  <a:pt x="659606" y="1500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AD74952-E8C1-464A-9997-75A2E0E079A4}"/>
              </a:ext>
            </a:extLst>
          </p:cNvPr>
          <p:cNvSpPr/>
          <p:nvPr/>
        </p:nvSpPr>
        <p:spPr>
          <a:xfrm>
            <a:off x="4173539" y="3141664"/>
            <a:ext cx="1647825" cy="358775"/>
          </a:xfrm>
          <a:custGeom>
            <a:avLst/>
            <a:gdLst>
              <a:gd name="connsiteX0" fmla="*/ 576263 w 1647825"/>
              <a:gd name="connsiteY0" fmla="*/ 145256 h 359569"/>
              <a:gd name="connsiteX1" fmla="*/ 364332 w 1647825"/>
              <a:gd name="connsiteY1" fmla="*/ 188119 h 359569"/>
              <a:gd name="connsiteX2" fmla="*/ 147638 w 1647825"/>
              <a:gd name="connsiteY2" fmla="*/ 226219 h 359569"/>
              <a:gd name="connsiteX3" fmla="*/ 0 w 1647825"/>
              <a:gd name="connsiteY3" fmla="*/ 271462 h 359569"/>
              <a:gd name="connsiteX4" fmla="*/ 183357 w 1647825"/>
              <a:gd name="connsiteY4" fmla="*/ 359569 h 359569"/>
              <a:gd name="connsiteX5" fmla="*/ 311944 w 1647825"/>
              <a:gd name="connsiteY5" fmla="*/ 338137 h 359569"/>
              <a:gd name="connsiteX6" fmla="*/ 550069 w 1647825"/>
              <a:gd name="connsiteY6" fmla="*/ 288131 h 359569"/>
              <a:gd name="connsiteX7" fmla="*/ 723900 w 1647825"/>
              <a:gd name="connsiteY7" fmla="*/ 242887 h 359569"/>
              <a:gd name="connsiteX8" fmla="*/ 957263 w 1647825"/>
              <a:gd name="connsiteY8" fmla="*/ 202406 h 359569"/>
              <a:gd name="connsiteX9" fmla="*/ 1193007 w 1647825"/>
              <a:gd name="connsiteY9" fmla="*/ 180975 h 359569"/>
              <a:gd name="connsiteX10" fmla="*/ 1485900 w 1647825"/>
              <a:gd name="connsiteY10" fmla="*/ 159544 h 359569"/>
              <a:gd name="connsiteX11" fmla="*/ 1647825 w 1647825"/>
              <a:gd name="connsiteY11" fmla="*/ 92869 h 359569"/>
              <a:gd name="connsiteX12" fmla="*/ 1519238 w 1647825"/>
              <a:gd name="connsiteY12" fmla="*/ 0 h 359569"/>
              <a:gd name="connsiteX13" fmla="*/ 1245394 w 1647825"/>
              <a:gd name="connsiteY13" fmla="*/ 33337 h 359569"/>
              <a:gd name="connsiteX14" fmla="*/ 952500 w 1647825"/>
              <a:gd name="connsiteY14" fmla="*/ 71437 h 359569"/>
              <a:gd name="connsiteX15" fmla="*/ 576263 w 1647825"/>
              <a:gd name="connsiteY15" fmla="*/ 145256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7825" h="359569">
                <a:moveTo>
                  <a:pt x="576263" y="145256"/>
                </a:moveTo>
                <a:lnTo>
                  <a:pt x="364332" y="188119"/>
                </a:lnTo>
                <a:lnTo>
                  <a:pt x="147638" y="226219"/>
                </a:lnTo>
                <a:lnTo>
                  <a:pt x="0" y="271462"/>
                </a:lnTo>
                <a:lnTo>
                  <a:pt x="183357" y="359569"/>
                </a:lnTo>
                <a:lnTo>
                  <a:pt x="311944" y="338137"/>
                </a:lnTo>
                <a:lnTo>
                  <a:pt x="550069" y="288131"/>
                </a:lnTo>
                <a:lnTo>
                  <a:pt x="723900" y="242887"/>
                </a:lnTo>
                <a:lnTo>
                  <a:pt x="957263" y="202406"/>
                </a:lnTo>
                <a:lnTo>
                  <a:pt x="1193007" y="180975"/>
                </a:lnTo>
                <a:lnTo>
                  <a:pt x="1485900" y="159544"/>
                </a:lnTo>
                <a:lnTo>
                  <a:pt x="1647825" y="92869"/>
                </a:lnTo>
                <a:lnTo>
                  <a:pt x="1519238" y="0"/>
                </a:lnTo>
                <a:lnTo>
                  <a:pt x="1245394" y="33337"/>
                </a:lnTo>
                <a:lnTo>
                  <a:pt x="952500" y="71437"/>
                </a:lnTo>
                <a:lnTo>
                  <a:pt x="576263" y="1452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DAD476C-9B3A-4C8D-839B-DDA612C6ABE1}"/>
              </a:ext>
            </a:extLst>
          </p:cNvPr>
          <p:cNvSpPr/>
          <p:nvPr/>
        </p:nvSpPr>
        <p:spPr>
          <a:xfrm>
            <a:off x="4735514" y="1935163"/>
            <a:ext cx="427037" cy="2914650"/>
          </a:xfrm>
          <a:custGeom>
            <a:avLst/>
            <a:gdLst>
              <a:gd name="connsiteX0" fmla="*/ 148590 w 426720"/>
              <a:gd name="connsiteY0" fmla="*/ 560070 h 2914650"/>
              <a:gd name="connsiteX1" fmla="*/ 148590 w 426720"/>
              <a:gd name="connsiteY1" fmla="*/ 358140 h 2914650"/>
              <a:gd name="connsiteX2" fmla="*/ 144780 w 426720"/>
              <a:gd name="connsiteY2" fmla="*/ 316230 h 2914650"/>
              <a:gd name="connsiteX3" fmla="*/ 95250 w 426720"/>
              <a:gd name="connsiteY3" fmla="*/ 182880 h 2914650"/>
              <a:gd name="connsiteX4" fmla="*/ 49530 w 426720"/>
              <a:gd name="connsiteY4" fmla="*/ 91440 h 2914650"/>
              <a:gd name="connsiteX5" fmla="*/ 0 w 426720"/>
              <a:gd name="connsiteY5" fmla="*/ 0 h 2914650"/>
              <a:gd name="connsiteX6" fmla="*/ 281940 w 426720"/>
              <a:gd name="connsiteY6" fmla="*/ 80010 h 2914650"/>
              <a:gd name="connsiteX7" fmla="*/ 335280 w 426720"/>
              <a:gd name="connsiteY7" fmla="*/ 129540 h 2914650"/>
              <a:gd name="connsiteX8" fmla="*/ 358140 w 426720"/>
              <a:gd name="connsiteY8" fmla="*/ 152400 h 2914650"/>
              <a:gd name="connsiteX9" fmla="*/ 381000 w 426720"/>
              <a:gd name="connsiteY9" fmla="*/ 182880 h 2914650"/>
              <a:gd name="connsiteX10" fmla="*/ 396240 w 426720"/>
              <a:gd name="connsiteY10" fmla="*/ 209550 h 2914650"/>
              <a:gd name="connsiteX11" fmla="*/ 415290 w 426720"/>
              <a:gd name="connsiteY11" fmla="*/ 266700 h 2914650"/>
              <a:gd name="connsiteX12" fmla="*/ 422910 w 426720"/>
              <a:gd name="connsiteY12" fmla="*/ 346710 h 2914650"/>
              <a:gd name="connsiteX13" fmla="*/ 426720 w 426720"/>
              <a:gd name="connsiteY13" fmla="*/ 407670 h 2914650"/>
              <a:gd name="connsiteX14" fmla="*/ 426720 w 426720"/>
              <a:gd name="connsiteY14" fmla="*/ 525780 h 2914650"/>
              <a:gd name="connsiteX15" fmla="*/ 411480 w 426720"/>
              <a:gd name="connsiteY15" fmla="*/ 632460 h 2914650"/>
              <a:gd name="connsiteX16" fmla="*/ 415290 w 426720"/>
              <a:gd name="connsiteY16" fmla="*/ 910590 h 2914650"/>
              <a:gd name="connsiteX17" fmla="*/ 415290 w 426720"/>
              <a:gd name="connsiteY17" fmla="*/ 1344930 h 2914650"/>
              <a:gd name="connsiteX18" fmla="*/ 411480 w 426720"/>
              <a:gd name="connsiteY18" fmla="*/ 1672590 h 2914650"/>
              <a:gd name="connsiteX19" fmla="*/ 400050 w 426720"/>
              <a:gd name="connsiteY19" fmla="*/ 1931670 h 2914650"/>
              <a:gd name="connsiteX20" fmla="*/ 396240 w 426720"/>
              <a:gd name="connsiteY20" fmla="*/ 2019300 h 2914650"/>
              <a:gd name="connsiteX21" fmla="*/ 381000 w 426720"/>
              <a:gd name="connsiteY21" fmla="*/ 2343150 h 2914650"/>
              <a:gd name="connsiteX22" fmla="*/ 350520 w 426720"/>
              <a:gd name="connsiteY22" fmla="*/ 2815590 h 2914650"/>
              <a:gd name="connsiteX23" fmla="*/ 270510 w 426720"/>
              <a:gd name="connsiteY23" fmla="*/ 2914650 h 2914650"/>
              <a:gd name="connsiteX24" fmla="*/ 148590 w 426720"/>
              <a:gd name="connsiteY24" fmla="*/ 2853690 h 2914650"/>
              <a:gd name="connsiteX25" fmla="*/ 148590 w 426720"/>
              <a:gd name="connsiteY25" fmla="*/ 2186940 h 2914650"/>
              <a:gd name="connsiteX26" fmla="*/ 148590 w 426720"/>
              <a:gd name="connsiteY26" fmla="*/ 788670 h 2914650"/>
              <a:gd name="connsiteX27" fmla="*/ 148590 w 426720"/>
              <a:gd name="connsiteY27" fmla="*/ 56007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6720" h="2914650">
                <a:moveTo>
                  <a:pt x="148590" y="560070"/>
                </a:moveTo>
                <a:lnTo>
                  <a:pt x="148590" y="358140"/>
                </a:lnTo>
                <a:lnTo>
                  <a:pt x="144780" y="316230"/>
                </a:lnTo>
                <a:lnTo>
                  <a:pt x="95250" y="182880"/>
                </a:lnTo>
                <a:lnTo>
                  <a:pt x="49530" y="91440"/>
                </a:lnTo>
                <a:lnTo>
                  <a:pt x="0" y="0"/>
                </a:lnTo>
                <a:lnTo>
                  <a:pt x="281940" y="80010"/>
                </a:lnTo>
                <a:lnTo>
                  <a:pt x="335280" y="129540"/>
                </a:lnTo>
                <a:lnTo>
                  <a:pt x="358140" y="152400"/>
                </a:lnTo>
                <a:lnTo>
                  <a:pt x="381000" y="182880"/>
                </a:lnTo>
                <a:lnTo>
                  <a:pt x="396240" y="209550"/>
                </a:lnTo>
                <a:lnTo>
                  <a:pt x="415290" y="266700"/>
                </a:lnTo>
                <a:lnTo>
                  <a:pt x="422910" y="346710"/>
                </a:lnTo>
                <a:lnTo>
                  <a:pt x="426720" y="407670"/>
                </a:lnTo>
                <a:lnTo>
                  <a:pt x="426720" y="525780"/>
                </a:lnTo>
                <a:lnTo>
                  <a:pt x="411480" y="632460"/>
                </a:lnTo>
                <a:lnTo>
                  <a:pt x="415290" y="910590"/>
                </a:lnTo>
                <a:lnTo>
                  <a:pt x="415290" y="1344930"/>
                </a:lnTo>
                <a:lnTo>
                  <a:pt x="411480" y="1672590"/>
                </a:lnTo>
                <a:lnTo>
                  <a:pt x="400050" y="1931670"/>
                </a:lnTo>
                <a:lnTo>
                  <a:pt x="396240" y="2019300"/>
                </a:lnTo>
                <a:lnTo>
                  <a:pt x="381000" y="2343150"/>
                </a:lnTo>
                <a:lnTo>
                  <a:pt x="350520" y="2815590"/>
                </a:lnTo>
                <a:lnTo>
                  <a:pt x="270510" y="2914650"/>
                </a:lnTo>
                <a:lnTo>
                  <a:pt x="148590" y="2853690"/>
                </a:lnTo>
                <a:lnTo>
                  <a:pt x="148590" y="2186940"/>
                </a:lnTo>
                <a:lnTo>
                  <a:pt x="148590" y="788670"/>
                </a:lnTo>
                <a:lnTo>
                  <a:pt x="148590" y="5600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27FA933B-3DE0-498A-843E-1D9835A755B8}"/>
              </a:ext>
            </a:extLst>
          </p:cNvPr>
          <p:cNvSpPr/>
          <p:nvPr/>
        </p:nvSpPr>
        <p:spPr>
          <a:xfrm>
            <a:off x="3900489" y="3790950"/>
            <a:ext cx="2047875" cy="533400"/>
          </a:xfrm>
          <a:custGeom>
            <a:avLst/>
            <a:gdLst>
              <a:gd name="connsiteX0" fmla="*/ 781050 w 2047875"/>
              <a:gd name="connsiteY0" fmla="*/ 242888 h 533400"/>
              <a:gd name="connsiteX1" fmla="*/ 1002506 w 2047875"/>
              <a:gd name="connsiteY1" fmla="*/ 195263 h 533400"/>
              <a:gd name="connsiteX2" fmla="*/ 1228725 w 2047875"/>
              <a:gd name="connsiteY2" fmla="*/ 130969 h 533400"/>
              <a:gd name="connsiteX3" fmla="*/ 1504950 w 2047875"/>
              <a:gd name="connsiteY3" fmla="*/ 66675 h 533400"/>
              <a:gd name="connsiteX4" fmla="*/ 1676400 w 2047875"/>
              <a:gd name="connsiteY4" fmla="*/ 11906 h 533400"/>
              <a:gd name="connsiteX5" fmla="*/ 1704975 w 2047875"/>
              <a:gd name="connsiteY5" fmla="*/ 0 h 533400"/>
              <a:gd name="connsiteX6" fmla="*/ 1726406 w 2047875"/>
              <a:gd name="connsiteY6" fmla="*/ 0 h 533400"/>
              <a:gd name="connsiteX7" fmla="*/ 1759743 w 2047875"/>
              <a:gd name="connsiteY7" fmla="*/ 4763 h 533400"/>
              <a:gd name="connsiteX8" fmla="*/ 1885950 w 2047875"/>
              <a:gd name="connsiteY8" fmla="*/ 35719 h 533400"/>
              <a:gd name="connsiteX9" fmla="*/ 1983581 w 2047875"/>
              <a:gd name="connsiteY9" fmla="*/ 71438 h 533400"/>
              <a:gd name="connsiteX10" fmla="*/ 2028825 w 2047875"/>
              <a:gd name="connsiteY10" fmla="*/ 95250 h 533400"/>
              <a:gd name="connsiteX11" fmla="*/ 2040731 w 2047875"/>
              <a:gd name="connsiteY11" fmla="*/ 109538 h 533400"/>
              <a:gd name="connsiteX12" fmla="*/ 2047875 w 2047875"/>
              <a:gd name="connsiteY12" fmla="*/ 126206 h 533400"/>
              <a:gd name="connsiteX13" fmla="*/ 2043112 w 2047875"/>
              <a:gd name="connsiteY13" fmla="*/ 140494 h 533400"/>
              <a:gd name="connsiteX14" fmla="*/ 2028825 w 2047875"/>
              <a:gd name="connsiteY14" fmla="*/ 159544 h 533400"/>
              <a:gd name="connsiteX15" fmla="*/ 2000250 w 2047875"/>
              <a:gd name="connsiteY15" fmla="*/ 180975 h 533400"/>
              <a:gd name="connsiteX16" fmla="*/ 1962150 w 2047875"/>
              <a:gd name="connsiteY16" fmla="*/ 200025 h 533400"/>
              <a:gd name="connsiteX17" fmla="*/ 1888331 w 2047875"/>
              <a:gd name="connsiteY17" fmla="*/ 204788 h 533400"/>
              <a:gd name="connsiteX18" fmla="*/ 1662112 w 2047875"/>
              <a:gd name="connsiteY18" fmla="*/ 230981 h 533400"/>
              <a:gd name="connsiteX19" fmla="*/ 1426368 w 2047875"/>
              <a:gd name="connsiteY19" fmla="*/ 266700 h 533400"/>
              <a:gd name="connsiteX20" fmla="*/ 1166812 w 2047875"/>
              <a:gd name="connsiteY20" fmla="*/ 323850 h 533400"/>
              <a:gd name="connsiteX21" fmla="*/ 985837 w 2047875"/>
              <a:gd name="connsiteY21" fmla="*/ 354806 h 533400"/>
              <a:gd name="connsiteX22" fmla="*/ 764381 w 2047875"/>
              <a:gd name="connsiteY22" fmla="*/ 402431 h 533400"/>
              <a:gd name="connsiteX23" fmla="*/ 550068 w 2047875"/>
              <a:gd name="connsiteY23" fmla="*/ 454819 h 533400"/>
              <a:gd name="connsiteX24" fmla="*/ 488156 w 2047875"/>
              <a:gd name="connsiteY24" fmla="*/ 476250 h 533400"/>
              <a:gd name="connsiteX25" fmla="*/ 397668 w 2047875"/>
              <a:gd name="connsiteY25" fmla="*/ 514350 h 533400"/>
              <a:gd name="connsiteX26" fmla="*/ 326231 w 2047875"/>
              <a:gd name="connsiteY26" fmla="*/ 533400 h 533400"/>
              <a:gd name="connsiteX27" fmla="*/ 302418 w 2047875"/>
              <a:gd name="connsiteY27" fmla="*/ 533400 h 533400"/>
              <a:gd name="connsiteX28" fmla="*/ 259556 w 2047875"/>
              <a:gd name="connsiteY28" fmla="*/ 507206 h 533400"/>
              <a:gd name="connsiteX29" fmla="*/ 180975 w 2047875"/>
              <a:gd name="connsiteY29" fmla="*/ 450056 h 533400"/>
              <a:gd name="connsiteX30" fmla="*/ 109537 w 2047875"/>
              <a:gd name="connsiteY30" fmla="*/ 381000 h 533400"/>
              <a:gd name="connsiteX31" fmla="*/ 76200 w 2047875"/>
              <a:gd name="connsiteY31" fmla="*/ 342900 h 533400"/>
              <a:gd name="connsiteX32" fmla="*/ 33337 w 2047875"/>
              <a:gd name="connsiteY32" fmla="*/ 283369 h 533400"/>
              <a:gd name="connsiteX33" fmla="*/ 9525 w 2047875"/>
              <a:gd name="connsiteY33" fmla="*/ 240506 h 533400"/>
              <a:gd name="connsiteX34" fmla="*/ 0 w 2047875"/>
              <a:gd name="connsiteY34" fmla="*/ 214313 h 533400"/>
              <a:gd name="connsiteX35" fmla="*/ 0 w 2047875"/>
              <a:gd name="connsiteY35" fmla="*/ 197644 h 533400"/>
              <a:gd name="connsiteX36" fmla="*/ 7143 w 2047875"/>
              <a:gd name="connsiteY36" fmla="*/ 188119 h 533400"/>
              <a:gd name="connsiteX37" fmla="*/ 14287 w 2047875"/>
              <a:gd name="connsiteY37" fmla="*/ 183356 h 533400"/>
              <a:gd name="connsiteX38" fmla="*/ 35718 w 2047875"/>
              <a:gd name="connsiteY38" fmla="*/ 188119 h 533400"/>
              <a:gd name="connsiteX39" fmla="*/ 57150 w 2047875"/>
              <a:gd name="connsiteY39" fmla="*/ 192881 h 533400"/>
              <a:gd name="connsiteX40" fmla="*/ 78581 w 2047875"/>
              <a:gd name="connsiteY40" fmla="*/ 207169 h 533400"/>
              <a:gd name="connsiteX41" fmla="*/ 97631 w 2047875"/>
              <a:gd name="connsiteY41" fmla="*/ 223838 h 533400"/>
              <a:gd name="connsiteX42" fmla="*/ 128587 w 2047875"/>
              <a:gd name="connsiteY42" fmla="*/ 247650 h 533400"/>
              <a:gd name="connsiteX43" fmla="*/ 176212 w 2047875"/>
              <a:gd name="connsiteY43" fmla="*/ 269081 h 533400"/>
              <a:gd name="connsiteX44" fmla="*/ 228600 w 2047875"/>
              <a:gd name="connsiteY44" fmla="*/ 285750 h 533400"/>
              <a:gd name="connsiteX45" fmla="*/ 261937 w 2047875"/>
              <a:gd name="connsiteY45" fmla="*/ 295275 h 533400"/>
              <a:gd name="connsiteX46" fmla="*/ 309562 w 2047875"/>
              <a:gd name="connsiteY46" fmla="*/ 307181 h 533400"/>
              <a:gd name="connsiteX47" fmla="*/ 366712 w 2047875"/>
              <a:gd name="connsiteY47" fmla="*/ 311944 h 533400"/>
              <a:gd name="connsiteX48" fmla="*/ 421481 w 2047875"/>
              <a:gd name="connsiteY48" fmla="*/ 311944 h 533400"/>
              <a:gd name="connsiteX49" fmla="*/ 502443 w 2047875"/>
              <a:gd name="connsiteY49" fmla="*/ 297656 h 533400"/>
              <a:gd name="connsiteX50" fmla="*/ 781050 w 2047875"/>
              <a:gd name="connsiteY50" fmla="*/ 242888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47875" h="533400">
                <a:moveTo>
                  <a:pt x="781050" y="242888"/>
                </a:moveTo>
                <a:lnTo>
                  <a:pt x="1002506" y="195263"/>
                </a:lnTo>
                <a:lnTo>
                  <a:pt x="1228725" y="130969"/>
                </a:lnTo>
                <a:lnTo>
                  <a:pt x="1504950" y="66675"/>
                </a:lnTo>
                <a:lnTo>
                  <a:pt x="1676400" y="11906"/>
                </a:lnTo>
                <a:lnTo>
                  <a:pt x="1704975" y="0"/>
                </a:lnTo>
                <a:lnTo>
                  <a:pt x="1726406" y="0"/>
                </a:lnTo>
                <a:lnTo>
                  <a:pt x="1759743" y="4763"/>
                </a:lnTo>
                <a:lnTo>
                  <a:pt x="1885950" y="35719"/>
                </a:lnTo>
                <a:lnTo>
                  <a:pt x="1983581" y="71438"/>
                </a:lnTo>
                <a:lnTo>
                  <a:pt x="2028825" y="95250"/>
                </a:lnTo>
                <a:lnTo>
                  <a:pt x="2040731" y="109538"/>
                </a:lnTo>
                <a:lnTo>
                  <a:pt x="2047875" y="126206"/>
                </a:lnTo>
                <a:lnTo>
                  <a:pt x="2043112" y="140494"/>
                </a:lnTo>
                <a:lnTo>
                  <a:pt x="2028825" y="159544"/>
                </a:lnTo>
                <a:lnTo>
                  <a:pt x="2000250" y="180975"/>
                </a:lnTo>
                <a:lnTo>
                  <a:pt x="1962150" y="200025"/>
                </a:lnTo>
                <a:lnTo>
                  <a:pt x="1888331" y="204788"/>
                </a:lnTo>
                <a:lnTo>
                  <a:pt x="1662112" y="230981"/>
                </a:lnTo>
                <a:lnTo>
                  <a:pt x="1426368" y="266700"/>
                </a:lnTo>
                <a:lnTo>
                  <a:pt x="1166812" y="323850"/>
                </a:lnTo>
                <a:lnTo>
                  <a:pt x="985837" y="354806"/>
                </a:lnTo>
                <a:lnTo>
                  <a:pt x="764381" y="402431"/>
                </a:lnTo>
                <a:lnTo>
                  <a:pt x="550068" y="454819"/>
                </a:lnTo>
                <a:lnTo>
                  <a:pt x="488156" y="476250"/>
                </a:lnTo>
                <a:lnTo>
                  <a:pt x="397668" y="514350"/>
                </a:lnTo>
                <a:lnTo>
                  <a:pt x="326231" y="533400"/>
                </a:lnTo>
                <a:lnTo>
                  <a:pt x="302418" y="533400"/>
                </a:lnTo>
                <a:lnTo>
                  <a:pt x="259556" y="507206"/>
                </a:lnTo>
                <a:lnTo>
                  <a:pt x="180975" y="450056"/>
                </a:lnTo>
                <a:lnTo>
                  <a:pt x="109537" y="381000"/>
                </a:lnTo>
                <a:lnTo>
                  <a:pt x="76200" y="342900"/>
                </a:lnTo>
                <a:lnTo>
                  <a:pt x="33337" y="283369"/>
                </a:lnTo>
                <a:lnTo>
                  <a:pt x="9525" y="240506"/>
                </a:lnTo>
                <a:lnTo>
                  <a:pt x="0" y="214313"/>
                </a:lnTo>
                <a:lnTo>
                  <a:pt x="0" y="197644"/>
                </a:lnTo>
                <a:lnTo>
                  <a:pt x="7143" y="188119"/>
                </a:lnTo>
                <a:lnTo>
                  <a:pt x="14287" y="183356"/>
                </a:lnTo>
                <a:lnTo>
                  <a:pt x="35718" y="188119"/>
                </a:lnTo>
                <a:lnTo>
                  <a:pt x="57150" y="192881"/>
                </a:lnTo>
                <a:lnTo>
                  <a:pt x="78581" y="207169"/>
                </a:lnTo>
                <a:lnTo>
                  <a:pt x="97631" y="223838"/>
                </a:lnTo>
                <a:lnTo>
                  <a:pt x="128587" y="247650"/>
                </a:lnTo>
                <a:lnTo>
                  <a:pt x="176212" y="269081"/>
                </a:lnTo>
                <a:lnTo>
                  <a:pt x="228600" y="285750"/>
                </a:lnTo>
                <a:lnTo>
                  <a:pt x="261937" y="295275"/>
                </a:lnTo>
                <a:lnTo>
                  <a:pt x="309562" y="307181"/>
                </a:lnTo>
                <a:lnTo>
                  <a:pt x="366712" y="311944"/>
                </a:lnTo>
                <a:lnTo>
                  <a:pt x="421481" y="311944"/>
                </a:lnTo>
                <a:lnTo>
                  <a:pt x="502443" y="297656"/>
                </a:lnTo>
                <a:lnTo>
                  <a:pt x="781050" y="2428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617987A-BAD4-4FEB-8B09-C968B922EC63}"/>
              </a:ext>
            </a:extLst>
          </p:cNvPr>
          <p:cNvSpPr/>
          <p:nvPr/>
        </p:nvSpPr>
        <p:spPr>
          <a:xfrm>
            <a:off x="3706813" y="4424364"/>
            <a:ext cx="2463800" cy="833437"/>
          </a:xfrm>
          <a:custGeom>
            <a:avLst/>
            <a:gdLst>
              <a:gd name="connsiteX0" fmla="*/ 962025 w 2462213"/>
              <a:gd name="connsiteY0" fmla="*/ 407193 h 833437"/>
              <a:gd name="connsiteX1" fmla="*/ 1195388 w 2462213"/>
              <a:gd name="connsiteY1" fmla="*/ 342900 h 833437"/>
              <a:gd name="connsiteX2" fmla="*/ 1373982 w 2462213"/>
              <a:gd name="connsiteY2" fmla="*/ 304800 h 833437"/>
              <a:gd name="connsiteX3" fmla="*/ 1614488 w 2462213"/>
              <a:gd name="connsiteY3" fmla="*/ 240506 h 833437"/>
              <a:gd name="connsiteX4" fmla="*/ 1864519 w 2462213"/>
              <a:gd name="connsiteY4" fmla="*/ 169068 h 833437"/>
              <a:gd name="connsiteX5" fmla="*/ 2190750 w 2462213"/>
              <a:gd name="connsiteY5" fmla="*/ 73818 h 833437"/>
              <a:gd name="connsiteX6" fmla="*/ 2395538 w 2462213"/>
              <a:gd name="connsiteY6" fmla="*/ 14287 h 833437"/>
              <a:gd name="connsiteX7" fmla="*/ 2438400 w 2462213"/>
              <a:gd name="connsiteY7" fmla="*/ 0 h 833437"/>
              <a:gd name="connsiteX8" fmla="*/ 2455069 w 2462213"/>
              <a:gd name="connsiteY8" fmla="*/ 0 h 833437"/>
              <a:gd name="connsiteX9" fmla="*/ 2462213 w 2462213"/>
              <a:gd name="connsiteY9" fmla="*/ 9525 h 833437"/>
              <a:gd name="connsiteX10" fmla="*/ 2459832 w 2462213"/>
              <a:gd name="connsiteY10" fmla="*/ 28575 h 833437"/>
              <a:gd name="connsiteX11" fmla="*/ 2450307 w 2462213"/>
              <a:gd name="connsiteY11" fmla="*/ 50006 h 833437"/>
              <a:gd name="connsiteX12" fmla="*/ 2426494 w 2462213"/>
              <a:gd name="connsiteY12" fmla="*/ 66675 h 833437"/>
              <a:gd name="connsiteX13" fmla="*/ 2264569 w 2462213"/>
              <a:gd name="connsiteY13" fmla="*/ 133350 h 833437"/>
              <a:gd name="connsiteX14" fmla="*/ 1974057 w 2462213"/>
              <a:gd name="connsiteY14" fmla="*/ 247650 h 833437"/>
              <a:gd name="connsiteX15" fmla="*/ 1533525 w 2462213"/>
              <a:gd name="connsiteY15" fmla="*/ 409575 h 833437"/>
              <a:gd name="connsiteX16" fmla="*/ 1081088 w 2462213"/>
              <a:gd name="connsiteY16" fmla="*/ 571500 h 833437"/>
              <a:gd name="connsiteX17" fmla="*/ 673894 w 2462213"/>
              <a:gd name="connsiteY17" fmla="*/ 709612 h 833437"/>
              <a:gd name="connsiteX18" fmla="*/ 440532 w 2462213"/>
              <a:gd name="connsiteY18" fmla="*/ 790575 h 833437"/>
              <a:gd name="connsiteX19" fmla="*/ 402432 w 2462213"/>
              <a:gd name="connsiteY19" fmla="*/ 812006 h 833437"/>
              <a:gd name="connsiteX20" fmla="*/ 371475 w 2462213"/>
              <a:gd name="connsiteY20" fmla="*/ 826293 h 833437"/>
              <a:gd name="connsiteX21" fmla="*/ 347663 w 2462213"/>
              <a:gd name="connsiteY21" fmla="*/ 833437 h 833437"/>
              <a:gd name="connsiteX22" fmla="*/ 321469 w 2462213"/>
              <a:gd name="connsiteY22" fmla="*/ 833437 h 833437"/>
              <a:gd name="connsiteX23" fmla="*/ 300038 w 2462213"/>
              <a:gd name="connsiteY23" fmla="*/ 826293 h 833437"/>
              <a:gd name="connsiteX24" fmla="*/ 273844 w 2462213"/>
              <a:gd name="connsiteY24" fmla="*/ 809625 h 833437"/>
              <a:gd name="connsiteX25" fmla="*/ 226219 w 2462213"/>
              <a:gd name="connsiteY25" fmla="*/ 781050 h 833437"/>
              <a:gd name="connsiteX26" fmla="*/ 185738 w 2462213"/>
              <a:gd name="connsiteY26" fmla="*/ 747712 h 833437"/>
              <a:gd name="connsiteX27" fmla="*/ 135732 w 2462213"/>
              <a:gd name="connsiteY27" fmla="*/ 697706 h 833437"/>
              <a:gd name="connsiteX28" fmla="*/ 97632 w 2462213"/>
              <a:gd name="connsiteY28" fmla="*/ 650081 h 833437"/>
              <a:gd name="connsiteX29" fmla="*/ 61913 w 2462213"/>
              <a:gd name="connsiteY29" fmla="*/ 609600 h 833437"/>
              <a:gd name="connsiteX30" fmla="*/ 40482 w 2462213"/>
              <a:gd name="connsiteY30" fmla="*/ 571500 h 833437"/>
              <a:gd name="connsiteX31" fmla="*/ 19050 w 2462213"/>
              <a:gd name="connsiteY31" fmla="*/ 519112 h 833437"/>
              <a:gd name="connsiteX32" fmla="*/ 9525 w 2462213"/>
              <a:gd name="connsiteY32" fmla="*/ 490537 h 833437"/>
              <a:gd name="connsiteX33" fmla="*/ 0 w 2462213"/>
              <a:gd name="connsiteY33" fmla="*/ 466725 h 833437"/>
              <a:gd name="connsiteX34" fmla="*/ 0 w 2462213"/>
              <a:gd name="connsiteY34" fmla="*/ 450056 h 833437"/>
              <a:gd name="connsiteX35" fmla="*/ 9525 w 2462213"/>
              <a:gd name="connsiteY35" fmla="*/ 440531 h 833437"/>
              <a:gd name="connsiteX36" fmla="*/ 33338 w 2462213"/>
              <a:gd name="connsiteY36" fmla="*/ 445293 h 833437"/>
              <a:gd name="connsiteX37" fmla="*/ 54769 w 2462213"/>
              <a:gd name="connsiteY37" fmla="*/ 452437 h 833437"/>
              <a:gd name="connsiteX38" fmla="*/ 83344 w 2462213"/>
              <a:gd name="connsiteY38" fmla="*/ 476250 h 833437"/>
              <a:gd name="connsiteX39" fmla="*/ 111919 w 2462213"/>
              <a:gd name="connsiteY39" fmla="*/ 504825 h 833437"/>
              <a:gd name="connsiteX40" fmla="*/ 150019 w 2462213"/>
              <a:gd name="connsiteY40" fmla="*/ 531018 h 833437"/>
              <a:gd name="connsiteX41" fmla="*/ 195263 w 2462213"/>
              <a:gd name="connsiteY41" fmla="*/ 552450 h 833437"/>
              <a:gd name="connsiteX42" fmla="*/ 238125 w 2462213"/>
              <a:gd name="connsiteY42" fmla="*/ 569118 h 833437"/>
              <a:gd name="connsiteX43" fmla="*/ 273844 w 2462213"/>
              <a:gd name="connsiteY43" fmla="*/ 573881 h 833437"/>
              <a:gd name="connsiteX44" fmla="*/ 314325 w 2462213"/>
              <a:gd name="connsiteY44" fmla="*/ 571500 h 833437"/>
              <a:gd name="connsiteX45" fmla="*/ 488157 w 2462213"/>
              <a:gd name="connsiteY45" fmla="*/ 533400 h 833437"/>
              <a:gd name="connsiteX46" fmla="*/ 962025 w 2462213"/>
              <a:gd name="connsiteY46" fmla="*/ 407193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62213" h="833437">
                <a:moveTo>
                  <a:pt x="962025" y="407193"/>
                </a:moveTo>
                <a:lnTo>
                  <a:pt x="1195388" y="342900"/>
                </a:lnTo>
                <a:lnTo>
                  <a:pt x="1373982" y="304800"/>
                </a:lnTo>
                <a:lnTo>
                  <a:pt x="1614488" y="240506"/>
                </a:lnTo>
                <a:lnTo>
                  <a:pt x="1864519" y="169068"/>
                </a:lnTo>
                <a:lnTo>
                  <a:pt x="2190750" y="73818"/>
                </a:lnTo>
                <a:lnTo>
                  <a:pt x="2395538" y="14287"/>
                </a:lnTo>
                <a:lnTo>
                  <a:pt x="2438400" y="0"/>
                </a:lnTo>
                <a:lnTo>
                  <a:pt x="2455069" y="0"/>
                </a:lnTo>
                <a:lnTo>
                  <a:pt x="2462213" y="9525"/>
                </a:lnTo>
                <a:lnTo>
                  <a:pt x="2459832" y="28575"/>
                </a:lnTo>
                <a:cubicBezTo>
                  <a:pt x="2456657" y="35719"/>
                  <a:pt x="2455863" y="42466"/>
                  <a:pt x="2450307" y="50006"/>
                </a:cubicBezTo>
                <a:lnTo>
                  <a:pt x="2426494" y="66675"/>
                </a:lnTo>
                <a:lnTo>
                  <a:pt x="2264569" y="133350"/>
                </a:lnTo>
                <a:lnTo>
                  <a:pt x="1974057" y="247650"/>
                </a:lnTo>
                <a:lnTo>
                  <a:pt x="1533525" y="409575"/>
                </a:lnTo>
                <a:lnTo>
                  <a:pt x="1081088" y="571500"/>
                </a:lnTo>
                <a:lnTo>
                  <a:pt x="673894" y="709612"/>
                </a:lnTo>
                <a:lnTo>
                  <a:pt x="440532" y="790575"/>
                </a:lnTo>
                <a:lnTo>
                  <a:pt x="402432" y="812006"/>
                </a:lnTo>
                <a:lnTo>
                  <a:pt x="371475" y="826293"/>
                </a:lnTo>
                <a:lnTo>
                  <a:pt x="347663" y="833437"/>
                </a:lnTo>
                <a:lnTo>
                  <a:pt x="321469" y="833437"/>
                </a:lnTo>
                <a:lnTo>
                  <a:pt x="300038" y="826293"/>
                </a:lnTo>
                <a:lnTo>
                  <a:pt x="273844" y="809625"/>
                </a:lnTo>
                <a:lnTo>
                  <a:pt x="226219" y="781050"/>
                </a:lnTo>
                <a:lnTo>
                  <a:pt x="185738" y="747712"/>
                </a:lnTo>
                <a:lnTo>
                  <a:pt x="135732" y="697706"/>
                </a:lnTo>
                <a:lnTo>
                  <a:pt x="97632" y="650081"/>
                </a:lnTo>
                <a:lnTo>
                  <a:pt x="61913" y="609600"/>
                </a:lnTo>
                <a:lnTo>
                  <a:pt x="40482" y="571500"/>
                </a:lnTo>
                <a:lnTo>
                  <a:pt x="19050" y="519112"/>
                </a:lnTo>
                <a:lnTo>
                  <a:pt x="9525" y="490537"/>
                </a:lnTo>
                <a:lnTo>
                  <a:pt x="0" y="466725"/>
                </a:lnTo>
                <a:lnTo>
                  <a:pt x="0" y="450056"/>
                </a:lnTo>
                <a:lnTo>
                  <a:pt x="9525" y="440531"/>
                </a:lnTo>
                <a:lnTo>
                  <a:pt x="33338" y="445293"/>
                </a:lnTo>
                <a:lnTo>
                  <a:pt x="54769" y="452437"/>
                </a:lnTo>
                <a:lnTo>
                  <a:pt x="83344" y="476250"/>
                </a:lnTo>
                <a:lnTo>
                  <a:pt x="111919" y="504825"/>
                </a:lnTo>
                <a:lnTo>
                  <a:pt x="150019" y="531018"/>
                </a:lnTo>
                <a:lnTo>
                  <a:pt x="195263" y="552450"/>
                </a:lnTo>
                <a:lnTo>
                  <a:pt x="238125" y="569118"/>
                </a:lnTo>
                <a:lnTo>
                  <a:pt x="273844" y="573881"/>
                </a:lnTo>
                <a:lnTo>
                  <a:pt x="314325" y="571500"/>
                </a:lnTo>
                <a:lnTo>
                  <a:pt x="488157" y="533400"/>
                </a:lnTo>
                <a:lnTo>
                  <a:pt x="962025" y="4071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D950FFC5-D703-46E3-A782-B29381424B66}"/>
              </a:ext>
            </a:extLst>
          </p:cNvPr>
          <p:cNvSpPr/>
          <p:nvPr/>
        </p:nvSpPr>
        <p:spPr>
          <a:xfrm>
            <a:off x="7081839" y="1857376"/>
            <a:ext cx="1025525" cy="938213"/>
          </a:xfrm>
          <a:custGeom>
            <a:avLst/>
            <a:gdLst>
              <a:gd name="connsiteX0" fmla="*/ 469106 w 1026318"/>
              <a:gd name="connsiteY0" fmla="*/ 300038 h 938213"/>
              <a:gd name="connsiteX1" fmla="*/ 600075 w 1026318"/>
              <a:gd name="connsiteY1" fmla="*/ 140494 h 938213"/>
              <a:gd name="connsiteX2" fmla="*/ 640556 w 1026318"/>
              <a:gd name="connsiteY2" fmla="*/ 97631 h 938213"/>
              <a:gd name="connsiteX3" fmla="*/ 661987 w 1026318"/>
              <a:gd name="connsiteY3" fmla="*/ 69056 h 938213"/>
              <a:gd name="connsiteX4" fmla="*/ 666750 w 1026318"/>
              <a:gd name="connsiteY4" fmla="*/ 47625 h 938213"/>
              <a:gd name="connsiteX5" fmla="*/ 664368 w 1026318"/>
              <a:gd name="connsiteY5" fmla="*/ 33338 h 938213"/>
              <a:gd name="connsiteX6" fmla="*/ 626268 w 1026318"/>
              <a:gd name="connsiteY6" fmla="*/ 0 h 938213"/>
              <a:gd name="connsiteX7" fmla="*/ 1026318 w 1026318"/>
              <a:gd name="connsiteY7" fmla="*/ 104775 h 938213"/>
              <a:gd name="connsiteX8" fmla="*/ 992981 w 1026318"/>
              <a:gd name="connsiteY8" fmla="*/ 126206 h 938213"/>
              <a:gd name="connsiteX9" fmla="*/ 950118 w 1026318"/>
              <a:gd name="connsiteY9" fmla="*/ 142875 h 938213"/>
              <a:gd name="connsiteX10" fmla="*/ 897731 w 1026318"/>
              <a:gd name="connsiteY10" fmla="*/ 176213 h 938213"/>
              <a:gd name="connsiteX11" fmla="*/ 583406 w 1026318"/>
              <a:gd name="connsiteY11" fmla="*/ 466725 h 938213"/>
              <a:gd name="connsiteX12" fmla="*/ 233362 w 1026318"/>
              <a:gd name="connsiteY12" fmla="*/ 778669 h 938213"/>
              <a:gd name="connsiteX13" fmla="*/ 150018 w 1026318"/>
              <a:gd name="connsiteY13" fmla="*/ 850106 h 938213"/>
              <a:gd name="connsiteX14" fmla="*/ 0 w 1026318"/>
              <a:gd name="connsiteY14" fmla="*/ 938213 h 938213"/>
              <a:gd name="connsiteX15" fmla="*/ 71437 w 1026318"/>
              <a:gd name="connsiteY15" fmla="*/ 788194 h 938213"/>
              <a:gd name="connsiteX16" fmla="*/ 223837 w 1026318"/>
              <a:gd name="connsiteY16" fmla="*/ 600075 h 938213"/>
              <a:gd name="connsiteX17" fmla="*/ 469106 w 1026318"/>
              <a:gd name="connsiteY17" fmla="*/ 300038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6318" h="938213">
                <a:moveTo>
                  <a:pt x="469106" y="300038"/>
                </a:moveTo>
                <a:lnTo>
                  <a:pt x="600075" y="140494"/>
                </a:lnTo>
                <a:lnTo>
                  <a:pt x="640556" y="97631"/>
                </a:lnTo>
                <a:lnTo>
                  <a:pt x="661987" y="69056"/>
                </a:lnTo>
                <a:lnTo>
                  <a:pt x="666750" y="47625"/>
                </a:lnTo>
                <a:lnTo>
                  <a:pt x="664368" y="33338"/>
                </a:lnTo>
                <a:lnTo>
                  <a:pt x="626268" y="0"/>
                </a:lnTo>
                <a:lnTo>
                  <a:pt x="1026318" y="104775"/>
                </a:lnTo>
                <a:lnTo>
                  <a:pt x="992981" y="126206"/>
                </a:lnTo>
                <a:lnTo>
                  <a:pt x="950118" y="142875"/>
                </a:lnTo>
                <a:lnTo>
                  <a:pt x="897731" y="176213"/>
                </a:lnTo>
                <a:lnTo>
                  <a:pt x="583406" y="466725"/>
                </a:lnTo>
                <a:lnTo>
                  <a:pt x="233362" y="778669"/>
                </a:lnTo>
                <a:lnTo>
                  <a:pt x="150018" y="850106"/>
                </a:lnTo>
                <a:lnTo>
                  <a:pt x="0" y="938213"/>
                </a:lnTo>
                <a:lnTo>
                  <a:pt x="71437" y="788194"/>
                </a:lnTo>
                <a:lnTo>
                  <a:pt x="223837" y="600075"/>
                </a:lnTo>
                <a:lnTo>
                  <a:pt x="469106" y="3000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AD976A0E-31BA-4949-9DEC-36434B4BA169}"/>
              </a:ext>
            </a:extLst>
          </p:cNvPr>
          <p:cNvSpPr/>
          <p:nvPr/>
        </p:nvSpPr>
        <p:spPr>
          <a:xfrm>
            <a:off x="6589713" y="2478088"/>
            <a:ext cx="811212" cy="665162"/>
          </a:xfrm>
          <a:custGeom>
            <a:avLst/>
            <a:gdLst>
              <a:gd name="connsiteX0" fmla="*/ 233362 w 812006"/>
              <a:gd name="connsiteY0" fmla="*/ 47625 h 664369"/>
              <a:gd name="connsiteX1" fmla="*/ 338137 w 812006"/>
              <a:gd name="connsiteY1" fmla="*/ 71438 h 664369"/>
              <a:gd name="connsiteX2" fmla="*/ 421481 w 812006"/>
              <a:gd name="connsiteY2" fmla="*/ 92869 h 664369"/>
              <a:gd name="connsiteX3" fmla="*/ 485775 w 812006"/>
              <a:gd name="connsiteY3" fmla="*/ 114300 h 664369"/>
              <a:gd name="connsiteX4" fmla="*/ 547687 w 812006"/>
              <a:gd name="connsiteY4" fmla="*/ 138113 h 664369"/>
              <a:gd name="connsiteX5" fmla="*/ 588169 w 812006"/>
              <a:gd name="connsiteY5" fmla="*/ 154782 h 664369"/>
              <a:gd name="connsiteX6" fmla="*/ 666750 w 812006"/>
              <a:gd name="connsiteY6" fmla="*/ 221457 h 664369"/>
              <a:gd name="connsiteX7" fmla="*/ 695325 w 812006"/>
              <a:gd name="connsiteY7" fmla="*/ 250032 h 664369"/>
              <a:gd name="connsiteX8" fmla="*/ 735806 w 812006"/>
              <a:gd name="connsiteY8" fmla="*/ 295275 h 664369"/>
              <a:gd name="connsiteX9" fmla="*/ 759619 w 812006"/>
              <a:gd name="connsiteY9" fmla="*/ 326232 h 664369"/>
              <a:gd name="connsiteX10" fmla="*/ 781050 w 812006"/>
              <a:gd name="connsiteY10" fmla="*/ 366713 h 664369"/>
              <a:gd name="connsiteX11" fmla="*/ 800100 w 812006"/>
              <a:gd name="connsiteY11" fmla="*/ 411957 h 664369"/>
              <a:gd name="connsiteX12" fmla="*/ 812006 w 812006"/>
              <a:gd name="connsiteY12" fmla="*/ 461963 h 664369"/>
              <a:gd name="connsiteX13" fmla="*/ 812006 w 812006"/>
              <a:gd name="connsiteY13" fmla="*/ 488157 h 664369"/>
              <a:gd name="connsiteX14" fmla="*/ 809625 w 812006"/>
              <a:gd name="connsiteY14" fmla="*/ 523875 h 664369"/>
              <a:gd name="connsiteX15" fmla="*/ 804862 w 812006"/>
              <a:gd name="connsiteY15" fmla="*/ 554832 h 664369"/>
              <a:gd name="connsiteX16" fmla="*/ 792956 w 812006"/>
              <a:gd name="connsiteY16" fmla="*/ 600075 h 664369"/>
              <a:gd name="connsiteX17" fmla="*/ 773906 w 812006"/>
              <a:gd name="connsiteY17" fmla="*/ 628650 h 664369"/>
              <a:gd name="connsiteX18" fmla="*/ 716756 w 812006"/>
              <a:gd name="connsiteY18" fmla="*/ 664369 h 664369"/>
              <a:gd name="connsiteX19" fmla="*/ 647700 w 812006"/>
              <a:gd name="connsiteY19" fmla="*/ 631032 h 664369"/>
              <a:gd name="connsiteX20" fmla="*/ 600075 w 812006"/>
              <a:gd name="connsiteY20" fmla="*/ 554832 h 664369"/>
              <a:gd name="connsiteX21" fmla="*/ 542925 w 812006"/>
              <a:gd name="connsiteY21" fmla="*/ 466725 h 664369"/>
              <a:gd name="connsiteX22" fmla="*/ 481012 w 812006"/>
              <a:gd name="connsiteY22" fmla="*/ 390525 h 664369"/>
              <a:gd name="connsiteX23" fmla="*/ 440531 w 812006"/>
              <a:gd name="connsiteY23" fmla="*/ 345282 h 664369"/>
              <a:gd name="connsiteX24" fmla="*/ 381000 w 812006"/>
              <a:gd name="connsiteY24" fmla="*/ 285750 h 664369"/>
              <a:gd name="connsiteX25" fmla="*/ 323850 w 812006"/>
              <a:gd name="connsiteY25" fmla="*/ 235744 h 664369"/>
              <a:gd name="connsiteX26" fmla="*/ 264319 w 812006"/>
              <a:gd name="connsiteY26" fmla="*/ 188119 h 664369"/>
              <a:gd name="connsiteX27" fmla="*/ 195262 w 812006"/>
              <a:gd name="connsiteY27" fmla="*/ 145257 h 664369"/>
              <a:gd name="connsiteX28" fmla="*/ 133350 w 812006"/>
              <a:gd name="connsiteY28" fmla="*/ 109538 h 664369"/>
              <a:gd name="connsiteX29" fmla="*/ 90487 w 812006"/>
              <a:gd name="connsiteY29" fmla="*/ 90488 h 664369"/>
              <a:gd name="connsiteX30" fmla="*/ 42862 w 812006"/>
              <a:gd name="connsiteY30" fmla="*/ 71438 h 664369"/>
              <a:gd name="connsiteX31" fmla="*/ 19050 w 812006"/>
              <a:gd name="connsiteY31" fmla="*/ 64294 h 664369"/>
              <a:gd name="connsiteX32" fmla="*/ 4762 w 812006"/>
              <a:gd name="connsiteY32" fmla="*/ 45244 h 664369"/>
              <a:gd name="connsiteX33" fmla="*/ 0 w 812006"/>
              <a:gd name="connsiteY33" fmla="*/ 26194 h 664369"/>
              <a:gd name="connsiteX34" fmla="*/ 2381 w 812006"/>
              <a:gd name="connsiteY34" fmla="*/ 4763 h 664369"/>
              <a:gd name="connsiteX35" fmla="*/ 23812 w 812006"/>
              <a:gd name="connsiteY35" fmla="*/ 0 h 664369"/>
              <a:gd name="connsiteX36" fmla="*/ 54769 w 812006"/>
              <a:gd name="connsiteY36" fmla="*/ 9525 h 664369"/>
              <a:gd name="connsiteX37" fmla="*/ 95250 w 812006"/>
              <a:gd name="connsiteY37" fmla="*/ 21432 h 664369"/>
              <a:gd name="connsiteX38" fmla="*/ 233362 w 812006"/>
              <a:gd name="connsiteY38" fmla="*/ 47625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2006" h="664369">
                <a:moveTo>
                  <a:pt x="233362" y="47625"/>
                </a:moveTo>
                <a:lnTo>
                  <a:pt x="338137" y="71438"/>
                </a:lnTo>
                <a:lnTo>
                  <a:pt x="421481" y="92869"/>
                </a:lnTo>
                <a:lnTo>
                  <a:pt x="485775" y="114300"/>
                </a:lnTo>
                <a:lnTo>
                  <a:pt x="547687" y="138113"/>
                </a:lnTo>
                <a:lnTo>
                  <a:pt x="588169" y="154782"/>
                </a:lnTo>
                <a:lnTo>
                  <a:pt x="666750" y="221457"/>
                </a:lnTo>
                <a:lnTo>
                  <a:pt x="695325" y="250032"/>
                </a:lnTo>
                <a:lnTo>
                  <a:pt x="735806" y="295275"/>
                </a:lnTo>
                <a:lnTo>
                  <a:pt x="759619" y="326232"/>
                </a:lnTo>
                <a:lnTo>
                  <a:pt x="781050" y="366713"/>
                </a:lnTo>
                <a:lnTo>
                  <a:pt x="800100" y="411957"/>
                </a:lnTo>
                <a:lnTo>
                  <a:pt x="812006" y="461963"/>
                </a:lnTo>
                <a:lnTo>
                  <a:pt x="812006" y="488157"/>
                </a:lnTo>
                <a:lnTo>
                  <a:pt x="809625" y="523875"/>
                </a:lnTo>
                <a:lnTo>
                  <a:pt x="804862" y="554832"/>
                </a:lnTo>
                <a:lnTo>
                  <a:pt x="792956" y="600075"/>
                </a:lnTo>
                <a:lnTo>
                  <a:pt x="773906" y="628650"/>
                </a:lnTo>
                <a:lnTo>
                  <a:pt x="716756" y="664369"/>
                </a:lnTo>
                <a:lnTo>
                  <a:pt x="647700" y="631032"/>
                </a:lnTo>
                <a:lnTo>
                  <a:pt x="600075" y="554832"/>
                </a:lnTo>
                <a:lnTo>
                  <a:pt x="542925" y="466725"/>
                </a:lnTo>
                <a:lnTo>
                  <a:pt x="481012" y="390525"/>
                </a:lnTo>
                <a:lnTo>
                  <a:pt x="440531" y="345282"/>
                </a:lnTo>
                <a:lnTo>
                  <a:pt x="381000" y="285750"/>
                </a:lnTo>
                <a:lnTo>
                  <a:pt x="323850" y="235744"/>
                </a:lnTo>
                <a:lnTo>
                  <a:pt x="264319" y="188119"/>
                </a:lnTo>
                <a:lnTo>
                  <a:pt x="195262" y="145257"/>
                </a:lnTo>
                <a:lnTo>
                  <a:pt x="133350" y="109538"/>
                </a:lnTo>
                <a:lnTo>
                  <a:pt x="90487" y="90488"/>
                </a:lnTo>
                <a:lnTo>
                  <a:pt x="42862" y="71438"/>
                </a:lnTo>
                <a:lnTo>
                  <a:pt x="19050" y="64294"/>
                </a:lnTo>
                <a:lnTo>
                  <a:pt x="4762" y="45244"/>
                </a:lnTo>
                <a:lnTo>
                  <a:pt x="0" y="26194"/>
                </a:lnTo>
                <a:lnTo>
                  <a:pt x="2381" y="4763"/>
                </a:lnTo>
                <a:lnTo>
                  <a:pt x="23812" y="0"/>
                </a:lnTo>
                <a:lnTo>
                  <a:pt x="54769" y="9525"/>
                </a:lnTo>
                <a:lnTo>
                  <a:pt x="95250" y="21432"/>
                </a:lnTo>
                <a:lnTo>
                  <a:pt x="233362" y="47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A1F120D-D68B-4D63-8F07-8EED6F1CD30E}"/>
              </a:ext>
            </a:extLst>
          </p:cNvPr>
          <p:cNvSpPr/>
          <p:nvPr/>
        </p:nvSpPr>
        <p:spPr>
          <a:xfrm>
            <a:off x="6010275" y="2900364"/>
            <a:ext cx="2497138" cy="600075"/>
          </a:xfrm>
          <a:custGeom>
            <a:avLst/>
            <a:gdLst>
              <a:gd name="connsiteX0" fmla="*/ 947738 w 2497931"/>
              <a:gd name="connsiteY0" fmla="*/ 254793 h 600075"/>
              <a:gd name="connsiteX1" fmla="*/ 1076325 w 2497931"/>
              <a:gd name="connsiteY1" fmla="*/ 223837 h 600075"/>
              <a:gd name="connsiteX2" fmla="*/ 1231106 w 2497931"/>
              <a:gd name="connsiteY2" fmla="*/ 188118 h 600075"/>
              <a:gd name="connsiteX3" fmla="*/ 1366838 w 2497931"/>
              <a:gd name="connsiteY3" fmla="*/ 173831 h 600075"/>
              <a:gd name="connsiteX4" fmla="*/ 1521619 w 2497931"/>
              <a:gd name="connsiteY4" fmla="*/ 152400 h 600075"/>
              <a:gd name="connsiteX5" fmla="*/ 1738313 w 2497931"/>
              <a:gd name="connsiteY5" fmla="*/ 114300 h 600075"/>
              <a:gd name="connsiteX6" fmla="*/ 1966913 w 2497931"/>
              <a:gd name="connsiteY6" fmla="*/ 64293 h 600075"/>
              <a:gd name="connsiteX7" fmla="*/ 2050256 w 2497931"/>
              <a:gd name="connsiteY7" fmla="*/ 45243 h 600075"/>
              <a:gd name="connsiteX8" fmla="*/ 2095500 w 2497931"/>
              <a:gd name="connsiteY8" fmla="*/ 26193 h 600075"/>
              <a:gd name="connsiteX9" fmla="*/ 2138363 w 2497931"/>
              <a:gd name="connsiteY9" fmla="*/ 4762 h 600075"/>
              <a:gd name="connsiteX10" fmla="*/ 2159794 w 2497931"/>
              <a:gd name="connsiteY10" fmla="*/ 0 h 600075"/>
              <a:gd name="connsiteX11" fmla="*/ 2176463 w 2497931"/>
              <a:gd name="connsiteY11" fmla="*/ 4762 h 600075"/>
              <a:gd name="connsiteX12" fmla="*/ 2243138 w 2497931"/>
              <a:gd name="connsiteY12" fmla="*/ 47625 h 600075"/>
              <a:gd name="connsiteX13" fmla="*/ 2371725 w 2497931"/>
              <a:gd name="connsiteY13" fmla="*/ 147637 h 600075"/>
              <a:gd name="connsiteX14" fmla="*/ 2419350 w 2497931"/>
              <a:gd name="connsiteY14" fmla="*/ 185737 h 600075"/>
              <a:gd name="connsiteX15" fmla="*/ 2450306 w 2497931"/>
              <a:gd name="connsiteY15" fmla="*/ 209550 h 600075"/>
              <a:gd name="connsiteX16" fmla="*/ 2474119 w 2497931"/>
              <a:gd name="connsiteY16" fmla="*/ 230981 h 600075"/>
              <a:gd name="connsiteX17" fmla="*/ 2483644 w 2497931"/>
              <a:gd name="connsiteY17" fmla="*/ 242887 h 600075"/>
              <a:gd name="connsiteX18" fmla="*/ 2493169 w 2497931"/>
              <a:gd name="connsiteY18" fmla="*/ 261937 h 600075"/>
              <a:gd name="connsiteX19" fmla="*/ 2497931 w 2497931"/>
              <a:gd name="connsiteY19" fmla="*/ 280987 h 600075"/>
              <a:gd name="connsiteX20" fmla="*/ 2495550 w 2497931"/>
              <a:gd name="connsiteY20" fmla="*/ 300037 h 600075"/>
              <a:gd name="connsiteX21" fmla="*/ 2483644 w 2497931"/>
              <a:gd name="connsiteY21" fmla="*/ 319087 h 600075"/>
              <a:gd name="connsiteX22" fmla="*/ 2457450 w 2497931"/>
              <a:gd name="connsiteY22" fmla="*/ 335756 h 600075"/>
              <a:gd name="connsiteX23" fmla="*/ 2414588 w 2497931"/>
              <a:gd name="connsiteY23" fmla="*/ 340518 h 600075"/>
              <a:gd name="connsiteX24" fmla="*/ 2028825 w 2497931"/>
              <a:gd name="connsiteY24" fmla="*/ 228600 h 600075"/>
              <a:gd name="connsiteX25" fmla="*/ 1983581 w 2497931"/>
              <a:gd name="connsiteY25" fmla="*/ 219075 h 600075"/>
              <a:gd name="connsiteX26" fmla="*/ 1916906 w 2497931"/>
              <a:gd name="connsiteY26" fmla="*/ 216693 h 600075"/>
              <a:gd name="connsiteX27" fmla="*/ 1793081 w 2497931"/>
              <a:gd name="connsiteY27" fmla="*/ 228600 h 600075"/>
              <a:gd name="connsiteX28" fmla="*/ 1669256 w 2497931"/>
              <a:gd name="connsiteY28" fmla="*/ 245268 h 600075"/>
              <a:gd name="connsiteX29" fmla="*/ 1450181 w 2497931"/>
              <a:gd name="connsiteY29" fmla="*/ 285750 h 600075"/>
              <a:gd name="connsiteX30" fmla="*/ 1221581 w 2497931"/>
              <a:gd name="connsiteY30" fmla="*/ 338137 h 600075"/>
              <a:gd name="connsiteX31" fmla="*/ 997744 w 2497931"/>
              <a:gd name="connsiteY31" fmla="*/ 402431 h 600075"/>
              <a:gd name="connsiteX32" fmla="*/ 776288 w 2497931"/>
              <a:gd name="connsiteY32" fmla="*/ 476250 h 600075"/>
              <a:gd name="connsiteX33" fmla="*/ 597694 w 2497931"/>
              <a:gd name="connsiteY33" fmla="*/ 535781 h 600075"/>
              <a:gd name="connsiteX34" fmla="*/ 502444 w 2497931"/>
              <a:gd name="connsiteY34" fmla="*/ 564356 h 600075"/>
              <a:gd name="connsiteX35" fmla="*/ 469106 w 2497931"/>
              <a:gd name="connsiteY35" fmla="*/ 578643 h 600075"/>
              <a:gd name="connsiteX36" fmla="*/ 435769 w 2497931"/>
              <a:gd name="connsiteY36" fmla="*/ 592931 h 600075"/>
              <a:gd name="connsiteX37" fmla="*/ 409575 w 2497931"/>
              <a:gd name="connsiteY37" fmla="*/ 597693 h 600075"/>
              <a:gd name="connsiteX38" fmla="*/ 376238 w 2497931"/>
              <a:gd name="connsiteY38" fmla="*/ 600075 h 600075"/>
              <a:gd name="connsiteX39" fmla="*/ 342900 w 2497931"/>
              <a:gd name="connsiteY39" fmla="*/ 597693 h 600075"/>
              <a:gd name="connsiteX40" fmla="*/ 302419 w 2497931"/>
              <a:gd name="connsiteY40" fmla="*/ 588168 h 600075"/>
              <a:gd name="connsiteX41" fmla="*/ 271463 w 2497931"/>
              <a:gd name="connsiteY41" fmla="*/ 573881 h 600075"/>
              <a:gd name="connsiteX42" fmla="*/ 180975 w 2497931"/>
              <a:gd name="connsiteY42" fmla="*/ 495300 h 600075"/>
              <a:gd name="connsiteX43" fmla="*/ 92869 w 2497931"/>
              <a:gd name="connsiteY43" fmla="*/ 421481 h 600075"/>
              <a:gd name="connsiteX44" fmla="*/ 33338 w 2497931"/>
              <a:gd name="connsiteY44" fmla="*/ 354806 h 600075"/>
              <a:gd name="connsiteX45" fmla="*/ 7144 w 2497931"/>
              <a:gd name="connsiteY45" fmla="*/ 316706 h 600075"/>
              <a:gd name="connsiteX46" fmla="*/ 0 w 2497931"/>
              <a:gd name="connsiteY46" fmla="*/ 295275 h 600075"/>
              <a:gd name="connsiteX47" fmla="*/ 2381 w 2497931"/>
              <a:gd name="connsiteY47" fmla="*/ 276225 h 600075"/>
              <a:gd name="connsiteX48" fmla="*/ 14288 w 2497931"/>
              <a:gd name="connsiteY48" fmla="*/ 271462 h 600075"/>
              <a:gd name="connsiteX49" fmla="*/ 26194 w 2497931"/>
              <a:gd name="connsiteY49" fmla="*/ 271462 h 600075"/>
              <a:gd name="connsiteX50" fmla="*/ 54769 w 2497931"/>
              <a:gd name="connsiteY50" fmla="*/ 280987 h 600075"/>
              <a:gd name="connsiteX51" fmla="*/ 88106 w 2497931"/>
              <a:gd name="connsiteY51" fmla="*/ 302418 h 600075"/>
              <a:gd name="connsiteX52" fmla="*/ 130969 w 2497931"/>
              <a:gd name="connsiteY52" fmla="*/ 330993 h 600075"/>
              <a:gd name="connsiteX53" fmla="*/ 161925 w 2497931"/>
              <a:gd name="connsiteY53" fmla="*/ 345281 h 600075"/>
              <a:gd name="connsiteX54" fmla="*/ 192881 w 2497931"/>
              <a:gd name="connsiteY54" fmla="*/ 357187 h 600075"/>
              <a:gd name="connsiteX55" fmla="*/ 226219 w 2497931"/>
              <a:gd name="connsiteY55" fmla="*/ 364331 h 600075"/>
              <a:gd name="connsiteX56" fmla="*/ 266700 w 2497931"/>
              <a:gd name="connsiteY56" fmla="*/ 373856 h 600075"/>
              <a:gd name="connsiteX57" fmla="*/ 323850 w 2497931"/>
              <a:gd name="connsiteY57" fmla="*/ 378618 h 600075"/>
              <a:gd name="connsiteX58" fmla="*/ 400050 w 2497931"/>
              <a:gd name="connsiteY58" fmla="*/ 373856 h 600075"/>
              <a:gd name="connsiteX59" fmla="*/ 621506 w 2497931"/>
              <a:gd name="connsiteY59" fmla="*/ 323850 h 600075"/>
              <a:gd name="connsiteX60" fmla="*/ 947738 w 2497931"/>
              <a:gd name="connsiteY60" fmla="*/ 254793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97931" h="600075">
                <a:moveTo>
                  <a:pt x="947738" y="254793"/>
                </a:moveTo>
                <a:lnTo>
                  <a:pt x="1076325" y="223837"/>
                </a:lnTo>
                <a:lnTo>
                  <a:pt x="1231106" y="188118"/>
                </a:lnTo>
                <a:lnTo>
                  <a:pt x="1366838" y="173831"/>
                </a:lnTo>
                <a:lnTo>
                  <a:pt x="1521619" y="152400"/>
                </a:lnTo>
                <a:lnTo>
                  <a:pt x="1738313" y="114300"/>
                </a:lnTo>
                <a:lnTo>
                  <a:pt x="1966913" y="64293"/>
                </a:lnTo>
                <a:lnTo>
                  <a:pt x="2050256" y="45243"/>
                </a:lnTo>
                <a:lnTo>
                  <a:pt x="2095500" y="26193"/>
                </a:lnTo>
                <a:lnTo>
                  <a:pt x="2138363" y="4762"/>
                </a:lnTo>
                <a:lnTo>
                  <a:pt x="2159794" y="0"/>
                </a:lnTo>
                <a:lnTo>
                  <a:pt x="2176463" y="4762"/>
                </a:lnTo>
                <a:lnTo>
                  <a:pt x="2243138" y="47625"/>
                </a:lnTo>
                <a:lnTo>
                  <a:pt x="2371725" y="147637"/>
                </a:lnTo>
                <a:lnTo>
                  <a:pt x="2419350" y="185737"/>
                </a:lnTo>
                <a:lnTo>
                  <a:pt x="2450306" y="209550"/>
                </a:lnTo>
                <a:lnTo>
                  <a:pt x="2474119" y="230981"/>
                </a:lnTo>
                <a:lnTo>
                  <a:pt x="2483644" y="242887"/>
                </a:lnTo>
                <a:lnTo>
                  <a:pt x="2493169" y="261937"/>
                </a:lnTo>
                <a:lnTo>
                  <a:pt x="2497931" y="280987"/>
                </a:lnTo>
                <a:lnTo>
                  <a:pt x="2495550" y="300037"/>
                </a:lnTo>
                <a:lnTo>
                  <a:pt x="2483644" y="319087"/>
                </a:lnTo>
                <a:lnTo>
                  <a:pt x="2457450" y="335756"/>
                </a:lnTo>
                <a:lnTo>
                  <a:pt x="2414588" y="340518"/>
                </a:lnTo>
                <a:lnTo>
                  <a:pt x="2028825" y="228600"/>
                </a:lnTo>
                <a:lnTo>
                  <a:pt x="1983581" y="219075"/>
                </a:lnTo>
                <a:lnTo>
                  <a:pt x="1916906" y="216693"/>
                </a:lnTo>
                <a:lnTo>
                  <a:pt x="1793081" y="228600"/>
                </a:lnTo>
                <a:lnTo>
                  <a:pt x="1669256" y="245268"/>
                </a:lnTo>
                <a:lnTo>
                  <a:pt x="1450181" y="285750"/>
                </a:lnTo>
                <a:lnTo>
                  <a:pt x="1221581" y="338137"/>
                </a:lnTo>
                <a:lnTo>
                  <a:pt x="997744" y="402431"/>
                </a:lnTo>
                <a:lnTo>
                  <a:pt x="776288" y="476250"/>
                </a:lnTo>
                <a:lnTo>
                  <a:pt x="597694" y="535781"/>
                </a:lnTo>
                <a:lnTo>
                  <a:pt x="502444" y="564356"/>
                </a:lnTo>
                <a:lnTo>
                  <a:pt x="469106" y="578643"/>
                </a:lnTo>
                <a:lnTo>
                  <a:pt x="435769" y="592931"/>
                </a:lnTo>
                <a:lnTo>
                  <a:pt x="409575" y="597693"/>
                </a:lnTo>
                <a:lnTo>
                  <a:pt x="376238" y="600075"/>
                </a:lnTo>
                <a:lnTo>
                  <a:pt x="342900" y="597693"/>
                </a:lnTo>
                <a:lnTo>
                  <a:pt x="302419" y="588168"/>
                </a:lnTo>
                <a:lnTo>
                  <a:pt x="271463" y="573881"/>
                </a:lnTo>
                <a:lnTo>
                  <a:pt x="180975" y="495300"/>
                </a:lnTo>
                <a:lnTo>
                  <a:pt x="92869" y="421481"/>
                </a:lnTo>
                <a:lnTo>
                  <a:pt x="33338" y="354806"/>
                </a:lnTo>
                <a:lnTo>
                  <a:pt x="7144" y="316706"/>
                </a:lnTo>
                <a:lnTo>
                  <a:pt x="0" y="295275"/>
                </a:lnTo>
                <a:lnTo>
                  <a:pt x="2381" y="276225"/>
                </a:lnTo>
                <a:lnTo>
                  <a:pt x="14288" y="271462"/>
                </a:lnTo>
                <a:lnTo>
                  <a:pt x="26194" y="271462"/>
                </a:lnTo>
                <a:lnTo>
                  <a:pt x="54769" y="280987"/>
                </a:lnTo>
                <a:lnTo>
                  <a:pt x="88106" y="302418"/>
                </a:lnTo>
                <a:lnTo>
                  <a:pt x="130969" y="330993"/>
                </a:lnTo>
                <a:lnTo>
                  <a:pt x="161925" y="345281"/>
                </a:lnTo>
                <a:lnTo>
                  <a:pt x="192881" y="357187"/>
                </a:lnTo>
                <a:lnTo>
                  <a:pt x="226219" y="364331"/>
                </a:lnTo>
                <a:lnTo>
                  <a:pt x="266700" y="373856"/>
                </a:lnTo>
                <a:lnTo>
                  <a:pt x="323850" y="378618"/>
                </a:lnTo>
                <a:lnTo>
                  <a:pt x="400050" y="373856"/>
                </a:lnTo>
                <a:lnTo>
                  <a:pt x="621506" y="323850"/>
                </a:lnTo>
                <a:lnTo>
                  <a:pt x="947738" y="2547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1B09AC0-350F-41E7-A7A8-A9A70BEB481A}"/>
              </a:ext>
            </a:extLst>
          </p:cNvPr>
          <p:cNvSpPr/>
          <p:nvPr/>
        </p:nvSpPr>
        <p:spPr>
          <a:xfrm>
            <a:off x="7572375" y="3087688"/>
            <a:ext cx="871538" cy="736600"/>
          </a:xfrm>
          <a:custGeom>
            <a:avLst/>
            <a:gdLst>
              <a:gd name="connsiteX0" fmla="*/ 235744 w 871538"/>
              <a:gd name="connsiteY0" fmla="*/ 388144 h 735807"/>
              <a:gd name="connsiteX1" fmla="*/ 345281 w 871538"/>
              <a:gd name="connsiteY1" fmla="*/ 245269 h 735807"/>
              <a:gd name="connsiteX2" fmla="*/ 423863 w 871538"/>
              <a:gd name="connsiteY2" fmla="*/ 142875 h 735807"/>
              <a:gd name="connsiteX3" fmla="*/ 476250 w 871538"/>
              <a:gd name="connsiteY3" fmla="*/ 76200 h 735807"/>
              <a:gd name="connsiteX4" fmla="*/ 478631 w 871538"/>
              <a:gd name="connsiteY4" fmla="*/ 57150 h 735807"/>
              <a:gd name="connsiteX5" fmla="*/ 466725 w 871538"/>
              <a:gd name="connsiteY5" fmla="*/ 45244 h 735807"/>
              <a:gd name="connsiteX6" fmla="*/ 411956 w 871538"/>
              <a:gd name="connsiteY6" fmla="*/ 0 h 735807"/>
              <a:gd name="connsiteX7" fmla="*/ 871538 w 871538"/>
              <a:gd name="connsiteY7" fmla="*/ 145257 h 735807"/>
              <a:gd name="connsiteX8" fmla="*/ 823913 w 871538"/>
              <a:gd name="connsiteY8" fmla="*/ 159544 h 735807"/>
              <a:gd name="connsiteX9" fmla="*/ 762000 w 871538"/>
              <a:gd name="connsiteY9" fmla="*/ 185738 h 735807"/>
              <a:gd name="connsiteX10" fmla="*/ 704850 w 871538"/>
              <a:gd name="connsiteY10" fmla="*/ 216694 h 735807"/>
              <a:gd name="connsiteX11" fmla="*/ 545306 w 871538"/>
              <a:gd name="connsiteY11" fmla="*/ 326232 h 735807"/>
              <a:gd name="connsiteX12" fmla="*/ 292894 w 871538"/>
              <a:gd name="connsiteY12" fmla="*/ 521494 h 735807"/>
              <a:gd name="connsiteX13" fmla="*/ 76200 w 871538"/>
              <a:gd name="connsiteY13" fmla="*/ 707232 h 735807"/>
              <a:gd name="connsiteX14" fmla="*/ 45244 w 871538"/>
              <a:gd name="connsiteY14" fmla="*/ 728663 h 735807"/>
              <a:gd name="connsiteX15" fmla="*/ 28575 w 871538"/>
              <a:gd name="connsiteY15" fmla="*/ 735807 h 735807"/>
              <a:gd name="connsiteX16" fmla="*/ 9525 w 871538"/>
              <a:gd name="connsiteY16" fmla="*/ 735807 h 735807"/>
              <a:gd name="connsiteX17" fmla="*/ 0 w 871538"/>
              <a:gd name="connsiteY17" fmla="*/ 723900 h 735807"/>
              <a:gd name="connsiteX18" fmla="*/ 2381 w 871538"/>
              <a:gd name="connsiteY18" fmla="*/ 697707 h 735807"/>
              <a:gd name="connsiteX19" fmla="*/ 11906 w 871538"/>
              <a:gd name="connsiteY19" fmla="*/ 671513 h 735807"/>
              <a:gd name="connsiteX20" fmla="*/ 90488 w 871538"/>
              <a:gd name="connsiteY20" fmla="*/ 573882 h 735807"/>
              <a:gd name="connsiteX21" fmla="*/ 185738 w 871538"/>
              <a:gd name="connsiteY21" fmla="*/ 452438 h 735807"/>
              <a:gd name="connsiteX22" fmla="*/ 235744 w 871538"/>
              <a:gd name="connsiteY22" fmla="*/ 388144 h 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1538" h="735807">
                <a:moveTo>
                  <a:pt x="235744" y="388144"/>
                </a:moveTo>
                <a:lnTo>
                  <a:pt x="345281" y="245269"/>
                </a:lnTo>
                <a:lnTo>
                  <a:pt x="423863" y="142875"/>
                </a:lnTo>
                <a:lnTo>
                  <a:pt x="476250" y="76200"/>
                </a:lnTo>
                <a:lnTo>
                  <a:pt x="478631" y="57150"/>
                </a:lnTo>
                <a:lnTo>
                  <a:pt x="466725" y="45244"/>
                </a:lnTo>
                <a:lnTo>
                  <a:pt x="411956" y="0"/>
                </a:lnTo>
                <a:lnTo>
                  <a:pt x="871538" y="145257"/>
                </a:lnTo>
                <a:lnTo>
                  <a:pt x="823913" y="159544"/>
                </a:lnTo>
                <a:lnTo>
                  <a:pt x="762000" y="185738"/>
                </a:lnTo>
                <a:lnTo>
                  <a:pt x="704850" y="216694"/>
                </a:lnTo>
                <a:lnTo>
                  <a:pt x="545306" y="326232"/>
                </a:lnTo>
                <a:lnTo>
                  <a:pt x="292894" y="521494"/>
                </a:lnTo>
                <a:lnTo>
                  <a:pt x="76200" y="707232"/>
                </a:lnTo>
                <a:lnTo>
                  <a:pt x="45244" y="728663"/>
                </a:lnTo>
                <a:lnTo>
                  <a:pt x="28575" y="735807"/>
                </a:lnTo>
                <a:lnTo>
                  <a:pt x="9525" y="735807"/>
                </a:lnTo>
                <a:lnTo>
                  <a:pt x="0" y="723900"/>
                </a:lnTo>
                <a:lnTo>
                  <a:pt x="2381" y="697707"/>
                </a:lnTo>
                <a:lnTo>
                  <a:pt x="11906" y="671513"/>
                </a:lnTo>
                <a:lnTo>
                  <a:pt x="90488" y="573882"/>
                </a:lnTo>
                <a:lnTo>
                  <a:pt x="185738" y="452438"/>
                </a:lnTo>
                <a:lnTo>
                  <a:pt x="235744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6A8AF92-38EC-46E4-9367-14EECE02565D}"/>
              </a:ext>
            </a:extLst>
          </p:cNvPr>
          <p:cNvSpPr/>
          <p:nvPr/>
        </p:nvSpPr>
        <p:spPr>
          <a:xfrm>
            <a:off x="6972300" y="3386139"/>
            <a:ext cx="482600" cy="2681287"/>
          </a:xfrm>
          <a:custGeom>
            <a:avLst/>
            <a:gdLst>
              <a:gd name="connsiteX0" fmla="*/ 190358 w 482694"/>
              <a:gd name="connsiteY0" fmla="*/ 713844 h 2682014"/>
              <a:gd name="connsiteX1" fmla="*/ 186959 w 482694"/>
              <a:gd name="connsiteY1" fmla="*/ 428307 h 2682014"/>
              <a:gd name="connsiteX2" fmla="*/ 180161 w 482694"/>
              <a:gd name="connsiteY2" fmla="*/ 282139 h 2682014"/>
              <a:gd name="connsiteX3" fmla="*/ 173362 w 482694"/>
              <a:gd name="connsiteY3" fmla="*/ 234549 h 2682014"/>
              <a:gd name="connsiteX4" fmla="*/ 166563 w 482694"/>
              <a:gd name="connsiteY4" fmla="*/ 207355 h 2682014"/>
              <a:gd name="connsiteX5" fmla="*/ 146168 w 482694"/>
              <a:gd name="connsiteY5" fmla="*/ 173363 h 2682014"/>
              <a:gd name="connsiteX6" fmla="*/ 98578 w 482694"/>
              <a:gd name="connsiteY6" fmla="*/ 125773 h 2682014"/>
              <a:gd name="connsiteX7" fmla="*/ 47589 w 482694"/>
              <a:gd name="connsiteY7" fmla="*/ 78183 h 2682014"/>
              <a:gd name="connsiteX8" fmla="*/ 16996 w 482694"/>
              <a:gd name="connsiteY8" fmla="*/ 54389 h 2682014"/>
              <a:gd name="connsiteX9" fmla="*/ 3399 w 482694"/>
              <a:gd name="connsiteY9" fmla="*/ 33993 h 2682014"/>
              <a:gd name="connsiteX10" fmla="*/ 0 w 482694"/>
              <a:gd name="connsiteY10" fmla="*/ 13598 h 2682014"/>
              <a:gd name="connsiteX11" fmla="*/ 10198 w 482694"/>
              <a:gd name="connsiteY11" fmla="*/ 0 h 2682014"/>
              <a:gd name="connsiteX12" fmla="*/ 37392 w 482694"/>
              <a:gd name="connsiteY12" fmla="*/ 0 h 2682014"/>
              <a:gd name="connsiteX13" fmla="*/ 74784 w 482694"/>
              <a:gd name="connsiteY13" fmla="*/ 3400 h 2682014"/>
              <a:gd name="connsiteX14" fmla="*/ 118974 w 482694"/>
              <a:gd name="connsiteY14" fmla="*/ 10198 h 2682014"/>
              <a:gd name="connsiteX15" fmla="*/ 173362 w 482694"/>
              <a:gd name="connsiteY15" fmla="*/ 20396 h 2682014"/>
              <a:gd name="connsiteX16" fmla="*/ 217552 w 482694"/>
              <a:gd name="connsiteY16" fmla="*/ 33993 h 2682014"/>
              <a:gd name="connsiteX17" fmla="*/ 268541 w 482694"/>
              <a:gd name="connsiteY17" fmla="*/ 57788 h 2682014"/>
              <a:gd name="connsiteX18" fmla="*/ 309332 w 482694"/>
              <a:gd name="connsiteY18" fmla="*/ 78183 h 2682014"/>
              <a:gd name="connsiteX19" fmla="*/ 356922 w 482694"/>
              <a:gd name="connsiteY19" fmla="*/ 108777 h 2682014"/>
              <a:gd name="connsiteX20" fmla="*/ 397713 w 482694"/>
              <a:gd name="connsiteY20" fmla="*/ 135971 h 2682014"/>
              <a:gd name="connsiteX21" fmla="*/ 424907 w 482694"/>
              <a:gd name="connsiteY21" fmla="*/ 159766 h 2682014"/>
              <a:gd name="connsiteX22" fmla="*/ 452101 w 482694"/>
              <a:gd name="connsiteY22" fmla="*/ 190359 h 2682014"/>
              <a:gd name="connsiteX23" fmla="*/ 469097 w 482694"/>
              <a:gd name="connsiteY23" fmla="*/ 214154 h 2682014"/>
              <a:gd name="connsiteX24" fmla="*/ 479295 w 482694"/>
              <a:gd name="connsiteY24" fmla="*/ 237948 h 2682014"/>
              <a:gd name="connsiteX25" fmla="*/ 482694 w 482694"/>
              <a:gd name="connsiteY25" fmla="*/ 268542 h 2682014"/>
              <a:gd name="connsiteX26" fmla="*/ 475896 w 482694"/>
              <a:gd name="connsiteY26" fmla="*/ 302534 h 2682014"/>
              <a:gd name="connsiteX27" fmla="*/ 458900 w 482694"/>
              <a:gd name="connsiteY27" fmla="*/ 329728 h 2682014"/>
              <a:gd name="connsiteX28" fmla="*/ 438504 w 482694"/>
              <a:gd name="connsiteY28" fmla="*/ 367120 h 2682014"/>
              <a:gd name="connsiteX29" fmla="*/ 418108 w 482694"/>
              <a:gd name="connsiteY29" fmla="*/ 445303 h 2682014"/>
              <a:gd name="connsiteX30" fmla="*/ 411310 w 482694"/>
              <a:gd name="connsiteY30" fmla="*/ 506490 h 2682014"/>
              <a:gd name="connsiteX31" fmla="*/ 411310 w 482694"/>
              <a:gd name="connsiteY31" fmla="*/ 591471 h 2682014"/>
              <a:gd name="connsiteX32" fmla="*/ 411310 w 482694"/>
              <a:gd name="connsiteY32" fmla="*/ 795427 h 2682014"/>
              <a:gd name="connsiteX33" fmla="*/ 418108 w 482694"/>
              <a:gd name="connsiteY33" fmla="*/ 1220334 h 2682014"/>
              <a:gd name="connsiteX34" fmla="*/ 431705 w 482694"/>
              <a:gd name="connsiteY34" fmla="*/ 1801606 h 2682014"/>
              <a:gd name="connsiteX35" fmla="*/ 435105 w 482694"/>
              <a:gd name="connsiteY35" fmla="*/ 1940976 h 2682014"/>
              <a:gd name="connsiteX36" fmla="*/ 438504 w 482694"/>
              <a:gd name="connsiteY36" fmla="*/ 1985166 h 2682014"/>
              <a:gd name="connsiteX37" fmla="*/ 445303 w 482694"/>
              <a:gd name="connsiteY37" fmla="*/ 2042954 h 2682014"/>
              <a:gd name="connsiteX38" fmla="*/ 445303 w 482694"/>
              <a:gd name="connsiteY38" fmla="*/ 2124536 h 2682014"/>
              <a:gd name="connsiteX39" fmla="*/ 438504 w 482694"/>
              <a:gd name="connsiteY39" fmla="*/ 2212916 h 2682014"/>
              <a:gd name="connsiteX40" fmla="*/ 424907 w 482694"/>
              <a:gd name="connsiteY40" fmla="*/ 2284301 h 2682014"/>
              <a:gd name="connsiteX41" fmla="*/ 411310 w 482694"/>
              <a:gd name="connsiteY41" fmla="*/ 2348887 h 2682014"/>
              <a:gd name="connsiteX42" fmla="*/ 387515 w 482694"/>
              <a:gd name="connsiteY42" fmla="*/ 2416872 h 2682014"/>
              <a:gd name="connsiteX43" fmla="*/ 346724 w 482694"/>
              <a:gd name="connsiteY43" fmla="*/ 2495055 h 2682014"/>
              <a:gd name="connsiteX44" fmla="*/ 299134 w 482694"/>
              <a:gd name="connsiteY44" fmla="*/ 2566439 h 2682014"/>
              <a:gd name="connsiteX45" fmla="*/ 244746 w 482694"/>
              <a:gd name="connsiteY45" fmla="*/ 2627626 h 2682014"/>
              <a:gd name="connsiteX46" fmla="*/ 193758 w 482694"/>
              <a:gd name="connsiteY46" fmla="*/ 2668417 h 2682014"/>
              <a:gd name="connsiteX47" fmla="*/ 159765 w 482694"/>
              <a:gd name="connsiteY47" fmla="*/ 2682014 h 2682014"/>
              <a:gd name="connsiteX48" fmla="*/ 207355 w 482694"/>
              <a:gd name="connsiteY48" fmla="*/ 2124536 h 2682014"/>
              <a:gd name="connsiteX49" fmla="*/ 207355 w 482694"/>
              <a:gd name="connsiteY49" fmla="*/ 1720024 h 2682014"/>
              <a:gd name="connsiteX50" fmla="*/ 197157 w 482694"/>
              <a:gd name="connsiteY50" fmla="*/ 1094561 h 2682014"/>
              <a:gd name="connsiteX51" fmla="*/ 190358 w 482694"/>
              <a:gd name="connsiteY51" fmla="*/ 713844 h 26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2694" h="2682014">
                <a:moveTo>
                  <a:pt x="190358" y="713844"/>
                </a:moveTo>
                <a:lnTo>
                  <a:pt x="186959" y="428307"/>
                </a:lnTo>
                <a:lnTo>
                  <a:pt x="180161" y="282139"/>
                </a:lnTo>
                <a:lnTo>
                  <a:pt x="173362" y="234549"/>
                </a:lnTo>
                <a:lnTo>
                  <a:pt x="166563" y="207355"/>
                </a:lnTo>
                <a:lnTo>
                  <a:pt x="146168" y="173363"/>
                </a:lnTo>
                <a:lnTo>
                  <a:pt x="98578" y="125773"/>
                </a:lnTo>
                <a:lnTo>
                  <a:pt x="47589" y="78183"/>
                </a:lnTo>
                <a:lnTo>
                  <a:pt x="16996" y="54389"/>
                </a:lnTo>
                <a:lnTo>
                  <a:pt x="3399" y="33993"/>
                </a:lnTo>
                <a:lnTo>
                  <a:pt x="0" y="13598"/>
                </a:lnTo>
                <a:lnTo>
                  <a:pt x="10198" y="0"/>
                </a:lnTo>
                <a:lnTo>
                  <a:pt x="37392" y="0"/>
                </a:lnTo>
                <a:cubicBezTo>
                  <a:pt x="72512" y="3513"/>
                  <a:pt x="59997" y="3400"/>
                  <a:pt x="74784" y="3400"/>
                </a:cubicBezTo>
                <a:lnTo>
                  <a:pt x="118974" y="10198"/>
                </a:lnTo>
                <a:lnTo>
                  <a:pt x="173362" y="20396"/>
                </a:lnTo>
                <a:lnTo>
                  <a:pt x="217552" y="33993"/>
                </a:lnTo>
                <a:lnTo>
                  <a:pt x="268541" y="57788"/>
                </a:lnTo>
                <a:lnTo>
                  <a:pt x="309332" y="78183"/>
                </a:lnTo>
                <a:lnTo>
                  <a:pt x="356922" y="108777"/>
                </a:lnTo>
                <a:lnTo>
                  <a:pt x="397713" y="135971"/>
                </a:lnTo>
                <a:lnTo>
                  <a:pt x="424907" y="159766"/>
                </a:lnTo>
                <a:lnTo>
                  <a:pt x="452101" y="190359"/>
                </a:lnTo>
                <a:lnTo>
                  <a:pt x="469097" y="214154"/>
                </a:lnTo>
                <a:lnTo>
                  <a:pt x="479295" y="237948"/>
                </a:lnTo>
                <a:lnTo>
                  <a:pt x="482694" y="268542"/>
                </a:lnTo>
                <a:lnTo>
                  <a:pt x="475896" y="302534"/>
                </a:lnTo>
                <a:lnTo>
                  <a:pt x="458900" y="329728"/>
                </a:lnTo>
                <a:lnTo>
                  <a:pt x="438504" y="367120"/>
                </a:lnTo>
                <a:lnTo>
                  <a:pt x="418108" y="445303"/>
                </a:lnTo>
                <a:lnTo>
                  <a:pt x="411310" y="506490"/>
                </a:lnTo>
                <a:lnTo>
                  <a:pt x="411310" y="591471"/>
                </a:lnTo>
                <a:lnTo>
                  <a:pt x="411310" y="795427"/>
                </a:lnTo>
                <a:lnTo>
                  <a:pt x="418108" y="1220334"/>
                </a:lnTo>
                <a:lnTo>
                  <a:pt x="431705" y="1801606"/>
                </a:lnTo>
                <a:cubicBezTo>
                  <a:pt x="432838" y="1848063"/>
                  <a:pt x="433972" y="1894519"/>
                  <a:pt x="435105" y="1940976"/>
                </a:cubicBezTo>
                <a:lnTo>
                  <a:pt x="438504" y="1985166"/>
                </a:lnTo>
                <a:lnTo>
                  <a:pt x="445303" y="2042954"/>
                </a:lnTo>
                <a:lnTo>
                  <a:pt x="445303" y="2124536"/>
                </a:lnTo>
                <a:lnTo>
                  <a:pt x="438504" y="2212916"/>
                </a:lnTo>
                <a:lnTo>
                  <a:pt x="424907" y="2284301"/>
                </a:lnTo>
                <a:lnTo>
                  <a:pt x="411310" y="2348887"/>
                </a:lnTo>
                <a:lnTo>
                  <a:pt x="387515" y="2416872"/>
                </a:lnTo>
                <a:lnTo>
                  <a:pt x="346724" y="2495055"/>
                </a:lnTo>
                <a:lnTo>
                  <a:pt x="299134" y="2566439"/>
                </a:lnTo>
                <a:lnTo>
                  <a:pt x="244746" y="2627626"/>
                </a:lnTo>
                <a:lnTo>
                  <a:pt x="193758" y="2668417"/>
                </a:lnTo>
                <a:lnTo>
                  <a:pt x="159765" y="2682014"/>
                </a:lnTo>
                <a:lnTo>
                  <a:pt x="207355" y="2124536"/>
                </a:lnTo>
                <a:lnTo>
                  <a:pt x="207355" y="1720024"/>
                </a:lnTo>
                <a:lnTo>
                  <a:pt x="197157" y="1094561"/>
                </a:lnTo>
                <a:lnTo>
                  <a:pt x="190358" y="71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297326F7-6010-4125-901F-35CD97A77321}"/>
              </a:ext>
            </a:extLst>
          </p:cNvPr>
          <p:cNvSpPr/>
          <p:nvPr/>
        </p:nvSpPr>
        <p:spPr>
          <a:xfrm>
            <a:off x="6478589" y="5481638"/>
            <a:ext cx="714375" cy="590550"/>
          </a:xfrm>
          <a:custGeom>
            <a:avLst/>
            <a:gdLst>
              <a:gd name="connsiteX0" fmla="*/ 190500 w 714375"/>
              <a:gd name="connsiteY0" fmla="*/ 47625 h 590550"/>
              <a:gd name="connsiteX1" fmla="*/ 285750 w 714375"/>
              <a:gd name="connsiteY1" fmla="*/ 64293 h 590550"/>
              <a:gd name="connsiteX2" fmla="*/ 464344 w 714375"/>
              <a:gd name="connsiteY2" fmla="*/ 90487 h 590550"/>
              <a:gd name="connsiteX3" fmla="*/ 523875 w 714375"/>
              <a:gd name="connsiteY3" fmla="*/ 95250 h 590550"/>
              <a:gd name="connsiteX4" fmla="*/ 583407 w 714375"/>
              <a:gd name="connsiteY4" fmla="*/ 92868 h 590550"/>
              <a:gd name="connsiteX5" fmla="*/ 623888 w 714375"/>
              <a:gd name="connsiteY5" fmla="*/ 88106 h 590550"/>
              <a:gd name="connsiteX6" fmla="*/ 650082 w 714375"/>
              <a:gd name="connsiteY6" fmla="*/ 80962 h 590550"/>
              <a:gd name="connsiteX7" fmla="*/ 669132 w 714375"/>
              <a:gd name="connsiteY7" fmla="*/ 71437 h 590550"/>
              <a:gd name="connsiteX8" fmla="*/ 688182 w 714375"/>
              <a:gd name="connsiteY8" fmla="*/ 59531 h 590550"/>
              <a:gd name="connsiteX9" fmla="*/ 714375 w 714375"/>
              <a:gd name="connsiteY9" fmla="*/ 0 h 590550"/>
              <a:gd name="connsiteX10" fmla="*/ 683419 w 714375"/>
              <a:gd name="connsiteY10" fmla="*/ 573881 h 590550"/>
              <a:gd name="connsiteX11" fmla="*/ 645319 w 714375"/>
              <a:gd name="connsiteY11" fmla="*/ 590550 h 590550"/>
              <a:gd name="connsiteX12" fmla="*/ 621507 w 714375"/>
              <a:gd name="connsiteY12" fmla="*/ 588168 h 590550"/>
              <a:gd name="connsiteX13" fmla="*/ 602457 w 714375"/>
              <a:gd name="connsiteY13" fmla="*/ 571500 h 590550"/>
              <a:gd name="connsiteX14" fmla="*/ 588169 w 714375"/>
              <a:gd name="connsiteY14" fmla="*/ 547687 h 590550"/>
              <a:gd name="connsiteX15" fmla="*/ 573882 w 714375"/>
              <a:gd name="connsiteY15" fmla="*/ 509587 h 590550"/>
              <a:gd name="connsiteX16" fmla="*/ 554832 w 714375"/>
              <a:gd name="connsiteY16" fmla="*/ 461962 h 590550"/>
              <a:gd name="connsiteX17" fmla="*/ 528638 w 714375"/>
              <a:gd name="connsiteY17" fmla="*/ 419100 h 590550"/>
              <a:gd name="connsiteX18" fmla="*/ 500063 w 714375"/>
              <a:gd name="connsiteY18" fmla="*/ 376237 h 590550"/>
              <a:gd name="connsiteX19" fmla="*/ 464344 w 714375"/>
              <a:gd name="connsiteY19" fmla="*/ 335756 h 590550"/>
              <a:gd name="connsiteX20" fmla="*/ 416719 w 714375"/>
              <a:gd name="connsiteY20" fmla="*/ 292893 h 590550"/>
              <a:gd name="connsiteX21" fmla="*/ 354807 w 714375"/>
              <a:gd name="connsiteY21" fmla="*/ 252412 h 590550"/>
              <a:gd name="connsiteX22" fmla="*/ 202407 w 714375"/>
              <a:gd name="connsiteY22" fmla="*/ 169068 h 590550"/>
              <a:gd name="connsiteX23" fmla="*/ 45244 w 714375"/>
              <a:gd name="connsiteY23" fmla="*/ 88106 h 590550"/>
              <a:gd name="connsiteX24" fmla="*/ 19050 w 714375"/>
              <a:gd name="connsiteY24" fmla="*/ 73818 h 590550"/>
              <a:gd name="connsiteX25" fmla="*/ 4763 w 714375"/>
              <a:gd name="connsiteY25" fmla="*/ 54768 h 590550"/>
              <a:gd name="connsiteX26" fmla="*/ 0 w 714375"/>
              <a:gd name="connsiteY26" fmla="*/ 35718 h 590550"/>
              <a:gd name="connsiteX27" fmla="*/ 4763 w 714375"/>
              <a:gd name="connsiteY27" fmla="*/ 16668 h 590550"/>
              <a:gd name="connsiteX28" fmla="*/ 28575 w 714375"/>
              <a:gd name="connsiteY28" fmla="*/ 14287 h 590550"/>
              <a:gd name="connsiteX29" fmla="*/ 57150 w 714375"/>
              <a:gd name="connsiteY29" fmla="*/ 23812 h 590550"/>
              <a:gd name="connsiteX30" fmla="*/ 114300 w 714375"/>
              <a:gd name="connsiteY30" fmla="*/ 35718 h 590550"/>
              <a:gd name="connsiteX31" fmla="*/ 190500 w 714375"/>
              <a:gd name="connsiteY31" fmla="*/ 4762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4375" h="590550">
                <a:moveTo>
                  <a:pt x="190500" y="47625"/>
                </a:moveTo>
                <a:lnTo>
                  <a:pt x="285750" y="64293"/>
                </a:lnTo>
                <a:lnTo>
                  <a:pt x="464344" y="90487"/>
                </a:lnTo>
                <a:lnTo>
                  <a:pt x="523875" y="95250"/>
                </a:lnTo>
                <a:lnTo>
                  <a:pt x="583407" y="92868"/>
                </a:lnTo>
                <a:lnTo>
                  <a:pt x="623888" y="88106"/>
                </a:lnTo>
                <a:lnTo>
                  <a:pt x="650082" y="80962"/>
                </a:lnTo>
                <a:lnTo>
                  <a:pt x="669132" y="71437"/>
                </a:lnTo>
                <a:lnTo>
                  <a:pt x="688182" y="59531"/>
                </a:lnTo>
                <a:lnTo>
                  <a:pt x="714375" y="0"/>
                </a:lnTo>
                <a:lnTo>
                  <a:pt x="683419" y="573881"/>
                </a:lnTo>
                <a:lnTo>
                  <a:pt x="645319" y="590550"/>
                </a:lnTo>
                <a:lnTo>
                  <a:pt x="621507" y="588168"/>
                </a:lnTo>
                <a:lnTo>
                  <a:pt x="602457" y="571500"/>
                </a:lnTo>
                <a:lnTo>
                  <a:pt x="588169" y="547687"/>
                </a:lnTo>
                <a:lnTo>
                  <a:pt x="573882" y="509587"/>
                </a:lnTo>
                <a:lnTo>
                  <a:pt x="554832" y="461962"/>
                </a:lnTo>
                <a:lnTo>
                  <a:pt x="528638" y="419100"/>
                </a:lnTo>
                <a:lnTo>
                  <a:pt x="500063" y="376237"/>
                </a:lnTo>
                <a:lnTo>
                  <a:pt x="464344" y="335756"/>
                </a:lnTo>
                <a:lnTo>
                  <a:pt x="416719" y="292893"/>
                </a:lnTo>
                <a:lnTo>
                  <a:pt x="354807" y="252412"/>
                </a:lnTo>
                <a:lnTo>
                  <a:pt x="202407" y="169068"/>
                </a:lnTo>
                <a:lnTo>
                  <a:pt x="45244" y="88106"/>
                </a:lnTo>
                <a:lnTo>
                  <a:pt x="19050" y="73818"/>
                </a:lnTo>
                <a:lnTo>
                  <a:pt x="4763" y="54768"/>
                </a:lnTo>
                <a:lnTo>
                  <a:pt x="0" y="35718"/>
                </a:lnTo>
                <a:lnTo>
                  <a:pt x="4763" y="16668"/>
                </a:lnTo>
                <a:lnTo>
                  <a:pt x="28575" y="14287"/>
                </a:lnTo>
                <a:lnTo>
                  <a:pt x="57150" y="23812"/>
                </a:lnTo>
                <a:lnTo>
                  <a:pt x="114300" y="35718"/>
                </a:lnTo>
                <a:lnTo>
                  <a:pt x="190500" y="47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D42314-E6FF-450F-A4AA-EF0B4BA1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13" y="1686403"/>
            <a:ext cx="4804064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582FBB-67D1-4862-BBE4-499ED71FE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968" y="1655594"/>
            <a:ext cx="4804064" cy="438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3" grpId="0" animBg="1"/>
      <p:bldP spid="74" grpId="0" animBg="1"/>
      <p:bldP spid="75" grpId="0" animBg="1"/>
      <p:bldP spid="77" grpId="0" animBg="1"/>
      <p:bldP spid="7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F9636E-5B65-4F07-A525-44AC1C78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68" y="1237298"/>
            <a:ext cx="480406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00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D75F7B3-871D-4C74-B5C6-F4D7990A5B09}"/>
              </a:ext>
            </a:extLst>
          </p:cNvPr>
          <p:cNvSpPr/>
          <p:nvPr/>
        </p:nvSpPr>
        <p:spPr>
          <a:xfrm>
            <a:off x="4676776" y="1577976"/>
            <a:ext cx="3159125" cy="517525"/>
          </a:xfrm>
          <a:custGeom>
            <a:avLst/>
            <a:gdLst>
              <a:gd name="connsiteX0" fmla="*/ 1311275 w 3159125"/>
              <a:gd name="connsiteY0" fmla="*/ 234950 h 517525"/>
              <a:gd name="connsiteX1" fmla="*/ 1736725 w 3159125"/>
              <a:gd name="connsiteY1" fmla="*/ 177800 h 517525"/>
              <a:gd name="connsiteX2" fmla="*/ 2047875 w 3159125"/>
              <a:gd name="connsiteY2" fmla="*/ 136525 h 517525"/>
              <a:gd name="connsiteX3" fmla="*/ 2311400 w 3159125"/>
              <a:gd name="connsiteY3" fmla="*/ 98425 h 517525"/>
              <a:gd name="connsiteX4" fmla="*/ 2460625 w 3159125"/>
              <a:gd name="connsiteY4" fmla="*/ 69850 h 517525"/>
              <a:gd name="connsiteX5" fmla="*/ 2593975 w 3159125"/>
              <a:gd name="connsiteY5" fmla="*/ 28575 h 517525"/>
              <a:gd name="connsiteX6" fmla="*/ 2660650 w 3159125"/>
              <a:gd name="connsiteY6" fmla="*/ 0 h 517525"/>
              <a:gd name="connsiteX7" fmla="*/ 2676525 w 3159125"/>
              <a:gd name="connsiteY7" fmla="*/ 0 h 517525"/>
              <a:gd name="connsiteX8" fmla="*/ 2743200 w 3159125"/>
              <a:gd name="connsiteY8" fmla="*/ 22225 h 517525"/>
              <a:gd name="connsiteX9" fmla="*/ 2927350 w 3159125"/>
              <a:gd name="connsiteY9" fmla="*/ 85725 h 517525"/>
              <a:gd name="connsiteX10" fmla="*/ 3089275 w 3159125"/>
              <a:gd name="connsiteY10" fmla="*/ 158750 h 517525"/>
              <a:gd name="connsiteX11" fmla="*/ 3127375 w 3159125"/>
              <a:gd name="connsiteY11" fmla="*/ 187325 h 517525"/>
              <a:gd name="connsiteX12" fmla="*/ 3149600 w 3159125"/>
              <a:gd name="connsiteY12" fmla="*/ 212725 h 517525"/>
              <a:gd name="connsiteX13" fmla="*/ 3159125 w 3159125"/>
              <a:gd name="connsiteY13" fmla="*/ 234950 h 517525"/>
              <a:gd name="connsiteX14" fmla="*/ 3152775 w 3159125"/>
              <a:gd name="connsiteY14" fmla="*/ 257175 h 517525"/>
              <a:gd name="connsiteX15" fmla="*/ 3127375 w 3159125"/>
              <a:gd name="connsiteY15" fmla="*/ 282575 h 517525"/>
              <a:gd name="connsiteX16" fmla="*/ 3089275 w 3159125"/>
              <a:gd name="connsiteY16" fmla="*/ 301625 h 517525"/>
              <a:gd name="connsiteX17" fmla="*/ 3000375 w 3159125"/>
              <a:gd name="connsiteY17" fmla="*/ 311150 h 517525"/>
              <a:gd name="connsiteX18" fmla="*/ 2803525 w 3159125"/>
              <a:gd name="connsiteY18" fmla="*/ 307975 h 517525"/>
              <a:gd name="connsiteX19" fmla="*/ 2470150 w 3159125"/>
              <a:gd name="connsiteY19" fmla="*/ 314325 h 517525"/>
              <a:gd name="connsiteX20" fmla="*/ 1981200 w 3159125"/>
              <a:gd name="connsiteY20" fmla="*/ 346075 h 517525"/>
              <a:gd name="connsiteX21" fmla="*/ 1584325 w 3159125"/>
              <a:gd name="connsiteY21" fmla="*/ 377825 h 517525"/>
              <a:gd name="connsiteX22" fmla="*/ 1289050 w 3159125"/>
              <a:gd name="connsiteY22" fmla="*/ 406400 h 517525"/>
              <a:gd name="connsiteX23" fmla="*/ 857250 w 3159125"/>
              <a:gd name="connsiteY23" fmla="*/ 466725 h 517525"/>
              <a:gd name="connsiteX24" fmla="*/ 450850 w 3159125"/>
              <a:gd name="connsiteY24" fmla="*/ 508000 h 517525"/>
              <a:gd name="connsiteX25" fmla="*/ 250825 w 3159125"/>
              <a:gd name="connsiteY25" fmla="*/ 517525 h 517525"/>
              <a:gd name="connsiteX26" fmla="*/ 136525 w 3159125"/>
              <a:gd name="connsiteY26" fmla="*/ 485775 h 517525"/>
              <a:gd name="connsiteX27" fmla="*/ 0 w 3159125"/>
              <a:gd name="connsiteY27" fmla="*/ 374650 h 517525"/>
              <a:gd name="connsiteX28" fmla="*/ 158750 w 3159125"/>
              <a:gd name="connsiteY28" fmla="*/ 368300 h 517525"/>
              <a:gd name="connsiteX29" fmla="*/ 298450 w 3159125"/>
              <a:gd name="connsiteY29" fmla="*/ 358775 h 517525"/>
              <a:gd name="connsiteX30" fmla="*/ 454025 w 3159125"/>
              <a:gd name="connsiteY30" fmla="*/ 339725 h 517525"/>
              <a:gd name="connsiteX31" fmla="*/ 927100 w 3159125"/>
              <a:gd name="connsiteY31" fmla="*/ 282575 h 517525"/>
              <a:gd name="connsiteX32" fmla="*/ 1311275 w 3159125"/>
              <a:gd name="connsiteY32" fmla="*/ 234950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59125" h="517525">
                <a:moveTo>
                  <a:pt x="1311275" y="234950"/>
                </a:moveTo>
                <a:lnTo>
                  <a:pt x="1736725" y="177800"/>
                </a:lnTo>
                <a:lnTo>
                  <a:pt x="2047875" y="136525"/>
                </a:lnTo>
                <a:lnTo>
                  <a:pt x="2311400" y="98425"/>
                </a:lnTo>
                <a:lnTo>
                  <a:pt x="2460625" y="69850"/>
                </a:lnTo>
                <a:lnTo>
                  <a:pt x="2593975" y="28575"/>
                </a:lnTo>
                <a:lnTo>
                  <a:pt x="2660650" y="0"/>
                </a:lnTo>
                <a:lnTo>
                  <a:pt x="2676525" y="0"/>
                </a:lnTo>
                <a:lnTo>
                  <a:pt x="2743200" y="22225"/>
                </a:lnTo>
                <a:lnTo>
                  <a:pt x="2927350" y="85725"/>
                </a:lnTo>
                <a:lnTo>
                  <a:pt x="3089275" y="158750"/>
                </a:lnTo>
                <a:lnTo>
                  <a:pt x="3127375" y="187325"/>
                </a:lnTo>
                <a:lnTo>
                  <a:pt x="3149600" y="212725"/>
                </a:lnTo>
                <a:lnTo>
                  <a:pt x="3159125" y="234950"/>
                </a:lnTo>
                <a:lnTo>
                  <a:pt x="3152775" y="257175"/>
                </a:lnTo>
                <a:lnTo>
                  <a:pt x="3127375" y="282575"/>
                </a:lnTo>
                <a:lnTo>
                  <a:pt x="3089275" y="301625"/>
                </a:lnTo>
                <a:lnTo>
                  <a:pt x="3000375" y="311150"/>
                </a:lnTo>
                <a:lnTo>
                  <a:pt x="2803525" y="307975"/>
                </a:lnTo>
                <a:lnTo>
                  <a:pt x="2470150" y="314325"/>
                </a:lnTo>
                <a:lnTo>
                  <a:pt x="1981200" y="346075"/>
                </a:lnTo>
                <a:lnTo>
                  <a:pt x="1584325" y="377825"/>
                </a:lnTo>
                <a:lnTo>
                  <a:pt x="1289050" y="406400"/>
                </a:lnTo>
                <a:lnTo>
                  <a:pt x="857250" y="466725"/>
                </a:lnTo>
                <a:lnTo>
                  <a:pt x="450850" y="508000"/>
                </a:lnTo>
                <a:lnTo>
                  <a:pt x="250825" y="517525"/>
                </a:lnTo>
                <a:lnTo>
                  <a:pt x="136525" y="485775"/>
                </a:lnTo>
                <a:lnTo>
                  <a:pt x="0" y="374650"/>
                </a:lnTo>
                <a:lnTo>
                  <a:pt x="158750" y="368300"/>
                </a:lnTo>
                <a:lnTo>
                  <a:pt x="298450" y="358775"/>
                </a:lnTo>
                <a:lnTo>
                  <a:pt x="454025" y="339725"/>
                </a:lnTo>
                <a:lnTo>
                  <a:pt x="927100" y="282575"/>
                </a:lnTo>
                <a:lnTo>
                  <a:pt x="1311275" y="2349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9552515-F22A-49A4-90CE-8287B3D1E0AA}"/>
              </a:ext>
            </a:extLst>
          </p:cNvPr>
          <p:cNvSpPr/>
          <p:nvPr/>
        </p:nvSpPr>
        <p:spPr>
          <a:xfrm>
            <a:off x="5072063" y="2693988"/>
            <a:ext cx="546100" cy="1562100"/>
          </a:xfrm>
          <a:custGeom>
            <a:avLst/>
            <a:gdLst>
              <a:gd name="connsiteX0" fmla="*/ 397668 w 545306"/>
              <a:gd name="connsiteY0" fmla="*/ 397669 h 1562100"/>
              <a:gd name="connsiteX1" fmla="*/ 435768 w 545306"/>
              <a:gd name="connsiteY1" fmla="*/ 640556 h 1562100"/>
              <a:gd name="connsiteX2" fmla="*/ 464343 w 545306"/>
              <a:gd name="connsiteY2" fmla="*/ 814387 h 1562100"/>
              <a:gd name="connsiteX3" fmla="*/ 514350 w 545306"/>
              <a:gd name="connsiteY3" fmla="*/ 1231106 h 1562100"/>
              <a:gd name="connsiteX4" fmla="*/ 531018 w 545306"/>
              <a:gd name="connsiteY4" fmla="*/ 1333500 h 1562100"/>
              <a:gd name="connsiteX5" fmla="*/ 545306 w 545306"/>
              <a:gd name="connsiteY5" fmla="*/ 1438275 h 1562100"/>
              <a:gd name="connsiteX6" fmla="*/ 533400 w 545306"/>
              <a:gd name="connsiteY6" fmla="*/ 1488281 h 1562100"/>
              <a:gd name="connsiteX7" fmla="*/ 507206 w 545306"/>
              <a:gd name="connsiteY7" fmla="*/ 1543050 h 1562100"/>
              <a:gd name="connsiteX8" fmla="*/ 483393 w 545306"/>
              <a:gd name="connsiteY8" fmla="*/ 1562100 h 1562100"/>
              <a:gd name="connsiteX9" fmla="*/ 464343 w 545306"/>
              <a:gd name="connsiteY9" fmla="*/ 1559719 h 1562100"/>
              <a:gd name="connsiteX10" fmla="*/ 435768 w 545306"/>
              <a:gd name="connsiteY10" fmla="*/ 1545431 h 1562100"/>
              <a:gd name="connsiteX11" fmla="*/ 390525 w 545306"/>
              <a:gd name="connsiteY11" fmla="*/ 1493044 h 1562100"/>
              <a:gd name="connsiteX12" fmla="*/ 328612 w 545306"/>
              <a:gd name="connsiteY12" fmla="*/ 1402556 h 1562100"/>
              <a:gd name="connsiteX13" fmla="*/ 297656 w 545306"/>
              <a:gd name="connsiteY13" fmla="*/ 1340644 h 1562100"/>
              <a:gd name="connsiteX14" fmla="*/ 261937 w 545306"/>
              <a:gd name="connsiteY14" fmla="*/ 1245394 h 1562100"/>
              <a:gd name="connsiteX15" fmla="*/ 254793 w 545306"/>
              <a:gd name="connsiteY15" fmla="*/ 1193006 h 1562100"/>
              <a:gd name="connsiteX16" fmla="*/ 257175 w 545306"/>
              <a:gd name="connsiteY16" fmla="*/ 1090612 h 1562100"/>
              <a:gd name="connsiteX17" fmla="*/ 242887 w 545306"/>
              <a:gd name="connsiteY17" fmla="*/ 878681 h 1562100"/>
              <a:gd name="connsiteX18" fmla="*/ 226218 w 545306"/>
              <a:gd name="connsiteY18" fmla="*/ 702469 h 1562100"/>
              <a:gd name="connsiteX19" fmla="*/ 197643 w 545306"/>
              <a:gd name="connsiteY19" fmla="*/ 511969 h 1562100"/>
              <a:gd name="connsiteX20" fmla="*/ 159543 w 545306"/>
              <a:gd name="connsiteY20" fmla="*/ 338137 h 1562100"/>
              <a:gd name="connsiteX21" fmla="*/ 114300 w 545306"/>
              <a:gd name="connsiteY21" fmla="*/ 219075 h 1562100"/>
              <a:gd name="connsiteX22" fmla="*/ 66675 w 545306"/>
              <a:gd name="connsiteY22" fmla="*/ 130969 h 1562100"/>
              <a:gd name="connsiteX23" fmla="*/ 21431 w 545306"/>
              <a:gd name="connsiteY23" fmla="*/ 71437 h 1562100"/>
              <a:gd name="connsiteX24" fmla="*/ 0 w 545306"/>
              <a:gd name="connsiteY24" fmla="*/ 40481 h 1562100"/>
              <a:gd name="connsiteX25" fmla="*/ 0 w 545306"/>
              <a:gd name="connsiteY25" fmla="*/ 19050 h 1562100"/>
              <a:gd name="connsiteX26" fmla="*/ 16668 w 545306"/>
              <a:gd name="connsiteY26" fmla="*/ 7144 h 1562100"/>
              <a:gd name="connsiteX27" fmla="*/ 57150 w 545306"/>
              <a:gd name="connsiteY27" fmla="*/ 0 h 1562100"/>
              <a:gd name="connsiteX28" fmla="*/ 109537 w 545306"/>
              <a:gd name="connsiteY28" fmla="*/ 7144 h 1562100"/>
              <a:gd name="connsiteX29" fmla="*/ 221456 w 545306"/>
              <a:gd name="connsiteY29" fmla="*/ 38100 h 1562100"/>
              <a:gd name="connsiteX30" fmla="*/ 311943 w 545306"/>
              <a:gd name="connsiteY30" fmla="*/ 100012 h 1562100"/>
              <a:gd name="connsiteX31" fmla="*/ 342900 w 545306"/>
              <a:gd name="connsiteY31" fmla="*/ 214312 h 1562100"/>
              <a:gd name="connsiteX32" fmla="*/ 397668 w 545306"/>
              <a:gd name="connsiteY32" fmla="*/ 397669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5306" h="1562100">
                <a:moveTo>
                  <a:pt x="397668" y="397669"/>
                </a:moveTo>
                <a:lnTo>
                  <a:pt x="435768" y="640556"/>
                </a:lnTo>
                <a:lnTo>
                  <a:pt x="464343" y="814387"/>
                </a:lnTo>
                <a:lnTo>
                  <a:pt x="514350" y="1231106"/>
                </a:lnTo>
                <a:lnTo>
                  <a:pt x="531018" y="1333500"/>
                </a:lnTo>
                <a:lnTo>
                  <a:pt x="545306" y="1438275"/>
                </a:lnTo>
                <a:lnTo>
                  <a:pt x="533400" y="1488281"/>
                </a:lnTo>
                <a:lnTo>
                  <a:pt x="507206" y="1543050"/>
                </a:lnTo>
                <a:lnTo>
                  <a:pt x="483393" y="1562100"/>
                </a:lnTo>
                <a:lnTo>
                  <a:pt x="464343" y="1559719"/>
                </a:lnTo>
                <a:lnTo>
                  <a:pt x="435768" y="1545431"/>
                </a:lnTo>
                <a:lnTo>
                  <a:pt x="390525" y="1493044"/>
                </a:lnTo>
                <a:lnTo>
                  <a:pt x="328612" y="1402556"/>
                </a:lnTo>
                <a:lnTo>
                  <a:pt x="297656" y="1340644"/>
                </a:lnTo>
                <a:lnTo>
                  <a:pt x="261937" y="1245394"/>
                </a:lnTo>
                <a:lnTo>
                  <a:pt x="254793" y="1193006"/>
                </a:lnTo>
                <a:lnTo>
                  <a:pt x="257175" y="1090612"/>
                </a:lnTo>
                <a:lnTo>
                  <a:pt x="242887" y="878681"/>
                </a:lnTo>
                <a:lnTo>
                  <a:pt x="226218" y="702469"/>
                </a:lnTo>
                <a:lnTo>
                  <a:pt x="197643" y="511969"/>
                </a:lnTo>
                <a:lnTo>
                  <a:pt x="159543" y="338137"/>
                </a:lnTo>
                <a:lnTo>
                  <a:pt x="114300" y="219075"/>
                </a:lnTo>
                <a:lnTo>
                  <a:pt x="66675" y="130969"/>
                </a:lnTo>
                <a:lnTo>
                  <a:pt x="21431" y="71437"/>
                </a:lnTo>
                <a:lnTo>
                  <a:pt x="0" y="40481"/>
                </a:lnTo>
                <a:lnTo>
                  <a:pt x="0" y="19050"/>
                </a:lnTo>
                <a:lnTo>
                  <a:pt x="16668" y="7144"/>
                </a:lnTo>
                <a:lnTo>
                  <a:pt x="57150" y="0"/>
                </a:lnTo>
                <a:lnTo>
                  <a:pt x="109537" y="7144"/>
                </a:lnTo>
                <a:lnTo>
                  <a:pt x="221456" y="38100"/>
                </a:lnTo>
                <a:lnTo>
                  <a:pt x="311943" y="100012"/>
                </a:lnTo>
                <a:lnTo>
                  <a:pt x="342900" y="214312"/>
                </a:lnTo>
                <a:lnTo>
                  <a:pt x="397668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C4A19CD-531B-45D6-B8B6-4E788E0B25C7}"/>
              </a:ext>
            </a:extLst>
          </p:cNvPr>
          <p:cNvSpPr/>
          <p:nvPr/>
        </p:nvSpPr>
        <p:spPr>
          <a:xfrm>
            <a:off x="4310063" y="4421189"/>
            <a:ext cx="1243012" cy="1208087"/>
          </a:xfrm>
          <a:custGeom>
            <a:avLst/>
            <a:gdLst>
              <a:gd name="connsiteX0" fmla="*/ 754856 w 1243012"/>
              <a:gd name="connsiteY0" fmla="*/ 771525 h 1207294"/>
              <a:gd name="connsiteX1" fmla="*/ 483393 w 1243012"/>
              <a:gd name="connsiteY1" fmla="*/ 947738 h 1207294"/>
              <a:gd name="connsiteX2" fmla="*/ 264318 w 1243012"/>
              <a:gd name="connsiteY2" fmla="*/ 1081088 h 1207294"/>
              <a:gd name="connsiteX3" fmla="*/ 80962 w 1243012"/>
              <a:gd name="connsiteY3" fmla="*/ 1185863 h 1207294"/>
              <a:gd name="connsiteX4" fmla="*/ 30956 w 1243012"/>
              <a:gd name="connsiteY4" fmla="*/ 1207294 h 1207294"/>
              <a:gd name="connsiteX5" fmla="*/ 11906 w 1243012"/>
              <a:gd name="connsiteY5" fmla="*/ 1207294 h 1207294"/>
              <a:gd name="connsiteX6" fmla="*/ 0 w 1243012"/>
              <a:gd name="connsiteY6" fmla="*/ 1200150 h 1207294"/>
              <a:gd name="connsiteX7" fmla="*/ 2381 w 1243012"/>
              <a:gd name="connsiteY7" fmla="*/ 1176338 h 1207294"/>
              <a:gd name="connsiteX8" fmla="*/ 14287 w 1243012"/>
              <a:gd name="connsiteY8" fmla="*/ 1150144 h 1207294"/>
              <a:gd name="connsiteX9" fmla="*/ 97631 w 1243012"/>
              <a:gd name="connsiteY9" fmla="*/ 1088232 h 1207294"/>
              <a:gd name="connsiteX10" fmla="*/ 314325 w 1243012"/>
              <a:gd name="connsiteY10" fmla="*/ 909638 h 1207294"/>
              <a:gd name="connsiteX11" fmla="*/ 545306 w 1243012"/>
              <a:gd name="connsiteY11" fmla="*/ 692944 h 1207294"/>
              <a:gd name="connsiteX12" fmla="*/ 697706 w 1243012"/>
              <a:gd name="connsiteY12" fmla="*/ 533400 h 1207294"/>
              <a:gd name="connsiteX13" fmla="*/ 816768 w 1243012"/>
              <a:gd name="connsiteY13" fmla="*/ 381000 h 1207294"/>
              <a:gd name="connsiteX14" fmla="*/ 881062 w 1243012"/>
              <a:gd name="connsiteY14" fmla="*/ 280988 h 1207294"/>
              <a:gd name="connsiteX15" fmla="*/ 885825 w 1243012"/>
              <a:gd name="connsiteY15" fmla="*/ 252413 h 1207294"/>
              <a:gd name="connsiteX16" fmla="*/ 885825 w 1243012"/>
              <a:gd name="connsiteY16" fmla="*/ 228600 h 1207294"/>
              <a:gd name="connsiteX17" fmla="*/ 869156 w 1243012"/>
              <a:gd name="connsiteY17" fmla="*/ 171450 h 1207294"/>
              <a:gd name="connsiteX18" fmla="*/ 814387 w 1243012"/>
              <a:gd name="connsiteY18" fmla="*/ 38100 h 1207294"/>
              <a:gd name="connsiteX19" fmla="*/ 812006 w 1243012"/>
              <a:gd name="connsiteY19" fmla="*/ 11907 h 1207294"/>
              <a:gd name="connsiteX20" fmla="*/ 821531 w 1243012"/>
              <a:gd name="connsiteY20" fmla="*/ 0 h 1207294"/>
              <a:gd name="connsiteX21" fmla="*/ 854868 w 1243012"/>
              <a:gd name="connsiteY21" fmla="*/ 4763 h 1207294"/>
              <a:gd name="connsiteX22" fmla="*/ 914400 w 1243012"/>
              <a:gd name="connsiteY22" fmla="*/ 40482 h 1207294"/>
              <a:gd name="connsiteX23" fmla="*/ 990600 w 1243012"/>
              <a:gd name="connsiteY23" fmla="*/ 92869 h 1207294"/>
              <a:gd name="connsiteX24" fmla="*/ 1092993 w 1243012"/>
              <a:gd name="connsiteY24" fmla="*/ 171450 h 1207294"/>
              <a:gd name="connsiteX25" fmla="*/ 1169193 w 1243012"/>
              <a:gd name="connsiteY25" fmla="*/ 242888 h 1207294"/>
              <a:gd name="connsiteX26" fmla="*/ 1209675 w 1243012"/>
              <a:gd name="connsiteY26" fmla="*/ 295275 h 1207294"/>
              <a:gd name="connsiteX27" fmla="*/ 1228725 w 1243012"/>
              <a:gd name="connsiteY27" fmla="*/ 335757 h 1207294"/>
              <a:gd name="connsiteX28" fmla="*/ 1240631 w 1243012"/>
              <a:gd name="connsiteY28" fmla="*/ 376238 h 1207294"/>
              <a:gd name="connsiteX29" fmla="*/ 1243012 w 1243012"/>
              <a:gd name="connsiteY29" fmla="*/ 400050 h 1207294"/>
              <a:gd name="connsiteX30" fmla="*/ 1238250 w 1243012"/>
              <a:gd name="connsiteY30" fmla="*/ 426244 h 1207294"/>
              <a:gd name="connsiteX31" fmla="*/ 1228725 w 1243012"/>
              <a:gd name="connsiteY31" fmla="*/ 445294 h 1207294"/>
              <a:gd name="connsiteX32" fmla="*/ 1190625 w 1243012"/>
              <a:gd name="connsiteY32" fmla="*/ 476250 h 1207294"/>
              <a:gd name="connsiteX33" fmla="*/ 1081087 w 1243012"/>
              <a:gd name="connsiteY33" fmla="*/ 538163 h 1207294"/>
              <a:gd name="connsiteX34" fmla="*/ 885825 w 1243012"/>
              <a:gd name="connsiteY34" fmla="*/ 678657 h 1207294"/>
              <a:gd name="connsiteX35" fmla="*/ 754856 w 1243012"/>
              <a:gd name="connsiteY35" fmla="*/ 771525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3012" h="1207294">
                <a:moveTo>
                  <a:pt x="754856" y="771525"/>
                </a:moveTo>
                <a:lnTo>
                  <a:pt x="483393" y="947738"/>
                </a:lnTo>
                <a:lnTo>
                  <a:pt x="264318" y="1081088"/>
                </a:lnTo>
                <a:lnTo>
                  <a:pt x="80962" y="1185863"/>
                </a:lnTo>
                <a:lnTo>
                  <a:pt x="30956" y="1207294"/>
                </a:lnTo>
                <a:lnTo>
                  <a:pt x="11906" y="1207294"/>
                </a:lnTo>
                <a:lnTo>
                  <a:pt x="0" y="1200150"/>
                </a:lnTo>
                <a:lnTo>
                  <a:pt x="2381" y="1176338"/>
                </a:lnTo>
                <a:lnTo>
                  <a:pt x="14287" y="1150144"/>
                </a:lnTo>
                <a:lnTo>
                  <a:pt x="97631" y="1088232"/>
                </a:lnTo>
                <a:lnTo>
                  <a:pt x="314325" y="909638"/>
                </a:lnTo>
                <a:lnTo>
                  <a:pt x="545306" y="692944"/>
                </a:lnTo>
                <a:lnTo>
                  <a:pt x="697706" y="533400"/>
                </a:lnTo>
                <a:lnTo>
                  <a:pt x="816768" y="381000"/>
                </a:lnTo>
                <a:lnTo>
                  <a:pt x="881062" y="280988"/>
                </a:lnTo>
                <a:lnTo>
                  <a:pt x="885825" y="252413"/>
                </a:lnTo>
                <a:lnTo>
                  <a:pt x="885825" y="228600"/>
                </a:lnTo>
                <a:lnTo>
                  <a:pt x="869156" y="171450"/>
                </a:lnTo>
                <a:lnTo>
                  <a:pt x="814387" y="38100"/>
                </a:lnTo>
                <a:lnTo>
                  <a:pt x="812006" y="11907"/>
                </a:lnTo>
                <a:lnTo>
                  <a:pt x="821531" y="0"/>
                </a:lnTo>
                <a:lnTo>
                  <a:pt x="854868" y="4763"/>
                </a:lnTo>
                <a:lnTo>
                  <a:pt x="914400" y="40482"/>
                </a:lnTo>
                <a:lnTo>
                  <a:pt x="990600" y="92869"/>
                </a:lnTo>
                <a:lnTo>
                  <a:pt x="1092993" y="171450"/>
                </a:lnTo>
                <a:lnTo>
                  <a:pt x="1169193" y="242888"/>
                </a:lnTo>
                <a:lnTo>
                  <a:pt x="1209675" y="295275"/>
                </a:lnTo>
                <a:lnTo>
                  <a:pt x="1228725" y="335757"/>
                </a:lnTo>
                <a:lnTo>
                  <a:pt x="1240631" y="376238"/>
                </a:lnTo>
                <a:lnTo>
                  <a:pt x="1243012" y="400050"/>
                </a:lnTo>
                <a:lnTo>
                  <a:pt x="1238250" y="426244"/>
                </a:lnTo>
                <a:lnTo>
                  <a:pt x="1228725" y="445294"/>
                </a:lnTo>
                <a:lnTo>
                  <a:pt x="1190625" y="476250"/>
                </a:lnTo>
                <a:lnTo>
                  <a:pt x="1081087" y="538163"/>
                </a:lnTo>
                <a:lnTo>
                  <a:pt x="885825" y="678657"/>
                </a:lnTo>
                <a:lnTo>
                  <a:pt x="754856" y="7715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C75D942-8FBA-4450-9F66-4E5BAAABA934}"/>
              </a:ext>
            </a:extLst>
          </p:cNvPr>
          <p:cNvSpPr/>
          <p:nvPr/>
        </p:nvSpPr>
        <p:spPr>
          <a:xfrm>
            <a:off x="6962776" y="4343400"/>
            <a:ext cx="982663" cy="1169988"/>
          </a:xfrm>
          <a:custGeom>
            <a:avLst/>
            <a:gdLst>
              <a:gd name="connsiteX0" fmla="*/ 364331 w 983456"/>
              <a:gd name="connsiteY0" fmla="*/ 228600 h 1169194"/>
              <a:gd name="connsiteX1" fmla="*/ 219075 w 983456"/>
              <a:gd name="connsiteY1" fmla="*/ 128588 h 1169194"/>
              <a:gd name="connsiteX2" fmla="*/ 109538 w 983456"/>
              <a:gd name="connsiteY2" fmla="*/ 50006 h 1169194"/>
              <a:gd name="connsiteX3" fmla="*/ 50006 w 983456"/>
              <a:gd name="connsiteY3" fmla="*/ 7144 h 1169194"/>
              <a:gd name="connsiteX4" fmla="*/ 30956 w 983456"/>
              <a:gd name="connsiteY4" fmla="*/ 0 h 1169194"/>
              <a:gd name="connsiteX5" fmla="*/ 11906 w 983456"/>
              <a:gd name="connsiteY5" fmla="*/ 0 h 1169194"/>
              <a:gd name="connsiteX6" fmla="*/ 0 w 983456"/>
              <a:gd name="connsiteY6" fmla="*/ 14288 h 1169194"/>
              <a:gd name="connsiteX7" fmla="*/ 4763 w 983456"/>
              <a:gd name="connsiteY7" fmla="*/ 30956 h 1169194"/>
              <a:gd name="connsiteX8" fmla="*/ 38100 w 983456"/>
              <a:gd name="connsiteY8" fmla="*/ 73819 h 1169194"/>
              <a:gd name="connsiteX9" fmla="*/ 140494 w 983456"/>
              <a:gd name="connsiteY9" fmla="*/ 192881 h 1169194"/>
              <a:gd name="connsiteX10" fmla="*/ 273844 w 983456"/>
              <a:gd name="connsiteY10" fmla="*/ 357188 h 1169194"/>
              <a:gd name="connsiteX11" fmla="*/ 426244 w 983456"/>
              <a:gd name="connsiteY11" fmla="*/ 552450 h 1169194"/>
              <a:gd name="connsiteX12" fmla="*/ 533400 w 983456"/>
              <a:gd name="connsiteY12" fmla="*/ 704850 h 1169194"/>
              <a:gd name="connsiteX13" fmla="*/ 628650 w 983456"/>
              <a:gd name="connsiteY13" fmla="*/ 847725 h 1169194"/>
              <a:gd name="connsiteX14" fmla="*/ 697706 w 983456"/>
              <a:gd name="connsiteY14" fmla="*/ 976313 h 1169194"/>
              <a:gd name="connsiteX15" fmla="*/ 731044 w 983456"/>
              <a:gd name="connsiteY15" fmla="*/ 1035844 h 1169194"/>
              <a:gd name="connsiteX16" fmla="*/ 747713 w 983456"/>
              <a:gd name="connsiteY16" fmla="*/ 1073944 h 1169194"/>
              <a:gd name="connsiteX17" fmla="*/ 771525 w 983456"/>
              <a:gd name="connsiteY17" fmla="*/ 1104900 h 1169194"/>
              <a:gd name="connsiteX18" fmla="*/ 797719 w 983456"/>
              <a:gd name="connsiteY18" fmla="*/ 1138238 h 1169194"/>
              <a:gd name="connsiteX19" fmla="*/ 826294 w 983456"/>
              <a:gd name="connsiteY19" fmla="*/ 1157288 h 1169194"/>
              <a:gd name="connsiteX20" fmla="*/ 842963 w 983456"/>
              <a:gd name="connsiteY20" fmla="*/ 1164431 h 1169194"/>
              <a:gd name="connsiteX21" fmla="*/ 876300 w 983456"/>
              <a:gd name="connsiteY21" fmla="*/ 1169194 h 1169194"/>
              <a:gd name="connsiteX22" fmla="*/ 900113 w 983456"/>
              <a:gd name="connsiteY22" fmla="*/ 1159669 h 1169194"/>
              <a:gd name="connsiteX23" fmla="*/ 931069 w 983456"/>
              <a:gd name="connsiteY23" fmla="*/ 1133475 h 1169194"/>
              <a:gd name="connsiteX24" fmla="*/ 952500 w 983456"/>
              <a:gd name="connsiteY24" fmla="*/ 1100138 h 1169194"/>
              <a:gd name="connsiteX25" fmla="*/ 969169 w 983456"/>
              <a:gd name="connsiteY25" fmla="*/ 1059656 h 1169194"/>
              <a:gd name="connsiteX26" fmla="*/ 981075 w 983456"/>
              <a:gd name="connsiteY26" fmla="*/ 1016794 h 1169194"/>
              <a:gd name="connsiteX27" fmla="*/ 983456 w 983456"/>
              <a:gd name="connsiteY27" fmla="*/ 959644 h 1169194"/>
              <a:gd name="connsiteX28" fmla="*/ 978694 w 983456"/>
              <a:gd name="connsiteY28" fmla="*/ 892969 h 1169194"/>
              <a:gd name="connsiteX29" fmla="*/ 966788 w 983456"/>
              <a:gd name="connsiteY29" fmla="*/ 833438 h 1169194"/>
              <a:gd name="connsiteX30" fmla="*/ 933450 w 983456"/>
              <a:gd name="connsiteY30" fmla="*/ 745331 h 1169194"/>
              <a:gd name="connsiteX31" fmla="*/ 881063 w 983456"/>
              <a:gd name="connsiteY31" fmla="*/ 642938 h 1169194"/>
              <a:gd name="connsiteX32" fmla="*/ 864394 w 983456"/>
              <a:gd name="connsiteY32" fmla="*/ 626269 h 1169194"/>
              <a:gd name="connsiteX33" fmla="*/ 759619 w 983456"/>
              <a:gd name="connsiteY33" fmla="*/ 531019 h 1169194"/>
              <a:gd name="connsiteX34" fmla="*/ 588169 w 983456"/>
              <a:gd name="connsiteY34" fmla="*/ 400050 h 1169194"/>
              <a:gd name="connsiteX35" fmla="*/ 364331 w 983456"/>
              <a:gd name="connsiteY35" fmla="*/ 228600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3456" h="1169194">
                <a:moveTo>
                  <a:pt x="364331" y="228600"/>
                </a:moveTo>
                <a:lnTo>
                  <a:pt x="219075" y="128588"/>
                </a:lnTo>
                <a:lnTo>
                  <a:pt x="109538" y="50006"/>
                </a:lnTo>
                <a:lnTo>
                  <a:pt x="50006" y="7144"/>
                </a:lnTo>
                <a:lnTo>
                  <a:pt x="30956" y="0"/>
                </a:lnTo>
                <a:lnTo>
                  <a:pt x="11906" y="0"/>
                </a:lnTo>
                <a:lnTo>
                  <a:pt x="0" y="14288"/>
                </a:lnTo>
                <a:lnTo>
                  <a:pt x="4763" y="30956"/>
                </a:lnTo>
                <a:lnTo>
                  <a:pt x="38100" y="73819"/>
                </a:lnTo>
                <a:lnTo>
                  <a:pt x="140494" y="192881"/>
                </a:lnTo>
                <a:lnTo>
                  <a:pt x="273844" y="357188"/>
                </a:lnTo>
                <a:lnTo>
                  <a:pt x="426244" y="552450"/>
                </a:lnTo>
                <a:lnTo>
                  <a:pt x="533400" y="704850"/>
                </a:lnTo>
                <a:lnTo>
                  <a:pt x="628650" y="847725"/>
                </a:lnTo>
                <a:lnTo>
                  <a:pt x="697706" y="976313"/>
                </a:lnTo>
                <a:lnTo>
                  <a:pt x="731044" y="1035844"/>
                </a:lnTo>
                <a:lnTo>
                  <a:pt x="747713" y="1073944"/>
                </a:lnTo>
                <a:lnTo>
                  <a:pt x="771525" y="1104900"/>
                </a:lnTo>
                <a:lnTo>
                  <a:pt x="797719" y="1138238"/>
                </a:lnTo>
                <a:lnTo>
                  <a:pt x="826294" y="1157288"/>
                </a:lnTo>
                <a:lnTo>
                  <a:pt x="842963" y="1164431"/>
                </a:lnTo>
                <a:lnTo>
                  <a:pt x="876300" y="1169194"/>
                </a:lnTo>
                <a:lnTo>
                  <a:pt x="900113" y="1159669"/>
                </a:lnTo>
                <a:lnTo>
                  <a:pt x="931069" y="1133475"/>
                </a:lnTo>
                <a:lnTo>
                  <a:pt x="952500" y="1100138"/>
                </a:lnTo>
                <a:lnTo>
                  <a:pt x="969169" y="1059656"/>
                </a:lnTo>
                <a:lnTo>
                  <a:pt x="981075" y="1016794"/>
                </a:lnTo>
                <a:cubicBezTo>
                  <a:pt x="981869" y="997744"/>
                  <a:pt x="982662" y="978694"/>
                  <a:pt x="983456" y="959644"/>
                </a:cubicBezTo>
                <a:lnTo>
                  <a:pt x="978694" y="892969"/>
                </a:lnTo>
                <a:lnTo>
                  <a:pt x="966788" y="833438"/>
                </a:lnTo>
                <a:lnTo>
                  <a:pt x="933450" y="745331"/>
                </a:lnTo>
                <a:lnTo>
                  <a:pt x="881063" y="642938"/>
                </a:lnTo>
                <a:lnTo>
                  <a:pt x="864394" y="626269"/>
                </a:lnTo>
                <a:lnTo>
                  <a:pt x="759619" y="531019"/>
                </a:lnTo>
                <a:lnTo>
                  <a:pt x="588169" y="400050"/>
                </a:lnTo>
                <a:lnTo>
                  <a:pt x="364331" y="2286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A388B7B-22E1-4E21-AC88-C70B786BC87B}"/>
              </a:ext>
            </a:extLst>
          </p:cNvPr>
          <p:cNvSpPr/>
          <p:nvPr/>
        </p:nvSpPr>
        <p:spPr>
          <a:xfrm>
            <a:off x="3756026" y="1851026"/>
            <a:ext cx="1217613" cy="3357563"/>
          </a:xfrm>
          <a:custGeom>
            <a:avLst/>
            <a:gdLst>
              <a:gd name="connsiteX0" fmla="*/ 1118081 w 1217755"/>
              <a:gd name="connsiteY0" fmla="*/ 1070412 h 3358578"/>
              <a:gd name="connsiteX1" fmla="*/ 1135416 w 1217755"/>
              <a:gd name="connsiteY1" fmla="*/ 983739 h 3358578"/>
              <a:gd name="connsiteX2" fmla="*/ 1161418 w 1217755"/>
              <a:gd name="connsiteY2" fmla="*/ 862396 h 3358578"/>
              <a:gd name="connsiteX3" fmla="*/ 1187419 w 1217755"/>
              <a:gd name="connsiteY3" fmla="*/ 693384 h 3358578"/>
              <a:gd name="connsiteX4" fmla="*/ 1204754 w 1217755"/>
              <a:gd name="connsiteY4" fmla="*/ 541706 h 3358578"/>
              <a:gd name="connsiteX5" fmla="*/ 1217755 w 1217755"/>
              <a:gd name="connsiteY5" fmla="*/ 390029 h 3358578"/>
              <a:gd name="connsiteX6" fmla="*/ 1213421 w 1217755"/>
              <a:gd name="connsiteY6" fmla="*/ 303356 h 3358578"/>
              <a:gd name="connsiteX7" fmla="*/ 1187419 w 1217755"/>
              <a:gd name="connsiteY7" fmla="*/ 216683 h 3358578"/>
              <a:gd name="connsiteX8" fmla="*/ 1105080 w 1217755"/>
              <a:gd name="connsiteY8" fmla="*/ 99674 h 3358578"/>
              <a:gd name="connsiteX9" fmla="*/ 1014073 w 1217755"/>
              <a:gd name="connsiteY9" fmla="*/ 47670 h 3358578"/>
              <a:gd name="connsiteX10" fmla="*/ 940401 w 1217755"/>
              <a:gd name="connsiteY10" fmla="*/ 17335 h 3358578"/>
              <a:gd name="connsiteX11" fmla="*/ 884064 w 1217755"/>
              <a:gd name="connsiteY11" fmla="*/ 0 h 3358578"/>
              <a:gd name="connsiteX12" fmla="*/ 840727 w 1217755"/>
              <a:gd name="connsiteY12" fmla="*/ 0 h 3358578"/>
              <a:gd name="connsiteX13" fmla="*/ 814726 w 1217755"/>
              <a:gd name="connsiteY13" fmla="*/ 13001 h 3358578"/>
              <a:gd name="connsiteX14" fmla="*/ 819059 w 1217755"/>
              <a:gd name="connsiteY14" fmla="*/ 34669 h 3358578"/>
              <a:gd name="connsiteX15" fmla="*/ 849395 w 1217755"/>
              <a:gd name="connsiteY15" fmla="*/ 69339 h 3358578"/>
              <a:gd name="connsiteX16" fmla="*/ 901399 w 1217755"/>
              <a:gd name="connsiteY16" fmla="*/ 134343 h 3358578"/>
              <a:gd name="connsiteX17" fmla="*/ 931734 w 1217755"/>
              <a:gd name="connsiteY17" fmla="*/ 195014 h 3358578"/>
              <a:gd name="connsiteX18" fmla="*/ 953402 w 1217755"/>
              <a:gd name="connsiteY18" fmla="*/ 260019 h 3358578"/>
              <a:gd name="connsiteX19" fmla="*/ 966403 w 1217755"/>
              <a:gd name="connsiteY19" fmla="*/ 316357 h 3358578"/>
              <a:gd name="connsiteX20" fmla="*/ 970737 w 1217755"/>
              <a:gd name="connsiteY20" fmla="*/ 407363 h 3358578"/>
              <a:gd name="connsiteX21" fmla="*/ 953402 w 1217755"/>
              <a:gd name="connsiteY21" fmla="*/ 658715 h 3358578"/>
              <a:gd name="connsiteX22" fmla="*/ 914400 w 1217755"/>
              <a:gd name="connsiteY22" fmla="*/ 918734 h 3358578"/>
              <a:gd name="connsiteX23" fmla="*/ 823393 w 1217755"/>
              <a:gd name="connsiteY23" fmla="*/ 1321763 h 3358578"/>
              <a:gd name="connsiteX24" fmla="*/ 732386 w 1217755"/>
              <a:gd name="connsiteY24" fmla="*/ 1681456 h 3358578"/>
              <a:gd name="connsiteX25" fmla="*/ 615378 w 1217755"/>
              <a:gd name="connsiteY25" fmla="*/ 2019481 h 3358578"/>
              <a:gd name="connsiteX26" fmla="*/ 416030 w 1217755"/>
              <a:gd name="connsiteY26" fmla="*/ 2504850 h 3358578"/>
              <a:gd name="connsiteX27" fmla="*/ 277353 w 1217755"/>
              <a:gd name="connsiteY27" fmla="*/ 2808205 h 3358578"/>
              <a:gd name="connsiteX28" fmla="*/ 52003 w 1217755"/>
              <a:gd name="connsiteY28" fmla="*/ 3224235 h 3358578"/>
              <a:gd name="connsiteX29" fmla="*/ 0 w 1217755"/>
              <a:gd name="connsiteY29" fmla="*/ 3328243 h 3358578"/>
              <a:gd name="connsiteX30" fmla="*/ 4333 w 1217755"/>
              <a:gd name="connsiteY30" fmla="*/ 3345577 h 3358578"/>
              <a:gd name="connsiteX31" fmla="*/ 13000 w 1217755"/>
              <a:gd name="connsiteY31" fmla="*/ 3358578 h 3358578"/>
              <a:gd name="connsiteX32" fmla="*/ 39002 w 1217755"/>
              <a:gd name="connsiteY32" fmla="*/ 3358578 h 3358578"/>
              <a:gd name="connsiteX33" fmla="*/ 91006 w 1217755"/>
              <a:gd name="connsiteY33" fmla="*/ 3306575 h 3358578"/>
              <a:gd name="connsiteX34" fmla="*/ 242684 w 1217755"/>
              <a:gd name="connsiteY34" fmla="*/ 3094226 h 3358578"/>
              <a:gd name="connsiteX35" fmla="*/ 450699 w 1217755"/>
              <a:gd name="connsiteY35" fmla="*/ 2773536 h 3358578"/>
              <a:gd name="connsiteX36" fmla="*/ 632712 w 1217755"/>
              <a:gd name="connsiteY36" fmla="*/ 2418177 h 3358578"/>
              <a:gd name="connsiteX37" fmla="*/ 775723 w 1217755"/>
              <a:gd name="connsiteY37" fmla="*/ 2110487 h 3358578"/>
              <a:gd name="connsiteX38" fmla="*/ 918733 w 1217755"/>
              <a:gd name="connsiteY38" fmla="*/ 1733460 h 3358578"/>
              <a:gd name="connsiteX39" fmla="*/ 1048743 w 1217755"/>
              <a:gd name="connsiteY39" fmla="*/ 1352099 h 3358578"/>
              <a:gd name="connsiteX40" fmla="*/ 1118081 w 1217755"/>
              <a:gd name="connsiteY40" fmla="*/ 1070412 h 335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7755" h="3358578">
                <a:moveTo>
                  <a:pt x="1118081" y="1070412"/>
                </a:moveTo>
                <a:lnTo>
                  <a:pt x="1135416" y="983739"/>
                </a:lnTo>
                <a:lnTo>
                  <a:pt x="1161418" y="862396"/>
                </a:lnTo>
                <a:lnTo>
                  <a:pt x="1187419" y="693384"/>
                </a:lnTo>
                <a:lnTo>
                  <a:pt x="1204754" y="541706"/>
                </a:lnTo>
                <a:lnTo>
                  <a:pt x="1217755" y="390029"/>
                </a:lnTo>
                <a:lnTo>
                  <a:pt x="1213421" y="303356"/>
                </a:lnTo>
                <a:lnTo>
                  <a:pt x="1187419" y="216683"/>
                </a:lnTo>
                <a:lnTo>
                  <a:pt x="1105080" y="99674"/>
                </a:lnTo>
                <a:lnTo>
                  <a:pt x="1014073" y="47670"/>
                </a:lnTo>
                <a:lnTo>
                  <a:pt x="940401" y="17335"/>
                </a:lnTo>
                <a:lnTo>
                  <a:pt x="884064" y="0"/>
                </a:lnTo>
                <a:lnTo>
                  <a:pt x="840727" y="0"/>
                </a:lnTo>
                <a:lnTo>
                  <a:pt x="814726" y="13001"/>
                </a:lnTo>
                <a:lnTo>
                  <a:pt x="819059" y="34669"/>
                </a:lnTo>
                <a:lnTo>
                  <a:pt x="849395" y="69339"/>
                </a:lnTo>
                <a:lnTo>
                  <a:pt x="901399" y="134343"/>
                </a:lnTo>
                <a:lnTo>
                  <a:pt x="931734" y="195014"/>
                </a:lnTo>
                <a:lnTo>
                  <a:pt x="953402" y="260019"/>
                </a:lnTo>
                <a:lnTo>
                  <a:pt x="966403" y="316357"/>
                </a:lnTo>
                <a:lnTo>
                  <a:pt x="970737" y="407363"/>
                </a:lnTo>
                <a:lnTo>
                  <a:pt x="953402" y="658715"/>
                </a:lnTo>
                <a:lnTo>
                  <a:pt x="914400" y="918734"/>
                </a:lnTo>
                <a:lnTo>
                  <a:pt x="823393" y="1321763"/>
                </a:lnTo>
                <a:lnTo>
                  <a:pt x="732386" y="1681456"/>
                </a:lnTo>
                <a:lnTo>
                  <a:pt x="615378" y="2019481"/>
                </a:lnTo>
                <a:lnTo>
                  <a:pt x="416030" y="2504850"/>
                </a:lnTo>
                <a:lnTo>
                  <a:pt x="277353" y="2808205"/>
                </a:lnTo>
                <a:lnTo>
                  <a:pt x="52003" y="3224235"/>
                </a:lnTo>
                <a:lnTo>
                  <a:pt x="0" y="3328243"/>
                </a:lnTo>
                <a:lnTo>
                  <a:pt x="4333" y="3345577"/>
                </a:lnTo>
                <a:lnTo>
                  <a:pt x="13000" y="3358578"/>
                </a:lnTo>
                <a:lnTo>
                  <a:pt x="39002" y="3358578"/>
                </a:lnTo>
                <a:lnTo>
                  <a:pt x="91006" y="3306575"/>
                </a:lnTo>
                <a:lnTo>
                  <a:pt x="242684" y="3094226"/>
                </a:lnTo>
                <a:lnTo>
                  <a:pt x="450699" y="2773536"/>
                </a:lnTo>
                <a:lnTo>
                  <a:pt x="632712" y="2418177"/>
                </a:lnTo>
                <a:lnTo>
                  <a:pt x="775723" y="2110487"/>
                </a:lnTo>
                <a:lnTo>
                  <a:pt x="918733" y="1733460"/>
                </a:lnTo>
                <a:lnTo>
                  <a:pt x="1048743" y="1352099"/>
                </a:lnTo>
                <a:lnTo>
                  <a:pt x="1118081" y="10704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9279230-3917-431F-B754-DCCB7538D0E4}"/>
              </a:ext>
            </a:extLst>
          </p:cNvPr>
          <p:cNvSpPr/>
          <p:nvPr/>
        </p:nvSpPr>
        <p:spPr>
          <a:xfrm>
            <a:off x="6015039" y="1951039"/>
            <a:ext cx="542925" cy="854075"/>
          </a:xfrm>
          <a:custGeom>
            <a:avLst/>
            <a:gdLst>
              <a:gd name="connsiteX0" fmla="*/ 128587 w 542925"/>
              <a:gd name="connsiteY0" fmla="*/ 373856 h 854869"/>
              <a:gd name="connsiteX1" fmla="*/ 152400 w 542925"/>
              <a:gd name="connsiteY1" fmla="*/ 252412 h 854869"/>
              <a:gd name="connsiteX2" fmla="*/ 164306 w 542925"/>
              <a:gd name="connsiteY2" fmla="*/ 164306 h 854869"/>
              <a:gd name="connsiteX3" fmla="*/ 157162 w 542925"/>
              <a:gd name="connsiteY3" fmla="*/ 109537 h 854869"/>
              <a:gd name="connsiteX4" fmla="*/ 142875 w 542925"/>
              <a:gd name="connsiteY4" fmla="*/ 73819 h 854869"/>
              <a:gd name="connsiteX5" fmla="*/ 123825 w 542925"/>
              <a:gd name="connsiteY5" fmla="*/ 57150 h 854869"/>
              <a:gd name="connsiteX6" fmla="*/ 80962 w 542925"/>
              <a:gd name="connsiteY6" fmla="*/ 35719 h 854869"/>
              <a:gd name="connsiteX7" fmla="*/ 0 w 542925"/>
              <a:gd name="connsiteY7" fmla="*/ 7144 h 854869"/>
              <a:gd name="connsiteX8" fmla="*/ 247650 w 542925"/>
              <a:gd name="connsiteY8" fmla="*/ 0 h 854869"/>
              <a:gd name="connsiteX9" fmla="*/ 409575 w 542925"/>
              <a:gd name="connsiteY9" fmla="*/ 83344 h 854869"/>
              <a:gd name="connsiteX10" fmla="*/ 461962 w 542925"/>
              <a:gd name="connsiteY10" fmla="*/ 116681 h 854869"/>
              <a:gd name="connsiteX11" fmla="*/ 504825 w 542925"/>
              <a:gd name="connsiteY11" fmla="*/ 140494 h 854869"/>
              <a:gd name="connsiteX12" fmla="*/ 533400 w 542925"/>
              <a:gd name="connsiteY12" fmla="*/ 161925 h 854869"/>
              <a:gd name="connsiteX13" fmla="*/ 540543 w 542925"/>
              <a:gd name="connsiteY13" fmla="*/ 173831 h 854869"/>
              <a:gd name="connsiteX14" fmla="*/ 542925 w 542925"/>
              <a:gd name="connsiteY14" fmla="*/ 200025 h 854869"/>
              <a:gd name="connsiteX15" fmla="*/ 533400 w 542925"/>
              <a:gd name="connsiteY15" fmla="*/ 228600 h 854869"/>
              <a:gd name="connsiteX16" fmla="*/ 483393 w 542925"/>
              <a:gd name="connsiteY16" fmla="*/ 273844 h 854869"/>
              <a:gd name="connsiteX17" fmla="*/ 450056 w 542925"/>
              <a:gd name="connsiteY17" fmla="*/ 300037 h 854869"/>
              <a:gd name="connsiteX18" fmla="*/ 338137 w 542925"/>
              <a:gd name="connsiteY18" fmla="*/ 461962 h 854869"/>
              <a:gd name="connsiteX19" fmla="*/ 128587 w 542925"/>
              <a:gd name="connsiteY19" fmla="*/ 740569 h 854869"/>
              <a:gd name="connsiteX20" fmla="*/ 21431 w 542925"/>
              <a:gd name="connsiteY20" fmla="*/ 854869 h 854869"/>
              <a:gd name="connsiteX21" fmla="*/ 23812 w 542925"/>
              <a:gd name="connsiteY21" fmla="*/ 769144 h 854869"/>
              <a:gd name="connsiteX22" fmla="*/ 90487 w 542925"/>
              <a:gd name="connsiteY22" fmla="*/ 545306 h 854869"/>
              <a:gd name="connsiteX23" fmla="*/ 128587 w 542925"/>
              <a:gd name="connsiteY23" fmla="*/ 373856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2925" h="854869">
                <a:moveTo>
                  <a:pt x="128587" y="373856"/>
                </a:moveTo>
                <a:lnTo>
                  <a:pt x="152400" y="252412"/>
                </a:lnTo>
                <a:lnTo>
                  <a:pt x="164306" y="164306"/>
                </a:lnTo>
                <a:lnTo>
                  <a:pt x="157162" y="109537"/>
                </a:lnTo>
                <a:lnTo>
                  <a:pt x="142875" y="73819"/>
                </a:lnTo>
                <a:lnTo>
                  <a:pt x="123825" y="57150"/>
                </a:lnTo>
                <a:lnTo>
                  <a:pt x="80962" y="35719"/>
                </a:lnTo>
                <a:lnTo>
                  <a:pt x="0" y="7144"/>
                </a:lnTo>
                <a:lnTo>
                  <a:pt x="247650" y="0"/>
                </a:lnTo>
                <a:lnTo>
                  <a:pt x="409575" y="83344"/>
                </a:lnTo>
                <a:lnTo>
                  <a:pt x="461962" y="116681"/>
                </a:lnTo>
                <a:lnTo>
                  <a:pt x="504825" y="140494"/>
                </a:lnTo>
                <a:lnTo>
                  <a:pt x="533400" y="161925"/>
                </a:lnTo>
                <a:lnTo>
                  <a:pt x="540543" y="173831"/>
                </a:lnTo>
                <a:lnTo>
                  <a:pt x="542925" y="200025"/>
                </a:lnTo>
                <a:lnTo>
                  <a:pt x="533400" y="228600"/>
                </a:lnTo>
                <a:lnTo>
                  <a:pt x="483393" y="273844"/>
                </a:lnTo>
                <a:lnTo>
                  <a:pt x="450056" y="300037"/>
                </a:lnTo>
                <a:lnTo>
                  <a:pt x="338137" y="461962"/>
                </a:lnTo>
                <a:lnTo>
                  <a:pt x="128587" y="740569"/>
                </a:lnTo>
                <a:lnTo>
                  <a:pt x="21431" y="854869"/>
                </a:lnTo>
                <a:cubicBezTo>
                  <a:pt x="22225" y="826294"/>
                  <a:pt x="23018" y="797719"/>
                  <a:pt x="23812" y="769144"/>
                </a:cubicBezTo>
                <a:lnTo>
                  <a:pt x="90487" y="545306"/>
                </a:lnTo>
                <a:lnTo>
                  <a:pt x="128587" y="3738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802E4D4-FA9B-4719-8EC2-62B63812BD1F}"/>
              </a:ext>
            </a:extLst>
          </p:cNvPr>
          <p:cNvSpPr/>
          <p:nvPr/>
        </p:nvSpPr>
        <p:spPr>
          <a:xfrm>
            <a:off x="5160963" y="2509838"/>
            <a:ext cx="2559050" cy="1587500"/>
          </a:xfrm>
          <a:custGeom>
            <a:avLst/>
            <a:gdLst>
              <a:gd name="connsiteX0" fmla="*/ 809625 w 2559844"/>
              <a:gd name="connsiteY0" fmla="*/ 192881 h 1588293"/>
              <a:gd name="connsiteX1" fmla="*/ 573881 w 2559844"/>
              <a:gd name="connsiteY1" fmla="*/ 209550 h 1588293"/>
              <a:gd name="connsiteX2" fmla="*/ 361950 w 2559844"/>
              <a:gd name="connsiteY2" fmla="*/ 223837 h 1588293"/>
              <a:gd name="connsiteX3" fmla="*/ 173831 w 2559844"/>
              <a:gd name="connsiteY3" fmla="*/ 230981 h 1588293"/>
              <a:gd name="connsiteX4" fmla="*/ 71437 w 2559844"/>
              <a:gd name="connsiteY4" fmla="*/ 230981 h 1588293"/>
              <a:gd name="connsiteX5" fmla="*/ 0 w 2559844"/>
              <a:gd name="connsiteY5" fmla="*/ 259556 h 1588293"/>
              <a:gd name="connsiteX6" fmla="*/ 230981 w 2559844"/>
              <a:gd name="connsiteY6" fmla="*/ 366712 h 1588293"/>
              <a:gd name="connsiteX7" fmla="*/ 426244 w 2559844"/>
              <a:gd name="connsiteY7" fmla="*/ 361950 h 1588293"/>
              <a:gd name="connsiteX8" fmla="*/ 642937 w 2559844"/>
              <a:gd name="connsiteY8" fmla="*/ 347662 h 1588293"/>
              <a:gd name="connsiteX9" fmla="*/ 1031081 w 2559844"/>
              <a:gd name="connsiteY9" fmla="*/ 311943 h 1588293"/>
              <a:gd name="connsiteX10" fmla="*/ 1545431 w 2559844"/>
              <a:gd name="connsiteY10" fmla="*/ 259556 h 1588293"/>
              <a:gd name="connsiteX11" fmla="*/ 1776412 w 2559844"/>
              <a:gd name="connsiteY11" fmla="*/ 235743 h 1588293"/>
              <a:gd name="connsiteX12" fmla="*/ 2019300 w 2559844"/>
              <a:gd name="connsiteY12" fmla="*/ 211931 h 1588293"/>
              <a:gd name="connsiteX13" fmla="*/ 2062162 w 2559844"/>
              <a:gd name="connsiteY13" fmla="*/ 207168 h 1588293"/>
              <a:gd name="connsiteX14" fmla="*/ 2093119 w 2559844"/>
              <a:gd name="connsiteY14" fmla="*/ 209550 h 1588293"/>
              <a:gd name="connsiteX15" fmla="*/ 2107406 w 2559844"/>
              <a:gd name="connsiteY15" fmla="*/ 219075 h 1588293"/>
              <a:gd name="connsiteX16" fmla="*/ 2126456 w 2559844"/>
              <a:gd name="connsiteY16" fmla="*/ 238125 h 1588293"/>
              <a:gd name="connsiteX17" fmla="*/ 2131219 w 2559844"/>
              <a:gd name="connsiteY17" fmla="*/ 261937 h 1588293"/>
              <a:gd name="connsiteX18" fmla="*/ 2131219 w 2559844"/>
              <a:gd name="connsiteY18" fmla="*/ 321468 h 1588293"/>
              <a:gd name="connsiteX19" fmla="*/ 2083594 w 2559844"/>
              <a:gd name="connsiteY19" fmla="*/ 681037 h 1588293"/>
              <a:gd name="connsiteX20" fmla="*/ 2064544 w 2559844"/>
              <a:gd name="connsiteY20" fmla="*/ 845343 h 1588293"/>
              <a:gd name="connsiteX21" fmla="*/ 1971675 w 2559844"/>
              <a:gd name="connsiteY21" fmla="*/ 1357312 h 1588293"/>
              <a:gd name="connsiteX22" fmla="*/ 1950244 w 2559844"/>
              <a:gd name="connsiteY22" fmla="*/ 1478756 h 1588293"/>
              <a:gd name="connsiteX23" fmla="*/ 1969294 w 2559844"/>
              <a:gd name="connsiteY23" fmla="*/ 1507331 h 1588293"/>
              <a:gd name="connsiteX24" fmla="*/ 2000250 w 2559844"/>
              <a:gd name="connsiteY24" fmla="*/ 1547812 h 1588293"/>
              <a:gd name="connsiteX25" fmla="*/ 2021681 w 2559844"/>
              <a:gd name="connsiteY25" fmla="*/ 1566862 h 1588293"/>
              <a:gd name="connsiteX26" fmla="*/ 2045494 w 2559844"/>
              <a:gd name="connsiteY26" fmla="*/ 1581150 h 1588293"/>
              <a:gd name="connsiteX27" fmla="*/ 2064544 w 2559844"/>
              <a:gd name="connsiteY27" fmla="*/ 1585912 h 1588293"/>
              <a:gd name="connsiteX28" fmla="*/ 2093119 w 2559844"/>
              <a:gd name="connsiteY28" fmla="*/ 1588293 h 1588293"/>
              <a:gd name="connsiteX29" fmla="*/ 2140744 w 2559844"/>
              <a:gd name="connsiteY29" fmla="*/ 1576387 h 1588293"/>
              <a:gd name="connsiteX30" fmla="*/ 2162175 w 2559844"/>
              <a:gd name="connsiteY30" fmla="*/ 1559718 h 1588293"/>
              <a:gd name="connsiteX31" fmla="*/ 2188369 w 2559844"/>
              <a:gd name="connsiteY31" fmla="*/ 1509712 h 1588293"/>
              <a:gd name="connsiteX32" fmla="*/ 2226469 w 2559844"/>
              <a:gd name="connsiteY32" fmla="*/ 1435893 h 1588293"/>
              <a:gd name="connsiteX33" fmla="*/ 2247900 w 2559844"/>
              <a:gd name="connsiteY33" fmla="*/ 1343025 h 1588293"/>
              <a:gd name="connsiteX34" fmla="*/ 2340769 w 2559844"/>
              <a:gd name="connsiteY34" fmla="*/ 971550 h 1588293"/>
              <a:gd name="connsiteX35" fmla="*/ 2409825 w 2559844"/>
              <a:gd name="connsiteY35" fmla="*/ 685800 h 1588293"/>
              <a:gd name="connsiteX36" fmla="*/ 2486025 w 2559844"/>
              <a:gd name="connsiteY36" fmla="*/ 354806 h 1588293"/>
              <a:gd name="connsiteX37" fmla="*/ 2495550 w 2559844"/>
              <a:gd name="connsiteY37" fmla="*/ 333375 h 1588293"/>
              <a:gd name="connsiteX38" fmla="*/ 2526506 w 2559844"/>
              <a:gd name="connsiteY38" fmla="*/ 302418 h 1588293"/>
              <a:gd name="connsiteX39" fmla="*/ 2552700 w 2559844"/>
              <a:gd name="connsiteY39" fmla="*/ 269081 h 1588293"/>
              <a:gd name="connsiteX40" fmla="*/ 2559844 w 2559844"/>
              <a:gd name="connsiteY40" fmla="*/ 240506 h 1588293"/>
              <a:gd name="connsiteX41" fmla="*/ 2559844 w 2559844"/>
              <a:gd name="connsiteY41" fmla="*/ 226218 h 1588293"/>
              <a:gd name="connsiteX42" fmla="*/ 2543175 w 2559844"/>
              <a:gd name="connsiteY42" fmla="*/ 178593 h 1588293"/>
              <a:gd name="connsiteX43" fmla="*/ 2524125 w 2559844"/>
              <a:gd name="connsiteY43" fmla="*/ 142875 h 1588293"/>
              <a:gd name="connsiteX44" fmla="*/ 2495550 w 2559844"/>
              <a:gd name="connsiteY44" fmla="*/ 109537 h 1588293"/>
              <a:gd name="connsiteX45" fmla="*/ 2464594 w 2559844"/>
              <a:gd name="connsiteY45" fmla="*/ 90487 h 1588293"/>
              <a:gd name="connsiteX46" fmla="*/ 2369344 w 2559844"/>
              <a:gd name="connsiteY46" fmla="*/ 54768 h 1588293"/>
              <a:gd name="connsiteX47" fmla="*/ 2193131 w 2559844"/>
              <a:gd name="connsiteY47" fmla="*/ 7143 h 1588293"/>
              <a:gd name="connsiteX48" fmla="*/ 2135981 w 2559844"/>
              <a:gd name="connsiteY48" fmla="*/ 0 h 1588293"/>
              <a:gd name="connsiteX49" fmla="*/ 2102644 w 2559844"/>
              <a:gd name="connsiteY49" fmla="*/ 7143 h 1588293"/>
              <a:gd name="connsiteX50" fmla="*/ 2040731 w 2559844"/>
              <a:gd name="connsiteY50" fmla="*/ 21431 h 1588293"/>
              <a:gd name="connsiteX51" fmla="*/ 1821656 w 2559844"/>
              <a:gd name="connsiteY51" fmla="*/ 59531 h 1588293"/>
              <a:gd name="connsiteX52" fmla="*/ 1412081 w 2559844"/>
              <a:gd name="connsiteY52" fmla="*/ 114300 h 1588293"/>
              <a:gd name="connsiteX53" fmla="*/ 1033462 w 2559844"/>
              <a:gd name="connsiteY53" fmla="*/ 157162 h 1588293"/>
              <a:gd name="connsiteX54" fmla="*/ 895350 w 2559844"/>
              <a:gd name="connsiteY54" fmla="*/ 180975 h 1588293"/>
              <a:gd name="connsiteX55" fmla="*/ 809625 w 2559844"/>
              <a:gd name="connsiteY55" fmla="*/ 192881 h 158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59844" h="1588293">
                <a:moveTo>
                  <a:pt x="809625" y="192881"/>
                </a:moveTo>
                <a:lnTo>
                  <a:pt x="573881" y="209550"/>
                </a:lnTo>
                <a:lnTo>
                  <a:pt x="361950" y="223837"/>
                </a:lnTo>
                <a:lnTo>
                  <a:pt x="173831" y="230981"/>
                </a:lnTo>
                <a:lnTo>
                  <a:pt x="71437" y="230981"/>
                </a:lnTo>
                <a:lnTo>
                  <a:pt x="0" y="259556"/>
                </a:lnTo>
                <a:lnTo>
                  <a:pt x="230981" y="366712"/>
                </a:lnTo>
                <a:lnTo>
                  <a:pt x="426244" y="361950"/>
                </a:lnTo>
                <a:lnTo>
                  <a:pt x="642937" y="347662"/>
                </a:lnTo>
                <a:lnTo>
                  <a:pt x="1031081" y="311943"/>
                </a:lnTo>
                <a:lnTo>
                  <a:pt x="1545431" y="259556"/>
                </a:lnTo>
                <a:lnTo>
                  <a:pt x="1776412" y="235743"/>
                </a:lnTo>
                <a:lnTo>
                  <a:pt x="2019300" y="211931"/>
                </a:lnTo>
                <a:lnTo>
                  <a:pt x="2062162" y="207168"/>
                </a:lnTo>
                <a:lnTo>
                  <a:pt x="2093119" y="209550"/>
                </a:lnTo>
                <a:lnTo>
                  <a:pt x="2107406" y="219075"/>
                </a:lnTo>
                <a:lnTo>
                  <a:pt x="2126456" y="238125"/>
                </a:lnTo>
                <a:lnTo>
                  <a:pt x="2131219" y="261937"/>
                </a:lnTo>
                <a:lnTo>
                  <a:pt x="2131219" y="321468"/>
                </a:lnTo>
                <a:lnTo>
                  <a:pt x="2083594" y="681037"/>
                </a:lnTo>
                <a:lnTo>
                  <a:pt x="2064544" y="845343"/>
                </a:lnTo>
                <a:lnTo>
                  <a:pt x="1971675" y="1357312"/>
                </a:lnTo>
                <a:lnTo>
                  <a:pt x="1950244" y="1478756"/>
                </a:lnTo>
                <a:lnTo>
                  <a:pt x="1969294" y="1507331"/>
                </a:lnTo>
                <a:lnTo>
                  <a:pt x="2000250" y="1547812"/>
                </a:lnTo>
                <a:lnTo>
                  <a:pt x="2021681" y="1566862"/>
                </a:lnTo>
                <a:lnTo>
                  <a:pt x="2045494" y="1581150"/>
                </a:lnTo>
                <a:lnTo>
                  <a:pt x="2064544" y="1585912"/>
                </a:lnTo>
                <a:lnTo>
                  <a:pt x="2093119" y="1588293"/>
                </a:lnTo>
                <a:lnTo>
                  <a:pt x="2140744" y="1576387"/>
                </a:lnTo>
                <a:lnTo>
                  <a:pt x="2162175" y="1559718"/>
                </a:lnTo>
                <a:lnTo>
                  <a:pt x="2188369" y="1509712"/>
                </a:lnTo>
                <a:lnTo>
                  <a:pt x="2226469" y="1435893"/>
                </a:lnTo>
                <a:lnTo>
                  <a:pt x="2247900" y="1343025"/>
                </a:lnTo>
                <a:lnTo>
                  <a:pt x="2340769" y="971550"/>
                </a:lnTo>
                <a:lnTo>
                  <a:pt x="2409825" y="685800"/>
                </a:lnTo>
                <a:lnTo>
                  <a:pt x="2486025" y="354806"/>
                </a:lnTo>
                <a:lnTo>
                  <a:pt x="2495550" y="333375"/>
                </a:lnTo>
                <a:lnTo>
                  <a:pt x="2526506" y="302418"/>
                </a:lnTo>
                <a:lnTo>
                  <a:pt x="2552700" y="269081"/>
                </a:lnTo>
                <a:lnTo>
                  <a:pt x="2559844" y="240506"/>
                </a:lnTo>
                <a:lnTo>
                  <a:pt x="2559844" y="226218"/>
                </a:lnTo>
                <a:lnTo>
                  <a:pt x="2543175" y="178593"/>
                </a:lnTo>
                <a:lnTo>
                  <a:pt x="2524125" y="142875"/>
                </a:lnTo>
                <a:lnTo>
                  <a:pt x="2495550" y="109537"/>
                </a:lnTo>
                <a:lnTo>
                  <a:pt x="2464594" y="90487"/>
                </a:lnTo>
                <a:lnTo>
                  <a:pt x="2369344" y="54768"/>
                </a:lnTo>
                <a:lnTo>
                  <a:pt x="2193131" y="7143"/>
                </a:lnTo>
                <a:lnTo>
                  <a:pt x="2135981" y="0"/>
                </a:lnTo>
                <a:lnTo>
                  <a:pt x="2102644" y="7143"/>
                </a:lnTo>
                <a:lnTo>
                  <a:pt x="2040731" y="21431"/>
                </a:lnTo>
                <a:lnTo>
                  <a:pt x="1821656" y="59531"/>
                </a:lnTo>
                <a:lnTo>
                  <a:pt x="1412081" y="114300"/>
                </a:lnTo>
                <a:lnTo>
                  <a:pt x="1033462" y="157162"/>
                </a:lnTo>
                <a:lnTo>
                  <a:pt x="895350" y="180975"/>
                </a:lnTo>
                <a:lnTo>
                  <a:pt x="809625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99B5CA70-56E6-4C08-85F4-F1D58CD70F85}"/>
              </a:ext>
            </a:extLst>
          </p:cNvPr>
          <p:cNvSpPr/>
          <p:nvPr/>
        </p:nvSpPr>
        <p:spPr>
          <a:xfrm>
            <a:off x="5348288" y="3141663"/>
            <a:ext cx="2081212" cy="336550"/>
          </a:xfrm>
          <a:custGeom>
            <a:avLst/>
            <a:gdLst>
              <a:gd name="connsiteX0" fmla="*/ 740568 w 2081212"/>
              <a:gd name="connsiteY0" fmla="*/ 152400 h 338137"/>
              <a:gd name="connsiteX1" fmla="*/ 1042987 w 2081212"/>
              <a:gd name="connsiteY1" fmla="*/ 116681 h 338137"/>
              <a:gd name="connsiteX2" fmla="*/ 1316831 w 2081212"/>
              <a:gd name="connsiteY2" fmla="*/ 73819 h 338137"/>
              <a:gd name="connsiteX3" fmla="*/ 1476375 w 2081212"/>
              <a:gd name="connsiteY3" fmla="*/ 50006 h 338137"/>
              <a:gd name="connsiteX4" fmla="*/ 1693068 w 2081212"/>
              <a:gd name="connsiteY4" fmla="*/ 14287 h 338137"/>
              <a:gd name="connsiteX5" fmla="*/ 1754981 w 2081212"/>
              <a:gd name="connsiteY5" fmla="*/ 0 h 338137"/>
              <a:gd name="connsiteX6" fmla="*/ 1778793 w 2081212"/>
              <a:gd name="connsiteY6" fmla="*/ 0 h 338137"/>
              <a:gd name="connsiteX7" fmla="*/ 1828800 w 2081212"/>
              <a:gd name="connsiteY7" fmla="*/ 2381 h 338137"/>
              <a:gd name="connsiteX8" fmla="*/ 1876425 w 2081212"/>
              <a:gd name="connsiteY8" fmla="*/ 14287 h 338137"/>
              <a:gd name="connsiteX9" fmla="*/ 1950243 w 2081212"/>
              <a:gd name="connsiteY9" fmla="*/ 45244 h 338137"/>
              <a:gd name="connsiteX10" fmla="*/ 2081212 w 2081212"/>
              <a:gd name="connsiteY10" fmla="*/ 145256 h 338137"/>
              <a:gd name="connsiteX11" fmla="*/ 1888331 w 2081212"/>
              <a:gd name="connsiteY11" fmla="*/ 204787 h 338137"/>
              <a:gd name="connsiteX12" fmla="*/ 1819275 w 2081212"/>
              <a:gd name="connsiteY12" fmla="*/ 192881 h 338137"/>
              <a:gd name="connsiteX13" fmla="*/ 1690687 w 2081212"/>
              <a:gd name="connsiteY13" fmla="*/ 190500 h 338137"/>
              <a:gd name="connsiteX14" fmla="*/ 1466850 w 2081212"/>
              <a:gd name="connsiteY14" fmla="*/ 214312 h 338137"/>
              <a:gd name="connsiteX15" fmla="*/ 1173956 w 2081212"/>
              <a:gd name="connsiteY15" fmla="*/ 250031 h 338137"/>
              <a:gd name="connsiteX16" fmla="*/ 795337 w 2081212"/>
              <a:gd name="connsiteY16" fmla="*/ 292894 h 338137"/>
              <a:gd name="connsiteX17" fmla="*/ 438150 w 2081212"/>
              <a:gd name="connsiteY17" fmla="*/ 328612 h 338137"/>
              <a:gd name="connsiteX18" fmla="*/ 235743 w 2081212"/>
              <a:gd name="connsiteY18" fmla="*/ 338137 h 338137"/>
              <a:gd name="connsiteX19" fmla="*/ 135731 w 2081212"/>
              <a:gd name="connsiteY19" fmla="*/ 335756 h 338137"/>
              <a:gd name="connsiteX20" fmla="*/ 0 w 2081212"/>
              <a:gd name="connsiteY20" fmla="*/ 214312 h 338137"/>
              <a:gd name="connsiteX21" fmla="*/ 147637 w 2081212"/>
              <a:gd name="connsiteY21" fmla="*/ 202406 h 338137"/>
              <a:gd name="connsiteX22" fmla="*/ 304800 w 2081212"/>
              <a:gd name="connsiteY22" fmla="*/ 197644 h 338137"/>
              <a:gd name="connsiteX23" fmla="*/ 628650 w 2081212"/>
              <a:gd name="connsiteY23" fmla="*/ 171450 h 338137"/>
              <a:gd name="connsiteX24" fmla="*/ 740568 w 2081212"/>
              <a:gd name="connsiteY24" fmla="*/ 152400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1212" h="338137">
                <a:moveTo>
                  <a:pt x="740568" y="152400"/>
                </a:moveTo>
                <a:lnTo>
                  <a:pt x="1042987" y="116681"/>
                </a:lnTo>
                <a:lnTo>
                  <a:pt x="1316831" y="73819"/>
                </a:lnTo>
                <a:lnTo>
                  <a:pt x="1476375" y="50006"/>
                </a:lnTo>
                <a:lnTo>
                  <a:pt x="1693068" y="14287"/>
                </a:lnTo>
                <a:lnTo>
                  <a:pt x="1754981" y="0"/>
                </a:lnTo>
                <a:lnTo>
                  <a:pt x="1778793" y="0"/>
                </a:lnTo>
                <a:lnTo>
                  <a:pt x="1828800" y="2381"/>
                </a:lnTo>
                <a:lnTo>
                  <a:pt x="1876425" y="14287"/>
                </a:lnTo>
                <a:lnTo>
                  <a:pt x="1950243" y="45244"/>
                </a:lnTo>
                <a:lnTo>
                  <a:pt x="2081212" y="145256"/>
                </a:lnTo>
                <a:lnTo>
                  <a:pt x="1888331" y="204787"/>
                </a:lnTo>
                <a:lnTo>
                  <a:pt x="1819275" y="192881"/>
                </a:lnTo>
                <a:lnTo>
                  <a:pt x="1690687" y="190500"/>
                </a:lnTo>
                <a:lnTo>
                  <a:pt x="1466850" y="214312"/>
                </a:lnTo>
                <a:lnTo>
                  <a:pt x="1173956" y="250031"/>
                </a:lnTo>
                <a:lnTo>
                  <a:pt x="795337" y="292894"/>
                </a:lnTo>
                <a:lnTo>
                  <a:pt x="438150" y="328612"/>
                </a:lnTo>
                <a:lnTo>
                  <a:pt x="235743" y="338137"/>
                </a:lnTo>
                <a:lnTo>
                  <a:pt x="135731" y="335756"/>
                </a:lnTo>
                <a:lnTo>
                  <a:pt x="0" y="214312"/>
                </a:lnTo>
                <a:lnTo>
                  <a:pt x="147637" y="202406"/>
                </a:lnTo>
                <a:lnTo>
                  <a:pt x="304800" y="197644"/>
                </a:lnTo>
                <a:lnTo>
                  <a:pt x="628650" y="171450"/>
                </a:lnTo>
                <a:lnTo>
                  <a:pt x="740568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E3D63CD1-9BDF-42AA-9D91-294B8DDEC22D}"/>
              </a:ext>
            </a:extLst>
          </p:cNvPr>
          <p:cNvSpPr/>
          <p:nvPr/>
        </p:nvSpPr>
        <p:spPr>
          <a:xfrm>
            <a:off x="5421313" y="3829051"/>
            <a:ext cx="1885950" cy="296863"/>
          </a:xfrm>
          <a:custGeom>
            <a:avLst/>
            <a:gdLst>
              <a:gd name="connsiteX0" fmla="*/ 709613 w 1885950"/>
              <a:gd name="connsiteY0" fmla="*/ 97631 h 297656"/>
              <a:gd name="connsiteX1" fmla="*/ 431007 w 1885950"/>
              <a:gd name="connsiteY1" fmla="*/ 128588 h 297656"/>
              <a:gd name="connsiteX2" fmla="*/ 230982 w 1885950"/>
              <a:gd name="connsiteY2" fmla="*/ 150019 h 297656"/>
              <a:gd name="connsiteX3" fmla="*/ 157163 w 1885950"/>
              <a:gd name="connsiteY3" fmla="*/ 157163 h 297656"/>
              <a:gd name="connsiteX4" fmla="*/ 0 w 1885950"/>
              <a:gd name="connsiteY4" fmla="*/ 173831 h 297656"/>
              <a:gd name="connsiteX5" fmla="*/ 178594 w 1885950"/>
              <a:gd name="connsiteY5" fmla="*/ 297656 h 297656"/>
              <a:gd name="connsiteX6" fmla="*/ 304800 w 1885950"/>
              <a:gd name="connsiteY6" fmla="*/ 278606 h 297656"/>
              <a:gd name="connsiteX7" fmla="*/ 535782 w 1885950"/>
              <a:gd name="connsiteY7" fmla="*/ 247650 h 297656"/>
              <a:gd name="connsiteX8" fmla="*/ 740569 w 1885950"/>
              <a:gd name="connsiteY8" fmla="*/ 223838 h 297656"/>
              <a:gd name="connsiteX9" fmla="*/ 931069 w 1885950"/>
              <a:gd name="connsiteY9" fmla="*/ 207169 h 297656"/>
              <a:gd name="connsiteX10" fmla="*/ 1154907 w 1885950"/>
              <a:gd name="connsiteY10" fmla="*/ 183356 h 297656"/>
              <a:gd name="connsiteX11" fmla="*/ 1402557 w 1885950"/>
              <a:gd name="connsiteY11" fmla="*/ 166688 h 297656"/>
              <a:gd name="connsiteX12" fmla="*/ 1657350 w 1885950"/>
              <a:gd name="connsiteY12" fmla="*/ 159544 h 297656"/>
              <a:gd name="connsiteX13" fmla="*/ 1781175 w 1885950"/>
              <a:gd name="connsiteY13" fmla="*/ 159544 h 297656"/>
              <a:gd name="connsiteX14" fmla="*/ 1885950 w 1885950"/>
              <a:gd name="connsiteY14" fmla="*/ 88106 h 297656"/>
              <a:gd name="connsiteX15" fmla="*/ 1724025 w 1885950"/>
              <a:gd name="connsiteY15" fmla="*/ 0 h 297656"/>
              <a:gd name="connsiteX16" fmla="*/ 1469232 w 1885950"/>
              <a:gd name="connsiteY16" fmla="*/ 28575 h 297656"/>
              <a:gd name="connsiteX17" fmla="*/ 1057275 w 1885950"/>
              <a:gd name="connsiteY17" fmla="*/ 61913 h 297656"/>
              <a:gd name="connsiteX18" fmla="*/ 709613 w 1885950"/>
              <a:gd name="connsiteY18" fmla="*/ 97631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85950" h="297656">
                <a:moveTo>
                  <a:pt x="709613" y="97631"/>
                </a:moveTo>
                <a:lnTo>
                  <a:pt x="431007" y="128588"/>
                </a:lnTo>
                <a:lnTo>
                  <a:pt x="230982" y="150019"/>
                </a:lnTo>
                <a:lnTo>
                  <a:pt x="157163" y="157163"/>
                </a:lnTo>
                <a:lnTo>
                  <a:pt x="0" y="173831"/>
                </a:lnTo>
                <a:lnTo>
                  <a:pt x="178594" y="297656"/>
                </a:lnTo>
                <a:lnTo>
                  <a:pt x="304800" y="278606"/>
                </a:lnTo>
                <a:lnTo>
                  <a:pt x="535782" y="247650"/>
                </a:lnTo>
                <a:lnTo>
                  <a:pt x="740569" y="223838"/>
                </a:lnTo>
                <a:lnTo>
                  <a:pt x="931069" y="207169"/>
                </a:lnTo>
                <a:lnTo>
                  <a:pt x="1154907" y="183356"/>
                </a:lnTo>
                <a:lnTo>
                  <a:pt x="1402557" y="166688"/>
                </a:lnTo>
                <a:lnTo>
                  <a:pt x="1657350" y="159544"/>
                </a:lnTo>
                <a:lnTo>
                  <a:pt x="1781175" y="159544"/>
                </a:lnTo>
                <a:lnTo>
                  <a:pt x="1885950" y="88106"/>
                </a:lnTo>
                <a:lnTo>
                  <a:pt x="1724025" y="0"/>
                </a:lnTo>
                <a:lnTo>
                  <a:pt x="1469232" y="28575"/>
                </a:lnTo>
                <a:lnTo>
                  <a:pt x="1057275" y="61913"/>
                </a:lnTo>
                <a:lnTo>
                  <a:pt x="709613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324CB382-8346-4C20-A0EA-5733094FFA53}"/>
              </a:ext>
            </a:extLst>
          </p:cNvPr>
          <p:cNvSpPr/>
          <p:nvPr/>
        </p:nvSpPr>
        <p:spPr>
          <a:xfrm>
            <a:off x="6080126" y="3989388"/>
            <a:ext cx="430213" cy="1992312"/>
          </a:xfrm>
          <a:custGeom>
            <a:avLst/>
            <a:gdLst>
              <a:gd name="connsiteX0" fmla="*/ 164850 w 430154"/>
              <a:gd name="connsiteY0" fmla="*/ 721217 h 1991074"/>
              <a:gd name="connsiteX1" fmla="*/ 164850 w 430154"/>
              <a:gd name="connsiteY1" fmla="*/ 430154 h 1991074"/>
              <a:gd name="connsiteX2" fmla="*/ 157122 w 430154"/>
              <a:gd name="connsiteY2" fmla="*/ 293638 h 1991074"/>
              <a:gd name="connsiteX3" fmla="*/ 144243 w 430154"/>
              <a:gd name="connsiteY3" fmla="*/ 229244 h 1991074"/>
              <a:gd name="connsiteX4" fmla="*/ 126213 w 430154"/>
              <a:gd name="connsiteY4" fmla="*/ 185456 h 1991074"/>
              <a:gd name="connsiteX5" fmla="*/ 110758 w 430154"/>
              <a:gd name="connsiteY5" fmla="*/ 144243 h 1991074"/>
              <a:gd name="connsiteX6" fmla="*/ 69546 w 430154"/>
              <a:gd name="connsiteY6" fmla="*/ 87576 h 1991074"/>
              <a:gd name="connsiteX7" fmla="*/ 0 w 430154"/>
              <a:gd name="connsiteY7" fmla="*/ 0 h 1991074"/>
              <a:gd name="connsiteX8" fmla="*/ 275608 w 430154"/>
              <a:gd name="connsiteY8" fmla="*/ 38637 h 1991074"/>
              <a:gd name="connsiteX9" fmla="*/ 324548 w 430154"/>
              <a:gd name="connsiteY9" fmla="*/ 87576 h 1991074"/>
              <a:gd name="connsiteX10" fmla="*/ 365760 w 430154"/>
              <a:gd name="connsiteY10" fmla="*/ 139092 h 1991074"/>
              <a:gd name="connsiteX11" fmla="*/ 388942 w 430154"/>
              <a:gd name="connsiteY11" fmla="*/ 177728 h 1991074"/>
              <a:gd name="connsiteX12" fmla="*/ 399245 w 430154"/>
              <a:gd name="connsiteY12" fmla="*/ 208638 h 1991074"/>
              <a:gd name="connsiteX13" fmla="*/ 404397 w 430154"/>
              <a:gd name="connsiteY13" fmla="*/ 242123 h 1991074"/>
              <a:gd name="connsiteX14" fmla="*/ 412124 w 430154"/>
              <a:gd name="connsiteY14" fmla="*/ 345154 h 1991074"/>
              <a:gd name="connsiteX15" fmla="*/ 409548 w 430154"/>
              <a:gd name="connsiteY15" fmla="*/ 801066 h 1991074"/>
              <a:gd name="connsiteX16" fmla="*/ 412124 w 430154"/>
              <a:gd name="connsiteY16" fmla="*/ 1287887 h 1991074"/>
              <a:gd name="connsiteX17" fmla="*/ 425003 w 430154"/>
              <a:gd name="connsiteY17" fmla="*/ 1517131 h 1991074"/>
              <a:gd name="connsiteX18" fmla="*/ 430154 w 430154"/>
              <a:gd name="connsiteY18" fmla="*/ 1566071 h 1991074"/>
              <a:gd name="connsiteX19" fmla="*/ 430154 w 430154"/>
              <a:gd name="connsiteY19" fmla="*/ 1589253 h 1991074"/>
              <a:gd name="connsiteX20" fmla="*/ 417275 w 430154"/>
              <a:gd name="connsiteY20" fmla="*/ 1627890 h 1991074"/>
              <a:gd name="connsiteX21" fmla="*/ 388942 w 430154"/>
              <a:gd name="connsiteY21" fmla="*/ 1702587 h 1991074"/>
              <a:gd name="connsiteX22" fmla="*/ 329699 w 430154"/>
              <a:gd name="connsiteY22" fmla="*/ 1818497 h 1991074"/>
              <a:gd name="connsiteX23" fmla="*/ 262729 w 430154"/>
              <a:gd name="connsiteY23" fmla="*/ 1916376 h 1991074"/>
              <a:gd name="connsiteX24" fmla="*/ 226668 w 430154"/>
              <a:gd name="connsiteY24" fmla="*/ 1978195 h 1991074"/>
              <a:gd name="connsiteX25" fmla="*/ 200910 w 430154"/>
              <a:gd name="connsiteY25" fmla="*/ 1991074 h 1991074"/>
              <a:gd name="connsiteX26" fmla="*/ 172577 w 430154"/>
              <a:gd name="connsiteY26" fmla="*/ 1970468 h 1991074"/>
              <a:gd name="connsiteX27" fmla="*/ 164850 w 430154"/>
              <a:gd name="connsiteY27" fmla="*/ 721217 h 199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0154" h="1991074">
                <a:moveTo>
                  <a:pt x="164850" y="721217"/>
                </a:moveTo>
                <a:lnTo>
                  <a:pt x="164850" y="430154"/>
                </a:lnTo>
                <a:lnTo>
                  <a:pt x="157122" y="293638"/>
                </a:lnTo>
                <a:lnTo>
                  <a:pt x="144243" y="229244"/>
                </a:lnTo>
                <a:lnTo>
                  <a:pt x="126213" y="185456"/>
                </a:lnTo>
                <a:lnTo>
                  <a:pt x="110758" y="144243"/>
                </a:lnTo>
                <a:lnTo>
                  <a:pt x="69546" y="87576"/>
                </a:lnTo>
                <a:lnTo>
                  <a:pt x="0" y="0"/>
                </a:lnTo>
                <a:lnTo>
                  <a:pt x="275608" y="38637"/>
                </a:lnTo>
                <a:lnTo>
                  <a:pt x="324548" y="87576"/>
                </a:lnTo>
                <a:lnTo>
                  <a:pt x="365760" y="139092"/>
                </a:lnTo>
                <a:lnTo>
                  <a:pt x="388942" y="177728"/>
                </a:lnTo>
                <a:lnTo>
                  <a:pt x="399245" y="208638"/>
                </a:lnTo>
                <a:lnTo>
                  <a:pt x="404397" y="242123"/>
                </a:lnTo>
                <a:lnTo>
                  <a:pt x="412124" y="345154"/>
                </a:lnTo>
                <a:cubicBezTo>
                  <a:pt x="411265" y="497125"/>
                  <a:pt x="410407" y="649095"/>
                  <a:pt x="409548" y="801066"/>
                </a:cubicBezTo>
                <a:cubicBezTo>
                  <a:pt x="410407" y="963340"/>
                  <a:pt x="411265" y="1125613"/>
                  <a:pt x="412124" y="1287887"/>
                </a:cubicBezTo>
                <a:lnTo>
                  <a:pt x="425003" y="1517131"/>
                </a:lnTo>
                <a:lnTo>
                  <a:pt x="430154" y="1566071"/>
                </a:lnTo>
                <a:lnTo>
                  <a:pt x="430154" y="1589253"/>
                </a:lnTo>
                <a:lnTo>
                  <a:pt x="417275" y="1627890"/>
                </a:lnTo>
                <a:lnTo>
                  <a:pt x="388942" y="1702587"/>
                </a:lnTo>
                <a:lnTo>
                  <a:pt x="329699" y="1818497"/>
                </a:lnTo>
                <a:lnTo>
                  <a:pt x="262729" y="1916376"/>
                </a:lnTo>
                <a:lnTo>
                  <a:pt x="226668" y="1978195"/>
                </a:lnTo>
                <a:lnTo>
                  <a:pt x="200910" y="1991074"/>
                </a:lnTo>
                <a:lnTo>
                  <a:pt x="172577" y="1970468"/>
                </a:lnTo>
                <a:cubicBezTo>
                  <a:pt x="170001" y="1560920"/>
                  <a:pt x="167426" y="1151371"/>
                  <a:pt x="164850" y="72121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E493990-67CD-4637-8EDE-1B95FCF279DB}"/>
              </a:ext>
            </a:extLst>
          </p:cNvPr>
          <p:cNvSpPr/>
          <p:nvPr/>
        </p:nvSpPr>
        <p:spPr>
          <a:xfrm>
            <a:off x="5673725" y="5292726"/>
            <a:ext cx="615950" cy="682625"/>
          </a:xfrm>
          <a:custGeom>
            <a:avLst/>
            <a:gdLst>
              <a:gd name="connsiteX0" fmla="*/ 141667 w 615610"/>
              <a:gd name="connsiteY0" fmla="*/ 190607 h 682580"/>
              <a:gd name="connsiteX1" fmla="*/ 229244 w 615610"/>
              <a:gd name="connsiteY1" fmla="*/ 262729 h 682580"/>
              <a:gd name="connsiteX2" fmla="*/ 303941 w 615610"/>
              <a:gd name="connsiteY2" fmla="*/ 337426 h 682580"/>
              <a:gd name="connsiteX3" fmla="*/ 401820 w 615610"/>
              <a:gd name="connsiteY3" fmla="*/ 455912 h 682580"/>
              <a:gd name="connsiteX4" fmla="*/ 484245 w 615610"/>
              <a:gd name="connsiteY4" fmla="*/ 564095 h 682580"/>
              <a:gd name="connsiteX5" fmla="*/ 556367 w 615610"/>
              <a:gd name="connsiteY5" fmla="*/ 649095 h 682580"/>
              <a:gd name="connsiteX6" fmla="*/ 595004 w 615610"/>
              <a:gd name="connsiteY6" fmla="*/ 680004 h 682580"/>
              <a:gd name="connsiteX7" fmla="*/ 615610 w 615610"/>
              <a:gd name="connsiteY7" fmla="*/ 682580 h 682580"/>
              <a:gd name="connsiteX8" fmla="*/ 584700 w 615610"/>
              <a:gd name="connsiteY8" fmla="*/ 0 h 682580"/>
              <a:gd name="connsiteX9" fmla="*/ 571822 w 615610"/>
              <a:gd name="connsiteY9" fmla="*/ 92728 h 682580"/>
              <a:gd name="connsiteX10" fmla="*/ 558943 w 615610"/>
              <a:gd name="connsiteY10" fmla="*/ 108182 h 682580"/>
              <a:gd name="connsiteX11" fmla="*/ 522882 w 615610"/>
              <a:gd name="connsiteY11" fmla="*/ 123637 h 682580"/>
              <a:gd name="connsiteX12" fmla="*/ 486821 w 615610"/>
              <a:gd name="connsiteY12" fmla="*/ 131364 h 682580"/>
              <a:gd name="connsiteX13" fmla="*/ 443033 w 615610"/>
              <a:gd name="connsiteY13" fmla="*/ 131364 h 682580"/>
              <a:gd name="connsiteX14" fmla="*/ 298789 w 615610"/>
              <a:gd name="connsiteY14" fmla="*/ 100455 h 682580"/>
              <a:gd name="connsiteX15" fmla="*/ 149395 w 615610"/>
              <a:gd name="connsiteY15" fmla="*/ 77273 h 682580"/>
              <a:gd name="connsiteX16" fmla="*/ 43788 w 615610"/>
              <a:gd name="connsiteY16" fmla="*/ 54091 h 682580"/>
              <a:gd name="connsiteX17" fmla="*/ 15454 w 615610"/>
              <a:gd name="connsiteY17" fmla="*/ 51515 h 682580"/>
              <a:gd name="connsiteX18" fmla="*/ 0 w 615610"/>
              <a:gd name="connsiteY18" fmla="*/ 61818 h 682580"/>
              <a:gd name="connsiteX19" fmla="*/ 0 w 615610"/>
              <a:gd name="connsiteY19" fmla="*/ 82425 h 682580"/>
              <a:gd name="connsiteX20" fmla="*/ 7727 w 615610"/>
              <a:gd name="connsiteY20" fmla="*/ 100455 h 682580"/>
              <a:gd name="connsiteX21" fmla="*/ 38636 w 615610"/>
              <a:gd name="connsiteY21" fmla="*/ 121061 h 682580"/>
              <a:gd name="connsiteX22" fmla="*/ 92727 w 615610"/>
              <a:gd name="connsiteY22" fmla="*/ 159698 h 682580"/>
              <a:gd name="connsiteX23" fmla="*/ 141667 w 615610"/>
              <a:gd name="connsiteY23" fmla="*/ 190607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5610" h="682580">
                <a:moveTo>
                  <a:pt x="141667" y="190607"/>
                </a:moveTo>
                <a:lnTo>
                  <a:pt x="229244" y="262729"/>
                </a:lnTo>
                <a:lnTo>
                  <a:pt x="303941" y="337426"/>
                </a:lnTo>
                <a:lnTo>
                  <a:pt x="401820" y="455912"/>
                </a:lnTo>
                <a:lnTo>
                  <a:pt x="484245" y="564095"/>
                </a:lnTo>
                <a:lnTo>
                  <a:pt x="556367" y="649095"/>
                </a:lnTo>
                <a:lnTo>
                  <a:pt x="595004" y="680004"/>
                </a:lnTo>
                <a:lnTo>
                  <a:pt x="615610" y="682580"/>
                </a:lnTo>
                <a:lnTo>
                  <a:pt x="584700" y="0"/>
                </a:lnTo>
                <a:lnTo>
                  <a:pt x="571822" y="92728"/>
                </a:lnTo>
                <a:lnTo>
                  <a:pt x="558943" y="108182"/>
                </a:lnTo>
                <a:lnTo>
                  <a:pt x="522882" y="123637"/>
                </a:lnTo>
                <a:lnTo>
                  <a:pt x="486821" y="131364"/>
                </a:lnTo>
                <a:lnTo>
                  <a:pt x="443033" y="131364"/>
                </a:lnTo>
                <a:lnTo>
                  <a:pt x="298789" y="100455"/>
                </a:lnTo>
                <a:lnTo>
                  <a:pt x="149395" y="77273"/>
                </a:lnTo>
                <a:lnTo>
                  <a:pt x="43788" y="54091"/>
                </a:lnTo>
                <a:lnTo>
                  <a:pt x="15454" y="51515"/>
                </a:lnTo>
                <a:lnTo>
                  <a:pt x="0" y="61818"/>
                </a:lnTo>
                <a:lnTo>
                  <a:pt x="0" y="82425"/>
                </a:lnTo>
                <a:lnTo>
                  <a:pt x="7727" y="100455"/>
                </a:lnTo>
                <a:lnTo>
                  <a:pt x="38636" y="121061"/>
                </a:lnTo>
                <a:lnTo>
                  <a:pt x="92727" y="159698"/>
                </a:lnTo>
                <a:lnTo>
                  <a:pt x="141667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8D5F7B-0E10-47EE-A94E-692580D16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6" y="1573658"/>
            <a:ext cx="4188315" cy="440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9A8CA1-0A4A-47B2-A0C9-7FA10023E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6" y="1577976"/>
            <a:ext cx="4194412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2" grpId="0" animBg="1"/>
      <p:bldP spid="148" grpId="0" animBg="1"/>
      <p:bldP spid="14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856B90-6E06-47EA-867F-E729D2DE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42" y="1228153"/>
            <a:ext cx="4188315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かたかなで書くことば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あたらしい漢字：地</a:t>
            </a:r>
          </a:p>
        </p:txBody>
      </p:sp>
    </p:spTree>
    <p:extLst>
      <p:ext uri="{BB962C8B-B14F-4D97-AF65-F5344CB8AC3E}">
        <p14:creationId xmlns:p14="http://schemas.microsoft.com/office/powerpoint/2010/main" val="3487441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EF62F96-78F7-4EB4-B34F-AAA20FA2869B}"/>
              </a:ext>
            </a:extLst>
          </p:cNvPr>
          <p:cNvSpPr/>
          <p:nvPr/>
        </p:nvSpPr>
        <p:spPr>
          <a:xfrm>
            <a:off x="4075113" y="1674814"/>
            <a:ext cx="1314450" cy="1076325"/>
          </a:xfrm>
          <a:custGeom>
            <a:avLst/>
            <a:gdLst>
              <a:gd name="connsiteX0" fmla="*/ 483394 w 1314450"/>
              <a:gd name="connsiteY0" fmla="*/ 638175 h 1076325"/>
              <a:gd name="connsiteX1" fmla="*/ 690562 w 1314450"/>
              <a:gd name="connsiteY1" fmla="*/ 428625 h 1076325"/>
              <a:gd name="connsiteX2" fmla="*/ 881062 w 1314450"/>
              <a:gd name="connsiteY2" fmla="*/ 204787 h 1076325"/>
              <a:gd name="connsiteX3" fmla="*/ 895350 w 1314450"/>
              <a:gd name="connsiteY3" fmla="*/ 176212 h 1076325"/>
              <a:gd name="connsiteX4" fmla="*/ 897731 w 1314450"/>
              <a:gd name="connsiteY4" fmla="*/ 152400 h 1076325"/>
              <a:gd name="connsiteX5" fmla="*/ 888206 w 1314450"/>
              <a:gd name="connsiteY5" fmla="*/ 130969 h 1076325"/>
              <a:gd name="connsiteX6" fmla="*/ 835819 w 1314450"/>
              <a:gd name="connsiteY6" fmla="*/ 104775 h 1076325"/>
              <a:gd name="connsiteX7" fmla="*/ 762000 w 1314450"/>
              <a:gd name="connsiteY7" fmla="*/ 78581 h 1076325"/>
              <a:gd name="connsiteX8" fmla="*/ 745331 w 1314450"/>
              <a:gd name="connsiteY8" fmla="*/ 69056 h 1076325"/>
              <a:gd name="connsiteX9" fmla="*/ 728662 w 1314450"/>
              <a:gd name="connsiteY9" fmla="*/ 52387 h 1076325"/>
              <a:gd name="connsiteX10" fmla="*/ 726281 w 1314450"/>
              <a:gd name="connsiteY10" fmla="*/ 33337 h 1076325"/>
              <a:gd name="connsiteX11" fmla="*/ 738187 w 1314450"/>
              <a:gd name="connsiteY11" fmla="*/ 14287 h 1076325"/>
              <a:gd name="connsiteX12" fmla="*/ 757237 w 1314450"/>
              <a:gd name="connsiteY12" fmla="*/ 7144 h 1076325"/>
              <a:gd name="connsiteX13" fmla="*/ 816769 w 1314450"/>
              <a:gd name="connsiteY13" fmla="*/ 2381 h 1076325"/>
              <a:gd name="connsiteX14" fmla="*/ 904875 w 1314450"/>
              <a:gd name="connsiteY14" fmla="*/ 0 h 1076325"/>
              <a:gd name="connsiteX15" fmla="*/ 976312 w 1314450"/>
              <a:gd name="connsiteY15" fmla="*/ 9525 h 1076325"/>
              <a:gd name="connsiteX16" fmla="*/ 1040606 w 1314450"/>
              <a:gd name="connsiteY16" fmla="*/ 26194 h 1076325"/>
              <a:gd name="connsiteX17" fmla="*/ 1102519 w 1314450"/>
              <a:gd name="connsiteY17" fmla="*/ 52387 h 1076325"/>
              <a:gd name="connsiteX18" fmla="*/ 1204912 w 1314450"/>
              <a:gd name="connsiteY18" fmla="*/ 116681 h 1076325"/>
              <a:gd name="connsiteX19" fmla="*/ 1262062 w 1314450"/>
              <a:gd name="connsiteY19" fmla="*/ 164306 h 1076325"/>
              <a:gd name="connsiteX20" fmla="*/ 1290637 w 1314450"/>
              <a:gd name="connsiteY20" fmla="*/ 195262 h 1076325"/>
              <a:gd name="connsiteX21" fmla="*/ 1309687 w 1314450"/>
              <a:gd name="connsiteY21" fmla="*/ 226219 h 1076325"/>
              <a:gd name="connsiteX22" fmla="*/ 1314450 w 1314450"/>
              <a:gd name="connsiteY22" fmla="*/ 259556 h 1076325"/>
              <a:gd name="connsiteX23" fmla="*/ 1309687 w 1314450"/>
              <a:gd name="connsiteY23" fmla="*/ 300037 h 1076325"/>
              <a:gd name="connsiteX24" fmla="*/ 1293019 w 1314450"/>
              <a:gd name="connsiteY24" fmla="*/ 321469 h 1076325"/>
              <a:gd name="connsiteX25" fmla="*/ 1169194 w 1314450"/>
              <a:gd name="connsiteY25" fmla="*/ 397669 h 1076325"/>
              <a:gd name="connsiteX26" fmla="*/ 897731 w 1314450"/>
              <a:gd name="connsiteY26" fmla="*/ 590550 h 1076325"/>
              <a:gd name="connsiteX27" fmla="*/ 647700 w 1314450"/>
              <a:gd name="connsiteY27" fmla="*/ 750094 h 1076325"/>
              <a:gd name="connsiteX28" fmla="*/ 371475 w 1314450"/>
              <a:gd name="connsiteY28" fmla="*/ 916781 h 1076325"/>
              <a:gd name="connsiteX29" fmla="*/ 207169 w 1314450"/>
              <a:gd name="connsiteY29" fmla="*/ 1002506 h 1076325"/>
              <a:gd name="connsiteX30" fmla="*/ 54769 w 1314450"/>
              <a:gd name="connsiteY30" fmla="*/ 1069181 h 1076325"/>
              <a:gd name="connsiteX31" fmla="*/ 23812 w 1314450"/>
              <a:gd name="connsiteY31" fmla="*/ 1076325 h 1076325"/>
              <a:gd name="connsiteX32" fmla="*/ 7144 w 1314450"/>
              <a:gd name="connsiteY32" fmla="*/ 1071562 h 1076325"/>
              <a:gd name="connsiteX33" fmla="*/ 0 w 1314450"/>
              <a:gd name="connsiteY33" fmla="*/ 1062037 h 1076325"/>
              <a:gd name="connsiteX34" fmla="*/ 9525 w 1314450"/>
              <a:gd name="connsiteY34" fmla="*/ 1040606 h 1076325"/>
              <a:gd name="connsiteX35" fmla="*/ 52387 w 1314450"/>
              <a:gd name="connsiteY35" fmla="*/ 995362 h 1076325"/>
              <a:gd name="connsiteX36" fmla="*/ 247650 w 1314450"/>
              <a:gd name="connsiteY36" fmla="*/ 845344 h 1076325"/>
              <a:gd name="connsiteX37" fmla="*/ 483394 w 1314450"/>
              <a:gd name="connsiteY37" fmla="*/ 63817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14450" h="1076325">
                <a:moveTo>
                  <a:pt x="483394" y="638175"/>
                </a:moveTo>
                <a:lnTo>
                  <a:pt x="690562" y="428625"/>
                </a:lnTo>
                <a:lnTo>
                  <a:pt x="881062" y="204787"/>
                </a:lnTo>
                <a:lnTo>
                  <a:pt x="895350" y="176212"/>
                </a:lnTo>
                <a:lnTo>
                  <a:pt x="897731" y="152400"/>
                </a:lnTo>
                <a:lnTo>
                  <a:pt x="888206" y="130969"/>
                </a:lnTo>
                <a:lnTo>
                  <a:pt x="835819" y="104775"/>
                </a:lnTo>
                <a:lnTo>
                  <a:pt x="762000" y="78581"/>
                </a:lnTo>
                <a:lnTo>
                  <a:pt x="745331" y="69056"/>
                </a:lnTo>
                <a:lnTo>
                  <a:pt x="728662" y="52387"/>
                </a:lnTo>
                <a:lnTo>
                  <a:pt x="726281" y="33337"/>
                </a:lnTo>
                <a:lnTo>
                  <a:pt x="738187" y="14287"/>
                </a:lnTo>
                <a:lnTo>
                  <a:pt x="757237" y="7144"/>
                </a:lnTo>
                <a:lnTo>
                  <a:pt x="816769" y="2381"/>
                </a:lnTo>
                <a:lnTo>
                  <a:pt x="904875" y="0"/>
                </a:lnTo>
                <a:lnTo>
                  <a:pt x="976312" y="9525"/>
                </a:lnTo>
                <a:lnTo>
                  <a:pt x="1040606" y="26194"/>
                </a:lnTo>
                <a:lnTo>
                  <a:pt x="1102519" y="52387"/>
                </a:lnTo>
                <a:lnTo>
                  <a:pt x="1204912" y="116681"/>
                </a:lnTo>
                <a:lnTo>
                  <a:pt x="1262062" y="164306"/>
                </a:lnTo>
                <a:lnTo>
                  <a:pt x="1290637" y="195262"/>
                </a:lnTo>
                <a:lnTo>
                  <a:pt x="1309687" y="226219"/>
                </a:lnTo>
                <a:lnTo>
                  <a:pt x="1314450" y="259556"/>
                </a:lnTo>
                <a:lnTo>
                  <a:pt x="1309687" y="300037"/>
                </a:lnTo>
                <a:lnTo>
                  <a:pt x="1293019" y="321469"/>
                </a:lnTo>
                <a:lnTo>
                  <a:pt x="1169194" y="397669"/>
                </a:lnTo>
                <a:lnTo>
                  <a:pt x="897731" y="590550"/>
                </a:lnTo>
                <a:lnTo>
                  <a:pt x="647700" y="750094"/>
                </a:lnTo>
                <a:lnTo>
                  <a:pt x="371475" y="916781"/>
                </a:lnTo>
                <a:lnTo>
                  <a:pt x="207169" y="1002506"/>
                </a:lnTo>
                <a:lnTo>
                  <a:pt x="54769" y="1069181"/>
                </a:lnTo>
                <a:lnTo>
                  <a:pt x="23812" y="1076325"/>
                </a:lnTo>
                <a:lnTo>
                  <a:pt x="7144" y="1071562"/>
                </a:lnTo>
                <a:lnTo>
                  <a:pt x="0" y="1062037"/>
                </a:lnTo>
                <a:lnTo>
                  <a:pt x="9525" y="1040606"/>
                </a:lnTo>
                <a:lnTo>
                  <a:pt x="52387" y="995362"/>
                </a:lnTo>
                <a:lnTo>
                  <a:pt x="247650" y="845344"/>
                </a:lnTo>
                <a:lnTo>
                  <a:pt x="483394" y="6381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5AB7848-4331-4CB2-95A7-A34D015CBD58}"/>
              </a:ext>
            </a:extLst>
          </p:cNvPr>
          <p:cNvSpPr/>
          <p:nvPr/>
        </p:nvSpPr>
        <p:spPr>
          <a:xfrm>
            <a:off x="6656388" y="1601789"/>
            <a:ext cx="1079500" cy="936625"/>
          </a:xfrm>
          <a:custGeom>
            <a:avLst/>
            <a:gdLst>
              <a:gd name="connsiteX0" fmla="*/ 526256 w 1081087"/>
              <a:gd name="connsiteY0" fmla="*/ 554832 h 935832"/>
              <a:gd name="connsiteX1" fmla="*/ 192881 w 1081087"/>
              <a:gd name="connsiteY1" fmla="*/ 238125 h 935832"/>
              <a:gd name="connsiteX2" fmla="*/ 21431 w 1081087"/>
              <a:gd name="connsiteY2" fmla="*/ 78582 h 935832"/>
              <a:gd name="connsiteX3" fmla="*/ 4762 w 1081087"/>
              <a:gd name="connsiteY3" fmla="*/ 57150 h 935832"/>
              <a:gd name="connsiteX4" fmla="*/ 0 w 1081087"/>
              <a:gd name="connsiteY4" fmla="*/ 23813 h 935832"/>
              <a:gd name="connsiteX5" fmla="*/ 11906 w 1081087"/>
              <a:gd name="connsiteY5" fmla="*/ 2382 h 935832"/>
              <a:gd name="connsiteX6" fmla="*/ 30956 w 1081087"/>
              <a:gd name="connsiteY6" fmla="*/ 0 h 935832"/>
              <a:gd name="connsiteX7" fmla="*/ 242887 w 1081087"/>
              <a:gd name="connsiteY7" fmla="*/ 97632 h 935832"/>
              <a:gd name="connsiteX8" fmla="*/ 638175 w 1081087"/>
              <a:gd name="connsiteY8" fmla="*/ 254794 h 935832"/>
              <a:gd name="connsiteX9" fmla="*/ 671512 w 1081087"/>
              <a:gd name="connsiteY9" fmla="*/ 266700 h 935832"/>
              <a:gd name="connsiteX10" fmla="*/ 702469 w 1081087"/>
              <a:gd name="connsiteY10" fmla="*/ 292894 h 935832"/>
              <a:gd name="connsiteX11" fmla="*/ 852487 w 1081087"/>
              <a:gd name="connsiteY11" fmla="*/ 447675 h 935832"/>
              <a:gd name="connsiteX12" fmla="*/ 990600 w 1081087"/>
              <a:gd name="connsiteY12" fmla="*/ 607219 h 935832"/>
              <a:gd name="connsiteX13" fmla="*/ 1042987 w 1081087"/>
              <a:gd name="connsiteY13" fmla="*/ 690563 h 935832"/>
              <a:gd name="connsiteX14" fmla="*/ 1064419 w 1081087"/>
              <a:gd name="connsiteY14" fmla="*/ 742950 h 935832"/>
              <a:gd name="connsiteX15" fmla="*/ 1081087 w 1081087"/>
              <a:gd name="connsiteY15" fmla="*/ 802482 h 935832"/>
              <a:gd name="connsiteX16" fmla="*/ 1078706 w 1081087"/>
              <a:gd name="connsiteY16" fmla="*/ 857250 h 935832"/>
              <a:gd name="connsiteX17" fmla="*/ 1069181 w 1081087"/>
              <a:gd name="connsiteY17" fmla="*/ 895350 h 935832"/>
              <a:gd name="connsiteX18" fmla="*/ 1054894 w 1081087"/>
              <a:gd name="connsiteY18" fmla="*/ 916782 h 935832"/>
              <a:gd name="connsiteX19" fmla="*/ 1031081 w 1081087"/>
              <a:gd name="connsiteY19" fmla="*/ 931069 h 935832"/>
              <a:gd name="connsiteX20" fmla="*/ 992981 w 1081087"/>
              <a:gd name="connsiteY20" fmla="*/ 935832 h 935832"/>
              <a:gd name="connsiteX21" fmla="*/ 942975 w 1081087"/>
              <a:gd name="connsiteY21" fmla="*/ 931069 h 935832"/>
              <a:gd name="connsiteX22" fmla="*/ 895350 w 1081087"/>
              <a:gd name="connsiteY22" fmla="*/ 907257 h 935832"/>
              <a:gd name="connsiteX23" fmla="*/ 526256 w 1081087"/>
              <a:gd name="connsiteY23" fmla="*/ 554832 h 93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1087" h="935832">
                <a:moveTo>
                  <a:pt x="526256" y="554832"/>
                </a:moveTo>
                <a:lnTo>
                  <a:pt x="192881" y="238125"/>
                </a:lnTo>
                <a:lnTo>
                  <a:pt x="21431" y="78582"/>
                </a:lnTo>
                <a:lnTo>
                  <a:pt x="4762" y="57150"/>
                </a:lnTo>
                <a:lnTo>
                  <a:pt x="0" y="23813"/>
                </a:lnTo>
                <a:lnTo>
                  <a:pt x="11906" y="2382"/>
                </a:lnTo>
                <a:lnTo>
                  <a:pt x="30956" y="0"/>
                </a:lnTo>
                <a:lnTo>
                  <a:pt x="242887" y="97632"/>
                </a:lnTo>
                <a:lnTo>
                  <a:pt x="638175" y="254794"/>
                </a:lnTo>
                <a:lnTo>
                  <a:pt x="671512" y="266700"/>
                </a:lnTo>
                <a:lnTo>
                  <a:pt x="702469" y="292894"/>
                </a:lnTo>
                <a:lnTo>
                  <a:pt x="852487" y="447675"/>
                </a:lnTo>
                <a:lnTo>
                  <a:pt x="990600" y="607219"/>
                </a:lnTo>
                <a:lnTo>
                  <a:pt x="1042987" y="690563"/>
                </a:lnTo>
                <a:lnTo>
                  <a:pt x="1064419" y="742950"/>
                </a:lnTo>
                <a:lnTo>
                  <a:pt x="1081087" y="802482"/>
                </a:lnTo>
                <a:lnTo>
                  <a:pt x="1078706" y="857250"/>
                </a:lnTo>
                <a:lnTo>
                  <a:pt x="1069181" y="895350"/>
                </a:lnTo>
                <a:lnTo>
                  <a:pt x="1054894" y="916782"/>
                </a:lnTo>
                <a:lnTo>
                  <a:pt x="1031081" y="931069"/>
                </a:lnTo>
                <a:lnTo>
                  <a:pt x="992981" y="935832"/>
                </a:lnTo>
                <a:lnTo>
                  <a:pt x="942975" y="931069"/>
                </a:lnTo>
                <a:lnTo>
                  <a:pt x="895350" y="907257"/>
                </a:lnTo>
                <a:lnTo>
                  <a:pt x="526256" y="554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E5CD9E0-15E6-43DB-B6AB-486B09B7E25C}"/>
              </a:ext>
            </a:extLst>
          </p:cNvPr>
          <p:cNvSpPr/>
          <p:nvPr/>
        </p:nvSpPr>
        <p:spPr>
          <a:xfrm>
            <a:off x="3790951" y="2333625"/>
            <a:ext cx="2366963" cy="2114550"/>
          </a:xfrm>
          <a:custGeom>
            <a:avLst/>
            <a:gdLst>
              <a:gd name="connsiteX0" fmla="*/ 1282643 w 2366683"/>
              <a:gd name="connsiteY0" fmla="*/ 1075765 h 2114291"/>
              <a:gd name="connsiteX1" fmla="*/ 1522621 w 2366683"/>
              <a:gd name="connsiteY1" fmla="*/ 827511 h 2114291"/>
              <a:gd name="connsiteX2" fmla="*/ 1737774 w 2366683"/>
              <a:gd name="connsiteY2" fmla="*/ 583395 h 2114291"/>
              <a:gd name="connsiteX3" fmla="*/ 1936377 w 2366683"/>
              <a:gd name="connsiteY3" fmla="*/ 326867 h 2114291"/>
              <a:gd name="connsiteX4" fmla="*/ 1965340 w 2366683"/>
              <a:gd name="connsiteY4" fmla="*/ 268941 h 2114291"/>
              <a:gd name="connsiteX5" fmla="*/ 1969477 w 2366683"/>
              <a:gd name="connsiteY5" fmla="*/ 215153 h 2114291"/>
              <a:gd name="connsiteX6" fmla="*/ 1944652 w 2366683"/>
              <a:gd name="connsiteY6" fmla="*/ 169640 h 2114291"/>
              <a:gd name="connsiteX7" fmla="*/ 1907414 w 2366683"/>
              <a:gd name="connsiteY7" fmla="*/ 132402 h 2114291"/>
              <a:gd name="connsiteX8" fmla="*/ 1870176 w 2366683"/>
              <a:gd name="connsiteY8" fmla="*/ 103439 h 2114291"/>
              <a:gd name="connsiteX9" fmla="*/ 1853626 w 2366683"/>
              <a:gd name="connsiteY9" fmla="*/ 91026 h 2114291"/>
              <a:gd name="connsiteX10" fmla="*/ 1857763 w 2366683"/>
              <a:gd name="connsiteY10" fmla="*/ 66201 h 2114291"/>
              <a:gd name="connsiteX11" fmla="*/ 1907414 w 2366683"/>
              <a:gd name="connsiteY11" fmla="*/ 33100 h 2114291"/>
              <a:gd name="connsiteX12" fmla="*/ 1969477 w 2366683"/>
              <a:gd name="connsiteY12" fmla="*/ 16550 h 2114291"/>
              <a:gd name="connsiteX13" fmla="*/ 2043953 w 2366683"/>
              <a:gd name="connsiteY13" fmla="*/ 0 h 2114291"/>
              <a:gd name="connsiteX14" fmla="*/ 2089466 w 2366683"/>
              <a:gd name="connsiteY14" fmla="*/ 8275 h 2114291"/>
              <a:gd name="connsiteX15" fmla="*/ 2176355 w 2366683"/>
              <a:gd name="connsiteY15" fmla="*/ 53788 h 2114291"/>
              <a:gd name="connsiteX16" fmla="*/ 2250831 w 2366683"/>
              <a:gd name="connsiteY16" fmla="*/ 111714 h 2114291"/>
              <a:gd name="connsiteX17" fmla="*/ 2337720 w 2366683"/>
              <a:gd name="connsiteY17" fmla="*/ 194465 h 2114291"/>
              <a:gd name="connsiteX18" fmla="*/ 2366683 w 2366683"/>
              <a:gd name="connsiteY18" fmla="*/ 239978 h 2114291"/>
              <a:gd name="connsiteX19" fmla="*/ 2366683 w 2366683"/>
              <a:gd name="connsiteY19" fmla="*/ 264804 h 2114291"/>
              <a:gd name="connsiteX20" fmla="*/ 2362545 w 2366683"/>
              <a:gd name="connsiteY20" fmla="*/ 289629 h 2114291"/>
              <a:gd name="connsiteX21" fmla="*/ 2325307 w 2366683"/>
              <a:gd name="connsiteY21" fmla="*/ 331004 h 2114291"/>
              <a:gd name="connsiteX22" fmla="*/ 2250831 w 2366683"/>
              <a:gd name="connsiteY22" fmla="*/ 426168 h 2114291"/>
              <a:gd name="connsiteX23" fmla="*/ 2023265 w 2366683"/>
              <a:gd name="connsiteY23" fmla="*/ 670284 h 2114291"/>
              <a:gd name="connsiteX24" fmla="*/ 1741912 w 2366683"/>
              <a:gd name="connsiteY24" fmla="*/ 951638 h 2114291"/>
              <a:gd name="connsiteX25" fmla="*/ 1460558 w 2366683"/>
              <a:gd name="connsiteY25" fmla="*/ 1204029 h 2114291"/>
              <a:gd name="connsiteX26" fmla="*/ 1104728 w 2366683"/>
              <a:gd name="connsiteY26" fmla="*/ 1489520 h 2114291"/>
              <a:gd name="connsiteX27" fmla="*/ 885437 w 2366683"/>
              <a:gd name="connsiteY27" fmla="*/ 1646747 h 2114291"/>
              <a:gd name="connsiteX28" fmla="*/ 653734 w 2366683"/>
              <a:gd name="connsiteY28" fmla="*/ 1799837 h 2114291"/>
              <a:gd name="connsiteX29" fmla="*/ 372380 w 2366683"/>
              <a:gd name="connsiteY29" fmla="*/ 1961202 h 2114291"/>
              <a:gd name="connsiteX30" fmla="*/ 57926 w 2366683"/>
              <a:gd name="connsiteY30" fmla="*/ 2101879 h 2114291"/>
              <a:gd name="connsiteX31" fmla="*/ 33101 w 2366683"/>
              <a:gd name="connsiteY31" fmla="*/ 2114291 h 2114291"/>
              <a:gd name="connsiteX32" fmla="*/ 12413 w 2366683"/>
              <a:gd name="connsiteY32" fmla="*/ 2110154 h 2114291"/>
              <a:gd name="connsiteX33" fmla="*/ 0 w 2366683"/>
              <a:gd name="connsiteY33" fmla="*/ 2085328 h 2114291"/>
              <a:gd name="connsiteX34" fmla="*/ 16550 w 2366683"/>
              <a:gd name="connsiteY34" fmla="*/ 2052228 h 2114291"/>
              <a:gd name="connsiteX35" fmla="*/ 148952 w 2366683"/>
              <a:gd name="connsiteY35" fmla="*/ 1969477 h 2114291"/>
              <a:gd name="connsiteX36" fmla="*/ 430306 w 2366683"/>
              <a:gd name="connsiteY36" fmla="*/ 1791562 h 2114291"/>
              <a:gd name="connsiteX37" fmla="*/ 802686 w 2366683"/>
              <a:gd name="connsiteY37" fmla="*/ 1518483 h 2114291"/>
              <a:gd name="connsiteX38" fmla="*/ 1121278 w 2366683"/>
              <a:gd name="connsiteY38" fmla="*/ 1249542 h 2114291"/>
              <a:gd name="connsiteX39" fmla="*/ 1282643 w 2366683"/>
              <a:gd name="connsiteY39" fmla="*/ 1075765 h 21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66683" h="2114291">
                <a:moveTo>
                  <a:pt x="1282643" y="1075765"/>
                </a:moveTo>
                <a:lnTo>
                  <a:pt x="1522621" y="827511"/>
                </a:lnTo>
                <a:lnTo>
                  <a:pt x="1737774" y="583395"/>
                </a:lnTo>
                <a:lnTo>
                  <a:pt x="1936377" y="326867"/>
                </a:lnTo>
                <a:lnTo>
                  <a:pt x="1965340" y="268941"/>
                </a:lnTo>
                <a:lnTo>
                  <a:pt x="1969477" y="215153"/>
                </a:lnTo>
                <a:lnTo>
                  <a:pt x="1944652" y="169640"/>
                </a:lnTo>
                <a:lnTo>
                  <a:pt x="1907414" y="132402"/>
                </a:lnTo>
                <a:lnTo>
                  <a:pt x="1870176" y="103439"/>
                </a:lnTo>
                <a:lnTo>
                  <a:pt x="1853626" y="91026"/>
                </a:lnTo>
                <a:lnTo>
                  <a:pt x="1857763" y="66201"/>
                </a:lnTo>
                <a:lnTo>
                  <a:pt x="1907414" y="33100"/>
                </a:lnTo>
                <a:lnTo>
                  <a:pt x="1969477" y="16550"/>
                </a:lnTo>
                <a:lnTo>
                  <a:pt x="2043953" y="0"/>
                </a:lnTo>
                <a:lnTo>
                  <a:pt x="2089466" y="8275"/>
                </a:lnTo>
                <a:lnTo>
                  <a:pt x="2176355" y="53788"/>
                </a:lnTo>
                <a:lnTo>
                  <a:pt x="2250831" y="111714"/>
                </a:lnTo>
                <a:lnTo>
                  <a:pt x="2337720" y="194465"/>
                </a:lnTo>
                <a:lnTo>
                  <a:pt x="2366683" y="239978"/>
                </a:lnTo>
                <a:lnTo>
                  <a:pt x="2366683" y="264804"/>
                </a:lnTo>
                <a:lnTo>
                  <a:pt x="2362545" y="289629"/>
                </a:lnTo>
                <a:lnTo>
                  <a:pt x="2325307" y="331004"/>
                </a:lnTo>
                <a:lnTo>
                  <a:pt x="2250831" y="426168"/>
                </a:lnTo>
                <a:lnTo>
                  <a:pt x="2023265" y="670284"/>
                </a:lnTo>
                <a:lnTo>
                  <a:pt x="1741912" y="951638"/>
                </a:lnTo>
                <a:lnTo>
                  <a:pt x="1460558" y="1204029"/>
                </a:lnTo>
                <a:lnTo>
                  <a:pt x="1104728" y="1489520"/>
                </a:lnTo>
                <a:lnTo>
                  <a:pt x="885437" y="1646747"/>
                </a:lnTo>
                <a:lnTo>
                  <a:pt x="653734" y="1799837"/>
                </a:lnTo>
                <a:lnTo>
                  <a:pt x="372380" y="1961202"/>
                </a:lnTo>
                <a:lnTo>
                  <a:pt x="57926" y="2101879"/>
                </a:lnTo>
                <a:lnTo>
                  <a:pt x="33101" y="2114291"/>
                </a:lnTo>
                <a:lnTo>
                  <a:pt x="12413" y="2110154"/>
                </a:lnTo>
                <a:lnTo>
                  <a:pt x="0" y="2085328"/>
                </a:lnTo>
                <a:lnTo>
                  <a:pt x="16550" y="2052228"/>
                </a:lnTo>
                <a:lnTo>
                  <a:pt x="148952" y="1969477"/>
                </a:lnTo>
                <a:lnTo>
                  <a:pt x="430306" y="1791562"/>
                </a:lnTo>
                <a:lnTo>
                  <a:pt x="802686" y="1518483"/>
                </a:lnTo>
                <a:lnTo>
                  <a:pt x="1121278" y="1249542"/>
                </a:lnTo>
                <a:lnTo>
                  <a:pt x="1282643" y="10757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DF59F1A-0B86-4B5D-8B92-0DE0A3170FD8}"/>
              </a:ext>
            </a:extLst>
          </p:cNvPr>
          <p:cNvSpPr/>
          <p:nvPr/>
        </p:nvSpPr>
        <p:spPr>
          <a:xfrm>
            <a:off x="4660901" y="4310063"/>
            <a:ext cx="657225" cy="1530350"/>
          </a:xfrm>
          <a:custGeom>
            <a:avLst/>
            <a:gdLst>
              <a:gd name="connsiteX0" fmla="*/ 285937 w 658249"/>
              <a:gd name="connsiteY0" fmla="*/ 586765 h 1530950"/>
              <a:gd name="connsiteX1" fmla="*/ 250195 w 658249"/>
              <a:gd name="connsiteY1" fmla="*/ 387205 h 1530950"/>
              <a:gd name="connsiteX2" fmla="*/ 217431 w 658249"/>
              <a:gd name="connsiteY2" fmla="*/ 303807 h 1530950"/>
              <a:gd name="connsiteX3" fmla="*/ 160840 w 658249"/>
              <a:gd name="connsiteY3" fmla="*/ 217430 h 1530950"/>
              <a:gd name="connsiteX4" fmla="*/ 83398 w 658249"/>
              <a:gd name="connsiteY4" fmla="*/ 137011 h 1530950"/>
              <a:gd name="connsiteX5" fmla="*/ 53613 w 658249"/>
              <a:gd name="connsiteY5" fmla="*/ 110204 h 1530950"/>
              <a:gd name="connsiteX6" fmla="*/ 11914 w 658249"/>
              <a:gd name="connsiteY6" fmla="*/ 56591 h 1530950"/>
              <a:gd name="connsiteX7" fmla="*/ 0 w 658249"/>
              <a:gd name="connsiteY7" fmla="*/ 29785 h 1530950"/>
              <a:gd name="connsiteX8" fmla="*/ 0 w 658249"/>
              <a:gd name="connsiteY8" fmla="*/ 14892 h 1530950"/>
              <a:gd name="connsiteX9" fmla="*/ 8936 w 658249"/>
              <a:gd name="connsiteY9" fmla="*/ 0 h 1530950"/>
              <a:gd name="connsiteX10" fmla="*/ 38721 w 658249"/>
              <a:gd name="connsiteY10" fmla="*/ 0 h 1530950"/>
              <a:gd name="connsiteX11" fmla="*/ 205517 w 658249"/>
              <a:gd name="connsiteY11" fmla="*/ 23828 h 1530950"/>
              <a:gd name="connsiteX12" fmla="*/ 390184 w 658249"/>
              <a:gd name="connsiteY12" fmla="*/ 53613 h 1530950"/>
              <a:gd name="connsiteX13" fmla="*/ 497410 w 658249"/>
              <a:gd name="connsiteY13" fmla="*/ 77441 h 1530950"/>
              <a:gd name="connsiteX14" fmla="*/ 512303 w 658249"/>
              <a:gd name="connsiteY14" fmla="*/ 282958 h 1530950"/>
              <a:gd name="connsiteX15" fmla="*/ 607615 w 658249"/>
              <a:gd name="connsiteY15" fmla="*/ 1143744 h 1530950"/>
              <a:gd name="connsiteX16" fmla="*/ 658249 w 658249"/>
              <a:gd name="connsiteY16" fmla="*/ 1370111 h 1530950"/>
              <a:gd name="connsiteX17" fmla="*/ 649314 w 658249"/>
              <a:gd name="connsiteY17" fmla="*/ 1402874 h 1530950"/>
              <a:gd name="connsiteX18" fmla="*/ 604636 w 658249"/>
              <a:gd name="connsiteY18" fmla="*/ 1510100 h 1530950"/>
              <a:gd name="connsiteX19" fmla="*/ 589744 w 658249"/>
              <a:gd name="connsiteY19" fmla="*/ 1519036 h 1530950"/>
              <a:gd name="connsiteX20" fmla="*/ 530174 w 658249"/>
              <a:gd name="connsiteY20" fmla="*/ 1530950 h 1530950"/>
              <a:gd name="connsiteX21" fmla="*/ 491453 w 658249"/>
              <a:gd name="connsiteY21" fmla="*/ 1530950 h 1530950"/>
              <a:gd name="connsiteX22" fmla="*/ 464647 w 658249"/>
              <a:gd name="connsiteY22" fmla="*/ 1504143 h 1530950"/>
              <a:gd name="connsiteX23" fmla="*/ 396141 w 658249"/>
              <a:gd name="connsiteY23" fmla="*/ 1396917 h 1530950"/>
              <a:gd name="connsiteX24" fmla="*/ 333593 w 658249"/>
              <a:gd name="connsiteY24" fmla="*/ 1259906 h 1530950"/>
              <a:gd name="connsiteX25" fmla="*/ 330614 w 658249"/>
              <a:gd name="connsiteY25" fmla="*/ 1197358 h 1530950"/>
              <a:gd name="connsiteX26" fmla="*/ 330614 w 658249"/>
              <a:gd name="connsiteY26" fmla="*/ 988862 h 1530950"/>
              <a:gd name="connsiteX27" fmla="*/ 312743 w 658249"/>
              <a:gd name="connsiteY27" fmla="*/ 753561 h 1530950"/>
              <a:gd name="connsiteX28" fmla="*/ 285937 w 658249"/>
              <a:gd name="connsiteY28" fmla="*/ 586765 h 15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8249" h="1530950">
                <a:moveTo>
                  <a:pt x="285937" y="586765"/>
                </a:moveTo>
                <a:lnTo>
                  <a:pt x="250195" y="387205"/>
                </a:lnTo>
                <a:lnTo>
                  <a:pt x="217431" y="303807"/>
                </a:lnTo>
                <a:lnTo>
                  <a:pt x="160840" y="217430"/>
                </a:lnTo>
                <a:lnTo>
                  <a:pt x="83398" y="137011"/>
                </a:lnTo>
                <a:lnTo>
                  <a:pt x="53613" y="110204"/>
                </a:lnTo>
                <a:lnTo>
                  <a:pt x="11914" y="56591"/>
                </a:lnTo>
                <a:lnTo>
                  <a:pt x="0" y="29785"/>
                </a:lnTo>
                <a:lnTo>
                  <a:pt x="0" y="14892"/>
                </a:lnTo>
                <a:lnTo>
                  <a:pt x="8936" y="0"/>
                </a:lnTo>
                <a:lnTo>
                  <a:pt x="38721" y="0"/>
                </a:lnTo>
                <a:lnTo>
                  <a:pt x="205517" y="23828"/>
                </a:lnTo>
                <a:lnTo>
                  <a:pt x="390184" y="53613"/>
                </a:lnTo>
                <a:lnTo>
                  <a:pt x="497410" y="77441"/>
                </a:lnTo>
                <a:lnTo>
                  <a:pt x="512303" y="282958"/>
                </a:lnTo>
                <a:lnTo>
                  <a:pt x="607615" y="1143744"/>
                </a:lnTo>
                <a:lnTo>
                  <a:pt x="658249" y="1370111"/>
                </a:lnTo>
                <a:lnTo>
                  <a:pt x="649314" y="1402874"/>
                </a:lnTo>
                <a:lnTo>
                  <a:pt x="604636" y="1510100"/>
                </a:lnTo>
                <a:lnTo>
                  <a:pt x="589744" y="1519036"/>
                </a:lnTo>
                <a:lnTo>
                  <a:pt x="530174" y="1530950"/>
                </a:lnTo>
                <a:lnTo>
                  <a:pt x="491453" y="1530950"/>
                </a:lnTo>
                <a:lnTo>
                  <a:pt x="464647" y="1504143"/>
                </a:lnTo>
                <a:lnTo>
                  <a:pt x="396141" y="1396917"/>
                </a:lnTo>
                <a:lnTo>
                  <a:pt x="333593" y="1259906"/>
                </a:lnTo>
                <a:lnTo>
                  <a:pt x="330614" y="1197358"/>
                </a:lnTo>
                <a:lnTo>
                  <a:pt x="330614" y="988862"/>
                </a:lnTo>
                <a:lnTo>
                  <a:pt x="312743" y="753561"/>
                </a:lnTo>
                <a:lnTo>
                  <a:pt x="285937" y="5867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1DDB74F-8419-45CC-B723-39AE3A5B55C6}"/>
              </a:ext>
            </a:extLst>
          </p:cNvPr>
          <p:cNvSpPr/>
          <p:nvPr/>
        </p:nvSpPr>
        <p:spPr>
          <a:xfrm>
            <a:off x="6010276" y="2606675"/>
            <a:ext cx="2524125" cy="1574800"/>
          </a:xfrm>
          <a:custGeom>
            <a:avLst/>
            <a:gdLst>
              <a:gd name="connsiteX0" fmla="*/ 612775 w 2524125"/>
              <a:gd name="connsiteY0" fmla="*/ 711200 h 1574800"/>
              <a:gd name="connsiteX1" fmla="*/ 0 w 2524125"/>
              <a:gd name="connsiteY1" fmla="*/ 130175 h 1574800"/>
              <a:gd name="connsiteX2" fmla="*/ 31750 w 2524125"/>
              <a:gd name="connsiteY2" fmla="*/ 0 h 1574800"/>
              <a:gd name="connsiteX3" fmla="*/ 130175 w 2524125"/>
              <a:gd name="connsiteY3" fmla="*/ 82550 h 1574800"/>
              <a:gd name="connsiteX4" fmla="*/ 622300 w 2524125"/>
              <a:gd name="connsiteY4" fmla="*/ 463550 h 1574800"/>
              <a:gd name="connsiteX5" fmla="*/ 1000125 w 2524125"/>
              <a:gd name="connsiteY5" fmla="*/ 736600 h 1574800"/>
              <a:gd name="connsiteX6" fmla="*/ 1235075 w 2524125"/>
              <a:gd name="connsiteY6" fmla="*/ 895350 h 1574800"/>
              <a:gd name="connsiteX7" fmla="*/ 1403350 w 2524125"/>
              <a:gd name="connsiteY7" fmla="*/ 993775 h 1574800"/>
              <a:gd name="connsiteX8" fmla="*/ 1885950 w 2524125"/>
              <a:gd name="connsiteY8" fmla="*/ 1228725 h 1574800"/>
              <a:gd name="connsiteX9" fmla="*/ 2260600 w 2524125"/>
              <a:gd name="connsiteY9" fmla="*/ 1381125 h 1574800"/>
              <a:gd name="connsiteX10" fmla="*/ 2473325 w 2524125"/>
              <a:gd name="connsiteY10" fmla="*/ 1466850 h 1574800"/>
              <a:gd name="connsiteX11" fmla="*/ 2511425 w 2524125"/>
              <a:gd name="connsiteY11" fmla="*/ 1485900 h 1574800"/>
              <a:gd name="connsiteX12" fmla="*/ 2524125 w 2524125"/>
              <a:gd name="connsiteY12" fmla="*/ 1504950 h 1574800"/>
              <a:gd name="connsiteX13" fmla="*/ 2520950 w 2524125"/>
              <a:gd name="connsiteY13" fmla="*/ 1530350 h 1574800"/>
              <a:gd name="connsiteX14" fmla="*/ 2492375 w 2524125"/>
              <a:gd name="connsiteY14" fmla="*/ 1552575 h 1574800"/>
              <a:gd name="connsiteX15" fmla="*/ 2466975 w 2524125"/>
              <a:gd name="connsiteY15" fmla="*/ 1558925 h 1574800"/>
              <a:gd name="connsiteX16" fmla="*/ 2171700 w 2524125"/>
              <a:gd name="connsiteY16" fmla="*/ 1565275 h 1574800"/>
              <a:gd name="connsiteX17" fmla="*/ 1581150 w 2524125"/>
              <a:gd name="connsiteY17" fmla="*/ 1574800 h 1574800"/>
              <a:gd name="connsiteX18" fmla="*/ 1508125 w 2524125"/>
              <a:gd name="connsiteY18" fmla="*/ 1562100 h 1574800"/>
              <a:gd name="connsiteX19" fmla="*/ 1479550 w 2524125"/>
              <a:gd name="connsiteY19" fmla="*/ 1543050 h 1574800"/>
              <a:gd name="connsiteX20" fmla="*/ 1228725 w 2524125"/>
              <a:gd name="connsiteY20" fmla="*/ 1298575 h 1574800"/>
              <a:gd name="connsiteX21" fmla="*/ 612775 w 2524125"/>
              <a:gd name="connsiteY21" fmla="*/ 7112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4125" h="1574800">
                <a:moveTo>
                  <a:pt x="612775" y="711200"/>
                </a:moveTo>
                <a:lnTo>
                  <a:pt x="0" y="130175"/>
                </a:lnTo>
                <a:lnTo>
                  <a:pt x="31750" y="0"/>
                </a:lnTo>
                <a:lnTo>
                  <a:pt x="130175" y="82550"/>
                </a:lnTo>
                <a:lnTo>
                  <a:pt x="622300" y="463550"/>
                </a:lnTo>
                <a:lnTo>
                  <a:pt x="1000125" y="736600"/>
                </a:lnTo>
                <a:lnTo>
                  <a:pt x="1235075" y="895350"/>
                </a:lnTo>
                <a:lnTo>
                  <a:pt x="1403350" y="993775"/>
                </a:lnTo>
                <a:lnTo>
                  <a:pt x="1885950" y="1228725"/>
                </a:lnTo>
                <a:lnTo>
                  <a:pt x="2260600" y="1381125"/>
                </a:lnTo>
                <a:lnTo>
                  <a:pt x="2473325" y="1466850"/>
                </a:lnTo>
                <a:lnTo>
                  <a:pt x="2511425" y="1485900"/>
                </a:lnTo>
                <a:lnTo>
                  <a:pt x="2524125" y="1504950"/>
                </a:lnTo>
                <a:lnTo>
                  <a:pt x="2520950" y="1530350"/>
                </a:lnTo>
                <a:lnTo>
                  <a:pt x="2492375" y="1552575"/>
                </a:lnTo>
                <a:lnTo>
                  <a:pt x="2466975" y="1558925"/>
                </a:lnTo>
                <a:lnTo>
                  <a:pt x="2171700" y="1565275"/>
                </a:lnTo>
                <a:lnTo>
                  <a:pt x="1581150" y="1574800"/>
                </a:lnTo>
                <a:lnTo>
                  <a:pt x="1508125" y="1562100"/>
                </a:lnTo>
                <a:lnTo>
                  <a:pt x="1479550" y="1543050"/>
                </a:lnTo>
                <a:lnTo>
                  <a:pt x="1228725" y="1298575"/>
                </a:lnTo>
                <a:lnTo>
                  <a:pt x="612775" y="711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AF6DB11-35CC-4DDF-8AAF-D8A5963EEC5B}"/>
              </a:ext>
            </a:extLst>
          </p:cNvPr>
          <p:cNvSpPr/>
          <p:nvPr/>
        </p:nvSpPr>
        <p:spPr>
          <a:xfrm>
            <a:off x="4953000" y="4117975"/>
            <a:ext cx="2482850" cy="1549400"/>
          </a:xfrm>
          <a:custGeom>
            <a:avLst/>
            <a:gdLst>
              <a:gd name="connsiteX0" fmla="*/ 1066800 w 2482850"/>
              <a:gd name="connsiteY0" fmla="*/ 384175 h 1549400"/>
              <a:gd name="connsiteX1" fmla="*/ 193675 w 2482850"/>
              <a:gd name="connsiteY1" fmla="*/ 469900 h 1549400"/>
              <a:gd name="connsiteX2" fmla="*/ 0 w 2482850"/>
              <a:gd name="connsiteY2" fmla="*/ 273050 h 1549400"/>
              <a:gd name="connsiteX3" fmla="*/ 234950 w 2482850"/>
              <a:gd name="connsiteY3" fmla="*/ 263525 h 1549400"/>
              <a:gd name="connsiteX4" fmla="*/ 936625 w 2482850"/>
              <a:gd name="connsiteY4" fmla="*/ 196850 h 1549400"/>
              <a:gd name="connsiteX5" fmla="*/ 1717675 w 2482850"/>
              <a:gd name="connsiteY5" fmla="*/ 111125 h 1549400"/>
              <a:gd name="connsiteX6" fmla="*/ 1873250 w 2482850"/>
              <a:gd name="connsiteY6" fmla="*/ 92075 h 1549400"/>
              <a:gd name="connsiteX7" fmla="*/ 1984375 w 2482850"/>
              <a:gd name="connsiteY7" fmla="*/ 57150 h 1549400"/>
              <a:gd name="connsiteX8" fmla="*/ 2098675 w 2482850"/>
              <a:gd name="connsiteY8" fmla="*/ 12700 h 1549400"/>
              <a:gd name="connsiteX9" fmla="*/ 2136775 w 2482850"/>
              <a:gd name="connsiteY9" fmla="*/ 0 h 1549400"/>
              <a:gd name="connsiteX10" fmla="*/ 2187575 w 2482850"/>
              <a:gd name="connsiteY10" fmla="*/ 12700 h 1549400"/>
              <a:gd name="connsiteX11" fmla="*/ 2324100 w 2482850"/>
              <a:gd name="connsiteY11" fmla="*/ 123825 h 1549400"/>
              <a:gd name="connsiteX12" fmla="*/ 2438400 w 2482850"/>
              <a:gd name="connsiteY12" fmla="*/ 238125 h 1549400"/>
              <a:gd name="connsiteX13" fmla="*/ 2466975 w 2482850"/>
              <a:gd name="connsiteY13" fmla="*/ 273050 h 1549400"/>
              <a:gd name="connsiteX14" fmla="*/ 2479675 w 2482850"/>
              <a:gd name="connsiteY14" fmla="*/ 307975 h 1549400"/>
              <a:gd name="connsiteX15" fmla="*/ 2482850 w 2482850"/>
              <a:gd name="connsiteY15" fmla="*/ 349250 h 1549400"/>
              <a:gd name="connsiteX16" fmla="*/ 2466975 w 2482850"/>
              <a:gd name="connsiteY16" fmla="*/ 381000 h 1549400"/>
              <a:gd name="connsiteX17" fmla="*/ 2409825 w 2482850"/>
              <a:gd name="connsiteY17" fmla="*/ 425450 h 1549400"/>
              <a:gd name="connsiteX18" fmla="*/ 2359025 w 2482850"/>
              <a:gd name="connsiteY18" fmla="*/ 492125 h 1549400"/>
              <a:gd name="connsiteX19" fmla="*/ 2333625 w 2482850"/>
              <a:gd name="connsiteY19" fmla="*/ 558800 h 1549400"/>
              <a:gd name="connsiteX20" fmla="*/ 2241550 w 2482850"/>
              <a:gd name="connsiteY20" fmla="*/ 1069975 h 1549400"/>
              <a:gd name="connsiteX21" fmla="*/ 2181225 w 2482850"/>
              <a:gd name="connsiteY21" fmla="*/ 1327150 h 1549400"/>
              <a:gd name="connsiteX22" fmla="*/ 2143125 w 2482850"/>
              <a:gd name="connsiteY22" fmla="*/ 1438275 h 1549400"/>
              <a:gd name="connsiteX23" fmla="*/ 2101850 w 2482850"/>
              <a:gd name="connsiteY23" fmla="*/ 1492250 h 1549400"/>
              <a:gd name="connsiteX24" fmla="*/ 2051050 w 2482850"/>
              <a:gd name="connsiteY24" fmla="*/ 1530350 h 1549400"/>
              <a:gd name="connsiteX25" fmla="*/ 2009775 w 2482850"/>
              <a:gd name="connsiteY25" fmla="*/ 1549400 h 1549400"/>
              <a:gd name="connsiteX26" fmla="*/ 1955800 w 2482850"/>
              <a:gd name="connsiteY26" fmla="*/ 1539875 h 1549400"/>
              <a:gd name="connsiteX27" fmla="*/ 1914525 w 2482850"/>
              <a:gd name="connsiteY27" fmla="*/ 1511300 h 1549400"/>
              <a:gd name="connsiteX28" fmla="*/ 1895475 w 2482850"/>
              <a:gd name="connsiteY28" fmla="*/ 1473200 h 1549400"/>
              <a:gd name="connsiteX29" fmla="*/ 1898650 w 2482850"/>
              <a:gd name="connsiteY29" fmla="*/ 1435100 h 1549400"/>
              <a:gd name="connsiteX30" fmla="*/ 1920875 w 2482850"/>
              <a:gd name="connsiteY30" fmla="*/ 1247775 h 1549400"/>
              <a:gd name="connsiteX31" fmla="*/ 2000250 w 2482850"/>
              <a:gd name="connsiteY31" fmla="*/ 469900 h 1549400"/>
              <a:gd name="connsiteX32" fmla="*/ 2009775 w 2482850"/>
              <a:gd name="connsiteY32" fmla="*/ 371475 h 1549400"/>
              <a:gd name="connsiteX33" fmla="*/ 1997075 w 2482850"/>
              <a:gd name="connsiteY33" fmla="*/ 327025 h 1549400"/>
              <a:gd name="connsiteX34" fmla="*/ 1971675 w 2482850"/>
              <a:gd name="connsiteY34" fmla="*/ 307975 h 1549400"/>
              <a:gd name="connsiteX35" fmla="*/ 1936750 w 2482850"/>
              <a:gd name="connsiteY35" fmla="*/ 298450 h 1549400"/>
              <a:gd name="connsiteX36" fmla="*/ 1854200 w 2482850"/>
              <a:gd name="connsiteY36" fmla="*/ 298450 h 1549400"/>
              <a:gd name="connsiteX37" fmla="*/ 1066800 w 2482850"/>
              <a:gd name="connsiteY37" fmla="*/ 384175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2850" h="1549400">
                <a:moveTo>
                  <a:pt x="1066800" y="384175"/>
                </a:moveTo>
                <a:lnTo>
                  <a:pt x="193675" y="469900"/>
                </a:lnTo>
                <a:lnTo>
                  <a:pt x="0" y="273050"/>
                </a:lnTo>
                <a:lnTo>
                  <a:pt x="234950" y="263525"/>
                </a:lnTo>
                <a:lnTo>
                  <a:pt x="936625" y="196850"/>
                </a:lnTo>
                <a:lnTo>
                  <a:pt x="1717675" y="111125"/>
                </a:lnTo>
                <a:lnTo>
                  <a:pt x="1873250" y="92075"/>
                </a:lnTo>
                <a:lnTo>
                  <a:pt x="1984375" y="57150"/>
                </a:lnTo>
                <a:lnTo>
                  <a:pt x="2098675" y="12700"/>
                </a:lnTo>
                <a:lnTo>
                  <a:pt x="2136775" y="0"/>
                </a:lnTo>
                <a:lnTo>
                  <a:pt x="2187575" y="12700"/>
                </a:lnTo>
                <a:lnTo>
                  <a:pt x="2324100" y="123825"/>
                </a:lnTo>
                <a:lnTo>
                  <a:pt x="2438400" y="238125"/>
                </a:lnTo>
                <a:lnTo>
                  <a:pt x="2466975" y="273050"/>
                </a:lnTo>
                <a:lnTo>
                  <a:pt x="2479675" y="307975"/>
                </a:lnTo>
                <a:lnTo>
                  <a:pt x="2482850" y="349250"/>
                </a:lnTo>
                <a:lnTo>
                  <a:pt x="2466975" y="381000"/>
                </a:lnTo>
                <a:lnTo>
                  <a:pt x="2409825" y="425450"/>
                </a:lnTo>
                <a:lnTo>
                  <a:pt x="2359025" y="492125"/>
                </a:lnTo>
                <a:lnTo>
                  <a:pt x="2333625" y="558800"/>
                </a:lnTo>
                <a:lnTo>
                  <a:pt x="2241550" y="1069975"/>
                </a:lnTo>
                <a:lnTo>
                  <a:pt x="2181225" y="1327150"/>
                </a:lnTo>
                <a:lnTo>
                  <a:pt x="2143125" y="1438275"/>
                </a:lnTo>
                <a:lnTo>
                  <a:pt x="2101850" y="1492250"/>
                </a:lnTo>
                <a:lnTo>
                  <a:pt x="2051050" y="1530350"/>
                </a:lnTo>
                <a:lnTo>
                  <a:pt x="2009775" y="1549400"/>
                </a:lnTo>
                <a:lnTo>
                  <a:pt x="1955800" y="1539875"/>
                </a:lnTo>
                <a:lnTo>
                  <a:pt x="1914525" y="1511300"/>
                </a:lnTo>
                <a:lnTo>
                  <a:pt x="1895475" y="1473200"/>
                </a:lnTo>
                <a:lnTo>
                  <a:pt x="1898650" y="1435100"/>
                </a:lnTo>
                <a:lnTo>
                  <a:pt x="1920875" y="1247775"/>
                </a:lnTo>
                <a:lnTo>
                  <a:pt x="2000250" y="469900"/>
                </a:lnTo>
                <a:lnTo>
                  <a:pt x="2009775" y="371475"/>
                </a:lnTo>
                <a:lnTo>
                  <a:pt x="1997075" y="327025"/>
                </a:lnTo>
                <a:lnTo>
                  <a:pt x="1971675" y="307975"/>
                </a:lnTo>
                <a:lnTo>
                  <a:pt x="1936750" y="298450"/>
                </a:lnTo>
                <a:lnTo>
                  <a:pt x="1854200" y="298450"/>
                </a:lnTo>
                <a:lnTo>
                  <a:pt x="1066800" y="3841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129CB7-34F7-48F1-8CA7-077F028FD7EB}"/>
              </a:ext>
            </a:extLst>
          </p:cNvPr>
          <p:cNvSpPr/>
          <p:nvPr/>
        </p:nvSpPr>
        <p:spPr>
          <a:xfrm>
            <a:off x="5143501" y="5329239"/>
            <a:ext cx="1795463" cy="357187"/>
          </a:xfrm>
          <a:custGeom>
            <a:avLst/>
            <a:gdLst>
              <a:gd name="connsiteX0" fmla="*/ 776288 w 1795463"/>
              <a:gd name="connsiteY0" fmla="*/ 283368 h 357187"/>
              <a:gd name="connsiteX1" fmla="*/ 147638 w 1795463"/>
              <a:gd name="connsiteY1" fmla="*/ 357187 h 357187"/>
              <a:gd name="connsiteX2" fmla="*/ 0 w 1795463"/>
              <a:gd name="connsiteY2" fmla="*/ 130968 h 357187"/>
              <a:gd name="connsiteX3" fmla="*/ 142875 w 1795463"/>
              <a:gd name="connsiteY3" fmla="*/ 126206 h 357187"/>
              <a:gd name="connsiteX4" fmla="*/ 640556 w 1795463"/>
              <a:gd name="connsiteY4" fmla="*/ 100012 h 357187"/>
              <a:gd name="connsiteX5" fmla="*/ 1050131 w 1795463"/>
              <a:gd name="connsiteY5" fmla="*/ 64293 h 357187"/>
              <a:gd name="connsiteX6" fmla="*/ 1407319 w 1795463"/>
              <a:gd name="connsiteY6" fmla="*/ 19050 h 357187"/>
              <a:gd name="connsiteX7" fmla="*/ 1545431 w 1795463"/>
              <a:gd name="connsiteY7" fmla="*/ 0 h 357187"/>
              <a:gd name="connsiteX8" fmla="*/ 1590675 w 1795463"/>
              <a:gd name="connsiteY8" fmla="*/ 0 h 357187"/>
              <a:gd name="connsiteX9" fmla="*/ 1745456 w 1795463"/>
              <a:gd name="connsiteY9" fmla="*/ 40481 h 357187"/>
              <a:gd name="connsiteX10" fmla="*/ 1795463 w 1795463"/>
              <a:gd name="connsiteY10" fmla="*/ 228600 h 357187"/>
              <a:gd name="connsiteX11" fmla="*/ 1395413 w 1795463"/>
              <a:gd name="connsiteY11" fmla="*/ 235743 h 357187"/>
              <a:gd name="connsiteX12" fmla="*/ 776288 w 1795463"/>
              <a:gd name="connsiteY12" fmla="*/ 283368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463" h="357187">
                <a:moveTo>
                  <a:pt x="776288" y="283368"/>
                </a:moveTo>
                <a:lnTo>
                  <a:pt x="147638" y="357187"/>
                </a:lnTo>
                <a:lnTo>
                  <a:pt x="0" y="130968"/>
                </a:lnTo>
                <a:lnTo>
                  <a:pt x="142875" y="126206"/>
                </a:lnTo>
                <a:lnTo>
                  <a:pt x="640556" y="100012"/>
                </a:lnTo>
                <a:lnTo>
                  <a:pt x="1050131" y="64293"/>
                </a:lnTo>
                <a:lnTo>
                  <a:pt x="1407319" y="19050"/>
                </a:lnTo>
                <a:lnTo>
                  <a:pt x="1545431" y="0"/>
                </a:lnTo>
                <a:lnTo>
                  <a:pt x="1590675" y="0"/>
                </a:lnTo>
                <a:lnTo>
                  <a:pt x="1745456" y="40481"/>
                </a:lnTo>
                <a:lnTo>
                  <a:pt x="1795463" y="228600"/>
                </a:lnTo>
                <a:lnTo>
                  <a:pt x="1395413" y="235743"/>
                </a:lnTo>
                <a:lnTo>
                  <a:pt x="776288" y="2833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ABCF0F-CABA-4646-A5E6-91CBFDD4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0" y="1603326"/>
            <a:ext cx="4743099" cy="423708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9BDFD1E-8DD6-4BA9-8BC6-31CE81C43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64" y="1601789"/>
            <a:ext cx="4743099" cy="42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67F1C2-BB41-4403-94B7-E8D55A68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0" y="1310456"/>
            <a:ext cx="4743099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23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715E2A7-06E5-4129-9710-CA2293B6B044}"/>
              </a:ext>
            </a:extLst>
          </p:cNvPr>
          <p:cNvSpPr/>
          <p:nvPr/>
        </p:nvSpPr>
        <p:spPr>
          <a:xfrm>
            <a:off x="5776914" y="1458914"/>
            <a:ext cx="581025" cy="1392237"/>
          </a:xfrm>
          <a:custGeom>
            <a:avLst/>
            <a:gdLst>
              <a:gd name="connsiteX0" fmla="*/ 512302 w 580807"/>
              <a:gd name="connsiteY0" fmla="*/ 500388 h 1390960"/>
              <a:gd name="connsiteX1" fmla="*/ 512302 w 580807"/>
              <a:gd name="connsiteY1" fmla="*/ 789303 h 1390960"/>
              <a:gd name="connsiteX2" fmla="*/ 518259 w 580807"/>
              <a:gd name="connsiteY2" fmla="*/ 1200336 h 1390960"/>
              <a:gd name="connsiteX3" fmla="*/ 527194 w 580807"/>
              <a:gd name="connsiteY3" fmla="*/ 1361175 h 1390960"/>
              <a:gd name="connsiteX4" fmla="*/ 232323 w 580807"/>
              <a:gd name="connsiteY4" fmla="*/ 1390960 h 1390960"/>
              <a:gd name="connsiteX5" fmla="*/ 223387 w 580807"/>
              <a:gd name="connsiteY5" fmla="*/ 1197357 h 1390960"/>
              <a:gd name="connsiteX6" fmla="*/ 223387 w 580807"/>
              <a:gd name="connsiteY6" fmla="*/ 628464 h 1390960"/>
              <a:gd name="connsiteX7" fmla="*/ 223387 w 580807"/>
              <a:gd name="connsiteY7" fmla="*/ 384227 h 1390960"/>
              <a:gd name="connsiteX8" fmla="*/ 208495 w 580807"/>
              <a:gd name="connsiteY8" fmla="*/ 309764 h 1390960"/>
              <a:gd name="connsiteX9" fmla="*/ 104247 w 580807"/>
              <a:gd name="connsiteY9" fmla="*/ 163817 h 1390960"/>
              <a:gd name="connsiteX10" fmla="*/ 41699 w 580807"/>
              <a:gd name="connsiteY10" fmla="*/ 95312 h 1390960"/>
              <a:gd name="connsiteX11" fmla="*/ 14892 w 580807"/>
              <a:gd name="connsiteY11" fmla="*/ 65527 h 1390960"/>
              <a:gd name="connsiteX12" fmla="*/ 0 w 580807"/>
              <a:gd name="connsiteY12" fmla="*/ 35742 h 1390960"/>
              <a:gd name="connsiteX13" fmla="*/ 2978 w 580807"/>
              <a:gd name="connsiteY13" fmla="*/ 8935 h 1390960"/>
              <a:gd name="connsiteX14" fmla="*/ 26806 w 580807"/>
              <a:gd name="connsiteY14" fmla="*/ 0 h 1390960"/>
              <a:gd name="connsiteX15" fmla="*/ 74462 w 580807"/>
              <a:gd name="connsiteY15" fmla="*/ 2978 h 1390960"/>
              <a:gd name="connsiteX16" fmla="*/ 193602 w 580807"/>
              <a:gd name="connsiteY16" fmla="*/ 20849 h 1390960"/>
              <a:gd name="connsiteX17" fmla="*/ 399119 w 580807"/>
              <a:gd name="connsiteY17" fmla="*/ 68505 h 1390960"/>
              <a:gd name="connsiteX18" fmla="*/ 464646 w 580807"/>
              <a:gd name="connsiteY18" fmla="*/ 95312 h 1390960"/>
              <a:gd name="connsiteX19" fmla="*/ 548044 w 580807"/>
              <a:gd name="connsiteY19" fmla="*/ 145946 h 1390960"/>
              <a:gd name="connsiteX20" fmla="*/ 571872 w 580807"/>
              <a:gd name="connsiteY20" fmla="*/ 181688 h 1390960"/>
              <a:gd name="connsiteX21" fmla="*/ 580807 w 580807"/>
              <a:gd name="connsiteY21" fmla="*/ 220409 h 1390960"/>
              <a:gd name="connsiteX22" fmla="*/ 577829 w 580807"/>
              <a:gd name="connsiteY22" fmla="*/ 253172 h 1390960"/>
              <a:gd name="connsiteX23" fmla="*/ 562936 w 580807"/>
              <a:gd name="connsiteY23" fmla="*/ 288914 h 1390960"/>
              <a:gd name="connsiteX24" fmla="*/ 536130 w 580807"/>
              <a:gd name="connsiteY24" fmla="*/ 342527 h 1390960"/>
              <a:gd name="connsiteX25" fmla="*/ 512302 w 580807"/>
              <a:gd name="connsiteY25" fmla="*/ 425926 h 1390960"/>
              <a:gd name="connsiteX26" fmla="*/ 512302 w 580807"/>
              <a:gd name="connsiteY26" fmla="*/ 500388 h 139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0807" h="1390960">
                <a:moveTo>
                  <a:pt x="512302" y="500388"/>
                </a:moveTo>
                <a:lnTo>
                  <a:pt x="512302" y="789303"/>
                </a:lnTo>
                <a:cubicBezTo>
                  <a:pt x="514288" y="926314"/>
                  <a:pt x="516273" y="1063325"/>
                  <a:pt x="518259" y="1200336"/>
                </a:cubicBezTo>
                <a:lnTo>
                  <a:pt x="527194" y="1361175"/>
                </a:lnTo>
                <a:lnTo>
                  <a:pt x="232323" y="1390960"/>
                </a:lnTo>
                <a:lnTo>
                  <a:pt x="223387" y="1197357"/>
                </a:lnTo>
                <a:lnTo>
                  <a:pt x="223387" y="628464"/>
                </a:lnTo>
                <a:lnTo>
                  <a:pt x="223387" y="384227"/>
                </a:lnTo>
                <a:lnTo>
                  <a:pt x="208495" y="309764"/>
                </a:lnTo>
                <a:lnTo>
                  <a:pt x="104247" y="163817"/>
                </a:lnTo>
                <a:lnTo>
                  <a:pt x="41699" y="95312"/>
                </a:lnTo>
                <a:lnTo>
                  <a:pt x="14892" y="65527"/>
                </a:lnTo>
                <a:lnTo>
                  <a:pt x="0" y="35742"/>
                </a:lnTo>
                <a:lnTo>
                  <a:pt x="2978" y="8935"/>
                </a:lnTo>
                <a:lnTo>
                  <a:pt x="26806" y="0"/>
                </a:lnTo>
                <a:lnTo>
                  <a:pt x="74462" y="2978"/>
                </a:lnTo>
                <a:lnTo>
                  <a:pt x="193602" y="20849"/>
                </a:lnTo>
                <a:lnTo>
                  <a:pt x="399119" y="68505"/>
                </a:lnTo>
                <a:lnTo>
                  <a:pt x="464646" y="95312"/>
                </a:lnTo>
                <a:lnTo>
                  <a:pt x="548044" y="145946"/>
                </a:lnTo>
                <a:lnTo>
                  <a:pt x="571872" y="181688"/>
                </a:lnTo>
                <a:lnTo>
                  <a:pt x="580807" y="220409"/>
                </a:lnTo>
                <a:lnTo>
                  <a:pt x="577829" y="253172"/>
                </a:lnTo>
                <a:lnTo>
                  <a:pt x="562936" y="288914"/>
                </a:lnTo>
                <a:lnTo>
                  <a:pt x="536130" y="342527"/>
                </a:lnTo>
                <a:lnTo>
                  <a:pt x="512302" y="425926"/>
                </a:lnTo>
                <a:lnTo>
                  <a:pt x="512302" y="5003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4848880-C8F9-461B-9250-4D4A6FA18610}"/>
              </a:ext>
            </a:extLst>
          </p:cNvPr>
          <p:cNvSpPr/>
          <p:nvPr/>
        </p:nvSpPr>
        <p:spPr>
          <a:xfrm>
            <a:off x="4375150" y="3311526"/>
            <a:ext cx="3670300" cy="639763"/>
          </a:xfrm>
          <a:custGeom>
            <a:avLst/>
            <a:gdLst>
              <a:gd name="connsiteX0" fmla="*/ 1490870 w 3669527"/>
              <a:gd name="connsiteY0" fmla="*/ 238539 h 640080"/>
              <a:gd name="connsiteX1" fmla="*/ 2190585 w 3669527"/>
              <a:gd name="connsiteY1" fmla="*/ 166978 h 640080"/>
              <a:gd name="connsiteX2" fmla="*/ 2580198 w 3669527"/>
              <a:gd name="connsiteY2" fmla="*/ 127221 h 640080"/>
              <a:gd name="connsiteX3" fmla="*/ 2775005 w 3669527"/>
              <a:gd name="connsiteY3" fmla="*/ 99392 h 640080"/>
              <a:gd name="connsiteX4" fmla="*/ 2981739 w 3669527"/>
              <a:gd name="connsiteY4" fmla="*/ 59635 h 640080"/>
              <a:gd name="connsiteX5" fmla="*/ 3093058 w 3669527"/>
              <a:gd name="connsiteY5" fmla="*/ 11927 h 640080"/>
              <a:gd name="connsiteX6" fmla="*/ 3140765 w 3669527"/>
              <a:gd name="connsiteY6" fmla="*/ 0 h 640080"/>
              <a:gd name="connsiteX7" fmla="*/ 3395207 w 3669527"/>
              <a:gd name="connsiteY7" fmla="*/ 59635 h 640080"/>
              <a:gd name="connsiteX8" fmla="*/ 3506525 w 3669527"/>
              <a:gd name="connsiteY8" fmla="*/ 95416 h 640080"/>
              <a:gd name="connsiteX9" fmla="*/ 3597965 w 3669527"/>
              <a:gd name="connsiteY9" fmla="*/ 135172 h 640080"/>
              <a:gd name="connsiteX10" fmla="*/ 3641698 w 3669527"/>
              <a:gd name="connsiteY10" fmla="*/ 163002 h 640080"/>
              <a:gd name="connsiteX11" fmla="*/ 3661576 w 3669527"/>
              <a:gd name="connsiteY11" fmla="*/ 190832 h 640080"/>
              <a:gd name="connsiteX12" fmla="*/ 3669527 w 3669527"/>
              <a:gd name="connsiteY12" fmla="*/ 226612 h 640080"/>
              <a:gd name="connsiteX13" fmla="*/ 3657600 w 3669527"/>
              <a:gd name="connsiteY13" fmla="*/ 258418 h 640080"/>
              <a:gd name="connsiteX14" fmla="*/ 3637722 w 3669527"/>
              <a:gd name="connsiteY14" fmla="*/ 290223 h 640080"/>
              <a:gd name="connsiteX15" fmla="*/ 3578087 w 3669527"/>
              <a:gd name="connsiteY15" fmla="*/ 314077 h 640080"/>
              <a:gd name="connsiteX16" fmla="*/ 3124863 w 3669527"/>
              <a:gd name="connsiteY16" fmla="*/ 294199 h 640080"/>
              <a:gd name="connsiteX17" fmla="*/ 2524539 w 3669527"/>
              <a:gd name="connsiteY17" fmla="*/ 298174 h 640080"/>
              <a:gd name="connsiteX18" fmla="*/ 2214438 w 3669527"/>
              <a:gd name="connsiteY18" fmla="*/ 314077 h 640080"/>
              <a:gd name="connsiteX19" fmla="*/ 1940118 w 3669527"/>
              <a:gd name="connsiteY19" fmla="*/ 345882 h 640080"/>
              <a:gd name="connsiteX20" fmla="*/ 1423284 w 3669527"/>
              <a:gd name="connsiteY20" fmla="*/ 421419 h 640080"/>
              <a:gd name="connsiteX21" fmla="*/ 830912 w 3669527"/>
              <a:gd name="connsiteY21" fmla="*/ 520811 h 640080"/>
              <a:gd name="connsiteX22" fmla="*/ 655983 w 3669527"/>
              <a:gd name="connsiteY22" fmla="*/ 584421 h 640080"/>
              <a:gd name="connsiteX23" fmla="*/ 540689 w 3669527"/>
              <a:gd name="connsiteY23" fmla="*/ 624178 h 640080"/>
              <a:gd name="connsiteX24" fmla="*/ 492981 w 3669527"/>
              <a:gd name="connsiteY24" fmla="*/ 636105 h 640080"/>
              <a:gd name="connsiteX25" fmla="*/ 465152 w 3669527"/>
              <a:gd name="connsiteY25" fmla="*/ 640080 h 640080"/>
              <a:gd name="connsiteX26" fmla="*/ 409492 w 3669527"/>
              <a:gd name="connsiteY26" fmla="*/ 624178 h 640080"/>
              <a:gd name="connsiteX27" fmla="*/ 174929 w 3669527"/>
              <a:gd name="connsiteY27" fmla="*/ 469127 h 640080"/>
              <a:gd name="connsiteX28" fmla="*/ 59635 w 3669527"/>
              <a:gd name="connsiteY28" fmla="*/ 353833 h 640080"/>
              <a:gd name="connsiteX29" fmla="*/ 19878 w 3669527"/>
              <a:gd name="connsiteY29" fmla="*/ 302150 h 640080"/>
              <a:gd name="connsiteX30" fmla="*/ 0 w 3669527"/>
              <a:gd name="connsiteY30" fmla="*/ 254442 h 640080"/>
              <a:gd name="connsiteX31" fmla="*/ 7952 w 3669527"/>
              <a:gd name="connsiteY31" fmla="*/ 222637 h 640080"/>
              <a:gd name="connsiteX32" fmla="*/ 35781 w 3669527"/>
              <a:gd name="connsiteY32" fmla="*/ 226612 h 640080"/>
              <a:gd name="connsiteX33" fmla="*/ 115294 w 3669527"/>
              <a:gd name="connsiteY33" fmla="*/ 262393 h 640080"/>
              <a:gd name="connsiteX34" fmla="*/ 266369 w 3669527"/>
              <a:gd name="connsiteY34" fmla="*/ 329979 h 640080"/>
              <a:gd name="connsiteX35" fmla="*/ 353833 w 3669527"/>
              <a:gd name="connsiteY35" fmla="*/ 345882 h 640080"/>
              <a:gd name="connsiteX36" fmla="*/ 492981 w 3669527"/>
              <a:gd name="connsiteY36" fmla="*/ 353833 h 640080"/>
              <a:gd name="connsiteX37" fmla="*/ 958132 w 3669527"/>
              <a:gd name="connsiteY37" fmla="*/ 298174 h 640080"/>
              <a:gd name="connsiteX38" fmla="*/ 1490870 w 3669527"/>
              <a:gd name="connsiteY38" fmla="*/ 238539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69527" h="640080">
                <a:moveTo>
                  <a:pt x="1490870" y="238539"/>
                </a:moveTo>
                <a:lnTo>
                  <a:pt x="2190585" y="166978"/>
                </a:lnTo>
                <a:lnTo>
                  <a:pt x="2580198" y="127221"/>
                </a:lnTo>
                <a:lnTo>
                  <a:pt x="2775005" y="99392"/>
                </a:lnTo>
                <a:lnTo>
                  <a:pt x="2981739" y="59635"/>
                </a:lnTo>
                <a:lnTo>
                  <a:pt x="3093058" y="11927"/>
                </a:lnTo>
                <a:lnTo>
                  <a:pt x="3140765" y="0"/>
                </a:lnTo>
                <a:lnTo>
                  <a:pt x="3395207" y="59635"/>
                </a:lnTo>
                <a:lnTo>
                  <a:pt x="3506525" y="95416"/>
                </a:lnTo>
                <a:lnTo>
                  <a:pt x="3597965" y="135172"/>
                </a:lnTo>
                <a:lnTo>
                  <a:pt x="3641698" y="163002"/>
                </a:lnTo>
                <a:lnTo>
                  <a:pt x="3661576" y="190832"/>
                </a:lnTo>
                <a:lnTo>
                  <a:pt x="3669527" y="226612"/>
                </a:lnTo>
                <a:lnTo>
                  <a:pt x="3657600" y="258418"/>
                </a:lnTo>
                <a:lnTo>
                  <a:pt x="3637722" y="290223"/>
                </a:lnTo>
                <a:lnTo>
                  <a:pt x="3578087" y="314077"/>
                </a:lnTo>
                <a:lnTo>
                  <a:pt x="3124863" y="294199"/>
                </a:lnTo>
                <a:lnTo>
                  <a:pt x="2524539" y="298174"/>
                </a:lnTo>
                <a:lnTo>
                  <a:pt x="2214438" y="314077"/>
                </a:lnTo>
                <a:lnTo>
                  <a:pt x="1940118" y="345882"/>
                </a:lnTo>
                <a:lnTo>
                  <a:pt x="1423284" y="421419"/>
                </a:lnTo>
                <a:lnTo>
                  <a:pt x="830912" y="520811"/>
                </a:lnTo>
                <a:lnTo>
                  <a:pt x="655983" y="584421"/>
                </a:lnTo>
                <a:lnTo>
                  <a:pt x="540689" y="624178"/>
                </a:lnTo>
                <a:lnTo>
                  <a:pt x="492981" y="636105"/>
                </a:lnTo>
                <a:lnTo>
                  <a:pt x="465152" y="640080"/>
                </a:lnTo>
                <a:lnTo>
                  <a:pt x="409492" y="624178"/>
                </a:lnTo>
                <a:lnTo>
                  <a:pt x="174929" y="469127"/>
                </a:lnTo>
                <a:lnTo>
                  <a:pt x="59635" y="353833"/>
                </a:lnTo>
                <a:lnTo>
                  <a:pt x="19878" y="302150"/>
                </a:lnTo>
                <a:lnTo>
                  <a:pt x="0" y="254442"/>
                </a:lnTo>
                <a:lnTo>
                  <a:pt x="7952" y="222637"/>
                </a:lnTo>
                <a:lnTo>
                  <a:pt x="35781" y="226612"/>
                </a:lnTo>
                <a:lnTo>
                  <a:pt x="115294" y="262393"/>
                </a:lnTo>
                <a:lnTo>
                  <a:pt x="266369" y="329979"/>
                </a:lnTo>
                <a:lnTo>
                  <a:pt x="353833" y="345882"/>
                </a:lnTo>
                <a:lnTo>
                  <a:pt x="492981" y="353833"/>
                </a:lnTo>
                <a:lnTo>
                  <a:pt x="958132" y="298174"/>
                </a:lnTo>
                <a:lnTo>
                  <a:pt x="1490870" y="2385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5B4E0AB-1020-4BCE-8B74-9D1C6E4AB716}"/>
              </a:ext>
            </a:extLst>
          </p:cNvPr>
          <p:cNvSpPr/>
          <p:nvPr/>
        </p:nvSpPr>
        <p:spPr>
          <a:xfrm>
            <a:off x="4529138" y="1947863"/>
            <a:ext cx="3109912" cy="1206500"/>
          </a:xfrm>
          <a:custGeom>
            <a:avLst/>
            <a:gdLst>
              <a:gd name="connsiteX0" fmla="*/ 2012360 w 3110320"/>
              <a:gd name="connsiteY0" fmla="*/ 856613 h 1206736"/>
              <a:gd name="connsiteX1" fmla="*/ 1706427 w 3110320"/>
              <a:gd name="connsiteY1" fmla="*/ 887206 h 1206736"/>
              <a:gd name="connsiteX2" fmla="*/ 1427688 w 3110320"/>
              <a:gd name="connsiteY2" fmla="*/ 914400 h 1206736"/>
              <a:gd name="connsiteX3" fmla="*/ 1203337 w 3110320"/>
              <a:gd name="connsiteY3" fmla="*/ 941594 h 1206736"/>
              <a:gd name="connsiteX4" fmla="*/ 792027 w 3110320"/>
              <a:gd name="connsiteY4" fmla="*/ 1023176 h 1206736"/>
              <a:gd name="connsiteX5" fmla="*/ 506490 w 3110320"/>
              <a:gd name="connsiteY5" fmla="*/ 1097960 h 1206736"/>
              <a:gd name="connsiteX6" fmla="*/ 309333 w 3110320"/>
              <a:gd name="connsiteY6" fmla="*/ 1162546 h 1206736"/>
              <a:gd name="connsiteX7" fmla="*/ 224351 w 3110320"/>
              <a:gd name="connsiteY7" fmla="*/ 1196538 h 1206736"/>
              <a:gd name="connsiteX8" fmla="*/ 190359 w 3110320"/>
              <a:gd name="connsiteY8" fmla="*/ 1206736 h 1206736"/>
              <a:gd name="connsiteX9" fmla="*/ 149568 w 3110320"/>
              <a:gd name="connsiteY9" fmla="*/ 1193139 h 1206736"/>
              <a:gd name="connsiteX10" fmla="*/ 23795 w 3110320"/>
              <a:gd name="connsiteY10" fmla="*/ 978986 h 1206736"/>
              <a:gd name="connsiteX11" fmla="*/ 0 w 3110320"/>
              <a:gd name="connsiteY11" fmla="*/ 931396 h 1206736"/>
              <a:gd name="connsiteX12" fmla="*/ 10198 w 3110320"/>
              <a:gd name="connsiteY12" fmla="*/ 887206 h 1206736"/>
              <a:gd name="connsiteX13" fmla="*/ 40792 w 3110320"/>
              <a:gd name="connsiteY13" fmla="*/ 826019 h 1206736"/>
              <a:gd name="connsiteX14" fmla="*/ 88381 w 3110320"/>
              <a:gd name="connsiteY14" fmla="*/ 608467 h 1206736"/>
              <a:gd name="connsiteX15" fmla="*/ 122374 w 3110320"/>
              <a:gd name="connsiteY15" fmla="*/ 424907 h 1206736"/>
              <a:gd name="connsiteX16" fmla="*/ 132571 w 3110320"/>
              <a:gd name="connsiteY16" fmla="*/ 326329 h 1206736"/>
              <a:gd name="connsiteX17" fmla="*/ 118974 w 3110320"/>
              <a:gd name="connsiteY17" fmla="*/ 231149 h 1206736"/>
              <a:gd name="connsiteX18" fmla="*/ 81583 w 3110320"/>
              <a:gd name="connsiteY18" fmla="*/ 129172 h 1206736"/>
              <a:gd name="connsiteX19" fmla="*/ 44191 w 3110320"/>
              <a:gd name="connsiteY19" fmla="*/ 74784 h 1206736"/>
              <a:gd name="connsiteX20" fmla="*/ 37392 w 3110320"/>
              <a:gd name="connsiteY20" fmla="*/ 23795 h 1206736"/>
              <a:gd name="connsiteX21" fmla="*/ 50989 w 3110320"/>
              <a:gd name="connsiteY21" fmla="*/ 6798 h 1206736"/>
              <a:gd name="connsiteX22" fmla="*/ 95180 w 3110320"/>
              <a:gd name="connsiteY22" fmla="*/ 0 h 1206736"/>
              <a:gd name="connsiteX23" fmla="*/ 132571 w 3110320"/>
              <a:gd name="connsiteY23" fmla="*/ 16996 h 1206736"/>
              <a:gd name="connsiteX24" fmla="*/ 197157 w 3110320"/>
              <a:gd name="connsiteY24" fmla="*/ 71384 h 1206736"/>
              <a:gd name="connsiteX25" fmla="*/ 278740 w 3110320"/>
              <a:gd name="connsiteY25" fmla="*/ 142769 h 1206736"/>
              <a:gd name="connsiteX26" fmla="*/ 370519 w 3110320"/>
              <a:gd name="connsiteY26" fmla="*/ 234549 h 1206736"/>
              <a:gd name="connsiteX27" fmla="*/ 404512 w 3110320"/>
              <a:gd name="connsiteY27" fmla="*/ 292336 h 1206736"/>
              <a:gd name="connsiteX28" fmla="*/ 421508 w 3110320"/>
              <a:gd name="connsiteY28" fmla="*/ 319530 h 1206736"/>
              <a:gd name="connsiteX29" fmla="*/ 418109 w 3110320"/>
              <a:gd name="connsiteY29" fmla="*/ 363720 h 1206736"/>
              <a:gd name="connsiteX30" fmla="*/ 394314 w 3110320"/>
              <a:gd name="connsiteY30" fmla="*/ 465698 h 1206736"/>
              <a:gd name="connsiteX31" fmla="*/ 360322 w 3110320"/>
              <a:gd name="connsiteY31" fmla="*/ 564277 h 1206736"/>
              <a:gd name="connsiteX32" fmla="*/ 329728 w 3110320"/>
              <a:gd name="connsiteY32" fmla="*/ 686650 h 1206736"/>
              <a:gd name="connsiteX33" fmla="*/ 309333 w 3110320"/>
              <a:gd name="connsiteY33" fmla="*/ 819221 h 1206736"/>
              <a:gd name="connsiteX34" fmla="*/ 309333 w 3110320"/>
              <a:gd name="connsiteY34" fmla="*/ 849814 h 1206736"/>
              <a:gd name="connsiteX35" fmla="*/ 319531 w 3110320"/>
              <a:gd name="connsiteY35" fmla="*/ 860012 h 1206736"/>
              <a:gd name="connsiteX36" fmla="*/ 438505 w 3110320"/>
              <a:gd name="connsiteY36" fmla="*/ 843016 h 1206736"/>
              <a:gd name="connsiteX37" fmla="*/ 826020 w 3110320"/>
              <a:gd name="connsiteY37" fmla="*/ 798825 h 1206736"/>
              <a:gd name="connsiteX38" fmla="*/ 1274722 w 3110320"/>
              <a:gd name="connsiteY38" fmla="*/ 747836 h 1206736"/>
              <a:gd name="connsiteX39" fmla="*/ 1458282 w 3110320"/>
              <a:gd name="connsiteY39" fmla="*/ 727441 h 1206736"/>
              <a:gd name="connsiteX40" fmla="*/ 1777812 w 3110320"/>
              <a:gd name="connsiteY40" fmla="*/ 700247 h 1206736"/>
              <a:gd name="connsiteX41" fmla="*/ 2022558 w 3110320"/>
              <a:gd name="connsiteY41" fmla="*/ 683251 h 1206736"/>
              <a:gd name="connsiteX42" fmla="*/ 2467861 w 3110320"/>
              <a:gd name="connsiteY42" fmla="*/ 659456 h 1206736"/>
              <a:gd name="connsiteX43" fmla="*/ 2780592 w 3110320"/>
              <a:gd name="connsiteY43" fmla="*/ 642459 h 1206736"/>
              <a:gd name="connsiteX44" fmla="*/ 2906365 w 3110320"/>
              <a:gd name="connsiteY44" fmla="*/ 635661 h 1206736"/>
              <a:gd name="connsiteX45" fmla="*/ 2970951 w 3110320"/>
              <a:gd name="connsiteY45" fmla="*/ 635661 h 1206736"/>
              <a:gd name="connsiteX46" fmla="*/ 3110320 w 3110320"/>
              <a:gd name="connsiteY46" fmla="*/ 853213 h 1206736"/>
              <a:gd name="connsiteX47" fmla="*/ 2879171 w 3110320"/>
              <a:gd name="connsiteY47" fmla="*/ 843016 h 1206736"/>
              <a:gd name="connsiteX48" fmla="*/ 2484857 w 3110320"/>
              <a:gd name="connsiteY48" fmla="*/ 839616 h 1206736"/>
              <a:gd name="connsiteX49" fmla="*/ 2114338 w 3110320"/>
              <a:gd name="connsiteY49" fmla="*/ 853213 h 1206736"/>
              <a:gd name="connsiteX50" fmla="*/ 2012360 w 3110320"/>
              <a:gd name="connsiteY50" fmla="*/ 856613 h 120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110320" h="1206736">
                <a:moveTo>
                  <a:pt x="2012360" y="856613"/>
                </a:moveTo>
                <a:lnTo>
                  <a:pt x="1706427" y="887206"/>
                </a:lnTo>
                <a:lnTo>
                  <a:pt x="1427688" y="914400"/>
                </a:lnTo>
                <a:lnTo>
                  <a:pt x="1203337" y="941594"/>
                </a:lnTo>
                <a:lnTo>
                  <a:pt x="792027" y="1023176"/>
                </a:lnTo>
                <a:lnTo>
                  <a:pt x="506490" y="1097960"/>
                </a:lnTo>
                <a:lnTo>
                  <a:pt x="309333" y="1162546"/>
                </a:lnTo>
                <a:lnTo>
                  <a:pt x="224351" y="1196538"/>
                </a:lnTo>
                <a:lnTo>
                  <a:pt x="190359" y="1206736"/>
                </a:lnTo>
                <a:lnTo>
                  <a:pt x="149568" y="1193139"/>
                </a:lnTo>
                <a:lnTo>
                  <a:pt x="23795" y="978986"/>
                </a:lnTo>
                <a:lnTo>
                  <a:pt x="0" y="931396"/>
                </a:lnTo>
                <a:lnTo>
                  <a:pt x="10198" y="887206"/>
                </a:lnTo>
                <a:lnTo>
                  <a:pt x="40792" y="826019"/>
                </a:lnTo>
                <a:lnTo>
                  <a:pt x="88381" y="608467"/>
                </a:lnTo>
                <a:lnTo>
                  <a:pt x="122374" y="424907"/>
                </a:lnTo>
                <a:lnTo>
                  <a:pt x="132571" y="326329"/>
                </a:lnTo>
                <a:lnTo>
                  <a:pt x="118974" y="231149"/>
                </a:lnTo>
                <a:lnTo>
                  <a:pt x="81583" y="129172"/>
                </a:lnTo>
                <a:lnTo>
                  <a:pt x="44191" y="74784"/>
                </a:lnTo>
                <a:lnTo>
                  <a:pt x="37392" y="23795"/>
                </a:lnTo>
                <a:lnTo>
                  <a:pt x="50989" y="6798"/>
                </a:lnTo>
                <a:lnTo>
                  <a:pt x="95180" y="0"/>
                </a:lnTo>
                <a:lnTo>
                  <a:pt x="132571" y="16996"/>
                </a:lnTo>
                <a:lnTo>
                  <a:pt x="197157" y="71384"/>
                </a:lnTo>
                <a:lnTo>
                  <a:pt x="278740" y="142769"/>
                </a:lnTo>
                <a:lnTo>
                  <a:pt x="370519" y="234549"/>
                </a:lnTo>
                <a:lnTo>
                  <a:pt x="404512" y="292336"/>
                </a:lnTo>
                <a:lnTo>
                  <a:pt x="421508" y="319530"/>
                </a:lnTo>
                <a:lnTo>
                  <a:pt x="418109" y="363720"/>
                </a:lnTo>
                <a:lnTo>
                  <a:pt x="394314" y="465698"/>
                </a:lnTo>
                <a:lnTo>
                  <a:pt x="360322" y="564277"/>
                </a:lnTo>
                <a:lnTo>
                  <a:pt x="329728" y="686650"/>
                </a:lnTo>
                <a:lnTo>
                  <a:pt x="309333" y="819221"/>
                </a:lnTo>
                <a:lnTo>
                  <a:pt x="309333" y="849814"/>
                </a:lnTo>
                <a:lnTo>
                  <a:pt x="319531" y="860012"/>
                </a:lnTo>
                <a:lnTo>
                  <a:pt x="438505" y="843016"/>
                </a:lnTo>
                <a:lnTo>
                  <a:pt x="826020" y="798825"/>
                </a:lnTo>
                <a:lnTo>
                  <a:pt x="1274722" y="747836"/>
                </a:lnTo>
                <a:lnTo>
                  <a:pt x="1458282" y="727441"/>
                </a:lnTo>
                <a:lnTo>
                  <a:pt x="1777812" y="700247"/>
                </a:lnTo>
                <a:lnTo>
                  <a:pt x="2022558" y="683251"/>
                </a:lnTo>
                <a:lnTo>
                  <a:pt x="2467861" y="659456"/>
                </a:lnTo>
                <a:lnTo>
                  <a:pt x="2780592" y="642459"/>
                </a:lnTo>
                <a:lnTo>
                  <a:pt x="2906365" y="635661"/>
                </a:lnTo>
                <a:lnTo>
                  <a:pt x="2970951" y="635661"/>
                </a:lnTo>
                <a:lnTo>
                  <a:pt x="3110320" y="853213"/>
                </a:lnTo>
                <a:lnTo>
                  <a:pt x="2879171" y="843016"/>
                </a:lnTo>
                <a:lnTo>
                  <a:pt x="2484857" y="839616"/>
                </a:lnTo>
                <a:lnTo>
                  <a:pt x="2114338" y="853213"/>
                </a:lnTo>
                <a:lnTo>
                  <a:pt x="2012360" y="8566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7B56855-7B58-49FC-ACF6-9FE24BC801F0}"/>
              </a:ext>
            </a:extLst>
          </p:cNvPr>
          <p:cNvSpPr/>
          <p:nvPr/>
        </p:nvSpPr>
        <p:spPr>
          <a:xfrm>
            <a:off x="7408864" y="1693864"/>
            <a:ext cx="530225" cy="1266825"/>
          </a:xfrm>
          <a:custGeom>
            <a:avLst/>
            <a:gdLst>
              <a:gd name="connsiteX0" fmla="*/ 283611 w 530548"/>
              <a:gd name="connsiteY0" fmla="*/ 946184 h 1266469"/>
              <a:gd name="connsiteX1" fmla="*/ 222488 w 530548"/>
              <a:gd name="connsiteY1" fmla="*/ 1136888 h 1266469"/>
              <a:gd name="connsiteX2" fmla="*/ 178480 w 530548"/>
              <a:gd name="connsiteY2" fmla="*/ 1224905 h 1266469"/>
              <a:gd name="connsiteX3" fmla="*/ 154030 w 530548"/>
              <a:gd name="connsiteY3" fmla="*/ 1256689 h 1266469"/>
              <a:gd name="connsiteX4" fmla="*/ 139361 w 530548"/>
              <a:gd name="connsiteY4" fmla="*/ 1266469 h 1266469"/>
              <a:gd name="connsiteX5" fmla="*/ 107577 w 530548"/>
              <a:gd name="connsiteY5" fmla="*/ 1266469 h 1266469"/>
              <a:gd name="connsiteX6" fmla="*/ 44009 w 530548"/>
              <a:gd name="connsiteY6" fmla="*/ 1239575 h 1266469"/>
              <a:gd name="connsiteX7" fmla="*/ 19560 w 530548"/>
              <a:gd name="connsiteY7" fmla="*/ 1210236 h 1266469"/>
              <a:gd name="connsiteX8" fmla="*/ 2445 w 530548"/>
              <a:gd name="connsiteY8" fmla="*/ 1154003 h 1266469"/>
              <a:gd name="connsiteX9" fmla="*/ 0 w 530548"/>
              <a:gd name="connsiteY9" fmla="*/ 1097769 h 1266469"/>
              <a:gd name="connsiteX10" fmla="*/ 46454 w 530548"/>
              <a:gd name="connsiteY10" fmla="*/ 867947 h 1266469"/>
              <a:gd name="connsiteX11" fmla="*/ 83128 w 530548"/>
              <a:gd name="connsiteY11" fmla="*/ 711472 h 1266469"/>
              <a:gd name="connsiteX12" fmla="*/ 114912 w 530548"/>
              <a:gd name="connsiteY12" fmla="*/ 567222 h 1266469"/>
              <a:gd name="connsiteX13" fmla="*/ 144251 w 530548"/>
              <a:gd name="connsiteY13" fmla="*/ 437641 h 1266469"/>
              <a:gd name="connsiteX14" fmla="*/ 156475 w 530548"/>
              <a:gd name="connsiteY14" fmla="*/ 364293 h 1266469"/>
              <a:gd name="connsiteX15" fmla="*/ 156475 w 530548"/>
              <a:gd name="connsiteY15" fmla="*/ 308060 h 1266469"/>
              <a:gd name="connsiteX16" fmla="*/ 149141 w 530548"/>
              <a:gd name="connsiteY16" fmla="*/ 273831 h 1266469"/>
              <a:gd name="connsiteX17" fmla="*/ 112467 w 530548"/>
              <a:gd name="connsiteY17" fmla="*/ 176035 h 1266469"/>
              <a:gd name="connsiteX18" fmla="*/ 66013 w 530548"/>
              <a:gd name="connsiteY18" fmla="*/ 95352 h 1266469"/>
              <a:gd name="connsiteX19" fmla="*/ 39119 w 530548"/>
              <a:gd name="connsiteY19" fmla="*/ 31784 h 1266469"/>
              <a:gd name="connsiteX20" fmla="*/ 36674 w 530548"/>
              <a:gd name="connsiteY20" fmla="*/ 12225 h 1266469"/>
              <a:gd name="connsiteX21" fmla="*/ 46454 w 530548"/>
              <a:gd name="connsiteY21" fmla="*/ 0 h 1266469"/>
              <a:gd name="connsiteX22" fmla="*/ 75793 w 530548"/>
              <a:gd name="connsiteY22" fmla="*/ 4890 h 1266469"/>
              <a:gd name="connsiteX23" fmla="*/ 124691 w 530548"/>
              <a:gd name="connsiteY23" fmla="*/ 26895 h 1266469"/>
              <a:gd name="connsiteX24" fmla="*/ 298281 w 530548"/>
              <a:gd name="connsiteY24" fmla="*/ 119801 h 1266469"/>
              <a:gd name="connsiteX25" fmla="*/ 425416 w 530548"/>
              <a:gd name="connsiteY25" fmla="*/ 202929 h 1266469"/>
              <a:gd name="connsiteX26" fmla="*/ 493874 w 530548"/>
              <a:gd name="connsiteY26" fmla="*/ 266497 h 1266469"/>
              <a:gd name="connsiteX27" fmla="*/ 518323 w 530548"/>
              <a:gd name="connsiteY27" fmla="*/ 300726 h 1266469"/>
              <a:gd name="connsiteX28" fmla="*/ 528103 w 530548"/>
              <a:gd name="connsiteY28" fmla="*/ 330065 h 1266469"/>
              <a:gd name="connsiteX29" fmla="*/ 530548 w 530548"/>
              <a:gd name="connsiteY29" fmla="*/ 364293 h 1266469"/>
              <a:gd name="connsiteX30" fmla="*/ 523213 w 530548"/>
              <a:gd name="connsiteY30" fmla="*/ 403412 h 1266469"/>
              <a:gd name="connsiteX31" fmla="*/ 503654 w 530548"/>
              <a:gd name="connsiteY31" fmla="*/ 435196 h 1266469"/>
              <a:gd name="connsiteX32" fmla="*/ 462090 w 530548"/>
              <a:gd name="connsiteY32" fmla="*/ 491429 h 1266469"/>
              <a:gd name="connsiteX33" fmla="*/ 393632 w 530548"/>
              <a:gd name="connsiteY33" fmla="*/ 603896 h 1266469"/>
              <a:gd name="connsiteX34" fmla="*/ 283611 w 530548"/>
              <a:gd name="connsiteY34" fmla="*/ 946184 h 126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0548" h="1266469">
                <a:moveTo>
                  <a:pt x="283611" y="946184"/>
                </a:moveTo>
                <a:lnTo>
                  <a:pt x="222488" y="1136888"/>
                </a:lnTo>
                <a:lnTo>
                  <a:pt x="178480" y="1224905"/>
                </a:lnTo>
                <a:lnTo>
                  <a:pt x="154030" y="1256689"/>
                </a:lnTo>
                <a:lnTo>
                  <a:pt x="139361" y="1266469"/>
                </a:lnTo>
                <a:lnTo>
                  <a:pt x="107577" y="1266469"/>
                </a:lnTo>
                <a:lnTo>
                  <a:pt x="44009" y="1239575"/>
                </a:lnTo>
                <a:lnTo>
                  <a:pt x="19560" y="1210236"/>
                </a:lnTo>
                <a:lnTo>
                  <a:pt x="2445" y="1154003"/>
                </a:lnTo>
                <a:lnTo>
                  <a:pt x="0" y="1097769"/>
                </a:lnTo>
                <a:lnTo>
                  <a:pt x="46454" y="867947"/>
                </a:lnTo>
                <a:lnTo>
                  <a:pt x="83128" y="711472"/>
                </a:lnTo>
                <a:lnTo>
                  <a:pt x="114912" y="567222"/>
                </a:lnTo>
                <a:lnTo>
                  <a:pt x="144251" y="437641"/>
                </a:lnTo>
                <a:lnTo>
                  <a:pt x="156475" y="364293"/>
                </a:lnTo>
                <a:lnTo>
                  <a:pt x="156475" y="308060"/>
                </a:lnTo>
                <a:lnTo>
                  <a:pt x="149141" y="273831"/>
                </a:lnTo>
                <a:lnTo>
                  <a:pt x="112467" y="176035"/>
                </a:lnTo>
                <a:lnTo>
                  <a:pt x="66013" y="95352"/>
                </a:lnTo>
                <a:lnTo>
                  <a:pt x="39119" y="31784"/>
                </a:lnTo>
                <a:lnTo>
                  <a:pt x="36674" y="12225"/>
                </a:lnTo>
                <a:lnTo>
                  <a:pt x="46454" y="0"/>
                </a:lnTo>
                <a:lnTo>
                  <a:pt x="75793" y="4890"/>
                </a:lnTo>
                <a:lnTo>
                  <a:pt x="124691" y="26895"/>
                </a:lnTo>
                <a:lnTo>
                  <a:pt x="298281" y="119801"/>
                </a:lnTo>
                <a:lnTo>
                  <a:pt x="425416" y="202929"/>
                </a:lnTo>
                <a:lnTo>
                  <a:pt x="493874" y="266497"/>
                </a:lnTo>
                <a:lnTo>
                  <a:pt x="518323" y="300726"/>
                </a:lnTo>
                <a:lnTo>
                  <a:pt x="528103" y="330065"/>
                </a:lnTo>
                <a:lnTo>
                  <a:pt x="530548" y="364293"/>
                </a:lnTo>
                <a:lnTo>
                  <a:pt x="523213" y="403412"/>
                </a:lnTo>
                <a:lnTo>
                  <a:pt x="503654" y="435196"/>
                </a:lnTo>
                <a:lnTo>
                  <a:pt x="462090" y="491429"/>
                </a:lnTo>
                <a:lnTo>
                  <a:pt x="393632" y="603896"/>
                </a:lnTo>
                <a:lnTo>
                  <a:pt x="283611" y="94618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7C5853C-80A5-4FF1-82AC-CE9EF7424985}"/>
              </a:ext>
            </a:extLst>
          </p:cNvPr>
          <p:cNvSpPr/>
          <p:nvPr/>
        </p:nvSpPr>
        <p:spPr>
          <a:xfrm>
            <a:off x="3933826" y="3725863"/>
            <a:ext cx="1522413" cy="2038350"/>
          </a:xfrm>
          <a:custGeom>
            <a:avLst/>
            <a:gdLst>
              <a:gd name="connsiteX0" fmla="*/ 838862 w 1522675"/>
              <a:gd name="connsiteY0" fmla="*/ 946205 h 2039510"/>
              <a:gd name="connsiteX1" fmla="*/ 981986 w 1522675"/>
              <a:gd name="connsiteY1" fmla="*/ 731520 h 2039510"/>
              <a:gd name="connsiteX2" fmla="*/ 1065475 w 1522675"/>
              <a:gd name="connsiteY2" fmla="*/ 584421 h 2039510"/>
              <a:gd name="connsiteX3" fmla="*/ 1125109 w 1522675"/>
              <a:gd name="connsiteY3" fmla="*/ 453224 h 2039510"/>
              <a:gd name="connsiteX4" fmla="*/ 1148963 w 1522675"/>
              <a:gd name="connsiteY4" fmla="*/ 393590 h 2039510"/>
              <a:gd name="connsiteX5" fmla="*/ 1160890 w 1522675"/>
              <a:gd name="connsiteY5" fmla="*/ 326004 h 2039510"/>
              <a:gd name="connsiteX6" fmla="*/ 1160890 w 1522675"/>
              <a:gd name="connsiteY6" fmla="*/ 290223 h 2039510"/>
              <a:gd name="connsiteX7" fmla="*/ 1144988 w 1522675"/>
              <a:gd name="connsiteY7" fmla="*/ 226612 h 2039510"/>
              <a:gd name="connsiteX8" fmla="*/ 1105231 w 1522675"/>
              <a:gd name="connsiteY8" fmla="*/ 170953 h 2039510"/>
              <a:gd name="connsiteX9" fmla="*/ 950181 w 1522675"/>
              <a:gd name="connsiteY9" fmla="*/ 0 h 2039510"/>
              <a:gd name="connsiteX10" fmla="*/ 1212574 w 1522675"/>
              <a:gd name="connsiteY10" fmla="*/ 47708 h 2039510"/>
              <a:gd name="connsiteX11" fmla="*/ 1315941 w 1522675"/>
              <a:gd name="connsiteY11" fmla="*/ 147099 h 2039510"/>
              <a:gd name="connsiteX12" fmla="*/ 1411356 w 1522675"/>
              <a:gd name="connsiteY12" fmla="*/ 238539 h 2039510"/>
              <a:gd name="connsiteX13" fmla="*/ 1463040 w 1522675"/>
              <a:gd name="connsiteY13" fmla="*/ 298174 h 2039510"/>
              <a:gd name="connsiteX14" fmla="*/ 1494845 w 1522675"/>
              <a:gd name="connsiteY14" fmla="*/ 337931 h 2039510"/>
              <a:gd name="connsiteX15" fmla="*/ 1514723 w 1522675"/>
              <a:gd name="connsiteY15" fmla="*/ 381663 h 2039510"/>
              <a:gd name="connsiteX16" fmla="*/ 1522675 w 1522675"/>
              <a:gd name="connsiteY16" fmla="*/ 413468 h 2039510"/>
              <a:gd name="connsiteX17" fmla="*/ 1518699 w 1522675"/>
              <a:gd name="connsiteY17" fmla="*/ 429371 h 2039510"/>
              <a:gd name="connsiteX18" fmla="*/ 1435210 w 1522675"/>
              <a:gd name="connsiteY18" fmla="*/ 504908 h 2039510"/>
              <a:gd name="connsiteX19" fmla="*/ 1379551 w 1522675"/>
              <a:gd name="connsiteY19" fmla="*/ 556591 h 2039510"/>
              <a:gd name="connsiteX20" fmla="*/ 1296062 w 1522675"/>
              <a:gd name="connsiteY20" fmla="*/ 671885 h 2039510"/>
              <a:gd name="connsiteX21" fmla="*/ 1216549 w 1522675"/>
              <a:gd name="connsiteY21" fmla="*/ 803082 h 2039510"/>
              <a:gd name="connsiteX22" fmla="*/ 1121134 w 1522675"/>
              <a:gd name="connsiteY22" fmla="*/ 942230 h 2039510"/>
              <a:gd name="connsiteX23" fmla="*/ 938254 w 1522675"/>
              <a:gd name="connsiteY23" fmla="*/ 1152939 h 2039510"/>
              <a:gd name="connsiteX24" fmla="*/ 735495 w 1522675"/>
              <a:gd name="connsiteY24" fmla="*/ 1379551 h 2039510"/>
              <a:gd name="connsiteX25" fmla="*/ 624177 w 1522675"/>
              <a:gd name="connsiteY25" fmla="*/ 1498821 h 2039510"/>
              <a:gd name="connsiteX26" fmla="*/ 485029 w 1522675"/>
              <a:gd name="connsiteY26" fmla="*/ 1633993 h 2039510"/>
              <a:gd name="connsiteX27" fmla="*/ 310101 w 1522675"/>
              <a:gd name="connsiteY27" fmla="*/ 1796995 h 2039510"/>
              <a:gd name="connsiteX28" fmla="*/ 170953 w 1522675"/>
              <a:gd name="connsiteY28" fmla="*/ 1920240 h 2039510"/>
              <a:gd name="connsiteX29" fmla="*/ 63610 w 1522675"/>
              <a:gd name="connsiteY29" fmla="*/ 2023607 h 2039510"/>
              <a:gd name="connsiteX30" fmla="*/ 35781 w 1522675"/>
              <a:gd name="connsiteY30" fmla="*/ 2039510 h 2039510"/>
              <a:gd name="connsiteX31" fmla="*/ 7951 w 1522675"/>
              <a:gd name="connsiteY31" fmla="*/ 2031558 h 2039510"/>
              <a:gd name="connsiteX32" fmla="*/ 0 w 1522675"/>
              <a:gd name="connsiteY32" fmla="*/ 2011680 h 2039510"/>
              <a:gd name="connsiteX33" fmla="*/ 3975 w 1522675"/>
              <a:gd name="connsiteY33" fmla="*/ 1987826 h 2039510"/>
              <a:gd name="connsiteX34" fmla="*/ 99391 w 1522675"/>
              <a:gd name="connsiteY34" fmla="*/ 1880484 h 2039510"/>
              <a:gd name="connsiteX35" fmla="*/ 246490 w 1522675"/>
              <a:gd name="connsiteY35" fmla="*/ 1717482 h 2039510"/>
              <a:gd name="connsiteX36" fmla="*/ 389614 w 1522675"/>
              <a:gd name="connsiteY36" fmla="*/ 1538577 h 2039510"/>
              <a:gd name="connsiteX37" fmla="*/ 592372 w 1522675"/>
              <a:gd name="connsiteY37" fmla="*/ 1284136 h 2039510"/>
              <a:gd name="connsiteX38" fmla="*/ 751398 w 1522675"/>
              <a:gd name="connsiteY38" fmla="*/ 1069451 h 2039510"/>
              <a:gd name="connsiteX39" fmla="*/ 838862 w 1522675"/>
              <a:gd name="connsiteY39" fmla="*/ 946205 h 20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2675" h="2039510">
                <a:moveTo>
                  <a:pt x="838862" y="946205"/>
                </a:moveTo>
                <a:lnTo>
                  <a:pt x="981986" y="731520"/>
                </a:lnTo>
                <a:lnTo>
                  <a:pt x="1065475" y="584421"/>
                </a:lnTo>
                <a:lnTo>
                  <a:pt x="1125109" y="453224"/>
                </a:lnTo>
                <a:lnTo>
                  <a:pt x="1148963" y="393590"/>
                </a:lnTo>
                <a:lnTo>
                  <a:pt x="1160890" y="326004"/>
                </a:lnTo>
                <a:lnTo>
                  <a:pt x="1160890" y="290223"/>
                </a:lnTo>
                <a:lnTo>
                  <a:pt x="1144988" y="226612"/>
                </a:lnTo>
                <a:lnTo>
                  <a:pt x="1105231" y="170953"/>
                </a:lnTo>
                <a:lnTo>
                  <a:pt x="950181" y="0"/>
                </a:lnTo>
                <a:lnTo>
                  <a:pt x="1212574" y="47708"/>
                </a:lnTo>
                <a:lnTo>
                  <a:pt x="1315941" y="147099"/>
                </a:lnTo>
                <a:lnTo>
                  <a:pt x="1411356" y="238539"/>
                </a:lnTo>
                <a:lnTo>
                  <a:pt x="1463040" y="298174"/>
                </a:lnTo>
                <a:lnTo>
                  <a:pt x="1494845" y="337931"/>
                </a:lnTo>
                <a:lnTo>
                  <a:pt x="1514723" y="381663"/>
                </a:lnTo>
                <a:lnTo>
                  <a:pt x="1522675" y="413468"/>
                </a:lnTo>
                <a:lnTo>
                  <a:pt x="1518699" y="429371"/>
                </a:lnTo>
                <a:lnTo>
                  <a:pt x="1435210" y="504908"/>
                </a:lnTo>
                <a:lnTo>
                  <a:pt x="1379551" y="556591"/>
                </a:lnTo>
                <a:lnTo>
                  <a:pt x="1296062" y="671885"/>
                </a:lnTo>
                <a:lnTo>
                  <a:pt x="1216549" y="803082"/>
                </a:lnTo>
                <a:lnTo>
                  <a:pt x="1121134" y="942230"/>
                </a:lnTo>
                <a:lnTo>
                  <a:pt x="938254" y="1152939"/>
                </a:lnTo>
                <a:lnTo>
                  <a:pt x="735495" y="1379551"/>
                </a:lnTo>
                <a:lnTo>
                  <a:pt x="624177" y="1498821"/>
                </a:lnTo>
                <a:lnTo>
                  <a:pt x="485029" y="1633993"/>
                </a:lnTo>
                <a:lnTo>
                  <a:pt x="310101" y="1796995"/>
                </a:lnTo>
                <a:lnTo>
                  <a:pt x="170953" y="1920240"/>
                </a:lnTo>
                <a:lnTo>
                  <a:pt x="63610" y="2023607"/>
                </a:lnTo>
                <a:lnTo>
                  <a:pt x="35781" y="2039510"/>
                </a:lnTo>
                <a:lnTo>
                  <a:pt x="7951" y="2031558"/>
                </a:lnTo>
                <a:lnTo>
                  <a:pt x="0" y="2011680"/>
                </a:lnTo>
                <a:lnTo>
                  <a:pt x="3975" y="1987826"/>
                </a:lnTo>
                <a:lnTo>
                  <a:pt x="99391" y="1880484"/>
                </a:lnTo>
                <a:lnTo>
                  <a:pt x="246490" y="1717482"/>
                </a:lnTo>
                <a:lnTo>
                  <a:pt x="389614" y="1538577"/>
                </a:lnTo>
                <a:lnTo>
                  <a:pt x="592372" y="1284136"/>
                </a:lnTo>
                <a:lnTo>
                  <a:pt x="751398" y="1069451"/>
                </a:lnTo>
                <a:lnTo>
                  <a:pt x="838862" y="9462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FEF8E7E-4C12-4099-AEC6-942872268170}"/>
              </a:ext>
            </a:extLst>
          </p:cNvPr>
          <p:cNvSpPr/>
          <p:nvPr/>
        </p:nvSpPr>
        <p:spPr>
          <a:xfrm>
            <a:off x="4957764" y="4522789"/>
            <a:ext cx="585787" cy="1385887"/>
          </a:xfrm>
          <a:custGeom>
            <a:avLst/>
            <a:gdLst>
              <a:gd name="connsiteX0" fmla="*/ 236764 w 585107"/>
              <a:gd name="connsiteY0" fmla="*/ 587829 h 1385207"/>
              <a:gd name="connsiteX1" fmla="*/ 223157 w 585107"/>
              <a:gd name="connsiteY1" fmla="*/ 440872 h 1385207"/>
              <a:gd name="connsiteX2" fmla="*/ 214993 w 585107"/>
              <a:gd name="connsiteY2" fmla="*/ 329293 h 1385207"/>
              <a:gd name="connsiteX3" fmla="*/ 212271 w 585107"/>
              <a:gd name="connsiteY3" fmla="*/ 304800 h 1385207"/>
              <a:gd name="connsiteX4" fmla="*/ 198664 w 585107"/>
              <a:gd name="connsiteY4" fmla="*/ 253093 h 1385207"/>
              <a:gd name="connsiteX5" fmla="*/ 176893 w 585107"/>
              <a:gd name="connsiteY5" fmla="*/ 214993 h 1385207"/>
              <a:gd name="connsiteX6" fmla="*/ 0 w 585107"/>
              <a:gd name="connsiteY6" fmla="*/ 21772 h 1385207"/>
              <a:gd name="connsiteX7" fmla="*/ 193221 w 585107"/>
              <a:gd name="connsiteY7" fmla="*/ 0 h 1385207"/>
              <a:gd name="connsiteX8" fmla="*/ 285750 w 585107"/>
              <a:gd name="connsiteY8" fmla="*/ 51707 h 1385207"/>
              <a:gd name="connsiteX9" fmla="*/ 315686 w 585107"/>
              <a:gd name="connsiteY9" fmla="*/ 68036 h 1385207"/>
              <a:gd name="connsiteX10" fmla="*/ 345621 w 585107"/>
              <a:gd name="connsiteY10" fmla="*/ 81643 h 1385207"/>
              <a:gd name="connsiteX11" fmla="*/ 378278 w 585107"/>
              <a:gd name="connsiteY11" fmla="*/ 89807 h 1385207"/>
              <a:gd name="connsiteX12" fmla="*/ 421821 w 585107"/>
              <a:gd name="connsiteY12" fmla="*/ 92529 h 1385207"/>
              <a:gd name="connsiteX13" fmla="*/ 440871 w 585107"/>
              <a:gd name="connsiteY13" fmla="*/ 97972 h 1385207"/>
              <a:gd name="connsiteX14" fmla="*/ 454478 w 585107"/>
              <a:gd name="connsiteY14" fmla="*/ 111579 h 1385207"/>
              <a:gd name="connsiteX15" fmla="*/ 468086 w 585107"/>
              <a:gd name="connsiteY15" fmla="*/ 247650 h 1385207"/>
              <a:gd name="connsiteX16" fmla="*/ 492578 w 585107"/>
              <a:gd name="connsiteY16" fmla="*/ 538843 h 1385207"/>
              <a:gd name="connsiteX17" fmla="*/ 522514 w 585107"/>
              <a:gd name="connsiteY17" fmla="*/ 781050 h 1385207"/>
              <a:gd name="connsiteX18" fmla="*/ 555171 w 585107"/>
              <a:gd name="connsiteY18" fmla="*/ 1042307 h 1385207"/>
              <a:gd name="connsiteX19" fmla="*/ 585107 w 585107"/>
              <a:gd name="connsiteY19" fmla="*/ 1208315 h 1385207"/>
              <a:gd name="connsiteX20" fmla="*/ 574221 w 585107"/>
              <a:gd name="connsiteY20" fmla="*/ 1254579 h 1385207"/>
              <a:gd name="connsiteX21" fmla="*/ 563336 w 585107"/>
              <a:gd name="connsiteY21" fmla="*/ 1295400 h 1385207"/>
              <a:gd name="connsiteX22" fmla="*/ 541564 w 585107"/>
              <a:gd name="connsiteY22" fmla="*/ 1341665 h 1385207"/>
              <a:gd name="connsiteX23" fmla="*/ 519793 w 585107"/>
              <a:gd name="connsiteY23" fmla="*/ 1366157 h 1385207"/>
              <a:gd name="connsiteX24" fmla="*/ 498021 w 585107"/>
              <a:gd name="connsiteY24" fmla="*/ 1379765 h 1385207"/>
              <a:gd name="connsiteX25" fmla="*/ 462643 w 585107"/>
              <a:gd name="connsiteY25" fmla="*/ 1385207 h 1385207"/>
              <a:gd name="connsiteX26" fmla="*/ 413657 w 585107"/>
              <a:gd name="connsiteY26" fmla="*/ 1374322 h 1385207"/>
              <a:gd name="connsiteX27" fmla="*/ 370114 w 585107"/>
              <a:gd name="connsiteY27" fmla="*/ 1344386 h 1385207"/>
              <a:gd name="connsiteX28" fmla="*/ 326571 w 585107"/>
              <a:gd name="connsiteY28" fmla="*/ 1298122 h 1385207"/>
              <a:gd name="connsiteX29" fmla="*/ 302078 w 585107"/>
              <a:gd name="connsiteY29" fmla="*/ 1243693 h 1385207"/>
              <a:gd name="connsiteX30" fmla="*/ 285750 w 585107"/>
              <a:gd name="connsiteY30" fmla="*/ 1200150 h 1385207"/>
              <a:gd name="connsiteX31" fmla="*/ 274864 w 585107"/>
              <a:gd name="connsiteY31" fmla="*/ 1053193 h 1385207"/>
              <a:gd name="connsiteX32" fmla="*/ 236764 w 585107"/>
              <a:gd name="connsiteY32" fmla="*/ 587829 h 138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5107" h="1385207">
                <a:moveTo>
                  <a:pt x="236764" y="587829"/>
                </a:moveTo>
                <a:lnTo>
                  <a:pt x="223157" y="440872"/>
                </a:lnTo>
                <a:lnTo>
                  <a:pt x="214993" y="329293"/>
                </a:lnTo>
                <a:lnTo>
                  <a:pt x="212271" y="304800"/>
                </a:lnTo>
                <a:lnTo>
                  <a:pt x="198664" y="253093"/>
                </a:lnTo>
                <a:lnTo>
                  <a:pt x="176893" y="214993"/>
                </a:lnTo>
                <a:lnTo>
                  <a:pt x="0" y="21772"/>
                </a:lnTo>
                <a:lnTo>
                  <a:pt x="193221" y="0"/>
                </a:lnTo>
                <a:lnTo>
                  <a:pt x="285750" y="51707"/>
                </a:lnTo>
                <a:lnTo>
                  <a:pt x="315686" y="68036"/>
                </a:lnTo>
                <a:lnTo>
                  <a:pt x="345621" y="81643"/>
                </a:lnTo>
                <a:lnTo>
                  <a:pt x="378278" y="89807"/>
                </a:lnTo>
                <a:lnTo>
                  <a:pt x="421821" y="92529"/>
                </a:lnTo>
                <a:lnTo>
                  <a:pt x="440871" y="97972"/>
                </a:lnTo>
                <a:lnTo>
                  <a:pt x="454478" y="111579"/>
                </a:lnTo>
                <a:lnTo>
                  <a:pt x="468086" y="247650"/>
                </a:lnTo>
                <a:lnTo>
                  <a:pt x="492578" y="538843"/>
                </a:lnTo>
                <a:lnTo>
                  <a:pt x="522514" y="781050"/>
                </a:lnTo>
                <a:lnTo>
                  <a:pt x="555171" y="1042307"/>
                </a:lnTo>
                <a:lnTo>
                  <a:pt x="585107" y="1208315"/>
                </a:lnTo>
                <a:lnTo>
                  <a:pt x="574221" y="1254579"/>
                </a:lnTo>
                <a:lnTo>
                  <a:pt x="563336" y="1295400"/>
                </a:lnTo>
                <a:lnTo>
                  <a:pt x="541564" y="1341665"/>
                </a:lnTo>
                <a:lnTo>
                  <a:pt x="519793" y="1366157"/>
                </a:lnTo>
                <a:lnTo>
                  <a:pt x="498021" y="1379765"/>
                </a:lnTo>
                <a:lnTo>
                  <a:pt x="462643" y="1385207"/>
                </a:lnTo>
                <a:lnTo>
                  <a:pt x="413657" y="1374322"/>
                </a:lnTo>
                <a:lnTo>
                  <a:pt x="370114" y="1344386"/>
                </a:lnTo>
                <a:lnTo>
                  <a:pt x="326571" y="1298122"/>
                </a:lnTo>
                <a:lnTo>
                  <a:pt x="302078" y="1243693"/>
                </a:lnTo>
                <a:lnTo>
                  <a:pt x="285750" y="1200150"/>
                </a:lnTo>
                <a:lnTo>
                  <a:pt x="274864" y="1053193"/>
                </a:lnTo>
                <a:lnTo>
                  <a:pt x="236764" y="5878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C5EA46E-2615-4E2A-B368-CF544B1F6608}"/>
              </a:ext>
            </a:extLst>
          </p:cNvPr>
          <p:cNvSpPr/>
          <p:nvPr/>
        </p:nvSpPr>
        <p:spPr>
          <a:xfrm>
            <a:off x="5313363" y="4318001"/>
            <a:ext cx="2463800" cy="1484313"/>
          </a:xfrm>
          <a:custGeom>
            <a:avLst/>
            <a:gdLst>
              <a:gd name="connsiteX0" fmla="*/ 401283 w 2463617"/>
              <a:gd name="connsiteY0" fmla="*/ 430886 h 1483433"/>
              <a:gd name="connsiteX1" fmla="*/ 92097 w 2463617"/>
              <a:gd name="connsiteY1" fmla="*/ 473646 h 1483433"/>
              <a:gd name="connsiteX2" fmla="*/ 0 w 2463617"/>
              <a:gd name="connsiteY2" fmla="*/ 296029 h 1483433"/>
              <a:gd name="connsiteX3" fmla="*/ 161171 w 2463617"/>
              <a:gd name="connsiteY3" fmla="*/ 282872 h 1483433"/>
              <a:gd name="connsiteX4" fmla="*/ 414440 w 2463617"/>
              <a:gd name="connsiteY4" fmla="*/ 249980 h 1483433"/>
              <a:gd name="connsiteX5" fmla="*/ 769674 w 2463617"/>
              <a:gd name="connsiteY5" fmla="*/ 200642 h 1483433"/>
              <a:gd name="connsiteX6" fmla="*/ 1118330 w 2463617"/>
              <a:gd name="connsiteY6" fmla="*/ 151304 h 1483433"/>
              <a:gd name="connsiteX7" fmla="*/ 1503168 w 2463617"/>
              <a:gd name="connsiteY7" fmla="*/ 98676 h 1483433"/>
              <a:gd name="connsiteX8" fmla="*/ 1828800 w 2463617"/>
              <a:gd name="connsiteY8" fmla="*/ 55916 h 1483433"/>
              <a:gd name="connsiteX9" fmla="*/ 1871559 w 2463617"/>
              <a:gd name="connsiteY9" fmla="*/ 42760 h 1483433"/>
              <a:gd name="connsiteX10" fmla="*/ 1947211 w 2463617"/>
              <a:gd name="connsiteY10" fmla="*/ 9868 h 1483433"/>
              <a:gd name="connsiteX11" fmla="*/ 2009706 w 2463617"/>
              <a:gd name="connsiteY11" fmla="*/ 0 h 1483433"/>
              <a:gd name="connsiteX12" fmla="*/ 2045887 w 2463617"/>
              <a:gd name="connsiteY12" fmla="*/ 9868 h 1483433"/>
              <a:gd name="connsiteX13" fmla="*/ 2085358 w 2463617"/>
              <a:gd name="connsiteY13" fmla="*/ 32892 h 1483433"/>
              <a:gd name="connsiteX14" fmla="*/ 2197191 w 2463617"/>
              <a:gd name="connsiteY14" fmla="*/ 111833 h 1483433"/>
              <a:gd name="connsiteX15" fmla="*/ 2335338 w 2463617"/>
              <a:gd name="connsiteY15" fmla="*/ 226955 h 1483433"/>
              <a:gd name="connsiteX16" fmla="*/ 2417568 w 2463617"/>
              <a:gd name="connsiteY16" fmla="*/ 305896 h 1483433"/>
              <a:gd name="connsiteX17" fmla="*/ 2440592 w 2463617"/>
              <a:gd name="connsiteY17" fmla="*/ 328921 h 1483433"/>
              <a:gd name="connsiteX18" fmla="*/ 2457038 w 2463617"/>
              <a:gd name="connsiteY18" fmla="*/ 351945 h 1483433"/>
              <a:gd name="connsiteX19" fmla="*/ 2463617 w 2463617"/>
              <a:gd name="connsiteY19" fmla="*/ 381548 h 1483433"/>
              <a:gd name="connsiteX20" fmla="*/ 2453749 w 2463617"/>
              <a:gd name="connsiteY20" fmla="*/ 414440 h 1483433"/>
              <a:gd name="connsiteX21" fmla="*/ 2414279 w 2463617"/>
              <a:gd name="connsiteY21" fmla="*/ 463778 h 1483433"/>
              <a:gd name="connsiteX22" fmla="*/ 2374808 w 2463617"/>
              <a:gd name="connsiteY22" fmla="*/ 509827 h 1483433"/>
              <a:gd name="connsiteX23" fmla="*/ 2348495 w 2463617"/>
              <a:gd name="connsiteY23" fmla="*/ 546009 h 1483433"/>
              <a:gd name="connsiteX24" fmla="*/ 2325470 w 2463617"/>
              <a:gd name="connsiteY24" fmla="*/ 605214 h 1483433"/>
              <a:gd name="connsiteX25" fmla="*/ 2262975 w 2463617"/>
              <a:gd name="connsiteY25" fmla="*/ 861773 h 1483433"/>
              <a:gd name="connsiteX26" fmla="*/ 2190612 w 2463617"/>
              <a:gd name="connsiteY26" fmla="*/ 1134777 h 1483433"/>
              <a:gd name="connsiteX27" fmla="*/ 2134696 w 2463617"/>
              <a:gd name="connsiteY27" fmla="*/ 1361732 h 1483433"/>
              <a:gd name="connsiteX28" fmla="*/ 2108382 w 2463617"/>
              <a:gd name="connsiteY28" fmla="*/ 1443963 h 1483433"/>
              <a:gd name="connsiteX29" fmla="*/ 2091936 w 2463617"/>
              <a:gd name="connsiteY29" fmla="*/ 1460409 h 1483433"/>
              <a:gd name="connsiteX30" fmla="*/ 2065623 w 2463617"/>
              <a:gd name="connsiteY30" fmla="*/ 1476855 h 1483433"/>
              <a:gd name="connsiteX31" fmla="*/ 2026152 w 2463617"/>
              <a:gd name="connsiteY31" fmla="*/ 1483433 h 1483433"/>
              <a:gd name="connsiteX32" fmla="*/ 1980103 w 2463617"/>
              <a:gd name="connsiteY32" fmla="*/ 1470276 h 1483433"/>
              <a:gd name="connsiteX33" fmla="*/ 1937343 w 2463617"/>
              <a:gd name="connsiteY33" fmla="*/ 1430806 h 1483433"/>
              <a:gd name="connsiteX34" fmla="*/ 1894584 w 2463617"/>
              <a:gd name="connsiteY34" fmla="*/ 1388046 h 1483433"/>
              <a:gd name="connsiteX35" fmla="*/ 1864981 w 2463617"/>
              <a:gd name="connsiteY35" fmla="*/ 1355154 h 1483433"/>
              <a:gd name="connsiteX36" fmla="*/ 1822221 w 2463617"/>
              <a:gd name="connsiteY36" fmla="*/ 1299237 h 1483433"/>
              <a:gd name="connsiteX37" fmla="*/ 1894584 w 2463617"/>
              <a:gd name="connsiteY37" fmla="*/ 1108463 h 1483433"/>
              <a:gd name="connsiteX38" fmla="*/ 1953789 w 2463617"/>
              <a:gd name="connsiteY38" fmla="*/ 766386 h 1483433"/>
              <a:gd name="connsiteX39" fmla="*/ 2026152 w 2463617"/>
              <a:gd name="connsiteY39" fmla="*/ 345367 h 1483433"/>
              <a:gd name="connsiteX40" fmla="*/ 2026152 w 2463617"/>
              <a:gd name="connsiteY40" fmla="*/ 325632 h 1483433"/>
              <a:gd name="connsiteX41" fmla="*/ 2006417 w 2463617"/>
              <a:gd name="connsiteY41" fmla="*/ 289450 h 1483433"/>
              <a:gd name="connsiteX42" fmla="*/ 1963657 w 2463617"/>
              <a:gd name="connsiteY42" fmla="*/ 259847 h 1483433"/>
              <a:gd name="connsiteX43" fmla="*/ 1920897 w 2463617"/>
              <a:gd name="connsiteY43" fmla="*/ 249980 h 1483433"/>
              <a:gd name="connsiteX44" fmla="*/ 1763015 w 2463617"/>
              <a:gd name="connsiteY44" fmla="*/ 273004 h 1483433"/>
              <a:gd name="connsiteX45" fmla="*/ 1292659 w 2463617"/>
              <a:gd name="connsiteY45" fmla="*/ 325632 h 1483433"/>
              <a:gd name="connsiteX46" fmla="*/ 822302 w 2463617"/>
              <a:gd name="connsiteY46" fmla="*/ 381548 h 1483433"/>
              <a:gd name="connsiteX47" fmla="*/ 401283 w 2463617"/>
              <a:gd name="connsiteY47" fmla="*/ 430886 h 148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63617" h="1483433">
                <a:moveTo>
                  <a:pt x="401283" y="430886"/>
                </a:moveTo>
                <a:lnTo>
                  <a:pt x="92097" y="473646"/>
                </a:lnTo>
                <a:lnTo>
                  <a:pt x="0" y="296029"/>
                </a:lnTo>
                <a:lnTo>
                  <a:pt x="161171" y="282872"/>
                </a:lnTo>
                <a:lnTo>
                  <a:pt x="414440" y="249980"/>
                </a:lnTo>
                <a:lnTo>
                  <a:pt x="769674" y="200642"/>
                </a:lnTo>
                <a:lnTo>
                  <a:pt x="1118330" y="151304"/>
                </a:lnTo>
                <a:lnTo>
                  <a:pt x="1503168" y="98676"/>
                </a:lnTo>
                <a:lnTo>
                  <a:pt x="1828800" y="55916"/>
                </a:lnTo>
                <a:lnTo>
                  <a:pt x="1871559" y="42760"/>
                </a:lnTo>
                <a:lnTo>
                  <a:pt x="1947211" y="9868"/>
                </a:lnTo>
                <a:lnTo>
                  <a:pt x="2009706" y="0"/>
                </a:lnTo>
                <a:lnTo>
                  <a:pt x="2045887" y="9868"/>
                </a:lnTo>
                <a:lnTo>
                  <a:pt x="2085358" y="32892"/>
                </a:lnTo>
                <a:lnTo>
                  <a:pt x="2197191" y="111833"/>
                </a:lnTo>
                <a:lnTo>
                  <a:pt x="2335338" y="226955"/>
                </a:lnTo>
                <a:lnTo>
                  <a:pt x="2417568" y="305896"/>
                </a:lnTo>
                <a:lnTo>
                  <a:pt x="2440592" y="328921"/>
                </a:lnTo>
                <a:lnTo>
                  <a:pt x="2457038" y="351945"/>
                </a:lnTo>
                <a:lnTo>
                  <a:pt x="2463617" y="381548"/>
                </a:lnTo>
                <a:lnTo>
                  <a:pt x="2453749" y="414440"/>
                </a:lnTo>
                <a:lnTo>
                  <a:pt x="2414279" y="463778"/>
                </a:lnTo>
                <a:lnTo>
                  <a:pt x="2374808" y="509827"/>
                </a:lnTo>
                <a:lnTo>
                  <a:pt x="2348495" y="546009"/>
                </a:lnTo>
                <a:lnTo>
                  <a:pt x="2325470" y="605214"/>
                </a:lnTo>
                <a:lnTo>
                  <a:pt x="2262975" y="861773"/>
                </a:lnTo>
                <a:lnTo>
                  <a:pt x="2190612" y="1134777"/>
                </a:lnTo>
                <a:lnTo>
                  <a:pt x="2134696" y="1361732"/>
                </a:lnTo>
                <a:lnTo>
                  <a:pt x="2108382" y="1443963"/>
                </a:lnTo>
                <a:lnTo>
                  <a:pt x="2091936" y="1460409"/>
                </a:lnTo>
                <a:lnTo>
                  <a:pt x="2065623" y="1476855"/>
                </a:lnTo>
                <a:lnTo>
                  <a:pt x="2026152" y="1483433"/>
                </a:lnTo>
                <a:lnTo>
                  <a:pt x="1980103" y="1470276"/>
                </a:lnTo>
                <a:lnTo>
                  <a:pt x="1937343" y="1430806"/>
                </a:lnTo>
                <a:lnTo>
                  <a:pt x="1894584" y="1388046"/>
                </a:lnTo>
                <a:lnTo>
                  <a:pt x="1864981" y="1355154"/>
                </a:lnTo>
                <a:lnTo>
                  <a:pt x="1822221" y="1299237"/>
                </a:lnTo>
                <a:lnTo>
                  <a:pt x="1894584" y="1108463"/>
                </a:lnTo>
                <a:lnTo>
                  <a:pt x="1953789" y="766386"/>
                </a:lnTo>
                <a:lnTo>
                  <a:pt x="2026152" y="345367"/>
                </a:lnTo>
                <a:lnTo>
                  <a:pt x="2026152" y="325632"/>
                </a:lnTo>
                <a:lnTo>
                  <a:pt x="2006417" y="289450"/>
                </a:lnTo>
                <a:lnTo>
                  <a:pt x="1963657" y="259847"/>
                </a:lnTo>
                <a:lnTo>
                  <a:pt x="1920897" y="249980"/>
                </a:lnTo>
                <a:lnTo>
                  <a:pt x="1763015" y="273004"/>
                </a:lnTo>
                <a:lnTo>
                  <a:pt x="1292659" y="325632"/>
                </a:lnTo>
                <a:lnTo>
                  <a:pt x="822302" y="381548"/>
                </a:lnTo>
                <a:lnTo>
                  <a:pt x="401283" y="4308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C80CD44-B733-4AB6-A6DB-8FA684BDC577}"/>
              </a:ext>
            </a:extLst>
          </p:cNvPr>
          <p:cNvSpPr/>
          <p:nvPr/>
        </p:nvSpPr>
        <p:spPr>
          <a:xfrm>
            <a:off x="5372101" y="5421313"/>
            <a:ext cx="1920875" cy="334962"/>
          </a:xfrm>
          <a:custGeom>
            <a:avLst/>
            <a:gdLst>
              <a:gd name="connsiteX0" fmla="*/ 425885 w 1921492"/>
              <a:gd name="connsiteY0" fmla="*/ 300624 h 335697"/>
              <a:gd name="connsiteX1" fmla="*/ 137786 w 1921492"/>
              <a:gd name="connsiteY1" fmla="*/ 335697 h 335697"/>
              <a:gd name="connsiteX2" fmla="*/ 0 w 1921492"/>
              <a:gd name="connsiteY2" fmla="*/ 157828 h 335697"/>
              <a:gd name="connsiteX3" fmla="*/ 258036 w 1921492"/>
              <a:gd name="connsiteY3" fmla="*/ 147807 h 335697"/>
              <a:gd name="connsiteX4" fmla="*/ 390812 w 1921492"/>
              <a:gd name="connsiteY4" fmla="*/ 137786 h 335697"/>
              <a:gd name="connsiteX5" fmla="*/ 553650 w 1921492"/>
              <a:gd name="connsiteY5" fmla="*/ 125260 h 335697"/>
              <a:gd name="connsiteX6" fmla="*/ 701457 w 1921492"/>
              <a:gd name="connsiteY6" fmla="*/ 112734 h 335697"/>
              <a:gd name="connsiteX7" fmla="*/ 924421 w 1921492"/>
              <a:gd name="connsiteY7" fmla="*/ 92692 h 335697"/>
              <a:gd name="connsiteX8" fmla="*/ 1052186 w 1921492"/>
              <a:gd name="connsiteY8" fmla="*/ 77661 h 335697"/>
              <a:gd name="connsiteX9" fmla="*/ 1252603 w 1921492"/>
              <a:gd name="connsiteY9" fmla="*/ 50104 h 335697"/>
              <a:gd name="connsiteX10" fmla="*/ 1412936 w 1921492"/>
              <a:gd name="connsiteY10" fmla="*/ 25052 h 335697"/>
              <a:gd name="connsiteX11" fmla="*/ 1543206 w 1921492"/>
              <a:gd name="connsiteY11" fmla="*/ 7515 h 335697"/>
              <a:gd name="connsiteX12" fmla="*/ 1635899 w 1921492"/>
              <a:gd name="connsiteY12" fmla="*/ 0 h 335697"/>
              <a:gd name="connsiteX13" fmla="*/ 1696024 w 1921492"/>
              <a:gd name="connsiteY13" fmla="*/ 0 h 335697"/>
              <a:gd name="connsiteX14" fmla="*/ 1778696 w 1921492"/>
              <a:gd name="connsiteY14" fmla="*/ 7515 h 335697"/>
              <a:gd name="connsiteX15" fmla="*/ 1921492 w 1921492"/>
              <a:gd name="connsiteY15" fmla="*/ 47599 h 335697"/>
              <a:gd name="connsiteX16" fmla="*/ 1798737 w 1921492"/>
              <a:gd name="connsiteY16" fmla="*/ 200416 h 335697"/>
              <a:gd name="connsiteX17" fmla="*/ 1723581 w 1921492"/>
              <a:gd name="connsiteY17" fmla="*/ 197911 h 335697"/>
              <a:gd name="connsiteX18" fmla="*/ 1585795 w 1921492"/>
              <a:gd name="connsiteY18" fmla="*/ 207932 h 335697"/>
              <a:gd name="connsiteX19" fmla="*/ 1335274 w 1921492"/>
              <a:gd name="connsiteY19" fmla="*/ 225468 h 335697"/>
              <a:gd name="connsiteX20" fmla="*/ 1077238 w 1921492"/>
              <a:gd name="connsiteY20" fmla="*/ 243005 h 335697"/>
              <a:gd name="connsiteX21" fmla="*/ 831728 w 1921492"/>
              <a:gd name="connsiteY21" fmla="*/ 260541 h 335697"/>
              <a:gd name="connsiteX22" fmla="*/ 596239 w 1921492"/>
              <a:gd name="connsiteY22" fmla="*/ 280583 h 335697"/>
              <a:gd name="connsiteX23" fmla="*/ 425885 w 1921492"/>
              <a:gd name="connsiteY23" fmla="*/ 300624 h 3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21492" h="335697">
                <a:moveTo>
                  <a:pt x="425885" y="300624"/>
                </a:moveTo>
                <a:lnTo>
                  <a:pt x="137786" y="335697"/>
                </a:lnTo>
                <a:lnTo>
                  <a:pt x="0" y="157828"/>
                </a:lnTo>
                <a:lnTo>
                  <a:pt x="258036" y="147807"/>
                </a:lnTo>
                <a:lnTo>
                  <a:pt x="390812" y="137786"/>
                </a:lnTo>
                <a:lnTo>
                  <a:pt x="553650" y="125260"/>
                </a:lnTo>
                <a:lnTo>
                  <a:pt x="701457" y="112734"/>
                </a:lnTo>
                <a:lnTo>
                  <a:pt x="924421" y="92692"/>
                </a:lnTo>
                <a:lnTo>
                  <a:pt x="1052186" y="77661"/>
                </a:lnTo>
                <a:lnTo>
                  <a:pt x="1252603" y="50104"/>
                </a:lnTo>
                <a:lnTo>
                  <a:pt x="1412936" y="25052"/>
                </a:lnTo>
                <a:lnTo>
                  <a:pt x="1543206" y="7515"/>
                </a:lnTo>
                <a:lnTo>
                  <a:pt x="1635899" y="0"/>
                </a:lnTo>
                <a:lnTo>
                  <a:pt x="1696024" y="0"/>
                </a:lnTo>
                <a:lnTo>
                  <a:pt x="1778696" y="7515"/>
                </a:lnTo>
                <a:lnTo>
                  <a:pt x="1921492" y="47599"/>
                </a:lnTo>
                <a:lnTo>
                  <a:pt x="1798737" y="200416"/>
                </a:lnTo>
                <a:lnTo>
                  <a:pt x="1723581" y="197911"/>
                </a:lnTo>
                <a:lnTo>
                  <a:pt x="1585795" y="207932"/>
                </a:lnTo>
                <a:lnTo>
                  <a:pt x="1335274" y="225468"/>
                </a:lnTo>
                <a:lnTo>
                  <a:pt x="1077238" y="243005"/>
                </a:lnTo>
                <a:lnTo>
                  <a:pt x="831728" y="260541"/>
                </a:lnTo>
                <a:lnTo>
                  <a:pt x="596239" y="280583"/>
                </a:lnTo>
                <a:lnTo>
                  <a:pt x="425885" y="3006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93A8D7-DDE9-4027-8970-351DCC44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6" y="1458914"/>
            <a:ext cx="4115157" cy="44504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B97E9A-1545-41F1-BD04-66BCD72DA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6" y="1497582"/>
            <a:ext cx="4121253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0" grpId="0" animBg="1"/>
      <p:bldP spid="11" grpId="0" animBg="1"/>
      <p:bldP spid="19" grpId="0" animBg="1"/>
      <p:bldP spid="20" grpId="0" animBg="1"/>
      <p:bldP spid="23" grpId="0" animBg="1"/>
      <p:bldP spid="2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B19BB4-1829-42DE-AF97-CAF5452E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21" y="1203767"/>
            <a:ext cx="411515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00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B0CB50F8-EC2E-43A4-B660-AAD5BFDD3788}"/>
              </a:ext>
            </a:extLst>
          </p:cNvPr>
          <p:cNvSpPr/>
          <p:nvPr/>
        </p:nvSpPr>
        <p:spPr>
          <a:xfrm>
            <a:off x="4314825" y="1811339"/>
            <a:ext cx="750888" cy="593725"/>
          </a:xfrm>
          <a:custGeom>
            <a:avLst/>
            <a:gdLst>
              <a:gd name="connsiteX0" fmla="*/ 378619 w 750094"/>
              <a:gd name="connsiteY0" fmla="*/ 454819 h 592932"/>
              <a:gd name="connsiteX1" fmla="*/ 292894 w 750094"/>
              <a:gd name="connsiteY1" fmla="*/ 373857 h 592932"/>
              <a:gd name="connsiteX2" fmla="*/ 216694 w 750094"/>
              <a:gd name="connsiteY2" fmla="*/ 292894 h 592932"/>
              <a:gd name="connsiteX3" fmla="*/ 116681 w 750094"/>
              <a:gd name="connsiteY3" fmla="*/ 178594 h 592932"/>
              <a:gd name="connsiteX4" fmla="*/ 40481 w 750094"/>
              <a:gd name="connsiteY4" fmla="*/ 92869 h 592932"/>
              <a:gd name="connsiteX5" fmla="*/ 11906 w 750094"/>
              <a:gd name="connsiteY5" fmla="*/ 57150 h 592932"/>
              <a:gd name="connsiteX6" fmla="*/ 0 w 750094"/>
              <a:gd name="connsiteY6" fmla="*/ 26194 h 592932"/>
              <a:gd name="connsiteX7" fmla="*/ 2381 w 750094"/>
              <a:gd name="connsiteY7" fmla="*/ 0 h 592932"/>
              <a:gd name="connsiteX8" fmla="*/ 21431 w 750094"/>
              <a:gd name="connsiteY8" fmla="*/ 0 h 592932"/>
              <a:gd name="connsiteX9" fmla="*/ 45244 w 750094"/>
              <a:gd name="connsiteY9" fmla="*/ 2382 h 592932"/>
              <a:gd name="connsiteX10" fmla="*/ 123825 w 750094"/>
              <a:gd name="connsiteY10" fmla="*/ 45244 h 592932"/>
              <a:gd name="connsiteX11" fmla="*/ 259556 w 750094"/>
              <a:gd name="connsiteY11" fmla="*/ 109538 h 592932"/>
              <a:gd name="connsiteX12" fmla="*/ 347663 w 750094"/>
              <a:gd name="connsiteY12" fmla="*/ 138113 h 592932"/>
              <a:gd name="connsiteX13" fmla="*/ 433388 w 750094"/>
              <a:gd name="connsiteY13" fmla="*/ 157163 h 592932"/>
              <a:gd name="connsiteX14" fmla="*/ 547688 w 750094"/>
              <a:gd name="connsiteY14" fmla="*/ 166688 h 592932"/>
              <a:gd name="connsiteX15" fmla="*/ 600075 w 750094"/>
              <a:gd name="connsiteY15" fmla="*/ 164307 h 592932"/>
              <a:gd name="connsiteX16" fmla="*/ 619125 w 750094"/>
              <a:gd name="connsiteY16" fmla="*/ 169069 h 592932"/>
              <a:gd name="connsiteX17" fmla="*/ 654844 w 750094"/>
              <a:gd name="connsiteY17" fmla="*/ 219075 h 592932"/>
              <a:gd name="connsiteX18" fmla="*/ 683419 w 750094"/>
              <a:gd name="connsiteY18" fmla="*/ 271463 h 592932"/>
              <a:gd name="connsiteX19" fmla="*/ 711994 w 750094"/>
              <a:gd name="connsiteY19" fmla="*/ 328613 h 592932"/>
              <a:gd name="connsiteX20" fmla="*/ 733425 w 750094"/>
              <a:gd name="connsiteY20" fmla="*/ 392907 h 592932"/>
              <a:gd name="connsiteX21" fmla="*/ 745331 w 750094"/>
              <a:gd name="connsiteY21" fmla="*/ 442913 h 592932"/>
              <a:gd name="connsiteX22" fmla="*/ 750094 w 750094"/>
              <a:gd name="connsiteY22" fmla="*/ 500063 h 592932"/>
              <a:gd name="connsiteX23" fmla="*/ 747713 w 750094"/>
              <a:gd name="connsiteY23" fmla="*/ 542925 h 592932"/>
              <a:gd name="connsiteX24" fmla="*/ 723900 w 750094"/>
              <a:gd name="connsiteY24" fmla="*/ 569119 h 592932"/>
              <a:gd name="connsiteX25" fmla="*/ 681038 w 750094"/>
              <a:gd name="connsiteY25" fmla="*/ 585788 h 592932"/>
              <a:gd name="connsiteX26" fmla="*/ 628650 w 750094"/>
              <a:gd name="connsiteY26" fmla="*/ 592932 h 592932"/>
              <a:gd name="connsiteX27" fmla="*/ 583406 w 750094"/>
              <a:gd name="connsiteY27" fmla="*/ 588169 h 592932"/>
              <a:gd name="connsiteX28" fmla="*/ 533400 w 750094"/>
              <a:gd name="connsiteY28" fmla="*/ 569119 h 592932"/>
              <a:gd name="connsiteX29" fmla="*/ 466725 w 750094"/>
              <a:gd name="connsiteY29" fmla="*/ 523875 h 592932"/>
              <a:gd name="connsiteX30" fmla="*/ 378619 w 750094"/>
              <a:gd name="connsiteY30" fmla="*/ 454819 h 5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0094" h="592932">
                <a:moveTo>
                  <a:pt x="378619" y="454819"/>
                </a:moveTo>
                <a:lnTo>
                  <a:pt x="292894" y="373857"/>
                </a:lnTo>
                <a:lnTo>
                  <a:pt x="216694" y="292894"/>
                </a:lnTo>
                <a:lnTo>
                  <a:pt x="116681" y="178594"/>
                </a:lnTo>
                <a:lnTo>
                  <a:pt x="40481" y="92869"/>
                </a:lnTo>
                <a:lnTo>
                  <a:pt x="11906" y="57150"/>
                </a:lnTo>
                <a:lnTo>
                  <a:pt x="0" y="26194"/>
                </a:lnTo>
                <a:lnTo>
                  <a:pt x="2381" y="0"/>
                </a:lnTo>
                <a:lnTo>
                  <a:pt x="21431" y="0"/>
                </a:lnTo>
                <a:lnTo>
                  <a:pt x="45244" y="2382"/>
                </a:lnTo>
                <a:lnTo>
                  <a:pt x="123825" y="45244"/>
                </a:lnTo>
                <a:lnTo>
                  <a:pt x="259556" y="109538"/>
                </a:lnTo>
                <a:lnTo>
                  <a:pt x="347663" y="138113"/>
                </a:lnTo>
                <a:lnTo>
                  <a:pt x="433388" y="157163"/>
                </a:lnTo>
                <a:lnTo>
                  <a:pt x="547688" y="166688"/>
                </a:lnTo>
                <a:lnTo>
                  <a:pt x="600075" y="164307"/>
                </a:lnTo>
                <a:lnTo>
                  <a:pt x="619125" y="169069"/>
                </a:lnTo>
                <a:lnTo>
                  <a:pt x="654844" y="219075"/>
                </a:lnTo>
                <a:lnTo>
                  <a:pt x="683419" y="271463"/>
                </a:lnTo>
                <a:lnTo>
                  <a:pt x="711994" y="328613"/>
                </a:lnTo>
                <a:lnTo>
                  <a:pt x="733425" y="392907"/>
                </a:lnTo>
                <a:lnTo>
                  <a:pt x="745331" y="442913"/>
                </a:lnTo>
                <a:lnTo>
                  <a:pt x="750094" y="500063"/>
                </a:lnTo>
                <a:lnTo>
                  <a:pt x="747713" y="542925"/>
                </a:lnTo>
                <a:lnTo>
                  <a:pt x="723900" y="569119"/>
                </a:lnTo>
                <a:lnTo>
                  <a:pt x="681038" y="585788"/>
                </a:lnTo>
                <a:lnTo>
                  <a:pt x="628650" y="592932"/>
                </a:lnTo>
                <a:lnTo>
                  <a:pt x="583406" y="588169"/>
                </a:lnTo>
                <a:lnTo>
                  <a:pt x="533400" y="569119"/>
                </a:lnTo>
                <a:lnTo>
                  <a:pt x="466725" y="523875"/>
                </a:lnTo>
                <a:lnTo>
                  <a:pt x="378619" y="4548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BCDB502A-0A4F-4294-8DA1-92DF878B7D97}"/>
              </a:ext>
            </a:extLst>
          </p:cNvPr>
          <p:cNvSpPr/>
          <p:nvPr/>
        </p:nvSpPr>
        <p:spPr>
          <a:xfrm>
            <a:off x="3865563" y="2925764"/>
            <a:ext cx="863600" cy="587375"/>
          </a:xfrm>
          <a:custGeom>
            <a:avLst/>
            <a:gdLst>
              <a:gd name="connsiteX0" fmla="*/ 478631 w 864394"/>
              <a:gd name="connsiteY0" fmla="*/ 176213 h 585788"/>
              <a:gd name="connsiteX1" fmla="*/ 361950 w 864394"/>
              <a:gd name="connsiteY1" fmla="*/ 147638 h 585788"/>
              <a:gd name="connsiteX2" fmla="*/ 266700 w 864394"/>
              <a:gd name="connsiteY2" fmla="*/ 123825 h 585788"/>
              <a:gd name="connsiteX3" fmla="*/ 216694 w 864394"/>
              <a:gd name="connsiteY3" fmla="*/ 100013 h 585788"/>
              <a:gd name="connsiteX4" fmla="*/ 130969 w 864394"/>
              <a:gd name="connsiteY4" fmla="*/ 59532 h 585788"/>
              <a:gd name="connsiteX5" fmla="*/ 78581 w 864394"/>
              <a:gd name="connsiteY5" fmla="*/ 23813 h 585788"/>
              <a:gd name="connsiteX6" fmla="*/ 45244 w 864394"/>
              <a:gd name="connsiteY6" fmla="*/ 7144 h 585788"/>
              <a:gd name="connsiteX7" fmla="*/ 16669 w 864394"/>
              <a:gd name="connsiteY7" fmla="*/ 0 h 585788"/>
              <a:gd name="connsiteX8" fmla="*/ 2381 w 864394"/>
              <a:gd name="connsiteY8" fmla="*/ 7144 h 585788"/>
              <a:gd name="connsiteX9" fmla="*/ 0 w 864394"/>
              <a:gd name="connsiteY9" fmla="*/ 28575 h 585788"/>
              <a:gd name="connsiteX10" fmla="*/ 7144 w 864394"/>
              <a:gd name="connsiteY10" fmla="*/ 47625 h 585788"/>
              <a:gd name="connsiteX11" fmla="*/ 40481 w 864394"/>
              <a:gd name="connsiteY11" fmla="*/ 109538 h 585788"/>
              <a:gd name="connsiteX12" fmla="*/ 92869 w 864394"/>
              <a:gd name="connsiteY12" fmla="*/ 180975 h 585788"/>
              <a:gd name="connsiteX13" fmla="*/ 154781 w 864394"/>
              <a:gd name="connsiteY13" fmla="*/ 247650 h 585788"/>
              <a:gd name="connsiteX14" fmla="*/ 211931 w 864394"/>
              <a:gd name="connsiteY14" fmla="*/ 304800 h 585788"/>
              <a:gd name="connsiteX15" fmla="*/ 300037 w 864394"/>
              <a:gd name="connsiteY15" fmla="*/ 369094 h 585788"/>
              <a:gd name="connsiteX16" fmla="*/ 354806 w 864394"/>
              <a:gd name="connsiteY16" fmla="*/ 404813 h 585788"/>
              <a:gd name="connsiteX17" fmla="*/ 402431 w 864394"/>
              <a:gd name="connsiteY17" fmla="*/ 440532 h 585788"/>
              <a:gd name="connsiteX18" fmla="*/ 483394 w 864394"/>
              <a:gd name="connsiteY18" fmla="*/ 488157 h 585788"/>
              <a:gd name="connsiteX19" fmla="*/ 552450 w 864394"/>
              <a:gd name="connsiteY19" fmla="*/ 519113 h 585788"/>
              <a:gd name="connsiteX20" fmla="*/ 626269 w 864394"/>
              <a:gd name="connsiteY20" fmla="*/ 545307 h 585788"/>
              <a:gd name="connsiteX21" fmla="*/ 714375 w 864394"/>
              <a:gd name="connsiteY21" fmla="*/ 569119 h 585788"/>
              <a:gd name="connsiteX22" fmla="*/ 759619 w 864394"/>
              <a:gd name="connsiteY22" fmla="*/ 583407 h 585788"/>
              <a:gd name="connsiteX23" fmla="*/ 809625 w 864394"/>
              <a:gd name="connsiteY23" fmla="*/ 585788 h 585788"/>
              <a:gd name="connsiteX24" fmla="*/ 833437 w 864394"/>
              <a:gd name="connsiteY24" fmla="*/ 578644 h 585788"/>
              <a:gd name="connsiteX25" fmla="*/ 854869 w 864394"/>
              <a:gd name="connsiteY25" fmla="*/ 561975 h 585788"/>
              <a:gd name="connsiteX26" fmla="*/ 862012 w 864394"/>
              <a:gd name="connsiteY26" fmla="*/ 535782 h 585788"/>
              <a:gd name="connsiteX27" fmla="*/ 864394 w 864394"/>
              <a:gd name="connsiteY27" fmla="*/ 504825 h 585788"/>
              <a:gd name="connsiteX28" fmla="*/ 852487 w 864394"/>
              <a:gd name="connsiteY28" fmla="*/ 466725 h 585788"/>
              <a:gd name="connsiteX29" fmla="*/ 828675 w 864394"/>
              <a:gd name="connsiteY29" fmla="*/ 404813 h 585788"/>
              <a:gd name="connsiteX30" fmla="*/ 785812 w 864394"/>
              <a:gd name="connsiteY30" fmla="*/ 333375 h 585788"/>
              <a:gd name="connsiteX31" fmla="*/ 745331 w 864394"/>
              <a:gd name="connsiteY31" fmla="*/ 285750 h 585788"/>
              <a:gd name="connsiteX32" fmla="*/ 695325 w 864394"/>
              <a:gd name="connsiteY32" fmla="*/ 242888 h 585788"/>
              <a:gd name="connsiteX33" fmla="*/ 676275 w 864394"/>
              <a:gd name="connsiteY33" fmla="*/ 233363 h 585788"/>
              <a:gd name="connsiteX34" fmla="*/ 581025 w 864394"/>
              <a:gd name="connsiteY34" fmla="*/ 207169 h 585788"/>
              <a:gd name="connsiteX35" fmla="*/ 478631 w 864394"/>
              <a:gd name="connsiteY35" fmla="*/ 176213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394" h="585788">
                <a:moveTo>
                  <a:pt x="478631" y="176213"/>
                </a:moveTo>
                <a:lnTo>
                  <a:pt x="361950" y="147638"/>
                </a:lnTo>
                <a:lnTo>
                  <a:pt x="266700" y="123825"/>
                </a:lnTo>
                <a:lnTo>
                  <a:pt x="216694" y="100013"/>
                </a:lnTo>
                <a:lnTo>
                  <a:pt x="130969" y="59532"/>
                </a:lnTo>
                <a:lnTo>
                  <a:pt x="78581" y="23813"/>
                </a:lnTo>
                <a:lnTo>
                  <a:pt x="45244" y="7144"/>
                </a:lnTo>
                <a:lnTo>
                  <a:pt x="16669" y="0"/>
                </a:lnTo>
                <a:lnTo>
                  <a:pt x="2381" y="7144"/>
                </a:lnTo>
                <a:lnTo>
                  <a:pt x="0" y="28575"/>
                </a:lnTo>
                <a:lnTo>
                  <a:pt x="7144" y="47625"/>
                </a:lnTo>
                <a:lnTo>
                  <a:pt x="40481" y="109538"/>
                </a:lnTo>
                <a:lnTo>
                  <a:pt x="92869" y="180975"/>
                </a:lnTo>
                <a:lnTo>
                  <a:pt x="154781" y="247650"/>
                </a:lnTo>
                <a:lnTo>
                  <a:pt x="211931" y="304800"/>
                </a:lnTo>
                <a:lnTo>
                  <a:pt x="300037" y="369094"/>
                </a:lnTo>
                <a:lnTo>
                  <a:pt x="354806" y="404813"/>
                </a:lnTo>
                <a:lnTo>
                  <a:pt x="402431" y="440532"/>
                </a:lnTo>
                <a:lnTo>
                  <a:pt x="483394" y="488157"/>
                </a:lnTo>
                <a:lnTo>
                  <a:pt x="552450" y="519113"/>
                </a:lnTo>
                <a:lnTo>
                  <a:pt x="626269" y="545307"/>
                </a:lnTo>
                <a:lnTo>
                  <a:pt x="714375" y="569119"/>
                </a:lnTo>
                <a:lnTo>
                  <a:pt x="759619" y="583407"/>
                </a:lnTo>
                <a:lnTo>
                  <a:pt x="809625" y="585788"/>
                </a:lnTo>
                <a:lnTo>
                  <a:pt x="833437" y="578644"/>
                </a:lnTo>
                <a:lnTo>
                  <a:pt x="854869" y="561975"/>
                </a:lnTo>
                <a:lnTo>
                  <a:pt x="862012" y="535782"/>
                </a:lnTo>
                <a:lnTo>
                  <a:pt x="864394" y="504825"/>
                </a:lnTo>
                <a:lnTo>
                  <a:pt x="852487" y="466725"/>
                </a:lnTo>
                <a:lnTo>
                  <a:pt x="828675" y="404813"/>
                </a:lnTo>
                <a:lnTo>
                  <a:pt x="785812" y="333375"/>
                </a:lnTo>
                <a:lnTo>
                  <a:pt x="745331" y="285750"/>
                </a:lnTo>
                <a:lnTo>
                  <a:pt x="695325" y="242888"/>
                </a:lnTo>
                <a:lnTo>
                  <a:pt x="676275" y="233363"/>
                </a:lnTo>
                <a:lnTo>
                  <a:pt x="581025" y="207169"/>
                </a:lnTo>
                <a:lnTo>
                  <a:pt x="478631" y="1762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6E65B9E-B1D9-4CD5-87DE-A50775F59238}"/>
              </a:ext>
            </a:extLst>
          </p:cNvPr>
          <p:cNvSpPr/>
          <p:nvPr/>
        </p:nvSpPr>
        <p:spPr>
          <a:xfrm>
            <a:off x="3732214" y="5043489"/>
            <a:ext cx="568325" cy="688975"/>
          </a:xfrm>
          <a:custGeom>
            <a:avLst/>
            <a:gdLst>
              <a:gd name="connsiteX0" fmla="*/ 45244 w 569119"/>
              <a:gd name="connsiteY0" fmla="*/ 126206 h 688181"/>
              <a:gd name="connsiteX1" fmla="*/ 14287 w 569119"/>
              <a:gd name="connsiteY1" fmla="*/ 61912 h 688181"/>
              <a:gd name="connsiteX2" fmla="*/ 2381 w 569119"/>
              <a:gd name="connsiteY2" fmla="*/ 26193 h 688181"/>
              <a:gd name="connsiteX3" fmla="*/ 0 w 569119"/>
              <a:gd name="connsiteY3" fmla="*/ 11906 h 688181"/>
              <a:gd name="connsiteX4" fmla="*/ 4762 w 569119"/>
              <a:gd name="connsiteY4" fmla="*/ 0 h 688181"/>
              <a:gd name="connsiteX5" fmla="*/ 19050 w 569119"/>
              <a:gd name="connsiteY5" fmla="*/ 0 h 688181"/>
              <a:gd name="connsiteX6" fmla="*/ 52387 w 569119"/>
              <a:gd name="connsiteY6" fmla="*/ 9525 h 688181"/>
              <a:gd name="connsiteX7" fmla="*/ 78581 w 569119"/>
              <a:gd name="connsiteY7" fmla="*/ 33337 h 688181"/>
              <a:gd name="connsiteX8" fmla="*/ 138112 w 569119"/>
              <a:gd name="connsiteY8" fmla="*/ 92868 h 688181"/>
              <a:gd name="connsiteX9" fmla="*/ 226219 w 569119"/>
              <a:gd name="connsiteY9" fmla="*/ 183356 h 688181"/>
              <a:gd name="connsiteX10" fmla="*/ 257175 w 569119"/>
              <a:gd name="connsiteY10" fmla="*/ 214312 h 688181"/>
              <a:gd name="connsiteX11" fmla="*/ 283369 w 569119"/>
              <a:gd name="connsiteY11" fmla="*/ 235743 h 688181"/>
              <a:gd name="connsiteX12" fmla="*/ 309562 w 569119"/>
              <a:gd name="connsiteY12" fmla="*/ 250031 h 688181"/>
              <a:gd name="connsiteX13" fmla="*/ 459581 w 569119"/>
              <a:gd name="connsiteY13" fmla="*/ 373856 h 688181"/>
              <a:gd name="connsiteX14" fmla="*/ 569119 w 569119"/>
              <a:gd name="connsiteY14" fmla="*/ 528637 h 688181"/>
              <a:gd name="connsiteX15" fmla="*/ 554831 w 569119"/>
              <a:gd name="connsiteY15" fmla="*/ 602456 h 688181"/>
              <a:gd name="connsiteX16" fmla="*/ 526256 w 569119"/>
              <a:gd name="connsiteY16" fmla="*/ 666750 h 688181"/>
              <a:gd name="connsiteX17" fmla="*/ 509587 w 569119"/>
              <a:gd name="connsiteY17" fmla="*/ 683418 h 688181"/>
              <a:gd name="connsiteX18" fmla="*/ 478631 w 569119"/>
              <a:gd name="connsiteY18" fmla="*/ 688181 h 688181"/>
              <a:gd name="connsiteX19" fmla="*/ 426244 w 569119"/>
              <a:gd name="connsiteY19" fmla="*/ 678656 h 688181"/>
              <a:gd name="connsiteX20" fmla="*/ 366712 w 569119"/>
              <a:gd name="connsiteY20" fmla="*/ 645318 h 688181"/>
              <a:gd name="connsiteX21" fmla="*/ 326231 w 569119"/>
              <a:gd name="connsiteY21" fmla="*/ 609600 h 688181"/>
              <a:gd name="connsiteX22" fmla="*/ 278606 w 569119"/>
              <a:gd name="connsiteY22" fmla="*/ 561975 h 688181"/>
              <a:gd name="connsiteX23" fmla="*/ 226219 w 569119"/>
              <a:gd name="connsiteY23" fmla="*/ 485775 h 688181"/>
              <a:gd name="connsiteX24" fmla="*/ 200025 w 569119"/>
              <a:gd name="connsiteY24" fmla="*/ 445293 h 688181"/>
              <a:gd name="connsiteX25" fmla="*/ 128587 w 569119"/>
              <a:gd name="connsiteY25" fmla="*/ 292893 h 688181"/>
              <a:gd name="connsiteX26" fmla="*/ 45244 w 569119"/>
              <a:gd name="connsiteY26" fmla="*/ 126206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119" h="688181">
                <a:moveTo>
                  <a:pt x="45244" y="126206"/>
                </a:moveTo>
                <a:lnTo>
                  <a:pt x="14287" y="61912"/>
                </a:lnTo>
                <a:lnTo>
                  <a:pt x="2381" y="26193"/>
                </a:lnTo>
                <a:lnTo>
                  <a:pt x="0" y="11906"/>
                </a:lnTo>
                <a:lnTo>
                  <a:pt x="4762" y="0"/>
                </a:lnTo>
                <a:lnTo>
                  <a:pt x="19050" y="0"/>
                </a:lnTo>
                <a:lnTo>
                  <a:pt x="52387" y="9525"/>
                </a:lnTo>
                <a:lnTo>
                  <a:pt x="78581" y="33337"/>
                </a:lnTo>
                <a:lnTo>
                  <a:pt x="138112" y="92868"/>
                </a:lnTo>
                <a:lnTo>
                  <a:pt x="226219" y="183356"/>
                </a:lnTo>
                <a:lnTo>
                  <a:pt x="257175" y="214312"/>
                </a:lnTo>
                <a:lnTo>
                  <a:pt x="283369" y="235743"/>
                </a:lnTo>
                <a:lnTo>
                  <a:pt x="309562" y="250031"/>
                </a:lnTo>
                <a:lnTo>
                  <a:pt x="459581" y="373856"/>
                </a:lnTo>
                <a:lnTo>
                  <a:pt x="569119" y="528637"/>
                </a:lnTo>
                <a:lnTo>
                  <a:pt x="554831" y="602456"/>
                </a:lnTo>
                <a:lnTo>
                  <a:pt x="526256" y="666750"/>
                </a:lnTo>
                <a:lnTo>
                  <a:pt x="509587" y="683418"/>
                </a:lnTo>
                <a:lnTo>
                  <a:pt x="478631" y="688181"/>
                </a:lnTo>
                <a:lnTo>
                  <a:pt x="426244" y="678656"/>
                </a:lnTo>
                <a:lnTo>
                  <a:pt x="366712" y="645318"/>
                </a:lnTo>
                <a:lnTo>
                  <a:pt x="326231" y="609600"/>
                </a:lnTo>
                <a:lnTo>
                  <a:pt x="278606" y="561975"/>
                </a:lnTo>
                <a:lnTo>
                  <a:pt x="226219" y="485775"/>
                </a:lnTo>
                <a:lnTo>
                  <a:pt x="200025" y="445293"/>
                </a:lnTo>
                <a:lnTo>
                  <a:pt x="128587" y="292893"/>
                </a:lnTo>
                <a:lnTo>
                  <a:pt x="45244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1D54925-BBFA-4120-ABAD-AE2BF6B53912}"/>
              </a:ext>
            </a:extLst>
          </p:cNvPr>
          <p:cNvSpPr/>
          <p:nvPr/>
        </p:nvSpPr>
        <p:spPr>
          <a:xfrm>
            <a:off x="4927601" y="2647950"/>
            <a:ext cx="3298825" cy="1900238"/>
          </a:xfrm>
          <a:custGeom>
            <a:avLst/>
            <a:gdLst>
              <a:gd name="connsiteX0" fmla="*/ 1506382 w 3298183"/>
              <a:gd name="connsiteY0" fmla="*/ 642194 h 1900155"/>
              <a:gd name="connsiteX1" fmla="*/ 1683448 w 3298183"/>
              <a:gd name="connsiteY1" fmla="*/ 576125 h 1900155"/>
              <a:gd name="connsiteX2" fmla="*/ 1765374 w 3298183"/>
              <a:gd name="connsiteY2" fmla="*/ 549697 h 1900155"/>
              <a:gd name="connsiteX3" fmla="*/ 2037579 w 3298183"/>
              <a:gd name="connsiteY3" fmla="*/ 449272 h 1900155"/>
              <a:gd name="connsiteX4" fmla="*/ 2225216 w 3298183"/>
              <a:gd name="connsiteY4" fmla="*/ 393774 h 1900155"/>
              <a:gd name="connsiteX5" fmla="*/ 2420782 w 3298183"/>
              <a:gd name="connsiteY5" fmla="*/ 340918 h 1900155"/>
              <a:gd name="connsiteX6" fmla="*/ 2661274 w 3298183"/>
              <a:gd name="connsiteY6" fmla="*/ 293348 h 1900155"/>
              <a:gd name="connsiteX7" fmla="*/ 2780199 w 3298183"/>
              <a:gd name="connsiteY7" fmla="*/ 272206 h 1900155"/>
              <a:gd name="connsiteX8" fmla="*/ 2819841 w 3298183"/>
              <a:gd name="connsiteY8" fmla="*/ 269563 h 1900155"/>
              <a:gd name="connsiteX9" fmla="*/ 2854197 w 3298183"/>
              <a:gd name="connsiteY9" fmla="*/ 282777 h 1900155"/>
              <a:gd name="connsiteX10" fmla="*/ 2885910 w 3298183"/>
              <a:gd name="connsiteY10" fmla="*/ 303919 h 1900155"/>
              <a:gd name="connsiteX11" fmla="*/ 2912338 w 3298183"/>
              <a:gd name="connsiteY11" fmla="*/ 327704 h 1900155"/>
              <a:gd name="connsiteX12" fmla="*/ 2925552 w 3298183"/>
              <a:gd name="connsiteY12" fmla="*/ 354132 h 1900155"/>
              <a:gd name="connsiteX13" fmla="*/ 2930837 w 3298183"/>
              <a:gd name="connsiteY13" fmla="*/ 391131 h 1900155"/>
              <a:gd name="connsiteX14" fmla="*/ 2896481 w 3298183"/>
              <a:gd name="connsiteY14" fmla="*/ 644837 h 1900155"/>
              <a:gd name="connsiteX15" fmla="*/ 2825126 w 3298183"/>
              <a:gd name="connsiteY15" fmla="*/ 969898 h 1900155"/>
              <a:gd name="connsiteX16" fmla="*/ 2711487 w 3298183"/>
              <a:gd name="connsiteY16" fmla="*/ 1390100 h 1900155"/>
              <a:gd name="connsiteX17" fmla="*/ 2698273 w 3298183"/>
              <a:gd name="connsiteY17" fmla="*/ 1432384 h 1900155"/>
              <a:gd name="connsiteX18" fmla="*/ 2687702 w 3298183"/>
              <a:gd name="connsiteY18" fmla="*/ 1469383 h 1900155"/>
              <a:gd name="connsiteX19" fmla="*/ 2666560 w 3298183"/>
              <a:gd name="connsiteY19" fmla="*/ 1498453 h 1900155"/>
              <a:gd name="connsiteX20" fmla="*/ 2634846 w 3298183"/>
              <a:gd name="connsiteY20" fmla="*/ 1524881 h 1900155"/>
              <a:gd name="connsiteX21" fmla="*/ 2563492 w 3298183"/>
              <a:gd name="connsiteY21" fmla="*/ 1580379 h 1900155"/>
              <a:gd name="connsiteX22" fmla="*/ 2539707 w 3298183"/>
              <a:gd name="connsiteY22" fmla="*/ 1770659 h 1900155"/>
              <a:gd name="connsiteX23" fmla="*/ 2584634 w 3298183"/>
              <a:gd name="connsiteY23" fmla="*/ 1834086 h 1900155"/>
              <a:gd name="connsiteX24" fmla="*/ 2618990 w 3298183"/>
              <a:gd name="connsiteY24" fmla="*/ 1868442 h 1900155"/>
              <a:gd name="connsiteX25" fmla="*/ 2653346 w 3298183"/>
              <a:gd name="connsiteY25" fmla="*/ 1892227 h 1900155"/>
              <a:gd name="connsiteX26" fmla="*/ 2679774 w 3298183"/>
              <a:gd name="connsiteY26" fmla="*/ 1900155 h 1900155"/>
              <a:gd name="connsiteX27" fmla="*/ 2708844 w 3298183"/>
              <a:gd name="connsiteY27" fmla="*/ 1892227 h 1900155"/>
              <a:gd name="connsiteX28" fmla="*/ 2729986 w 3298183"/>
              <a:gd name="connsiteY28" fmla="*/ 1876370 h 1900155"/>
              <a:gd name="connsiteX29" fmla="*/ 2759057 w 3298183"/>
              <a:gd name="connsiteY29" fmla="*/ 1834086 h 1900155"/>
              <a:gd name="connsiteX30" fmla="*/ 2782842 w 3298183"/>
              <a:gd name="connsiteY30" fmla="*/ 1794444 h 1900155"/>
              <a:gd name="connsiteX31" fmla="*/ 2833055 w 3298183"/>
              <a:gd name="connsiteY31" fmla="*/ 1694019 h 1900155"/>
              <a:gd name="connsiteX32" fmla="*/ 2872696 w 3298183"/>
              <a:gd name="connsiteY32" fmla="*/ 1593593 h 1900155"/>
              <a:gd name="connsiteX33" fmla="*/ 2965193 w 3298183"/>
              <a:gd name="connsiteY33" fmla="*/ 1345172 h 1900155"/>
              <a:gd name="connsiteX34" fmla="*/ 2988978 w 3298183"/>
              <a:gd name="connsiteY34" fmla="*/ 1273817 h 1900155"/>
              <a:gd name="connsiteX35" fmla="*/ 3055048 w 3298183"/>
              <a:gd name="connsiteY35" fmla="*/ 1038611 h 1900155"/>
              <a:gd name="connsiteX36" fmla="*/ 3084118 w 3298183"/>
              <a:gd name="connsiteY36" fmla="*/ 932900 h 1900155"/>
              <a:gd name="connsiteX37" fmla="*/ 3121117 w 3298183"/>
              <a:gd name="connsiteY37" fmla="*/ 800761 h 1900155"/>
              <a:gd name="connsiteX38" fmla="*/ 3173972 w 3298183"/>
              <a:gd name="connsiteY38" fmla="*/ 586696 h 1900155"/>
              <a:gd name="connsiteX39" fmla="*/ 3208329 w 3298183"/>
              <a:gd name="connsiteY39" fmla="*/ 443986 h 1900155"/>
              <a:gd name="connsiteX40" fmla="*/ 3218900 w 3298183"/>
              <a:gd name="connsiteY40" fmla="*/ 422844 h 1900155"/>
              <a:gd name="connsiteX41" fmla="*/ 3258541 w 3298183"/>
              <a:gd name="connsiteY41" fmla="*/ 380560 h 1900155"/>
              <a:gd name="connsiteX42" fmla="*/ 3292897 w 3298183"/>
              <a:gd name="connsiteY42" fmla="*/ 330347 h 1900155"/>
              <a:gd name="connsiteX43" fmla="*/ 3298183 w 3298183"/>
              <a:gd name="connsiteY43" fmla="*/ 301276 h 1900155"/>
              <a:gd name="connsiteX44" fmla="*/ 3292897 w 3298183"/>
              <a:gd name="connsiteY44" fmla="*/ 266920 h 1900155"/>
              <a:gd name="connsiteX45" fmla="*/ 3271755 w 3298183"/>
              <a:gd name="connsiteY45" fmla="*/ 245778 h 1900155"/>
              <a:gd name="connsiteX46" fmla="*/ 3094689 w 3298183"/>
              <a:gd name="connsiteY46" fmla="*/ 140067 h 1900155"/>
              <a:gd name="connsiteX47" fmla="*/ 2949337 w 3298183"/>
              <a:gd name="connsiteY47" fmla="*/ 44927 h 1900155"/>
              <a:gd name="connsiteX48" fmla="*/ 2899124 w 3298183"/>
              <a:gd name="connsiteY48" fmla="*/ 7928 h 1900155"/>
              <a:gd name="connsiteX49" fmla="*/ 2883267 w 3298183"/>
              <a:gd name="connsiteY49" fmla="*/ 0 h 1900155"/>
              <a:gd name="connsiteX50" fmla="*/ 2864768 w 3298183"/>
              <a:gd name="connsiteY50" fmla="*/ 5286 h 1900155"/>
              <a:gd name="connsiteX51" fmla="*/ 2761700 w 3298183"/>
              <a:gd name="connsiteY51" fmla="*/ 60784 h 1900155"/>
              <a:gd name="connsiteX52" fmla="*/ 2666560 w 3298183"/>
              <a:gd name="connsiteY52" fmla="*/ 92497 h 1900155"/>
              <a:gd name="connsiteX53" fmla="*/ 2246359 w 3298183"/>
              <a:gd name="connsiteY53" fmla="*/ 208779 h 1900155"/>
              <a:gd name="connsiteX54" fmla="*/ 1982081 w 3298183"/>
              <a:gd name="connsiteY54" fmla="*/ 277491 h 1900155"/>
              <a:gd name="connsiteX55" fmla="*/ 1728375 w 3298183"/>
              <a:gd name="connsiteY55" fmla="*/ 372631 h 1900155"/>
              <a:gd name="connsiteX56" fmla="*/ 1390100 w 3298183"/>
              <a:gd name="connsiteY56" fmla="*/ 504770 h 1900155"/>
              <a:gd name="connsiteX57" fmla="*/ 1033325 w 3298183"/>
              <a:gd name="connsiteY57" fmla="*/ 628980 h 1900155"/>
              <a:gd name="connsiteX58" fmla="*/ 959327 w 3298183"/>
              <a:gd name="connsiteY58" fmla="*/ 658051 h 1900155"/>
              <a:gd name="connsiteX59" fmla="*/ 708264 w 3298183"/>
              <a:gd name="connsiteY59" fmla="*/ 763762 h 1900155"/>
              <a:gd name="connsiteX60" fmla="*/ 557626 w 3298183"/>
              <a:gd name="connsiteY60" fmla="*/ 843045 h 1900155"/>
              <a:gd name="connsiteX61" fmla="*/ 478342 w 3298183"/>
              <a:gd name="connsiteY61" fmla="*/ 872116 h 1900155"/>
              <a:gd name="connsiteX62" fmla="*/ 406987 w 3298183"/>
              <a:gd name="connsiteY62" fmla="*/ 893258 h 1900155"/>
              <a:gd name="connsiteX63" fmla="*/ 354132 w 3298183"/>
              <a:gd name="connsiteY63" fmla="*/ 906472 h 1900155"/>
              <a:gd name="connsiteX64" fmla="*/ 298634 w 3298183"/>
              <a:gd name="connsiteY64" fmla="*/ 917043 h 1900155"/>
              <a:gd name="connsiteX65" fmla="*/ 272206 w 3298183"/>
              <a:gd name="connsiteY65" fmla="*/ 917043 h 1900155"/>
              <a:gd name="connsiteX66" fmla="*/ 203494 w 3298183"/>
              <a:gd name="connsiteY66" fmla="*/ 901186 h 1900155"/>
              <a:gd name="connsiteX67" fmla="*/ 137424 w 3298183"/>
              <a:gd name="connsiteY67" fmla="*/ 877401 h 1900155"/>
              <a:gd name="connsiteX68" fmla="*/ 84569 w 3298183"/>
              <a:gd name="connsiteY68" fmla="*/ 853616 h 1900155"/>
              <a:gd name="connsiteX69" fmla="*/ 55498 w 3298183"/>
              <a:gd name="connsiteY69" fmla="*/ 832474 h 1900155"/>
              <a:gd name="connsiteX70" fmla="*/ 34356 w 3298183"/>
              <a:gd name="connsiteY70" fmla="*/ 821903 h 1900155"/>
              <a:gd name="connsiteX71" fmla="*/ 10571 w 3298183"/>
              <a:gd name="connsiteY71" fmla="*/ 819260 h 1900155"/>
              <a:gd name="connsiteX72" fmla="*/ 0 w 3298183"/>
              <a:gd name="connsiteY72" fmla="*/ 840402 h 1900155"/>
              <a:gd name="connsiteX73" fmla="*/ 0 w 3298183"/>
              <a:gd name="connsiteY73" fmla="*/ 869473 h 1900155"/>
              <a:gd name="connsiteX74" fmla="*/ 15857 w 3298183"/>
              <a:gd name="connsiteY74" fmla="*/ 895901 h 1900155"/>
              <a:gd name="connsiteX75" fmla="*/ 76641 w 3298183"/>
              <a:gd name="connsiteY75" fmla="*/ 961970 h 1900155"/>
              <a:gd name="connsiteX76" fmla="*/ 195565 w 3298183"/>
              <a:gd name="connsiteY76" fmla="*/ 1072967 h 1900155"/>
              <a:gd name="connsiteX77" fmla="*/ 253707 w 3298183"/>
              <a:gd name="connsiteY77" fmla="*/ 1117894 h 1900155"/>
              <a:gd name="connsiteX78" fmla="*/ 303919 w 3298183"/>
              <a:gd name="connsiteY78" fmla="*/ 1139036 h 1900155"/>
              <a:gd name="connsiteX79" fmla="*/ 319776 w 3298183"/>
              <a:gd name="connsiteY79" fmla="*/ 1144322 h 1900155"/>
              <a:gd name="connsiteX80" fmla="*/ 375274 w 3298183"/>
              <a:gd name="connsiteY80" fmla="*/ 1160178 h 1900155"/>
              <a:gd name="connsiteX81" fmla="*/ 412273 w 3298183"/>
              <a:gd name="connsiteY81" fmla="*/ 1165464 h 1900155"/>
              <a:gd name="connsiteX82" fmla="*/ 428130 w 3298183"/>
              <a:gd name="connsiteY82" fmla="*/ 1162821 h 1900155"/>
              <a:gd name="connsiteX83" fmla="*/ 533841 w 3298183"/>
              <a:gd name="connsiteY83" fmla="*/ 1096752 h 1900155"/>
              <a:gd name="connsiteX84" fmla="*/ 702978 w 3298183"/>
              <a:gd name="connsiteY84" fmla="*/ 1009540 h 1900155"/>
              <a:gd name="connsiteX85" fmla="*/ 991041 w 3298183"/>
              <a:gd name="connsiteY85" fmla="*/ 874758 h 1900155"/>
              <a:gd name="connsiteX86" fmla="*/ 1223605 w 3298183"/>
              <a:gd name="connsiteY86" fmla="*/ 766405 h 1900155"/>
              <a:gd name="connsiteX87" fmla="*/ 1413885 w 3298183"/>
              <a:gd name="connsiteY87" fmla="*/ 679193 h 1900155"/>
              <a:gd name="connsiteX88" fmla="*/ 1506382 w 3298183"/>
              <a:gd name="connsiteY88" fmla="*/ 642194 h 19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98183" h="1900155">
                <a:moveTo>
                  <a:pt x="1506382" y="642194"/>
                </a:moveTo>
                <a:lnTo>
                  <a:pt x="1683448" y="576125"/>
                </a:lnTo>
                <a:lnTo>
                  <a:pt x="1765374" y="549697"/>
                </a:lnTo>
                <a:lnTo>
                  <a:pt x="2037579" y="449272"/>
                </a:lnTo>
                <a:lnTo>
                  <a:pt x="2225216" y="393774"/>
                </a:lnTo>
                <a:lnTo>
                  <a:pt x="2420782" y="340918"/>
                </a:lnTo>
                <a:lnTo>
                  <a:pt x="2661274" y="293348"/>
                </a:lnTo>
                <a:lnTo>
                  <a:pt x="2780199" y="272206"/>
                </a:lnTo>
                <a:lnTo>
                  <a:pt x="2819841" y="269563"/>
                </a:lnTo>
                <a:lnTo>
                  <a:pt x="2854197" y="282777"/>
                </a:lnTo>
                <a:lnTo>
                  <a:pt x="2885910" y="303919"/>
                </a:lnTo>
                <a:lnTo>
                  <a:pt x="2912338" y="327704"/>
                </a:lnTo>
                <a:lnTo>
                  <a:pt x="2925552" y="354132"/>
                </a:lnTo>
                <a:lnTo>
                  <a:pt x="2930837" y="391131"/>
                </a:lnTo>
                <a:lnTo>
                  <a:pt x="2896481" y="644837"/>
                </a:lnTo>
                <a:lnTo>
                  <a:pt x="2825126" y="969898"/>
                </a:lnTo>
                <a:lnTo>
                  <a:pt x="2711487" y="1390100"/>
                </a:lnTo>
                <a:lnTo>
                  <a:pt x="2698273" y="1432384"/>
                </a:lnTo>
                <a:lnTo>
                  <a:pt x="2687702" y="1469383"/>
                </a:lnTo>
                <a:lnTo>
                  <a:pt x="2666560" y="1498453"/>
                </a:lnTo>
                <a:lnTo>
                  <a:pt x="2634846" y="1524881"/>
                </a:lnTo>
                <a:lnTo>
                  <a:pt x="2563492" y="1580379"/>
                </a:lnTo>
                <a:lnTo>
                  <a:pt x="2539707" y="1770659"/>
                </a:lnTo>
                <a:lnTo>
                  <a:pt x="2584634" y="1834086"/>
                </a:lnTo>
                <a:lnTo>
                  <a:pt x="2618990" y="1868442"/>
                </a:lnTo>
                <a:lnTo>
                  <a:pt x="2653346" y="1892227"/>
                </a:lnTo>
                <a:lnTo>
                  <a:pt x="2679774" y="1900155"/>
                </a:lnTo>
                <a:lnTo>
                  <a:pt x="2708844" y="1892227"/>
                </a:lnTo>
                <a:lnTo>
                  <a:pt x="2729986" y="1876370"/>
                </a:lnTo>
                <a:lnTo>
                  <a:pt x="2759057" y="1834086"/>
                </a:lnTo>
                <a:lnTo>
                  <a:pt x="2782842" y="1794444"/>
                </a:lnTo>
                <a:lnTo>
                  <a:pt x="2833055" y="1694019"/>
                </a:lnTo>
                <a:lnTo>
                  <a:pt x="2872696" y="1593593"/>
                </a:lnTo>
                <a:lnTo>
                  <a:pt x="2965193" y="1345172"/>
                </a:lnTo>
                <a:lnTo>
                  <a:pt x="2988978" y="1273817"/>
                </a:lnTo>
                <a:lnTo>
                  <a:pt x="3055048" y="1038611"/>
                </a:lnTo>
                <a:lnTo>
                  <a:pt x="3084118" y="932900"/>
                </a:lnTo>
                <a:lnTo>
                  <a:pt x="3121117" y="800761"/>
                </a:lnTo>
                <a:lnTo>
                  <a:pt x="3173972" y="586696"/>
                </a:lnTo>
                <a:lnTo>
                  <a:pt x="3208329" y="443986"/>
                </a:lnTo>
                <a:lnTo>
                  <a:pt x="3218900" y="422844"/>
                </a:lnTo>
                <a:lnTo>
                  <a:pt x="3258541" y="380560"/>
                </a:lnTo>
                <a:lnTo>
                  <a:pt x="3292897" y="330347"/>
                </a:lnTo>
                <a:lnTo>
                  <a:pt x="3298183" y="301276"/>
                </a:lnTo>
                <a:lnTo>
                  <a:pt x="3292897" y="266920"/>
                </a:lnTo>
                <a:lnTo>
                  <a:pt x="3271755" y="245778"/>
                </a:lnTo>
                <a:lnTo>
                  <a:pt x="3094689" y="140067"/>
                </a:lnTo>
                <a:lnTo>
                  <a:pt x="2949337" y="44927"/>
                </a:lnTo>
                <a:lnTo>
                  <a:pt x="2899124" y="7928"/>
                </a:lnTo>
                <a:lnTo>
                  <a:pt x="2883267" y="0"/>
                </a:lnTo>
                <a:lnTo>
                  <a:pt x="2864768" y="5286"/>
                </a:lnTo>
                <a:lnTo>
                  <a:pt x="2761700" y="60784"/>
                </a:lnTo>
                <a:lnTo>
                  <a:pt x="2666560" y="92497"/>
                </a:lnTo>
                <a:lnTo>
                  <a:pt x="2246359" y="208779"/>
                </a:lnTo>
                <a:lnTo>
                  <a:pt x="1982081" y="277491"/>
                </a:lnTo>
                <a:lnTo>
                  <a:pt x="1728375" y="372631"/>
                </a:lnTo>
                <a:lnTo>
                  <a:pt x="1390100" y="504770"/>
                </a:lnTo>
                <a:lnTo>
                  <a:pt x="1033325" y="628980"/>
                </a:lnTo>
                <a:lnTo>
                  <a:pt x="959327" y="658051"/>
                </a:lnTo>
                <a:lnTo>
                  <a:pt x="708264" y="763762"/>
                </a:lnTo>
                <a:lnTo>
                  <a:pt x="557626" y="843045"/>
                </a:lnTo>
                <a:lnTo>
                  <a:pt x="478342" y="872116"/>
                </a:lnTo>
                <a:lnTo>
                  <a:pt x="406987" y="893258"/>
                </a:lnTo>
                <a:lnTo>
                  <a:pt x="354132" y="906472"/>
                </a:lnTo>
                <a:lnTo>
                  <a:pt x="298634" y="917043"/>
                </a:lnTo>
                <a:lnTo>
                  <a:pt x="272206" y="917043"/>
                </a:lnTo>
                <a:lnTo>
                  <a:pt x="203494" y="901186"/>
                </a:lnTo>
                <a:lnTo>
                  <a:pt x="137424" y="877401"/>
                </a:lnTo>
                <a:lnTo>
                  <a:pt x="84569" y="853616"/>
                </a:lnTo>
                <a:lnTo>
                  <a:pt x="55498" y="832474"/>
                </a:lnTo>
                <a:lnTo>
                  <a:pt x="34356" y="821903"/>
                </a:lnTo>
                <a:lnTo>
                  <a:pt x="10571" y="819260"/>
                </a:lnTo>
                <a:lnTo>
                  <a:pt x="0" y="840402"/>
                </a:lnTo>
                <a:lnTo>
                  <a:pt x="0" y="869473"/>
                </a:lnTo>
                <a:lnTo>
                  <a:pt x="15857" y="895901"/>
                </a:lnTo>
                <a:lnTo>
                  <a:pt x="76641" y="961970"/>
                </a:lnTo>
                <a:lnTo>
                  <a:pt x="195565" y="1072967"/>
                </a:lnTo>
                <a:lnTo>
                  <a:pt x="253707" y="1117894"/>
                </a:lnTo>
                <a:lnTo>
                  <a:pt x="303919" y="1139036"/>
                </a:lnTo>
                <a:lnTo>
                  <a:pt x="319776" y="1144322"/>
                </a:lnTo>
                <a:lnTo>
                  <a:pt x="375274" y="1160178"/>
                </a:lnTo>
                <a:lnTo>
                  <a:pt x="412273" y="1165464"/>
                </a:lnTo>
                <a:lnTo>
                  <a:pt x="428130" y="1162821"/>
                </a:lnTo>
                <a:lnTo>
                  <a:pt x="533841" y="1096752"/>
                </a:lnTo>
                <a:lnTo>
                  <a:pt x="702978" y="1009540"/>
                </a:lnTo>
                <a:lnTo>
                  <a:pt x="991041" y="874758"/>
                </a:lnTo>
                <a:lnTo>
                  <a:pt x="1223605" y="766405"/>
                </a:lnTo>
                <a:lnTo>
                  <a:pt x="1413885" y="679193"/>
                </a:lnTo>
                <a:lnTo>
                  <a:pt x="1506382" y="6421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7D8DEA9-E01C-4CC2-871A-140E2C46AB8B}"/>
              </a:ext>
            </a:extLst>
          </p:cNvPr>
          <p:cNvSpPr/>
          <p:nvPr/>
        </p:nvSpPr>
        <p:spPr>
          <a:xfrm>
            <a:off x="3941763" y="3875088"/>
            <a:ext cx="1066800" cy="1727200"/>
          </a:xfrm>
          <a:custGeom>
            <a:avLst/>
            <a:gdLst>
              <a:gd name="connsiteX0" fmla="*/ 523875 w 1066800"/>
              <a:gd name="connsiteY0" fmla="*/ 802481 h 1728787"/>
              <a:gd name="connsiteX1" fmla="*/ 419100 w 1066800"/>
              <a:gd name="connsiteY1" fmla="*/ 969169 h 1728787"/>
              <a:gd name="connsiteX2" fmla="*/ 304800 w 1066800"/>
              <a:gd name="connsiteY2" fmla="*/ 1157287 h 1728787"/>
              <a:gd name="connsiteX3" fmla="*/ 200025 w 1066800"/>
              <a:gd name="connsiteY3" fmla="*/ 1319212 h 1728787"/>
              <a:gd name="connsiteX4" fmla="*/ 161925 w 1066800"/>
              <a:gd name="connsiteY4" fmla="*/ 1373981 h 1728787"/>
              <a:gd name="connsiteX5" fmla="*/ 133350 w 1066800"/>
              <a:gd name="connsiteY5" fmla="*/ 1400175 h 1728787"/>
              <a:gd name="connsiteX6" fmla="*/ 111919 w 1066800"/>
              <a:gd name="connsiteY6" fmla="*/ 1412081 h 1728787"/>
              <a:gd name="connsiteX7" fmla="*/ 73819 w 1066800"/>
              <a:gd name="connsiteY7" fmla="*/ 1402556 h 1728787"/>
              <a:gd name="connsiteX8" fmla="*/ 0 w 1066800"/>
              <a:gd name="connsiteY8" fmla="*/ 1364456 h 1728787"/>
              <a:gd name="connsiteX9" fmla="*/ 350044 w 1066800"/>
              <a:gd name="connsiteY9" fmla="*/ 1728787 h 1728787"/>
              <a:gd name="connsiteX10" fmla="*/ 369094 w 1066800"/>
              <a:gd name="connsiteY10" fmla="*/ 1669256 h 1728787"/>
              <a:gd name="connsiteX11" fmla="*/ 400050 w 1066800"/>
              <a:gd name="connsiteY11" fmla="*/ 1569244 h 1728787"/>
              <a:gd name="connsiteX12" fmla="*/ 440531 w 1066800"/>
              <a:gd name="connsiteY12" fmla="*/ 1457325 h 1728787"/>
              <a:gd name="connsiteX13" fmla="*/ 502444 w 1066800"/>
              <a:gd name="connsiteY13" fmla="*/ 1326356 h 1728787"/>
              <a:gd name="connsiteX14" fmla="*/ 604837 w 1066800"/>
              <a:gd name="connsiteY14" fmla="*/ 1114425 h 1728787"/>
              <a:gd name="connsiteX15" fmla="*/ 733425 w 1066800"/>
              <a:gd name="connsiteY15" fmla="*/ 838200 h 1728787"/>
              <a:gd name="connsiteX16" fmla="*/ 838200 w 1066800"/>
              <a:gd name="connsiteY16" fmla="*/ 607219 h 1728787"/>
              <a:gd name="connsiteX17" fmla="*/ 935831 w 1066800"/>
              <a:gd name="connsiteY17" fmla="*/ 381000 h 1728787"/>
              <a:gd name="connsiteX18" fmla="*/ 1009650 w 1066800"/>
              <a:gd name="connsiteY18" fmla="*/ 192881 h 1728787"/>
              <a:gd name="connsiteX19" fmla="*/ 1057275 w 1066800"/>
              <a:gd name="connsiteY19" fmla="*/ 59531 h 1728787"/>
              <a:gd name="connsiteX20" fmla="*/ 1066800 w 1066800"/>
              <a:gd name="connsiteY20" fmla="*/ 23812 h 1728787"/>
              <a:gd name="connsiteX21" fmla="*/ 1059656 w 1066800"/>
              <a:gd name="connsiteY21" fmla="*/ 4762 h 1728787"/>
              <a:gd name="connsiteX22" fmla="*/ 1042987 w 1066800"/>
              <a:gd name="connsiteY22" fmla="*/ 0 h 1728787"/>
              <a:gd name="connsiteX23" fmla="*/ 1014412 w 1066800"/>
              <a:gd name="connsiteY23" fmla="*/ 9525 h 1728787"/>
              <a:gd name="connsiteX24" fmla="*/ 981075 w 1066800"/>
              <a:gd name="connsiteY24" fmla="*/ 28575 h 1728787"/>
              <a:gd name="connsiteX25" fmla="*/ 852487 w 1066800"/>
              <a:gd name="connsiteY25" fmla="*/ 250031 h 1728787"/>
              <a:gd name="connsiteX26" fmla="*/ 631031 w 1066800"/>
              <a:gd name="connsiteY26" fmla="*/ 628650 h 1728787"/>
              <a:gd name="connsiteX27" fmla="*/ 523875 w 1066800"/>
              <a:gd name="connsiteY27" fmla="*/ 802481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66800" h="1728787">
                <a:moveTo>
                  <a:pt x="523875" y="802481"/>
                </a:moveTo>
                <a:lnTo>
                  <a:pt x="419100" y="969169"/>
                </a:lnTo>
                <a:lnTo>
                  <a:pt x="304800" y="1157287"/>
                </a:lnTo>
                <a:lnTo>
                  <a:pt x="200025" y="1319212"/>
                </a:lnTo>
                <a:lnTo>
                  <a:pt x="161925" y="1373981"/>
                </a:lnTo>
                <a:lnTo>
                  <a:pt x="133350" y="1400175"/>
                </a:lnTo>
                <a:lnTo>
                  <a:pt x="111919" y="1412081"/>
                </a:lnTo>
                <a:lnTo>
                  <a:pt x="73819" y="1402556"/>
                </a:lnTo>
                <a:lnTo>
                  <a:pt x="0" y="1364456"/>
                </a:lnTo>
                <a:lnTo>
                  <a:pt x="350044" y="1728787"/>
                </a:lnTo>
                <a:lnTo>
                  <a:pt x="369094" y="1669256"/>
                </a:lnTo>
                <a:lnTo>
                  <a:pt x="400050" y="1569244"/>
                </a:lnTo>
                <a:lnTo>
                  <a:pt x="440531" y="1457325"/>
                </a:lnTo>
                <a:lnTo>
                  <a:pt x="502444" y="1326356"/>
                </a:lnTo>
                <a:lnTo>
                  <a:pt x="604837" y="1114425"/>
                </a:lnTo>
                <a:lnTo>
                  <a:pt x="733425" y="838200"/>
                </a:lnTo>
                <a:lnTo>
                  <a:pt x="838200" y="607219"/>
                </a:lnTo>
                <a:lnTo>
                  <a:pt x="935831" y="381000"/>
                </a:lnTo>
                <a:lnTo>
                  <a:pt x="1009650" y="192881"/>
                </a:lnTo>
                <a:lnTo>
                  <a:pt x="1057275" y="59531"/>
                </a:lnTo>
                <a:lnTo>
                  <a:pt x="1066800" y="23812"/>
                </a:lnTo>
                <a:lnTo>
                  <a:pt x="1059656" y="4762"/>
                </a:lnTo>
                <a:lnTo>
                  <a:pt x="1042987" y="0"/>
                </a:lnTo>
                <a:lnTo>
                  <a:pt x="1014412" y="9525"/>
                </a:lnTo>
                <a:lnTo>
                  <a:pt x="981075" y="28575"/>
                </a:lnTo>
                <a:lnTo>
                  <a:pt x="852487" y="250031"/>
                </a:lnTo>
                <a:lnTo>
                  <a:pt x="631031" y="628650"/>
                </a:lnTo>
                <a:lnTo>
                  <a:pt x="523875" y="802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6AC23AF6-3887-4244-B092-622ECEFC1956}"/>
              </a:ext>
            </a:extLst>
          </p:cNvPr>
          <p:cNvSpPr/>
          <p:nvPr/>
        </p:nvSpPr>
        <p:spPr>
          <a:xfrm>
            <a:off x="7038976" y="3995739"/>
            <a:ext cx="595313" cy="452437"/>
          </a:xfrm>
          <a:custGeom>
            <a:avLst/>
            <a:gdLst>
              <a:gd name="connsiteX0" fmla="*/ 335632 w 594624"/>
              <a:gd name="connsiteY0" fmla="*/ 108354 h 451915"/>
              <a:gd name="connsiteX1" fmla="*/ 465128 w 594624"/>
              <a:gd name="connsiteY1" fmla="*/ 155924 h 451915"/>
              <a:gd name="connsiteX2" fmla="*/ 499484 w 594624"/>
              <a:gd name="connsiteY2" fmla="*/ 163852 h 451915"/>
              <a:gd name="connsiteX3" fmla="*/ 528555 w 594624"/>
              <a:gd name="connsiteY3" fmla="*/ 158567 h 451915"/>
              <a:gd name="connsiteX4" fmla="*/ 552340 w 594624"/>
              <a:gd name="connsiteY4" fmla="*/ 145353 h 451915"/>
              <a:gd name="connsiteX5" fmla="*/ 594624 w 594624"/>
              <a:gd name="connsiteY5" fmla="*/ 105711 h 451915"/>
              <a:gd name="connsiteX6" fmla="*/ 449272 w 594624"/>
              <a:gd name="connsiteY6" fmla="*/ 451915 h 451915"/>
              <a:gd name="connsiteX7" fmla="*/ 412273 w 594624"/>
              <a:gd name="connsiteY7" fmla="*/ 399059 h 451915"/>
              <a:gd name="connsiteX8" fmla="*/ 380560 w 594624"/>
              <a:gd name="connsiteY8" fmla="*/ 343561 h 451915"/>
              <a:gd name="connsiteX9" fmla="*/ 346204 w 594624"/>
              <a:gd name="connsiteY9" fmla="*/ 306562 h 451915"/>
              <a:gd name="connsiteX10" fmla="*/ 248421 w 594624"/>
              <a:gd name="connsiteY10" fmla="*/ 219350 h 451915"/>
              <a:gd name="connsiteX11" fmla="*/ 155924 w 594624"/>
              <a:gd name="connsiteY11" fmla="*/ 153281 h 451915"/>
              <a:gd name="connsiteX12" fmla="*/ 50213 w 594624"/>
              <a:gd name="connsiteY12" fmla="*/ 84569 h 451915"/>
              <a:gd name="connsiteX13" fmla="*/ 18499 w 594624"/>
              <a:gd name="connsiteY13" fmla="*/ 60784 h 451915"/>
              <a:gd name="connsiteX14" fmla="*/ 2643 w 594624"/>
              <a:gd name="connsiteY14" fmla="*/ 44927 h 451915"/>
              <a:gd name="connsiteX15" fmla="*/ 0 w 594624"/>
              <a:gd name="connsiteY15" fmla="*/ 21142 h 451915"/>
              <a:gd name="connsiteX16" fmla="*/ 7928 w 594624"/>
              <a:gd name="connsiteY16" fmla="*/ 0 h 451915"/>
              <a:gd name="connsiteX17" fmla="*/ 21142 w 594624"/>
              <a:gd name="connsiteY17" fmla="*/ 0 h 451915"/>
              <a:gd name="connsiteX18" fmla="*/ 87212 w 594624"/>
              <a:gd name="connsiteY18" fmla="*/ 23785 h 451915"/>
              <a:gd name="connsiteX19" fmla="*/ 240493 w 594624"/>
              <a:gd name="connsiteY19" fmla="*/ 76641 h 451915"/>
              <a:gd name="connsiteX20" fmla="*/ 335632 w 594624"/>
              <a:gd name="connsiteY20" fmla="*/ 108354 h 4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624" h="451915">
                <a:moveTo>
                  <a:pt x="335632" y="108354"/>
                </a:moveTo>
                <a:lnTo>
                  <a:pt x="465128" y="155924"/>
                </a:lnTo>
                <a:lnTo>
                  <a:pt x="499484" y="163852"/>
                </a:lnTo>
                <a:lnTo>
                  <a:pt x="528555" y="158567"/>
                </a:lnTo>
                <a:lnTo>
                  <a:pt x="552340" y="145353"/>
                </a:lnTo>
                <a:lnTo>
                  <a:pt x="594624" y="105711"/>
                </a:lnTo>
                <a:lnTo>
                  <a:pt x="449272" y="451915"/>
                </a:lnTo>
                <a:lnTo>
                  <a:pt x="412273" y="399059"/>
                </a:lnTo>
                <a:lnTo>
                  <a:pt x="380560" y="343561"/>
                </a:lnTo>
                <a:lnTo>
                  <a:pt x="346204" y="306562"/>
                </a:lnTo>
                <a:lnTo>
                  <a:pt x="248421" y="219350"/>
                </a:lnTo>
                <a:lnTo>
                  <a:pt x="155924" y="153281"/>
                </a:lnTo>
                <a:lnTo>
                  <a:pt x="50213" y="84569"/>
                </a:lnTo>
                <a:lnTo>
                  <a:pt x="18499" y="60784"/>
                </a:lnTo>
                <a:lnTo>
                  <a:pt x="2643" y="44927"/>
                </a:lnTo>
                <a:lnTo>
                  <a:pt x="0" y="21142"/>
                </a:lnTo>
                <a:lnTo>
                  <a:pt x="7928" y="0"/>
                </a:lnTo>
                <a:lnTo>
                  <a:pt x="21142" y="0"/>
                </a:lnTo>
                <a:lnTo>
                  <a:pt x="87212" y="23785"/>
                </a:lnTo>
                <a:lnTo>
                  <a:pt x="240493" y="76641"/>
                </a:lnTo>
                <a:lnTo>
                  <a:pt x="335632" y="1083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CA88867-6A1A-4AC7-8460-4880647F219A}"/>
              </a:ext>
            </a:extLst>
          </p:cNvPr>
          <p:cNvSpPr/>
          <p:nvPr/>
        </p:nvSpPr>
        <p:spPr>
          <a:xfrm>
            <a:off x="6467475" y="1550988"/>
            <a:ext cx="558800" cy="3194050"/>
          </a:xfrm>
          <a:custGeom>
            <a:avLst/>
            <a:gdLst>
              <a:gd name="connsiteX0" fmla="*/ 479957 w 558570"/>
              <a:gd name="connsiteY0" fmla="*/ 968188 h 3194193"/>
              <a:gd name="connsiteX1" fmla="*/ 488232 w 558570"/>
              <a:gd name="connsiteY1" fmla="*/ 662009 h 3194193"/>
              <a:gd name="connsiteX2" fmla="*/ 488232 w 558570"/>
              <a:gd name="connsiteY2" fmla="*/ 508919 h 3194193"/>
              <a:gd name="connsiteX3" fmla="*/ 492370 w 558570"/>
              <a:gd name="connsiteY3" fmla="*/ 422030 h 3194193"/>
              <a:gd name="connsiteX4" fmla="*/ 504782 w 558570"/>
              <a:gd name="connsiteY4" fmla="*/ 376517 h 3194193"/>
              <a:gd name="connsiteX5" fmla="*/ 521332 w 558570"/>
              <a:gd name="connsiteY5" fmla="*/ 331004 h 3194193"/>
              <a:gd name="connsiteX6" fmla="*/ 550295 w 558570"/>
              <a:gd name="connsiteY6" fmla="*/ 285491 h 3194193"/>
              <a:gd name="connsiteX7" fmla="*/ 558570 w 558570"/>
              <a:gd name="connsiteY7" fmla="*/ 244116 h 3194193"/>
              <a:gd name="connsiteX8" fmla="*/ 550295 w 558570"/>
              <a:gd name="connsiteY8" fmla="*/ 198602 h 3194193"/>
              <a:gd name="connsiteX9" fmla="*/ 529608 w 558570"/>
              <a:gd name="connsiteY9" fmla="*/ 169640 h 3194193"/>
              <a:gd name="connsiteX10" fmla="*/ 484094 w 558570"/>
              <a:gd name="connsiteY10" fmla="*/ 124126 h 3194193"/>
              <a:gd name="connsiteX11" fmla="*/ 405481 w 558570"/>
              <a:gd name="connsiteY11" fmla="*/ 70338 h 3194193"/>
              <a:gd name="connsiteX12" fmla="*/ 326867 w 558570"/>
              <a:gd name="connsiteY12" fmla="*/ 33100 h 3194193"/>
              <a:gd name="connsiteX13" fmla="*/ 302042 w 558570"/>
              <a:gd name="connsiteY13" fmla="*/ 24825 h 3194193"/>
              <a:gd name="connsiteX14" fmla="*/ 219291 w 558570"/>
              <a:gd name="connsiteY14" fmla="*/ 8275 h 3194193"/>
              <a:gd name="connsiteX15" fmla="*/ 86889 w 558570"/>
              <a:gd name="connsiteY15" fmla="*/ 0 h 3194193"/>
              <a:gd name="connsiteX16" fmla="*/ 16551 w 558570"/>
              <a:gd name="connsiteY16" fmla="*/ 0 h 3194193"/>
              <a:gd name="connsiteX17" fmla="*/ 0 w 558570"/>
              <a:gd name="connsiteY17" fmla="*/ 12412 h 3194193"/>
              <a:gd name="connsiteX18" fmla="*/ 4138 w 558570"/>
              <a:gd name="connsiteY18" fmla="*/ 41375 h 3194193"/>
              <a:gd name="connsiteX19" fmla="*/ 24826 w 558570"/>
              <a:gd name="connsiteY19" fmla="*/ 66201 h 3194193"/>
              <a:gd name="connsiteX20" fmla="*/ 70339 w 558570"/>
              <a:gd name="connsiteY20" fmla="*/ 99301 h 3194193"/>
              <a:gd name="connsiteX21" fmla="*/ 95164 w 558570"/>
              <a:gd name="connsiteY21" fmla="*/ 115851 h 3194193"/>
              <a:gd name="connsiteX22" fmla="*/ 124127 w 558570"/>
              <a:gd name="connsiteY22" fmla="*/ 140677 h 3194193"/>
              <a:gd name="connsiteX23" fmla="*/ 153090 w 558570"/>
              <a:gd name="connsiteY23" fmla="*/ 169640 h 3194193"/>
              <a:gd name="connsiteX24" fmla="*/ 177915 w 558570"/>
              <a:gd name="connsiteY24" fmla="*/ 206878 h 3194193"/>
              <a:gd name="connsiteX25" fmla="*/ 202741 w 558570"/>
              <a:gd name="connsiteY25" fmla="*/ 252391 h 3194193"/>
              <a:gd name="connsiteX26" fmla="*/ 215153 w 558570"/>
              <a:gd name="connsiteY26" fmla="*/ 289629 h 3194193"/>
              <a:gd name="connsiteX27" fmla="*/ 223428 w 558570"/>
              <a:gd name="connsiteY27" fmla="*/ 339279 h 3194193"/>
              <a:gd name="connsiteX28" fmla="*/ 223428 w 558570"/>
              <a:gd name="connsiteY28" fmla="*/ 719935 h 3194193"/>
              <a:gd name="connsiteX29" fmla="*/ 219291 w 558570"/>
              <a:gd name="connsiteY29" fmla="*/ 1539171 h 3194193"/>
              <a:gd name="connsiteX30" fmla="*/ 198603 w 558570"/>
              <a:gd name="connsiteY30" fmla="*/ 1650885 h 3194193"/>
              <a:gd name="connsiteX31" fmla="*/ 202741 w 558570"/>
              <a:gd name="connsiteY31" fmla="*/ 1866038 h 3194193"/>
              <a:gd name="connsiteX32" fmla="*/ 198603 w 558570"/>
              <a:gd name="connsiteY32" fmla="*/ 2391507 h 3194193"/>
              <a:gd name="connsiteX33" fmla="*/ 202741 w 558570"/>
              <a:gd name="connsiteY33" fmla="*/ 2548735 h 3194193"/>
              <a:gd name="connsiteX34" fmla="*/ 177915 w 558570"/>
              <a:gd name="connsiteY34" fmla="*/ 2747337 h 3194193"/>
              <a:gd name="connsiteX35" fmla="*/ 157227 w 558570"/>
              <a:gd name="connsiteY35" fmla="*/ 2821813 h 3194193"/>
              <a:gd name="connsiteX36" fmla="*/ 161365 w 558570"/>
              <a:gd name="connsiteY36" fmla="*/ 2859051 h 3194193"/>
              <a:gd name="connsiteX37" fmla="*/ 182053 w 558570"/>
              <a:gd name="connsiteY37" fmla="*/ 2970765 h 3194193"/>
              <a:gd name="connsiteX38" fmla="*/ 198603 w 558570"/>
              <a:gd name="connsiteY38" fmla="*/ 3074204 h 3194193"/>
              <a:gd name="connsiteX39" fmla="*/ 211016 w 558570"/>
              <a:gd name="connsiteY39" fmla="*/ 3127992 h 3194193"/>
              <a:gd name="connsiteX40" fmla="*/ 223428 w 558570"/>
              <a:gd name="connsiteY40" fmla="*/ 3161093 h 3194193"/>
              <a:gd name="connsiteX41" fmla="*/ 244116 w 558570"/>
              <a:gd name="connsiteY41" fmla="*/ 3181781 h 3194193"/>
              <a:gd name="connsiteX42" fmla="*/ 273079 w 558570"/>
              <a:gd name="connsiteY42" fmla="*/ 3194193 h 3194193"/>
              <a:gd name="connsiteX43" fmla="*/ 310317 w 558570"/>
              <a:gd name="connsiteY43" fmla="*/ 3194193 h 3194193"/>
              <a:gd name="connsiteX44" fmla="*/ 343417 w 558570"/>
              <a:gd name="connsiteY44" fmla="*/ 3177643 h 3194193"/>
              <a:gd name="connsiteX45" fmla="*/ 359968 w 558570"/>
              <a:gd name="connsiteY45" fmla="*/ 3148680 h 3194193"/>
              <a:gd name="connsiteX46" fmla="*/ 380655 w 558570"/>
              <a:gd name="connsiteY46" fmla="*/ 3090754 h 3194193"/>
              <a:gd name="connsiteX47" fmla="*/ 397206 w 558570"/>
              <a:gd name="connsiteY47" fmla="*/ 3003866 h 3194193"/>
              <a:gd name="connsiteX48" fmla="*/ 405481 w 558570"/>
              <a:gd name="connsiteY48" fmla="*/ 2888014 h 3194193"/>
              <a:gd name="connsiteX49" fmla="*/ 409618 w 558570"/>
              <a:gd name="connsiteY49" fmla="*/ 2652173 h 3194193"/>
              <a:gd name="connsiteX50" fmla="*/ 430306 w 558570"/>
              <a:gd name="connsiteY50" fmla="*/ 2143254 h 3194193"/>
              <a:gd name="connsiteX51" fmla="*/ 442719 w 558570"/>
              <a:gd name="connsiteY51" fmla="*/ 1675710 h 3194193"/>
              <a:gd name="connsiteX52" fmla="*/ 442719 w 558570"/>
              <a:gd name="connsiteY52" fmla="*/ 1464695 h 3194193"/>
              <a:gd name="connsiteX53" fmla="*/ 467544 w 558570"/>
              <a:gd name="connsiteY53" fmla="*/ 1373668 h 3194193"/>
              <a:gd name="connsiteX54" fmla="*/ 479957 w 558570"/>
              <a:gd name="connsiteY54" fmla="*/ 968188 h 319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58570" h="3194193">
                <a:moveTo>
                  <a:pt x="479957" y="968188"/>
                </a:moveTo>
                <a:lnTo>
                  <a:pt x="488232" y="662009"/>
                </a:lnTo>
                <a:lnTo>
                  <a:pt x="488232" y="508919"/>
                </a:lnTo>
                <a:lnTo>
                  <a:pt x="492370" y="422030"/>
                </a:lnTo>
                <a:lnTo>
                  <a:pt x="504782" y="376517"/>
                </a:lnTo>
                <a:lnTo>
                  <a:pt x="521332" y="331004"/>
                </a:lnTo>
                <a:lnTo>
                  <a:pt x="550295" y="285491"/>
                </a:lnTo>
                <a:lnTo>
                  <a:pt x="558570" y="244116"/>
                </a:lnTo>
                <a:lnTo>
                  <a:pt x="550295" y="198602"/>
                </a:lnTo>
                <a:lnTo>
                  <a:pt x="529608" y="169640"/>
                </a:lnTo>
                <a:lnTo>
                  <a:pt x="484094" y="124126"/>
                </a:lnTo>
                <a:lnTo>
                  <a:pt x="405481" y="70338"/>
                </a:lnTo>
                <a:lnTo>
                  <a:pt x="326867" y="33100"/>
                </a:lnTo>
                <a:lnTo>
                  <a:pt x="302042" y="24825"/>
                </a:lnTo>
                <a:lnTo>
                  <a:pt x="219291" y="8275"/>
                </a:lnTo>
                <a:lnTo>
                  <a:pt x="86889" y="0"/>
                </a:lnTo>
                <a:lnTo>
                  <a:pt x="16551" y="0"/>
                </a:lnTo>
                <a:lnTo>
                  <a:pt x="0" y="12412"/>
                </a:lnTo>
                <a:lnTo>
                  <a:pt x="4138" y="41375"/>
                </a:lnTo>
                <a:lnTo>
                  <a:pt x="24826" y="66201"/>
                </a:lnTo>
                <a:lnTo>
                  <a:pt x="70339" y="99301"/>
                </a:lnTo>
                <a:lnTo>
                  <a:pt x="95164" y="115851"/>
                </a:lnTo>
                <a:lnTo>
                  <a:pt x="124127" y="140677"/>
                </a:lnTo>
                <a:lnTo>
                  <a:pt x="153090" y="169640"/>
                </a:lnTo>
                <a:lnTo>
                  <a:pt x="177915" y="206878"/>
                </a:lnTo>
                <a:lnTo>
                  <a:pt x="202741" y="252391"/>
                </a:lnTo>
                <a:lnTo>
                  <a:pt x="215153" y="289629"/>
                </a:lnTo>
                <a:lnTo>
                  <a:pt x="223428" y="339279"/>
                </a:lnTo>
                <a:lnTo>
                  <a:pt x="223428" y="719935"/>
                </a:lnTo>
                <a:lnTo>
                  <a:pt x="219291" y="1539171"/>
                </a:lnTo>
                <a:lnTo>
                  <a:pt x="198603" y="1650885"/>
                </a:lnTo>
                <a:cubicBezTo>
                  <a:pt x="199982" y="1722603"/>
                  <a:pt x="201362" y="1794320"/>
                  <a:pt x="202741" y="1866038"/>
                </a:cubicBezTo>
                <a:cubicBezTo>
                  <a:pt x="201362" y="2041194"/>
                  <a:pt x="199982" y="2216351"/>
                  <a:pt x="198603" y="2391507"/>
                </a:cubicBezTo>
                <a:lnTo>
                  <a:pt x="202741" y="2548735"/>
                </a:lnTo>
                <a:lnTo>
                  <a:pt x="177915" y="2747337"/>
                </a:lnTo>
                <a:lnTo>
                  <a:pt x="157227" y="2821813"/>
                </a:lnTo>
                <a:lnTo>
                  <a:pt x="161365" y="2859051"/>
                </a:lnTo>
                <a:lnTo>
                  <a:pt x="182053" y="2970765"/>
                </a:lnTo>
                <a:lnTo>
                  <a:pt x="198603" y="3074204"/>
                </a:lnTo>
                <a:lnTo>
                  <a:pt x="211016" y="3127992"/>
                </a:lnTo>
                <a:lnTo>
                  <a:pt x="223428" y="3161093"/>
                </a:lnTo>
                <a:lnTo>
                  <a:pt x="244116" y="3181781"/>
                </a:lnTo>
                <a:lnTo>
                  <a:pt x="273079" y="3194193"/>
                </a:lnTo>
                <a:lnTo>
                  <a:pt x="310317" y="3194193"/>
                </a:lnTo>
                <a:lnTo>
                  <a:pt x="343417" y="3177643"/>
                </a:lnTo>
                <a:lnTo>
                  <a:pt x="359968" y="3148680"/>
                </a:lnTo>
                <a:lnTo>
                  <a:pt x="380655" y="3090754"/>
                </a:lnTo>
                <a:lnTo>
                  <a:pt x="397206" y="3003866"/>
                </a:lnTo>
                <a:lnTo>
                  <a:pt x="405481" y="2888014"/>
                </a:lnTo>
                <a:lnTo>
                  <a:pt x="409618" y="2652173"/>
                </a:lnTo>
                <a:lnTo>
                  <a:pt x="430306" y="2143254"/>
                </a:lnTo>
                <a:lnTo>
                  <a:pt x="442719" y="1675710"/>
                </a:lnTo>
                <a:lnTo>
                  <a:pt x="442719" y="1464695"/>
                </a:lnTo>
                <a:lnTo>
                  <a:pt x="467544" y="1373668"/>
                </a:lnTo>
                <a:lnTo>
                  <a:pt x="479957" y="9681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BC115A5C-DEBB-4550-9117-8213A2016DEC}"/>
              </a:ext>
            </a:extLst>
          </p:cNvPr>
          <p:cNvSpPr/>
          <p:nvPr/>
        </p:nvSpPr>
        <p:spPr>
          <a:xfrm>
            <a:off x="5453064" y="2909888"/>
            <a:ext cx="3094037" cy="2728912"/>
          </a:xfrm>
          <a:custGeom>
            <a:avLst/>
            <a:gdLst>
              <a:gd name="connsiteX0" fmla="*/ 427191 w 3092720"/>
              <a:gd name="connsiteY0" fmla="*/ 1225084 h 2729078"/>
              <a:gd name="connsiteX1" fmla="*/ 434252 w 3092720"/>
              <a:gd name="connsiteY1" fmla="*/ 843790 h 2729078"/>
              <a:gd name="connsiteX2" fmla="*/ 434252 w 3092720"/>
              <a:gd name="connsiteY2" fmla="*/ 589593 h 2729078"/>
              <a:gd name="connsiteX3" fmla="*/ 458965 w 3092720"/>
              <a:gd name="connsiteY3" fmla="*/ 395416 h 2729078"/>
              <a:gd name="connsiteX4" fmla="*/ 444843 w 3092720"/>
              <a:gd name="connsiteY4" fmla="*/ 261257 h 2729078"/>
              <a:gd name="connsiteX5" fmla="*/ 434252 w 3092720"/>
              <a:gd name="connsiteY5" fmla="*/ 183586 h 2729078"/>
              <a:gd name="connsiteX6" fmla="*/ 406008 w 3092720"/>
              <a:gd name="connsiteY6" fmla="*/ 141220 h 2729078"/>
              <a:gd name="connsiteX7" fmla="*/ 353050 w 3092720"/>
              <a:gd name="connsiteY7" fmla="*/ 84732 h 2729078"/>
              <a:gd name="connsiteX8" fmla="*/ 282440 w 3092720"/>
              <a:gd name="connsiteY8" fmla="*/ 45896 h 2729078"/>
              <a:gd name="connsiteX9" fmla="*/ 208299 w 3092720"/>
              <a:gd name="connsiteY9" fmla="*/ 21183 h 2729078"/>
              <a:gd name="connsiteX10" fmla="*/ 141220 w 3092720"/>
              <a:gd name="connsiteY10" fmla="*/ 10591 h 2729078"/>
              <a:gd name="connsiteX11" fmla="*/ 63549 w 3092720"/>
              <a:gd name="connsiteY11" fmla="*/ 3530 h 2729078"/>
              <a:gd name="connsiteX12" fmla="*/ 35305 w 3092720"/>
              <a:gd name="connsiteY12" fmla="*/ 0 h 2729078"/>
              <a:gd name="connsiteX13" fmla="*/ 7061 w 3092720"/>
              <a:gd name="connsiteY13" fmla="*/ 3530 h 2729078"/>
              <a:gd name="connsiteX14" fmla="*/ 0 w 3092720"/>
              <a:gd name="connsiteY14" fmla="*/ 21183 h 2729078"/>
              <a:gd name="connsiteX15" fmla="*/ 14122 w 3092720"/>
              <a:gd name="connsiteY15" fmla="*/ 52957 h 2729078"/>
              <a:gd name="connsiteX16" fmla="*/ 56488 w 3092720"/>
              <a:gd name="connsiteY16" fmla="*/ 102384 h 2729078"/>
              <a:gd name="connsiteX17" fmla="*/ 91793 w 3092720"/>
              <a:gd name="connsiteY17" fmla="*/ 148281 h 2729078"/>
              <a:gd name="connsiteX18" fmla="*/ 116506 w 3092720"/>
              <a:gd name="connsiteY18" fmla="*/ 183586 h 2729078"/>
              <a:gd name="connsiteX19" fmla="*/ 141220 w 3092720"/>
              <a:gd name="connsiteY19" fmla="*/ 222421 h 2729078"/>
              <a:gd name="connsiteX20" fmla="*/ 158872 w 3092720"/>
              <a:gd name="connsiteY20" fmla="*/ 264787 h 2729078"/>
              <a:gd name="connsiteX21" fmla="*/ 176525 w 3092720"/>
              <a:gd name="connsiteY21" fmla="*/ 338928 h 2729078"/>
              <a:gd name="connsiteX22" fmla="*/ 180055 w 3092720"/>
              <a:gd name="connsiteY22" fmla="*/ 370702 h 2729078"/>
              <a:gd name="connsiteX23" fmla="*/ 190647 w 3092720"/>
              <a:gd name="connsiteY23" fmla="*/ 547227 h 2729078"/>
              <a:gd name="connsiteX24" fmla="*/ 190647 w 3092720"/>
              <a:gd name="connsiteY24" fmla="*/ 822607 h 2729078"/>
              <a:gd name="connsiteX25" fmla="*/ 190647 w 3092720"/>
              <a:gd name="connsiteY25" fmla="*/ 1034437 h 2729078"/>
              <a:gd name="connsiteX26" fmla="*/ 190647 w 3092720"/>
              <a:gd name="connsiteY26" fmla="*/ 1278041 h 2729078"/>
              <a:gd name="connsiteX27" fmla="*/ 190647 w 3092720"/>
              <a:gd name="connsiteY27" fmla="*/ 1535768 h 2729078"/>
              <a:gd name="connsiteX28" fmla="*/ 190647 w 3092720"/>
              <a:gd name="connsiteY28" fmla="*/ 1789964 h 2729078"/>
              <a:gd name="connsiteX29" fmla="*/ 190647 w 3092720"/>
              <a:gd name="connsiteY29" fmla="*/ 1902940 h 2729078"/>
              <a:gd name="connsiteX30" fmla="*/ 197708 w 3092720"/>
              <a:gd name="connsiteY30" fmla="*/ 1998264 h 2729078"/>
              <a:gd name="connsiteX31" fmla="*/ 208299 w 3092720"/>
              <a:gd name="connsiteY31" fmla="*/ 2075935 h 2729078"/>
              <a:gd name="connsiteX32" fmla="*/ 225952 w 3092720"/>
              <a:gd name="connsiteY32" fmla="*/ 2160667 h 2729078"/>
              <a:gd name="connsiteX33" fmla="*/ 243604 w 3092720"/>
              <a:gd name="connsiteY33" fmla="*/ 2238338 h 2729078"/>
              <a:gd name="connsiteX34" fmla="*/ 268318 w 3092720"/>
              <a:gd name="connsiteY34" fmla="*/ 2305417 h 2729078"/>
              <a:gd name="connsiteX35" fmla="*/ 310684 w 3092720"/>
              <a:gd name="connsiteY35" fmla="*/ 2397210 h 2729078"/>
              <a:gd name="connsiteX36" fmla="*/ 349520 w 3092720"/>
              <a:gd name="connsiteY36" fmla="*/ 2460759 h 2729078"/>
              <a:gd name="connsiteX37" fmla="*/ 391886 w 3092720"/>
              <a:gd name="connsiteY37" fmla="*/ 2510186 h 2729078"/>
              <a:gd name="connsiteX38" fmla="*/ 420130 w 3092720"/>
              <a:gd name="connsiteY38" fmla="*/ 2538430 h 2729078"/>
              <a:gd name="connsiteX39" fmla="*/ 466026 w 3092720"/>
              <a:gd name="connsiteY39" fmla="*/ 2573735 h 2729078"/>
              <a:gd name="connsiteX40" fmla="*/ 518984 w 3092720"/>
              <a:gd name="connsiteY40" fmla="*/ 2601980 h 2729078"/>
              <a:gd name="connsiteX41" fmla="*/ 596655 w 3092720"/>
              <a:gd name="connsiteY41" fmla="*/ 2633754 h 2729078"/>
              <a:gd name="connsiteX42" fmla="*/ 699039 w 3092720"/>
              <a:gd name="connsiteY42" fmla="*/ 2661998 h 2729078"/>
              <a:gd name="connsiteX43" fmla="*/ 822607 w 3092720"/>
              <a:gd name="connsiteY43" fmla="*/ 2686712 h 2729078"/>
              <a:gd name="connsiteX44" fmla="*/ 953235 w 3092720"/>
              <a:gd name="connsiteY44" fmla="*/ 2707895 h 2729078"/>
              <a:gd name="connsiteX45" fmla="*/ 1168596 w 3092720"/>
              <a:gd name="connsiteY45" fmla="*/ 2722017 h 2729078"/>
              <a:gd name="connsiteX46" fmla="*/ 1376896 w 3092720"/>
              <a:gd name="connsiteY46" fmla="*/ 2729078 h 2729078"/>
              <a:gd name="connsiteX47" fmla="*/ 1595787 w 3092720"/>
              <a:gd name="connsiteY47" fmla="*/ 2729078 h 2729078"/>
              <a:gd name="connsiteX48" fmla="*/ 1814678 w 3092720"/>
              <a:gd name="connsiteY48" fmla="*/ 2718486 h 2729078"/>
              <a:gd name="connsiteX49" fmla="*/ 2132423 w 3092720"/>
              <a:gd name="connsiteY49" fmla="*/ 2690242 h 2729078"/>
              <a:gd name="connsiteX50" fmla="*/ 2418394 w 3092720"/>
              <a:gd name="connsiteY50" fmla="*/ 2654937 h 2729078"/>
              <a:gd name="connsiteX51" fmla="*/ 2661998 w 3092720"/>
              <a:gd name="connsiteY51" fmla="*/ 2612571 h 2729078"/>
              <a:gd name="connsiteX52" fmla="*/ 2852645 w 3092720"/>
              <a:gd name="connsiteY52" fmla="*/ 2577266 h 2729078"/>
              <a:gd name="connsiteX53" fmla="*/ 2947969 w 3092720"/>
              <a:gd name="connsiteY53" fmla="*/ 2549022 h 2729078"/>
              <a:gd name="connsiteX54" fmla="*/ 3025640 w 3092720"/>
              <a:gd name="connsiteY54" fmla="*/ 2513717 h 2729078"/>
              <a:gd name="connsiteX55" fmla="*/ 3068006 w 3092720"/>
              <a:gd name="connsiteY55" fmla="*/ 2489003 h 2729078"/>
              <a:gd name="connsiteX56" fmla="*/ 3085659 w 3092720"/>
              <a:gd name="connsiteY56" fmla="*/ 2464290 h 2729078"/>
              <a:gd name="connsiteX57" fmla="*/ 3092720 w 3092720"/>
              <a:gd name="connsiteY57" fmla="*/ 2428985 h 2729078"/>
              <a:gd name="connsiteX58" fmla="*/ 3078598 w 3092720"/>
              <a:gd name="connsiteY58" fmla="*/ 2393680 h 2729078"/>
              <a:gd name="connsiteX59" fmla="*/ 3039762 w 3092720"/>
              <a:gd name="connsiteY59" fmla="*/ 2347783 h 2729078"/>
              <a:gd name="connsiteX60" fmla="*/ 2979743 w 3092720"/>
              <a:gd name="connsiteY60" fmla="*/ 2294826 h 2729078"/>
              <a:gd name="connsiteX61" fmla="*/ 2930316 w 3092720"/>
              <a:gd name="connsiteY61" fmla="*/ 2259521 h 2729078"/>
              <a:gd name="connsiteX62" fmla="*/ 2489004 w 3092720"/>
              <a:gd name="connsiteY62" fmla="*/ 2308948 h 2729078"/>
              <a:gd name="connsiteX63" fmla="*/ 2393680 w 3092720"/>
              <a:gd name="connsiteY63" fmla="*/ 2358375 h 2729078"/>
              <a:gd name="connsiteX64" fmla="*/ 2308948 w 3092720"/>
              <a:gd name="connsiteY64" fmla="*/ 2386619 h 2729078"/>
              <a:gd name="connsiteX65" fmla="*/ 2203033 w 3092720"/>
              <a:gd name="connsiteY65" fmla="*/ 2414863 h 2729078"/>
              <a:gd name="connsiteX66" fmla="*/ 2072404 w 3092720"/>
              <a:gd name="connsiteY66" fmla="*/ 2439576 h 2729078"/>
              <a:gd name="connsiteX67" fmla="*/ 1931184 w 3092720"/>
              <a:gd name="connsiteY67" fmla="*/ 2457229 h 2729078"/>
              <a:gd name="connsiteX68" fmla="*/ 1782903 w 3092720"/>
              <a:gd name="connsiteY68" fmla="*/ 2471351 h 2729078"/>
              <a:gd name="connsiteX69" fmla="*/ 1592256 w 3092720"/>
              <a:gd name="connsiteY69" fmla="*/ 2478412 h 2729078"/>
              <a:gd name="connsiteX70" fmla="*/ 1376896 w 3092720"/>
              <a:gd name="connsiteY70" fmla="*/ 2485473 h 2729078"/>
              <a:gd name="connsiteX71" fmla="*/ 1147413 w 3092720"/>
              <a:gd name="connsiteY71" fmla="*/ 2485473 h 2729078"/>
              <a:gd name="connsiteX72" fmla="*/ 1006193 w 3092720"/>
              <a:gd name="connsiteY72" fmla="*/ 2474881 h 2729078"/>
              <a:gd name="connsiteX73" fmla="*/ 840259 w 3092720"/>
              <a:gd name="connsiteY73" fmla="*/ 2457229 h 2729078"/>
              <a:gd name="connsiteX74" fmla="*/ 773180 w 3092720"/>
              <a:gd name="connsiteY74" fmla="*/ 2446637 h 2729078"/>
              <a:gd name="connsiteX75" fmla="*/ 691978 w 3092720"/>
              <a:gd name="connsiteY75" fmla="*/ 2432515 h 2729078"/>
              <a:gd name="connsiteX76" fmla="*/ 614307 w 3092720"/>
              <a:gd name="connsiteY76" fmla="*/ 2407802 h 2729078"/>
              <a:gd name="connsiteX77" fmla="*/ 561350 w 3092720"/>
              <a:gd name="connsiteY77" fmla="*/ 2383088 h 2729078"/>
              <a:gd name="connsiteX78" fmla="*/ 511923 w 3092720"/>
              <a:gd name="connsiteY78" fmla="*/ 2351314 h 2729078"/>
              <a:gd name="connsiteX79" fmla="*/ 483679 w 3092720"/>
              <a:gd name="connsiteY79" fmla="*/ 2308948 h 2729078"/>
              <a:gd name="connsiteX80" fmla="*/ 458965 w 3092720"/>
              <a:gd name="connsiteY80" fmla="*/ 2266582 h 2729078"/>
              <a:gd name="connsiteX81" fmla="*/ 437782 w 3092720"/>
              <a:gd name="connsiteY81" fmla="*/ 2210094 h 2729078"/>
              <a:gd name="connsiteX82" fmla="*/ 420130 w 3092720"/>
              <a:gd name="connsiteY82" fmla="*/ 2139484 h 2729078"/>
              <a:gd name="connsiteX83" fmla="*/ 413069 w 3092720"/>
              <a:gd name="connsiteY83" fmla="*/ 2051221 h 2729078"/>
              <a:gd name="connsiteX84" fmla="*/ 413069 w 3092720"/>
              <a:gd name="connsiteY84" fmla="*/ 1825269 h 2729078"/>
              <a:gd name="connsiteX85" fmla="*/ 423660 w 3092720"/>
              <a:gd name="connsiteY85" fmla="*/ 1514585 h 2729078"/>
              <a:gd name="connsiteX86" fmla="*/ 427191 w 3092720"/>
              <a:gd name="connsiteY86" fmla="*/ 1225084 h 27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092720" h="2729078">
                <a:moveTo>
                  <a:pt x="427191" y="1225084"/>
                </a:moveTo>
                <a:lnTo>
                  <a:pt x="434252" y="843790"/>
                </a:lnTo>
                <a:lnTo>
                  <a:pt x="434252" y="589593"/>
                </a:lnTo>
                <a:lnTo>
                  <a:pt x="458965" y="395416"/>
                </a:lnTo>
                <a:lnTo>
                  <a:pt x="444843" y="261257"/>
                </a:lnTo>
                <a:cubicBezTo>
                  <a:pt x="434086" y="185951"/>
                  <a:pt x="434252" y="212081"/>
                  <a:pt x="434252" y="183586"/>
                </a:cubicBezTo>
                <a:lnTo>
                  <a:pt x="406008" y="141220"/>
                </a:lnTo>
                <a:lnTo>
                  <a:pt x="353050" y="84732"/>
                </a:lnTo>
                <a:lnTo>
                  <a:pt x="282440" y="45896"/>
                </a:lnTo>
                <a:lnTo>
                  <a:pt x="208299" y="21183"/>
                </a:lnTo>
                <a:lnTo>
                  <a:pt x="141220" y="10591"/>
                </a:lnTo>
                <a:lnTo>
                  <a:pt x="63549" y="3530"/>
                </a:lnTo>
                <a:lnTo>
                  <a:pt x="35305" y="0"/>
                </a:lnTo>
                <a:lnTo>
                  <a:pt x="7061" y="3530"/>
                </a:lnTo>
                <a:lnTo>
                  <a:pt x="0" y="21183"/>
                </a:lnTo>
                <a:lnTo>
                  <a:pt x="14122" y="52957"/>
                </a:lnTo>
                <a:lnTo>
                  <a:pt x="56488" y="102384"/>
                </a:lnTo>
                <a:lnTo>
                  <a:pt x="91793" y="148281"/>
                </a:lnTo>
                <a:lnTo>
                  <a:pt x="116506" y="183586"/>
                </a:lnTo>
                <a:lnTo>
                  <a:pt x="141220" y="222421"/>
                </a:lnTo>
                <a:lnTo>
                  <a:pt x="158872" y="264787"/>
                </a:lnTo>
                <a:lnTo>
                  <a:pt x="176525" y="338928"/>
                </a:lnTo>
                <a:lnTo>
                  <a:pt x="180055" y="370702"/>
                </a:lnTo>
                <a:lnTo>
                  <a:pt x="190647" y="547227"/>
                </a:lnTo>
                <a:lnTo>
                  <a:pt x="190647" y="822607"/>
                </a:lnTo>
                <a:lnTo>
                  <a:pt x="190647" y="1034437"/>
                </a:lnTo>
                <a:lnTo>
                  <a:pt x="190647" y="1278041"/>
                </a:lnTo>
                <a:lnTo>
                  <a:pt x="190647" y="1535768"/>
                </a:lnTo>
                <a:lnTo>
                  <a:pt x="190647" y="1789964"/>
                </a:lnTo>
                <a:lnTo>
                  <a:pt x="190647" y="1902940"/>
                </a:lnTo>
                <a:lnTo>
                  <a:pt x="197708" y="1998264"/>
                </a:lnTo>
                <a:lnTo>
                  <a:pt x="208299" y="2075935"/>
                </a:lnTo>
                <a:lnTo>
                  <a:pt x="225952" y="2160667"/>
                </a:lnTo>
                <a:lnTo>
                  <a:pt x="243604" y="2238338"/>
                </a:lnTo>
                <a:lnTo>
                  <a:pt x="268318" y="2305417"/>
                </a:lnTo>
                <a:lnTo>
                  <a:pt x="310684" y="2397210"/>
                </a:lnTo>
                <a:lnTo>
                  <a:pt x="349520" y="2460759"/>
                </a:lnTo>
                <a:lnTo>
                  <a:pt x="391886" y="2510186"/>
                </a:lnTo>
                <a:lnTo>
                  <a:pt x="420130" y="2538430"/>
                </a:lnTo>
                <a:lnTo>
                  <a:pt x="466026" y="2573735"/>
                </a:lnTo>
                <a:lnTo>
                  <a:pt x="518984" y="2601980"/>
                </a:lnTo>
                <a:lnTo>
                  <a:pt x="596655" y="2633754"/>
                </a:lnTo>
                <a:lnTo>
                  <a:pt x="699039" y="2661998"/>
                </a:lnTo>
                <a:lnTo>
                  <a:pt x="822607" y="2686712"/>
                </a:lnTo>
                <a:lnTo>
                  <a:pt x="953235" y="2707895"/>
                </a:lnTo>
                <a:lnTo>
                  <a:pt x="1168596" y="2722017"/>
                </a:lnTo>
                <a:lnTo>
                  <a:pt x="1376896" y="2729078"/>
                </a:lnTo>
                <a:lnTo>
                  <a:pt x="1595787" y="2729078"/>
                </a:lnTo>
                <a:lnTo>
                  <a:pt x="1814678" y="2718486"/>
                </a:lnTo>
                <a:lnTo>
                  <a:pt x="2132423" y="2690242"/>
                </a:lnTo>
                <a:lnTo>
                  <a:pt x="2418394" y="2654937"/>
                </a:lnTo>
                <a:lnTo>
                  <a:pt x="2661998" y="2612571"/>
                </a:lnTo>
                <a:lnTo>
                  <a:pt x="2852645" y="2577266"/>
                </a:lnTo>
                <a:lnTo>
                  <a:pt x="2947969" y="2549022"/>
                </a:lnTo>
                <a:lnTo>
                  <a:pt x="3025640" y="2513717"/>
                </a:lnTo>
                <a:lnTo>
                  <a:pt x="3068006" y="2489003"/>
                </a:lnTo>
                <a:lnTo>
                  <a:pt x="3085659" y="2464290"/>
                </a:lnTo>
                <a:lnTo>
                  <a:pt x="3092720" y="2428985"/>
                </a:lnTo>
                <a:lnTo>
                  <a:pt x="3078598" y="2393680"/>
                </a:lnTo>
                <a:lnTo>
                  <a:pt x="3039762" y="2347783"/>
                </a:lnTo>
                <a:lnTo>
                  <a:pt x="2979743" y="2294826"/>
                </a:lnTo>
                <a:lnTo>
                  <a:pt x="2930316" y="2259521"/>
                </a:lnTo>
                <a:lnTo>
                  <a:pt x="2489004" y="2308948"/>
                </a:lnTo>
                <a:lnTo>
                  <a:pt x="2393680" y="2358375"/>
                </a:lnTo>
                <a:lnTo>
                  <a:pt x="2308948" y="2386619"/>
                </a:lnTo>
                <a:lnTo>
                  <a:pt x="2203033" y="2414863"/>
                </a:lnTo>
                <a:lnTo>
                  <a:pt x="2072404" y="2439576"/>
                </a:lnTo>
                <a:lnTo>
                  <a:pt x="1931184" y="2457229"/>
                </a:lnTo>
                <a:lnTo>
                  <a:pt x="1782903" y="2471351"/>
                </a:lnTo>
                <a:lnTo>
                  <a:pt x="1592256" y="2478412"/>
                </a:lnTo>
                <a:lnTo>
                  <a:pt x="1376896" y="2485473"/>
                </a:lnTo>
                <a:lnTo>
                  <a:pt x="1147413" y="2485473"/>
                </a:lnTo>
                <a:lnTo>
                  <a:pt x="1006193" y="2474881"/>
                </a:lnTo>
                <a:lnTo>
                  <a:pt x="840259" y="2457229"/>
                </a:lnTo>
                <a:lnTo>
                  <a:pt x="773180" y="2446637"/>
                </a:lnTo>
                <a:lnTo>
                  <a:pt x="691978" y="2432515"/>
                </a:lnTo>
                <a:lnTo>
                  <a:pt x="614307" y="2407802"/>
                </a:lnTo>
                <a:lnTo>
                  <a:pt x="561350" y="2383088"/>
                </a:lnTo>
                <a:lnTo>
                  <a:pt x="511923" y="2351314"/>
                </a:lnTo>
                <a:lnTo>
                  <a:pt x="483679" y="2308948"/>
                </a:lnTo>
                <a:lnTo>
                  <a:pt x="458965" y="2266582"/>
                </a:lnTo>
                <a:lnTo>
                  <a:pt x="437782" y="2210094"/>
                </a:lnTo>
                <a:lnTo>
                  <a:pt x="420130" y="2139484"/>
                </a:lnTo>
                <a:lnTo>
                  <a:pt x="413069" y="2051221"/>
                </a:lnTo>
                <a:lnTo>
                  <a:pt x="413069" y="1825269"/>
                </a:lnTo>
                <a:lnTo>
                  <a:pt x="423660" y="1514585"/>
                </a:lnTo>
                <a:lnTo>
                  <a:pt x="427191" y="12250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30339CFD-573C-4FC4-81E7-96E53978682A}"/>
              </a:ext>
            </a:extLst>
          </p:cNvPr>
          <p:cNvSpPr/>
          <p:nvPr/>
        </p:nvSpPr>
        <p:spPr>
          <a:xfrm>
            <a:off x="7894638" y="4256089"/>
            <a:ext cx="506412" cy="992187"/>
          </a:xfrm>
          <a:custGeom>
            <a:avLst/>
            <a:gdLst>
              <a:gd name="connsiteX0" fmla="*/ 471487 w 507206"/>
              <a:gd name="connsiteY0" fmla="*/ 414337 h 992981"/>
              <a:gd name="connsiteX1" fmla="*/ 473869 w 507206"/>
              <a:gd name="connsiteY1" fmla="*/ 154781 h 992981"/>
              <a:gd name="connsiteX2" fmla="*/ 473869 w 507206"/>
              <a:gd name="connsiteY2" fmla="*/ 50006 h 992981"/>
              <a:gd name="connsiteX3" fmla="*/ 469106 w 507206"/>
              <a:gd name="connsiteY3" fmla="*/ 19050 h 992981"/>
              <a:gd name="connsiteX4" fmla="*/ 454819 w 507206"/>
              <a:gd name="connsiteY4" fmla="*/ 7144 h 992981"/>
              <a:gd name="connsiteX5" fmla="*/ 435769 w 507206"/>
              <a:gd name="connsiteY5" fmla="*/ 0 h 992981"/>
              <a:gd name="connsiteX6" fmla="*/ 414337 w 507206"/>
              <a:gd name="connsiteY6" fmla="*/ 7144 h 992981"/>
              <a:gd name="connsiteX7" fmla="*/ 402431 w 507206"/>
              <a:gd name="connsiteY7" fmla="*/ 26194 h 992981"/>
              <a:gd name="connsiteX8" fmla="*/ 395287 w 507206"/>
              <a:gd name="connsiteY8" fmla="*/ 114300 h 992981"/>
              <a:gd name="connsiteX9" fmla="*/ 373856 w 507206"/>
              <a:gd name="connsiteY9" fmla="*/ 295275 h 992981"/>
              <a:gd name="connsiteX10" fmla="*/ 347662 w 507206"/>
              <a:gd name="connsiteY10" fmla="*/ 433387 h 992981"/>
              <a:gd name="connsiteX11" fmla="*/ 314325 w 507206"/>
              <a:gd name="connsiteY11" fmla="*/ 569119 h 992981"/>
              <a:gd name="connsiteX12" fmla="*/ 283369 w 507206"/>
              <a:gd name="connsiteY12" fmla="*/ 647700 h 992981"/>
              <a:gd name="connsiteX13" fmla="*/ 245269 w 507206"/>
              <a:gd name="connsiteY13" fmla="*/ 738187 h 992981"/>
              <a:gd name="connsiteX14" fmla="*/ 200025 w 507206"/>
              <a:gd name="connsiteY14" fmla="*/ 814387 h 992981"/>
              <a:gd name="connsiteX15" fmla="*/ 145256 w 507206"/>
              <a:gd name="connsiteY15" fmla="*/ 883444 h 992981"/>
              <a:gd name="connsiteX16" fmla="*/ 111919 w 507206"/>
              <a:gd name="connsiteY16" fmla="*/ 916781 h 992981"/>
              <a:gd name="connsiteX17" fmla="*/ 78581 w 507206"/>
              <a:gd name="connsiteY17" fmla="*/ 945356 h 992981"/>
              <a:gd name="connsiteX18" fmla="*/ 0 w 507206"/>
              <a:gd name="connsiteY18" fmla="*/ 992981 h 992981"/>
              <a:gd name="connsiteX19" fmla="*/ 507206 w 507206"/>
              <a:gd name="connsiteY19" fmla="*/ 928687 h 992981"/>
              <a:gd name="connsiteX20" fmla="*/ 488156 w 507206"/>
              <a:gd name="connsiteY20" fmla="*/ 907256 h 992981"/>
              <a:gd name="connsiteX21" fmla="*/ 478631 w 507206"/>
              <a:gd name="connsiteY21" fmla="*/ 857250 h 992981"/>
              <a:gd name="connsiteX22" fmla="*/ 473869 w 507206"/>
              <a:gd name="connsiteY22" fmla="*/ 762000 h 992981"/>
              <a:gd name="connsiteX23" fmla="*/ 471487 w 507206"/>
              <a:gd name="connsiteY23" fmla="*/ 414337 h 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206" h="992981">
                <a:moveTo>
                  <a:pt x="471487" y="414337"/>
                </a:moveTo>
                <a:lnTo>
                  <a:pt x="473869" y="154781"/>
                </a:lnTo>
                <a:lnTo>
                  <a:pt x="473869" y="50006"/>
                </a:lnTo>
                <a:lnTo>
                  <a:pt x="469106" y="19050"/>
                </a:lnTo>
                <a:lnTo>
                  <a:pt x="454819" y="7144"/>
                </a:lnTo>
                <a:lnTo>
                  <a:pt x="435769" y="0"/>
                </a:lnTo>
                <a:lnTo>
                  <a:pt x="414337" y="7144"/>
                </a:lnTo>
                <a:lnTo>
                  <a:pt x="402431" y="26194"/>
                </a:lnTo>
                <a:lnTo>
                  <a:pt x="395287" y="114300"/>
                </a:lnTo>
                <a:lnTo>
                  <a:pt x="373856" y="295275"/>
                </a:lnTo>
                <a:lnTo>
                  <a:pt x="347662" y="433387"/>
                </a:lnTo>
                <a:lnTo>
                  <a:pt x="314325" y="569119"/>
                </a:lnTo>
                <a:lnTo>
                  <a:pt x="283369" y="647700"/>
                </a:lnTo>
                <a:lnTo>
                  <a:pt x="245269" y="738187"/>
                </a:lnTo>
                <a:lnTo>
                  <a:pt x="200025" y="814387"/>
                </a:lnTo>
                <a:lnTo>
                  <a:pt x="145256" y="883444"/>
                </a:lnTo>
                <a:lnTo>
                  <a:pt x="111919" y="916781"/>
                </a:lnTo>
                <a:lnTo>
                  <a:pt x="78581" y="945356"/>
                </a:lnTo>
                <a:lnTo>
                  <a:pt x="0" y="992981"/>
                </a:lnTo>
                <a:lnTo>
                  <a:pt x="507206" y="928687"/>
                </a:lnTo>
                <a:lnTo>
                  <a:pt x="488156" y="907256"/>
                </a:lnTo>
                <a:lnTo>
                  <a:pt x="478631" y="857250"/>
                </a:lnTo>
                <a:lnTo>
                  <a:pt x="473869" y="762000"/>
                </a:lnTo>
                <a:lnTo>
                  <a:pt x="471487" y="4143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C43464C-47C6-4C64-B47E-FD157A9D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4" y="1506960"/>
            <a:ext cx="4816257" cy="41822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CBC3360-7CEE-4AAD-A85B-C04DAC161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44" y="1522506"/>
            <a:ext cx="4816257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2" grpId="0" animBg="1"/>
      <p:bldP spid="104" grpId="0" animBg="1"/>
      <p:bldP spid="103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C65DD3-B92F-4282-9D9C-4881941F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71" y="1337891"/>
            <a:ext cx="4816257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819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04347F0-2424-453D-A0EB-8808F2E19F4E}"/>
              </a:ext>
            </a:extLst>
          </p:cNvPr>
          <p:cNvSpPr/>
          <p:nvPr/>
        </p:nvSpPr>
        <p:spPr>
          <a:xfrm>
            <a:off x="4205288" y="1751013"/>
            <a:ext cx="704850" cy="584200"/>
          </a:xfrm>
          <a:custGeom>
            <a:avLst/>
            <a:gdLst>
              <a:gd name="connsiteX0" fmla="*/ 328612 w 704850"/>
              <a:gd name="connsiteY0" fmla="*/ 381000 h 585787"/>
              <a:gd name="connsiteX1" fmla="*/ 261937 w 704850"/>
              <a:gd name="connsiteY1" fmla="*/ 297656 h 585787"/>
              <a:gd name="connsiteX2" fmla="*/ 154781 w 704850"/>
              <a:gd name="connsiteY2" fmla="*/ 192881 h 585787"/>
              <a:gd name="connsiteX3" fmla="*/ 19050 w 704850"/>
              <a:gd name="connsiteY3" fmla="*/ 57150 h 585787"/>
              <a:gd name="connsiteX4" fmla="*/ 2381 w 704850"/>
              <a:gd name="connsiteY4" fmla="*/ 35719 h 585787"/>
              <a:gd name="connsiteX5" fmla="*/ 0 w 704850"/>
              <a:gd name="connsiteY5" fmla="*/ 19050 h 585787"/>
              <a:gd name="connsiteX6" fmla="*/ 7143 w 704850"/>
              <a:gd name="connsiteY6" fmla="*/ 2381 h 585787"/>
              <a:gd name="connsiteX7" fmla="*/ 40481 w 704850"/>
              <a:gd name="connsiteY7" fmla="*/ 0 h 585787"/>
              <a:gd name="connsiteX8" fmla="*/ 180975 w 704850"/>
              <a:gd name="connsiteY8" fmla="*/ 42862 h 585787"/>
              <a:gd name="connsiteX9" fmla="*/ 450056 w 704850"/>
              <a:gd name="connsiteY9" fmla="*/ 130969 h 585787"/>
              <a:gd name="connsiteX10" fmla="*/ 533400 w 704850"/>
              <a:gd name="connsiteY10" fmla="*/ 164306 h 585787"/>
              <a:gd name="connsiteX11" fmla="*/ 576262 w 704850"/>
              <a:gd name="connsiteY11" fmla="*/ 207169 h 585787"/>
              <a:gd name="connsiteX12" fmla="*/ 631031 w 704850"/>
              <a:gd name="connsiteY12" fmla="*/ 278606 h 585787"/>
              <a:gd name="connsiteX13" fmla="*/ 673893 w 704850"/>
              <a:gd name="connsiteY13" fmla="*/ 350044 h 585787"/>
              <a:gd name="connsiteX14" fmla="*/ 695325 w 704850"/>
              <a:gd name="connsiteY14" fmla="*/ 414337 h 585787"/>
              <a:gd name="connsiteX15" fmla="*/ 704850 w 704850"/>
              <a:gd name="connsiteY15" fmla="*/ 466725 h 585787"/>
              <a:gd name="connsiteX16" fmla="*/ 704850 w 704850"/>
              <a:gd name="connsiteY16" fmla="*/ 509587 h 585787"/>
              <a:gd name="connsiteX17" fmla="*/ 697706 w 704850"/>
              <a:gd name="connsiteY17" fmla="*/ 538162 h 585787"/>
              <a:gd name="connsiteX18" fmla="*/ 669131 w 704850"/>
              <a:gd name="connsiteY18" fmla="*/ 569119 h 585787"/>
              <a:gd name="connsiteX19" fmla="*/ 645318 w 704850"/>
              <a:gd name="connsiteY19" fmla="*/ 578644 h 585787"/>
              <a:gd name="connsiteX20" fmla="*/ 592931 w 704850"/>
              <a:gd name="connsiteY20" fmla="*/ 585787 h 585787"/>
              <a:gd name="connsiteX21" fmla="*/ 552450 w 704850"/>
              <a:gd name="connsiteY21" fmla="*/ 583406 h 585787"/>
              <a:gd name="connsiteX22" fmla="*/ 511968 w 704850"/>
              <a:gd name="connsiteY22" fmla="*/ 569119 h 585787"/>
              <a:gd name="connsiteX23" fmla="*/ 454818 w 704850"/>
              <a:gd name="connsiteY23" fmla="*/ 531019 h 585787"/>
              <a:gd name="connsiteX24" fmla="*/ 328612 w 704850"/>
              <a:gd name="connsiteY24" fmla="*/ 381000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4850" h="585787">
                <a:moveTo>
                  <a:pt x="328612" y="381000"/>
                </a:moveTo>
                <a:lnTo>
                  <a:pt x="261937" y="297656"/>
                </a:lnTo>
                <a:lnTo>
                  <a:pt x="154781" y="192881"/>
                </a:lnTo>
                <a:lnTo>
                  <a:pt x="19050" y="57150"/>
                </a:lnTo>
                <a:lnTo>
                  <a:pt x="2381" y="35719"/>
                </a:lnTo>
                <a:lnTo>
                  <a:pt x="0" y="19050"/>
                </a:lnTo>
                <a:lnTo>
                  <a:pt x="7143" y="2381"/>
                </a:lnTo>
                <a:lnTo>
                  <a:pt x="40481" y="0"/>
                </a:lnTo>
                <a:lnTo>
                  <a:pt x="180975" y="42862"/>
                </a:lnTo>
                <a:lnTo>
                  <a:pt x="450056" y="130969"/>
                </a:lnTo>
                <a:lnTo>
                  <a:pt x="533400" y="164306"/>
                </a:lnTo>
                <a:lnTo>
                  <a:pt x="576262" y="207169"/>
                </a:lnTo>
                <a:lnTo>
                  <a:pt x="631031" y="278606"/>
                </a:lnTo>
                <a:lnTo>
                  <a:pt x="673893" y="350044"/>
                </a:lnTo>
                <a:lnTo>
                  <a:pt x="695325" y="414337"/>
                </a:lnTo>
                <a:lnTo>
                  <a:pt x="704850" y="466725"/>
                </a:lnTo>
                <a:lnTo>
                  <a:pt x="704850" y="509587"/>
                </a:lnTo>
                <a:lnTo>
                  <a:pt x="697706" y="538162"/>
                </a:lnTo>
                <a:lnTo>
                  <a:pt x="669131" y="569119"/>
                </a:lnTo>
                <a:lnTo>
                  <a:pt x="645318" y="578644"/>
                </a:lnTo>
                <a:lnTo>
                  <a:pt x="592931" y="585787"/>
                </a:lnTo>
                <a:lnTo>
                  <a:pt x="552450" y="583406"/>
                </a:lnTo>
                <a:lnTo>
                  <a:pt x="511968" y="569119"/>
                </a:lnTo>
                <a:lnTo>
                  <a:pt x="454818" y="531019"/>
                </a:lnTo>
                <a:lnTo>
                  <a:pt x="328612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85DC0D3-16B4-46CC-9838-DC81B13496BD}"/>
              </a:ext>
            </a:extLst>
          </p:cNvPr>
          <p:cNvSpPr/>
          <p:nvPr/>
        </p:nvSpPr>
        <p:spPr>
          <a:xfrm>
            <a:off x="3779839" y="2828925"/>
            <a:ext cx="739775" cy="579438"/>
          </a:xfrm>
          <a:custGeom>
            <a:avLst/>
            <a:gdLst>
              <a:gd name="connsiteX0" fmla="*/ 376237 w 740569"/>
              <a:gd name="connsiteY0" fmla="*/ 416719 h 578644"/>
              <a:gd name="connsiteX1" fmla="*/ 235744 w 740569"/>
              <a:gd name="connsiteY1" fmla="*/ 295275 h 578644"/>
              <a:gd name="connsiteX2" fmla="*/ 80962 w 740569"/>
              <a:gd name="connsiteY2" fmla="*/ 159544 h 578644"/>
              <a:gd name="connsiteX3" fmla="*/ 16669 w 740569"/>
              <a:gd name="connsiteY3" fmla="*/ 100013 h 578644"/>
              <a:gd name="connsiteX4" fmla="*/ 4762 w 740569"/>
              <a:gd name="connsiteY4" fmla="*/ 73819 h 578644"/>
              <a:gd name="connsiteX5" fmla="*/ 0 w 740569"/>
              <a:gd name="connsiteY5" fmla="*/ 38100 h 578644"/>
              <a:gd name="connsiteX6" fmla="*/ 2381 w 740569"/>
              <a:gd name="connsiteY6" fmla="*/ 16669 h 578644"/>
              <a:gd name="connsiteX7" fmla="*/ 14287 w 740569"/>
              <a:gd name="connsiteY7" fmla="*/ 2381 h 578644"/>
              <a:gd name="connsiteX8" fmla="*/ 33337 w 740569"/>
              <a:gd name="connsiteY8" fmla="*/ 0 h 578644"/>
              <a:gd name="connsiteX9" fmla="*/ 95250 w 740569"/>
              <a:gd name="connsiteY9" fmla="*/ 38100 h 578644"/>
              <a:gd name="connsiteX10" fmla="*/ 176212 w 740569"/>
              <a:gd name="connsiteY10" fmla="*/ 76200 h 578644"/>
              <a:gd name="connsiteX11" fmla="*/ 288131 w 740569"/>
              <a:gd name="connsiteY11" fmla="*/ 116681 h 578644"/>
              <a:gd name="connsiteX12" fmla="*/ 361950 w 740569"/>
              <a:gd name="connsiteY12" fmla="*/ 130969 h 578644"/>
              <a:gd name="connsiteX13" fmla="*/ 519112 w 740569"/>
              <a:gd name="connsiteY13" fmla="*/ 152400 h 578644"/>
              <a:gd name="connsiteX14" fmla="*/ 538162 w 740569"/>
              <a:gd name="connsiteY14" fmla="*/ 164306 h 578644"/>
              <a:gd name="connsiteX15" fmla="*/ 647700 w 740569"/>
              <a:gd name="connsiteY15" fmla="*/ 264319 h 578644"/>
              <a:gd name="connsiteX16" fmla="*/ 664369 w 740569"/>
              <a:gd name="connsiteY16" fmla="*/ 283369 h 578644"/>
              <a:gd name="connsiteX17" fmla="*/ 735806 w 740569"/>
              <a:gd name="connsiteY17" fmla="*/ 440531 h 578644"/>
              <a:gd name="connsiteX18" fmla="*/ 740569 w 740569"/>
              <a:gd name="connsiteY18" fmla="*/ 483394 h 578644"/>
              <a:gd name="connsiteX19" fmla="*/ 733425 w 740569"/>
              <a:gd name="connsiteY19" fmla="*/ 533400 h 578644"/>
              <a:gd name="connsiteX20" fmla="*/ 719137 w 740569"/>
              <a:gd name="connsiteY20" fmla="*/ 566738 h 578644"/>
              <a:gd name="connsiteX21" fmla="*/ 707231 w 740569"/>
              <a:gd name="connsiteY21" fmla="*/ 576263 h 578644"/>
              <a:gd name="connsiteX22" fmla="*/ 688181 w 740569"/>
              <a:gd name="connsiteY22" fmla="*/ 578644 h 578644"/>
              <a:gd name="connsiteX23" fmla="*/ 650081 w 740569"/>
              <a:gd name="connsiteY23" fmla="*/ 576263 h 578644"/>
              <a:gd name="connsiteX24" fmla="*/ 588169 w 740569"/>
              <a:gd name="connsiteY24" fmla="*/ 561975 h 578644"/>
              <a:gd name="connsiteX25" fmla="*/ 531019 w 740569"/>
              <a:gd name="connsiteY25" fmla="*/ 535781 h 578644"/>
              <a:gd name="connsiteX26" fmla="*/ 376237 w 740569"/>
              <a:gd name="connsiteY26" fmla="*/ 416719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0569" h="578644">
                <a:moveTo>
                  <a:pt x="376237" y="416719"/>
                </a:moveTo>
                <a:lnTo>
                  <a:pt x="235744" y="295275"/>
                </a:lnTo>
                <a:lnTo>
                  <a:pt x="80962" y="159544"/>
                </a:lnTo>
                <a:lnTo>
                  <a:pt x="16669" y="100013"/>
                </a:lnTo>
                <a:lnTo>
                  <a:pt x="4762" y="73819"/>
                </a:lnTo>
                <a:lnTo>
                  <a:pt x="0" y="38100"/>
                </a:lnTo>
                <a:lnTo>
                  <a:pt x="2381" y="16669"/>
                </a:lnTo>
                <a:lnTo>
                  <a:pt x="14287" y="2381"/>
                </a:lnTo>
                <a:lnTo>
                  <a:pt x="33337" y="0"/>
                </a:lnTo>
                <a:lnTo>
                  <a:pt x="95250" y="38100"/>
                </a:lnTo>
                <a:lnTo>
                  <a:pt x="176212" y="76200"/>
                </a:lnTo>
                <a:lnTo>
                  <a:pt x="288131" y="116681"/>
                </a:lnTo>
                <a:lnTo>
                  <a:pt x="361950" y="130969"/>
                </a:lnTo>
                <a:lnTo>
                  <a:pt x="519112" y="152400"/>
                </a:lnTo>
                <a:lnTo>
                  <a:pt x="538162" y="164306"/>
                </a:lnTo>
                <a:lnTo>
                  <a:pt x="647700" y="264319"/>
                </a:lnTo>
                <a:lnTo>
                  <a:pt x="664369" y="283369"/>
                </a:lnTo>
                <a:lnTo>
                  <a:pt x="735806" y="440531"/>
                </a:lnTo>
                <a:lnTo>
                  <a:pt x="740569" y="483394"/>
                </a:lnTo>
                <a:lnTo>
                  <a:pt x="733425" y="533400"/>
                </a:lnTo>
                <a:lnTo>
                  <a:pt x="719137" y="566738"/>
                </a:lnTo>
                <a:lnTo>
                  <a:pt x="707231" y="576263"/>
                </a:lnTo>
                <a:lnTo>
                  <a:pt x="688181" y="578644"/>
                </a:lnTo>
                <a:lnTo>
                  <a:pt x="650081" y="576263"/>
                </a:lnTo>
                <a:lnTo>
                  <a:pt x="588169" y="561975"/>
                </a:lnTo>
                <a:lnTo>
                  <a:pt x="531019" y="535781"/>
                </a:lnTo>
                <a:lnTo>
                  <a:pt x="376237" y="416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39A001-47AA-4597-AC9A-99D4D057E22A}"/>
              </a:ext>
            </a:extLst>
          </p:cNvPr>
          <p:cNvSpPr/>
          <p:nvPr/>
        </p:nvSpPr>
        <p:spPr>
          <a:xfrm>
            <a:off x="3671889" y="4957763"/>
            <a:ext cx="434975" cy="728662"/>
          </a:xfrm>
          <a:custGeom>
            <a:avLst/>
            <a:gdLst>
              <a:gd name="connsiteX0" fmla="*/ 95250 w 435768"/>
              <a:gd name="connsiteY0" fmla="*/ 428625 h 728662"/>
              <a:gd name="connsiteX1" fmla="*/ 50006 w 435768"/>
              <a:gd name="connsiteY1" fmla="*/ 340518 h 728662"/>
              <a:gd name="connsiteX2" fmla="*/ 30956 w 435768"/>
              <a:gd name="connsiteY2" fmla="*/ 285750 h 728662"/>
              <a:gd name="connsiteX3" fmla="*/ 11906 w 435768"/>
              <a:gd name="connsiteY3" fmla="*/ 202406 h 728662"/>
              <a:gd name="connsiteX4" fmla="*/ 0 w 435768"/>
              <a:gd name="connsiteY4" fmla="*/ 109537 h 728662"/>
              <a:gd name="connsiteX5" fmla="*/ 7143 w 435768"/>
              <a:gd name="connsiteY5" fmla="*/ 40481 h 728662"/>
              <a:gd name="connsiteX6" fmla="*/ 19050 w 435768"/>
              <a:gd name="connsiteY6" fmla="*/ 19050 h 728662"/>
              <a:gd name="connsiteX7" fmla="*/ 28575 w 435768"/>
              <a:gd name="connsiteY7" fmla="*/ 9525 h 728662"/>
              <a:gd name="connsiteX8" fmla="*/ 35718 w 435768"/>
              <a:gd name="connsiteY8" fmla="*/ 2381 h 728662"/>
              <a:gd name="connsiteX9" fmla="*/ 52387 w 435768"/>
              <a:gd name="connsiteY9" fmla="*/ 0 h 728662"/>
              <a:gd name="connsiteX10" fmla="*/ 66675 w 435768"/>
              <a:gd name="connsiteY10" fmla="*/ 7143 h 728662"/>
              <a:gd name="connsiteX11" fmla="*/ 76200 w 435768"/>
              <a:gd name="connsiteY11" fmla="*/ 26193 h 728662"/>
              <a:gd name="connsiteX12" fmla="*/ 88106 w 435768"/>
              <a:gd name="connsiteY12" fmla="*/ 78581 h 728662"/>
              <a:gd name="connsiteX13" fmla="*/ 102393 w 435768"/>
              <a:gd name="connsiteY13" fmla="*/ 119062 h 728662"/>
              <a:gd name="connsiteX14" fmla="*/ 130968 w 435768"/>
              <a:gd name="connsiteY14" fmla="*/ 157162 h 728662"/>
              <a:gd name="connsiteX15" fmla="*/ 147637 w 435768"/>
              <a:gd name="connsiteY15" fmla="*/ 161925 h 728662"/>
              <a:gd name="connsiteX16" fmla="*/ 207168 w 435768"/>
              <a:gd name="connsiteY16" fmla="*/ 161925 h 728662"/>
              <a:gd name="connsiteX17" fmla="*/ 435768 w 435768"/>
              <a:gd name="connsiteY17" fmla="*/ 523875 h 728662"/>
              <a:gd name="connsiteX18" fmla="*/ 426243 w 435768"/>
              <a:gd name="connsiteY18" fmla="*/ 592931 h 728662"/>
              <a:gd name="connsiteX19" fmla="*/ 419100 w 435768"/>
              <a:gd name="connsiteY19" fmla="*/ 673893 h 728662"/>
              <a:gd name="connsiteX20" fmla="*/ 414337 w 435768"/>
              <a:gd name="connsiteY20" fmla="*/ 702468 h 728662"/>
              <a:gd name="connsiteX21" fmla="*/ 402431 w 435768"/>
              <a:gd name="connsiteY21" fmla="*/ 723900 h 728662"/>
              <a:gd name="connsiteX22" fmla="*/ 383381 w 435768"/>
              <a:gd name="connsiteY22" fmla="*/ 728662 h 728662"/>
              <a:gd name="connsiteX23" fmla="*/ 352425 w 435768"/>
              <a:gd name="connsiteY23" fmla="*/ 723900 h 728662"/>
              <a:gd name="connsiteX24" fmla="*/ 321468 w 435768"/>
              <a:gd name="connsiteY24" fmla="*/ 695325 h 728662"/>
              <a:gd name="connsiteX25" fmla="*/ 259556 w 435768"/>
              <a:gd name="connsiteY25" fmla="*/ 635793 h 728662"/>
              <a:gd name="connsiteX26" fmla="*/ 152400 w 435768"/>
              <a:gd name="connsiteY26" fmla="*/ 521493 h 728662"/>
              <a:gd name="connsiteX27" fmla="*/ 95250 w 435768"/>
              <a:gd name="connsiteY27" fmla="*/ 428625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68" h="728662">
                <a:moveTo>
                  <a:pt x="95250" y="428625"/>
                </a:moveTo>
                <a:lnTo>
                  <a:pt x="50006" y="340518"/>
                </a:lnTo>
                <a:lnTo>
                  <a:pt x="30956" y="285750"/>
                </a:lnTo>
                <a:lnTo>
                  <a:pt x="11906" y="202406"/>
                </a:lnTo>
                <a:lnTo>
                  <a:pt x="0" y="109537"/>
                </a:lnTo>
                <a:lnTo>
                  <a:pt x="7143" y="40481"/>
                </a:lnTo>
                <a:lnTo>
                  <a:pt x="19050" y="19050"/>
                </a:lnTo>
                <a:lnTo>
                  <a:pt x="28575" y="9525"/>
                </a:lnTo>
                <a:lnTo>
                  <a:pt x="35718" y="2381"/>
                </a:lnTo>
                <a:lnTo>
                  <a:pt x="52387" y="0"/>
                </a:lnTo>
                <a:lnTo>
                  <a:pt x="66675" y="7143"/>
                </a:lnTo>
                <a:lnTo>
                  <a:pt x="76200" y="26193"/>
                </a:lnTo>
                <a:lnTo>
                  <a:pt x="88106" y="78581"/>
                </a:lnTo>
                <a:lnTo>
                  <a:pt x="102393" y="119062"/>
                </a:lnTo>
                <a:lnTo>
                  <a:pt x="130968" y="157162"/>
                </a:lnTo>
                <a:lnTo>
                  <a:pt x="147637" y="161925"/>
                </a:lnTo>
                <a:lnTo>
                  <a:pt x="207168" y="161925"/>
                </a:lnTo>
                <a:lnTo>
                  <a:pt x="435768" y="523875"/>
                </a:lnTo>
                <a:lnTo>
                  <a:pt x="426243" y="592931"/>
                </a:lnTo>
                <a:lnTo>
                  <a:pt x="419100" y="673893"/>
                </a:lnTo>
                <a:lnTo>
                  <a:pt x="414337" y="702468"/>
                </a:lnTo>
                <a:lnTo>
                  <a:pt x="402431" y="723900"/>
                </a:lnTo>
                <a:lnTo>
                  <a:pt x="383381" y="728662"/>
                </a:lnTo>
                <a:lnTo>
                  <a:pt x="352425" y="723900"/>
                </a:lnTo>
                <a:lnTo>
                  <a:pt x="321468" y="695325"/>
                </a:lnTo>
                <a:lnTo>
                  <a:pt x="259556" y="635793"/>
                </a:lnTo>
                <a:lnTo>
                  <a:pt x="152400" y="521493"/>
                </a:lnTo>
                <a:lnTo>
                  <a:pt x="95250" y="428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BF5F047-3596-48E5-A223-3B27BD0E5FCD}"/>
              </a:ext>
            </a:extLst>
          </p:cNvPr>
          <p:cNvSpPr/>
          <p:nvPr/>
        </p:nvSpPr>
        <p:spPr>
          <a:xfrm>
            <a:off x="5070476" y="1577975"/>
            <a:ext cx="1222375" cy="1543050"/>
          </a:xfrm>
          <a:custGeom>
            <a:avLst/>
            <a:gdLst>
              <a:gd name="connsiteX0" fmla="*/ 441325 w 1222375"/>
              <a:gd name="connsiteY0" fmla="*/ 987425 h 1543050"/>
              <a:gd name="connsiteX1" fmla="*/ 590550 w 1222375"/>
              <a:gd name="connsiteY1" fmla="*/ 784225 h 1543050"/>
              <a:gd name="connsiteX2" fmla="*/ 695325 w 1222375"/>
              <a:gd name="connsiteY2" fmla="*/ 619125 h 1543050"/>
              <a:gd name="connsiteX3" fmla="*/ 781050 w 1222375"/>
              <a:gd name="connsiteY3" fmla="*/ 447675 h 1543050"/>
              <a:gd name="connsiteX4" fmla="*/ 825500 w 1222375"/>
              <a:gd name="connsiteY4" fmla="*/ 323850 h 1543050"/>
              <a:gd name="connsiteX5" fmla="*/ 838200 w 1222375"/>
              <a:gd name="connsiteY5" fmla="*/ 231775 h 1543050"/>
              <a:gd name="connsiteX6" fmla="*/ 831850 w 1222375"/>
              <a:gd name="connsiteY6" fmla="*/ 196850 h 1543050"/>
              <a:gd name="connsiteX7" fmla="*/ 774700 w 1222375"/>
              <a:gd name="connsiteY7" fmla="*/ 136525 h 1543050"/>
              <a:gd name="connsiteX8" fmla="*/ 701675 w 1222375"/>
              <a:gd name="connsiteY8" fmla="*/ 85725 h 1543050"/>
              <a:gd name="connsiteX9" fmla="*/ 641350 w 1222375"/>
              <a:gd name="connsiteY9" fmla="*/ 44450 h 1543050"/>
              <a:gd name="connsiteX10" fmla="*/ 628650 w 1222375"/>
              <a:gd name="connsiteY10" fmla="*/ 34925 h 1543050"/>
              <a:gd name="connsiteX11" fmla="*/ 625475 w 1222375"/>
              <a:gd name="connsiteY11" fmla="*/ 22225 h 1543050"/>
              <a:gd name="connsiteX12" fmla="*/ 635000 w 1222375"/>
              <a:gd name="connsiteY12" fmla="*/ 3175 h 1543050"/>
              <a:gd name="connsiteX13" fmla="*/ 654050 w 1222375"/>
              <a:gd name="connsiteY13" fmla="*/ 0 h 1543050"/>
              <a:gd name="connsiteX14" fmla="*/ 765175 w 1222375"/>
              <a:gd name="connsiteY14" fmla="*/ 9525 h 1543050"/>
              <a:gd name="connsiteX15" fmla="*/ 873125 w 1222375"/>
              <a:gd name="connsiteY15" fmla="*/ 28575 h 1543050"/>
              <a:gd name="connsiteX16" fmla="*/ 1000125 w 1222375"/>
              <a:gd name="connsiteY16" fmla="*/ 73025 h 1543050"/>
              <a:gd name="connsiteX17" fmla="*/ 1089025 w 1222375"/>
              <a:gd name="connsiteY17" fmla="*/ 120650 h 1543050"/>
              <a:gd name="connsiteX18" fmla="*/ 1165225 w 1222375"/>
              <a:gd name="connsiteY18" fmla="*/ 171450 h 1543050"/>
              <a:gd name="connsiteX19" fmla="*/ 1200150 w 1222375"/>
              <a:gd name="connsiteY19" fmla="*/ 209550 h 1543050"/>
              <a:gd name="connsiteX20" fmla="*/ 1222375 w 1222375"/>
              <a:gd name="connsiteY20" fmla="*/ 250825 h 1543050"/>
              <a:gd name="connsiteX21" fmla="*/ 1216025 w 1222375"/>
              <a:gd name="connsiteY21" fmla="*/ 288925 h 1543050"/>
              <a:gd name="connsiteX22" fmla="*/ 1200150 w 1222375"/>
              <a:gd name="connsiteY22" fmla="*/ 307975 h 1543050"/>
              <a:gd name="connsiteX23" fmla="*/ 1136650 w 1222375"/>
              <a:gd name="connsiteY23" fmla="*/ 355600 h 1543050"/>
              <a:gd name="connsiteX24" fmla="*/ 1111250 w 1222375"/>
              <a:gd name="connsiteY24" fmla="*/ 377825 h 1543050"/>
              <a:gd name="connsiteX25" fmla="*/ 971550 w 1222375"/>
              <a:gd name="connsiteY25" fmla="*/ 650875 h 1543050"/>
              <a:gd name="connsiteX26" fmla="*/ 898525 w 1222375"/>
              <a:gd name="connsiteY26" fmla="*/ 774700 h 1543050"/>
              <a:gd name="connsiteX27" fmla="*/ 676275 w 1222375"/>
              <a:gd name="connsiteY27" fmla="*/ 1025525 h 1543050"/>
              <a:gd name="connsiteX28" fmla="*/ 463550 w 1222375"/>
              <a:gd name="connsiteY28" fmla="*/ 1231900 h 1543050"/>
              <a:gd name="connsiteX29" fmla="*/ 222250 w 1222375"/>
              <a:gd name="connsiteY29" fmla="*/ 1425575 h 1543050"/>
              <a:gd name="connsiteX30" fmla="*/ 73025 w 1222375"/>
              <a:gd name="connsiteY30" fmla="*/ 1527175 h 1543050"/>
              <a:gd name="connsiteX31" fmla="*/ 28575 w 1222375"/>
              <a:gd name="connsiteY31" fmla="*/ 1543050 h 1543050"/>
              <a:gd name="connsiteX32" fmla="*/ 3175 w 1222375"/>
              <a:gd name="connsiteY32" fmla="*/ 1536700 h 1543050"/>
              <a:gd name="connsiteX33" fmla="*/ 0 w 1222375"/>
              <a:gd name="connsiteY33" fmla="*/ 1520825 h 1543050"/>
              <a:gd name="connsiteX34" fmla="*/ 82550 w 1222375"/>
              <a:gd name="connsiteY34" fmla="*/ 1416050 h 1543050"/>
              <a:gd name="connsiteX35" fmla="*/ 257175 w 1222375"/>
              <a:gd name="connsiteY35" fmla="*/ 1219200 h 1543050"/>
              <a:gd name="connsiteX36" fmla="*/ 441325 w 1222375"/>
              <a:gd name="connsiteY36" fmla="*/ 98742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2375" h="1543050">
                <a:moveTo>
                  <a:pt x="441325" y="987425"/>
                </a:moveTo>
                <a:lnTo>
                  <a:pt x="590550" y="784225"/>
                </a:lnTo>
                <a:lnTo>
                  <a:pt x="695325" y="619125"/>
                </a:lnTo>
                <a:lnTo>
                  <a:pt x="781050" y="447675"/>
                </a:lnTo>
                <a:lnTo>
                  <a:pt x="825500" y="323850"/>
                </a:lnTo>
                <a:lnTo>
                  <a:pt x="838200" y="231775"/>
                </a:lnTo>
                <a:lnTo>
                  <a:pt x="831850" y="196850"/>
                </a:lnTo>
                <a:lnTo>
                  <a:pt x="774700" y="136525"/>
                </a:lnTo>
                <a:lnTo>
                  <a:pt x="701675" y="85725"/>
                </a:lnTo>
                <a:lnTo>
                  <a:pt x="641350" y="44450"/>
                </a:lnTo>
                <a:lnTo>
                  <a:pt x="628650" y="34925"/>
                </a:lnTo>
                <a:lnTo>
                  <a:pt x="625475" y="22225"/>
                </a:lnTo>
                <a:lnTo>
                  <a:pt x="635000" y="3175"/>
                </a:lnTo>
                <a:lnTo>
                  <a:pt x="654050" y="0"/>
                </a:lnTo>
                <a:lnTo>
                  <a:pt x="765175" y="9525"/>
                </a:lnTo>
                <a:lnTo>
                  <a:pt x="873125" y="28575"/>
                </a:lnTo>
                <a:lnTo>
                  <a:pt x="1000125" y="73025"/>
                </a:lnTo>
                <a:lnTo>
                  <a:pt x="1089025" y="120650"/>
                </a:lnTo>
                <a:lnTo>
                  <a:pt x="1165225" y="171450"/>
                </a:lnTo>
                <a:lnTo>
                  <a:pt x="1200150" y="209550"/>
                </a:lnTo>
                <a:lnTo>
                  <a:pt x="1222375" y="250825"/>
                </a:lnTo>
                <a:lnTo>
                  <a:pt x="1216025" y="288925"/>
                </a:lnTo>
                <a:lnTo>
                  <a:pt x="1200150" y="307975"/>
                </a:lnTo>
                <a:lnTo>
                  <a:pt x="1136650" y="355600"/>
                </a:lnTo>
                <a:lnTo>
                  <a:pt x="1111250" y="377825"/>
                </a:lnTo>
                <a:lnTo>
                  <a:pt x="971550" y="650875"/>
                </a:lnTo>
                <a:lnTo>
                  <a:pt x="898525" y="774700"/>
                </a:lnTo>
                <a:lnTo>
                  <a:pt x="676275" y="1025525"/>
                </a:lnTo>
                <a:lnTo>
                  <a:pt x="463550" y="1231900"/>
                </a:lnTo>
                <a:lnTo>
                  <a:pt x="222250" y="1425575"/>
                </a:lnTo>
                <a:lnTo>
                  <a:pt x="73025" y="1527175"/>
                </a:lnTo>
                <a:lnTo>
                  <a:pt x="28575" y="1543050"/>
                </a:lnTo>
                <a:lnTo>
                  <a:pt x="3175" y="1536700"/>
                </a:lnTo>
                <a:lnTo>
                  <a:pt x="0" y="1520825"/>
                </a:lnTo>
                <a:lnTo>
                  <a:pt x="82550" y="1416050"/>
                </a:lnTo>
                <a:lnTo>
                  <a:pt x="257175" y="1219200"/>
                </a:lnTo>
                <a:lnTo>
                  <a:pt x="441325" y="987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9D5CC94-B4A6-4E91-8376-9FFF28A1F284}"/>
              </a:ext>
            </a:extLst>
          </p:cNvPr>
          <p:cNvSpPr/>
          <p:nvPr/>
        </p:nvSpPr>
        <p:spPr>
          <a:xfrm>
            <a:off x="5019676" y="2838450"/>
            <a:ext cx="3152775" cy="3024188"/>
          </a:xfrm>
          <a:custGeom>
            <a:avLst/>
            <a:gdLst>
              <a:gd name="connsiteX0" fmla="*/ 667568 w 3152716"/>
              <a:gd name="connsiteY0" fmla="*/ 645129 h 3023691"/>
              <a:gd name="connsiteX1" fmla="*/ 695617 w 3152716"/>
              <a:gd name="connsiteY1" fmla="*/ 549762 h 3023691"/>
              <a:gd name="connsiteX2" fmla="*/ 712446 w 3152716"/>
              <a:gd name="connsiteY2" fmla="*/ 347808 h 3023691"/>
              <a:gd name="connsiteX3" fmla="*/ 718056 w 3152716"/>
              <a:gd name="connsiteY3" fmla="*/ 196343 h 3023691"/>
              <a:gd name="connsiteX4" fmla="*/ 690007 w 3152716"/>
              <a:gd name="connsiteY4" fmla="*/ 95367 h 3023691"/>
              <a:gd name="connsiteX5" fmla="*/ 656348 w 3152716"/>
              <a:gd name="connsiteY5" fmla="*/ 33659 h 3023691"/>
              <a:gd name="connsiteX6" fmla="*/ 661958 w 3152716"/>
              <a:gd name="connsiteY6" fmla="*/ 11220 h 3023691"/>
              <a:gd name="connsiteX7" fmla="*/ 684397 w 3152716"/>
              <a:gd name="connsiteY7" fmla="*/ 0 h 3023691"/>
              <a:gd name="connsiteX8" fmla="*/ 723666 w 3152716"/>
              <a:gd name="connsiteY8" fmla="*/ 11220 h 3023691"/>
              <a:gd name="connsiteX9" fmla="*/ 802204 w 3152716"/>
              <a:gd name="connsiteY9" fmla="*/ 39269 h 3023691"/>
              <a:gd name="connsiteX10" fmla="*/ 852692 w 3152716"/>
              <a:gd name="connsiteY10" fmla="*/ 67318 h 3023691"/>
              <a:gd name="connsiteX11" fmla="*/ 880741 w 3152716"/>
              <a:gd name="connsiteY11" fmla="*/ 89757 h 3023691"/>
              <a:gd name="connsiteX12" fmla="*/ 897570 w 3152716"/>
              <a:gd name="connsiteY12" fmla="*/ 145855 h 3023691"/>
              <a:gd name="connsiteX13" fmla="*/ 936839 w 3152716"/>
              <a:gd name="connsiteY13" fmla="*/ 286100 h 3023691"/>
              <a:gd name="connsiteX14" fmla="*/ 897570 w 3152716"/>
              <a:gd name="connsiteY14" fmla="*/ 544152 h 3023691"/>
              <a:gd name="connsiteX15" fmla="*/ 768545 w 3152716"/>
              <a:gd name="connsiteY15" fmla="*/ 1015377 h 3023691"/>
              <a:gd name="connsiteX16" fmla="*/ 729276 w 3152716"/>
              <a:gd name="connsiteY16" fmla="*/ 1155622 h 3023691"/>
              <a:gd name="connsiteX17" fmla="*/ 650738 w 3152716"/>
              <a:gd name="connsiteY17" fmla="*/ 1380015 h 3023691"/>
              <a:gd name="connsiteX18" fmla="*/ 560981 w 3152716"/>
              <a:gd name="connsiteY18" fmla="*/ 1576358 h 3023691"/>
              <a:gd name="connsiteX19" fmla="*/ 426346 w 3152716"/>
              <a:gd name="connsiteY19" fmla="*/ 1845629 h 3023691"/>
              <a:gd name="connsiteX20" fmla="*/ 381467 w 3152716"/>
              <a:gd name="connsiteY20" fmla="*/ 1929777 h 3023691"/>
              <a:gd name="connsiteX21" fmla="*/ 353418 w 3152716"/>
              <a:gd name="connsiteY21" fmla="*/ 1963435 h 3023691"/>
              <a:gd name="connsiteX22" fmla="*/ 359028 w 3152716"/>
              <a:gd name="connsiteY22" fmla="*/ 1991485 h 3023691"/>
              <a:gd name="connsiteX23" fmla="*/ 398297 w 3152716"/>
              <a:gd name="connsiteY23" fmla="*/ 2002704 h 3023691"/>
              <a:gd name="connsiteX24" fmla="*/ 589030 w 3152716"/>
              <a:gd name="connsiteY24" fmla="*/ 2019534 h 3023691"/>
              <a:gd name="connsiteX25" fmla="*/ 1088304 w 3152716"/>
              <a:gd name="connsiteY25" fmla="*/ 2103681 h 3023691"/>
              <a:gd name="connsiteX26" fmla="*/ 1307087 w 3152716"/>
              <a:gd name="connsiteY26" fmla="*/ 2137340 h 3023691"/>
              <a:gd name="connsiteX27" fmla="*/ 1694164 w 3152716"/>
              <a:gd name="connsiteY27" fmla="*/ 2227097 h 3023691"/>
              <a:gd name="connsiteX28" fmla="*/ 2047583 w 3152716"/>
              <a:gd name="connsiteY28" fmla="*/ 2305634 h 3023691"/>
              <a:gd name="connsiteX29" fmla="*/ 2288805 w 3152716"/>
              <a:gd name="connsiteY29" fmla="*/ 2384172 h 3023691"/>
              <a:gd name="connsiteX30" fmla="*/ 2653443 w 3152716"/>
              <a:gd name="connsiteY30" fmla="*/ 2513197 h 3023691"/>
              <a:gd name="connsiteX31" fmla="*/ 2894665 w 3152716"/>
              <a:gd name="connsiteY31" fmla="*/ 2614174 h 3023691"/>
              <a:gd name="connsiteX32" fmla="*/ 2995642 w 3152716"/>
              <a:gd name="connsiteY32" fmla="*/ 2670272 h 3023691"/>
              <a:gd name="connsiteX33" fmla="*/ 3046130 w 3152716"/>
              <a:gd name="connsiteY33" fmla="*/ 2715151 h 3023691"/>
              <a:gd name="connsiteX34" fmla="*/ 3096618 w 3152716"/>
              <a:gd name="connsiteY34" fmla="*/ 2782469 h 3023691"/>
              <a:gd name="connsiteX35" fmla="*/ 3130277 w 3152716"/>
              <a:gd name="connsiteY35" fmla="*/ 2849786 h 3023691"/>
              <a:gd name="connsiteX36" fmla="*/ 3147107 w 3152716"/>
              <a:gd name="connsiteY36" fmla="*/ 2900275 h 3023691"/>
              <a:gd name="connsiteX37" fmla="*/ 3152716 w 3152716"/>
              <a:gd name="connsiteY37" fmla="*/ 2945153 h 3023691"/>
              <a:gd name="connsiteX38" fmla="*/ 3130277 w 3152716"/>
              <a:gd name="connsiteY38" fmla="*/ 2995642 h 3023691"/>
              <a:gd name="connsiteX39" fmla="*/ 3096618 w 3152716"/>
              <a:gd name="connsiteY39" fmla="*/ 3023691 h 3023691"/>
              <a:gd name="connsiteX40" fmla="*/ 3034910 w 3152716"/>
              <a:gd name="connsiteY40" fmla="*/ 3001251 h 3023691"/>
              <a:gd name="connsiteX41" fmla="*/ 2698321 w 3152716"/>
              <a:gd name="connsiteY41" fmla="*/ 2804908 h 3023691"/>
              <a:gd name="connsiteX42" fmla="*/ 2485148 w 3152716"/>
              <a:gd name="connsiteY42" fmla="*/ 2692712 h 3023691"/>
              <a:gd name="connsiteX43" fmla="*/ 2221487 w 3152716"/>
              <a:gd name="connsiteY43" fmla="*/ 2586125 h 3023691"/>
              <a:gd name="connsiteX44" fmla="*/ 1963435 w 3152716"/>
              <a:gd name="connsiteY44" fmla="*/ 2513197 h 3023691"/>
              <a:gd name="connsiteX45" fmla="*/ 1671725 w 3152716"/>
              <a:gd name="connsiteY45" fmla="*/ 2417831 h 3023691"/>
              <a:gd name="connsiteX46" fmla="*/ 1077084 w 3152716"/>
              <a:gd name="connsiteY46" fmla="*/ 2255146 h 3023691"/>
              <a:gd name="connsiteX47" fmla="*/ 600250 w 3152716"/>
              <a:gd name="connsiteY47" fmla="*/ 2170999 h 3023691"/>
              <a:gd name="connsiteX48" fmla="*/ 381467 w 3152716"/>
              <a:gd name="connsiteY48" fmla="*/ 2154169 h 3023691"/>
              <a:gd name="connsiteX49" fmla="*/ 263661 w 3152716"/>
              <a:gd name="connsiteY49" fmla="*/ 2165389 h 3023691"/>
              <a:gd name="connsiteX50" fmla="*/ 201953 w 3152716"/>
              <a:gd name="connsiteY50" fmla="*/ 2193438 h 3023691"/>
              <a:gd name="connsiteX51" fmla="*/ 162684 w 3152716"/>
              <a:gd name="connsiteY51" fmla="*/ 2215877 h 3023691"/>
              <a:gd name="connsiteX52" fmla="*/ 100977 w 3152716"/>
              <a:gd name="connsiteY52" fmla="*/ 2221487 h 3023691"/>
              <a:gd name="connsiteX53" fmla="*/ 61708 w 3152716"/>
              <a:gd name="connsiteY53" fmla="*/ 2221487 h 3023691"/>
              <a:gd name="connsiteX54" fmla="*/ 28049 w 3152716"/>
              <a:gd name="connsiteY54" fmla="*/ 2199048 h 3023691"/>
              <a:gd name="connsiteX55" fmla="*/ 5610 w 3152716"/>
              <a:gd name="connsiteY55" fmla="*/ 2131730 h 3023691"/>
              <a:gd name="connsiteX56" fmla="*/ 0 w 3152716"/>
              <a:gd name="connsiteY56" fmla="*/ 2064412 h 3023691"/>
              <a:gd name="connsiteX57" fmla="*/ 0 w 3152716"/>
              <a:gd name="connsiteY57" fmla="*/ 2019534 h 3023691"/>
              <a:gd name="connsiteX58" fmla="*/ 22439 w 3152716"/>
              <a:gd name="connsiteY58" fmla="*/ 1980265 h 3023691"/>
              <a:gd name="connsiteX59" fmla="*/ 140245 w 3152716"/>
              <a:gd name="connsiteY59" fmla="*/ 1856849 h 3023691"/>
              <a:gd name="connsiteX60" fmla="*/ 241222 w 3152716"/>
              <a:gd name="connsiteY60" fmla="*/ 1727823 h 3023691"/>
              <a:gd name="connsiteX61" fmla="*/ 342199 w 3152716"/>
              <a:gd name="connsiteY61" fmla="*/ 1525870 h 3023691"/>
              <a:gd name="connsiteX62" fmla="*/ 426346 w 3152716"/>
              <a:gd name="connsiteY62" fmla="*/ 1329526 h 3023691"/>
              <a:gd name="connsiteX63" fmla="*/ 516103 w 3152716"/>
              <a:gd name="connsiteY63" fmla="*/ 1127573 h 3023691"/>
              <a:gd name="connsiteX64" fmla="*/ 667568 w 3152716"/>
              <a:gd name="connsiteY64" fmla="*/ 645129 h 302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52716" h="3023691">
                <a:moveTo>
                  <a:pt x="667568" y="645129"/>
                </a:moveTo>
                <a:lnTo>
                  <a:pt x="695617" y="549762"/>
                </a:lnTo>
                <a:lnTo>
                  <a:pt x="712446" y="347808"/>
                </a:lnTo>
                <a:lnTo>
                  <a:pt x="718056" y="196343"/>
                </a:lnTo>
                <a:lnTo>
                  <a:pt x="690007" y="95367"/>
                </a:lnTo>
                <a:lnTo>
                  <a:pt x="656348" y="33659"/>
                </a:lnTo>
                <a:lnTo>
                  <a:pt x="661958" y="11220"/>
                </a:lnTo>
                <a:lnTo>
                  <a:pt x="684397" y="0"/>
                </a:lnTo>
                <a:lnTo>
                  <a:pt x="723666" y="11220"/>
                </a:lnTo>
                <a:lnTo>
                  <a:pt x="802204" y="39269"/>
                </a:lnTo>
                <a:lnTo>
                  <a:pt x="852692" y="67318"/>
                </a:lnTo>
                <a:lnTo>
                  <a:pt x="880741" y="89757"/>
                </a:lnTo>
                <a:lnTo>
                  <a:pt x="897570" y="145855"/>
                </a:lnTo>
                <a:lnTo>
                  <a:pt x="936839" y="286100"/>
                </a:lnTo>
                <a:lnTo>
                  <a:pt x="897570" y="544152"/>
                </a:lnTo>
                <a:lnTo>
                  <a:pt x="768545" y="1015377"/>
                </a:lnTo>
                <a:lnTo>
                  <a:pt x="729276" y="1155622"/>
                </a:lnTo>
                <a:lnTo>
                  <a:pt x="650738" y="1380015"/>
                </a:lnTo>
                <a:lnTo>
                  <a:pt x="560981" y="1576358"/>
                </a:lnTo>
                <a:lnTo>
                  <a:pt x="426346" y="1845629"/>
                </a:lnTo>
                <a:lnTo>
                  <a:pt x="381467" y="1929777"/>
                </a:lnTo>
                <a:lnTo>
                  <a:pt x="353418" y="1963435"/>
                </a:lnTo>
                <a:lnTo>
                  <a:pt x="359028" y="1991485"/>
                </a:lnTo>
                <a:lnTo>
                  <a:pt x="398297" y="2002704"/>
                </a:lnTo>
                <a:lnTo>
                  <a:pt x="589030" y="2019534"/>
                </a:lnTo>
                <a:lnTo>
                  <a:pt x="1088304" y="2103681"/>
                </a:lnTo>
                <a:lnTo>
                  <a:pt x="1307087" y="2137340"/>
                </a:lnTo>
                <a:lnTo>
                  <a:pt x="1694164" y="2227097"/>
                </a:lnTo>
                <a:lnTo>
                  <a:pt x="2047583" y="2305634"/>
                </a:lnTo>
                <a:lnTo>
                  <a:pt x="2288805" y="2384172"/>
                </a:lnTo>
                <a:lnTo>
                  <a:pt x="2653443" y="2513197"/>
                </a:lnTo>
                <a:lnTo>
                  <a:pt x="2894665" y="2614174"/>
                </a:lnTo>
                <a:lnTo>
                  <a:pt x="2995642" y="2670272"/>
                </a:lnTo>
                <a:lnTo>
                  <a:pt x="3046130" y="2715151"/>
                </a:lnTo>
                <a:lnTo>
                  <a:pt x="3096618" y="2782469"/>
                </a:lnTo>
                <a:lnTo>
                  <a:pt x="3130277" y="2849786"/>
                </a:lnTo>
                <a:lnTo>
                  <a:pt x="3147107" y="2900275"/>
                </a:lnTo>
                <a:lnTo>
                  <a:pt x="3152716" y="2945153"/>
                </a:lnTo>
                <a:lnTo>
                  <a:pt x="3130277" y="2995642"/>
                </a:lnTo>
                <a:lnTo>
                  <a:pt x="3096618" y="3023691"/>
                </a:lnTo>
                <a:lnTo>
                  <a:pt x="3034910" y="3001251"/>
                </a:lnTo>
                <a:lnTo>
                  <a:pt x="2698321" y="2804908"/>
                </a:lnTo>
                <a:lnTo>
                  <a:pt x="2485148" y="2692712"/>
                </a:lnTo>
                <a:lnTo>
                  <a:pt x="2221487" y="2586125"/>
                </a:lnTo>
                <a:lnTo>
                  <a:pt x="1963435" y="2513197"/>
                </a:lnTo>
                <a:lnTo>
                  <a:pt x="1671725" y="2417831"/>
                </a:lnTo>
                <a:lnTo>
                  <a:pt x="1077084" y="2255146"/>
                </a:lnTo>
                <a:lnTo>
                  <a:pt x="600250" y="2170999"/>
                </a:lnTo>
                <a:lnTo>
                  <a:pt x="381467" y="2154169"/>
                </a:lnTo>
                <a:lnTo>
                  <a:pt x="263661" y="2165389"/>
                </a:lnTo>
                <a:lnTo>
                  <a:pt x="201953" y="2193438"/>
                </a:lnTo>
                <a:lnTo>
                  <a:pt x="162684" y="2215877"/>
                </a:lnTo>
                <a:lnTo>
                  <a:pt x="100977" y="2221487"/>
                </a:lnTo>
                <a:lnTo>
                  <a:pt x="61708" y="2221487"/>
                </a:lnTo>
                <a:lnTo>
                  <a:pt x="28049" y="2199048"/>
                </a:lnTo>
                <a:lnTo>
                  <a:pt x="5610" y="2131730"/>
                </a:lnTo>
                <a:lnTo>
                  <a:pt x="0" y="2064412"/>
                </a:lnTo>
                <a:lnTo>
                  <a:pt x="0" y="2019534"/>
                </a:lnTo>
                <a:lnTo>
                  <a:pt x="22439" y="1980265"/>
                </a:lnTo>
                <a:lnTo>
                  <a:pt x="140245" y="1856849"/>
                </a:lnTo>
                <a:lnTo>
                  <a:pt x="241222" y="1727823"/>
                </a:lnTo>
                <a:lnTo>
                  <a:pt x="342199" y="1525870"/>
                </a:lnTo>
                <a:lnTo>
                  <a:pt x="426346" y="1329526"/>
                </a:lnTo>
                <a:lnTo>
                  <a:pt x="516103" y="1127573"/>
                </a:lnTo>
                <a:lnTo>
                  <a:pt x="667568" y="6451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CE4F63F-38F2-411B-BA5B-C3D6D8A3E647}"/>
              </a:ext>
            </a:extLst>
          </p:cNvPr>
          <p:cNvSpPr/>
          <p:nvPr/>
        </p:nvSpPr>
        <p:spPr>
          <a:xfrm>
            <a:off x="3844926" y="4098926"/>
            <a:ext cx="784225" cy="1406525"/>
          </a:xfrm>
          <a:custGeom>
            <a:avLst/>
            <a:gdLst>
              <a:gd name="connsiteX0" fmla="*/ 377825 w 784225"/>
              <a:gd name="connsiteY0" fmla="*/ 635000 h 1406525"/>
              <a:gd name="connsiteX1" fmla="*/ 495300 w 784225"/>
              <a:gd name="connsiteY1" fmla="*/ 428625 h 1406525"/>
              <a:gd name="connsiteX2" fmla="*/ 698500 w 784225"/>
              <a:gd name="connsiteY2" fmla="*/ 50800 h 1406525"/>
              <a:gd name="connsiteX3" fmla="*/ 720725 w 784225"/>
              <a:gd name="connsiteY3" fmla="*/ 15875 h 1406525"/>
              <a:gd name="connsiteX4" fmla="*/ 733425 w 784225"/>
              <a:gd name="connsiteY4" fmla="*/ 6350 h 1406525"/>
              <a:gd name="connsiteX5" fmla="*/ 755650 w 784225"/>
              <a:gd name="connsiteY5" fmla="*/ 0 h 1406525"/>
              <a:gd name="connsiteX6" fmla="*/ 771525 w 784225"/>
              <a:gd name="connsiteY6" fmla="*/ 9525 h 1406525"/>
              <a:gd name="connsiteX7" fmla="*/ 784225 w 784225"/>
              <a:gd name="connsiteY7" fmla="*/ 28575 h 1406525"/>
              <a:gd name="connsiteX8" fmla="*/ 784225 w 784225"/>
              <a:gd name="connsiteY8" fmla="*/ 53975 h 1406525"/>
              <a:gd name="connsiteX9" fmla="*/ 774700 w 784225"/>
              <a:gd name="connsiteY9" fmla="*/ 92075 h 1406525"/>
              <a:gd name="connsiteX10" fmla="*/ 720725 w 784225"/>
              <a:gd name="connsiteY10" fmla="*/ 228600 h 1406525"/>
              <a:gd name="connsiteX11" fmla="*/ 612775 w 784225"/>
              <a:gd name="connsiteY11" fmla="*/ 473075 h 1406525"/>
              <a:gd name="connsiteX12" fmla="*/ 520700 w 784225"/>
              <a:gd name="connsiteY12" fmla="*/ 695325 h 1406525"/>
              <a:gd name="connsiteX13" fmla="*/ 400050 w 784225"/>
              <a:gd name="connsiteY13" fmla="*/ 993775 h 1406525"/>
              <a:gd name="connsiteX14" fmla="*/ 257175 w 784225"/>
              <a:gd name="connsiteY14" fmla="*/ 1406525 h 1406525"/>
              <a:gd name="connsiteX15" fmla="*/ 0 w 784225"/>
              <a:gd name="connsiteY15" fmla="*/ 1025525 h 1406525"/>
              <a:gd name="connsiteX16" fmla="*/ 44450 w 784225"/>
              <a:gd name="connsiteY16" fmla="*/ 1016000 h 1406525"/>
              <a:gd name="connsiteX17" fmla="*/ 107950 w 784225"/>
              <a:gd name="connsiteY17" fmla="*/ 984250 h 1406525"/>
              <a:gd name="connsiteX18" fmla="*/ 203200 w 784225"/>
              <a:gd name="connsiteY18" fmla="*/ 901700 h 1406525"/>
              <a:gd name="connsiteX19" fmla="*/ 288925 w 784225"/>
              <a:gd name="connsiteY19" fmla="*/ 784225 h 1406525"/>
              <a:gd name="connsiteX20" fmla="*/ 377825 w 784225"/>
              <a:gd name="connsiteY20" fmla="*/ 635000 h 14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4225" h="1406525">
                <a:moveTo>
                  <a:pt x="377825" y="635000"/>
                </a:moveTo>
                <a:lnTo>
                  <a:pt x="495300" y="428625"/>
                </a:lnTo>
                <a:lnTo>
                  <a:pt x="698500" y="50800"/>
                </a:lnTo>
                <a:lnTo>
                  <a:pt x="720725" y="15875"/>
                </a:lnTo>
                <a:lnTo>
                  <a:pt x="733425" y="6350"/>
                </a:lnTo>
                <a:lnTo>
                  <a:pt x="755650" y="0"/>
                </a:lnTo>
                <a:lnTo>
                  <a:pt x="771525" y="9525"/>
                </a:lnTo>
                <a:lnTo>
                  <a:pt x="784225" y="28575"/>
                </a:lnTo>
                <a:lnTo>
                  <a:pt x="784225" y="53975"/>
                </a:lnTo>
                <a:lnTo>
                  <a:pt x="774700" y="92075"/>
                </a:lnTo>
                <a:lnTo>
                  <a:pt x="720725" y="228600"/>
                </a:lnTo>
                <a:lnTo>
                  <a:pt x="612775" y="473075"/>
                </a:lnTo>
                <a:lnTo>
                  <a:pt x="520700" y="695325"/>
                </a:lnTo>
                <a:lnTo>
                  <a:pt x="400050" y="993775"/>
                </a:lnTo>
                <a:lnTo>
                  <a:pt x="257175" y="1406525"/>
                </a:lnTo>
                <a:lnTo>
                  <a:pt x="0" y="1025525"/>
                </a:lnTo>
                <a:lnTo>
                  <a:pt x="44450" y="1016000"/>
                </a:lnTo>
                <a:lnTo>
                  <a:pt x="107950" y="984250"/>
                </a:lnTo>
                <a:lnTo>
                  <a:pt x="203200" y="901700"/>
                </a:lnTo>
                <a:lnTo>
                  <a:pt x="288925" y="784225"/>
                </a:lnTo>
                <a:lnTo>
                  <a:pt x="377825" y="635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3D8271A-0C79-4EF1-AB9D-FF252F9EF699}"/>
              </a:ext>
            </a:extLst>
          </p:cNvPr>
          <p:cNvSpPr/>
          <p:nvPr/>
        </p:nvSpPr>
        <p:spPr>
          <a:xfrm>
            <a:off x="5929314" y="1976438"/>
            <a:ext cx="1990725" cy="400050"/>
          </a:xfrm>
          <a:custGeom>
            <a:avLst/>
            <a:gdLst>
              <a:gd name="connsiteX0" fmla="*/ 652462 w 1990725"/>
              <a:gd name="connsiteY0" fmla="*/ 392906 h 400050"/>
              <a:gd name="connsiteX1" fmla="*/ 507206 w 1990725"/>
              <a:gd name="connsiteY1" fmla="*/ 400050 h 400050"/>
              <a:gd name="connsiteX2" fmla="*/ 402431 w 1990725"/>
              <a:gd name="connsiteY2" fmla="*/ 395287 h 400050"/>
              <a:gd name="connsiteX3" fmla="*/ 197643 w 1990725"/>
              <a:gd name="connsiteY3" fmla="*/ 378618 h 400050"/>
              <a:gd name="connsiteX4" fmla="*/ 0 w 1990725"/>
              <a:gd name="connsiteY4" fmla="*/ 354806 h 400050"/>
              <a:gd name="connsiteX5" fmla="*/ 11906 w 1990725"/>
              <a:gd name="connsiteY5" fmla="*/ 233362 h 400050"/>
              <a:gd name="connsiteX6" fmla="*/ 138112 w 1990725"/>
              <a:gd name="connsiteY6" fmla="*/ 245268 h 400050"/>
              <a:gd name="connsiteX7" fmla="*/ 431006 w 1990725"/>
              <a:gd name="connsiteY7" fmla="*/ 240506 h 400050"/>
              <a:gd name="connsiteX8" fmla="*/ 714375 w 1990725"/>
              <a:gd name="connsiteY8" fmla="*/ 219075 h 400050"/>
              <a:gd name="connsiteX9" fmla="*/ 1109662 w 1990725"/>
              <a:gd name="connsiteY9" fmla="*/ 159543 h 400050"/>
              <a:gd name="connsiteX10" fmla="*/ 1300162 w 1990725"/>
              <a:gd name="connsiteY10" fmla="*/ 109537 h 400050"/>
              <a:gd name="connsiteX11" fmla="*/ 1378743 w 1990725"/>
              <a:gd name="connsiteY11" fmla="*/ 76200 h 400050"/>
              <a:gd name="connsiteX12" fmla="*/ 1469231 w 1990725"/>
              <a:gd name="connsiteY12" fmla="*/ 21431 h 400050"/>
              <a:gd name="connsiteX13" fmla="*/ 1512093 w 1990725"/>
              <a:gd name="connsiteY13" fmla="*/ 4762 h 400050"/>
              <a:gd name="connsiteX14" fmla="*/ 1593056 w 1990725"/>
              <a:gd name="connsiteY14" fmla="*/ 0 h 400050"/>
              <a:gd name="connsiteX15" fmla="*/ 1695450 w 1990725"/>
              <a:gd name="connsiteY15" fmla="*/ 16668 h 400050"/>
              <a:gd name="connsiteX16" fmla="*/ 1854993 w 1990725"/>
              <a:gd name="connsiteY16" fmla="*/ 71437 h 400050"/>
              <a:gd name="connsiteX17" fmla="*/ 1959768 w 1990725"/>
              <a:gd name="connsiteY17" fmla="*/ 119062 h 400050"/>
              <a:gd name="connsiteX18" fmla="*/ 1976437 w 1990725"/>
              <a:gd name="connsiteY18" fmla="*/ 133350 h 400050"/>
              <a:gd name="connsiteX19" fmla="*/ 1988343 w 1990725"/>
              <a:gd name="connsiteY19" fmla="*/ 150018 h 400050"/>
              <a:gd name="connsiteX20" fmla="*/ 1990725 w 1990725"/>
              <a:gd name="connsiteY20" fmla="*/ 169068 h 400050"/>
              <a:gd name="connsiteX21" fmla="*/ 1983581 w 1990725"/>
              <a:gd name="connsiteY21" fmla="*/ 188118 h 400050"/>
              <a:gd name="connsiteX22" fmla="*/ 1966912 w 1990725"/>
              <a:gd name="connsiteY22" fmla="*/ 195262 h 400050"/>
              <a:gd name="connsiteX23" fmla="*/ 1888331 w 1990725"/>
              <a:gd name="connsiteY23" fmla="*/ 214312 h 400050"/>
              <a:gd name="connsiteX24" fmla="*/ 1359693 w 1990725"/>
              <a:gd name="connsiteY24" fmla="*/ 295275 h 400050"/>
              <a:gd name="connsiteX25" fmla="*/ 969168 w 1990725"/>
              <a:gd name="connsiteY25" fmla="*/ 350043 h 400050"/>
              <a:gd name="connsiteX26" fmla="*/ 652462 w 1990725"/>
              <a:gd name="connsiteY26" fmla="*/ 39290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90725" h="400050">
                <a:moveTo>
                  <a:pt x="652462" y="392906"/>
                </a:moveTo>
                <a:lnTo>
                  <a:pt x="507206" y="400050"/>
                </a:lnTo>
                <a:lnTo>
                  <a:pt x="402431" y="395287"/>
                </a:lnTo>
                <a:lnTo>
                  <a:pt x="197643" y="378618"/>
                </a:lnTo>
                <a:lnTo>
                  <a:pt x="0" y="354806"/>
                </a:lnTo>
                <a:lnTo>
                  <a:pt x="11906" y="233362"/>
                </a:lnTo>
                <a:lnTo>
                  <a:pt x="138112" y="245268"/>
                </a:lnTo>
                <a:lnTo>
                  <a:pt x="431006" y="240506"/>
                </a:lnTo>
                <a:lnTo>
                  <a:pt x="714375" y="219075"/>
                </a:lnTo>
                <a:lnTo>
                  <a:pt x="1109662" y="159543"/>
                </a:lnTo>
                <a:lnTo>
                  <a:pt x="1300162" y="109537"/>
                </a:lnTo>
                <a:lnTo>
                  <a:pt x="1378743" y="76200"/>
                </a:lnTo>
                <a:lnTo>
                  <a:pt x="1469231" y="21431"/>
                </a:lnTo>
                <a:lnTo>
                  <a:pt x="1512093" y="4762"/>
                </a:lnTo>
                <a:lnTo>
                  <a:pt x="1593056" y="0"/>
                </a:lnTo>
                <a:lnTo>
                  <a:pt x="1695450" y="16668"/>
                </a:lnTo>
                <a:lnTo>
                  <a:pt x="1854993" y="71437"/>
                </a:lnTo>
                <a:lnTo>
                  <a:pt x="1959768" y="119062"/>
                </a:lnTo>
                <a:lnTo>
                  <a:pt x="1976437" y="133350"/>
                </a:lnTo>
                <a:lnTo>
                  <a:pt x="1988343" y="150018"/>
                </a:lnTo>
                <a:lnTo>
                  <a:pt x="1990725" y="169068"/>
                </a:lnTo>
                <a:lnTo>
                  <a:pt x="1983581" y="188118"/>
                </a:lnTo>
                <a:lnTo>
                  <a:pt x="1966912" y="195262"/>
                </a:lnTo>
                <a:lnTo>
                  <a:pt x="1888331" y="214312"/>
                </a:lnTo>
                <a:lnTo>
                  <a:pt x="1359693" y="295275"/>
                </a:lnTo>
                <a:lnTo>
                  <a:pt x="969168" y="350043"/>
                </a:lnTo>
                <a:lnTo>
                  <a:pt x="652462" y="3929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AFD41CD-DB38-44E1-BA6F-437DA133C79E}"/>
              </a:ext>
            </a:extLst>
          </p:cNvPr>
          <p:cNvSpPr/>
          <p:nvPr/>
        </p:nvSpPr>
        <p:spPr>
          <a:xfrm rot="16200000">
            <a:off x="5236370" y="3390107"/>
            <a:ext cx="3211512" cy="1952625"/>
          </a:xfrm>
          <a:custGeom>
            <a:avLst/>
            <a:gdLst>
              <a:gd name="connsiteX0" fmla="*/ 2983179 w 3210744"/>
              <a:gd name="connsiteY0" fmla="*/ 173778 h 1952927"/>
              <a:gd name="connsiteX1" fmla="*/ 3003866 w 3210744"/>
              <a:gd name="connsiteY1" fmla="*/ 355830 h 1952927"/>
              <a:gd name="connsiteX2" fmla="*/ 3053517 w 3210744"/>
              <a:gd name="connsiteY2" fmla="*/ 678559 h 1952927"/>
              <a:gd name="connsiteX3" fmla="*/ 3103168 w 3210744"/>
              <a:gd name="connsiteY3" fmla="*/ 1038527 h 1952927"/>
              <a:gd name="connsiteX4" fmla="*/ 3136268 w 3210744"/>
              <a:gd name="connsiteY4" fmla="*/ 1270230 h 1952927"/>
              <a:gd name="connsiteX5" fmla="*/ 3169369 w 3210744"/>
              <a:gd name="connsiteY5" fmla="*/ 1518483 h 1952927"/>
              <a:gd name="connsiteX6" fmla="*/ 3181781 w 3210744"/>
              <a:gd name="connsiteY6" fmla="*/ 1547446 h 1952927"/>
              <a:gd name="connsiteX7" fmla="*/ 3202469 w 3210744"/>
              <a:gd name="connsiteY7" fmla="*/ 1597097 h 1952927"/>
              <a:gd name="connsiteX8" fmla="*/ 3210744 w 3210744"/>
              <a:gd name="connsiteY8" fmla="*/ 1642610 h 1952927"/>
              <a:gd name="connsiteX9" fmla="*/ 3202469 w 3210744"/>
              <a:gd name="connsiteY9" fmla="*/ 1696398 h 1952927"/>
              <a:gd name="connsiteX10" fmla="*/ 3181781 w 3210744"/>
              <a:gd name="connsiteY10" fmla="*/ 1754324 h 1952927"/>
              <a:gd name="connsiteX11" fmla="*/ 3161093 w 3210744"/>
              <a:gd name="connsiteY11" fmla="*/ 1791562 h 1952927"/>
              <a:gd name="connsiteX12" fmla="*/ 3099030 w 3210744"/>
              <a:gd name="connsiteY12" fmla="*/ 1845350 h 1952927"/>
              <a:gd name="connsiteX13" fmla="*/ 3020417 w 3210744"/>
              <a:gd name="connsiteY13" fmla="*/ 1915689 h 1952927"/>
              <a:gd name="connsiteX14" fmla="*/ 2974903 w 3210744"/>
              <a:gd name="connsiteY14" fmla="*/ 1944652 h 1952927"/>
              <a:gd name="connsiteX15" fmla="*/ 2950078 w 3210744"/>
              <a:gd name="connsiteY15" fmla="*/ 1952927 h 1952927"/>
              <a:gd name="connsiteX16" fmla="*/ 2912840 w 3210744"/>
              <a:gd name="connsiteY16" fmla="*/ 1944652 h 1952927"/>
              <a:gd name="connsiteX17" fmla="*/ 2883877 w 3210744"/>
              <a:gd name="connsiteY17" fmla="*/ 1923964 h 1952927"/>
              <a:gd name="connsiteX18" fmla="*/ 2842502 w 3210744"/>
              <a:gd name="connsiteY18" fmla="*/ 1882588 h 1952927"/>
              <a:gd name="connsiteX19" fmla="*/ 2801126 w 3210744"/>
              <a:gd name="connsiteY19" fmla="*/ 1861901 h 1952927"/>
              <a:gd name="connsiteX20" fmla="*/ 2755613 w 3210744"/>
              <a:gd name="connsiteY20" fmla="*/ 1841213 h 1952927"/>
              <a:gd name="connsiteX21" fmla="*/ 2672862 w 3210744"/>
              <a:gd name="connsiteY21" fmla="*/ 1824663 h 1952927"/>
              <a:gd name="connsiteX22" fmla="*/ 2043953 w 3210744"/>
              <a:gd name="connsiteY22" fmla="*/ 1704674 h 1952927"/>
              <a:gd name="connsiteX23" fmla="*/ 1746049 w 3210744"/>
              <a:gd name="connsiteY23" fmla="*/ 1642610 h 1952927"/>
              <a:gd name="connsiteX24" fmla="*/ 1059215 w 3210744"/>
              <a:gd name="connsiteY24" fmla="*/ 1501933 h 1952927"/>
              <a:gd name="connsiteX25" fmla="*/ 666147 w 3210744"/>
              <a:gd name="connsiteY25" fmla="*/ 1410907 h 1952927"/>
              <a:gd name="connsiteX26" fmla="*/ 450994 w 3210744"/>
              <a:gd name="connsiteY26" fmla="*/ 1324018 h 1952927"/>
              <a:gd name="connsiteX27" fmla="*/ 293767 w 3210744"/>
              <a:gd name="connsiteY27" fmla="*/ 1257817 h 1952927"/>
              <a:gd name="connsiteX28" fmla="*/ 186190 w 3210744"/>
              <a:gd name="connsiteY28" fmla="*/ 1195754 h 1952927"/>
              <a:gd name="connsiteX29" fmla="*/ 86889 w 3210744"/>
              <a:gd name="connsiteY29" fmla="*/ 1117140 h 1952927"/>
              <a:gd name="connsiteX30" fmla="*/ 41376 w 3210744"/>
              <a:gd name="connsiteY30" fmla="*/ 1067490 h 1952927"/>
              <a:gd name="connsiteX31" fmla="*/ 12413 w 3210744"/>
              <a:gd name="connsiteY31" fmla="*/ 1009564 h 1952927"/>
              <a:gd name="connsiteX32" fmla="*/ 0 w 3210744"/>
              <a:gd name="connsiteY32" fmla="*/ 955776 h 1952927"/>
              <a:gd name="connsiteX33" fmla="*/ 0 w 3210744"/>
              <a:gd name="connsiteY33" fmla="*/ 897850 h 1952927"/>
              <a:gd name="connsiteX34" fmla="*/ 4138 w 3210744"/>
              <a:gd name="connsiteY34" fmla="*/ 873025 h 1952927"/>
              <a:gd name="connsiteX35" fmla="*/ 28963 w 3210744"/>
              <a:gd name="connsiteY35" fmla="*/ 835787 h 1952927"/>
              <a:gd name="connsiteX36" fmla="*/ 45513 w 3210744"/>
              <a:gd name="connsiteY36" fmla="*/ 831649 h 1952927"/>
              <a:gd name="connsiteX37" fmla="*/ 359968 w 3210744"/>
              <a:gd name="connsiteY37" fmla="*/ 955776 h 1952927"/>
              <a:gd name="connsiteX38" fmla="*/ 368243 w 3210744"/>
              <a:gd name="connsiteY38" fmla="*/ 988876 h 1952927"/>
              <a:gd name="connsiteX39" fmla="*/ 376518 w 3210744"/>
              <a:gd name="connsiteY39" fmla="*/ 1009564 h 1952927"/>
              <a:gd name="connsiteX40" fmla="*/ 397206 w 3210744"/>
              <a:gd name="connsiteY40" fmla="*/ 1034389 h 1952927"/>
              <a:gd name="connsiteX41" fmla="*/ 446856 w 3210744"/>
              <a:gd name="connsiteY41" fmla="*/ 1067490 h 1952927"/>
              <a:gd name="connsiteX42" fmla="*/ 533745 w 3210744"/>
              <a:gd name="connsiteY42" fmla="*/ 1100590 h 1952927"/>
              <a:gd name="connsiteX43" fmla="*/ 682697 w 3210744"/>
              <a:gd name="connsiteY43" fmla="*/ 1121278 h 1952927"/>
              <a:gd name="connsiteX44" fmla="*/ 810961 w 3210744"/>
              <a:gd name="connsiteY44" fmla="*/ 1204029 h 1952927"/>
              <a:gd name="connsiteX45" fmla="*/ 922675 w 3210744"/>
              <a:gd name="connsiteY45" fmla="*/ 1232992 h 1952927"/>
              <a:gd name="connsiteX46" fmla="*/ 1183341 w 3210744"/>
              <a:gd name="connsiteY46" fmla="*/ 1299193 h 1952927"/>
              <a:gd name="connsiteX47" fmla="*/ 1646748 w 3210744"/>
              <a:gd name="connsiteY47" fmla="*/ 1410907 h 1952927"/>
              <a:gd name="connsiteX48" fmla="*/ 2006715 w 3210744"/>
              <a:gd name="connsiteY48" fmla="*/ 1464695 h 1952927"/>
              <a:gd name="connsiteX49" fmla="*/ 2089466 w 3210744"/>
              <a:gd name="connsiteY49" fmla="*/ 1493658 h 1952927"/>
              <a:gd name="connsiteX50" fmla="*/ 2184630 w 3210744"/>
              <a:gd name="connsiteY50" fmla="*/ 1506071 h 1952927"/>
              <a:gd name="connsiteX51" fmla="*/ 2457709 w 3210744"/>
              <a:gd name="connsiteY51" fmla="*/ 1539171 h 1952927"/>
              <a:gd name="connsiteX52" fmla="*/ 2788713 w 3210744"/>
              <a:gd name="connsiteY52" fmla="*/ 1563997 h 1952927"/>
              <a:gd name="connsiteX53" fmla="*/ 2896290 w 3210744"/>
              <a:gd name="connsiteY53" fmla="*/ 1563997 h 1952927"/>
              <a:gd name="connsiteX54" fmla="*/ 2933528 w 3210744"/>
              <a:gd name="connsiteY54" fmla="*/ 1568134 h 1952927"/>
              <a:gd name="connsiteX55" fmla="*/ 2954216 w 3210744"/>
              <a:gd name="connsiteY55" fmla="*/ 1555721 h 1952927"/>
              <a:gd name="connsiteX56" fmla="*/ 2974903 w 3210744"/>
              <a:gd name="connsiteY56" fmla="*/ 1539171 h 1952927"/>
              <a:gd name="connsiteX57" fmla="*/ 2991454 w 3210744"/>
              <a:gd name="connsiteY57" fmla="*/ 1518483 h 1952927"/>
              <a:gd name="connsiteX58" fmla="*/ 2991454 w 3210744"/>
              <a:gd name="connsiteY58" fmla="*/ 1472970 h 1952927"/>
              <a:gd name="connsiteX59" fmla="*/ 2974903 w 3210744"/>
              <a:gd name="connsiteY59" fmla="*/ 1038527 h 1952927"/>
              <a:gd name="connsiteX60" fmla="*/ 2950078 w 3210744"/>
              <a:gd name="connsiteY60" fmla="*/ 798549 h 1952927"/>
              <a:gd name="connsiteX61" fmla="*/ 2925253 w 3210744"/>
              <a:gd name="connsiteY61" fmla="*/ 566845 h 1952927"/>
              <a:gd name="connsiteX62" fmla="*/ 2879740 w 3210744"/>
              <a:gd name="connsiteY62" fmla="*/ 235841 h 1952927"/>
              <a:gd name="connsiteX63" fmla="*/ 2834226 w 3210744"/>
              <a:gd name="connsiteY63" fmla="*/ 4138 h 1952927"/>
              <a:gd name="connsiteX64" fmla="*/ 3003866 w 3210744"/>
              <a:gd name="connsiteY64" fmla="*/ 0 h 1952927"/>
              <a:gd name="connsiteX65" fmla="*/ 2983179 w 3210744"/>
              <a:gd name="connsiteY65" fmla="*/ 111714 h 1952927"/>
              <a:gd name="connsiteX66" fmla="*/ 2983179 w 3210744"/>
              <a:gd name="connsiteY66" fmla="*/ 173778 h 19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10744" h="1952927">
                <a:moveTo>
                  <a:pt x="2983179" y="173778"/>
                </a:moveTo>
                <a:lnTo>
                  <a:pt x="3003866" y="355830"/>
                </a:lnTo>
                <a:lnTo>
                  <a:pt x="3053517" y="678559"/>
                </a:lnTo>
                <a:lnTo>
                  <a:pt x="3103168" y="1038527"/>
                </a:lnTo>
                <a:lnTo>
                  <a:pt x="3136268" y="1270230"/>
                </a:lnTo>
                <a:lnTo>
                  <a:pt x="3169369" y="1518483"/>
                </a:lnTo>
                <a:lnTo>
                  <a:pt x="3181781" y="1547446"/>
                </a:lnTo>
                <a:lnTo>
                  <a:pt x="3202469" y="1597097"/>
                </a:lnTo>
                <a:lnTo>
                  <a:pt x="3210744" y="1642610"/>
                </a:lnTo>
                <a:lnTo>
                  <a:pt x="3202469" y="1696398"/>
                </a:lnTo>
                <a:lnTo>
                  <a:pt x="3181781" y="1754324"/>
                </a:lnTo>
                <a:lnTo>
                  <a:pt x="3161093" y="1791562"/>
                </a:lnTo>
                <a:lnTo>
                  <a:pt x="3099030" y="1845350"/>
                </a:lnTo>
                <a:lnTo>
                  <a:pt x="3020417" y="1915689"/>
                </a:lnTo>
                <a:lnTo>
                  <a:pt x="2974903" y="1944652"/>
                </a:lnTo>
                <a:lnTo>
                  <a:pt x="2950078" y="1952927"/>
                </a:lnTo>
                <a:lnTo>
                  <a:pt x="2912840" y="1944652"/>
                </a:lnTo>
                <a:lnTo>
                  <a:pt x="2883877" y="1923964"/>
                </a:lnTo>
                <a:lnTo>
                  <a:pt x="2842502" y="1882588"/>
                </a:lnTo>
                <a:lnTo>
                  <a:pt x="2801126" y="1861901"/>
                </a:lnTo>
                <a:lnTo>
                  <a:pt x="2755613" y="1841213"/>
                </a:lnTo>
                <a:lnTo>
                  <a:pt x="2672862" y="1824663"/>
                </a:lnTo>
                <a:lnTo>
                  <a:pt x="2043953" y="1704674"/>
                </a:lnTo>
                <a:lnTo>
                  <a:pt x="1746049" y="1642610"/>
                </a:lnTo>
                <a:lnTo>
                  <a:pt x="1059215" y="1501933"/>
                </a:lnTo>
                <a:lnTo>
                  <a:pt x="666147" y="1410907"/>
                </a:lnTo>
                <a:lnTo>
                  <a:pt x="450994" y="1324018"/>
                </a:lnTo>
                <a:lnTo>
                  <a:pt x="293767" y="1257817"/>
                </a:lnTo>
                <a:lnTo>
                  <a:pt x="186190" y="1195754"/>
                </a:lnTo>
                <a:lnTo>
                  <a:pt x="86889" y="1117140"/>
                </a:lnTo>
                <a:lnTo>
                  <a:pt x="41376" y="1067490"/>
                </a:lnTo>
                <a:lnTo>
                  <a:pt x="12413" y="1009564"/>
                </a:lnTo>
                <a:lnTo>
                  <a:pt x="0" y="955776"/>
                </a:lnTo>
                <a:lnTo>
                  <a:pt x="0" y="897850"/>
                </a:lnTo>
                <a:lnTo>
                  <a:pt x="4138" y="873025"/>
                </a:lnTo>
                <a:lnTo>
                  <a:pt x="28963" y="835787"/>
                </a:lnTo>
                <a:lnTo>
                  <a:pt x="45513" y="831649"/>
                </a:lnTo>
                <a:lnTo>
                  <a:pt x="359968" y="955776"/>
                </a:lnTo>
                <a:lnTo>
                  <a:pt x="368243" y="988876"/>
                </a:lnTo>
                <a:lnTo>
                  <a:pt x="376518" y="1009564"/>
                </a:lnTo>
                <a:lnTo>
                  <a:pt x="397206" y="1034389"/>
                </a:lnTo>
                <a:lnTo>
                  <a:pt x="446856" y="1067490"/>
                </a:lnTo>
                <a:lnTo>
                  <a:pt x="533745" y="1100590"/>
                </a:lnTo>
                <a:lnTo>
                  <a:pt x="682697" y="1121278"/>
                </a:lnTo>
                <a:lnTo>
                  <a:pt x="810961" y="1204029"/>
                </a:lnTo>
                <a:lnTo>
                  <a:pt x="922675" y="1232992"/>
                </a:lnTo>
                <a:lnTo>
                  <a:pt x="1183341" y="1299193"/>
                </a:lnTo>
                <a:lnTo>
                  <a:pt x="1646748" y="1410907"/>
                </a:lnTo>
                <a:lnTo>
                  <a:pt x="2006715" y="1464695"/>
                </a:lnTo>
                <a:lnTo>
                  <a:pt x="2089466" y="1493658"/>
                </a:lnTo>
                <a:lnTo>
                  <a:pt x="2184630" y="1506071"/>
                </a:lnTo>
                <a:lnTo>
                  <a:pt x="2457709" y="1539171"/>
                </a:lnTo>
                <a:lnTo>
                  <a:pt x="2788713" y="1563997"/>
                </a:lnTo>
                <a:lnTo>
                  <a:pt x="2896290" y="1563997"/>
                </a:lnTo>
                <a:lnTo>
                  <a:pt x="2933528" y="1568134"/>
                </a:lnTo>
                <a:lnTo>
                  <a:pt x="2954216" y="1555721"/>
                </a:lnTo>
                <a:lnTo>
                  <a:pt x="2974903" y="1539171"/>
                </a:lnTo>
                <a:lnTo>
                  <a:pt x="2991454" y="1518483"/>
                </a:lnTo>
                <a:lnTo>
                  <a:pt x="2991454" y="1472970"/>
                </a:lnTo>
                <a:lnTo>
                  <a:pt x="2974903" y="1038527"/>
                </a:lnTo>
                <a:lnTo>
                  <a:pt x="2950078" y="798549"/>
                </a:lnTo>
                <a:lnTo>
                  <a:pt x="2925253" y="566845"/>
                </a:lnTo>
                <a:lnTo>
                  <a:pt x="2879740" y="235841"/>
                </a:lnTo>
                <a:lnTo>
                  <a:pt x="2834226" y="4138"/>
                </a:lnTo>
                <a:lnTo>
                  <a:pt x="3003866" y="0"/>
                </a:lnTo>
                <a:lnTo>
                  <a:pt x="2983179" y="111714"/>
                </a:lnTo>
                <a:lnTo>
                  <a:pt x="2983179" y="1737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45FA284-65B1-4D92-8A32-06D08ED14C84}"/>
              </a:ext>
            </a:extLst>
          </p:cNvPr>
          <p:cNvSpPr/>
          <p:nvPr/>
        </p:nvSpPr>
        <p:spPr>
          <a:xfrm rot="16200000">
            <a:off x="6384132" y="5485607"/>
            <a:ext cx="442912" cy="460375"/>
          </a:xfrm>
          <a:custGeom>
            <a:avLst/>
            <a:gdLst>
              <a:gd name="connsiteX0" fmla="*/ 354807 w 442913"/>
              <a:gd name="connsiteY0" fmla="*/ 283368 h 459581"/>
              <a:gd name="connsiteX1" fmla="*/ 409575 w 442913"/>
              <a:gd name="connsiteY1" fmla="*/ 142875 h 459581"/>
              <a:gd name="connsiteX2" fmla="*/ 431007 w 442913"/>
              <a:gd name="connsiteY2" fmla="*/ 85725 h 459581"/>
              <a:gd name="connsiteX3" fmla="*/ 442913 w 442913"/>
              <a:gd name="connsiteY3" fmla="*/ 33337 h 459581"/>
              <a:gd name="connsiteX4" fmla="*/ 442913 w 442913"/>
              <a:gd name="connsiteY4" fmla="*/ 14287 h 459581"/>
              <a:gd name="connsiteX5" fmla="*/ 435769 w 442913"/>
              <a:gd name="connsiteY5" fmla="*/ 0 h 459581"/>
              <a:gd name="connsiteX6" fmla="*/ 416719 w 442913"/>
              <a:gd name="connsiteY6" fmla="*/ 0 h 459581"/>
              <a:gd name="connsiteX7" fmla="*/ 402432 w 442913"/>
              <a:gd name="connsiteY7" fmla="*/ 4762 h 459581"/>
              <a:gd name="connsiteX8" fmla="*/ 381000 w 442913"/>
              <a:gd name="connsiteY8" fmla="*/ 30956 h 459581"/>
              <a:gd name="connsiteX9" fmla="*/ 345282 w 442913"/>
              <a:gd name="connsiteY9" fmla="*/ 80962 h 459581"/>
              <a:gd name="connsiteX10" fmla="*/ 309563 w 442913"/>
              <a:gd name="connsiteY10" fmla="*/ 121443 h 459581"/>
              <a:gd name="connsiteX11" fmla="*/ 264319 w 442913"/>
              <a:gd name="connsiteY11" fmla="*/ 169068 h 459581"/>
              <a:gd name="connsiteX12" fmla="*/ 211932 w 442913"/>
              <a:gd name="connsiteY12" fmla="*/ 219075 h 459581"/>
              <a:gd name="connsiteX13" fmla="*/ 157163 w 442913"/>
              <a:gd name="connsiteY13" fmla="*/ 264318 h 459581"/>
              <a:gd name="connsiteX14" fmla="*/ 119063 w 442913"/>
              <a:gd name="connsiteY14" fmla="*/ 288131 h 459581"/>
              <a:gd name="connsiteX15" fmla="*/ 78582 w 442913"/>
              <a:gd name="connsiteY15" fmla="*/ 302418 h 459581"/>
              <a:gd name="connsiteX16" fmla="*/ 0 w 442913"/>
              <a:gd name="connsiteY16" fmla="*/ 326231 h 459581"/>
              <a:gd name="connsiteX17" fmla="*/ 326232 w 442913"/>
              <a:gd name="connsiteY17" fmla="*/ 459581 h 459581"/>
              <a:gd name="connsiteX18" fmla="*/ 321469 w 442913"/>
              <a:gd name="connsiteY18" fmla="*/ 416718 h 459581"/>
              <a:gd name="connsiteX19" fmla="*/ 328613 w 442913"/>
              <a:gd name="connsiteY19" fmla="*/ 373856 h 459581"/>
              <a:gd name="connsiteX20" fmla="*/ 354807 w 442913"/>
              <a:gd name="connsiteY20" fmla="*/ 283368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913" h="459581">
                <a:moveTo>
                  <a:pt x="354807" y="283368"/>
                </a:moveTo>
                <a:lnTo>
                  <a:pt x="409575" y="142875"/>
                </a:lnTo>
                <a:lnTo>
                  <a:pt x="431007" y="85725"/>
                </a:lnTo>
                <a:lnTo>
                  <a:pt x="442913" y="33337"/>
                </a:lnTo>
                <a:lnTo>
                  <a:pt x="442913" y="14287"/>
                </a:lnTo>
                <a:lnTo>
                  <a:pt x="435769" y="0"/>
                </a:lnTo>
                <a:lnTo>
                  <a:pt x="416719" y="0"/>
                </a:lnTo>
                <a:lnTo>
                  <a:pt x="402432" y="4762"/>
                </a:lnTo>
                <a:lnTo>
                  <a:pt x="381000" y="30956"/>
                </a:lnTo>
                <a:lnTo>
                  <a:pt x="345282" y="80962"/>
                </a:lnTo>
                <a:lnTo>
                  <a:pt x="309563" y="121443"/>
                </a:lnTo>
                <a:lnTo>
                  <a:pt x="264319" y="169068"/>
                </a:lnTo>
                <a:lnTo>
                  <a:pt x="211932" y="219075"/>
                </a:lnTo>
                <a:lnTo>
                  <a:pt x="157163" y="264318"/>
                </a:lnTo>
                <a:lnTo>
                  <a:pt x="119063" y="288131"/>
                </a:lnTo>
                <a:lnTo>
                  <a:pt x="78582" y="302418"/>
                </a:lnTo>
                <a:lnTo>
                  <a:pt x="0" y="326231"/>
                </a:lnTo>
                <a:lnTo>
                  <a:pt x="326232" y="459581"/>
                </a:lnTo>
                <a:lnTo>
                  <a:pt x="321469" y="416718"/>
                </a:lnTo>
                <a:lnTo>
                  <a:pt x="328613" y="373856"/>
                </a:lnTo>
                <a:lnTo>
                  <a:pt x="354807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251D879-A4D7-4280-BB19-87D5CCAE990A}"/>
              </a:ext>
            </a:extLst>
          </p:cNvPr>
          <p:cNvSpPr/>
          <p:nvPr/>
        </p:nvSpPr>
        <p:spPr>
          <a:xfrm>
            <a:off x="6083301" y="2990851"/>
            <a:ext cx="739775" cy="2049463"/>
          </a:xfrm>
          <a:custGeom>
            <a:avLst/>
            <a:gdLst>
              <a:gd name="connsiteX0" fmla="*/ 314454 w 740622"/>
              <a:gd name="connsiteY0" fmla="*/ 1212304 h 2048091"/>
              <a:gd name="connsiteX1" fmla="*/ 376517 w 740622"/>
              <a:gd name="connsiteY1" fmla="*/ 881300 h 2048091"/>
              <a:gd name="connsiteX2" fmla="*/ 422030 w 740622"/>
              <a:gd name="connsiteY2" fmla="*/ 633047 h 2048091"/>
              <a:gd name="connsiteX3" fmla="*/ 450993 w 740622"/>
              <a:gd name="connsiteY3" fmla="*/ 335142 h 2048091"/>
              <a:gd name="connsiteX4" fmla="*/ 450993 w 740622"/>
              <a:gd name="connsiteY4" fmla="*/ 277217 h 2048091"/>
              <a:gd name="connsiteX5" fmla="*/ 446856 w 740622"/>
              <a:gd name="connsiteY5" fmla="*/ 248254 h 2048091"/>
              <a:gd name="connsiteX6" fmla="*/ 405480 w 740622"/>
              <a:gd name="connsiteY6" fmla="*/ 194466 h 2048091"/>
              <a:gd name="connsiteX7" fmla="*/ 351692 w 740622"/>
              <a:gd name="connsiteY7" fmla="*/ 119990 h 2048091"/>
              <a:gd name="connsiteX8" fmla="*/ 277216 w 740622"/>
              <a:gd name="connsiteY8" fmla="*/ 0 h 2048091"/>
              <a:gd name="connsiteX9" fmla="*/ 388930 w 740622"/>
              <a:gd name="connsiteY9" fmla="*/ 20688 h 2048091"/>
              <a:gd name="connsiteX10" fmla="*/ 401343 w 740622"/>
              <a:gd name="connsiteY10" fmla="*/ 70339 h 2048091"/>
              <a:gd name="connsiteX11" fmla="*/ 422030 w 740622"/>
              <a:gd name="connsiteY11" fmla="*/ 91027 h 2048091"/>
              <a:gd name="connsiteX12" fmla="*/ 484094 w 740622"/>
              <a:gd name="connsiteY12" fmla="*/ 119990 h 2048091"/>
              <a:gd name="connsiteX13" fmla="*/ 570982 w 740622"/>
              <a:gd name="connsiteY13" fmla="*/ 140677 h 2048091"/>
              <a:gd name="connsiteX14" fmla="*/ 637183 w 740622"/>
              <a:gd name="connsiteY14" fmla="*/ 153090 h 2048091"/>
              <a:gd name="connsiteX15" fmla="*/ 690971 w 740622"/>
              <a:gd name="connsiteY15" fmla="*/ 173778 h 2048091"/>
              <a:gd name="connsiteX16" fmla="*/ 715797 w 740622"/>
              <a:gd name="connsiteY16" fmla="*/ 202741 h 2048091"/>
              <a:gd name="connsiteX17" fmla="*/ 740622 w 740622"/>
              <a:gd name="connsiteY17" fmla="*/ 252391 h 2048091"/>
              <a:gd name="connsiteX18" fmla="*/ 740622 w 740622"/>
              <a:gd name="connsiteY18" fmla="*/ 302042 h 2048091"/>
              <a:gd name="connsiteX19" fmla="*/ 732347 w 740622"/>
              <a:gd name="connsiteY19" fmla="*/ 347555 h 2048091"/>
              <a:gd name="connsiteX20" fmla="*/ 707522 w 740622"/>
              <a:gd name="connsiteY20" fmla="*/ 376518 h 2048091"/>
              <a:gd name="connsiteX21" fmla="*/ 686834 w 740622"/>
              <a:gd name="connsiteY21" fmla="*/ 409618 h 2048091"/>
              <a:gd name="connsiteX22" fmla="*/ 579257 w 740622"/>
              <a:gd name="connsiteY22" fmla="*/ 939226 h 2048091"/>
              <a:gd name="connsiteX23" fmla="*/ 533744 w 740622"/>
              <a:gd name="connsiteY23" fmla="*/ 1113003 h 2048091"/>
              <a:gd name="connsiteX24" fmla="*/ 422030 w 740622"/>
              <a:gd name="connsiteY24" fmla="*/ 1464695 h 2048091"/>
              <a:gd name="connsiteX25" fmla="*/ 273078 w 740622"/>
              <a:gd name="connsiteY25" fmla="*/ 1841213 h 2048091"/>
              <a:gd name="connsiteX26" fmla="*/ 177914 w 740622"/>
              <a:gd name="connsiteY26" fmla="*/ 2048091 h 2048091"/>
              <a:gd name="connsiteX27" fmla="*/ 0 w 740622"/>
              <a:gd name="connsiteY27" fmla="*/ 2014990 h 2048091"/>
              <a:gd name="connsiteX28" fmla="*/ 45513 w 740622"/>
              <a:gd name="connsiteY28" fmla="*/ 1944652 h 2048091"/>
              <a:gd name="connsiteX29" fmla="*/ 161364 w 740622"/>
              <a:gd name="connsiteY29" fmla="*/ 1655023 h 2048091"/>
              <a:gd name="connsiteX30" fmla="*/ 314454 w 740622"/>
              <a:gd name="connsiteY30" fmla="*/ 1212304 h 20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0622" h="2048091">
                <a:moveTo>
                  <a:pt x="314454" y="1212304"/>
                </a:moveTo>
                <a:lnTo>
                  <a:pt x="376517" y="881300"/>
                </a:lnTo>
                <a:lnTo>
                  <a:pt x="422030" y="633047"/>
                </a:lnTo>
                <a:lnTo>
                  <a:pt x="450993" y="335142"/>
                </a:lnTo>
                <a:lnTo>
                  <a:pt x="450993" y="277217"/>
                </a:lnTo>
                <a:lnTo>
                  <a:pt x="446856" y="248254"/>
                </a:lnTo>
                <a:lnTo>
                  <a:pt x="405480" y="194466"/>
                </a:lnTo>
                <a:lnTo>
                  <a:pt x="351692" y="119990"/>
                </a:lnTo>
                <a:lnTo>
                  <a:pt x="277216" y="0"/>
                </a:lnTo>
                <a:lnTo>
                  <a:pt x="388930" y="20688"/>
                </a:lnTo>
                <a:lnTo>
                  <a:pt x="401343" y="70339"/>
                </a:lnTo>
                <a:lnTo>
                  <a:pt x="422030" y="91027"/>
                </a:lnTo>
                <a:lnTo>
                  <a:pt x="484094" y="119990"/>
                </a:lnTo>
                <a:lnTo>
                  <a:pt x="570982" y="140677"/>
                </a:lnTo>
                <a:lnTo>
                  <a:pt x="637183" y="153090"/>
                </a:lnTo>
                <a:lnTo>
                  <a:pt x="690971" y="173778"/>
                </a:lnTo>
                <a:lnTo>
                  <a:pt x="715797" y="202741"/>
                </a:lnTo>
                <a:lnTo>
                  <a:pt x="740622" y="252391"/>
                </a:lnTo>
                <a:lnTo>
                  <a:pt x="740622" y="302042"/>
                </a:lnTo>
                <a:lnTo>
                  <a:pt x="732347" y="347555"/>
                </a:lnTo>
                <a:lnTo>
                  <a:pt x="707522" y="376518"/>
                </a:lnTo>
                <a:lnTo>
                  <a:pt x="686834" y="409618"/>
                </a:lnTo>
                <a:lnTo>
                  <a:pt x="579257" y="939226"/>
                </a:lnTo>
                <a:lnTo>
                  <a:pt x="533744" y="1113003"/>
                </a:lnTo>
                <a:lnTo>
                  <a:pt x="422030" y="1464695"/>
                </a:lnTo>
                <a:lnTo>
                  <a:pt x="273078" y="1841213"/>
                </a:lnTo>
                <a:lnTo>
                  <a:pt x="177914" y="2048091"/>
                </a:lnTo>
                <a:lnTo>
                  <a:pt x="0" y="2014990"/>
                </a:lnTo>
                <a:lnTo>
                  <a:pt x="45513" y="1944652"/>
                </a:lnTo>
                <a:lnTo>
                  <a:pt x="161364" y="1655023"/>
                </a:lnTo>
                <a:lnTo>
                  <a:pt x="314454" y="1212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3C90F7C-7D53-4084-9196-6A989375CF06}"/>
              </a:ext>
            </a:extLst>
          </p:cNvPr>
          <p:cNvSpPr/>
          <p:nvPr/>
        </p:nvSpPr>
        <p:spPr>
          <a:xfrm>
            <a:off x="4384675" y="3792539"/>
            <a:ext cx="4133850" cy="458787"/>
          </a:xfrm>
          <a:custGeom>
            <a:avLst/>
            <a:gdLst>
              <a:gd name="connsiteX0" fmla="*/ 1672788 w 4134301"/>
              <a:gd name="connsiteY0" fmla="*/ 333691 h 459367"/>
              <a:gd name="connsiteX1" fmla="*/ 1313095 w 4134301"/>
              <a:gd name="connsiteY1" fmla="*/ 372694 h 459367"/>
              <a:gd name="connsiteX2" fmla="*/ 1031408 w 4134301"/>
              <a:gd name="connsiteY2" fmla="*/ 403030 h 459367"/>
              <a:gd name="connsiteX3" fmla="*/ 754055 w 4134301"/>
              <a:gd name="connsiteY3" fmla="*/ 416030 h 459367"/>
              <a:gd name="connsiteX4" fmla="*/ 507037 w 4134301"/>
              <a:gd name="connsiteY4" fmla="*/ 455033 h 459367"/>
              <a:gd name="connsiteX5" fmla="*/ 459366 w 4134301"/>
              <a:gd name="connsiteY5" fmla="*/ 459367 h 459367"/>
              <a:gd name="connsiteX6" fmla="*/ 346692 w 4134301"/>
              <a:gd name="connsiteY6" fmla="*/ 437699 h 459367"/>
              <a:gd name="connsiteX7" fmla="*/ 238350 w 4134301"/>
              <a:gd name="connsiteY7" fmla="*/ 403030 h 459367"/>
              <a:gd name="connsiteX8" fmla="*/ 147344 w 4134301"/>
              <a:gd name="connsiteY8" fmla="*/ 338025 h 459367"/>
              <a:gd name="connsiteX9" fmla="*/ 56337 w 4134301"/>
              <a:gd name="connsiteY9" fmla="*/ 225350 h 459367"/>
              <a:gd name="connsiteX10" fmla="*/ 0 w 4134301"/>
              <a:gd name="connsiteY10" fmla="*/ 134343 h 459367"/>
              <a:gd name="connsiteX11" fmla="*/ 0 w 4134301"/>
              <a:gd name="connsiteY11" fmla="*/ 108341 h 459367"/>
              <a:gd name="connsiteX12" fmla="*/ 13001 w 4134301"/>
              <a:gd name="connsiteY12" fmla="*/ 91007 h 459367"/>
              <a:gd name="connsiteX13" fmla="*/ 47670 w 4134301"/>
              <a:gd name="connsiteY13" fmla="*/ 99674 h 459367"/>
              <a:gd name="connsiteX14" fmla="*/ 117008 w 4134301"/>
              <a:gd name="connsiteY14" fmla="*/ 156012 h 459367"/>
              <a:gd name="connsiteX15" fmla="*/ 190680 w 4134301"/>
              <a:gd name="connsiteY15" fmla="*/ 212349 h 459367"/>
              <a:gd name="connsiteX16" fmla="*/ 238350 w 4134301"/>
              <a:gd name="connsiteY16" fmla="*/ 225350 h 459367"/>
              <a:gd name="connsiteX17" fmla="*/ 368360 w 4134301"/>
              <a:gd name="connsiteY17" fmla="*/ 242684 h 459367"/>
              <a:gd name="connsiteX18" fmla="*/ 1139749 w 4134301"/>
              <a:gd name="connsiteY18" fmla="*/ 199348 h 459367"/>
              <a:gd name="connsiteX19" fmla="*/ 1386767 w 4134301"/>
              <a:gd name="connsiteY19" fmla="*/ 173346 h 459367"/>
              <a:gd name="connsiteX20" fmla="*/ 2058483 w 4134301"/>
              <a:gd name="connsiteY20" fmla="*/ 130010 h 459367"/>
              <a:gd name="connsiteX21" fmla="*/ 2288166 w 4134301"/>
              <a:gd name="connsiteY21" fmla="*/ 108341 h 459367"/>
              <a:gd name="connsiteX22" fmla="*/ 2959882 w 4134301"/>
              <a:gd name="connsiteY22" fmla="*/ 78006 h 459367"/>
              <a:gd name="connsiteX23" fmla="*/ 3211234 w 4134301"/>
              <a:gd name="connsiteY23" fmla="*/ 65005 h 459367"/>
              <a:gd name="connsiteX24" fmla="*/ 3462585 w 4134301"/>
              <a:gd name="connsiteY24" fmla="*/ 56338 h 459367"/>
              <a:gd name="connsiteX25" fmla="*/ 3575260 w 4134301"/>
              <a:gd name="connsiteY25" fmla="*/ 34669 h 459367"/>
              <a:gd name="connsiteX26" fmla="*/ 3683602 w 4134301"/>
              <a:gd name="connsiteY26" fmla="*/ 0 h 459367"/>
              <a:gd name="connsiteX27" fmla="*/ 3731272 w 4134301"/>
              <a:gd name="connsiteY27" fmla="*/ 0 h 459367"/>
              <a:gd name="connsiteX28" fmla="*/ 3843947 w 4134301"/>
              <a:gd name="connsiteY28" fmla="*/ 47670 h 459367"/>
              <a:gd name="connsiteX29" fmla="*/ 3973956 w 4134301"/>
              <a:gd name="connsiteY29" fmla="*/ 112675 h 459367"/>
              <a:gd name="connsiteX30" fmla="*/ 4060629 w 4134301"/>
              <a:gd name="connsiteY30" fmla="*/ 182013 h 459367"/>
              <a:gd name="connsiteX31" fmla="*/ 4116966 w 4134301"/>
              <a:gd name="connsiteY31" fmla="*/ 238351 h 459367"/>
              <a:gd name="connsiteX32" fmla="*/ 4134301 w 4134301"/>
              <a:gd name="connsiteY32" fmla="*/ 299022 h 459367"/>
              <a:gd name="connsiteX33" fmla="*/ 4125634 w 4134301"/>
              <a:gd name="connsiteY33" fmla="*/ 346692 h 459367"/>
              <a:gd name="connsiteX34" fmla="*/ 4108299 w 4134301"/>
              <a:gd name="connsiteY34" fmla="*/ 385695 h 459367"/>
              <a:gd name="connsiteX35" fmla="*/ 4064963 w 4134301"/>
              <a:gd name="connsiteY35" fmla="*/ 398696 h 459367"/>
              <a:gd name="connsiteX36" fmla="*/ 3986957 w 4134301"/>
              <a:gd name="connsiteY36" fmla="*/ 398696 h 459367"/>
              <a:gd name="connsiteX37" fmla="*/ 3848280 w 4134301"/>
              <a:gd name="connsiteY37" fmla="*/ 359693 h 459367"/>
              <a:gd name="connsiteX38" fmla="*/ 3679268 w 4134301"/>
              <a:gd name="connsiteY38" fmla="*/ 320690 h 459367"/>
              <a:gd name="connsiteX39" fmla="*/ 3167897 w 4134301"/>
              <a:gd name="connsiteY39" fmla="*/ 264353 h 459367"/>
              <a:gd name="connsiteX40" fmla="*/ 2912212 w 4134301"/>
              <a:gd name="connsiteY40" fmla="*/ 264353 h 459367"/>
              <a:gd name="connsiteX41" fmla="*/ 2223162 w 4134301"/>
              <a:gd name="connsiteY41" fmla="*/ 281687 h 459367"/>
              <a:gd name="connsiteX42" fmla="*/ 2023814 w 4134301"/>
              <a:gd name="connsiteY42" fmla="*/ 307689 h 459367"/>
              <a:gd name="connsiteX43" fmla="*/ 1672788 w 4134301"/>
              <a:gd name="connsiteY43" fmla="*/ 333691 h 45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34301" h="459367">
                <a:moveTo>
                  <a:pt x="1672788" y="333691"/>
                </a:moveTo>
                <a:lnTo>
                  <a:pt x="1313095" y="372694"/>
                </a:lnTo>
                <a:lnTo>
                  <a:pt x="1031408" y="403030"/>
                </a:lnTo>
                <a:lnTo>
                  <a:pt x="754055" y="416030"/>
                </a:lnTo>
                <a:lnTo>
                  <a:pt x="507037" y="455033"/>
                </a:lnTo>
                <a:lnTo>
                  <a:pt x="459366" y="459367"/>
                </a:lnTo>
                <a:lnTo>
                  <a:pt x="346692" y="437699"/>
                </a:lnTo>
                <a:lnTo>
                  <a:pt x="238350" y="403030"/>
                </a:lnTo>
                <a:lnTo>
                  <a:pt x="147344" y="338025"/>
                </a:lnTo>
                <a:lnTo>
                  <a:pt x="56337" y="225350"/>
                </a:lnTo>
                <a:lnTo>
                  <a:pt x="0" y="134343"/>
                </a:lnTo>
                <a:lnTo>
                  <a:pt x="0" y="108341"/>
                </a:lnTo>
                <a:lnTo>
                  <a:pt x="13001" y="91007"/>
                </a:lnTo>
                <a:lnTo>
                  <a:pt x="47670" y="99674"/>
                </a:lnTo>
                <a:lnTo>
                  <a:pt x="117008" y="156012"/>
                </a:lnTo>
                <a:lnTo>
                  <a:pt x="190680" y="212349"/>
                </a:lnTo>
                <a:lnTo>
                  <a:pt x="238350" y="225350"/>
                </a:lnTo>
                <a:lnTo>
                  <a:pt x="368360" y="242684"/>
                </a:lnTo>
                <a:lnTo>
                  <a:pt x="1139749" y="199348"/>
                </a:lnTo>
                <a:lnTo>
                  <a:pt x="1386767" y="173346"/>
                </a:lnTo>
                <a:lnTo>
                  <a:pt x="2058483" y="130010"/>
                </a:lnTo>
                <a:lnTo>
                  <a:pt x="2288166" y="108341"/>
                </a:lnTo>
                <a:lnTo>
                  <a:pt x="2959882" y="78006"/>
                </a:lnTo>
                <a:lnTo>
                  <a:pt x="3211234" y="65005"/>
                </a:lnTo>
                <a:lnTo>
                  <a:pt x="3462585" y="56338"/>
                </a:lnTo>
                <a:lnTo>
                  <a:pt x="3575260" y="34669"/>
                </a:lnTo>
                <a:lnTo>
                  <a:pt x="3683602" y="0"/>
                </a:lnTo>
                <a:lnTo>
                  <a:pt x="3731272" y="0"/>
                </a:lnTo>
                <a:lnTo>
                  <a:pt x="3843947" y="47670"/>
                </a:lnTo>
                <a:lnTo>
                  <a:pt x="3973956" y="112675"/>
                </a:lnTo>
                <a:lnTo>
                  <a:pt x="4060629" y="182013"/>
                </a:lnTo>
                <a:lnTo>
                  <a:pt x="4116966" y="238351"/>
                </a:lnTo>
                <a:lnTo>
                  <a:pt x="4134301" y="299022"/>
                </a:lnTo>
                <a:lnTo>
                  <a:pt x="4125634" y="346692"/>
                </a:lnTo>
                <a:lnTo>
                  <a:pt x="4108299" y="385695"/>
                </a:lnTo>
                <a:lnTo>
                  <a:pt x="4064963" y="398696"/>
                </a:lnTo>
                <a:lnTo>
                  <a:pt x="3986957" y="398696"/>
                </a:lnTo>
                <a:lnTo>
                  <a:pt x="3848280" y="359693"/>
                </a:lnTo>
                <a:lnTo>
                  <a:pt x="3679268" y="320690"/>
                </a:lnTo>
                <a:lnTo>
                  <a:pt x="3167897" y="264353"/>
                </a:lnTo>
                <a:lnTo>
                  <a:pt x="2912212" y="264353"/>
                </a:lnTo>
                <a:lnTo>
                  <a:pt x="2223162" y="281687"/>
                </a:lnTo>
                <a:lnTo>
                  <a:pt x="2023814" y="307689"/>
                </a:lnTo>
                <a:lnTo>
                  <a:pt x="1672788" y="3336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70DD8B-5D7D-4F77-89F5-554CE235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594740"/>
            <a:ext cx="4846740" cy="43955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C6E23EF-2D8E-446F-BBFD-CCE3BE525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82" y="1576579"/>
            <a:ext cx="4852837" cy="43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22" grpId="0" animBg="1"/>
      <p:bldP spid="25" grpId="0" animBg="1"/>
      <p:bldP spid="13" grpId="0" animBg="1"/>
      <p:bldP spid="16" grpId="0" animBg="1"/>
      <p:bldP spid="17" grpId="0" animBg="1"/>
      <p:bldP spid="19" grpId="0" animBg="1"/>
      <p:bldP spid="1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16F887-F130-4EA2-A4EA-368C6FAF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231201"/>
            <a:ext cx="4846740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4652596-3B60-4946-B94A-0D2F89D968F5}"/>
              </a:ext>
            </a:extLst>
          </p:cNvPr>
          <p:cNvSpPr/>
          <p:nvPr/>
        </p:nvSpPr>
        <p:spPr>
          <a:xfrm>
            <a:off x="3714751" y="2963863"/>
            <a:ext cx="1751013" cy="565150"/>
          </a:xfrm>
          <a:custGeom>
            <a:avLst/>
            <a:gdLst>
              <a:gd name="connsiteX0" fmla="*/ 1183481 w 1750219"/>
              <a:gd name="connsiteY0" fmla="*/ 366713 h 564357"/>
              <a:gd name="connsiteX1" fmla="*/ 885825 w 1750219"/>
              <a:gd name="connsiteY1" fmla="*/ 454819 h 564357"/>
              <a:gd name="connsiteX2" fmla="*/ 669131 w 1750219"/>
              <a:gd name="connsiteY2" fmla="*/ 514350 h 564357"/>
              <a:gd name="connsiteX3" fmla="*/ 528638 w 1750219"/>
              <a:gd name="connsiteY3" fmla="*/ 545307 h 564357"/>
              <a:gd name="connsiteX4" fmla="*/ 421481 w 1750219"/>
              <a:gd name="connsiteY4" fmla="*/ 561975 h 564357"/>
              <a:gd name="connsiteX5" fmla="*/ 319088 w 1750219"/>
              <a:gd name="connsiteY5" fmla="*/ 564357 h 564357"/>
              <a:gd name="connsiteX6" fmla="*/ 240506 w 1750219"/>
              <a:gd name="connsiteY6" fmla="*/ 550069 h 564357"/>
              <a:gd name="connsiteX7" fmla="*/ 176213 w 1750219"/>
              <a:gd name="connsiteY7" fmla="*/ 528638 h 564357"/>
              <a:gd name="connsiteX8" fmla="*/ 128588 w 1750219"/>
              <a:gd name="connsiteY8" fmla="*/ 488157 h 564357"/>
              <a:gd name="connsiteX9" fmla="*/ 76200 w 1750219"/>
              <a:gd name="connsiteY9" fmla="*/ 426244 h 564357"/>
              <a:gd name="connsiteX10" fmla="*/ 26194 w 1750219"/>
              <a:gd name="connsiteY10" fmla="*/ 357188 h 564357"/>
              <a:gd name="connsiteX11" fmla="*/ 7144 w 1750219"/>
              <a:gd name="connsiteY11" fmla="*/ 323850 h 564357"/>
              <a:gd name="connsiteX12" fmla="*/ 0 w 1750219"/>
              <a:gd name="connsiteY12" fmla="*/ 297657 h 564357"/>
              <a:gd name="connsiteX13" fmla="*/ 9525 w 1750219"/>
              <a:gd name="connsiteY13" fmla="*/ 283369 h 564357"/>
              <a:gd name="connsiteX14" fmla="*/ 28575 w 1750219"/>
              <a:gd name="connsiteY14" fmla="*/ 278607 h 564357"/>
              <a:gd name="connsiteX15" fmla="*/ 52388 w 1750219"/>
              <a:gd name="connsiteY15" fmla="*/ 288132 h 564357"/>
              <a:gd name="connsiteX16" fmla="*/ 80963 w 1750219"/>
              <a:gd name="connsiteY16" fmla="*/ 309563 h 564357"/>
              <a:gd name="connsiteX17" fmla="*/ 111919 w 1750219"/>
              <a:gd name="connsiteY17" fmla="*/ 328613 h 564357"/>
              <a:gd name="connsiteX18" fmla="*/ 154781 w 1750219"/>
              <a:gd name="connsiteY18" fmla="*/ 350044 h 564357"/>
              <a:gd name="connsiteX19" fmla="*/ 190500 w 1750219"/>
              <a:gd name="connsiteY19" fmla="*/ 361950 h 564357"/>
              <a:gd name="connsiteX20" fmla="*/ 240506 w 1750219"/>
              <a:gd name="connsiteY20" fmla="*/ 371475 h 564357"/>
              <a:gd name="connsiteX21" fmla="*/ 304800 w 1750219"/>
              <a:gd name="connsiteY21" fmla="*/ 381000 h 564357"/>
              <a:gd name="connsiteX22" fmla="*/ 357188 w 1750219"/>
              <a:gd name="connsiteY22" fmla="*/ 383382 h 564357"/>
              <a:gd name="connsiteX23" fmla="*/ 416719 w 1750219"/>
              <a:gd name="connsiteY23" fmla="*/ 378619 h 564357"/>
              <a:gd name="connsiteX24" fmla="*/ 638175 w 1750219"/>
              <a:gd name="connsiteY24" fmla="*/ 316707 h 564357"/>
              <a:gd name="connsiteX25" fmla="*/ 907256 w 1750219"/>
              <a:gd name="connsiteY25" fmla="*/ 240507 h 564357"/>
              <a:gd name="connsiteX26" fmla="*/ 1143000 w 1750219"/>
              <a:gd name="connsiteY26" fmla="*/ 154782 h 564357"/>
              <a:gd name="connsiteX27" fmla="*/ 1321594 w 1750219"/>
              <a:gd name="connsiteY27" fmla="*/ 100013 h 564357"/>
              <a:gd name="connsiteX28" fmla="*/ 1354931 w 1750219"/>
              <a:gd name="connsiteY28" fmla="*/ 83344 h 564357"/>
              <a:gd name="connsiteX29" fmla="*/ 1428750 w 1750219"/>
              <a:gd name="connsiteY29" fmla="*/ 28575 h 564357"/>
              <a:gd name="connsiteX30" fmla="*/ 1469231 w 1750219"/>
              <a:gd name="connsiteY30" fmla="*/ 4763 h 564357"/>
              <a:gd name="connsiteX31" fmla="*/ 1490663 w 1750219"/>
              <a:gd name="connsiteY31" fmla="*/ 0 h 564357"/>
              <a:gd name="connsiteX32" fmla="*/ 1535906 w 1750219"/>
              <a:gd name="connsiteY32" fmla="*/ 2382 h 564357"/>
              <a:gd name="connsiteX33" fmla="*/ 1621631 w 1750219"/>
              <a:gd name="connsiteY33" fmla="*/ 26194 h 564357"/>
              <a:gd name="connsiteX34" fmla="*/ 1666875 w 1750219"/>
              <a:gd name="connsiteY34" fmla="*/ 47625 h 564357"/>
              <a:gd name="connsiteX35" fmla="*/ 1697831 w 1750219"/>
              <a:gd name="connsiteY35" fmla="*/ 61913 h 564357"/>
              <a:gd name="connsiteX36" fmla="*/ 1731169 w 1750219"/>
              <a:gd name="connsiteY36" fmla="*/ 85725 h 564357"/>
              <a:gd name="connsiteX37" fmla="*/ 1740694 w 1750219"/>
              <a:gd name="connsiteY37" fmla="*/ 107157 h 564357"/>
              <a:gd name="connsiteX38" fmla="*/ 1747838 w 1750219"/>
              <a:gd name="connsiteY38" fmla="*/ 126207 h 564357"/>
              <a:gd name="connsiteX39" fmla="*/ 1750219 w 1750219"/>
              <a:gd name="connsiteY39" fmla="*/ 150019 h 564357"/>
              <a:gd name="connsiteX40" fmla="*/ 1743075 w 1750219"/>
              <a:gd name="connsiteY40" fmla="*/ 171450 h 564357"/>
              <a:gd name="connsiteX41" fmla="*/ 1726406 w 1750219"/>
              <a:gd name="connsiteY41" fmla="*/ 200025 h 564357"/>
              <a:gd name="connsiteX42" fmla="*/ 1590675 w 1750219"/>
              <a:gd name="connsiteY42" fmla="*/ 240507 h 564357"/>
              <a:gd name="connsiteX43" fmla="*/ 1183481 w 1750219"/>
              <a:gd name="connsiteY43" fmla="*/ 366713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50219" h="564357">
                <a:moveTo>
                  <a:pt x="1183481" y="366713"/>
                </a:moveTo>
                <a:lnTo>
                  <a:pt x="885825" y="454819"/>
                </a:lnTo>
                <a:lnTo>
                  <a:pt x="669131" y="514350"/>
                </a:lnTo>
                <a:lnTo>
                  <a:pt x="528638" y="545307"/>
                </a:lnTo>
                <a:cubicBezTo>
                  <a:pt x="492938" y="550986"/>
                  <a:pt x="457630" y="561975"/>
                  <a:pt x="421481" y="561975"/>
                </a:cubicBezTo>
                <a:lnTo>
                  <a:pt x="319088" y="564357"/>
                </a:lnTo>
                <a:lnTo>
                  <a:pt x="240506" y="550069"/>
                </a:lnTo>
                <a:lnTo>
                  <a:pt x="176213" y="528638"/>
                </a:lnTo>
                <a:lnTo>
                  <a:pt x="128588" y="488157"/>
                </a:lnTo>
                <a:lnTo>
                  <a:pt x="76200" y="426244"/>
                </a:lnTo>
                <a:lnTo>
                  <a:pt x="26194" y="357188"/>
                </a:lnTo>
                <a:lnTo>
                  <a:pt x="7144" y="323850"/>
                </a:lnTo>
                <a:lnTo>
                  <a:pt x="0" y="297657"/>
                </a:lnTo>
                <a:lnTo>
                  <a:pt x="9525" y="283369"/>
                </a:lnTo>
                <a:lnTo>
                  <a:pt x="28575" y="278607"/>
                </a:lnTo>
                <a:lnTo>
                  <a:pt x="52388" y="288132"/>
                </a:lnTo>
                <a:lnTo>
                  <a:pt x="80963" y="309563"/>
                </a:lnTo>
                <a:lnTo>
                  <a:pt x="111919" y="328613"/>
                </a:lnTo>
                <a:lnTo>
                  <a:pt x="154781" y="350044"/>
                </a:lnTo>
                <a:lnTo>
                  <a:pt x="190500" y="361950"/>
                </a:lnTo>
                <a:lnTo>
                  <a:pt x="240506" y="371475"/>
                </a:lnTo>
                <a:lnTo>
                  <a:pt x="304800" y="381000"/>
                </a:lnTo>
                <a:lnTo>
                  <a:pt x="357188" y="383382"/>
                </a:lnTo>
                <a:lnTo>
                  <a:pt x="416719" y="378619"/>
                </a:lnTo>
                <a:lnTo>
                  <a:pt x="638175" y="316707"/>
                </a:lnTo>
                <a:lnTo>
                  <a:pt x="907256" y="240507"/>
                </a:lnTo>
                <a:lnTo>
                  <a:pt x="1143000" y="154782"/>
                </a:lnTo>
                <a:lnTo>
                  <a:pt x="1321594" y="100013"/>
                </a:lnTo>
                <a:lnTo>
                  <a:pt x="1354931" y="83344"/>
                </a:lnTo>
                <a:lnTo>
                  <a:pt x="1428750" y="28575"/>
                </a:lnTo>
                <a:lnTo>
                  <a:pt x="1469231" y="4763"/>
                </a:lnTo>
                <a:lnTo>
                  <a:pt x="1490663" y="0"/>
                </a:lnTo>
                <a:lnTo>
                  <a:pt x="1535906" y="2382"/>
                </a:lnTo>
                <a:lnTo>
                  <a:pt x="1621631" y="26194"/>
                </a:lnTo>
                <a:lnTo>
                  <a:pt x="1666875" y="47625"/>
                </a:lnTo>
                <a:lnTo>
                  <a:pt x="1697831" y="61913"/>
                </a:lnTo>
                <a:lnTo>
                  <a:pt x="1731169" y="85725"/>
                </a:lnTo>
                <a:lnTo>
                  <a:pt x="1740694" y="107157"/>
                </a:lnTo>
                <a:lnTo>
                  <a:pt x="1747838" y="126207"/>
                </a:lnTo>
                <a:lnTo>
                  <a:pt x="1750219" y="150019"/>
                </a:lnTo>
                <a:lnTo>
                  <a:pt x="1743075" y="171450"/>
                </a:lnTo>
                <a:lnTo>
                  <a:pt x="1726406" y="200025"/>
                </a:lnTo>
                <a:lnTo>
                  <a:pt x="1590675" y="240507"/>
                </a:lnTo>
                <a:lnTo>
                  <a:pt x="1183481" y="3667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2D42F03A-9588-414E-B077-A88E546F4F3B}"/>
              </a:ext>
            </a:extLst>
          </p:cNvPr>
          <p:cNvSpPr/>
          <p:nvPr/>
        </p:nvSpPr>
        <p:spPr>
          <a:xfrm>
            <a:off x="5129213" y="2827339"/>
            <a:ext cx="3046412" cy="1627187"/>
          </a:xfrm>
          <a:custGeom>
            <a:avLst/>
            <a:gdLst>
              <a:gd name="connsiteX0" fmla="*/ 1276233 w 3046130"/>
              <a:gd name="connsiteY0" fmla="*/ 715252 h 1626847"/>
              <a:gd name="connsiteX1" fmla="*/ 987328 w 3046130"/>
              <a:gd name="connsiteY1" fmla="*/ 810619 h 1626847"/>
              <a:gd name="connsiteX2" fmla="*/ 695617 w 3046130"/>
              <a:gd name="connsiteY2" fmla="*/ 914400 h 1626847"/>
              <a:gd name="connsiteX3" fmla="*/ 530128 w 3046130"/>
              <a:gd name="connsiteY3" fmla="*/ 987328 h 1626847"/>
              <a:gd name="connsiteX4" fmla="*/ 423541 w 3046130"/>
              <a:gd name="connsiteY4" fmla="*/ 1037816 h 1626847"/>
              <a:gd name="connsiteX5" fmla="*/ 395492 w 3046130"/>
              <a:gd name="connsiteY5" fmla="*/ 1049036 h 1626847"/>
              <a:gd name="connsiteX6" fmla="*/ 356224 w 3046130"/>
              <a:gd name="connsiteY6" fmla="*/ 1035011 h 1626847"/>
              <a:gd name="connsiteX7" fmla="*/ 266466 w 3046130"/>
              <a:gd name="connsiteY7" fmla="*/ 998547 h 1626847"/>
              <a:gd name="connsiteX8" fmla="*/ 221588 w 3046130"/>
              <a:gd name="connsiteY8" fmla="*/ 967693 h 1626847"/>
              <a:gd name="connsiteX9" fmla="*/ 151465 w 3046130"/>
              <a:gd name="connsiteY9" fmla="*/ 900376 h 1626847"/>
              <a:gd name="connsiteX10" fmla="*/ 92562 w 3046130"/>
              <a:gd name="connsiteY10" fmla="*/ 833058 h 1626847"/>
              <a:gd name="connsiteX11" fmla="*/ 50489 w 3046130"/>
              <a:gd name="connsiteY11" fmla="*/ 779765 h 1626847"/>
              <a:gd name="connsiteX12" fmla="*/ 8415 w 3046130"/>
              <a:gd name="connsiteY12" fmla="*/ 723666 h 1626847"/>
              <a:gd name="connsiteX13" fmla="*/ 0 w 3046130"/>
              <a:gd name="connsiteY13" fmla="*/ 695617 h 1626847"/>
              <a:gd name="connsiteX14" fmla="*/ 2805 w 3046130"/>
              <a:gd name="connsiteY14" fmla="*/ 670373 h 1626847"/>
              <a:gd name="connsiteX15" fmla="*/ 16830 w 3046130"/>
              <a:gd name="connsiteY15" fmla="*/ 664763 h 1626847"/>
              <a:gd name="connsiteX16" fmla="*/ 44879 w 3046130"/>
              <a:gd name="connsiteY16" fmla="*/ 670373 h 1626847"/>
              <a:gd name="connsiteX17" fmla="*/ 89757 w 3046130"/>
              <a:gd name="connsiteY17" fmla="*/ 695617 h 1626847"/>
              <a:gd name="connsiteX18" fmla="*/ 129026 w 3046130"/>
              <a:gd name="connsiteY18" fmla="*/ 718057 h 1626847"/>
              <a:gd name="connsiteX19" fmla="*/ 173905 w 3046130"/>
              <a:gd name="connsiteY19" fmla="*/ 737691 h 1626847"/>
              <a:gd name="connsiteX20" fmla="*/ 232808 w 3046130"/>
              <a:gd name="connsiteY20" fmla="*/ 751716 h 1626847"/>
              <a:gd name="connsiteX21" fmla="*/ 288906 w 3046130"/>
              <a:gd name="connsiteY21" fmla="*/ 760130 h 1626847"/>
              <a:gd name="connsiteX22" fmla="*/ 350614 w 3046130"/>
              <a:gd name="connsiteY22" fmla="*/ 757325 h 1626847"/>
              <a:gd name="connsiteX23" fmla="*/ 429151 w 3046130"/>
              <a:gd name="connsiteY23" fmla="*/ 748911 h 1626847"/>
              <a:gd name="connsiteX24" fmla="*/ 507689 w 3046130"/>
              <a:gd name="connsiteY24" fmla="*/ 732081 h 1626847"/>
              <a:gd name="connsiteX25" fmla="*/ 628300 w 3046130"/>
              <a:gd name="connsiteY25" fmla="*/ 695617 h 1626847"/>
              <a:gd name="connsiteX26" fmla="*/ 746106 w 3046130"/>
              <a:gd name="connsiteY26" fmla="*/ 653544 h 1626847"/>
              <a:gd name="connsiteX27" fmla="*/ 1046231 w 3046130"/>
              <a:gd name="connsiteY27" fmla="*/ 555372 h 1626847"/>
              <a:gd name="connsiteX28" fmla="*/ 1363186 w 3046130"/>
              <a:gd name="connsiteY28" fmla="*/ 451590 h 1626847"/>
              <a:gd name="connsiteX29" fmla="*/ 1595993 w 3046130"/>
              <a:gd name="connsiteY29" fmla="*/ 375858 h 1626847"/>
              <a:gd name="connsiteX30" fmla="*/ 1831605 w 3046130"/>
              <a:gd name="connsiteY30" fmla="*/ 288906 h 1626847"/>
              <a:gd name="connsiteX31" fmla="*/ 2173804 w 3046130"/>
              <a:gd name="connsiteY31" fmla="*/ 193539 h 1626847"/>
              <a:gd name="connsiteX32" fmla="*/ 2459905 w 3046130"/>
              <a:gd name="connsiteY32" fmla="*/ 112197 h 1626847"/>
              <a:gd name="connsiteX33" fmla="*/ 2538442 w 3046130"/>
              <a:gd name="connsiteY33" fmla="*/ 92562 h 1626847"/>
              <a:gd name="connsiteX34" fmla="*/ 2560881 w 3046130"/>
              <a:gd name="connsiteY34" fmla="*/ 75733 h 1626847"/>
              <a:gd name="connsiteX35" fmla="*/ 2622589 w 3046130"/>
              <a:gd name="connsiteY35" fmla="*/ 30854 h 1626847"/>
              <a:gd name="connsiteX36" fmla="*/ 2678687 w 3046130"/>
              <a:gd name="connsiteY36" fmla="*/ 5610 h 1626847"/>
              <a:gd name="connsiteX37" fmla="*/ 2717956 w 3046130"/>
              <a:gd name="connsiteY37" fmla="*/ 0 h 1626847"/>
              <a:gd name="connsiteX38" fmla="*/ 2771249 w 3046130"/>
              <a:gd name="connsiteY38" fmla="*/ 16830 h 1626847"/>
              <a:gd name="connsiteX39" fmla="*/ 2872226 w 3046130"/>
              <a:gd name="connsiteY39" fmla="*/ 64513 h 1626847"/>
              <a:gd name="connsiteX40" fmla="*/ 2936739 w 3046130"/>
              <a:gd name="connsiteY40" fmla="*/ 103782 h 1626847"/>
              <a:gd name="connsiteX41" fmla="*/ 2998447 w 3046130"/>
              <a:gd name="connsiteY41" fmla="*/ 140246 h 1626847"/>
              <a:gd name="connsiteX42" fmla="*/ 3023691 w 3046130"/>
              <a:gd name="connsiteY42" fmla="*/ 162685 h 1626847"/>
              <a:gd name="connsiteX43" fmla="*/ 3040520 w 3046130"/>
              <a:gd name="connsiteY43" fmla="*/ 190734 h 1626847"/>
              <a:gd name="connsiteX44" fmla="*/ 3046130 w 3046130"/>
              <a:gd name="connsiteY44" fmla="*/ 218783 h 1626847"/>
              <a:gd name="connsiteX45" fmla="*/ 3040520 w 3046130"/>
              <a:gd name="connsiteY45" fmla="*/ 255247 h 1626847"/>
              <a:gd name="connsiteX46" fmla="*/ 3018081 w 3046130"/>
              <a:gd name="connsiteY46" fmla="*/ 288906 h 1626847"/>
              <a:gd name="connsiteX47" fmla="*/ 2984422 w 3046130"/>
              <a:gd name="connsiteY47" fmla="*/ 325370 h 1626847"/>
              <a:gd name="connsiteX48" fmla="*/ 2967593 w 3046130"/>
              <a:gd name="connsiteY48" fmla="*/ 359028 h 1626847"/>
              <a:gd name="connsiteX49" fmla="*/ 2947959 w 3046130"/>
              <a:gd name="connsiteY49" fmla="*/ 429151 h 1626847"/>
              <a:gd name="connsiteX50" fmla="*/ 2897470 w 3046130"/>
              <a:gd name="connsiteY50" fmla="*/ 619885 h 1626847"/>
              <a:gd name="connsiteX51" fmla="*/ 2827347 w 3046130"/>
              <a:gd name="connsiteY51" fmla="*/ 897571 h 1626847"/>
              <a:gd name="connsiteX52" fmla="*/ 2757225 w 3046130"/>
              <a:gd name="connsiteY52" fmla="*/ 1152817 h 1626847"/>
              <a:gd name="connsiteX53" fmla="*/ 2703932 w 3046130"/>
              <a:gd name="connsiteY53" fmla="*/ 1346356 h 1626847"/>
              <a:gd name="connsiteX54" fmla="*/ 2661858 w 3046130"/>
              <a:gd name="connsiteY54" fmla="*/ 1464162 h 1626847"/>
              <a:gd name="connsiteX55" fmla="*/ 2639419 w 3046130"/>
              <a:gd name="connsiteY55" fmla="*/ 1514651 h 1626847"/>
              <a:gd name="connsiteX56" fmla="*/ 2602955 w 3046130"/>
              <a:gd name="connsiteY56" fmla="*/ 1573554 h 1626847"/>
              <a:gd name="connsiteX57" fmla="*/ 2577711 w 3046130"/>
              <a:gd name="connsiteY57" fmla="*/ 1601603 h 1626847"/>
              <a:gd name="connsiteX58" fmla="*/ 2549662 w 3046130"/>
              <a:gd name="connsiteY58" fmla="*/ 1618432 h 1626847"/>
              <a:gd name="connsiteX59" fmla="*/ 2518808 w 3046130"/>
              <a:gd name="connsiteY59" fmla="*/ 1626847 h 1626847"/>
              <a:gd name="connsiteX60" fmla="*/ 2482344 w 3046130"/>
              <a:gd name="connsiteY60" fmla="*/ 1621237 h 1626847"/>
              <a:gd name="connsiteX61" fmla="*/ 2451490 w 3046130"/>
              <a:gd name="connsiteY61" fmla="*/ 1590383 h 1626847"/>
              <a:gd name="connsiteX62" fmla="*/ 2417831 w 3046130"/>
              <a:gd name="connsiteY62" fmla="*/ 1539895 h 1626847"/>
              <a:gd name="connsiteX63" fmla="*/ 2507588 w 3046130"/>
              <a:gd name="connsiteY63" fmla="*/ 1158427 h 1626847"/>
              <a:gd name="connsiteX64" fmla="*/ 2521613 w 3046130"/>
              <a:gd name="connsiteY64" fmla="*/ 1135988 h 1626847"/>
              <a:gd name="connsiteX65" fmla="*/ 2544052 w 3046130"/>
              <a:gd name="connsiteY65" fmla="*/ 1018182 h 1626847"/>
              <a:gd name="connsiteX66" fmla="*/ 2642224 w 3046130"/>
              <a:gd name="connsiteY66" fmla="*/ 532933 h 1626847"/>
              <a:gd name="connsiteX67" fmla="*/ 2678687 w 3046130"/>
              <a:gd name="connsiteY67" fmla="*/ 347809 h 1626847"/>
              <a:gd name="connsiteX68" fmla="*/ 2681492 w 3046130"/>
              <a:gd name="connsiteY68" fmla="*/ 308540 h 1626847"/>
              <a:gd name="connsiteX69" fmla="*/ 2673078 w 3046130"/>
              <a:gd name="connsiteY69" fmla="*/ 274881 h 1626847"/>
              <a:gd name="connsiteX70" fmla="*/ 2653443 w 3046130"/>
              <a:gd name="connsiteY70" fmla="*/ 244027 h 1626847"/>
              <a:gd name="connsiteX71" fmla="*/ 2625394 w 3046130"/>
              <a:gd name="connsiteY71" fmla="*/ 232808 h 1626847"/>
              <a:gd name="connsiteX72" fmla="*/ 2580516 w 3046130"/>
              <a:gd name="connsiteY72" fmla="*/ 238417 h 1626847"/>
              <a:gd name="connsiteX73" fmla="*/ 2221487 w 3046130"/>
              <a:gd name="connsiteY73" fmla="*/ 373053 h 1626847"/>
              <a:gd name="connsiteX74" fmla="*/ 1811971 w 3046130"/>
              <a:gd name="connsiteY74" fmla="*/ 521713 h 1626847"/>
              <a:gd name="connsiteX75" fmla="*/ 1525870 w 3046130"/>
              <a:gd name="connsiteY75" fmla="*/ 631105 h 1626847"/>
              <a:gd name="connsiteX76" fmla="*/ 1276233 w 3046130"/>
              <a:gd name="connsiteY76" fmla="*/ 715252 h 162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046130" h="1626847">
                <a:moveTo>
                  <a:pt x="1276233" y="715252"/>
                </a:moveTo>
                <a:lnTo>
                  <a:pt x="987328" y="810619"/>
                </a:lnTo>
                <a:lnTo>
                  <a:pt x="695617" y="914400"/>
                </a:lnTo>
                <a:lnTo>
                  <a:pt x="530128" y="987328"/>
                </a:lnTo>
                <a:lnTo>
                  <a:pt x="423541" y="1037816"/>
                </a:lnTo>
                <a:lnTo>
                  <a:pt x="395492" y="1049036"/>
                </a:lnTo>
                <a:lnTo>
                  <a:pt x="356224" y="1035011"/>
                </a:lnTo>
                <a:lnTo>
                  <a:pt x="266466" y="998547"/>
                </a:lnTo>
                <a:lnTo>
                  <a:pt x="221588" y="967693"/>
                </a:lnTo>
                <a:lnTo>
                  <a:pt x="151465" y="900376"/>
                </a:lnTo>
                <a:lnTo>
                  <a:pt x="92562" y="833058"/>
                </a:lnTo>
                <a:lnTo>
                  <a:pt x="50489" y="779765"/>
                </a:lnTo>
                <a:lnTo>
                  <a:pt x="8415" y="723666"/>
                </a:lnTo>
                <a:lnTo>
                  <a:pt x="0" y="695617"/>
                </a:lnTo>
                <a:lnTo>
                  <a:pt x="2805" y="670373"/>
                </a:lnTo>
                <a:lnTo>
                  <a:pt x="16830" y="664763"/>
                </a:lnTo>
                <a:lnTo>
                  <a:pt x="44879" y="670373"/>
                </a:lnTo>
                <a:lnTo>
                  <a:pt x="89757" y="695617"/>
                </a:lnTo>
                <a:lnTo>
                  <a:pt x="129026" y="718057"/>
                </a:lnTo>
                <a:lnTo>
                  <a:pt x="173905" y="737691"/>
                </a:lnTo>
                <a:lnTo>
                  <a:pt x="232808" y="751716"/>
                </a:lnTo>
                <a:lnTo>
                  <a:pt x="288906" y="760130"/>
                </a:lnTo>
                <a:lnTo>
                  <a:pt x="350614" y="757325"/>
                </a:lnTo>
                <a:lnTo>
                  <a:pt x="429151" y="748911"/>
                </a:lnTo>
                <a:lnTo>
                  <a:pt x="507689" y="732081"/>
                </a:lnTo>
                <a:lnTo>
                  <a:pt x="628300" y="695617"/>
                </a:lnTo>
                <a:lnTo>
                  <a:pt x="746106" y="653544"/>
                </a:lnTo>
                <a:lnTo>
                  <a:pt x="1046231" y="555372"/>
                </a:lnTo>
                <a:lnTo>
                  <a:pt x="1363186" y="451590"/>
                </a:lnTo>
                <a:lnTo>
                  <a:pt x="1595993" y="375858"/>
                </a:lnTo>
                <a:lnTo>
                  <a:pt x="1831605" y="288906"/>
                </a:lnTo>
                <a:lnTo>
                  <a:pt x="2173804" y="193539"/>
                </a:lnTo>
                <a:lnTo>
                  <a:pt x="2459905" y="112197"/>
                </a:lnTo>
                <a:lnTo>
                  <a:pt x="2538442" y="92562"/>
                </a:lnTo>
                <a:lnTo>
                  <a:pt x="2560881" y="75733"/>
                </a:lnTo>
                <a:lnTo>
                  <a:pt x="2622589" y="30854"/>
                </a:lnTo>
                <a:lnTo>
                  <a:pt x="2678687" y="5610"/>
                </a:lnTo>
                <a:lnTo>
                  <a:pt x="2717956" y="0"/>
                </a:lnTo>
                <a:lnTo>
                  <a:pt x="2771249" y="16830"/>
                </a:lnTo>
                <a:lnTo>
                  <a:pt x="2872226" y="64513"/>
                </a:lnTo>
                <a:lnTo>
                  <a:pt x="2936739" y="103782"/>
                </a:lnTo>
                <a:lnTo>
                  <a:pt x="2998447" y="140246"/>
                </a:lnTo>
                <a:lnTo>
                  <a:pt x="3023691" y="162685"/>
                </a:lnTo>
                <a:lnTo>
                  <a:pt x="3040520" y="190734"/>
                </a:lnTo>
                <a:lnTo>
                  <a:pt x="3046130" y="218783"/>
                </a:lnTo>
                <a:lnTo>
                  <a:pt x="3040520" y="255247"/>
                </a:lnTo>
                <a:lnTo>
                  <a:pt x="3018081" y="288906"/>
                </a:lnTo>
                <a:lnTo>
                  <a:pt x="2984422" y="325370"/>
                </a:lnTo>
                <a:lnTo>
                  <a:pt x="2967593" y="359028"/>
                </a:lnTo>
                <a:lnTo>
                  <a:pt x="2947959" y="429151"/>
                </a:lnTo>
                <a:lnTo>
                  <a:pt x="2897470" y="619885"/>
                </a:lnTo>
                <a:lnTo>
                  <a:pt x="2827347" y="897571"/>
                </a:lnTo>
                <a:lnTo>
                  <a:pt x="2757225" y="1152817"/>
                </a:lnTo>
                <a:lnTo>
                  <a:pt x="2703932" y="1346356"/>
                </a:lnTo>
                <a:lnTo>
                  <a:pt x="2661858" y="1464162"/>
                </a:lnTo>
                <a:lnTo>
                  <a:pt x="2639419" y="1514651"/>
                </a:lnTo>
                <a:lnTo>
                  <a:pt x="2602955" y="1573554"/>
                </a:lnTo>
                <a:lnTo>
                  <a:pt x="2577711" y="1601603"/>
                </a:lnTo>
                <a:lnTo>
                  <a:pt x="2549662" y="1618432"/>
                </a:lnTo>
                <a:lnTo>
                  <a:pt x="2518808" y="1626847"/>
                </a:lnTo>
                <a:lnTo>
                  <a:pt x="2482344" y="1621237"/>
                </a:lnTo>
                <a:lnTo>
                  <a:pt x="2451490" y="1590383"/>
                </a:lnTo>
                <a:lnTo>
                  <a:pt x="2417831" y="1539895"/>
                </a:lnTo>
                <a:lnTo>
                  <a:pt x="2507588" y="1158427"/>
                </a:lnTo>
                <a:lnTo>
                  <a:pt x="2521613" y="1135988"/>
                </a:lnTo>
                <a:lnTo>
                  <a:pt x="2544052" y="1018182"/>
                </a:lnTo>
                <a:lnTo>
                  <a:pt x="2642224" y="532933"/>
                </a:lnTo>
                <a:lnTo>
                  <a:pt x="2678687" y="347809"/>
                </a:lnTo>
                <a:lnTo>
                  <a:pt x="2681492" y="308540"/>
                </a:lnTo>
                <a:lnTo>
                  <a:pt x="2673078" y="274881"/>
                </a:lnTo>
                <a:lnTo>
                  <a:pt x="2653443" y="244027"/>
                </a:lnTo>
                <a:lnTo>
                  <a:pt x="2625394" y="232808"/>
                </a:lnTo>
                <a:lnTo>
                  <a:pt x="2580516" y="238417"/>
                </a:lnTo>
                <a:lnTo>
                  <a:pt x="2221487" y="373053"/>
                </a:lnTo>
                <a:lnTo>
                  <a:pt x="1811971" y="521713"/>
                </a:lnTo>
                <a:lnTo>
                  <a:pt x="1525870" y="631105"/>
                </a:lnTo>
                <a:lnTo>
                  <a:pt x="1276233" y="7152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22ACA97-0935-4C5C-A8AB-24CC6E0D14F2}"/>
              </a:ext>
            </a:extLst>
          </p:cNvPr>
          <p:cNvSpPr/>
          <p:nvPr/>
        </p:nvSpPr>
        <p:spPr>
          <a:xfrm>
            <a:off x="4362450" y="2044701"/>
            <a:ext cx="565150" cy="2728913"/>
          </a:xfrm>
          <a:custGeom>
            <a:avLst/>
            <a:gdLst>
              <a:gd name="connsiteX0" fmla="*/ 254196 w 564880"/>
              <a:gd name="connsiteY0" fmla="*/ 1059150 h 2729078"/>
              <a:gd name="connsiteX1" fmla="*/ 257726 w 564880"/>
              <a:gd name="connsiteY1" fmla="*/ 1196840 h 2729078"/>
              <a:gd name="connsiteX2" fmla="*/ 275379 w 564880"/>
              <a:gd name="connsiteY2" fmla="*/ 1380426 h 2729078"/>
              <a:gd name="connsiteX3" fmla="*/ 275379 w 564880"/>
              <a:gd name="connsiteY3" fmla="*/ 1758190 h 2729078"/>
              <a:gd name="connsiteX4" fmla="*/ 275379 w 564880"/>
              <a:gd name="connsiteY4" fmla="*/ 2428985 h 2729078"/>
              <a:gd name="connsiteX5" fmla="*/ 275379 w 564880"/>
              <a:gd name="connsiteY5" fmla="*/ 2700834 h 2729078"/>
              <a:gd name="connsiteX6" fmla="*/ 384824 w 564880"/>
              <a:gd name="connsiteY6" fmla="*/ 2729078 h 2729078"/>
              <a:gd name="connsiteX7" fmla="*/ 501331 w 564880"/>
              <a:gd name="connsiteY7" fmla="*/ 2577266 h 2729078"/>
              <a:gd name="connsiteX8" fmla="*/ 497801 w 564880"/>
              <a:gd name="connsiteY8" fmla="*/ 2393680 h 2729078"/>
              <a:gd name="connsiteX9" fmla="*/ 501331 w 564880"/>
              <a:gd name="connsiteY9" fmla="*/ 1938245 h 2729078"/>
              <a:gd name="connsiteX10" fmla="*/ 497801 w 564880"/>
              <a:gd name="connsiteY10" fmla="*/ 1747598 h 2729078"/>
              <a:gd name="connsiteX11" fmla="*/ 501331 w 564880"/>
              <a:gd name="connsiteY11" fmla="*/ 1433383 h 2729078"/>
              <a:gd name="connsiteX12" fmla="*/ 501331 w 564880"/>
              <a:gd name="connsiteY12" fmla="*/ 1059150 h 2729078"/>
              <a:gd name="connsiteX13" fmla="*/ 501331 w 564880"/>
              <a:gd name="connsiteY13" fmla="*/ 970888 h 2729078"/>
              <a:gd name="connsiteX14" fmla="*/ 511923 w 564880"/>
              <a:gd name="connsiteY14" fmla="*/ 744936 h 2729078"/>
              <a:gd name="connsiteX15" fmla="*/ 518984 w 564880"/>
              <a:gd name="connsiteY15" fmla="*/ 518983 h 2729078"/>
              <a:gd name="connsiteX16" fmla="*/ 526045 w 564880"/>
              <a:gd name="connsiteY16" fmla="*/ 430721 h 2729078"/>
              <a:gd name="connsiteX17" fmla="*/ 529575 w 564880"/>
              <a:gd name="connsiteY17" fmla="*/ 388355 h 2729078"/>
              <a:gd name="connsiteX18" fmla="*/ 550758 w 564880"/>
              <a:gd name="connsiteY18" fmla="*/ 338928 h 2729078"/>
              <a:gd name="connsiteX19" fmla="*/ 561350 w 564880"/>
              <a:gd name="connsiteY19" fmla="*/ 307153 h 2729078"/>
              <a:gd name="connsiteX20" fmla="*/ 564880 w 564880"/>
              <a:gd name="connsiteY20" fmla="*/ 268318 h 2729078"/>
              <a:gd name="connsiteX21" fmla="*/ 557819 w 564880"/>
              <a:gd name="connsiteY21" fmla="*/ 233013 h 2729078"/>
              <a:gd name="connsiteX22" fmla="*/ 543697 w 564880"/>
              <a:gd name="connsiteY22" fmla="*/ 201238 h 2729078"/>
              <a:gd name="connsiteX23" fmla="*/ 508392 w 564880"/>
              <a:gd name="connsiteY23" fmla="*/ 169464 h 2729078"/>
              <a:gd name="connsiteX24" fmla="*/ 409538 w 564880"/>
              <a:gd name="connsiteY24" fmla="*/ 112976 h 2729078"/>
              <a:gd name="connsiteX25" fmla="*/ 303623 w 564880"/>
              <a:gd name="connsiteY25" fmla="*/ 60018 h 2729078"/>
              <a:gd name="connsiteX26" fmla="*/ 218891 w 564880"/>
              <a:gd name="connsiteY26" fmla="*/ 28244 h 2729078"/>
              <a:gd name="connsiteX27" fmla="*/ 112976 w 564880"/>
              <a:gd name="connsiteY27" fmla="*/ 3530 h 2729078"/>
              <a:gd name="connsiteX28" fmla="*/ 28244 w 564880"/>
              <a:gd name="connsiteY28" fmla="*/ 0 h 2729078"/>
              <a:gd name="connsiteX29" fmla="*/ 0 w 564880"/>
              <a:gd name="connsiteY29" fmla="*/ 7061 h 2729078"/>
              <a:gd name="connsiteX30" fmla="*/ 0 w 564880"/>
              <a:gd name="connsiteY30" fmla="*/ 24713 h 2729078"/>
              <a:gd name="connsiteX31" fmla="*/ 14122 w 564880"/>
              <a:gd name="connsiteY31" fmla="*/ 45896 h 2729078"/>
              <a:gd name="connsiteX32" fmla="*/ 35305 w 564880"/>
              <a:gd name="connsiteY32" fmla="*/ 70610 h 2729078"/>
              <a:gd name="connsiteX33" fmla="*/ 77671 w 564880"/>
              <a:gd name="connsiteY33" fmla="*/ 91793 h 2729078"/>
              <a:gd name="connsiteX34" fmla="*/ 130628 w 564880"/>
              <a:gd name="connsiteY34" fmla="*/ 127098 h 2729078"/>
              <a:gd name="connsiteX35" fmla="*/ 172994 w 564880"/>
              <a:gd name="connsiteY35" fmla="*/ 165933 h 2729078"/>
              <a:gd name="connsiteX36" fmla="*/ 208299 w 564880"/>
              <a:gd name="connsiteY36" fmla="*/ 211830 h 2729078"/>
              <a:gd name="connsiteX37" fmla="*/ 225952 w 564880"/>
              <a:gd name="connsiteY37" fmla="*/ 247135 h 2729078"/>
              <a:gd name="connsiteX38" fmla="*/ 243604 w 564880"/>
              <a:gd name="connsiteY38" fmla="*/ 300092 h 2729078"/>
              <a:gd name="connsiteX39" fmla="*/ 250665 w 564880"/>
              <a:gd name="connsiteY39" fmla="*/ 349519 h 2729078"/>
              <a:gd name="connsiteX40" fmla="*/ 254196 w 564880"/>
              <a:gd name="connsiteY40" fmla="*/ 1059150 h 27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4880" h="2729078">
                <a:moveTo>
                  <a:pt x="254196" y="1059150"/>
                </a:moveTo>
                <a:cubicBezTo>
                  <a:pt x="255373" y="1105047"/>
                  <a:pt x="256549" y="1150943"/>
                  <a:pt x="257726" y="1196840"/>
                </a:cubicBezTo>
                <a:lnTo>
                  <a:pt x="275379" y="1380426"/>
                </a:lnTo>
                <a:lnTo>
                  <a:pt x="275379" y="1758190"/>
                </a:lnTo>
                <a:lnTo>
                  <a:pt x="275379" y="2428985"/>
                </a:lnTo>
                <a:lnTo>
                  <a:pt x="275379" y="2700834"/>
                </a:lnTo>
                <a:lnTo>
                  <a:pt x="384824" y="2729078"/>
                </a:lnTo>
                <a:lnTo>
                  <a:pt x="501331" y="2577266"/>
                </a:lnTo>
                <a:cubicBezTo>
                  <a:pt x="500154" y="2516071"/>
                  <a:pt x="498978" y="2454875"/>
                  <a:pt x="497801" y="2393680"/>
                </a:cubicBezTo>
                <a:cubicBezTo>
                  <a:pt x="498978" y="2241868"/>
                  <a:pt x="500154" y="2090057"/>
                  <a:pt x="501331" y="1938245"/>
                </a:cubicBezTo>
                <a:cubicBezTo>
                  <a:pt x="500154" y="1874696"/>
                  <a:pt x="498978" y="1811147"/>
                  <a:pt x="497801" y="1747598"/>
                </a:cubicBezTo>
                <a:cubicBezTo>
                  <a:pt x="498978" y="1642860"/>
                  <a:pt x="500154" y="1538121"/>
                  <a:pt x="501331" y="1433383"/>
                </a:cubicBezTo>
                <a:lnTo>
                  <a:pt x="501331" y="1059150"/>
                </a:lnTo>
                <a:lnTo>
                  <a:pt x="501331" y="970888"/>
                </a:lnTo>
                <a:lnTo>
                  <a:pt x="511923" y="744936"/>
                </a:lnTo>
                <a:lnTo>
                  <a:pt x="518984" y="518983"/>
                </a:lnTo>
                <a:lnTo>
                  <a:pt x="526045" y="430721"/>
                </a:lnTo>
                <a:lnTo>
                  <a:pt x="529575" y="388355"/>
                </a:lnTo>
                <a:lnTo>
                  <a:pt x="550758" y="338928"/>
                </a:lnTo>
                <a:lnTo>
                  <a:pt x="561350" y="307153"/>
                </a:lnTo>
                <a:lnTo>
                  <a:pt x="564880" y="268318"/>
                </a:lnTo>
                <a:lnTo>
                  <a:pt x="557819" y="233013"/>
                </a:lnTo>
                <a:lnTo>
                  <a:pt x="543697" y="201238"/>
                </a:lnTo>
                <a:lnTo>
                  <a:pt x="508392" y="169464"/>
                </a:lnTo>
                <a:lnTo>
                  <a:pt x="409538" y="112976"/>
                </a:lnTo>
                <a:lnTo>
                  <a:pt x="303623" y="60018"/>
                </a:lnTo>
                <a:lnTo>
                  <a:pt x="218891" y="28244"/>
                </a:lnTo>
                <a:lnTo>
                  <a:pt x="112976" y="3530"/>
                </a:lnTo>
                <a:lnTo>
                  <a:pt x="28244" y="0"/>
                </a:lnTo>
                <a:lnTo>
                  <a:pt x="0" y="7061"/>
                </a:lnTo>
                <a:lnTo>
                  <a:pt x="0" y="24713"/>
                </a:lnTo>
                <a:lnTo>
                  <a:pt x="14122" y="45896"/>
                </a:lnTo>
                <a:lnTo>
                  <a:pt x="35305" y="70610"/>
                </a:lnTo>
                <a:lnTo>
                  <a:pt x="77671" y="91793"/>
                </a:lnTo>
                <a:lnTo>
                  <a:pt x="130628" y="127098"/>
                </a:lnTo>
                <a:lnTo>
                  <a:pt x="172994" y="165933"/>
                </a:lnTo>
                <a:lnTo>
                  <a:pt x="208299" y="211830"/>
                </a:lnTo>
                <a:lnTo>
                  <a:pt x="225952" y="247135"/>
                </a:lnTo>
                <a:lnTo>
                  <a:pt x="243604" y="300092"/>
                </a:lnTo>
                <a:lnTo>
                  <a:pt x="250665" y="349519"/>
                </a:lnTo>
                <a:lnTo>
                  <a:pt x="254196" y="1059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89B64F4-BD8A-43C2-8867-687490DBDDB0}"/>
              </a:ext>
            </a:extLst>
          </p:cNvPr>
          <p:cNvSpPr/>
          <p:nvPr/>
        </p:nvSpPr>
        <p:spPr>
          <a:xfrm>
            <a:off x="3694114" y="4343401"/>
            <a:ext cx="1806575" cy="1008063"/>
          </a:xfrm>
          <a:custGeom>
            <a:avLst/>
            <a:gdLst>
              <a:gd name="connsiteX0" fmla="*/ 902494 w 1807369"/>
              <a:gd name="connsiteY0" fmla="*/ 621506 h 1007269"/>
              <a:gd name="connsiteX1" fmla="*/ 631031 w 1807369"/>
              <a:gd name="connsiteY1" fmla="*/ 790575 h 1007269"/>
              <a:gd name="connsiteX2" fmla="*/ 566737 w 1807369"/>
              <a:gd name="connsiteY2" fmla="*/ 826294 h 1007269"/>
              <a:gd name="connsiteX3" fmla="*/ 554831 w 1807369"/>
              <a:gd name="connsiteY3" fmla="*/ 842963 h 1007269"/>
              <a:gd name="connsiteX4" fmla="*/ 540544 w 1807369"/>
              <a:gd name="connsiteY4" fmla="*/ 873919 h 1007269"/>
              <a:gd name="connsiteX5" fmla="*/ 492919 w 1807369"/>
              <a:gd name="connsiteY5" fmla="*/ 947738 h 1007269"/>
              <a:gd name="connsiteX6" fmla="*/ 454819 w 1807369"/>
              <a:gd name="connsiteY6" fmla="*/ 985838 h 1007269"/>
              <a:gd name="connsiteX7" fmla="*/ 428625 w 1807369"/>
              <a:gd name="connsiteY7" fmla="*/ 1004888 h 1007269"/>
              <a:gd name="connsiteX8" fmla="*/ 411956 w 1807369"/>
              <a:gd name="connsiteY8" fmla="*/ 1007269 h 1007269"/>
              <a:gd name="connsiteX9" fmla="*/ 388144 w 1807369"/>
              <a:gd name="connsiteY9" fmla="*/ 1002506 h 1007269"/>
              <a:gd name="connsiteX10" fmla="*/ 364331 w 1807369"/>
              <a:gd name="connsiteY10" fmla="*/ 983456 h 1007269"/>
              <a:gd name="connsiteX11" fmla="*/ 71437 w 1807369"/>
              <a:gd name="connsiteY11" fmla="*/ 676275 h 1007269"/>
              <a:gd name="connsiteX12" fmla="*/ 11906 w 1807369"/>
              <a:gd name="connsiteY12" fmla="*/ 604838 h 1007269"/>
              <a:gd name="connsiteX13" fmla="*/ 0 w 1807369"/>
              <a:gd name="connsiteY13" fmla="*/ 578644 h 1007269"/>
              <a:gd name="connsiteX14" fmla="*/ 2381 w 1807369"/>
              <a:gd name="connsiteY14" fmla="*/ 561975 h 1007269"/>
              <a:gd name="connsiteX15" fmla="*/ 16669 w 1807369"/>
              <a:gd name="connsiteY15" fmla="*/ 554831 h 1007269"/>
              <a:gd name="connsiteX16" fmla="*/ 45244 w 1807369"/>
              <a:gd name="connsiteY16" fmla="*/ 557213 h 1007269"/>
              <a:gd name="connsiteX17" fmla="*/ 61912 w 1807369"/>
              <a:gd name="connsiteY17" fmla="*/ 564356 h 1007269"/>
              <a:gd name="connsiteX18" fmla="*/ 92869 w 1807369"/>
              <a:gd name="connsiteY18" fmla="*/ 585788 h 1007269"/>
              <a:gd name="connsiteX19" fmla="*/ 119062 w 1807369"/>
              <a:gd name="connsiteY19" fmla="*/ 602456 h 1007269"/>
              <a:gd name="connsiteX20" fmla="*/ 159544 w 1807369"/>
              <a:gd name="connsiteY20" fmla="*/ 616744 h 1007269"/>
              <a:gd name="connsiteX21" fmla="*/ 211931 w 1807369"/>
              <a:gd name="connsiteY21" fmla="*/ 628650 h 1007269"/>
              <a:gd name="connsiteX22" fmla="*/ 276225 w 1807369"/>
              <a:gd name="connsiteY22" fmla="*/ 633413 h 1007269"/>
              <a:gd name="connsiteX23" fmla="*/ 333375 w 1807369"/>
              <a:gd name="connsiteY23" fmla="*/ 631031 h 1007269"/>
              <a:gd name="connsiteX24" fmla="*/ 369094 w 1807369"/>
              <a:gd name="connsiteY24" fmla="*/ 621506 h 1007269"/>
              <a:gd name="connsiteX25" fmla="*/ 561975 w 1807369"/>
              <a:gd name="connsiteY25" fmla="*/ 547688 h 1007269"/>
              <a:gd name="connsiteX26" fmla="*/ 828675 w 1807369"/>
              <a:gd name="connsiteY26" fmla="*/ 435769 h 1007269"/>
              <a:gd name="connsiteX27" fmla="*/ 1012031 w 1807369"/>
              <a:gd name="connsiteY27" fmla="*/ 345281 h 1007269"/>
              <a:gd name="connsiteX28" fmla="*/ 1162050 w 1807369"/>
              <a:gd name="connsiteY28" fmla="*/ 254794 h 1007269"/>
              <a:gd name="connsiteX29" fmla="*/ 1409700 w 1807369"/>
              <a:gd name="connsiteY29" fmla="*/ 154781 h 1007269"/>
              <a:gd name="connsiteX30" fmla="*/ 1576387 w 1807369"/>
              <a:gd name="connsiteY30" fmla="*/ 80963 h 1007269"/>
              <a:gd name="connsiteX31" fmla="*/ 1724025 w 1807369"/>
              <a:gd name="connsiteY31" fmla="*/ 14288 h 1007269"/>
              <a:gd name="connsiteX32" fmla="*/ 1752600 w 1807369"/>
              <a:gd name="connsiteY32" fmla="*/ 2381 h 1007269"/>
              <a:gd name="connsiteX33" fmla="*/ 1783556 w 1807369"/>
              <a:gd name="connsiteY33" fmla="*/ 0 h 1007269"/>
              <a:gd name="connsiteX34" fmla="*/ 1797844 w 1807369"/>
              <a:gd name="connsiteY34" fmla="*/ 2381 h 1007269"/>
              <a:gd name="connsiteX35" fmla="*/ 1807369 w 1807369"/>
              <a:gd name="connsiteY35" fmla="*/ 16669 h 1007269"/>
              <a:gd name="connsiteX36" fmla="*/ 1802606 w 1807369"/>
              <a:gd name="connsiteY36" fmla="*/ 28575 h 1007269"/>
              <a:gd name="connsiteX37" fmla="*/ 1785937 w 1807369"/>
              <a:gd name="connsiteY37" fmla="*/ 50006 h 1007269"/>
              <a:gd name="connsiteX38" fmla="*/ 1688306 w 1807369"/>
              <a:gd name="connsiteY38" fmla="*/ 116681 h 1007269"/>
              <a:gd name="connsiteX39" fmla="*/ 1454944 w 1807369"/>
              <a:gd name="connsiteY39" fmla="*/ 269081 h 1007269"/>
              <a:gd name="connsiteX40" fmla="*/ 1100137 w 1807369"/>
              <a:gd name="connsiteY40" fmla="*/ 497681 h 1007269"/>
              <a:gd name="connsiteX41" fmla="*/ 902494 w 1807369"/>
              <a:gd name="connsiteY41" fmla="*/ 621506 h 100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7369" h="1007269">
                <a:moveTo>
                  <a:pt x="902494" y="621506"/>
                </a:moveTo>
                <a:lnTo>
                  <a:pt x="631031" y="790575"/>
                </a:lnTo>
                <a:lnTo>
                  <a:pt x="566737" y="826294"/>
                </a:lnTo>
                <a:lnTo>
                  <a:pt x="554831" y="842963"/>
                </a:lnTo>
                <a:lnTo>
                  <a:pt x="540544" y="873919"/>
                </a:lnTo>
                <a:lnTo>
                  <a:pt x="492919" y="947738"/>
                </a:lnTo>
                <a:lnTo>
                  <a:pt x="454819" y="985838"/>
                </a:lnTo>
                <a:lnTo>
                  <a:pt x="428625" y="1004888"/>
                </a:lnTo>
                <a:lnTo>
                  <a:pt x="411956" y="1007269"/>
                </a:lnTo>
                <a:lnTo>
                  <a:pt x="388144" y="1002506"/>
                </a:lnTo>
                <a:lnTo>
                  <a:pt x="364331" y="983456"/>
                </a:lnTo>
                <a:lnTo>
                  <a:pt x="71437" y="676275"/>
                </a:lnTo>
                <a:lnTo>
                  <a:pt x="11906" y="604838"/>
                </a:lnTo>
                <a:lnTo>
                  <a:pt x="0" y="578644"/>
                </a:lnTo>
                <a:lnTo>
                  <a:pt x="2381" y="561975"/>
                </a:lnTo>
                <a:lnTo>
                  <a:pt x="16669" y="554831"/>
                </a:lnTo>
                <a:lnTo>
                  <a:pt x="45244" y="557213"/>
                </a:lnTo>
                <a:lnTo>
                  <a:pt x="61912" y="564356"/>
                </a:lnTo>
                <a:lnTo>
                  <a:pt x="92869" y="585788"/>
                </a:lnTo>
                <a:lnTo>
                  <a:pt x="119062" y="602456"/>
                </a:lnTo>
                <a:lnTo>
                  <a:pt x="159544" y="616744"/>
                </a:lnTo>
                <a:lnTo>
                  <a:pt x="211931" y="628650"/>
                </a:lnTo>
                <a:lnTo>
                  <a:pt x="276225" y="633413"/>
                </a:lnTo>
                <a:lnTo>
                  <a:pt x="333375" y="631031"/>
                </a:lnTo>
                <a:lnTo>
                  <a:pt x="369094" y="621506"/>
                </a:lnTo>
                <a:lnTo>
                  <a:pt x="561975" y="547688"/>
                </a:lnTo>
                <a:lnTo>
                  <a:pt x="828675" y="435769"/>
                </a:lnTo>
                <a:lnTo>
                  <a:pt x="1012031" y="345281"/>
                </a:lnTo>
                <a:lnTo>
                  <a:pt x="1162050" y="254794"/>
                </a:lnTo>
                <a:lnTo>
                  <a:pt x="1409700" y="154781"/>
                </a:lnTo>
                <a:lnTo>
                  <a:pt x="1576387" y="80963"/>
                </a:lnTo>
                <a:lnTo>
                  <a:pt x="1724025" y="14288"/>
                </a:lnTo>
                <a:lnTo>
                  <a:pt x="1752600" y="2381"/>
                </a:lnTo>
                <a:lnTo>
                  <a:pt x="1783556" y="0"/>
                </a:lnTo>
                <a:lnTo>
                  <a:pt x="1797844" y="2381"/>
                </a:lnTo>
                <a:lnTo>
                  <a:pt x="1807369" y="16669"/>
                </a:lnTo>
                <a:lnTo>
                  <a:pt x="1802606" y="28575"/>
                </a:lnTo>
                <a:lnTo>
                  <a:pt x="1785937" y="50006"/>
                </a:lnTo>
                <a:lnTo>
                  <a:pt x="1688306" y="116681"/>
                </a:lnTo>
                <a:lnTo>
                  <a:pt x="1454944" y="269081"/>
                </a:lnTo>
                <a:lnTo>
                  <a:pt x="1100137" y="497681"/>
                </a:lnTo>
                <a:lnTo>
                  <a:pt x="902494" y="6215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847296D-91D4-4397-A472-099B03723B5D}"/>
              </a:ext>
            </a:extLst>
          </p:cNvPr>
          <p:cNvSpPr/>
          <p:nvPr/>
        </p:nvSpPr>
        <p:spPr>
          <a:xfrm>
            <a:off x="7132639" y="3954464"/>
            <a:ext cx="549275" cy="446087"/>
          </a:xfrm>
          <a:custGeom>
            <a:avLst/>
            <a:gdLst>
              <a:gd name="connsiteX0" fmla="*/ 73819 w 550069"/>
              <a:gd name="connsiteY0" fmla="*/ 95250 h 445294"/>
              <a:gd name="connsiteX1" fmla="*/ 211931 w 550069"/>
              <a:gd name="connsiteY1" fmla="*/ 180975 h 445294"/>
              <a:gd name="connsiteX2" fmla="*/ 276225 w 550069"/>
              <a:gd name="connsiteY2" fmla="*/ 233363 h 445294"/>
              <a:gd name="connsiteX3" fmla="*/ 345281 w 550069"/>
              <a:gd name="connsiteY3" fmla="*/ 292894 h 445294"/>
              <a:gd name="connsiteX4" fmla="*/ 366712 w 550069"/>
              <a:gd name="connsiteY4" fmla="*/ 333375 h 445294"/>
              <a:gd name="connsiteX5" fmla="*/ 397669 w 550069"/>
              <a:gd name="connsiteY5" fmla="*/ 383382 h 445294"/>
              <a:gd name="connsiteX6" fmla="*/ 414337 w 550069"/>
              <a:gd name="connsiteY6" fmla="*/ 411957 h 445294"/>
              <a:gd name="connsiteX7" fmla="*/ 438150 w 550069"/>
              <a:gd name="connsiteY7" fmla="*/ 445294 h 445294"/>
              <a:gd name="connsiteX8" fmla="*/ 550069 w 550069"/>
              <a:gd name="connsiteY8" fmla="*/ 35719 h 445294"/>
              <a:gd name="connsiteX9" fmla="*/ 538162 w 550069"/>
              <a:gd name="connsiteY9" fmla="*/ 0 h 445294"/>
              <a:gd name="connsiteX10" fmla="*/ 519112 w 550069"/>
              <a:gd name="connsiteY10" fmla="*/ 7144 h 445294"/>
              <a:gd name="connsiteX11" fmla="*/ 504825 w 550069"/>
              <a:gd name="connsiteY11" fmla="*/ 28575 h 445294"/>
              <a:gd name="connsiteX12" fmla="*/ 481012 w 550069"/>
              <a:gd name="connsiteY12" fmla="*/ 47625 h 445294"/>
              <a:gd name="connsiteX13" fmla="*/ 440531 w 550069"/>
              <a:gd name="connsiteY13" fmla="*/ 64294 h 445294"/>
              <a:gd name="connsiteX14" fmla="*/ 397669 w 550069"/>
              <a:gd name="connsiteY14" fmla="*/ 73819 h 445294"/>
              <a:gd name="connsiteX15" fmla="*/ 347662 w 550069"/>
              <a:gd name="connsiteY15" fmla="*/ 78582 h 445294"/>
              <a:gd name="connsiteX16" fmla="*/ 304800 w 550069"/>
              <a:gd name="connsiteY16" fmla="*/ 78582 h 445294"/>
              <a:gd name="connsiteX17" fmla="*/ 252412 w 550069"/>
              <a:gd name="connsiteY17" fmla="*/ 69057 h 445294"/>
              <a:gd name="connsiteX18" fmla="*/ 152400 w 550069"/>
              <a:gd name="connsiteY18" fmla="*/ 47625 h 445294"/>
              <a:gd name="connsiteX19" fmla="*/ 28575 w 550069"/>
              <a:gd name="connsiteY19" fmla="*/ 11907 h 445294"/>
              <a:gd name="connsiteX20" fmla="*/ 9525 w 550069"/>
              <a:gd name="connsiteY20" fmla="*/ 11907 h 445294"/>
              <a:gd name="connsiteX21" fmla="*/ 0 w 550069"/>
              <a:gd name="connsiteY21" fmla="*/ 21432 h 445294"/>
              <a:gd name="connsiteX22" fmla="*/ 2381 w 550069"/>
              <a:gd name="connsiteY22" fmla="*/ 38100 h 445294"/>
              <a:gd name="connsiteX23" fmla="*/ 11906 w 550069"/>
              <a:gd name="connsiteY23" fmla="*/ 57150 h 445294"/>
              <a:gd name="connsiteX24" fmla="*/ 73819 w 550069"/>
              <a:gd name="connsiteY24" fmla="*/ 95250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0069" h="445294">
                <a:moveTo>
                  <a:pt x="73819" y="95250"/>
                </a:moveTo>
                <a:lnTo>
                  <a:pt x="211931" y="180975"/>
                </a:lnTo>
                <a:lnTo>
                  <a:pt x="276225" y="233363"/>
                </a:lnTo>
                <a:lnTo>
                  <a:pt x="345281" y="292894"/>
                </a:lnTo>
                <a:lnTo>
                  <a:pt x="366712" y="333375"/>
                </a:lnTo>
                <a:lnTo>
                  <a:pt x="397669" y="383382"/>
                </a:lnTo>
                <a:lnTo>
                  <a:pt x="414337" y="411957"/>
                </a:lnTo>
                <a:lnTo>
                  <a:pt x="438150" y="445294"/>
                </a:lnTo>
                <a:lnTo>
                  <a:pt x="550069" y="35719"/>
                </a:lnTo>
                <a:lnTo>
                  <a:pt x="538162" y="0"/>
                </a:lnTo>
                <a:lnTo>
                  <a:pt x="519112" y="7144"/>
                </a:lnTo>
                <a:lnTo>
                  <a:pt x="504825" y="28575"/>
                </a:lnTo>
                <a:lnTo>
                  <a:pt x="481012" y="47625"/>
                </a:lnTo>
                <a:lnTo>
                  <a:pt x="440531" y="64294"/>
                </a:lnTo>
                <a:lnTo>
                  <a:pt x="397669" y="73819"/>
                </a:lnTo>
                <a:lnTo>
                  <a:pt x="347662" y="78582"/>
                </a:lnTo>
                <a:lnTo>
                  <a:pt x="304800" y="78582"/>
                </a:lnTo>
                <a:lnTo>
                  <a:pt x="252412" y="69057"/>
                </a:lnTo>
                <a:lnTo>
                  <a:pt x="152400" y="47625"/>
                </a:lnTo>
                <a:lnTo>
                  <a:pt x="28575" y="11907"/>
                </a:lnTo>
                <a:lnTo>
                  <a:pt x="9525" y="11907"/>
                </a:lnTo>
                <a:lnTo>
                  <a:pt x="0" y="21432"/>
                </a:lnTo>
                <a:lnTo>
                  <a:pt x="2381" y="38100"/>
                </a:lnTo>
                <a:lnTo>
                  <a:pt x="11906" y="57150"/>
                </a:lnTo>
                <a:lnTo>
                  <a:pt x="73819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341043A2-98A4-4F32-BD03-06E1B243A779}"/>
              </a:ext>
            </a:extLst>
          </p:cNvPr>
          <p:cNvSpPr/>
          <p:nvPr/>
        </p:nvSpPr>
        <p:spPr>
          <a:xfrm>
            <a:off x="6503988" y="1736726"/>
            <a:ext cx="544512" cy="2968625"/>
          </a:xfrm>
          <a:custGeom>
            <a:avLst/>
            <a:gdLst>
              <a:gd name="connsiteX0" fmla="*/ 209550 w 544830"/>
              <a:gd name="connsiteY0" fmla="*/ 876300 h 2967990"/>
              <a:gd name="connsiteX1" fmla="*/ 209550 w 544830"/>
              <a:gd name="connsiteY1" fmla="*/ 575310 h 2967990"/>
              <a:gd name="connsiteX2" fmla="*/ 209550 w 544830"/>
              <a:gd name="connsiteY2" fmla="*/ 381000 h 2967990"/>
              <a:gd name="connsiteX3" fmla="*/ 205740 w 544830"/>
              <a:gd name="connsiteY3" fmla="*/ 316230 h 2967990"/>
              <a:gd name="connsiteX4" fmla="*/ 190500 w 544830"/>
              <a:gd name="connsiteY4" fmla="*/ 251460 h 2967990"/>
              <a:gd name="connsiteX5" fmla="*/ 167640 w 544830"/>
              <a:gd name="connsiteY5" fmla="*/ 194310 h 2967990"/>
              <a:gd name="connsiteX6" fmla="*/ 137160 w 544830"/>
              <a:gd name="connsiteY6" fmla="*/ 144780 h 2967990"/>
              <a:gd name="connsiteX7" fmla="*/ 95250 w 544830"/>
              <a:gd name="connsiteY7" fmla="*/ 99060 h 2967990"/>
              <a:gd name="connsiteX8" fmla="*/ 49530 w 544830"/>
              <a:gd name="connsiteY8" fmla="*/ 68580 h 2967990"/>
              <a:gd name="connsiteX9" fmla="*/ 19050 w 544830"/>
              <a:gd name="connsiteY9" fmla="*/ 45720 h 2967990"/>
              <a:gd name="connsiteX10" fmla="*/ 0 w 544830"/>
              <a:gd name="connsiteY10" fmla="*/ 19050 h 2967990"/>
              <a:gd name="connsiteX11" fmla="*/ 7620 w 544830"/>
              <a:gd name="connsiteY11" fmla="*/ 0 h 2967990"/>
              <a:gd name="connsiteX12" fmla="*/ 53340 w 544830"/>
              <a:gd name="connsiteY12" fmla="*/ 0 h 2967990"/>
              <a:gd name="connsiteX13" fmla="*/ 114300 w 544830"/>
              <a:gd name="connsiteY13" fmla="*/ 3810 h 2967990"/>
              <a:gd name="connsiteX14" fmla="*/ 179070 w 544830"/>
              <a:gd name="connsiteY14" fmla="*/ 15240 h 2967990"/>
              <a:gd name="connsiteX15" fmla="*/ 297180 w 544830"/>
              <a:gd name="connsiteY15" fmla="*/ 57150 h 2967990"/>
              <a:gd name="connsiteX16" fmla="*/ 384810 w 544830"/>
              <a:gd name="connsiteY16" fmla="*/ 106680 h 2967990"/>
              <a:gd name="connsiteX17" fmla="*/ 441960 w 544830"/>
              <a:gd name="connsiteY17" fmla="*/ 140970 h 2967990"/>
              <a:gd name="connsiteX18" fmla="*/ 483870 w 544830"/>
              <a:gd name="connsiteY18" fmla="*/ 167640 h 2967990"/>
              <a:gd name="connsiteX19" fmla="*/ 510540 w 544830"/>
              <a:gd name="connsiteY19" fmla="*/ 182880 h 2967990"/>
              <a:gd name="connsiteX20" fmla="*/ 525780 w 544830"/>
              <a:gd name="connsiteY20" fmla="*/ 198120 h 2967990"/>
              <a:gd name="connsiteX21" fmla="*/ 537210 w 544830"/>
              <a:gd name="connsiteY21" fmla="*/ 224790 h 2967990"/>
              <a:gd name="connsiteX22" fmla="*/ 544830 w 544830"/>
              <a:gd name="connsiteY22" fmla="*/ 251460 h 2967990"/>
              <a:gd name="connsiteX23" fmla="*/ 537210 w 544830"/>
              <a:gd name="connsiteY23" fmla="*/ 308610 h 2967990"/>
              <a:gd name="connsiteX24" fmla="*/ 514350 w 544830"/>
              <a:gd name="connsiteY24" fmla="*/ 342900 h 2967990"/>
              <a:gd name="connsiteX25" fmla="*/ 491490 w 544830"/>
              <a:gd name="connsiteY25" fmla="*/ 407670 h 2967990"/>
              <a:gd name="connsiteX26" fmla="*/ 480060 w 544830"/>
              <a:gd name="connsiteY26" fmla="*/ 461010 h 2967990"/>
              <a:gd name="connsiteX27" fmla="*/ 457200 w 544830"/>
              <a:gd name="connsiteY27" fmla="*/ 1451610 h 2967990"/>
              <a:gd name="connsiteX28" fmla="*/ 453390 w 544830"/>
              <a:gd name="connsiteY28" fmla="*/ 1802130 h 2967990"/>
              <a:gd name="connsiteX29" fmla="*/ 457200 w 544830"/>
              <a:gd name="connsiteY29" fmla="*/ 2305050 h 2967990"/>
              <a:gd name="connsiteX30" fmla="*/ 457200 w 544830"/>
              <a:gd name="connsiteY30" fmla="*/ 2670810 h 2967990"/>
              <a:gd name="connsiteX31" fmla="*/ 453390 w 544830"/>
              <a:gd name="connsiteY31" fmla="*/ 2796540 h 2967990"/>
              <a:gd name="connsiteX32" fmla="*/ 449580 w 544830"/>
              <a:gd name="connsiteY32" fmla="*/ 2849880 h 2967990"/>
              <a:gd name="connsiteX33" fmla="*/ 438150 w 544830"/>
              <a:gd name="connsiteY33" fmla="*/ 2891790 h 2967990"/>
              <a:gd name="connsiteX34" fmla="*/ 422910 w 544830"/>
              <a:gd name="connsiteY34" fmla="*/ 2933700 h 2967990"/>
              <a:gd name="connsiteX35" fmla="*/ 407670 w 544830"/>
              <a:gd name="connsiteY35" fmla="*/ 2956560 h 2967990"/>
              <a:gd name="connsiteX36" fmla="*/ 377190 w 544830"/>
              <a:gd name="connsiteY36" fmla="*/ 2967990 h 2967990"/>
              <a:gd name="connsiteX37" fmla="*/ 350520 w 544830"/>
              <a:gd name="connsiteY37" fmla="*/ 2967990 h 2967990"/>
              <a:gd name="connsiteX38" fmla="*/ 304800 w 544830"/>
              <a:gd name="connsiteY38" fmla="*/ 2937510 h 2967990"/>
              <a:gd name="connsiteX39" fmla="*/ 270510 w 544830"/>
              <a:gd name="connsiteY39" fmla="*/ 2895600 h 2967990"/>
              <a:gd name="connsiteX40" fmla="*/ 251460 w 544830"/>
              <a:gd name="connsiteY40" fmla="*/ 2846070 h 2967990"/>
              <a:gd name="connsiteX41" fmla="*/ 240030 w 544830"/>
              <a:gd name="connsiteY41" fmla="*/ 2788920 h 2967990"/>
              <a:gd name="connsiteX42" fmla="*/ 232410 w 544830"/>
              <a:gd name="connsiteY42" fmla="*/ 2731770 h 2967990"/>
              <a:gd name="connsiteX43" fmla="*/ 232410 w 544830"/>
              <a:gd name="connsiteY43" fmla="*/ 2510790 h 2967990"/>
              <a:gd name="connsiteX44" fmla="*/ 236220 w 544830"/>
              <a:gd name="connsiteY44" fmla="*/ 2122170 h 2967990"/>
              <a:gd name="connsiteX45" fmla="*/ 236220 w 544830"/>
              <a:gd name="connsiteY45" fmla="*/ 1767840 h 2967990"/>
              <a:gd name="connsiteX46" fmla="*/ 224790 w 544830"/>
              <a:gd name="connsiteY46" fmla="*/ 1645920 h 2967990"/>
              <a:gd name="connsiteX47" fmla="*/ 209550 w 544830"/>
              <a:gd name="connsiteY47" fmla="*/ 1478280 h 2967990"/>
              <a:gd name="connsiteX48" fmla="*/ 213360 w 544830"/>
              <a:gd name="connsiteY48" fmla="*/ 1177290 h 2967990"/>
              <a:gd name="connsiteX49" fmla="*/ 209550 w 544830"/>
              <a:gd name="connsiteY49" fmla="*/ 876300 h 29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4830" h="2967990">
                <a:moveTo>
                  <a:pt x="209550" y="876300"/>
                </a:moveTo>
                <a:lnTo>
                  <a:pt x="209550" y="575310"/>
                </a:lnTo>
                <a:lnTo>
                  <a:pt x="209550" y="381000"/>
                </a:lnTo>
                <a:lnTo>
                  <a:pt x="205740" y="316230"/>
                </a:lnTo>
                <a:lnTo>
                  <a:pt x="190500" y="251460"/>
                </a:lnTo>
                <a:lnTo>
                  <a:pt x="167640" y="194310"/>
                </a:lnTo>
                <a:lnTo>
                  <a:pt x="137160" y="144780"/>
                </a:lnTo>
                <a:lnTo>
                  <a:pt x="95250" y="99060"/>
                </a:lnTo>
                <a:lnTo>
                  <a:pt x="49530" y="68580"/>
                </a:lnTo>
                <a:lnTo>
                  <a:pt x="19050" y="45720"/>
                </a:lnTo>
                <a:lnTo>
                  <a:pt x="0" y="19050"/>
                </a:lnTo>
                <a:lnTo>
                  <a:pt x="7620" y="0"/>
                </a:lnTo>
                <a:lnTo>
                  <a:pt x="53340" y="0"/>
                </a:lnTo>
                <a:lnTo>
                  <a:pt x="114300" y="3810"/>
                </a:lnTo>
                <a:lnTo>
                  <a:pt x="179070" y="15240"/>
                </a:lnTo>
                <a:lnTo>
                  <a:pt x="297180" y="57150"/>
                </a:lnTo>
                <a:lnTo>
                  <a:pt x="384810" y="106680"/>
                </a:lnTo>
                <a:lnTo>
                  <a:pt x="441960" y="140970"/>
                </a:lnTo>
                <a:lnTo>
                  <a:pt x="483870" y="167640"/>
                </a:lnTo>
                <a:lnTo>
                  <a:pt x="510540" y="182880"/>
                </a:lnTo>
                <a:lnTo>
                  <a:pt x="525780" y="198120"/>
                </a:lnTo>
                <a:lnTo>
                  <a:pt x="537210" y="224790"/>
                </a:lnTo>
                <a:lnTo>
                  <a:pt x="544830" y="251460"/>
                </a:lnTo>
                <a:lnTo>
                  <a:pt x="537210" y="308610"/>
                </a:lnTo>
                <a:lnTo>
                  <a:pt x="514350" y="342900"/>
                </a:lnTo>
                <a:lnTo>
                  <a:pt x="491490" y="407670"/>
                </a:lnTo>
                <a:lnTo>
                  <a:pt x="480060" y="461010"/>
                </a:lnTo>
                <a:lnTo>
                  <a:pt x="457200" y="1451610"/>
                </a:lnTo>
                <a:lnTo>
                  <a:pt x="453390" y="1802130"/>
                </a:lnTo>
                <a:lnTo>
                  <a:pt x="457200" y="2305050"/>
                </a:lnTo>
                <a:lnTo>
                  <a:pt x="457200" y="2670810"/>
                </a:lnTo>
                <a:lnTo>
                  <a:pt x="453390" y="2796540"/>
                </a:lnTo>
                <a:lnTo>
                  <a:pt x="449580" y="2849880"/>
                </a:lnTo>
                <a:lnTo>
                  <a:pt x="438150" y="2891790"/>
                </a:lnTo>
                <a:lnTo>
                  <a:pt x="422910" y="2933700"/>
                </a:lnTo>
                <a:lnTo>
                  <a:pt x="407670" y="2956560"/>
                </a:lnTo>
                <a:lnTo>
                  <a:pt x="377190" y="2967990"/>
                </a:lnTo>
                <a:lnTo>
                  <a:pt x="350520" y="2967990"/>
                </a:lnTo>
                <a:lnTo>
                  <a:pt x="304800" y="2937510"/>
                </a:lnTo>
                <a:lnTo>
                  <a:pt x="270510" y="2895600"/>
                </a:lnTo>
                <a:lnTo>
                  <a:pt x="251460" y="2846070"/>
                </a:lnTo>
                <a:lnTo>
                  <a:pt x="240030" y="2788920"/>
                </a:lnTo>
                <a:lnTo>
                  <a:pt x="232410" y="2731770"/>
                </a:lnTo>
                <a:lnTo>
                  <a:pt x="232410" y="2510790"/>
                </a:lnTo>
                <a:lnTo>
                  <a:pt x="236220" y="2122170"/>
                </a:lnTo>
                <a:lnTo>
                  <a:pt x="236220" y="1767840"/>
                </a:lnTo>
                <a:lnTo>
                  <a:pt x="224790" y="1645920"/>
                </a:lnTo>
                <a:lnTo>
                  <a:pt x="209550" y="1478280"/>
                </a:lnTo>
                <a:lnTo>
                  <a:pt x="213360" y="1177290"/>
                </a:lnTo>
                <a:lnTo>
                  <a:pt x="209550" y="876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4A21A3E1-0FAE-4D30-A130-F29DD704A3C5}"/>
              </a:ext>
            </a:extLst>
          </p:cNvPr>
          <p:cNvSpPr/>
          <p:nvPr/>
        </p:nvSpPr>
        <p:spPr>
          <a:xfrm>
            <a:off x="5692776" y="2735263"/>
            <a:ext cx="2779713" cy="2838450"/>
          </a:xfrm>
          <a:custGeom>
            <a:avLst/>
            <a:gdLst>
              <a:gd name="connsiteX0" fmla="*/ 193853 w 2779776"/>
              <a:gd name="connsiteY0" fmla="*/ 1426464 h 2838297"/>
              <a:gd name="connsiteX1" fmla="*/ 197511 w 2779776"/>
              <a:gd name="connsiteY1" fmla="*/ 874166 h 2838297"/>
              <a:gd name="connsiteX2" fmla="*/ 197511 w 2779776"/>
              <a:gd name="connsiteY2" fmla="*/ 544982 h 2838297"/>
              <a:gd name="connsiteX3" fmla="*/ 197511 w 2779776"/>
              <a:gd name="connsiteY3" fmla="*/ 391363 h 2838297"/>
              <a:gd name="connsiteX4" fmla="*/ 190196 w 2779776"/>
              <a:gd name="connsiteY4" fmla="*/ 347472 h 2838297"/>
              <a:gd name="connsiteX5" fmla="*/ 175565 w 2779776"/>
              <a:gd name="connsiteY5" fmla="*/ 296265 h 2838297"/>
              <a:gd name="connsiteX6" fmla="*/ 146304 w 2779776"/>
              <a:gd name="connsiteY6" fmla="*/ 237744 h 2838297"/>
              <a:gd name="connsiteX7" fmla="*/ 80468 w 2779776"/>
              <a:gd name="connsiteY7" fmla="*/ 157277 h 2838297"/>
              <a:gd name="connsiteX8" fmla="*/ 25604 w 2779776"/>
              <a:gd name="connsiteY8" fmla="*/ 102413 h 2838297"/>
              <a:gd name="connsiteX9" fmla="*/ 0 w 2779776"/>
              <a:gd name="connsiteY9" fmla="*/ 62179 h 2838297"/>
              <a:gd name="connsiteX10" fmla="*/ 3658 w 2779776"/>
              <a:gd name="connsiteY10" fmla="*/ 36576 h 2838297"/>
              <a:gd name="connsiteX11" fmla="*/ 14631 w 2779776"/>
              <a:gd name="connsiteY11" fmla="*/ 10973 h 2838297"/>
              <a:gd name="connsiteX12" fmla="*/ 32919 w 2779776"/>
              <a:gd name="connsiteY12" fmla="*/ 3657 h 2838297"/>
              <a:gd name="connsiteX13" fmla="*/ 69495 w 2779776"/>
              <a:gd name="connsiteY13" fmla="*/ 0 h 2838297"/>
              <a:gd name="connsiteX14" fmla="*/ 142647 w 2779776"/>
              <a:gd name="connsiteY14" fmla="*/ 18288 h 2838297"/>
              <a:gd name="connsiteX15" fmla="*/ 226772 w 2779776"/>
              <a:gd name="connsiteY15" fmla="*/ 58521 h 2838297"/>
              <a:gd name="connsiteX16" fmla="*/ 332842 w 2779776"/>
              <a:gd name="connsiteY16" fmla="*/ 120701 h 2838297"/>
              <a:gd name="connsiteX17" fmla="*/ 449885 w 2779776"/>
              <a:gd name="connsiteY17" fmla="*/ 212141 h 2838297"/>
              <a:gd name="connsiteX18" fmla="*/ 486461 w 2779776"/>
              <a:gd name="connsiteY18" fmla="*/ 241401 h 2838297"/>
              <a:gd name="connsiteX19" fmla="*/ 508407 w 2779776"/>
              <a:gd name="connsiteY19" fmla="*/ 267005 h 2838297"/>
              <a:gd name="connsiteX20" fmla="*/ 515722 w 2779776"/>
              <a:gd name="connsiteY20" fmla="*/ 303581 h 2838297"/>
              <a:gd name="connsiteX21" fmla="*/ 508407 w 2779776"/>
              <a:gd name="connsiteY21" fmla="*/ 343814 h 2838297"/>
              <a:gd name="connsiteX22" fmla="*/ 490119 w 2779776"/>
              <a:gd name="connsiteY22" fmla="*/ 373075 h 2838297"/>
              <a:gd name="connsiteX23" fmla="*/ 475488 w 2779776"/>
              <a:gd name="connsiteY23" fmla="*/ 416966 h 2838297"/>
              <a:gd name="connsiteX24" fmla="*/ 468173 w 2779776"/>
              <a:gd name="connsiteY24" fmla="*/ 482803 h 2838297"/>
              <a:gd name="connsiteX25" fmla="*/ 464516 w 2779776"/>
              <a:gd name="connsiteY25" fmla="*/ 738835 h 2838297"/>
              <a:gd name="connsiteX26" fmla="*/ 438912 w 2779776"/>
              <a:gd name="connsiteY26" fmla="*/ 885139 h 2838297"/>
              <a:gd name="connsiteX27" fmla="*/ 438912 w 2779776"/>
              <a:gd name="connsiteY27" fmla="*/ 1130198 h 2838297"/>
              <a:gd name="connsiteX28" fmla="*/ 427940 w 2779776"/>
              <a:gd name="connsiteY28" fmla="*/ 1664208 h 2838297"/>
              <a:gd name="connsiteX29" fmla="*/ 420624 w 2779776"/>
              <a:gd name="connsiteY29" fmla="*/ 1945843 h 2838297"/>
              <a:gd name="connsiteX30" fmla="*/ 420624 w 2779776"/>
              <a:gd name="connsiteY30" fmla="*/ 2084832 h 2838297"/>
              <a:gd name="connsiteX31" fmla="*/ 424282 w 2779776"/>
              <a:gd name="connsiteY31" fmla="*/ 2198217 h 2838297"/>
              <a:gd name="connsiteX32" fmla="*/ 431597 w 2779776"/>
              <a:gd name="connsiteY32" fmla="*/ 2249424 h 2838297"/>
              <a:gd name="connsiteX33" fmla="*/ 446228 w 2779776"/>
              <a:gd name="connsiteY33" fmla="*/ 2315261 h 2838297"/>
              <a:gd name="connsiteX34" fmla="*/ 468173 w 2779776"/>
              <a:gd name="connsiteY34" fmla="*/ 2384755 h 2838297"/>
              <a:gd name="connsiteX35" fmla="*/ 493776 w 2779776"/>
              <a:gd name="connsiteY35" fmla="*/ 2424989 h 2838297"/>
              <a:gd name="connsiteX36" fmla="*/ 519380 w 2779776"/>
              <a:gd name="connsiteY36" fmla="*/ 2454249 h 2838297"/>
              <a:gd name="connsiteX37" fmla="*/ 552298 w 2779776"/>
              <a:gd name="connsiteY37" fmla="*/ 2479853 h 2838297"/>
              <a:gd name="connsiteX38" fmla="*/ 596189 w 2779776"/>
              <a:gd name="connsiteY38" fmla="*/ 2505456 h 2838297"/>
              <a:gd name="connsiteX39" fmla="*/ 636423 w 2779776"/>
              <a:gd name="connsiteY39" fmla="*/ 2523744 h 2838297"/>
              <a:gd name="connsiteX40" fmla="*/ 683972 w 2779776"/>
              <a:gd name="connsiteY40" fmla="*/ 2542032 h 2838297"/>
              <a:gd name="connsiteX41" fmla="*/ 760781 w 2779776"/>
              <a:gd name="connsiteY41" fmla="*/ 2563977 h 2838297"/>
              <a:gd name="connsiteX42" fmla="*/ 844906 w 2779776"/>
              <a:gd name="connsiteY42" fmla="*/ 2578608 h 2838297"/>
              <a:gd name="connsiteX43" fmla="*/ 1020471 w 2779776"/>
              <a:gd name="connsiteY43" fmla="*/ 2596896 h 2838297"/>
              <a:gd name="connsiteX44" fmla="*/ 1225296 w 2779776"/>
              <a:gd name="connsiteY44" fmla="*/ 2596896 h 2838297"/>
              <a:gd name="connsiteX45" fmla="*/ 1510589 w 2779776"/>
              <a:gd name="connsiteY45" fmla="*/ 2596896 h 2838297"/>
              <a:gd name="connsiteX46" fmla="*/ 1773936 w 2779776"/>
              <a:gd name="connsiteY46" fmla="*/ 2585923 h 2838297"/>
              <a:gd name="connsiteX47" fmla="*/ 1982420 w 2779776"/>
              <a:gd name="connsiteY47" fmla="*/ 2571293 h 2838297"/>
              <a:gd name="connsiteX48" fmla="*/ 2139696 w 2779776"/>
              <a:gd name="connsiteY48" fmla="*/ 2560320 h 2838297"/>
              <a:gd name="connsiteX49" fmla="*/ 2245767 w 2779776"/>
              <a:gd name="connsiteY49" fmla="*/ 2534717 h 2838297"/>
              <a:gd name="connsiteX50" fmla="*/ 2633472 w 2779776"/>
              <a:gd name="connsiteY50" fmla="*/ 2461565 h 2838297"/>
              <a:gd name="connsiteX51" fmla="*/ 2688336 w 2779776"/>
              <a:gd name="connsiteY51" fmla="*/ 2498141 h 2838297"/>
              <a:gd name="connsiteX52" fmla="*/ 2750516 w 2779776"/>
              <a:gd name="connsiteY52" fmla="*/ 2549347 h 2838297"/>
              <a:gd name="connsiteX53" fmla="*/ 2772461 w 2779776"/>
              <a:gd name="connsiteY53" fmla="*/ 2578608 h 2838297"/>
              <a:gd name="connsiteX54" fmla="*/ 2779776 w 2779776"/>
              <a:gd name="connsiteY54" fmla="*/ 2622499 h 2838297"/>
              <a:gd name="connsiteX55" fmla="*/ 2776119 w 2779776"/>
              <a:gd name="connsiteY55" fmla="*/ 2677363 h 2838297"/>
              <a:gd name="connsiteX56" fmla="*/ 2761488 w 2779776"/>
              <a:gd name="connsiteY56" fmla="*/ 2702966 h 2838297"/>
              <a:gd name="connsiteX57" fmla="*/ 2735885 w 2779776"/>
              <a:gd name="connsiteY57" fmla="*/ 2732227 h 2838297"/>
              <a:gd name="connsiteX58" fmla="*/ 2691994 w 2779776"/>
              <a:gd name="connsiteY58" fmla="*/ 2750515 h 2838297"/>
              <a:gd name="connsiteX59" fmla="*/ 2549348 w 2779776"/>
              <a:gd name="connsiteY59" fmla="*/ 2783433 h 2838297"/>
              <a:gd name="connsiteX60" fmla="*/ 2373783 w 2779776"/>
              <a:gd name="connsiteY60" fmla="*/ 2809037 h 2838297"/>
              <a:gd name="connsiteX61" fmla="*/ 2157984 w 2779776"/>
              <a:gd name="connsiteY61" fmla="*/ 2823667 h 2838297"/>
              <a:gd name="connsiteX62" fmla="*/ 2037284 w 2779776"/>
              <a:gd name="connsiteY62" fmla="*/ 2838297 h 2838297"/>
              <a:gd name="connsiteX63" fmla="*/ 1675181 w 2779776"/>
              <a:gd name="connsiteY63" fmla="*/ 2834640 h 2838297"/>
              <a:gd name="connsiteX64" fmla="*/ 1305764 w 2779776"/>
              <a:gd name="connsiteY64" fmla="*/ 2834640 h 2838297"/>
              <a:gd name="connsiteX65" fmla="*/ 1133856 w 2779776"/>
              <a:gd name="connsiteY65" fmla="*/ 2830982 h 2838297"/>
              <a:gd name="connsiteX66" fmla="*/ 1016813 w 2779776"/>
              <a:gd name="connsiteY66" fmla="*/ 2820009 h 2838297"/>
              <a:gd name="connsiteX67" fmla="*/ 910743 w 2779776"/>
              <a:gd name="connsiteY67" fmla="*/ 2801721 h 2838297"/>
              <a:gd name="connsiteX68" fmla="*/ 811988 w 2779776"/>
              <a:gd name="connsiteY68" fmla="*/ 2783433 h 2838297"/>
              <a:gd name="connsiteX69" fmla="*/ 676656 w 2779776"/>
              <a:gd name="connsiteY69" fmla="*/ 2746857 h 2838297"/>
              <a:gd name="connsiteX70" fmla="*/ 537668 w 2779776"/>
              <a:gd name="connsiteY70" fmla="*/ 2691993 h 2838297"/>
              <a:gd name="connsiteX71" fmla="*/ 442570 w 2779776"/>
              <a:gd name="connsiteY71" fmla="*/ 2637129 h 2838297"/>
              <a:gd name="connsiteX72" fmla="*/ 373076 w 2779776"/>
              <a:gd name="connsiteY72" fmla="*/ 2582265 h 2838297"/>
              <a:gd name="connsiteX73" fmla="*/ 321869 w 2779776"/>
              <a:gd name="connsiteY73" fmla="*/ 2520086 h 2838297"/>
              <a:gd name="connsiteX74" fmla="*/ 288951 w 2779776"/>
              <a:gd name="connsiteY74" fmla="*/ 2457907 h 2838297"/>
              <a:gd name="connsiteX75" fmla="*/ 259690 w 2779776"/>
              <a:gd name="connsiteY75" fmla="*/ 2392070 h 2838297"/>
              <a:gd name="connsiteX76" fmla="*/ 230429 w 2779776"/>
              <a:gd name="connsiteY76" fmla="*/ 2289657 h 2838297"/>
              <a:gd name="connsiteX77" fmla="*/ 215799 w 2779776"/>
              <a:gd name="connsiteY77" fmla="*/ 2205533 h 2838297"/>
              <a:gd name="connsiteX78" fmla="*/ 201168 w 2779776"/>
              <a:gd name="connsiteY78" fmla="*/ 2077517 h 2838297"/>
              <a:gd name="connsiteX79" fmla="*/ 197511 w 2779776"/>
              <a:gd name="connsiteY79" fmla="*/ 1880006 h 2838297"/>
              <a:gd name="connsiteX80" fmla="*/ 193853 w 2779776"/>
              <a:gd name="connsiteY80" fmla="*/ 1748333 h 2838297"/>
              <a:gd name="connsiteX81" fmla="*/ 193853 w 2779776"/>
              <a:gd name="connsiteY81" fmla="*/ 1426464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779776" h="2838297">
                <a:moveTo>
                  <a:pt x="193853" y="1426464"/>
                </a:moveTo>
                <a:cubicBezTo>
                  <a:pt x="195072" y="1242365"/>
                  <a:pt x="196292" y="1058265"/>
                  <a:pt x="197511" y="874166"/>
                </a:cubicBezTo>
                <a:lnTo>
                  <a:pt x="197511" y="544982"/>
                </a:lnTo>
                <a:lnTo>
                  <a:pt x="197511" y="391363"/>
                </a:lnTo>
                <a:lnTo>
                  <a:pt x="190196" y="347472"/>
                </a:lnTo>
                <a:lnTo>
                  <a:pt x="175565" y="296265"/>
                </a:lnTo>
                <a:lnTo>
                  <a:pt x="146304" y="237744"/>
                </a:lnTo>
                <a:lnTo>
                  <a:pt x="80468" y="157277"/>
                </a:lnTo>
                <a:lnTo>
                  <a:pt x="25604" y="102413"/>
                </a:lnTo>
                <a:lnTo>
                  <a:pt x="0" y="62179"/>
                </a:lnTo>
                <a:lnTo>
                  <a:pt x="3658" y="36576"/>
                </a:lnTo>
                <a:lnTo>
                  <a:pt x="14631" y="10973"/>
                </a:lnTo>
                <a:lnTo>
                  <a:pt x="32919" y="3657"/>
                </a:lnTo>
                <a:lnTo>
                  <a:pt x="69495" y="0"/>
                </a:lnTo>
                <a:lnTo>
                  <a:pt x="142647" y="18288"/>
                </a:lnTo>
                <a:lnTo>
                  <a:pt x="226772" y="58521"/>
                </a:lnTo>
                <a:lnTo>
                  <a:pt x="332842" y="120701"/>
                </a:lnTo>
                <a:lnTo>
                  <a:pt x="449885" y="212141"/>
                </a:lnTo>
                <a:lnTo>
                  <a:pt x="486461" y="241401"/>
                </a:lnTo>
                <a:lnTo>
                  <a:pt x="508407" y="267005"/>
                </a:lnTo>
                <a:lnTo>
                  <a:pt x="515722" y="303581"/>
                </a:lnTo>
                <a:lnTo>
                  <a:pt x="508407" y="343814"/>
                </a:lnTo>
                <a:lnTo>
                  <a:pt x="490119" y="373075"/>
                </a:lnTo>
                <a:lnTo>
                  <a:pt x="475488" y="416966"/>
                </a:lnTo>
                <a:lnTo>
                  <a:pt x="468173" y="482803"/>
                </a:lnTo>
                <a:lnTo>
                  <a:pt x="464516" y="738835"/>
                </a:lnTo>
                <a:lnTo>
                  <a:pt x="438912" y="885139"/>
                </a:lnTo>
                <a:lnTo>
                  <a:pt x="438912" y="1130198"/>
                </a:lnTo>
                <a:lnTo>
                  <a:pt x="427940" y="1664208"/>
                </a:lnTo>
                <a:lnTo>
                  <a:pt x="420624" y="1945843"/>
                </a:lnTo>
                <a:lnTo>
                  <a:pt x="420624" y="2084832"/>
                </a:lnTo>
                <a:lnTo>
                  <a:pt x="424282" y="2198217"/>
                </a:lnTo>
                <a:lnTo>
                  <a:pt x="431597" y="2249424"/>
                </a:lnTo>
                <a:lnTo>
                  <a:pt x="446228" y="2315261"/>
                </a:lnTo>
                <a:lnTo>
                  <a:pt x="468173" y="2384755"/>
                </a:lnTo>
                <a:lnTo>
                  <a:pt x="493776" y="2424989"/>
                </a:lnTo>
                <a:lnTo>
                  <a:pt x="519380" y="2454249"/>
                </a:lnTo>
                <a:lnTo>
                  <a:pt x="552298" y="2479853"/>
                </a:lnTo>
                <a:lnTo>
                  <a:pt x="596189" y="2505456"/>
                </a:lnTo>
                <a:lnTo>
                  <a:pt x="636423" y="2523744"/>
                </a:lnTo>
                <a:lnTo>
                  <a:pt x="683972" y="2542032"/>
                </a:lnTo>
                <a:lnTo>
                  <a:pt x="760781" y="2563977"/>
                </a:lnTo>
                <a:lnTo>
                  <a:pt x="844906" y="2578608"/>
                </a:lnTo>
                <a:lnTo>
                  <a:pt x="1020471" y="2596896"/>
                </a:lnTo>
                <a:lnTo>
                  <a:pt x="1225296" y="2596896"/>
                </a:lnTo>
                <a:lnTo>
                  <a:pt x="1510589" y="2596896"/>
                </a:lnTo>
                <a:lnTo>
                  <a:pt x="1773936" y="2585923"/>
                </a:lnTo>
                <a:lnTo>
                  <a:pt x="1982420" y="2571293"/>
                </a:lnTo>
                <a:lnTo>
                  <a:pt x="2139696" y="2560320"/>
                </a:lnTo>
                <a:lnTo>
                  <a:pt x="2245767" y="2534717"/>
                </a:lnTo>
                <a:lnTo>
                  <a:pt x="2633472" y="2461565"/>
                </a:lnTo>
                <a:lnTo>
                  <a:pt x="2688336" y="2498141"/>
                </a:lnTo>
                <a:lnTo>
                  <a:pt x="2750516" y="2549347"/>
                </a:lnTo>
                <a:lnTo>
                  <a:pt x="2772461" y="2578608"/>
                </a:lnTo>
                <a:lnTo>
                  <a:pt x="2779776" y="2622499"/>
                </a:lnTo>
                <a:lnTo>
                  <a:pt x="2776119" y="2677363"/>
                </a:lnTo>
                <a:lnTo>
                  <a:pt x="2761488" y="2702966"/>
                </a:lnTo>
                <a:lnTo>
                  <a:pt x="2735885" y="2732227"/>
                </a:lnTo>
                <a:lnTo>
                  <a:pt x="2691994" y="2750515"/>
                </a:lnTo>
                <a:lnTo>
                  <a:pt x="2549348" y="2783433"/>
                </a:lnTo>
                <a:lnTo>
                  <a:pt x="2373783" y="2809037"/>
                </a:lnTo>
                <a:lnTo>
                  <a:pt x="2157984" y="2823667"/>
                </a:lnTo>
                <a:lnTo>
                  <a:pt x="2037284" y="2838297"/>
                </a:lnTo>
                <a:lnTo>
                  <a:pt x="1675181" y="2834640"/>
                </a:lnTo>
                <a:lnTo>
                  <a:pt x="1305764" y="2834640"/>
                </a:lnTo>
                <a:lnTo>
                  <a:pt x="1133856" y="2830982"/>
                </a:lnTo>
                <a:lnTo>
                  <a:pt x="1016813" y="2820009"/>
                </a:lnTo>
                <a:lnTo>
                  <a:pt x="910743" y="2801721"/>
                </a:lnTo>
                <a:lnTo>
                  <a:pt x="811988" y="2783433"/>
                </a:lnTo>
                <a:lnTo>
                  <a:pt x="676656" y="2746857"/>
                </a:lnTo>
                <a:lnTo>
                  <a:pt x="537668" y="2691993"/>
                </a:lnTo>
                <a:lnTo>
                  <a:pt x="442570" y="2637129"/>
                </a:lnTo>
                <a:lnTo>
                  <a:pt x="373076" y="2582265"/>
                </a:lnTo>
                <a:lnTo>
                  <a:pt x="321869" y="2520086"/>
                </a:lnTo>
                <a:lnTo>
                  <a:pt x="288951" y="2457907"/>
                </a:lnTo>
                <a:lnTo>
                  <a:pt x="259690" y="2392070"/>
                </a:lnTo>
                <a:lnTo>
                  <a:pt x="230429" y="2289657"/>
                </a:lnTo>
                <a:lnTo>
                  <a:pt x="215799" y="2205533"/>
                </a:lnTo>
                <a:lnTo>
                  <a:pt x="201168" y="2077517"/>
                </a:lnTo>
                <a:lnTo>
                  <a:pt x="197511" y="1880006"/>
                </a:lnTo>
                <a:lnTo>
                  <a:pt x="193853" y="1748333"/>
                </a:lnTo>
                <a:lnTo>
                  <a:pt x="193853" y="142646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AD70A91-781A-4E41-A993-84035860FF47}"/>
              </a:ext>
            </a:extLst>
          </p:cNvPr>
          <p:cNvSpPr/>
          <p:nvPr/>
        </p:nvSpPr>
        <p:spPr>
          <a:xfrm>
            <a:off x="7916864" y="4448175"/>
            <a:ext cx="446087" cy="839788"/>
          </a:xfrm>
          <a:custGeom>
            <a:avLst/>
            <a:gdLst>
              <a:gd name="connsiteX0" fmla="*/ 378619 w 445294"/>
              <a:gd name="connsiteY0" fmla="*/ 309563 h 840581"/>
              <a:gd name="connsiteX1" fmla="*/ 364332 w 445294"/>
              <a:gd name="connsiteY1" fmla="*/ 90488 h 840581"/>
              <a:gd name="connsiteX2" fmla="*/ 361950 w 445294"/>
              <a:gd name="connsiteY2" fmla="*/ 23813 h 840581"/>
              <a:gd name="connsiteX3" fmla="*/ 354807 w 445294"/>
              <a:gd name="connsiteY3" fmla="*/ 9525 h 840581"/>
              <a:gd name="connsiteX4" fmla="*/ 333375 w 445294"/>
              <a:gd name="connsiteY4" fmla="*/ 0 h 840581"/>
              <a:gd name="connsiteX5" fmla="*/ 319088 w 445294"/>
              <a:gd name="connsiteY5" fmla="*/ 9525 h 840581"/>
              <a:gd name="connsiteX6" fmla="*/ 309563 w 445294"/>
              <a:gd name="connsiteY6" fmla="*/ 28575 h 840581"/>
              <a:gd name="connsiteX7" fmla="*/ 271463 w 445294"/>
              <a:gd name="connsiteY7" fmla="*/ 202406 h 840581"/>
              <a:gd name="connsiteX8" fmla="*/ 209550 w 445294"/>
              <a:gd name="connsiteY8" fmla="*/ 464344 h 840581"/>
              <a:gd name="connsiteX9" fmla="*/ 161925 w 445294"/>
              <a:gd name="connsiteY9" fmla="*/ 669131 h 840581"/>
              <a:gd name="connsiteX10" fmla="*/ 154782 w 445294"/>
              <a:gd name="connsiteY10" fmla="*/ 690563 h 840581"/>
              <a:gd name="connsiteX11" fmla="*/ 138113 w 445294"/>
              <a:gd name="connsiteY11" fmla="*/ 728663 h 840581"/>
              <a:gd name="connsiteX12" fmla="*/ 119063 w 445294"/>
              <a:gd name="connsiteY12" fmla="*/ 764381 h 840581"/>
              <a:gd name="connsiteX13" fmla="*/ 102394 w 445294"/>
              <a:gd name="connsiteY13" fmla="*/ 785813 h 840581"/>
              <a:gd name="connsiteX14" fmla="*/ 78582 w 445294"/>
              <a:gd name="connsiteY14" fmla="*/ 807244 h 840581"/>
              <a:gd name="connsiteX15" fmla="*/ 0 w 445294"/>
              <a:gd name="connsiteY15" fmla="*/ 840581 h 840581"/>
              <a:gd name="connsiteX16" fmla="*/ 445294 w 445294"/>
              <a:gd name="connsiteY16" fmla="*/ 778669 h 840581"/>
              <a:gd name="connsiteX17" fmla="*/ 404813 w 445294"/>
              <a:gd name="connsiteY17" fmla="*/ 742950 h 840581"/>
              <a:gd name="connsiteX18" fmla="*/ 392907 w 445294"/>
              <a:gd name="connsiteY18" fmla="*/ 509588 h 840581"/>
              <a:gd name="connsiteX19" fmla="*/ 378619 w 445294"/>
              <a:gd name="connsiteY19" fmla="*/ 309563 h 8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294" h="840581">
                <a:moveTo>
                  <a:pt x="378619" y="309563"/>
                </a:moveTo>
                <a:lnTo>
                  <a:pt x="364332" y="90488"/>
                </a:lnTo>
                <a:lnTo>
                  <a:pt x="361950" y="23813"/>
                </a:lnTo>
                <a:lnTo>
                  <a:pt x="354807" y="9525"/>
                </a:lnTo>
                <a:lnTo>
                  <a:pt x="333375" y="0"/>
                </a:lnTo>
                <a:lnTo>
                  <a:pt x="319088" y="9525"/>
                </a:lnTo>
                <a:lnTo>
                  <a:pt x="309563" y="28575"/>
                </a:lnTo>
                <a:lnTo>
                  <a:pt x="271463" y="202406"/>
                </a:lnTo>
                <a:lnTo>
                  <a:pt x="209550" y="464344"/>
                </a:lnTo>
                <a:lnTo>
                  <a:pt x="161925" y="669131"/>
                </a:lnTo>
                <a:lnTo>
                  <a:pt x="154782" y="690563"/>
                </a:lnTo>
                <a:lnTo>
                  <a:pt x="138113" y="728663"/>
                </a:lnTo>
                <a:lnTo>
                  <a:pt x="119063" y="764381"/>
                </a:lnTo>
                <a:lnTo>
                  <a:pt x="102394" y="785813"/>
                </a:lnTo>
                <a:lnTo>
                  <a:pt x="78582" y="807244"/>
                </a:lnTo>
                <a:lnTo>
                  <a:pt x="0" y="840581"/>
                </a:lnTo>
                <a:lnTo>
                  <a:pt x="445294" y="778669"/>
                </a:lnTo>
                <a:lnTo>
                  <a:pt x="404813" y="742950"/>
                </a:lnTo>
                <a:lnTo>
                  <a:pt x="392907" y="509588"/>
                </a:lnTo>
                <a:lnTo>
                  <a:pt x="378619" y="3095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58A4DA-D24A-488F-88D4-4435C5EB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736726"/>
            <a:ext cx="4779678" cy="38347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3B7784-0F67-415F-97DD-7D0F783EB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811" y="1723574"/>
            <a:ext cx="4779678" cy="3834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4" grpId="0" animBg="1"/>
      <p:bldP spid="90" grpId="0" animBg="1"/>
      <p:bldP spid="91" grpId="0" animBg="1"/>
      <p:bldP spid="12" grpId="0" animBg="1"/>
      <p:bldP spid="96" grpId="0" animBg="1"/>
      <p:bldP spid="97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EF312C-4D9B-4BC4-9712-71B5F0EB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511642"/>
            <a:ext cx="477967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ことばで絵を伝えよう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あたらしい漢字：絵 角</a:t>
            </a:r>
          </a:p>
        </p:txBody>
      </p:sp>
    </p:spTree>
    <p:extLst>
      <p:ext uri="{BB962C8B-B14F-4D97-AF65-F5344CB8AC3E}">
        <p14:creationId xmlns:p14="http://schemas.microsoft.com/office/powerpoint/2010/main" val="75650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1E9CB20-443C-41D6-9739-938841350685}"/>
              </a:ext>
            </a:extLst>
          </p:cNvPr>
          <p:cNvSpPr/>
          <p:nvPr/>
        </p:nvSpPr>
        <p:spPr>
          <a:xfrm>
            <a:off x="4119563" y="1470025"/>
            <a:ext cx="963612" cy="1316038"/>
          </a:xfrm>
          <a:custGeom>
            <a:avLst/>
            <a:gdLst>
              <a:gd name="connsiteX0" fmla="*/ 734886 w 964889"/>
              <a:gd name="connsiteY0" fmla="*/ 591835 h 1315502"/>
              <a:gd name="connsiteX1" fmla="*/ 555372 w 964889"/>
              <a:gd name="connsiteY1" fmla="*/ 816228 h 1315502"/>
              <a:gd name="connsiteX2" fmla="*/ 350614 w 964889"/>
              <a:gd name="connsiteY2" fmla="*/ 1065865 h 1315502"/>
              <a:gd name="connsiteX3" fmla="*/ 145856 w 964889"/>
              <a:gd name="connsiteY3" fmla="*/ 1315502 h 1315502"/>
              <a:gd name="connsiteX4" fmla="*/ 0 w 964889"/>
              <a:gd name="connsiteY4" fmla="*/ 1287453 h 1315502"/>
              <a:gd name="connsiteX5" fmla="*/ 53294 w 964889"/>
              <a:gd name="connsiteY5" fmla="*/ 1178061 h 1315502"/>
              <a:gd name="connsiteX6" fmla="*/ 154270 w 964889"/>
              <a:gd name="connsiteY6" fmla="*/ 1037816 h 1315502"/>
              <a:gd name="connsiteX7" fmla="*/ 305735 w 964889"/>
              <a:gd name="connsiteY7" fmla="*/ 824643 h 1315502"/>
              <a:gd name="connsiteX8" fmla="*/ 488054 w 964889"/>
              <a:gd name="connsiteY8" fmla="*/ 572201 h 1315502"/>
              <a:gd name="connsiteX9" fmla="*/ 575006 w 964889"/>
              <a:gd name="connsiteY9" fmla="*/ 431956 h 1315502"/>
              <a:gd name="connsiteX10" fmla="*/ 617080 w 964889"/>
              <a:gd name="connsiteY10" fmla="*/ 345003 h 1315502"/>
              <a:gd name="connsiteX11" fmla="*/ 633910 w 964889"/>
              <a:gd name="connsiteY11" fmla="*/ 283295 h 1315502"/>
              <a:gd name="connsiteX12" fmla="*/ 631105 w 964889"/>
              <a:gd name="connsiteY12" fmla="*/ 224392 h 1315502"/>
              <a:gd name="connsiteX13" fmla="*/ 608665 w 964889"/>
              <a:gd name="connsiteY13" fmla="*/ 162684 h 1315502"/>
              <a:gd name="connsiteX14" fmla="*/ 558177 w 964889"/>
              <a:gd name="connsiteY14" fmla="*/ 81342 h 1315502"/>
              <a:gd name="connsiteX15" fmla="*/ 535738 w 964889"/>
              <a:gd name="connsiteY15" fmla="*/ 44878 h 1315502"/>
              <a:gd name="connsiteX16" fmla="*/ 532933 w 964889"/>
              <a:gd name="connsiteY16" fmla="*/ 11219 h 1315502"/>
              <a:gd name="connsiteX17" fmla="*/ 546957 w 964889"/>
              <a:gd name="connsiteY17" fmla="*/ 0 h 1315502"/>
              <a:gd name="connsiteX18" fmla="*/ 656349 w 964889"/>
              <a:gd name="connsiteY18" fmla="*/ 36464 h 1315502"/>
              <a:gd name="connsiteX19" fmla="*/ 757326 w 964889"/>
              <a:gd name="connsiteY19" fmla="*/ 81342 h 1315502"/>
              <a:gd name="connsiteX20" fmla="*/ 821838 w 964889"/>
              <a:gd name="connsiteY20" fmla="*/ 129026 h 1315502"/>
              <a:gd name="connsiteX21" fmla="*/ 891961 w 964889"/>
              <a:gd name="connsiteY21" fmla="*/ 201953 h 1315502"/>
              <a:gd name="connsiteX22" fmla="*/ 928425 w 964889"/>
              <a:gd name="connsiteY22" fmla="*/ 258051 h 1315502"/>
              <a:gd name="connsiteX23" fmla="*/ 964889 w 964889"/>
              <a:gd name="connsiteY23" fmla="*/ 328174 h 1315502"/>
              <a:gd name="connsiteX24" fmla="*/ 950864 w 964889"/>
              <a:gd name="connsiteY24" fmla="*/ 359028 h 1315502"/>
              <a:gd name="connsiteX25" fmla="*/ 908791 w 964889"/>
              <a:gd name="connsiteY25" fmla="*/ 415126 h 1315502"/>
              <a:gd name="connsiteX26" fmla="*/ 841473 w 964889"/>
              <a:gd name="connsiteY26" fmla="*/ 485249 h 1315502"/>
              <a:gd name="connsiteX27" fmla="*/ 793789 w 964889"/>
              <a:gd name="connsiteY27" fmla="*/ 527322 h 1315502"/>
              <a:gd name="connsiteX28" fmla="*/ 734886 w 964889"/>
              <a:gd name="connsiteY28" fmla="*/ 591835 h 1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4889" h="1315502">
                <a:moveTo>
                  <a:pt x="734886" y="591835"/>
                </a:moveTo>
                <a:lnTo>
                  <a:pt x="555372" y="816228"/>
                </a:lnTo>
                <a:lnTo>
                  <a:pt x="350614" y="1065865"/>
                </a:lnTo>
                <a:lnTo>
                  <a:pt x="145856" y="1315502"/>
                </a:lnTo>
                <a:lnTo>
                  <a:pt x="0" y="1287453"/>
                </a:lnTo>
                <a:lnTo>
                  <a:pt x="53294" y="1178061"/>
                </a:lnTo>
                <a:lnTo>
                  <a:pt x="154270" y="1037816"/>
                </a:lnTo>
                <a:lnTo>
                  <a:pt x="305735" y="824643"/>
                </a:lnTo>
                <a:lnTo>
                  <a:pt x="488054" y="572201"/>
                </a:lnTo>
                <a:lnTo>
                  <a:pt x="575006" y="431956"/>
                </a:lnTo>
                <a:lnTo>
                  <a:pt x="617080" y="345003"/>
                </a:lnTo>
                <a:lnTo>
                  <a:pt x="633910" y="283295"/>
                </a:lnTo>
                <a:lnTo>
                  <a:pt x="631105" y="224392"/>
                </a:lnTo>
                <a:lnTo>
                  <a:pt x="608665" y="162684"/>
                </a:lnTo>
                <a:lnTo>
                  <a:pt x="558177" y="81342"/>
                </a:lnTo>
                <a:lnTo>
                  <a:pt x="535738" y="44878"/>
                </a:lnTo>
                <a:lnTo>
                  <a:pt x="532933" y="11219"/>
                </a:lnTo>
                <a:lnTo>
                  <a:pt x="546957" y="0"/>
                </a:lnTo>
                <a:lnTo>
                  <a:pt x="656349" y="36464"/>
                </a:lnTo>
                <a:lnTo>
                  <a:pt x="757326" y="81342"/>
                </a:lnTo>
                <a:lnTo>
                  <a:pt x="821838" y="129026"/>
                </a:lnTo>
                <a:lnTo>
                  <a:pt x="891961" y="201953"/>
                </a:lnTo>
                <a:lnTo>
                  <a:pt x="928425" y="258051"/>
                </a:lnTo>
                <a:lnTo>
                  <a:pt x="964889" y="328174"/>
                </a:lnTo>
                <a:lnTo>
                  <a:pt x="950864" y="359028"/>
                </a:lnTo>
                <a:lnTo>
                  <a:pt x="908791" y="415126"/>
                </a:lnTo>
                <a:lnTo>
                  <a:pt x="841473" y="485249"/>
                </a:lnTo>
                <a:lnTo>
                  <a:pt x="793789" y="527322"/>
                </a:lnTo>
                <a:lnTo>
                  <a:pt x="734886" y="591835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FE919DA-EE11-4317-B4AB-BD1249E14CA7}"/>
              </a:ext>
            </a:extLst>
          </p:cNvPr>
          <p:cNvSpPr/>
          <p:nvPr/>
        </p:nvSpPr>
        <p:spPr>
          <a:xfrm>
            <a:off x="5116513" y="4333875"/>
            <a:ext cx="527050" cy="971550"/>
          </a:xfrm>
          <a:custGeom>
            <a:avLst/>
            <a:gdLst>
              <a:gd name="connsiteX0" fmla="*/ 66675 w 526257"/>
              <a:gd name="connsiteY0" fmla="*/ 188119 h 971550"/>
              <a:gd name="connsiteX1" fmla="*/ 176213 w 526257"/>
              <a:gd name="connsiteY1" fmla="*/ 440531 h 971550"/>
              <a:gd name="connsiteX2" fmla="*/ 250032 w 526257"/>
              <a:gd name="connsiteY2" fmla="*/ 645319 h 971550"/>
              <a:gd name="connsiteX3" fmla="*/ 302419 w 526257"/>
              <a:gd name="connsiteY3" fmla="*/ 819150 h 971550"/>
              <a:gd name="connsiteX4" fmla="*/ 328613 w 526257"/>
              <a:gd name="connsiteY4" fmla="*/ 885825 h 971550"/>
              <a:gd name="connsiteX5" fmla="*/ 352425 w 526257"/>
              <a:gd name="connsiteY5" fmla="*/ 926306 h 971550"/>
              <a:gd name="connsiteX6" fmla="*/ 378619 w 526257"/>
              <a:gd name="connsiteY6" fmla="*/ 952500 h 971550"/>
              <a:gd name="connsiteX7" fmla="*/ 400050 w 526257"/>
              <a:gd name="connsiteY7" fmla="*/ 966788 h 971550"/>
              <a:gd name="connsiteX8" fmla="*/ 423863 w 526257"/>
              <a:gd name="connsiteY8" fmla="*/ 971550 h 971550"/>
              <a:gd name="connsiteX9" fmla="*/ 459582 w 526257"/>
              <a:gd name="connsiteY9" fmla="*/ 964406 h 971550"/>
              <a:gd name="connsiteX10" fmla="*/ 481013 w 526257"/>
              <a:gd name="connsiteY10" fmla="*/ 938213 h 971550"/>
              <a:gd name="connsiteX11" fmla="*/ 502444 w 526257"/>
              <a:gd name="connsiteY11" fmla="*/ 876300 h 971550"/>
              <a:gd name="connsiteX12" fmla="*/ 521494 w 526257"/>
              <a:gd name="connsiteY12" fmla="*/ 754856 h 971550"/>
              <a:gd name="connsiteX13" fmla="*/ 526257 w 526257"/>
              <a:gd name="connsiteY13" fmla="*/ 664369 h 971550"/>
              <a:gd name="connsiteX14" fmla="*/ 523875 w 526257"/>
              <a:gd name="connsiteY14" fmla="*/ 595313 h 971550"/>
              <a:gd name="connsiteX15" fmla="*/ 504825 w 526257"/>
              <a:gd name="connsiteY15" fmla="*/ 523875 h 971550"/>
              <a:gd name="connsiteX16" fmla="*/ 459582 w 526257"/>
              <a:gd name="connsiteY16" fmla="*/ 435769 h 971550"/>
              <a:gd name="connsiteX17" fmla="*/ 395288 w 526257"/>
              <a:gd name="connsiteY17" fmla="*/ 357188 h 971550"/>
              <a:gd name="connsiteX18" fmla="*/ 88107 w 526257"/>
              <a:gd name="connsiteY18" fmla="*/ 19050 h 971550"/>
              <a:gd name="connsiteX19" fmla="*/ 35719 w 526257"/>
              <a:gd name="connsiteY19" fmla="*/ 0 h 971550"/>
              <a:gd name="connsiteX20" fmla="*/ 4763 w 526257"/>
              <a:gd name="connsiteY20" fmla="*/ 4763 h 971550"/>
              <a:gd name="connsiteX21" fmla="*/ 0 w 526257"/>
              <a:gd name="connsiteY21" fmla="*/ 16669 h 971550"/>
              <a:gd name="connsiteX22" fmla="*/ 0 w 526257"/>
              <a:gd name="connsiteY22" fmla="*/ 42863 h 971550"/>
              <a:gd name="connsiteX23" fmla="*/ 66675 w 526257"/>
              <a:gd name="connsiteY23" fmla="*/ 18811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257" h="971550">
                <a:moveTo>
                  <a:pt x="66675" y="188119"/>
                </a:moveTo>
                <a:lnTo>
                  <a:pt x="176213" y="440531"/>
                </a:lnTo>
                <a:lnTo>
                  <a:pt x="250032" y="645319"/>
                </a:lnTo>
                <a:lnTo>
                  <a:pt x="302419" y="819150"/>
                </a:lnTo>
                <a:lnTo>
                  <a:pt x="328613" y="885825"/>
                </a:lnTo>
                <a:lnTo>
                  <a:pt x="352425" y="926306"/>
                </a:lnTo>
                <a:lnTo>
                  <a:pt x="378619" y="952500"/>
                </a:lnTo>
                <a:lnTo>
                  <a:pt x="400050" y="966788"/>
                </a:lnTo>
                <a:lnTo>
                  <a:pt x="423863" y="971550"/>
                </a:lnTo>
                <a:lnTo>
                  <a:pt x="459582" y="964406"/>
                </a:lnTo>
                <a:lnTo>
                  <a:pt x="481013" y="938213"/>
                </a:lnTo>
                <a:lnTo>
                  <a:pt x="502444" y="876300"/>
                </a:lnTo>
                <a:lnTo>
                  <a:pt x="521494" y="754856"/>
                </a:lnTo>
                <a:lnTo>
                  <a:pt x="526257" y="664369"/>
                </a:lnTo>
                <a:lnTo>
                  <a:pt x="523875" y="595313"/>
                </a:lnTo>
                <a:lnTo>
                  <a:pt x="504825" y="523875"/>
                </a:lnTo>
                <a:lnTo>
                  <a:pt x="459582" y="435769"/>
                </a:lnTo>
                <a:lnTo>
                  <a:pt x="395288" y="357188"/>
                </a:lnTo>
                <a:lnTo>
                  <a:pt x="88107" y="19050"/>
                </a:lnTo>
                <a:lnTo>
                  <a:pt x="35719" y="0"/>
                </a:lnTo>
                <a:lnTo>
                  <a:pt x="4763" y="4763"/>
                </a:lnTo>
                <a:lnTo>
                  <a:pt x="0" y="16669"/>
                </a:lnTo>
                <a:lnTo>
                  <a:pt x="0" y="42863"/>
                </a:lnTo>
                <a:lnTo>
                  <a:pt x="66675" y="18811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B13F434-2C4D-4C84-B7C7-A22C3350D3BB}"/>
              </a:ext>
            </a:extLst>
          </p:cNvPr>
          <p:cNvSpPr/>
          <p:nvPr/>
        </p:nvSpPr>
        <p:spPr>
          <a:xfrm>
            <a:off x="3711576" y="4452938"/>
            <a:ext cx="771525" cy="1312862"/>
          </a:xfrm>
          <a:custGeom>
            <a:avLst/>
            <a:gdLst>
              <a:gd name="connsiteX0" fmla="*/ 647480 w 771690"/>
              <a:gd name="connsiteY0" fmla="*/ 412273 h 1313459"/>
              <a:gd name="connsiteX1" fmla="*/ 414915 w 771690"/>
              <a:gd name="connsiteY1" fmla="*/ 763762 h 1313459"/>
              <a:gd name="connsiteX2" fmla="*/ 198208 w 771690"/>
              <a:gd name="connsiteY2" fmla="*/ 1086180 h 1313459"/>
              <a:gd name="connsiteX3" fmla="*/ 87211 w 771690"/>
              <a:gd name="connsiteY3" fmla="*/ 1250033 h 1313459"/>
              <a:gd name="connsiteX4" fmla="*/ 52855 w 771690"/>
              <a:gd name="connsiteY4" fmla="*/ 1300245 h 1313459"/>
              <a:gd name="connsiteX5" fmla="*/ 15857 w 771690"/>
              <a:gd name="connsiteY5" fmla="*/ 1313459 h 1313459"/>
              <a:gd name="connsiteX6" fmla="*/ 0 w 771690"/>
              <a:gd name="connsiteY6" fmla="*/ 1305531 h 1313459"/>
              <a:gd name="connsiteX7" fmla="*/ 7928 w 771690"/>
              <a:gd name="connsiteY7" fmla="*/ 1252675 h 1313459"/>
              <a:gd name="connsiteX8" fmla="*/ 108354 w 771690"/>
              <a:gd name="connsiteY8" fmla="*/ 1043896 h 1313459"/>
              <a:gd name="connsiteX9" fmla="*/ 251063 w 771690"/>
              <a:gd name="connsiteY9" fmla="*/ 684479 h 1313459"/>
              <a:gd name="connsiteX10" fmla="*/ 351489 w 771690"/>
              <a:gd name="connsiteY10" fmla="*/ 391131 h 1313459"/>
              <a:gd name="connsiteX11" fmla="*/ 406987 w 771690"/>
              <a:gd name="connsiteY11" fmla="*/ 211422 h 1313459"/>
              <a:gd name="connsiteX12" fmla="*/ 417558 w 771690"/>
              <a:gd name="connsiteY12" fmla="*/ 155924 h 1313459"/>
              <a:gd name="connsiteX13" fmla="*/ 414915 w 771690"/>
              <a:gd name="connsiteY13" fmla="*/ 121568 h 1313459"/>
              <a:gd name="connsiteX14" fmla="*/ 396416 w 771690"/>
              <a:gd name="connsiteY14" fmla="*/ 92497 h 1313459"/>
              <a:gd name="connsiteX15" fmla="*/ 383202 w 771690"/>
              <a:gd name="connsiteY15" fmla="*/ 79283 h 1313459"/>
              <a:gd name="connsiteX16" fmla="*/ 369988 w 771690"/>
              <a:gd name="connsiteY16" fmla="*/ 68712 h 1313459"/>
              <a:gd name="connsiteX17" fmla="*/ 359417 w 771690"/>
              <a:gd name="connsiteY17" fmla="*/ 55498 h 1313459"/>
              <a:gd name="connsiteX18" fmla="*/ 356774 w 771690"/>
              <a:gd name="connsiteY18" fmla="*/ 34356 h 1313459"/>
              <a:gd name="connsiteX19" fmla="*/ 367346 w 771690"/>
              <a:gd name="connsiteY19" fmla="*/ 15857 h 1313459"/>
              <a:gd name="connsiteX20" fmla="*/ 401702 w 771690"/>
              <a:gd name="connsiteY20" fmla="*/ 0 h 1313459"/>
              <a:gd name="connsiteX21" fmla="*/ 441343 w 771690"/>
              <a:gd name="connsiteY21" fmla="*/ 7928 h 1313459"/>
              <a:gd name="connsiteX22" fmla="*/ 549697 w 771690"/>
              <a:gd name="connsiteY22" fmla="*/ 58141 h 1313459"/>
              <a:gd name="connsiteX23" fmla="*/ 631623 w 771690"/>
              <a:gd name="connsiteY23" fmla="*/ 105711 h 1313459"/>
              <a:gd name="connsiteX24" fmla="*/ 716192 w 771690"/>
              <a:gd name="connsiteY24" fmla="*/ 169138 h 1313459"/>
              <a:gd name="connsiteX25" fmla="*/ 763762 w 771690"/>
              <a:gd name="connsiteY25" fmla="*/ 221993 h 1313459"/>
              <a:gd name="connsiteX26" fmla="*/ 771690 w 771690"/>
              <a:gd name="connsiteY26" fmla="*/ 243135 h 1313459"/>
              <a:gd name="connsiteX27" fmla="*/ 766405 w 771690"/>
              <a:gd name="connsiteY27" fmla="*/ 266920 h 1313459"/>
              <a:gd name="connsiteX28" fmla="*/ 745262 w 771690"/>
              <a:gd name="connsiteY28" fmla="*/ 290705 h 1313459"/>
              <a:gd name="connsiteX29" fmla="*/ 695050 w 771690"/>
              <a:gd name="connsiteY29" fmla="*/ 340918 h 1313459"/>
              <a:gd name="connsiteX30" fmla="*/ 676550 w 771690"/>
              <a:gd name="connsiteY30" fmla="*/ 367346 h 1313459"/>
              <a:gd name="connsiteX31" fmla="*/ 647480 w 771690"/>
              <a:gd name="connsiteY31" fmla="*/ 412273 h 131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1690" h="1313459">
                <a:moveTo>
                  <a:pt x="647480" y="412273"/>
                </a:moveTo>
                <a:lnTo>
                  <a:pt x="414915" y="763762"/>
                </a:lnTo>
                <a:lnTo>
                  <a:pt x="198208" y="1086180"/>
                </a:lnTo>
                <a:lnTo>
                  <a:pt x="87211" y="1250033"/>
                </a:lnTo>
                <a:lnTo>
                  <a:pt x="52855" y="1300245"/>
                </a:lnTo>
                <a:lnTo>
                  <a:pt x="15857" y="1313459"/>
                </a:lnTo>
                <a:lnTo>
                  <a:pt x="0" y="1305531"/>
                </a:lnTo>
                <a:lnTo>
                  <a:pt x="7928" y="1252675"/>
                </a:lnTo>
                <a:lnTo>
                  <a:pt x="108354" y="1043896"/>
                </a:lnTo>
                <a:lnTo>
                  <a:pt x="251063" y="684479"/>
                </a:lnTo>
                <a:lnTo>
                  <a:pt x="351489" y="391131"/>
                </a:lnTo>
                <a:lnTo>
                  <a:pt x="406987" y="211422"/>
                </a:lnTo>
                <a:lnTo>
                  <a:pt x="417558" y="155924"/>
                </a:lnTo>
                <a:lnTo>
                  <a:pt x="414915" y="121568"/>
                </a:lnTo>
                <a:lnTo>
                  <a:pt x="396416" y="92497"/>
                </a:lnTo>
                <a:lnTo>
                  <a:pt x="383202" y="79283"/>
                </a:lnTo>
                <a:lnTo>
                  <a:pt x="369988" y="68712"/>
                </a:lnTo>
                <a:lnTo>
                  <a:pt x="359417" y="55498"/>
                </a:lnTo>
                <a:lnTo>
                  <a:pt x="356774" y="34356"/>
                </a:lnTo>
                <a:lnTo>
                  <a:pt x="367346" y="15857"/>
                </a:lnTo>
                <a:lnTo>
                  <a:pt x="401702" y="0"/>
                </a:lnTo>
                <a:lnTo>
                  <a:pt x="441343" y="7928"/>
                </a:lnTo>
                <a:lnTo>
                  <a:pt x="549697" y="58141"/>
                </a:lnTo>
                <a:lnTo>
                  <a:pt x="631623" y="105711"/>
                </a:lnTo>
                <a:lnTo>
                  <a:pt x="716192" y="169138"/>
                </a:lnTo>
                <a:lnTo>
                  <a:pt x="763762" y="221993"/>
                </a:lnTo>
                <a:lnTo>
                  <a:pt x="771690" y="243135"/>
                </a:lnTo>
                <a:lnTo>
                  <a:pt x="766405" y="266920"/>
                </a:lnTo>
                <a:lnTo>
                  <a:pt x="745262" y="290705"/>
                </a:lnTo>
                <a:lnTo>
                  <a:pt x="695050" y="340918"/>
                </a:lnTo>
                <a:lnTo>
                  <a:pt x="676550" y="367346"/>
                </a:lnTo>
                <a:lnTo>
                  <a:pt x="647480" y="412273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A51F1E3-9137-412D-8C50-2D80A9FFE6F8}"/>
              </a:ext>
            </a:extLst>
          </p:cNvPr>
          <p:cNvSpPr/>
          <p:nvPr/>
        </p:nvSpPr>
        <p:spPr>
          <a:xfrm>
            <a:off x="5543551" y="1550989"/>
            <a:ext cx="1419225" cy="2090737"/>
          </a:xfrm>
          <a:custGeom>
            <a:avLst/>
            <a:gdLst>
              <a:gd name="connsiteX0" fmla="*/ 1188720 w 1419308"/>
              <a:gd name="connsiteY0" fmla="*/ 628153 h 2091193"/>
              <a:gd name="connsiteX1" fmla="*/ 1017767 w 1419308"/>
              <a:gd name="connsiteY1" fmla="*/ 930303 h 2091193"/>
              <a:gd name="connsiteX2" fmla="*/ 858741 w 1419308"/>
              <a:gd name="connsiteY2" fmla="*/ 1172818 h 2091193"/>
              <a:gd name="connsiteX3" fmla="*/ 667910 w 1419308"/>
              <a:gd name="connsiteY3" fmla="*/ 1427259 h 2091193"/>
              <a:gd name="connsiteX4" fmla="*/ 485030 w 1419308"/>
              <a:gd name="connsiteY4" fmla="*/ 1641945 h 2091193"/>
              <a:gd name="connsiteX5" fmla="*/ 286247 w 1419308"/>
              <a:gd name="connsiteY5" fmla="*/ 1860606 h 2091193"/>
              <a:gd name="connsiteX6" fmla="*/ 123245 w 1419308"/>
              <a:gd name="connsiteY6" fmla="*/ 2019632 h 2091193"/>
              <a:gd name="connsiteX7" fmla="*/ 51683 w 1419308"/>
              <a:gd name="connsiteY7" fmla="*/ 2079266 h 2091193"/>
              <a:gd name="connsiteX8" fmla="*/ 0 w 1419308"/>
              <a:gd name="connsiteY8" fmla="*/ 2091193 h 2091193"/>
              <a:gd name="connsiteX9" fmla="*/ 7951 w 1419308"/>
              <a:gd name="connsiteY9" fmla="*/ 2031559 h 2091193"/>
              <a:gd name="connsiteX10" fmla="*/ 99391 w 1419308"/>
              <a:gd name="connsiteY10" fmla="*/ 1908313 h 2091193"/>
              <a:gd name="connsiteX11" fmla="*/ 278296 w 1419308"/>
              <a:gd name="connsiteY11" fmla="*/ 1669774 h 2091193"/>
              <a:gd name="connsiteX12" fmla="*/ 461176 w 1419308"/>
              <a:gd name="connsiteY12" fmla="*/ 1399430 h 2091193"/>
              <a:gd name="connsiteX13" fmla="*/ 679836 w 1419308"/>
              <a:gd name="connsiteY13" fmla="*/ 1053548 h 2091193"/>
              <a:gd name="connsiteX14" fmla="*/ 854765 w 1419308"/>
              <a:gd name="connsiteY14" fmla="*/ 711642 h 2091193"/>
              <a:gd name="connsiteX15" fmla="*/ 974035 w 1419308"/>
              <a:gd name="connsiteY15" fmla="*/ 445273 h 2091193"/>
              <a:gd name="connsiteX16" fmla="*/ 1021743 w 1419308"/>
              <a:gd name="connsiteY16" fmla="*/ 302150 h 2091193"/>
              <a:gd name="connsiteX17" fmla="*/ 1037645 w 1419308"/>
              <a:gd name="connsiteY17" fmla="*/ 202759 h 2091193"/>
              <a:gd name="connsiteX18" fmla="*/ 1029694 w 1419308"/>
              <a:gd name="connsiteY18" fmla="*/ 178905 h 2091193"/>
              <a:gd name="connsiteX19" fmla="*/ 1001864 w 1419308"/>
              <a:gd name="connsiteY19" fmla="*/ 143124 h 2091193"/>
              <a:gd name="connsiteX20" fmla="*/ 962108 w 1419308"/>
              <a:gd name="connsiteY20" fmla="*/ 111319 h 2091193"/>
              <a:gd name="connsiteX21" fmla="*/ 922351 w 1419308"/>
              <a:gd name="connsiteY21" fmla="*/ 91440 h 2091193"/>
              <a:gd name="connsiteX22" fmla="*/ 882595 w 1419308"/>
              <a:gd name="connsiteY22" fmla="*/ 63611 h 2091193"/>
              <a:gd name="connsiteX23" fmla="*/ 854765 w 1419308"/>
              <a:gd name="connsiteY23" fmla="*/ 39757 h 2091193"/>
              <a:gd name="connsiteX24" fmla="*/ 850790 w 1419308"/>
              <a:gd name="connsiteY24" fmla="*/ 19879 h 2091193"/>
              <a:gd name="connsiteX25" fmla="*/ 866692 w 1419308"/>
              <a:gd name="connsiteY25" fmla="*/ 0 h 2091193"/>
              <a:gd name="connsiteX26" fmla="*/ 938254 w 1419308"/>
              <a:gd name="connsiteY26" fmla="*/ 0 h 2091193"/>
              <a:gd name="connsiteX27" fmla="*/ 1041621 w 1419308"/>
              <a:gd name="connsiteY27" fmla="*/ 11927 h 2091193"/>
              <a:gd name="connsiteX28" fmla="*/ 1156915 w 1419308"/>
              <a:gd name="connsiteY28" fmla="*/ 47708 h 2091193"/>
              <a:gd name="connsiteX29" fmla="*/ 1268233 w 1419308"/>
              <a:gd name="connsiteY29" fmla="*/ 95416 h 2091193"/>
              <a:gd name="connsiteX30" fmla="*/ 1343770 w 1419308"/>
              <a:gd name="connsiteY30" fmla="*/ 139148 h 2091193"/>
              <a:gd name="connsiteX31" fmla="*/ 1391478 w 1419308"/>
              <a:gd name="connsiteY31" fmla="*/ 182880 h 2091193"/>
              <a:gd name="connsiteX32" fmla="*/ 1415332 w 1419308"/>
              <a:gd name="connsiteY32" fmla="*/ 222637 h 2091193"/>
              <a:gd name="connsiteX33" fmla="*/ 1419308 w 1419308"/>
              <a:gd name="connsiteY33" fmla="*/ 254442 h 2091193"/>
              <a:gd name="connsiteX34" fmla="*/ 1407381 w 1419308"/>
              <a:gd name="connsiteY34" fmla="*/ 298174 h 2091193"/>
              <a:gd name="connsiteX35" fmla="*/ 1375576 w 1419308"/>
              <a:gd name="connsiteY35" fmla="*/ 337931 h 2091193"/>
              <a:gd name="connsiteX36" fmla="*/ 1327868 w 1419308"/>
              <a:gd name="connsiteY36" fmla="*/ 381663 h 2091193"/>
              <a:gd name="connsiteX37" fmla="*/ 1268233 w 1419308"/>
              <a:gd name="connsiteY37" fmla="*/ 469127 h 2091193"/>
              <a:gd name="connsiteX38" fmla="*/ 1188720 w 1419308"/>
              <a:gd name="connsiteY38" fmla="*/ 628153 h 20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9308" h="2091193">
                <a:moveTo>
                  <a:pt x="1188720" y="628153"/>
                </a:moveTo>
                <a:lnTo>
                  <a:pt x="1017767" y="930303"/>
                </a:lnTo>
                <a:lnTo>
                  <a:pt x="858741" y="1172818"/>
                </a:lnTo>
                <a:lnTo>
                  <a:pt x="667910" y="1427259"/>
                </a:lnTo>
                <a:lnTo>
                  <a:pt x="485030" y="1641945"/>
                </a:lnTo>
                <a:lnTo>
                  <a:pt x="286247" y="1860606"/>
                </a:lnTo>
                <a:lnTo>
                  <a:pt x="123245" y="2019632"/>
                </a:lnTo>
                <a:lnTo>
                  <a:pt x="51683" y="2079266"/>
                </a:lnTo>
                <a:lnTo>
                  <a:pt x="0" y="2091193"/>
                </a:lnTo>
                <a:lnTo>
                  <a:pt x="7951" y="2031559"/>
                </a:lnTo>
                <a:lnTo>
                  <a:pt x="99391" y="1908313"/>
                </a:lnTo>
                <a:lnTo>
                  <a:pt x="278296" y="1669774"/>
                </a:lnTo>
                <a:lnTo>
                  <a:pt x="461176" y="1399430"/>
                </a:lnTo>
                <a:lnTo>
                  <a:pt x="679836" y="1053548"/>
                </a:lnTo>
                <a:lnTo>
                  <a:pt x="854765" y="711642"/>
                </a:lnTo>
                <a:lnTo>
                  <a:pt x="974035" y="445273"/>
                </a:lnTo>
                <a:lnTo>
                  <a:pt x="1021743" y="302150"/>
                </a:lnTo>
                <a:lnTo>
                  <a:pt x="1037645" y="202759"/>
                </a:lnTo>
                <a:lnTo>
                  <a:pt x="1029694" y="178905"/>
                </a:lnTo>
                <a:lnTo>
                  <a:pt x="1001864" y="143124"/>
                </a:lnTo>
                <a:lnTo>
                  <a:pt x="962108" y="111319"/>
                </a:lnTo>
                <a:lnTo>
                  <a:pt x="922351" y="91440"/>
                </a:lnTo>
                <a:lnTo>
                  <a:pt x="882595" y="63611"/>
                </a:lnTo>
                <a:lnTo>
                  <a:pt x="854765" y="39757"/>
                </a:lnTo>
                <a:lnTo>
                  <a:pt x="850790" y="19879"/>
                </a:lnTo>
                <a:lnTo>
                  <a:pt x="866692" y="0"/>
                </a:lnTo>
                <a:lnTo>
                  <a:pt x="938254" y="0"/>
                </a:lnTo>
                <a:lnTo>
                  <a:pt x="1041621" y="11927"/>
                </a:lnTo>
                <a:lnTo>
                  <a:pt x="1156915" y="47708"/>
                </a:lnTo>
                <a:lnTo>
                  <a:pt x="1268233" y="95416"/>
                </a:lnTo>
                <a:lnTo>
                  <a:pt x="1343770" y="139148"/>
                </a:lnTo>
                <a:lnTo>
                  <a:pt x="1391478" y="182880"/>
                </a:lnTo>
                <a:lnTo>
                  <a:pt x="1415332" y="222637"/>
                </a:lnTo>
                <a:lnTo>
                  <a:pt x="1419308" y="254442"/>
                </a:lnTo>
                <a:lnTo>
                  <a:pt x="1407381" y="298174"/>
                </a:lnTo>
                <a:lnTo>
                  <a:pt x="1375576" y="337931"/>
                </a:lnTo>
                <a:lnTo>
                  <a:pt x="1327868" y="381663"/>
                </a:lnTo>
                <a:lnTo>
                  <a:pt x="1268233" y="469127"/>
                </a:lnTo>
                <a:lnTo>
                  <a:pt x="1188720" y="6281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ABF826D-F27B-4CB1-9343-03790593B548}"/>
              </a:ext>
            </a:extLst>
          </p:cNvPr>
          <p:cNvSpPr/>
          <p:nvPr/>
        </p:nvSpPr>
        <p:spPr>
          <a:xfrm>
            <a:off x="5976938" y="3381375"/>
            <a:ext cx="1536700" cy="381000"/>
          </a:xfrm>
          <a:custGeom>
            <a:avLst/>
            <a:gdLst>
              <a:gd name="connsiteX0" fmla="*/ 445293 w 1535906"/>
              <a:gd name="connsiteY0" fmla="*/ 166688 h 381000"/>
              <a:gd name="connsiteX1" fmla="*/ 892968 w 1535906"/>
              <a:gd name="connsiteY1" fmla="*/ 111919 h 381000"/>
              <a:gd name="connsiteX2" fmla="*/ 973931 w 1535906"/>
              <a:gd name="connsiteY2" fmla="*/ 95250 h 381000"/>
              <a:gd name="connsiteX3" fmla="*/ 1073943 w 1535906"/>
              <a:gd name="connsiteY3" fmla="*/ 61913 h 381000"/>
              <a:gd name="connsiteX4" fmla="*/ 1188243 w 1535906"/>
              <a:gd name="connsiteY4" fmla="*/ 0 h 381000"/>
              <a:gd name="connsiteX5" fmla="*/ 1293018 w 1535906"/>
              <a:gd name="connsiteY5" fmla="*/ 11906 h 381000"/>
              <a:gd name="connsiteX6" fmla="*/ 1381125 w 1535906"/>
              <a:gd name="connsiteY6" fmla="*/ 30956 h 381000"/>
              <a:gd name="connsiteX7" fmla="*/ 1462087 w 1535906"/>
              <a:gd name="connsiteY7" fmla="*/ 66675 h 381000"/>
              <a:gd name="connsiteX8" fmla="*/ 1509712 w 1535906"/>
              <a:gd name="connsiteY8" fmla="*/ 102394 h 381000"/>
              <a:gd name="connsiteX9" fmla="*/ 1533525 w 1535906"/>
              <a:gd name="connsiteY9" fmla="*/ 138113 h 381000"/>
              <a:gd name="connsiteX10" fmla="*/ 1535906 w 1535906"/>
              <a:gd name="connsiteY10" fmla="*/ 178594 h 381000"/>
              <a:gd name="connsiteX11" fmla="*/ 1512093 w 1535906"/>
              <a:gd name="connsiteY11" fmla="*/ 211931 h 381000"/>
              <a:gd name="connsiteX12" fmla="*/ 1476375 w 1535906"/>
              <a:gd name="connsiteY12" fmla="*/ 228600 h 381000"/>
              <a:gd name="connsiteX13" fmla="*/ 1407318 w 1535906"/>
              <a:gd name="connsiteY13" fmla="*/ 245269 h 381000"/>
              <a:gd name="connsiteX14" fmla="*/ 976312 w 1535906"/>
              <a:gd name="connsiteY14" fmla="*/ 292894 h 381000"/>
              <a:gd name="connsiteX15" fmla="*/ 642937 w 1535906"/>
              <a:gd name="connsiteY15" fmla="*/ 340519 h 381000"/>
              <a:gd name="connsiteX16" fmla="*/ 445293 w 1535906"/>
              <a:gd name="connsiteY16" fmla="*/ 373856 h 381000"/>
              <a:gd name="connsiteX17" fmla="*/ 378618 w 1535906"/>
              <a:gd name="connsiteY17" fmla="*/ 381000 h 381000"/>
              <a:gd name="connsiteX18" fmla="*/ 316706 w 1535906"/>
              <a:gd name="connsiteY18" fmla="*/ 381000 h 381000"/>
              <a:gd name="connsiteX19" fmla="*/ 259556 w 1535906"/>
              <a:gd name="connsiteY19" fmla="*/ 373856 h 381000"/>
              <a:gd name="connsiteX20" fmla="*/ 190500 w 1535906"/>
              <a:gd name="connsiteY20" fmla="*/ 347663 h 381000"/>
              <a:gd name="connsiteX21" fmla="*/ 130968 w 1535906"/>
              <a:gd name="connsiteY21" fmla="*/ 304800 h 381000"/>
              <a:gd name="connsiteX22" fmla="*/ 66675 w 1535906"/>
              <a:gd name="connsiteY22" fmla="*/ 242888 h 381000"/>
              <a:gd name="connsiteX23" fmla="*/ 14287 w 1535906"/>
              <a:gd name="connsiteY23" fmla="*/ 176213 h 381000"/>
              <a:gd name="connsiteX24" fmla="*/ 0 w 1535906"/>
              <a:gd name="connsiteY24" fmla="*/ 147638 h 381000"/>
              <a:gd name="connsiteX25" fmla="*/ 0 w 1535906"/>
              <a:gd name="connsiteY25" fmla="*/ 116681 h 381000"/>
              <a:gd name="connsiteX26" fmla="*/ 16668 w 1535906"/>
              <a:gd name="connsiteY26" fmla="*/ 88106 h 381000"/>
              <a:gd name="connsiteX27" fmla="*/ 35718 w 1535906"/>
              <a:gd name="connsiteY27" fmla="*/ 90488 h 381000"/>
              <a:gd name="connsiteX28" fmla="*/ 64293 w 1535906"/>
              <a:gd name="connsiteY28" fmla="*/ 109538 h 381000"/>
              <a:gd name="connsiteX29" fmla="*/ 111918 w 1535906"/>
              <a:gd name="connsiteY29" fmla="*/ 138113 h 381000"/>
              <a:gd name="connsiteX30" fmla="*/ 173831 w 1535906"/>
              <a:gd name="connsiteY30" fmla="*/ 164306 h 381000"/>
              <a:gd name="connsiteX31" fmla="*/ 233362 w 1535906"/>
              <a:gd name="connsiteY31" fmla="*/ 178594 h 381000"/>
              <a:gd name="connsiteX32" fmla="*/ 350043 w 1535906"/>
              <a:gd name="connsiteY32" fmla="*/ 180975 h 381000"/>
              <a:gd name="connsiteX33" fmla="*/ 445293 w 1535906"/>
              <a:gd name="connsiteY33" fmla="*/ 16668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35906" h="381000">
                <a:moveTo>
                  <a:pt x="445293" y="166688"/>
                </a:moveTo>
                <a:lnTo>
                  <a:pt x="892968" y="111919"/>
                </a:lnTo>
                <a:lnTo>
                  <a:pt x="973931" y="95250"/>
                </a:lnTo>
                <a:lnTo>
                  <a:pt x="1073943" y="61913"/>
                </a:lnTo>
                <a:lnTo>
                  <a:pt x="1188243" y="0"/>
                </a:lnTo>
                <a:lnTo>
                  <a:pt x="1293018" y="11906"/>
                </a:lnTo>
                <a:lnTo>
                  <a:pt x="1381125" y="30956"/>
                </a:lnTo>
                <a:lnTo>
                  <a:pt x="1462087" y="66675"/>
                </a:lnTo>
                <a:lnTo>
                  <a:pt x="1509712" y="102394"/>
                </a:lnTo>
                <a:lnTo>
                  <a:pt x="1533525" y="138113"/>
                </a:lnTo>
                <a:lnTo>
                  <a:pt x="1535906" y="178594"/>
                </a:lnTo>
                <a:lnTo>
                  <a:pt x="1512093" y="211931"/>
                </a:lnTo>
                <a:lnTo>
                  <a:pt x="1476375" y="228600"/>
                </a:lnTo>
                <a:lnTo>
                  <a:pt x="1407318" y="245269"/>
                </a:lnTo>
                <a:lnTo>
                  <a:pt x="976312" y="292894"/>
                </a:lnTo>
                <a:lnTo>
                  <a:pt x="642937" y="340519"/>
                </a:lnTo>
                <a:lnTo>
                  <a:pt x="445293" y="373856"/>
                </a:lnTo>
                <a:lnTo>
                  <a:pt x="378618" y="381000"/>
                </a:lnTo>
                <a:lnTo>
                  <a:pt x="316706" y="381000"/>
                </a:lnTo>
                <a:lnTo>
                  <a:pt x="259556" y="373856"/>
                </a:lnTo>
                <a:lnTo>
                  <a:pt x="190500" y="347663"/>
                </a:lnTo>
                <a:lnTo>
                  <a:pt x="130968" y="304800"/>
                </a:lnTo>
                <a:lnTo>
                  <a:pt x="66675" y="242888"/>
                </a:lnTo>
                <a:lnTo>
                  <a:pt x="14287" y="176213"/>
                </a:lnTo>
                <a:lnTo>
                  <a:pt x="0" y="147638"/>
                </a:lnTo>
                <a:lnTo>
                  <a:pt x="0" y="116681"/>
                </a:lnTo>
                <a:lnTo>
                  <a:pt x="16668" y="88106"/>
                </a:lnTo>
                <a:lnTo>
                  <a:pt x="35718" y="90488"/>
                </a:lnTo>
                <a:lnTo>
                  <a:pt x="64293" y="109538"/>
                </a:lnTo>
                <a:lnTo>
                  <a:pt x="111918" y="138113"/>
                </a:lnTo>
                <a:lnTo>
                  <a:pt x="173831" y="164306"/>
                </a:lnTo>
                <a:lnTo>
                  <a:pt x="233362" y="178594"/>
                </a:lnTo>
                <a:lnTo>
                  <a:pt x="350043" y="180975"/>
                </a:lnTo>
                <a:lnTo>
                  <a:pt x="445293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D79E525-7058-4707-B400-9661DB0EC4E1}"/>
              </a:ext>
            </a:extLst>
          </p:cNvPr>
          <p:cNvSpPr/>
          <p:nvPr/>
        </p:nvSpPr>
        <p:spPr>
          <a:xfrm>
            <a:off x="5591175" y="4075114"/>
            <a:ext cx="2508250" cy="511175"/>
          </a:xfrm>
          <a:custGeom>
            <a:avLst/>
            <a:gdLst>
              <a:gd name="connsiteX0" fmla="*/ 1029401 w 2507588"/>
              <a:gd name="connsiteY0" fmla="*/ 221588 h 510494"/>
              <a:gd name="connsiteX1" fmla="*/ 1556724 w 2507588"/>
              <a:gd name="connsiteY1" fmla="*/ 151465 h 510494"/>
              <a:gd name="connsiteX2" fmla="*/ 1820385 w 2507588"/>
              <a:gd name="connsiteY2" fmla="*/ 103782 h 510494"/>
              <a:gd name="connsiteX3" fmla="*/ 1985875 w 2507588"/>
              <a:gd name="connsiteY3" fmla="*/ 53294 h 510494"/>
              <a:gd name="connsiteX4" fmla="*/ 2128925 w 2507588"/>
              <a:gd name="connsiteY4" fmla="*/ 0 h 510494"/>
              <a:gd name="connsiteX5" fmla="*/ 2229902 w 2507588"/>
              <a:gd name="connsiteY5" fmla="*/ 28049 h 510494"/>
              <a:gd name="connsiteX6" fmla="*/ 2311244 w 2507588"/>
              <a:gd name="connsiteY6" fmla="*/ 53294 h 510494"/>
              <a:gd name="connsiteX7" fmla="*/ 2378562 w 2507588"/>
              <a:gd name="connsiteY7" fmla="*/ 81343 h 510494"/>
              <a:gd name="connsiteX8" fmla="*/ 2445880 w 2507588"/>
              <a:gd name="connsiteY8" fmla="*/ 115002 h 510494"/>
              <a:gd name="connsiteX9" fmla="*/ 2485149 w 2507588"/>
              <a:gd name="connsiteY9" fmla="*/ 148660 h 510494"/>
              <a:gd name="connsiteX10" fmla="*/ 2501978 w 2507588"/>
              <a:gd name="connsiteY10" fmla="*/ 173905 h 510494"/>
              <a:gd name="connsiteX11" fmla="*/ 2507588 w 2507588"/>
              <a:gd name="connsiteY11" fmla="*/ 210368 h 510494"/>
              <a:gd name="connsiteX12" fmla="*/ 2493563 w 2507588"/>
              <a:gd name="connsiteY12" fmla="*/ 244027 h 510494"/>
              <a:gd name="connsiteX13" fmla="*/ 2457099 w 2507588"/>
              <a:gd name="connsiteY13" fmla="*/ 272076 h 510494"/>
              <a:gd name="connsiteX14" fmla="*/ 2403806 w 2507588"/>
              <a:gd name="connsiteY14" fmla="*/ 291711 h 510494"/>
              <a:gd name="connsiteX15" fmla="*/ 2266366 w 2507588"/>
              <a:gd name="connsiteY15" fmla="*/ 302930 h 510494"/>
              <a:gd name="connsiteX16" fmla="*/ 1483796 w 2507588"/>
              <a:gd name="connsiteY16" fmla="*/ 359029 h 510494"/>
              <a:gd name="connsiteX17" fmla="*/ 1015377 w 2507588"/>
              <a:gd name="connsiteY17" fmla="*/ 412322 h 510494"/>
              <a:gd name="connsiteX18" fmla="*/ 931229 w 2507588"/>
              <a:gd name="connsiteY18" fmla="*/ 426346 h 510494"/>
              <a:gd name="connsiteX19" fmla="*/ 796594 w 2507588"/>
              <a:gd name="connsiteY19" fmla="*/ 437566 h 510494"/>
              <a:gd name="connsiteX20" fmla="*/ 622690 w 2507588"/>
              <a:gd name="connsiteY20" fmla="*/ 460005 h 510494"/>
              <a:gd name="connsiteX21" fmla="*/ 490859 w 2507588"/>
              <a:gd name="connsiteY21" fmla="*/ 490859 h 510494"/>
              <a:gd name="connsiteX22" fmla="*/ 406712 w 2507588"/>
              <a:gd name="connsiteY22" fmla="*/ 510494 h 510494"/>
              <a:gd name="connsiteX23" fmla="*/ 316955 w 2507588"/>
              <a:gd name="connsiteY23" fmla="*/ 482444 h 510494"/>
              <a:gd name="connsiteX24" fmla="*/ 173904 w 2507588"/>
              <a:gd name="connsiteY24" fmla="*/ 406712 h 510494"/>
              <a:gd name="connsiteX25" fmla="*/ 81342 w 2507588"/>
              <a:gd name="connsiteY25" fmla="*/ 353419 h 510494"/>
              <a:gd name="connsiteX26" fmla="*/ 14025 w 2507588"/>
              <a:gd name="connsiteY26" fmla="*/ 300125 h 510494"/>
              <a:gd name="connsiteX27" fmla="*/ 0 w 2507588"/>
              <a:gd name="connsiteY27" fmla="*/ 269271 h 510494"/>
              <a:gd name="connsiteX28" fmla="*/ 8415 w 2507588"/>
              <a:gd name="connsiteY28" fmla="*/ 238417 h 510494"/>
              <a:gd name="connsiteX29" fmla="*/ 39269 w 2507588"/>
              <a:gd name="connsiteY29" fmla="*/ 224393 h 510494"/>
              <a:gd name="connsiteX30" fmla="*/ 86952 w 2507588"/>
              <a:gd name="connsiteY30" fmla="*/ 232808 h 510494"/>
              <a:gd name="connsiteX31" fmla="*/ 173904 w 2507588"/>
              <a:gd name="connsiteY31" fmla="*/ 246832 h 510494"/>
              <a:gd name="connsiteX32" fmla="*/ 339394 w 2507588"/>
              <a:gd name="connsiteY32" fmla="*/ 269271 h 510494"/>
              <a:gd name="connsiteX33" fmla="*/ 530128 w 2507588"/>
              <a:gd name="connsiteY33" fmla="*/ 266467 h 510494"/>
              <a:gd name="connsiteX34" fmla="*/ 1029401 w 2507588"/>
              <a:gd name="connsiteY34" fmla="*/ 221588 h 510494"/>
              <a:gd name="connsiteX0" fmla="*/ 1029401 w 2507588"/>
              <a:gd name="connsiteY0" fmla="*/ 221588 h 510494"/>
              <a:gd name="connsiteX1" fmla="*/ 1556724 w 2507588"/>
              <a:gd name="connsiteY1" fmla="*/ 151465 h 510494"/>
              <a:gd name="connsiteX2" fmla="*/ 1820385 w 2507588"/>
              <a:gd name="connsiteY2" fmla="*/ 103782 h 510494"/>
              <a:gd name="connsiteX3" fmla="*/ 1985875 w 2507588"/>
              <a:gd name="connsiteY3" fmla="*/ 53294 h 510494"/>
              <a:gd name="connsiteX4" fmla="*/ 2128925 w 2507588"/>
              <a:gd name="connsiteY4" fmla="*/ 0 h 510494"/>
              <a:gd name="connsiteX5" fmla="*/ 2229902 w 2507588"/>
              <a:gd name="connsiteY5" fmla="*/ 28049 h 510494"/>
              <a:gd name="connsiteX6" fmla="*/ 2311244 w 2507588"/>
              <a:gd name="connsiteY6" fmla="*/ 53294 h 510494"/>
              <a:gd name="connsiteX7" fmla="*/ 2378562 w 2507588"/>
              <a:gd name="connsiteY7" fmla="*/ 81343 h 510494"/>
              <a:gd name="connsiteX8" fmla="*/ 2445880 w 2507588"/>
              <a:gd name="connsiteY8" fmla="*/ 115002 h 510494"/>
              <a:gd name="connsiteX9" fmla="*/ 2485149 w 2507588"/>
              <a:gd name="connsiteY9" fmla="*/ 148660 h 510494"/>
              <a:gd name="connsiteX10" fmla="*/ 2501978 w 2507588"/>
              <a:gd name="connsiteY10" fmla="*/ 173905 h 510494"/>
              <a:gd name="connsiteX11" fmla="*/ 2507588 w 2507588"/>
              <a:gd name="connsiteY11" fmla="*/ 210368 h 510494"/>
              <a:gd name="connsiteX12" fmla="*/ 2493563 w 2507588"/>
              <a:gd name="connsiteY12" fmla="*/ 244027 h 510494"/>
              <a:gd name="connsiteX13" fmla="*/ 2457099 w 2507588"/>
              <a:gd name="connsiteY13" fmla="*/ 272076 h 510494"/>
              <a:gd name="connsiteX14" fmla="*/ 2403806 w 2507588"/>
              <a:gd name="connsiteY14" fmla="*/ 291711 h 510494"/>
              <a:gd name="connsiteX15" fmla="*/ 2266366 w 2507588"/>
              <a:gd name="connsiteY15" fmla="*/ 302930 h 510494"/>
              <a:gd name="connsiteX16" fmla="*/ 1483796 w 2507588"/>
              <a:gd name="connsiteY16" fmla="*/ 359029 h 510494"/>
              <a:gd name="connsiteX17" fmla="*/ 1015377 w 2507588"/>
              <a:gd name="connsiteY17" fmla="*/ 412322 h 510494"/>
              <a:gd name="connsiteX18" fmla="*/ 931229 w 2507588"/>
              <a:gd name="connsiteY18" fmla="*/ 426346 h 510494"/>
              <a:gd name="connsiteX19" fmla="*/ 796594 w 2507588"/>
              <a:gd name="connsiteY19" fmla="*/ 437566 h 510494"/>
              <a:gd name="connsiteX20" fmla="*/ 622690 w 2507588"/>
              <a:gd name="connsiteY20" fmla="*/ 460005 h 510494"/>
              <a:gd name="connsiteX21" fmla="*/ 490859 w 2507588"/>
              <a:gd name="connsiteY21" fmla="*/ 490859 h 510494"/>
              <a:gd name="connsiteX22" fmla="*/ 406712 w 2507588"/>
              <a:gd name="connsiteY22" fmla="*/ 510494 h 510494"/>
              <a:gd name="connsiteX23" fmla="*/ 316955 w 2507588"/>
              <a:gd name="connsiteY23" fmla="*/ 482444 h 510494"/>
              <a:gd name="connsiteX24" fmla="*/ 173904 w 2507588"/>
              <a:gd name="connsiteY24" fmla="*/ 406712 h 510494"/>
              <a:gd name="connsiteX25" fmla="*/ 81342 w 2507588"/>
              <a:gd name="connsiteY25" fmla="*/ 353419 h 510494"/>
              <a:gd name="connsiteX26" fmla="*/ 14025 w 2507588"/>
              <a:gd name="connsiteY26" fmla="*/ 300125 h 510494"/>
              <a:gd name="connsiteX27" fmla="*/ 0 w 2507588"/>
              <a:gd name="connsiteY27" fmla="*/ 269271 h 510494"/>
              <a:gd name="connsiteX28" fmla="*/ 8415 w 2507588"/>
              <a:gd name="connsiteY28" fmla="*/ 238417 h 510494"/>
              <a:gd name="connsiteX29" fmla="*/ 39269 w 2507588"/>
              <a:gd name="connsiteY29" fmla="*/ 224393 h 510494"/>
              <a:gd name="connsiteX30" fmla="*/ 86952 w 2507588"/>
              <a:gd name="connsiteY30" fmla="*/ 232808 h 510494"/>
              <a:gd name="connsiteX31" fmla="*/ 173904 w 2507588"/>
              <a:gd name="connsiteY31" fmla="*/ 246832 h 510494"/>
              <a:gd name="connsiteX32" fmla="*/ 339394 w 2507588"/>
              <a:gd name="connsiteY32" fmla="*/ 269271 h 510494"/>
              <a:gd name="connsiteX33" fmla="*/ 530128 w 2507588"/>
              <a:gd name="connsiteY33" fmla="*/ 266467 h 510494"/>
              <a:gd name="connsiteX34" fmla="*/ 1029401 w 2507588"/>
              <a:gd name="connsiteY34" fmla="*/ 221588 h 5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07588" h="510494">
                <a:moveTo>
                  <a:pt x="1029401" y="221588"/>
                </a:moveTo>
                <a:lnTo>
                  <a:pt x="1556724" y="151465"/>
                </a:lnTo>
                <a:lnTo>
                  <a:pt x="1820385" y="103782"/>
                </a:lnTo>
                <a:lnTo>
                  <a:pt x="1985875" y="53294"/>
                </a:lnTo>
                <a:lnTo>
                  <a:pt x="2128925" y="0"/>
                </a:lnTo>
                <a:lnTo>
                  <a:pt x="2229902" y="28049"/>
                </a:lnTo>
                <a:lnTo>
                  <a:pt x="2311244" y="53294"/>
                </a:lnTo>
                <a:lnTo>
                  <a:pt x="2378562" y="81343"/>
                </a:lnTo>
                <a:lnTo>
                  <a:pt x="2445880" y="115002"/>
                </a:lnTo>
                <a:lnTo>
                  <a:pt x="2485149" y="148660"/>
                </a:lnTo>
                <a:lnTo>
                  <a:pt x="2501978" y="173905"/>
                </a:lnTo>
                <a:lnTo>
                  <a:pt x="2507588" y="210368"/>
                </a:lnTo>
                <a:lnTo>
                  <a:pt x="2493563" y="244027"/>
                </a:lnTo>
                <a:lnTo>
                  <a:pt x="2457099" y="272076"/>
                </a:lnTo>
                <a:lnTo>
                  <a:pt x="2403806" y="291711"/>
                </a:lnTo>
                <a:lnTo>
                  <a:pt x="2266366" y="302930"/>
                </a:lnTo>
                <a:lnTo>
                  <a:pt x="1483796" y="359029"/>
                </a:lnTo>
                <a:lnTo>
                  <a:pt x="1015377" y="412322"/>
                </a:lnTo>
                <a:lnTo>
                  <a:pt x="931229" y="426346"/>
                </a:lnTo>
                <a:lnTo>
                  <a:pt x="796594" y="437566"/>
                </a:lnTo>
                <a:lnTo>
                  <a:pt x="622690" y="460005"/>
                </a:lnTo>
                <a:lnTo>
                  <a:pt x="490859" y="490859"/>
                </a:lnTo>
                <a:lnTo>
                  <a:pt x="406712" y="510494"/>
                </a:lnTo>
                <a:lnTo>
                  <a:pt x="316955" y="482444"/>
                </a:lnTo>
                <a:lnTo>
                  <a:pt x="173904" y="406712"/>
                </a:lnTo>
                <a:lnTo>
                  <a:pt x="81342" y="353419"/>
                </a:lnTo>
                <a:lnTo>
                  <a:pt x="14025" y="300125"/>
                </a:lnTo>
                <a:lnTo>
                  <a:pt x="0" y="269271"/>
                </a:lnTo>
                <a:lnTo>
                  <a:pt x="8415" y="238417"/>
                </a:lnTo>
                <a:lnTo>
                  <a:pt x="39269" y="224393"/>
                </a:lnTo>
                <a:lnTo>
                  <a:pt x="86952" y="232808"/>
                </a:lnTo>
                <a:lnTo>
                  <a:pt x="173904" y="246832"/>
                </a:lnTo>
                <a:lnTo>
                  <a:pt x="339394" y="269271"/>
                </a:lnTo>
                <a:lnTo>
                  <a:pt x="530128" y="266467"/>
                </a:lnTo>
                <a:lnTo>
                  <a:pt x="1029401" y="221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D5AEC86-E553-4281-A4CF-E3D61BA2EAE1}"/>
              </a:ext>
            </a:extLst>
          </p:cNvPr>
          <p:cNvSpPr/>
          <p:nvPr/>
        </p:nvSpPr>
        <p:spPr>
          <a:xfrm>
            <a:off x="4035426" y="2651126"/>
            <a:ext cx="758825" cy="542925"/>
          </a:xfrm>
          <a:custGeom>
            <a:avLst/>
            <a:gdLst>
              <a:gd name="connsiteX0" fmla="*/ 345004 w 760130"/>
              <a:gd name="connsiteY0" fmla="*/ 143050 h 544152"/>
              <a:gd name="connsiteX1" fmla="*/ 532933 w 760130"/>
              <a:gd name="connsiteY1" fmla="*/ 286101 h 544152"/>
              <a:gd name="connsiteX2" fmla="*/ 647934 w 760130"/>
              <a:gd name="connsiteY2" fmla="*/ 384272 h 544152"/>
              <a:gd name="connsiteX3" fmla="*/ 743301 w 760130"/>
              <a:gd name="connsiteY3" fmla="*/ 468420 h 544152"/>
              <a:gd name="connsiteX4" fmla="*/ 760130 w 760130"/>
              <a:gd name="connsiteY4" fmla="*/ 544152 h 544152"/>
              <a:gd name="connsiteX5" fmla="*/ 659153 w 760130"/>
              <a:gd name="connsiteY5" fmla="*/ 535737 h 544152"/>
              <a:gd name="connsiteX6" fmla="*/ 603055 w 760130"/>
              <a:gd name="connsiteY6" fmla="*/ 507688 h 544152"/>
              <a:gd name="connsiteX7" fmla="*/ 513298 w 760130"/>
              <a:gd name="connsiteY7" fmla="*/ 443175 h 544152"/>
              <a:gd name="connsiteX8" fmla="*/ 406712 w 760130"/>
              <a:gd name="connsiteY8" fmla="*/ 387077 h 544152"/>
              <a:gd name="connsiteX9" fmla="*/ 283296 w 760130"/>
              <a:gd name="connsiteY9" fmla="*/ 330979 h 544152"/>
              <a:gd name="connsiteX10" fmla="*/ 131831 w 760130"/>
              <a:gd name="connsiteY10" fmla="*/ 288906 h 544152"/>
              <a:gd name="connsiteX11" fmla="*/ 30854 w 760130"/>
              <a:gd name="connsiteY11" fmla="*/ 266466 h 544152"/>
              <a:gd name="connsiteX12" fmla="*/ 0 w 760130"/>
              <a:gd name="connsiteY12" fmla="*/ 258052 h 544152"/>
              <a:gd name="connsiteX13" fmla="*/ 39269 w 760130"/>
              <a:gd name="connsiteY13" fmla="*/ 50488 h 544152"/>
              <a:gd name="connsiteX14" fmla="*/ 72928 w 760130"/>
              <a:gd name="connsiteY14" fmla="*/ 39269 h 544152"/>
              <a:gd name="connsiteX15" fmla="*/ 95367 w 760130"/>
              <a:gd name="connsiteY15" fmla="*/ 28049 h 544152"/>
              <a:gd name="connsiteX16" fmla="*/ 137441 w 760130"/>
              <a:gd name="connsiteY16" fmla="*/ 0 h 544152"/>
              <a:gd name="connsiteX17" fmla="*/ 345004 w 760130"/>
              <a:gd name="connsiteY17" fmla="*/ 143050 h 5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0130" h="544152">
                <a:moveTo>
                  <a:pt x="345004" y="143050"/>
                </a:moveTo>
                <a:lnTo>
                  <a:pt x="532933" y="286101"/>
                </a:lnTo>
                <a:lnTo>
                  <a:pt x="647934" y="384272"/>
                </a:lnTo>
                <a:lnTo>
                  <a:pt x="743301" y="468420"/>
                </a:lnTo>
                <a:lnTo>
                  <a:pt x="760130" y="544152"/>
                </a:lnTo>
                <a:lnTo>
                  <a:pt x="659153" y="535737"/>
                </a:lnTo>
                <a:lnTo>
                  <a:pt x="603055" y="507688"/>
                </a:lnTo>
                <a:lnTo>
                  <a:pt x="513298" y="443175"/>
                </a:lnTo>
                <a:lnTo>
                  <a:pt x="406712" y="387077"/>
                </a:lnTo>
                <a:lnTo>
                  <a:pt x="283296" y="330979"/>
                </a:lnTo>
                <a:lnTo>
                  <a:pt x="131831" y="288906"/>
                </a:lnTo>
                <a:lnTo>
                  <a:pt x="30854" y="266466"/>
                </a:lnTo>
                <a:lnTo>
                  <a:pt x="0" y="258052"/>
                </a:lnTo>
                <a:lnTo>
                  <a:pt x="39269" y="50488"/>
                </a:lnTo>
                <a:lnTo>
                  <a:pt x="72928" y="39269"/>
                </a:lnTo>
                <a:lnTo>
                  <a:pt x="95367" y="28049"/>
                </a:lnTo>
                <a:lnTo>
                  <a:pt x="137441" y="0"/>
                </a:lnTo>
                <a:lnTo>
                  <a:pt x="345004" y="14305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603E487-64AF-4B84-9ED6-8D3FAE7D56C4}"/>
              </a:ext>
            </a:extLst>
          </p:cNvPr>
          <p:cNvSpPr/>
          <p:nvPr/>
        </p:nvSpPr>
        <p:spPr>
          <a:xfrm>
            <a:off x="4038601" y="2152650"/>
            <a:ext cx="1539875" cy="1866900"/>
          </a:xfrm>
          <a:custGeom>
            <a:avLst/>
            <a:gdLst>
              <a:gd name="connsiteX0" fmla="*/ 1314450 w 1539240"/>
              <a:gd name="connsiteY0" fmla="*/ 567690 h 1866900"/>
              <a:gd name="connsiteX1" fmla="*/ 982980 w 1539240"/>
              <a:gd name="connsiteY1" fmla="*/ 929640 h 1866900"/>
              <a:gd name="connsiteX2" fmla="*/ 567690 w 1539240"/>
              <a:gd name="connsiteY2" fmla="*/ 1371600 h 1866900"/>
              <a:gd name="connsiteX3" fmla="*/ 114300 w 1539240"/>
              <a:gd name="connsiteY3" fmla="*/ 1824990 h 1866900"/>
              <a:gd name="connsiteX4" fmla="*/ 0 w 1539240"/>
              <a:gd name="connsiteY4" fmla="*/ 1866900 h 1866900"/>
              <a:gd name="connsiteX5" fmla="*/ 26670 w 1539240"/>
              <a:gd name="connsiteY5" fmla="*/ 1779270 h 1866900"/>
              <a:gd name="connsiteX6" fmla="*/ 144780 w 1539240"/>
              <a:gd name="connsiteY6" fmla="*/ 1638300 h 1866900"/>
              <a:gd name="connsiteX7" fmla="*/ 411480 w 1539240"/>
              <a:gd name="connsiteY7" fmla="*/ 1314450 h 1866900"/>
              <a:gd name="connsiteX8" fmla="*/ 754380 w 1539240"/>
              <a:gd name="connsiteY8" fmla="*/ 891540 h 1866900"/>
              <a:gd name="connsiteX9" fmla="*/ 963930 w 1539240"/>
              <a:gd name="connsiteY9" fmla="*/ 643890 h 1866900"/>
              <a:gd name="connsiteX10" fmla="*/ 1036320 w 1539240"/>
              <a:gd name="connsiteY10" fmla="*/ 533400 h 1866900"/>
              <a:gd name="connsiteX11" fmla="*/ 1120140 w 1539240"/>
              <a:gd name="connsiteY11" fmla="*/ 403860 h 1866900"/>
              <a:gd name="connsiteX12" fmla="*/ 1188720 w 1539240"/>
              <a:gd name="connsiteY12" fmla="*/ 285750 h 1866900"/>
              <a:gd name="connsiteX13" fmla="*/ 1203960 w 1539240"/>
              <a:gd name="connsiteY13" fmla="*/ 228600 h 1866900"/>
              <a:gd name="connsiteX14" fmla="*/ 1196340 w 1539240"/>
              <a:gd name="connsiteY14" fmla="*/ 129540 h 1866900"/>
              <a:gd name="connsiteX15" fmla="*/ 1181100 w 1539240"/>
              <a:gd name="connsiteY15" fmla="*/ 68580 h 1866900"/>
              <a:gd name="connsiteX16" fmla="*/ 1181100 w 1539240"/>
              <a:gd name="connsiteY16" fmla="*/ 30480 h 1866900"/>
              <a:gd name="connsiteX17" fmla="*/ 1196340 w 1539240"/>
              <a:gd name="connsiteY17" fmla="*/ 11430 h 1866900"/>
              <a:gd name="connsiteX18" fmla="*/ 1223010 w 1539240"/>
              <a:gd name="connsiteY18" fmla="*/ 0 h 1866900"/>
              <a:gd name="connsiteX19" fmla="*/ 1261110 w 1539240"/>
              <a:gd name="connsiteY19" fmla="*/ 19050 h 1866900"/>
              <a:gd name="connsiteX20" fmla="*/ 1337310 w 1539240"/>
              <a:gd name="connsiteY20" fmla="*/ 87630 h 1866900"/>
              <a:gd name="connsiteX21" fmla="*/ 1417320 w 1539240"/>
              <a:gd name="connsiteY21" fmla="*/ 167640 h 1866900"/>
              <a:gd name="connsiteX22" fmla="*/ 1466850 w 1539240"/>
              <a:gd name="connsiteY22" fmla="*/ 220980 h 1866900"/>
              <a:gd name="connsiteX23" fmla="*/ 1512570 w 1539240"/>
              <a:gd name="connsiteY23" fmla="*/ 281940 h 1866900"/>
              <a:gd name="connsiteX24" fmla="*/ 1527810 w 1539240"/>
              <a:gd name="connsiteY24" fmla="*/ 323850 h 1866900"/>
              <a:gd name="connsiteX25" fmla="*/ 1539240 w 1539240"/>
              <a:gd name="connsiteY25" fmla="*/ 373380 h 1866900"/>
              <a:gd name="connsiteX26" fmla="*/ 1535430 w 1539240"/>
              <a:gd name="connsiteY26" fmla="*/ 396240 h 1866900"/>
              <a:gd name="connsiteX27" fmla="*/ 1489710 w 1539240"/>
              <a:gd name="connsiteY27" fmla="*/ 419100 h 1866900"/>
              <a:gd name="connsiteX28" fmla="*/ 1440180 w 1539240"/>
              <a:gd name="connsiteY28" fmla="*/ 445770 h 1866900"/>
              <a:gd name="connsiteX29" fmla="*/ 1402080 w 1539240"/>
              <a:gd name="connsiteY29" fmla="*/ 476250 h 1866900"/>
              <a:gd name="connsiteX30" fmla="*/ 1314450 w 1539240"/>
              <a:gd name="connsiteY30" fmla="*/ 56769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39240" h="1866900">
                <a:moveTo>
                  <a:pt x="1314450" y="567690"/>
                </a:moveTo>
                <a:lnTo>
                  <a:pt x="982980" y="929640"/>
                </a:lnTo>
                <a:lnTo>
                  <a:pt x="567690" y="1371600"/>
                </a:lnTo>
                <a:lnTo>
                  <a:pt x="114300" y="1824990"/>
                </a:lnTo>
                <a:lnTo>
                  <a:pt x="0" y="1866900"/>
                </a:lnTo>
                <a:lnTo>
                  <a:pt x="26670" y="1779270"/>
                </a:lnTo>
                <a:lnTo>
                  <a:pt x="144780" y="1638300"/>
                </a:lnTo>
                <a:lnTo>
                  <a:pt x="411480" y="1314450"/>
                </a:lnTo>
                <a:lnTo>
                  <a:pt x="754380" y="891540"/>
                </a:lnTo>
                <a:lnTo>
                  <a:pt x="963930" y="643890"/>
                </a:lnTo>
                <a:lnTo>
                  <a:pt x="1036320" y="533400"/>
                </a:lnTo>
                <a:lnTo>
                  <a:pt x="1120140" y="403860"/>
                </a:lnTo>
                <a:lnTo>
                  <a:pt x="1188720" y="285750"/>
                </a:lnTo>
                <a:lnTo>
                  <a:pt x="1203960" y="228600"/>
                </a:lnTo>
                <a:lnTo>
                  <a:pt x="1196340" y="129540"/>
                </a:lnTo>
                <a:lnTo>
                  <a:pt x="1181100" y="68580"/>
                </a:lnTo>
                <a:lnTo>
                  <a:pt x="1181100" y="30480"/>
                </a:lnTo>
                <a:lnTo>
                  <a:pt x="1196340" y="11430"/>
                </a:lnTo>
                <a:lnTo>
                  <a:pt x="1223010" y="0"/>
                </a:lnTo>
                <a:lnTo>
                  <a:pt x="1261110" y="19050"/>
                </a:lnTo>
                <a:lnTo>
                  <a:pt x="1337310" y="87630"/>
                </a:lnTo>
                <a:lnTo>
                  <a:pt x="1417320" y="167640"/>
                </a:lnTo>
                <a:lnTo>
                  <a:pt x="1466850" y="220980"/>
                </a:lnTo>
                <a:lnTo>
                  <a:pt x="1512570" y="281940"/>
                </a:lnTo>
                <a:lnTo>
                  <a:pt x="1527810" y="323850"/>
                </a:lnTo>
                <a:lnTo>
                  <a:pt x="1539240" y="373380"/>
                </a:lnTo>
                <a:lnTo>
                  <a:pt x="1535430" y="396240"/>
                </a:lnTo>
                <a:lnTo>
                  <a:pt x="1489710" y="419100"/>
                </a:lnTo>
                <a:lnTo>
                  <a:pt x="1440180" y="445770"/>
                </a:lnTo>
                <a:lnTo>
                  <a:pt x="1402080" y="476250"/>
                </a:lnTo>
                <a:lnTo>
                  <a:pt x="1314450" y="56769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FFB53BE-6965-4CB5-80CD-24FD29275C56}"/>
              </a:ext>
            </a:extLst>
          </p:cNvPr>
          <p:cNvSpPr/>
          <p:nvPr/>
        </p:nvSpPr>
        <p:spPr>
          <a:xfrm>
            <a:off x="3941764" y="3802063"/>
            <a:ext cx="1476375" cy="493712"/>
          </a:xfrm>
          <a:custGeom>
            <a:avLst/>
            <a:gdLst>
              <a:gd name="connsiteX0" fmla="*/ 519112 w 1476375"/>
              <a:gd name="connsiteY0" fmla="*/ 123825 h 492919"/>
              <a:gd name="connsiteX1" fmla="*/ 1052512 w 1476375"/>
              <a:gd name="connsiteY1" fmla="*/ 61913 h 492919"/>
              <a:gd name="connsiteX2" fmla="*/ 1476375 w 1476375"/>
              <a:gd name="connsiteY2" fmla="*/ 0 h 492919"/>
              <a:gd name="connsiteX3" fmla="*/ 1366837 w 1476375"/>
              <a:gd name="connsiteY3" fmla="*/ 126207 h 492919"/>
              <a:gd name="connsiteX4" fmla="*/ 1285875 w 1476375"/>
              <a:gd name="connsiteY4" fmla="*/ 152400 h 492919"/>
              <a:gd name="connsiteX5" fmla="*/ 607219 w 1476375"/>
              <a:gd name="connsiteY5" fmla="*/ 328613 h 492919"/>
              <a:gd name="connsiteX6" fmla="*/ 509587 w 1476375"/>
              <a:gd name="connsiteY6" fmla="*/ 366713 h 492919"/>
              <a:gd name="connsiteX7" fmla="*/ 452437 w 1476375"/>
              <a:gd name="connsiteY7" fmla="*/ 392907 h 492919"/>
              <a:gd name="connsiteX8" fmla="*/ 402431 w 1476375"/>
              <a:gd name="connsiteY8" fmla="*/ 416719 h 492919"/>
              <a:gd name="connsiteX9" fmla="*/ 378619 w 1476375"/>
              <a:gd name="connsiteY9" fmla="*/ 438150 h 492919"/>
              <a:gd name="connsiteX10" fmla="*/ 338137 w 1476375"/>
              <a:gd name="connsiteY10" fmla="*/ 466725 h 492919"/>
              <a:gd name="connsiteX11" fmla="*/ 295275 w 1476375"/>
              <a:gd name="connsiteY11" fmla="*/ 485775 h 492919"/>
              <a:gd name="connsiteX12" fmla="*/ 259556 w 1476375"/>
              <a:gd name="connsiteY12" fmla="*/ 492919 h 492919"/>
              <a:gd name="connsiteX13" fmla="*/ 223837 w 1476375"/>
              <a:gd name="connsiteY13" fmla="*/ 483394 h 492919"/>
              <a:gd name="connsiteX14" fmla="*/ 204787 w 1476375"/>
              <a:gd name="connsiteY14" fmla="*/ 457200 h 492919"/>
              <a:gd name="connsiteX15" fmla="*/ 14287 w 1476375"/>
              <a:gd name="connsiteY15" fmla="*/ 192882 h 492919"/>
              <a:gd name="connsiteX16" fmla="*/ 0 w 1476375"/>
              <a:gd name="connsiteY16" fmla="*/ 169069 h 492919"/>
              <a:gd name="connsiteX17" fmla="*/ 0 w 1476375"/>
              <a:gd name="connsiteY17" fmla="*/ 150019 h 492919"/>
              <a:gd name="connsiteX18" fmla="*/ 28575 w 1476375"/>
              <a:gd name="connsiteY18" fmla="*/ 135732 h 492919"/>
              <a:gd name="connsiteX19" fmla="*/ 61912 w 1476375"/>
              <a:gd name="connsiteY19" fmla="*/ 130969 h 492919"/>
              <a:gd name="connsiteX20" fmla="*/ 142875 w 1476375"/>
              <a:gd name="connsiteY20" fmla="*/ 130969 h 492919"/>
              <a:gd name="connsiteX21" fmla="*/ 252412 w 1476375"/>
              <a:gd name="connsiteY21" fmla="*/ 133350 h 492919"/>
              <a:gd name="connsiteX22" fmla="*/ 519112 w 1476375"/>
              <a:gd name="connsiteY22" fmla="*/ 123825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6375" h="492919">
                <a:moveTo>
                  <a:pt x="519112" y="123825"/>
                </a:moveTo>
                <a:lnTo>
                  <a:pt x="1052512" y="61913"/>
                </a:lnTo>
                <a:lnTo>
                  <a:pt x="1476375" y="0"/>
                </a:lnTo>
                <a:lnTo>
                  <a:pt x="1366837" y="126207"/>
                </a:lnTo>
                <a:lnTo>
                  <a:pt x="1285875" y="152400"/>
                </a:lnTo>
                <a:lnTo>
                  <a:pt x="607219" y="328613"/>
                </a:lnTo>
                <a:lnTo>
                  <a:pt x="509587" y="366713"/>
                </a:lnTo>
                <a:lnTo>
                  <a:pt x="452437" y="392907"/>
                </a:lnTo>
                <a:lnTo>
                  <a:pt x="402431" y="416719"/>
                </a:lnTo>
                <a:lnTo>
                  <a:pt x="378619" y="438150"/>
                </a:lnTo>
                <a:lnTo>
                  <a:pt x="338137" y="466725"/>
                </a:lnTo>
                <a:lnTo>
                  <a:pt x="295275" y="485775"/>
                </a:lnTo>
                <a:lnTo>
                  <a:pt x="259556" y="492919"/>
                </a:lnTo>
                <a:lnTo>
                  <a:pt x="223837" y="483394"/>
                </a:lnTo>
                <a:lnTo>
                  <a:pt x="204787" y="457200"/>
                </a:lnTo>
                <a:lnTo>
                  <a:pt x="14287" y="192882"/>
                </a:lnTo>
                <a:lnTo>
                  <a:pt x="0" y="169069"/>
                </a:lnTo>
                <a:lnTo>
                  <a:pt x="0" y="150019"/>
                </a:lnTo>
                <a:lnTo>
                  <a:pt x="28575" y="135732"/>
                </a:lnTo>
                <a:lnTo>
                  <a:pt x="61912" y="130969"/>
                </a:lnTo>
                <a:lnTo>
                  <a:pt x="142875" y="130969"/>
                </a:lnTo>
                <a:lnTo>
                  <a:pt x="252412" y="133350"/>
                </a:lnTo>
                <a:lnTo>
                  <a:pt x="519112" y="123825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0E2CC80-C378-4141-B327-977FCF949515}"/>
              </a:ext>
            </a:extLst>
          </p:cNvPr>
          <p:cNvSpPr/>
          <p:nvPr/>
        </p:nvSpPr>
        <p:spPr>
          <a:xfrm>
            <a:off x="5078414" y="3443288"/>
            <a:ext cx="473075" cy="723900"/>
          </a:xfrm>
          <a:custGeom>
            <a:avLst/>
            <a:gdLst>
              <a:gd name="connsiteX0" fmla="*/ 45244 w 471488"/>
              <a:gd name="connsiteY0" fmla="*/ 140493 h 723900"/>
              <a:gd name="connsiteX1" fmla="*/ 121444 w 471488"/>
              <a:gd name="connsiteY1" fmla="*/ 323850 h 723900"/>
              <a:gd name="connsiteX2" fmla="*/ 204788 w 471488"/>
              <a:gd name="connsiteY2" fmla="*/ 545306 h 723900"/>
              <a:gd name="connsiteX3" fmla="*/ 240507 w 471488"/>
              <a:gd name="connsiteY3" fmla="*/ 609600 h 723900"/>
              <a:gd name="connsiteX4" fmla="*/ 276225 w 471488"/>
              <a:gd name="connsiteY4" fmla="*/ 659606 h 723900"/>
              <a:gd name="connsiteX5" fmla="*/ 309563 w 471488"/>
              <a:gd name="connsiteY5" fmla="*/ 695325 h 723900"/>
              <a:gd name="connsiteX6" fmla="*/ 338138 w 471488"/>
              <a:gd name="connsiteY6" fmla="*/ 716756 h 723900"/>
              <a:gd name="connsiteX7" fmla="*/ 373857 w 471488"/>
              <a:gd name="connsiteY7" fmla="*/ 723900 h 723900"/>
              <a:gd name="connsiteX8" fmla="*/ 423863 w 471488"/>
              <a:gd name="connsiteY8" fmla="*/ 707231 h 723900"/>
              <a:gd name="connsiteX9" fmla="*/ 454819 w 471488"/>
              <a:gd name="connsiteY9" fmla="*/ 678656 h 723900"/>
              <a:gd name="connsiteX10" fmla="*/ 464344 w 471488"/>
              <a:gd name="connsiteY10" fmla="*/ 640556 h 723900"/>
              <a:gd name="connsiteX11" fmla="*/ 471488 w 471488"/>
              <a:gd name="connsiteY11" fmla="*/ 540543 h 723900"/>
              <a:gd name="connsiteX12" fmla="*/ 464344 w 471488"/>
              <a:gd name="connsiteY12" fmla="*/ 454818 h 723900"/>
              <a:gd name="connsiteX13" fmla="*/ 450057 w 471488"/>
              <a:gd name="connsiteY13" fmla="*/ 407193 h 723900"/>
              <a:gd name="connsiteX14" fmla="*/ 428625 w 471488"/>
              <a:gd name="connsiteY14" fmla="*/ 364331 h 723900"/>
              <a:gd name="connsiteX15" fmla="*/ 397669 w 471488"/>
              <a:gd name="connsiteY15" fmla="*/ 316706 h 723900"/>
              <a:gd name="connsiteX16" fmla="*/ 278607 w 471488"/>
              <a:gd name="connsiteY16" fmla="*/ 204787 h 723900"/>
              <a:gd name="connsiteX17" fmla="*/ 116682 w 471488"/>
              <a:gd name="connsiteY17" fmla="*/ 66675 h 723900"/>
              <a:gd name="connsiteX18" fmla="*/ 42863 w 471488"/>
              <a:gd name="connsiteY18" fmla="*/ 11906 h 723900"/>
              <a:gd name="connsiteX19" fmla="*/ 0 w 471488"/>
              <a:gd name="connsiteY19" fmla="*/ 0 h 723900"/>
              <a:gd name="connsiteX20" fmla="*/ 0 w 471488"/>
              <a:gd name="connsiteY20" fmla="*/ 35718 h 723900"/>
              <a:gd name="connsiteX21" fmla="*/ 45244 w 471488"/>
              <a:gd name="connsiteY21" fmla="*/ 140493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488" h="723900">
                <a:moveTo>
                  <a:pt x="45244" y="140493"/>
                </a:moveTo>
                <a:lnTo>
                  <a:pt x="121444" y="323850"/>
                </a:lnTo>
                <a:lnTo>
                  <a:pt x="204788" y="545306"/>
                </a:lnTo>
                <a:lnTo>
                  <a:pt x="240507" y="609600"/>
                </a:lnTo>
                <a:lnTo>
                  <a:pt x="276225" y="659606"/>
                </a:lnTo>
                <a:lnTo>
                  <a:pt x="309563" y="695325"/>
                </a:lnTo>
                <a:lnTo>
                  <a:pt x="338138" y="716756"/>
                </a:lnTo>
                <a:lnTo>
                  <a:pt x="373857" y="723900"/>
                </a:lnTo>
                <a:lnTo>
                  <a:pt x="423863" y="707231"/>
                </a:lnTo>
                <a:lnTo>
                  <a:pt x="454819" y="678656"/>
                </a:lnTo>
                <a:lnTo>
                  <a:pt x="464344" y="640556"/>
                </a:lnTo>
                <a:lnTo>
                  <a:pt x="471488" y="540543"/>
                </a:lnTo>
                <a:lnTo>
                  <a:pt x="464344" y="454818"/>
                </a:lnTo>
                <a:lnTo>
                  <a:pt x="450057" y="407193"/>
                </a:lnTo>
                <a:lnTo>
                  <a:pt x="428625" y="364331"/>
                </a:lnTo>
                <a:lnTo>
                  <a:pt x="397669" y="316706"/>
                </a:lnTo>
                <a:lnTo>
                  <a:pt x="278607" y="204787"/>
                </a:lnTo>
                <a:lnTo>
                  <a:pt x="116682" y="66675"/>
                </a:lnTo>
                <a:lnTo>
                  <a:pt x="42863" y="11906"/>
                </a:lnTo>
                <a:lnTo>
                  <a:pt x="0" y="0"/>
                </a:lnTo>
                <a:lnTo>
                  <a:pt x="0" y="35718"/>
                </a:lnTo>
                <a:lnTo>
                  <a:pt x="45244" y="140493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1574853-694D-44D2-945F-A9561BEEE860}"/>
              </a:ext>
            </a:extLst>
          </p:cNvPr>
          <p:cNvSpPr/>
          <p:nvPr/>
        </p:nvSpPr>
        <p:spPr>
          <a:xfrm>
            <a:off x="4613275" y="3995739"/>
            <a:ext cx="319088" cy="2047875"/>
          </a:xfrm>
          <a:custGeom>
            <a:avLst/>
            <a:gdLst>
              <a:gd name="connsiteX0" fmla="*/ 310101 w 318053"/>
              <a:gd name="connsiteY0" fmla="*/ 123246 h 2047461"/>
              <a:gd name="connsiteX1" fmla="*/ 290223 w 318053"/>
              <a:gd name="connsiteY1" fmla="*/ 1192696 h 2047461"/>
              <a:gd name="connsiteX2" fmla="*/ 290223 w 318053"/>
              <a:gd name="connsiteY2" fmla="*/ 1431235 h 2047461"/>
              <a:gd name="connsiteX3" fmla="*/ 290223 w 318053"/>
              <a:gd name="connsiteY3" fmla="*/ 1610140 h 2047461"/>
              <a:gd name="connsiteX4" fmla="*/ 290223 w 318053"/>
              <a:gd name="connsiteY4" fmla="*/ 1733385 h 2047461"/>
              <a:gd name="connsiteX5" fmla="*/ 286247 w 318053"/>
              <a:gd name="connsiteY5" fmla="*/ 1816873 h 2047461"/>
              <a:gd name="connsiteX6" fmla="*/ 266369 w 318053"/>
              <a:gd name="connsiteY6" fmla="*/ 1908313 h 2047461"/>
              <a:gd name="connsiteX7" fmla="*/ 246491 w 318053"/>
              <a:gd name="connsiteY7" fmla="*/ 1983851 h 2047461"/>
              <a:gd name="connsiteX8" fmla="*/ 222637 w 318053"/>
              <a:gd name="connsiteY8" fmla="*/ 2027583 h 2047461"/>
              <a:gd name="connsiteX9" fmla="*/ 186856 w 318053"/>
              <a:gd name="connsiteY9" fmla="*/ 2043486 h 2047461"/>
              <a:gd name="connsiteX10" fmla="*/ 159026 w 318053"/>
              <a:gd name="connsiteY10" fmla="*/ 2047461 h 2047461"/>
              <a:gd name="connsiteX11" fmla="*/ 123246 w 318053"/>
              <a:gd name="connsiteY11" fmla="*/ 2027583 h 2047461"/>
              <a:gd name="connsiteX12" fmla="*/ 91440 w 318053"/>
              <a:gd name="connsiteY12" fmla="*/ 1971924 h 2047461"/>
              <a:gd name="connsiteX13" fmla="*/ 43733 w 318053"/>
              <a:gd name="connsiteY13" fmla="*/ 1860606 h 2047461"/>
              <a:gd name="connsiteX14" fmla="*/ 7952 w 318053"/>
              <a:gd name="connsiteY14" fmla="*/ 1765190 h 2047461"/>
              <a:gd name="connsiteX15" fmla="*/ 0 w 318053"/>
              <a:gd name="connsiteY15" fmla="*/ 1701580 h 2047461"/>
              <a:gd name="connsiteX16" fmla="*/ 31806 w 318053"/>
              <a:gd name="connsiteY16" fmla="*/ 1510748 h 2047461"/>
              <a:gd name="connsiteX17" fmla="*/ 51684 w 318053"/>
              <a:gd name="connsiteY17" fmla="*/ 1323893 h 2047461"/>
              <a:gd name="connsiteX18" fmla="*/ 63611 w 318053"/>
              <a:gd name="connsiteY18" fmla="*/ 1184745 h 2047461"/>
              <a:gd name="connsiteX19" fmla="*/ 75538 w 318053"/>
              <a:gd name="connsiteY19" fmla="*/ 7952 h 2047461"/>
              <a:gd name="connsiteX20" fmla="*/ 318053 w 318053"/>
              <a:gd name="connsiteY20" fmla="*/ 0 h 2047461"/>
              <a:gd name="connsiteX21" fmla="*/ 310101 w 318053"/>
              <a:gd name="connsiteY21" fmla="*/ 123246 h 204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053" h="2047461">
                <a:moveTo>
                  <a:pt x="310101" y="123246"/>
                </a:moveTo>
                <a:lnTo>
                  <a:pt x="290223" y="1192696"/>
                </a:lnTo>
                <a:lnTo>
                  <a:pt x="290223" y="1431235"/>
                </a:lnTo>
                <a:lnTo>
                  <a:pt x="290223" y="1610140"/>
                </a:lnTo>
                <a:lnTo>
                  <a:pt x="290223" y="1733385"/>
                </a:lnTo>
                <a:lnTo>
                  <a:pt x="286247" y="1816873"/>
                </a:lnTo>
                <a:lnTo>
                  <a:pt x="266369" y="1908313"/>
                </a:lnTo>
                <a:lnTo>
                  <a:pt x="246491" y="1983851"/>
                </a:lnTo>
                <a:lnTo>
                  <a:pt x="222637" y="2027583"/>
                </a:lnTo>
                <a:lnTo>
                  <a:pt x="186856" y="2043486"/>
                </a:lnTo>
                <a:lnTo>
                  <a:pt x="159026" y="2047461"/>
                </a:lnTo>
                <a:lnTo>
                  <a:pt x="123246" y="2027583"/>
                </a:lnTo>
                <a:lnTo>
                  <a:pt x="91440" y="1971924"/>
                </a:lnTo>
                <a:lnTo>
                  <a:pt x="43733" y="1860606"/>
                </a:lnTo>
                <a:lnTo>
                  <a:pt x="7952" y="1765190"/>
                </a:lnTo>
                <a:lnTo>
                  <a:pt x="0" y="1701580"/>
                </a:lnTo>
                <a:lnTo>
                  <a:pt x="31806" y="1510748"/>
                </a:lnTo>
                <a:lnTo>
                  <a:pt x="51684" y="1323893"/>
                </a:lnTo>
                <a:lnTo>
                  <a:pt x="63611" y="1184745"/>
                </a:lnTo>
                <a:lnTo>
                  <a:pt x="75538" y="7952"/>
                </a:lnTo>
                <a:lnTo>
                  <a:pt x="318053" y="0"/>
                </a:lnTo>
                <a:lnTo>
                  <a:pt x="310101" y="123246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0BC1BB3-6567-405B-B269-F42E35494F00}"/>
              </a:ext>
            </a:extLst>
          </p:cNvPr>
          <p:cNvSpPr/>
          <p:nvPr/>
        </p:nvSpPr>
        <p:spPr>
          <a:xfrm>
            <a:off x="6688139" y="1960564"/>
            <a:ext cx="1901825" cy="1627187"/>
          </a:xfrm>
          <a:custGeom>
            <a:avLst/>
            <a:gdLst>
              <a:gd name="connsiteX0" fmla="*/ 219456 w 1901952"/>
              <a:gd name="connsiteY0" fmla="*/ 131673 h 1627632"/>
              <a:gd name="connsiteX1" fmla="*/ 475488 w 1901952"/>
              <a:gd name="connsiteY1" fmla="*/ 424281 h 1627632"/>
              <a:gd name="connsiteX2" fmla="*/ 705916 w 1901952"/>
              <a:gd name="connsiteY2" fmla="*/ 669340 h 1627632"/>
              <a:gd name="connsiteX3" fmla="*/ 870508 w 1901952"/>
              <a:gd name="connsiteY3" fmla="*/ 841248 h 1627632"/>
              <a:gd name="connsiteX4" fmla="*/ 1038758 w 1901952"/>
              <a:gd name="connsiteY4" fmla="*/ 1002182 h 1627632"/>
              <a:gd name="connsiteX5" fmla="*/ 1225296 w 1901952"/>
              <a:gd name="connsiteY5" fmla="*/ 1144828 h 1627632"/>
              <a:gd name="connsiteX6" fmla="*/ 1411833 w 1901952"/>
              <a:gd name="connsiteY6" fmla="*/ 1272844 h 1627632"/>
              <a:gd name="connsiteX7" fmla="*/ 1660550 w 1901952"/>
              <a:gd name="connsiteY7" fmla="*/ 1426464 h 1627632"/>
              <a:gd name="connsiteX8" fmla="*/ 1792224 w 1901952"/>
              <a:gd name="connsiteY8" fmla="*/ 1499616 h 1627632"/>
              <a:gd name="connsiteX9" fmla="*/ 1880006 w 1901952"/>
              <a:gd name="connsiteY9" fmla="*/ 1547164 h 1627632"/>
              <a:gd name="connsiteX10" fmla="*/ 1901952 w 1901952"/>
              <a:gd name="connsiteY10" fmla="*/ 1569110 h 1627632"/>
              <a:gd name="connsiteX11" fmla="*/ 1890979 w 1901952"/>
              <a:gd name="connsiteY11" fmla="*/ 1602028 h 1627632"/>
              <a:gd name="connsiteX12" fmla="*/ 1865376 w 1901952"/>
              <a:gd name="connsiteY12" fmla="*/ 1620316 h 1627632"/>
              <a:gd name="connsiteX13" fmla="*/ 1817827 w 1901952"/>
              <a:gd name="connsiteY13" fmla="*/ 1627632 h 1627632"/>
              <a:gd name="connsiteX14" fmla="*/ 1378915 w 1901952"/>
              <a:gd name="connsiteY14" fmla="*/ 1623974 h 1627632"/>
              <a:gd name="connsiteX15" fmla="*/ 1298448 w 1901952"/>
              <a:gd name="connsiteY15" fmla="*/ 1616659 h 1627632"/>
              <a:gd name="connsiteX16" fmla="*/ 1196035 w 1901952"/>
              <a:gd name="connsiteY16" fmla="*/ 1587398 h 1627632"/>
              <a:gd name="connsiteX17" fmla="*/ 1148486 w 1901952"/>
              <a:gd name="connsiteY17" fmla="*/ 1558137 h 1627632"/>
              <a:gd name="connsiteX18" fmla="*/ 1100937 w 1901952"/>
              <a:gd name="connsiteY18" fmla="*/ 1510588 h 1627632"/>
              <a:gd name="connsiteX19" fmla="*/ 940003 w 1901952"/>
              <a:gd name="connsiteY19" fmla="*/ 1291132 h 1627632"/>
              <a:gd name="connsiteX20" fmla="*/ 442569 w 1901952"/>
              <a:gd name="connsiteY20" fmla="*/ 607161 h 1627632"/>
              <a:gd name="connsiteX21" fmla="*/ 0 w 1901952"/>
              <a:gd name="connsiteY21" fmla="*/ 0 h 1627632"/>
              <a:gd name="connsiteX22" fmla="*/ 109728 w 1901952"/>
              <a:gd name="connsiteY22" fmla="*/ 0 h 1627632"/>
              <a:gd name="connsiteX23" fmla="*/ 219456 w 1901952"/>
              <a:gd name="connsiteY23" fmla="*/ 131673 h 162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1952" h="1627632">
                <a:moveTo>
                  <a:pt x="219456" y="131673"/>
                </a:moveTo>
                <a:lnTo>
                  <a:pt x="475488" y="424281"/>
                </a:lnTo>
                <a:lnTo>
                  <a:pt x="705916" y="669340"/>
                </a:lnTo>
                <a:lnTo>
                  <a:pt x="870508" y="841248"/>
                </a:lnTo>
                <a:lnTo>
                  <a:pt x="1038758" y="1002182"/>
                </a:lnTo>
                <a:lnTo>
                  <a:pt x="1225296" y="1144828"/>
                </a:lnTo>
                <a:lnTo>
                  <a:pt x="1411833" y="1272844"/>
                </a:lnTo>
                <a:lnTo>
                  <a:pt x="1660550" y="1426464"/>
                </a:lnTo>
                <a:lnTo>
                  <a:pt x="1792224" y="1499616"/>
                </a:lnTo>
                <a:lnTo>
                  <a:pt x="1880006" y="1547164"/>
                </a:lnTo>
                <a:lnTo>
                  <a:pt x="1901952" y="1569110"/>
                </a:lnTo>
                <a:lnTo>
                  <a:pt x="1890979" y="1602028"/>
                </a:lnTo>
                <a:lnTo>
                  <a:pt x="1865376" y="1620316"/>
                </a:lnTo>
                <a:lnTo>
                  <a:pt x="1817827" y="1627632"/>
                </a:lnTo>
                <a:lnTo>
                  <a:pt x="1378915" y="1623974"/>
                </a:lnTo>
                <a:lnTo>
                  <a:pt x="1298448" y="1616659"/>
                </a:lnTo>
                <a:lnTo>
                  <a:pt x="1196035" y="1587398"/>
                </a:lnTo>
                <a:lnTo>
                  <a:pt x="1148486" y="1558137"/>
                </a:lnTo>
                <a:lnTo>
                  <a:pt x="1100937" y="1510588"/>
                </a:lnTo>
                <a:lnTo>
                  <a:pt x="940003" y="1291132"/>
                </a:lnTo>
                <a:lnTo>
                  <a:pt x="442569" y="607161"/>
                </a:lnTo>
                <a:lnTo>
                  <a:pt x="0" y="0"/>
                </a:lnTo>
                <a:lnTo>
                  <a:pt x="109728" y="0"/>
                </a:lnTo>
                <a:lnTo>
                  <a:pt x="219456" y="1316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C660B8-4A92-43C9-AB1A-25B8669AA985}"/>
              </a:ext>
            </a:extLst>
          </p:cNvPr>
          <p:cNvSpPr/>
          <p:nvPr/>
        </p:nvSpPr>
        <p:spPr>
          <a:xfrm>
            <a:off x="5905501" y="4397376"/>
            <a:ext cx="962025" cy="1285875"/>
          </a:xfrm>
          <a:custGeom>
            <a:avLst/>
            <a:gdLst>
              <a:gd name="connsiteX0" fmla="*/ 800100 w 962025"/>
              <a:gd name="connsiteY0" fmla="*/ 457200 h 1285875"/>
              <a:gd name="connsiteX1" fmla="*/ 581025 w 962025"/>
              <a:gd name="connsiteY1" fmla="*/ 692150 h 1285875"/>
              <a:gd name="connsiteX2" fmla="*/ 41275 w 962025"/>
              <a:gd name="connsiteY2" fmla="*/ 1285875 h 1285875"/>
              <a:gd name="connsiteX3" fmla="*/ 0 w 962025"/>
              <a:gd name="connsiteY3" fmla="*/ 1149350 h 1285875"/>
              <a:gd name="connsiteX4" fmla="*/ 88900 w 962025"/>
              <a:gd name="connsiteY4" fmla="*/ 1016000 h 1285875"/>
              <a:gd name="connsiteX5" fmla="*/ 273050 w 962025"/>
              <a:gd name="connsiteY5" fmla="*/ 733425 h 1285875"/>
              <a:gd name="connsiteX6" fmla="*/ 498475 w 962025"/>
              <a:gd name="connsiteY6" fmla="*/ 381000 h 1285875"/>
              <a:gd name="connsiteX7" fmla="*/ 584200 w 962025"/>
              <a:gd name="connsiteY7" fmla="*/ 247650 h 1285875"/>
              <a:gd name="connsiteX8" fmla="*/ 619125 w 962025"/>
              <a:gd name="connsiteY8" fmla="*/ 193675 h 1285875"/>
              <a:gd name="connsiteX9" fmla="*/ 628650 w 962025"/>
              <a:gd name="connsiteY9" fmla="*/ 142875 h 1285875"/>
              <a:gd name="connsiteX10" fmla="*/ 625475 w 962025"/>
              <a:gd name="connsiteY10" fmla="*/ 0 h 1285875"/>
              <a:gd name="connsiteX11" fmla="*/ 803275 w 962025"/>
              <a:gd name="connsiteY11" fmla="*/ 63500 h 1285875"/>
              <a:gd name="connsiteX12" fmla="*/ 841375 w 962025"/>
              <a:gd name="connsiteY12" fmla="*/ 104775 h 1285875"/>
              <a:gd name="connsiteX13" fmla="*/ 895350 w 962025"/>
              <a:gd name="connsiteY13" fmla="*/ 158750 h 1285875"/>
              <a:gd name="connsiteX14" fmla="*/ 920750 w 962025"/>
              <a:gd name="connsiteY14" fmla="*/ 187325 h 1285875"/>
              <a:gd name="connsiteX15" fmla="*/ 949325 w 962025"/>
              <a:gd name="connsiteY15" fmla="*/ 231775 h 1285875"/>
              <a:gd name="connsiteX16" fmla="*/ 962025 w 962025"/>
              <a:gd name="connsiteY16" fmla="*/ 263525 h 1285875"/>
              <a:gd name="connsiteX17" fmla="*/ 952500 w 962025"/>
              <a:gd name="connsiteY17" fmla="*/ 292100 h 1285875"/>
              <a:gd name="connsiteX18" fmla="*/ 800100 w 962025"/>
              <a:gd name="connsiteY18" fmla="*/ 45720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2025" h="1285875">
                <a:moveTo>
                  <a:pt x="800100" y="457200"/>
                </a:moveTo>
                <a:lnTo>
                  <a:pt x="581025" y="692150"/>
                </a:lnTo>
                <a:lnTo>
                  <a:pt x="41275" y="1285875"/>
                </a:lnTo>
                <a:lnTo>
                  <a:pt x="0" y="1149350"/>
                </a:lnTo>
                <a:lnTo>
                  <a:pt x="88900" y="1016000"/>
                </a:lnTo>
                <a:lnTo>
                  <a:pt x="273050" y="733425"/>
                </a:lnTo>
                <a:lnTo>
                  <a:pt x="498475" y="381000"/>
                </a:lnTo>
                <a:lnTo>
                  <a:pt x="584200" y="247650"/>
                </a:lnTo>
                <a:lnTo>
                  <a:pt x="619125" y="193675"/>
                </a:lnTo>
                <a:lnTo>
                  <a:pt x="628650" y="142875"/>
                </a:lnTo>
                <a:cubicBezTo>
                  <a:pt x="627592" y="95250"/>
                  <a:pt x="590550" y="5292"/>
                  <a:pt x="625475" y="0"/>
                </a:cubicBezTo>
                <a:lnTo>
                  <a:pt x="803275" y="63500"/>
                </a:lnTo>
                <a:lnTo>
                  <a:pt x="841375" y="104775"/>
                </a:lnTo>
                <a:lnTo>
                  <a:pt x="895350" y="158750"/>
                </a:lnTo>
                <a:lnTo>
                  <a:pt x="920750" y="187325"/>
                </a:lnTo>
                <a:lnTo>
                  <a:pt x="949325" y="231775"/>
                </a:lnTo>
                <a:lnTo>
                  <a:pt x="962025" y="263525"/>
                </a:lnTo>
                <a:lnTo>
                  <a:pt x="952500" y="292100"/>
                </a:lnTo>
                <a:lnTo>
                  <a:pt x="800100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71719BF-E1C6-41E8-BE24-59B187EE4A46}"/>
              </a:ext>
            </a:extLst>
          </p:cNvPr>
          <p:cNvSpPr/>
          <p:nvPr/>
        </p:nvSpPr>
        <p:spPr>
          <a:xfrm>
            <a:off x="5775326" y="5292726"/>
            <a:ext cx="1927225" cy="638175"/>
          </a:xfrm>
          <a:custGeom>
            <a:avLst/>
            <a:gdLst>
              <a:gd name="connsiteX0" fmla="*/ 479425 w 1927225"/>
              <a:gd name="connsiteY0" fmla="*/ 247650 h 638175"/>
              <a:gd name="connsiteX1" fmla="*/ 771525 w 1927225"/>
              <a:gd name="connsiteY1" fmla="*/ 209550 h 638175"/>
              <a:gd name="connsiteX2" fmla="*/ 1139825 w 1927225"/>
              <a:gd name="connsiteY2" fmla="*/ 146050 h 638175"/>
              <a:gd name="connsiteX3" fmla="*/ 1587500 w 1927225"/>
              <a:gd name="connsiteY3" fmla="*/ 63500 h 638175"/>
              <a:gd name="connsiteX4" fmla="*/ 1927225 w 1927225"/>
              <a:gd name="connsiteY4" fmla="*/ 0 h 638175"/>
              <a:gd name="connsiteX5" fmla="*/ 1831975 w 1927225"/>
              <a:gd name="connsiteY5" fmla="*/ 155575 h 638175"/>
              <a:gd name="connsiteX6" fmla="*/ 1619250 w 1927225"/>
              <a:gd name="connsiteY6" fmla="*/ 203200 h 638175"/>
              <a:gd name="connsiteX7" fmla="*/ 1311275 w 1927225"/>
              <a:gd name="connsiteY7" fmla="*/ 279400 h 638175"/>
              <a:gd name="connsiteX8" fmla="*/ 860425 w 1927225"/>
              <a:gd name="connsiteY8" fmla="*/ 403225 h 638175"/>
              <a:gd name="connsiteX9" fmla="*/ 508000 w 1927225"/>
              <a:gd name="connsiteY9" fmla="*/ 508000 h 638175"/>
              <a:gd name="connsiteX10" fmla="*/ 384175 w 1927225"/>
              <a:gd name="connsiteY10" fmla="*/ 546100 h 638175"/>
              <a:gd name="connsiteX11" fmla="*/ 346075 w 1927225"/>
              <a:gd name="connsiteY11" fmla="*/ 571500 h 638175"/>
              <a:gd name="connsiteX12" fmla="*/ 304800 w 1927225"/>
              <a:gd name="connsiteY12" fmla="*/ 593725 h 638175"/>
              <a:gd name="connsiteX13" fmla="*/ 257175 w 1927225"/>
              <a:gd name="connsiteY13" fmla="*/ 619125 h 638175"/>
              <a:gd name="connsiteX14" fmla="*/ 200025 w 1927225"/>
              <a:gd name="connsiteY14" fmla="*/ 638175 h 638175"/>
              <a:gd name="connsiteX15" fmla="*/ 174625 w 1927225"/>
              <a:gd name="connsiteY15" fmla="*/ 631825 h 638175"/>
              <a:gd name="connsiteX16" fmla="*/ 142875 w 1927225"/>
              <a:gd name="connsiteY16" fmla="*/ 612775 h 638175"/>
              <a:gd name="connsiteX17" fmla="*/ 98425 w 1927225"/>
              <a:gd name="connsiteY17" fmla="*/ 558800 h 638175"/>
              <a:gd name="connsiteX18" fmla="*/ 15875 w 1927225"/>
              <a:gd name="connsiteY18" fmla="*/ 406400 h 638175"/>
              <a:gd name="connsiteX19" fmla="*/ 0 w 1927225"/>
              <a:gd name="connsiteY19" fmla="*/ 342900 h 638175"/>
              <a:gd name="connsiteX20" fmla="*/ 3175 w 1927225"/>
              <a:gd name="connsiteY20" fmla="*/ 317500 h 638175"/>
              <a:gd name="connsiteX21" fmla="*/ 12700 w 1927225"/>
              <a:gd name="connsiteY21" fmla="*/ 282575 h 638175"/>
              <a:gd name="connsiteX22" fmla="*/ 31750 w 1927225"/>
              <a:gd name="connsiteY22" fmla="*/ 254000 h 638175"/>
              <a:gd name="connsiteX23" fmla="*/ 79375 w 1927225"/>
              <a:gd name="connsiteY23" fmla="*/ 244475 h 638175"/>
              <a:gd name="connsiteX24" fmla="*/ 123825 w 1927225"/>
              <a:gd name="connsiteY24" fmla="*/ 250825 h 638175"/>
              <a:gd name="connsiteX25" fmla="*/ 346075 w 1927225"/>
              <a:gd name="connsiteY25" fmla="*/ 260350 h 638175"/>
              <a:gd name="connsiteX26" fmla="*/ 479425 w 1927225"/>
              <a:gd name="connsiteY26" fmla="*/ 24765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27225" h="638175">
                <a:moveTo>
                  <a:pt x="479425" y="247650"/>
                </a:moveTo>
                <a:lnTo>
                  <a:pt x="771525" y="209550"/>
                </a:lnTo>
                <a:lnTo>
                  <a:pt x="1139825" y="146050"/>
                </a:lnTo>
                <a:lnTo>
                  <a:pt x="1587500" y="63500"/>
                </a:lnTo>
                <a:lnTo>
                  <a:pt x="1927225" y="0"/>
                </a:lnTo>
                <a:lnTo>
                  <a:pt x="1831975" y="155575"/>
                </a:lnTo>
                <a:lnTo>
                  <a:pt x="1619250" y="203200"/>
                </a:lnTo>
                <a:lnTo>
                  <a:pt x="1311275" y="279400"/>
                </a:lnTo>
                <a:lnTo>
                  <a:pt x="860425" y="403225"/>
                </a:lnTo>
                <a:lnTo>
                  <a:pt x="508000" y="508000"/>
                </a:lnTo>
                <a:lnTo>
                  <a:pt x="384175" y="546100"/>
                </a:lnTo>
                <a:lnTo>
                  <a:pt x="346075" y="571500"/>
                </a:lnTo>
                <a:lnTo>
                  <a:pt x="304800" y="593725"/>
                </a:lnTo>
                <a:lnTo>
                  <a:pt x="257175" y="619125"/>
                </a:lnTo>
                <a:lnTo>
                  <a:pt x="200025" y="638175"/>
                </a:lnTo>
                <a:lnTo>
                  <a:pt x="174625" y="631825"/>
                </a:lnTo>
                <a:lnTo>
                  <a:pt x="142875" y="612775"/>
                </a:lnTo>
                <a:lnTo>
                  <a:pt x="98425" y="558800"/>
                </a:lnTo>
                <a:lnTo>
                  <a:pt x="15875" y="406400"/>
                </a:lnTo>
                <a:lnTo>
                  <a:pt x="0" y="342900"/>
                </a:lnTo>
                <a:lnTo>
                  <a:pt x="3175" y="317500"/>
                </a:lnTo>
                <a:lnTo>
                  <a:pt x="12700" y="282575"/>
                </a:lnTo>
                <a:lnTo>
                  <a:pt x="31750" y="254000"/>
                </a:lnTo>
                <a:lnTo>
                  <a:pt x="79375" y="244475"/>
                </a:lnTo>
                <a:lnTo>
                  <a:pt x="123825" y="250825"/>
                </a:lnTo>
                <a:lnTo>
                  <a:pt x="346075" y="260350"/>
                </a:lnTo>
                <a:lnTo>
                  <a:pt x="479425" y="247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91C192D-8B21-46AE-9E91-C9FBDE22B74F}"/>
              </a:ext>
            </a:extLst>
          </p:cNvPr>
          <p:cNvSpPr/>
          <p:nvPr/>
        </p:nvSpPr>
        <p:spPr>
          <a:xfrm>
            <a:off x="7150100" y="4784726"/>
            <a:ext cx="958850" cy="1190625"/>
          </a:xfrm>
          <a:custGeom>
            <a:avLst/>
            <a:gdLst>
              <a:gd name="connsiteX0" fmla="*/ 260350 w 958850"/>
              <a:gd name="connsiteY0" fmla="*/ 136525 h 1190625"/>
              <a:gd name="connsiteX1" fmla="*/ 549275 w 958850"/>
              <a:gd name="connsiteY1" fmla="*/ 358775 h 1190625"/>
              <a:gd name="connsiteX2" fmla="*/ 704850 w 958850"/>
              <a:gd name="connsiteY2" fmla="*/ 473075 h 1190625"/>
              <a:gd name="connsiteX3" fmla="*/ 771525 w 958850"/>
              <a:gd name="connsiteY3" fmla="*/ 552450 h 1190625"/>
              <a:gd name="connsiteX4" fmla="*/ 854075 w 958850"/>
              <a:gd name="connsiteY4" fmla="*/ 663575 h 1190625"/>
              <a:gd name="connsiteX5" fmla="*/ 895350 w 958850"/>
              <a:gd name="connsiteY5" fmla="*/ 746125 h 1190625"/>
              <a:gd name="connsiteX6" fmla="*/ 942975 w 958850"/>
              <a:gd name="connsiteY6" fmla="*/ 882650 h 1190625"/>
              <a:gd name="connsiteX7" fmla="*/ 955675 w 958850"/>
              <a:gd name="connsiteY7" fmla="*/ 968375 h 1190625"/>
              <a:gd name="connsiteX8" fmla="*/ 958850 w 958850"/>
              <a:gd name="connsiteY8" fmla="*/ 1063625 h 1190625"/>
              <a:gd name="connsiteX9" fmla="*/ 942975 w 958850"/>
              <a:gd name="connsiteY9" fmla="*/ 1120775 h 1190625"/>
              <a:gd name="connsiteX10" fmla="*/ 917575 w 958850"/>
              <a:gd name="connsiteY10" fmla="*/ 1165225 h 1190625"/>
              <a:gd name="connsiteX11" fmla="*/ 882650 w 958850"/>
              <a:gd name="connsiteY11" fmla="*/ 1184275 h 1190625"/>
              <a:gd name="connsiteX12" fmla="*/ 847725 w 958850"/>
              <a:gd name="connsiteY12" fmla="*/ 1190625 h 1190625"/>
              <a:gd name="connsiteX13" fmla="*/ 809625 w 958850"/>
              <a:gd name="connsiteY13" fmla="*/ 1174750 h 1190625"/>
              <a:gd name="connsiteX14" fmla="*/ 762000 w 958850"/>
              <a:gd name="connsiteY14" fmla="*/ 1133475 h 1190625"/>
              <a:gd name="connsiteX15" fmla="*/ 660400 w 958850"/>
              <a:gd name="connsiteY15" fmla="*/ 974725 h 1190625"/>
              <a:gd name="connsiteX16" fmla="*/ 412750 w 958850"/>
              <a:gd name="connsiteY16" fmla="*/ 581025 h 1190625"/>
              <a:gd name="connsiteX17" fmla="*/ 371475 w 958850"/>
              <a:gd name="connsiteY17" fmla="*/ 542925 h 1190625"/>
              <a:gd name="connsiteX18" fmla="*/ 92075 w 958850"/>
              <a:gd name="connsiteY18" fmla="*/ 155575 h 1190625"/>
              <a:gd name="connsiteX19" fmla="*/ 15875 w 958850"/>
              <a:gd name="connsiteY19" fmla="*/ 57150 h 1190625"/>
              <a:gd name="connsiteX20" fmla="*/ 0 w 958850"/>
              <a:gd name="connsiteY20" fmla="*/ 19050 h 1190625"/>
              <a:gd name="connsiteX21" fmla="*/ 12700 w 958850"/>
              <a:gd name="connsiteY21" fmla="*/ 0 h 1190625"/>
              <a:gd name="connsiteX22" fmla="*/ 50800 w 958850"/>
              <a:gd name="connsiteY22" fmla="*/ 0 h 1190625"/>
              <a:gd name="connsiteX23" fmla="*/ 107950 w 958850"/>
              <a:gd name="connsiteY23" fmla="*/ 25400 h 1190625"/>
              <a:gd name="connsiteX24" fmla="*/ 260350 w 958850"/>
              <a:gd name="connsiteY24" fmla="*/ 1365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8850" h="1190625">
                <a:moveTo>
                  <a:pt x="260350" y="136525"/>
                </a:moveTo>
                <a:lnTo>
                  <a:pt x="549275" y="358775"/>
                </a:lnTo>
                <a:lnTo>
                  <a:pt x="704850" y="473075"/>
                </a:lnTo>
                <a:lnTo>
                  <a:pt x="771525" y="552450"/>
                </a:lnTo>
                <a:lnTo>
                  <a:pt x="854075" y="663575"/>
                </a:lnTo>
                <a:lnTo>
                  <a:pt x="895350" y="746125"/>
                </a:lnTo>
                <a:lnTo>
                  <a:pt x="942975" y="882650"/>
                </a:lnTo>
                <a:lnTo>
                  <a:pt x="955675" y="968375"/>
                </a:lnTo>
                <a:lnTo>
                  <a:pt x="958850" y="1063625"/>
                </a:lnTo>
                <a:lnTo>
                  <a:pt x="942975" y="1120775"/>
                </a:lnTo>
                <a:lnTo>
                  <a:pt x="917575" y="1165225"/>
                </a:lnTo>
                <a:lnTo>
                  <a:pt x="882650" y="1184275"/>
                </a:lnTo>
                <a:lnTo>
                  <a:pt x="847725" y="1190625"/>
                </a:lnTo>
                <a:lnTo>
                  <a:pt x="809625" y="1174750"/>
                </a:lnTo>
                <a:lnTo>
                  <a:pt x="762000" y="1133475"/>
                </a:lnTo>
                <a:lnTo>
                  <a:pt x="660400" y="974725"/>
                </a:lnTo>
                <a:lnTo>
                  <a:pt x="412750" y="581025"/>
                </a:lnTo>
                <a:lnTo>
                  <a:pt x="371475" y="542925"/>
                </a:lnTo>
                <a:lnTo>
                  <a:pt x="92075" y="155575"/>
                </a:lnTo>
                <a:lnTo>
                  <a:pt x="15875" y="57150"/>
                </a:lnTo>
                <a:lnTo>
                  <a:pt x="0" y="19050"/>
                </a:lnTo>
                <a:lnTo>
                  <a:pt x="12700" y="0"/>
                </a:lnTo>
                <a:lnTo>
                  <a:pt x="50800" y="0"/>
                </a:lnTo>
                <a:lnTo>
                  <a:pt x="107950" y="25400"/>
                </a:lnTo>
                <a:lnTo>
                  <a:pt x="260350" y="136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E73A29-14B0-4C84-B749-7AA1DC3B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41" y="1470025"/>
            <a:ext cx="4877223" cy="45723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2E4747A-169E-4BA2-A8AE-45DAF392B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741" y="1470025"/>
            <a:ext cx="4877223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8EF945-9E3E-43EF-AE1B-7CCE9E9E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88" y="1142802"/>
            <a:ext cx="487722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C5A76CD-AA94-45B3-BC8F-1306527A31C2}"/>
              </a:ext>
            </a:extLst>
          </p:cNvPr>
          <p:cNvSpPr/>
          <p:nvPr/>
        </p:nvSpPr>
        <p:spPr>
          <a:xfrm>
            <a:off x="4130676" y="1450975"/>
            <a:ext cx="1763713" cy="1479550"/>
          </a:xfrm>
          <a:custGeom>
            <a:avLst/>
            <a:gdLst>
              <a:gd name="connsiteX0" fmla="*/ 983629 w 1762456"/>
              <a:gd name="connsiteY0" fmla="*/ 651907 h 1479770"/>
              <a:gd name="connsiteX1" fmla="*/ 1064396 w 1762456"/>
              <a:gd name="connsiteY1" fmla="*/ 576908 h 1479770"/>
              <a:gd name="connsiteX2" fmla="*/ 1188432 w 1762456"/>
              <a:gd name="connsiteY2" fmla="*/ 447104 h 1479770"/>
              <a:gd name="connsiteX3" fmla="*/ 1349966 w 1762456"/>
              <a:gd name="connsiteY3" fmla="*/ 265378 h 1479770"/>
              <a:gd name="connsiteX4" fmla="*/ 1396119 w 1762456"/>
              <a:gd name="connsiteY4" fmla="*/ 216341 h 1479770"/>
              <a:gd name="connsiteX5" fmla="*/ 1407657 w 1762456"/>
              <a:gd name="connsiteY5" fmla="*/ 193264 h 1479770"/>
              <a:gd name="connsiteX6" fmla="*/ 1396119 w 1762456"/>
              <a:gd name="connsiteY6" fmla="*/ 167303 h 1479770"/>
              <a:gd name="connsiteX7" fmla="*/ 1338428 w 1762456"/>
              <a:gd name="connsiteY7" fmla="*/ 129804 h 1479770"/>
              <a:gd name="connsiteX8" fmla="*/ 1277852 w 1762456"/>
              <a:gd name="connsiteY8" fmla="*/ 95190 h 1479770"/>
              <a:gd name="connsiteX9" fmla="*/ 1191316 w 1762456"/>
              <a:gd name="connsiteY9" fmla="*/ 54806 h 1479770"/>
              <a:gd name="connsiteX10" fmla="*/ 1182663 w 1762456"/>
              <a:gd name="connsiteY10" fmla="*/ 46153 h 1479770"/>
              <a:gd name="connsiteX11" fmla="*/ 1176893 w 1762456"/>
              <a:gd name="connsiteY11" fmla="*/ 28845 h 1479770"/>
              <a:gd name="connsiteX12" fmla="*/ 1182663 w 1762456"/>
              <a:gd name="connsiteY12" fmla="*/ 11538 h 1479770"/>
              <a:gd name="connsiteX13" fmla="*/ 1199970 w 1762456"/>
              <a:gd name="connsiteY13" fmla="*/ 5769 h 1479770"/>
              <a:gd name="connsiteX14" fmla="*/ 1312467 w 1762456"/>
              <a:gd name="connsiteY14" fmla="*/ 0 h 1479770"/>
              <a:gd name="connsiteX15" fmla="*/ 1401888 w 1762456"/>
              <a:gd name="connsiteY15" fmla="*/ 5769 h 1479770"/>
              <a:gd name="connsiteX16" fmla="*/ 1482655 w 1762456"/>
              <a:gd name="connsiteY16" fmla="*/ 17307 h 1479770"/>
              <a:gd name="connsiteX17" fmla="*/ 1525923 w 1762456"/>
              <a:gd name="connsiteY17" fmla="*/ 28845 h 1479770"/>
              <a:gd name="connsiteX18" fmla="*/ 1580729 w 1762456"/>
              <a:gd name="connsiteY18" fmla="*/ 57691 h 1479770"/>
              <a:gd name="connsiteX19" fmla="*/ 1658612 w 1762456"/>
              <a:gd name="connsiteY19" fmla="*/ 118266 h 1479770"/>
              <a:gd name="connsiteX20" fmla="*/ 1722072 w 1762456"/>
              <a:gd name="connsiteY20" fmla="*/ 175957 h 1479770"/>
              <a:gd name="connsiteX21" fmla="*/ 1750917 w 1762456"/>
              <a:gd name="connsiteY21" fmla="*/ 222110 h 1479770"/>
              <a:gd name="connsiteX22" fmla="*/ 1762456 w 1762456"/>
              <a:gd name="connsiteY22" fmla="*/ 259609 h 1479770"/>
              <a:gd name="connsiteX23" fmla="*/ 1753802 w 1762456"/>
              <a:gd name="connsiteY23" fmla="*/ 282685 h 1479770"/>
              <a:gd name="connsiteX24" fmla="*/ 1739379 w 1762456"/>
              <a:gd name="connsiteY24" fmla="*/ 294223 h 1479770"/>
              <a:gd name="connsiteX25" fmla="*/ 1698996 w 1762456"/>
              <a:gd name="connsiteY25" fmla="*/ 308646 h 1479770"/>
              <a:gd name="connsiteX26" fmla="*/ 1655728 w 1762456"/>
              <a:gd name="connsiteY26" fmla="*/ 343260 h 1479770"/>
              <a:gd name="connsiteX27" fmla="*/ 1560538 w 1762456"/>
              <a:gd name="connsiteY27" fmla="*/ 438450 h 1479770"/>
              <a:gd name="connsiteX28" fmla="*/ 1399003 w 1762456"/>
              <a:gd name="connsiteY28" fmla="*/ 614407 h 1479770"/>
              <a:gd name="connsiteX29" fmla="*/ 1263430 w 1762456"/>
              <a:gd name="connsiteY29" fmla="*/ 726905 h 1479770"/>
              <a:gd name="connsiteX30" fmla="*/ 1127856 w 1762456"/>
              <a:gd name="connsiteY30" fmla="*/ 833633 h 1479770"/>
              <a:gd name="connsiteX31" fmla="*/ 905746 w 1762456"/>
              <a:gd name="connsiteY31" fmla="*/ 992283 h 1479770"/>
              <a:gd name="connsiteX32" fmla="*/ 709598 w 1762456"/>
              <a:gd name="connsiteY32" fmla="*/ 1124972 h 1479770"/>
              <a:gd name="connsiteX33" fmla="*/ 499026 w 1762456"/>
              <a:gd name="connsiteY33" fmla="*/ 1251891 h 1479770"/>
              <a:gd name="connsiteX34" fmla="*/ 285570 w 1762456"/>
              <a:gd name="connsiteY34" fmla="*/ 1367273 h 1479770"/>
              <a:gd name="connsiteX35" fmla="*/ 31730 w 1762456"/>
              <a:gd name="connsiteY35" fmla="*/ 1479770 h 1479770"/>
              <a:gd name="connsiteX36" fmla="*/ 14423 w 1762456"/>
              <a:gd name="connsiteY36" fmla="*/ 1479770 h 1479770"/>
              <a:gd name="connsiteX37" fmla="*/ 0 w 1762456"/>
              <a:gd name="connsiteY37" fmla="*/ 1468232 h 1479770"/>
              <a:gd name="connsiteX38" fmla="*/ 5769 w 1762456"/>
              <a:gd name="connsiteY38" fmla="*/ 1436502 h 1479770"/>
              <a:gd name="connsiteX39" fmla="*/ 23076 w 1762456"/>
              <a:gd name="connsiteY39" fmla="*/ 1410541 h 1479770"/>
              <a:gd name="connsiteX40" fmla="*/ 115382 w 1762456"/>
              <a:gd name="connsiteY40" fmla="*/ 1349966 h 1479770"/>
              <a:gd name="connsiteX41" fmla="*/ 418259 w 1762456"/>
              <a:gd name="connsiteY41" fmla="*/ 1133625 h 1479770"/>
              <a:gd name="connsiteX42" fmla="*/ 764404 w 1762456"/>
              <a:gd name="connsiteY42" fmla="*/ 859594 h 1479770"/>
              <a:gd name="connsiteX43" fmla="*/ 983629 w 1762456"/>
              <a:gd name="connsiteY43" fmla="*/ 651907 h 14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62456" h="1479770">
                <a:moveTo>
                  <a:pt x="983629" y="651907"/>
                </a:moveTo>
                <a:lnTo>
                  <a:pt x="1064396" y="576908"/>
                </a:lnTo>
                <a:lnTo>
                  <a:pt x="1188432" y="447104"/>
                </a:lnTo>
                <a:lnTo>
                  <a:pt x="1349966" y="265378"/>
                </a:lnTo>
                <a:lnTo>
                  <a:pt x="1396119" y="216341"/>
                </a:lnTo>
                <a:lnTo>
                  <a:pt x="1407657" y="193264"/>
                </a:lnTo>
                <a:lnTo>
                  <a:pt x="1396119" y="167303"/>
                </a:lnTo>
                <a:lnTo>
                  <a:pt x="1338428" y="129804"/>
                </a:lnTo>
                <a:lnTo>
                  <a:pt x="1277852" y="95190"/>
                </a:lnTo>
                <a:lnTo>
                  <a:pt x="1191316" y="54806"/>
                </a:lnTo>
                <a:lnTo>
                  <a:pt x="1182663" y="46153"/>
                </a:lnTo>
                <a:lnTo>
                  <a:pt x="1176893" y="28845"/>
                </a:lnTo>
                <a:lnTo>
                  <a:pt x="1182663" y="11538"/>
                </a:lnTo>
                <a:lnTo>
                  <a:pt x="1199970" y="5769"/>
                </a:lnTo>
                <a:lnTo>
                  <a:pt x="1312467" y="0"/>
                </a:lnTo>
                <a:lnTo>
                  <a:pt x="1401888" y="5769"/>
                </a:lnTo>
                <a:lnTo>
                  <a:pt x="1482655" y="17307"/>
                </a:lnTo>
                <a:lnTo>
                  <a:pt x="1525923" y="28845"/>
                </a:lnTo>
                <a:lnTo>
                  <a:pt x="1580729" y="57691"/>
                </a:lnTo>
                <a:lnTo>
                  <a:pt x="1658612" y="118266"/>
                </a:lnTo>
                <a:lnTo>
                  <a:pt x="1722072" y="175957"/>
                </a:lnTo>
                <a:lnTo>
                  <a:pt x="1750917" y="222110"/>
                </a:lnTo>
                <a:lnTo>
                  <a:pt x="1762456" y="259609"/>
                </a:lnTo>
                <a:lnTo>
                  <a:pt x="1753802" y="282685"/>
                </a:lnTo>
                <a:lnTo>
                  <a:pt x="1739379" y="294223"/>
                </a:lnTo>
                <a:lnTo>
                  <a:pt x="1698996" y="308646"/>
                </a:lnTo>
                <a:lnTo>
                  <a:pt x="1655728" y="343260"/>
                </a:lnTo>
                <a:lnTo>
                  <a:pt x="1560538" y="438450"/>
                </a:lnTo>
                <a:lnTo>
                  <a:pt x="1399003" y="614407"/>
                </a:lnTo>
                <a:lnTo>
                  <a:pt x="1263430" y="726905"/>
                </a:lnTo>
                <a:lnTo>
                  <a:pt x="1127856" y="833633"/>
                </a:lnTo>
                <a:lnTo>
                  <a:pt x="905746" y="992283"/>
                </a:lnTo>
                <a:lnTo>
                  <a:pt x="709598" y="1124972"/>
                </a:lnTo>
                <a:lnTo>
                  <a:pt x="499026" y="1251891"/>
                </a:lnTo>
                <a:lnTo>
                  <a:pt x="285570" y="1367273"/>
                </a:lnTo>
                <a:lnTo>
                  <a:pt x="31730" y="1479770"/>
                </a:lnTo>
                <a:lnTo>
                  <a:pt x="14423" y="1479770"/>
                </a:lnTo>
                <a:lnTo>
                  <a:pt x="0" y="1468232"/>
                </a:lnTo>
                <a:lnTo>
                  <a:pt x="5769" y="1436502"/>
                </a:lnTo>
                <a:lnTo>
                  <a:pt x="23076" y="1410541"/>
                </a:lnTo>
                <a:lnTo>
                  <a:pt x="115382" y="1349966"/>
                </a:lnTo>
                <a:lnTo>
                  <a:pt x="418259" y="1133625"/>
                </a:lnTo>
                <a:lnTo>
                  <a:pt x="764404" y="859594"/>
                </a:lnTo>
                <a:lnTo>
                  <a:pt x="983629" y="6519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98AA405-E227-4E8A-A150-24F6F354F514}"/>
              </a:ext>
            </a:extLst>
          </p:cNvPr>
          <p:cNvSpPr/>
          <p:nvPr/>
        </p:nvSpPr>
        <p:spPr>
          <a:xfrm rot="16200000">
            <a:off x="3188494" y="4074319"/>
            <a:ext cx="3205162" cy="787400"/>
          </a:xfrm>
          <a:custGeom>
            <a:avLst/>
            <a:gdLst>
              <a:gd name="connsiteX0" fmla="*/ 2563145 w 3205696"/>
              <a:gd name="connsiteY0" fmla="*/ 766119 h 787302"/>
              <a:gd name="connsiteX1" fmla="*/ 2252460 w 3205696"/>
              <a:gd name="connsiteY1" fmla="*/ 759058 h 787302"/>
              <a:gd name="connsiteX2" fmla="*/ 2061813 w 3205696"/>
              <a:gd name="connsiteY2" fmla="*/ 755528 h 787302"/>
              <a:gd name="connsiteX3" fmla="*/ 1814678 w 3205696"/>
              <a:gd name="connsiteY3" fmla="*/ 730814 h 787302"/>
              <a:gd name="connsiteX4" fmla="*/ 1574604 w 3205696"/>
              <a:gd name="connsiteY4" fmla="*/ 699040 h 787302"/>
              <a:gd name="connsiteX5" fmla="*/ 1475750 w 3205696"/>
              <a:gd name="connsiteY5" fmla="*/ 684918 h 787302"/>
              <a:gd name="connsiteX6" fmla="*/ 1306286 w 3205696"/>
              <a:gd name="connsiteY6" fmla="*/ 649613 h 787302"/>
              <a:gd name="connsiteX7" fmla="*/ 1080334 w 3205696"/>
              <a:gd name="connsiteY7" fmla="*/ 593125 h 787302"/>
              <a:gd name="connsiteX8" fmla="*/ 882626 w 3205696"/>
              <a:gd name="connsiteY8" fmla="*/ 526045 h 787302"/>
              <a:gd name="connsiteX9" fmla="*/ 607247 w 3205696"/>
              <a:gd name="connsiteY9" fmla="*/ 420130 h 787302"/>
              <a:gd name="connsiteX10" fmla="*/ 406008 w 3205696"/>
              <a:gd name="connsiteY10" fmla="*/ 314215 h 787302"/>
              <a:gd name="connsiteX11" fmla="*/ 236544 w 3205696"/>
              <a:gd name="connsiteY11" fmla="*/ 211831 h 787302"/>
              <a:gd name="connsiteX12" fmla="*/ 70610 w 3205696"/>
              <a:gd name="connsiteY12" fmla="*/ 102385 h 787302"/>
              <a:gd name="connsiteX13" fmla="*/ 7061 w 3205696"/>
              <a:gd name="connsiteY13" fmla="*/ 49427 h 787302"/>
              <a:gd name="connsiteX14" fmla="*/ 0 w 3205696"/>
              <a:gd name="connsiteY14" fmla="*/ 31775 h 787302"/>
              <a:gd name="connsiteX15" fmla="*/ 0 w 3205696"/>
              <a:gd name="connsiteY15" fmla="*/ 10592 h 787302"/>
              <a:gd name="connsiteX16" fmla="*/ 17653 w 3205696"/>
              <a:gd name="connsiteY16" fmla="*/ 0 h 787302"/>
              <a:gd name="connsiteX17" fmla="*/ 45897 w 3205696"/>
              <a:gd name="connsiteY17" fmla="*/ 0 h 787302"/>
              <a:gd name="connsiteX18" fmla="*/ 116507 w 3205696"/>
              <a:gd name="connsiteY18" fmla="*/ 24714 h 787302"/>
              <a:gd name="connsiteX19" fmla="*/ 293032 w 3205696"/>
              <a:gd name="connsiteY19" fmla="*/ 109446 h 787302"/>
              <a:gd name="connsiteX20" fmla="*/ 388355 w 3205696"/>
              <a:gd name="connsiteY20" fmla="*/ 151812 h 787302"/>
              <a:gd name="connsiteX21" fmla="*/ 529576 w 3205696"/>
              <a:gd name="connsiteY21" fmla="*/ 204770 h 787302"/>
              <a:gd name="connsiteX22" fmla="*/ 709631 w 3205696"/>
              <a:gd name="connsiteY22" fmla="*/ 268319 h 787302"/>
              <a:gd name="connsiteX23" fmla="*/ 917931 w 3205696"/>
              <a:gd name="connsiteY23" fmla="*/ 328337 h 787302"/>
              <a:gd name="connsiteX24" fmla="*/ 1083864 w 3205696"/>
              <a:gd name="connsiteY24" fmla="*/ 367173 h 787302"/>
              <a:gd name="connsiteX25" fmla="*/ 1270981 w 3205696"/>
              <a:gd name="connsiteY25" fmla="*/ 406008 h 787302"/>
              <a:gd name="connsiteX26" fmla="*/ 1500464 w 3205696"/>
              <a:gd name="connsiteY26" fmla="*/ 434252 h 787302"/>
              <a:gd name="connsiteX27" fmla="*/ 1814678 w 3205696"/>
              <a:gd name="connsiteY27" fmla="*/ 462496 h 787302"/>
              <a:gd name="connsiteX28" fmla="*/ 2220686 w 3205696"/>
              <a:gd name="connsiteY28" fmla="*/ 483679 h 787302"/>
              <a:gd name="connsiteX29" fmla="*/ 2545492 w 3205696"/>
              <a:gd name="connsiteY29" fmla="*/ 487210 h 787302"/>
              <a:gd name="connsiteX30" fmla="*/ 2824402 w 3205696"/>
              <a:gd name="connsiteY30" fmla="*/ 487210 h 787302"/>
              <a:gd name="connsiteX31" fmla="*/ 2962091 w 3205696"/>
              <a:gd name="connsiteY31" fmla="*/ 476618 h 787302"/>
              <a:gd name="connsiteX32" fmla="*/ 3007988 w 3205696"/>
              <a:gd name="connsiteY32" fmla="*/ 462496 h 787302"/>
              <a:gd name="connsiteX33" fmla="*/ 3053884 w 3205696"/>
              <a:gd name="connsiteY33" fmla="*/ 427191 h 787302"/>
              <a:gd name="connsiteX34" fmla="*/ 3106842 w 3205696"/>
              <a:gd name="connsiteY34" fmla="*/ 363642 h 787302"/>
              <a:gd name="connsiteX35" fmla="*/ 3138616 w 3205696"/>
              <a:gd name="connsiteY35" fmla="*/ 335398 h 787302"/>
              <a:gd name="connsiteX36" fmla="*/ 3173921 w 3205696"/>
              <a:gd name="connsiteY36" fmla="*/ 324807 h 787302"/>
              <a:gd name="connsiteX37" fmla="*/ 3195104 w 3205696"/>
              <a:gd name="connsiteY37" fmla="*/ 331868 h 787302"/>
              <a:gd name="connsiteX38" fmla="*/ 3205696 w 3205696"/>
              <a:gd name="connsiteY38" fmla="*/ 356581 h 787302"/>
              <a:gd name="connsiteX39" fmla="*/ 3198635 w 3205696"/>
              <a:gd name="connsiteY39" fmla="*/ 441313 h 787302"/>
              <a:gd name="connsiteX40" fmla="*/ 3184513 w 3205696"/>
              <a:gd name="connsiteY40" fmla="*/ 533106 h 787302"/>
              <a:gd name="connsiteX41" fmla="*/ 3145677 w 3205696"/>
              <a:gd name="connsiteY41" fmla="*/ 667265 h 787302"/>
              <a:gd name="connsiteX42" fmla="*/ 3103311 w 3205696"/>
              <a:gd name="connsiteY42" fmla="*/ 755528 h 787302"/>
              <a:gd name="connsiteX43" fmla="*/ 3089189 w 3205696"/>
              <a:gd name="connsiteY43" fmla="*/ 787302 h 787302"/>
              <a:gd name="connsiteX44" fmla="*/ 2895012 w 3205696"/>
              <a:gd name="connsiteY44" fmla="*/ 773180 h 787302"/>
              <a:gd name="connsiteX45" fmla="*/ 2563145 w 3205696"/>
              <a:gd name="connsiteY45" fmla="*/ 766119 h 7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05696" h="787302">
                <a:moveTo>
                  <a:pt x="2563145" y="766119"/>
                </a:moveTo>
                <a:lnTo>
                  <a:pt x="2252460" y="759058"/>
                </a:lnTo>
                <a:lnTo>
                  <a:pt x="2061813" y="755528"/>
                </a:lnTo>
                <a:lnTo>
                  <a:pt x="1814678" y="730814"/>
                </a:lnTo>
                <a:lnTo>
                  <a:pt x="1574604" y="699040"/>
                </a:lnTo>
                <a:lnTo>
                  <a:pt x="1475750" y="684918"/>
                </a:lnTo>
                <a:lnTo>
                  <a:pt x="1306286" y="649613"/>
                </a:lnTo>
                <a:lnTo>
                  <a:pt x="1080334" y="593125"/>
                </a:lnTo>
                <a:lnTo>
                  <a:pt x="882626" y="526045"/>
                </a:lnTo>
                <a:lnTo>
                  <a:pt x="607247" y="420130"/>
                </a:lnTo>
                <a:lnTo>
                  <a:pt x="406008" y="314215"/>
                </a:lnTo>
                <a:lnTo>
                  <a:pt x="236544" y="211831"/>
                </a:lnTo>
                <a:lnTo>
                  <a:pt x="70610" y="102385"/>
                </a:lnTo>
                <a:lnTo>
                  <a:pt x="7061" y="49427"/>
                </a:lnTo>
                <a:lnTo>
                  <a:pt x="0" y="31775"/>
                </a:lnTo>
                <a:lnTo>
                  <a:pt x="0" y="10592"/>
                </a:lnTo>
                <a:lnTo>
                  <a:pt x="17653" y="0"/>
                </a:lnTo>
                <a:lnTo>
                  <a:pt x="45897" y="0"/>
                </a:lnTo>
                <a:lnTo>
                  <a:pt x="116507" y="24714"/>
                </a:lnTo>
                <a:lnTo>
                  <a:pt x="293032" y="109446"/>
                </a:lnTo>
                <a:lnTo>
                  <a:pt x="388355" y="151812"/>
                </a:lnTo>
                <a:lnTo>
                  <a:pt x="529576" y="204770"/>
                </a:lnTo>
                <a:lnTo>
                  <a:pt x="709631" y="268319"/>
                </a:lnTo>
                <a:lnTo>
                  <a:pt x="917931" y="328337"/>
                </a:lnTo>
                <a:lnTo>
                  <a:pt x="1083864" y="367173"/>
                </a:lnTo>
                <a:lnTo>
                  <a:pt x="1270981" y="406008"/>
                </a:lnTo>
                <a:lnTo>
                  <a:pt x="1500464" y="434252"/>
                </a:lnTo>
                <a:lnTo>
                  <a:pt x="1814678" y="462496"/>
                </a:lnTo>
                <a:lnTo>
                  <a:pt x="2220686" y="483679"/>
                </a:lnTo>
                <a:lnTo>
                  <a:pt x="2545492" y="487210"/>
                </a:lnTo>
                <a:lnTo>
                  <a:pt x="2824402" y="487210"/>
                </a:lnTo>
                <a:lnTo>
                  <a:pt x="2962091" y="476618"/>
                </a:lnTo>
                <a:lnTo>
                  <a:pt x="3007988" y="462496"/>
                </a:lnTo>
                <a:lnTo>
                  <a:pt x="3053884" y="427191"/>
                </a:lnTo>
                <a:lnTo>
                  <a:pt x="3106842" y="363642"/>
                </a:lnTo>
                <a:lnTo>
                  <a:pt x="3138616" y="335398"/>
                </a:lnTo>
                <a:lnTo>
                  <a:pt x="3173921" y="324807"/>
                </a:lnTo>
                <a:lnTo>
                  <a:pt x="3195104" y="331868"/>
                </a:lnTo>
                <a:lnTo>
                  <a:pt x="3205696" y="356581"/>
                </a:lnTo>
                <a:lnTo>
                  <a:pt x="3198635" y="441313"/>
                </a:lnTo>
                <a:lnTo>
                  <a:pt x="3184513" y="533106"/>
                </a:lnTo>
                <a:lnTo>
                  <a:pt x="3145677" y="667265"/>
                </a:lnTo>
                <a:lnTo>
                  <a:pt x="3103311" y="755528"/>
                </a:lnTo>
                <a:lnTo>
                  <a:pt x="3089189" y="787302"/>
                </a:lnTo>
                <a:lnTo>
                  <a:pt x="2895012" y="773180"/>
                </a:lnTo>
                <a:lnTo>
                  <a:pt x="2563145" y="766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523E16C-5C64-4077-B7E2-4F318D537D32}"/>
              </a:ext>
            </a:extLst>
          </p:cNvPr>
          <p:cNvSpPr/>
          <p:nvPr/>
        </p:nvSpPr>
        <p:spPr>
          <a:xfrm>
            <a:off x="5454650" y="1603375"/>
            <a:ext cx="1689100" cy="463550"/>
          </a:xfrm>
          <a:custGeom>
            <a:avLst/>
            <a:gdLst>
              <a:gd name="connsiteX0" fmla="*/ 364331 w 1688306"/>
              <a:gd name="connsiteY0" fmla="*/ 454819 h 464344"/>
              <a:gd name="connsiteX1" fmla="*/ 242887 w 1688306"/>
              <a:gd name="connsiteY1" fmla="*/ 464344 h 464344"/>
              <a:gd name="connsiteX2" fmla="*/ 66675 w 1688306"/>
              <a:gd name="connsiteY2" fmla="*/ 454819 h 464344"/>
              <a:gd name="connsiteX3" fmla="*/ 0 w 1688306"/>
              <a:gd name="connsiteY3" fmla="*/ 219075 h 464344"/>
              <a:gd name="connsiteX4" fmla="*/ 226219 w 1688306"/>
              <a:gd name="connsiteY4" fmla="*/ 276225 h 464344"/>
              <a:gd name="connsiteX5" fmla="*/ 266700 w 1688306"/>
              <a:gd name="connsiteY5" fmla="*/ 285750 h 464344"/>
              <a:gd name="connsiteX6" fmla="*/ 357187 w 1688306"/>
              <a:gd name="connsiteY6" fmla="*/ 288132 h 464344"/>
              <a:gd name="connsiteX7" fmla="*/ 535781 w 1688306"/>
              <a:gd name="connsiteY7" fmla="*/ 278607 h 464344"/>
              <a:gd name="connsiteX8" fmla="*/ 702469 w 1688306"/>
              <a:gd name="connsiteY8" fmla="*/ 238125 h 464344"/>
              <a:gd name="connsiteX9" fmla="*/ 1019175 w 1688306"/>
              <a:gd name="connsiteY9" fmla="*/ 140494 h 464344"/>
              <a:gd name="connsiteX10" fmla="*/ 1200150 w 1688306"/>
              <a:gd name="connsiteY10" fmla="*/ 71438 h 464344"/>
              <a:gd name="connsiteX11" fmla="*/ 1262062 w 1688306"/>
              <a:gd name="connsiteY11" fmla="*/ 35719 h 464344"/>
              <a:gd name="connsiteX12" fmla="*/ 1304925 w 1688306"/>
              <a:gd name="connsiteY12" fmla="*/ 4763 h 464344"/>
              <a:gd name="connsiteX13" fmla="*/ 1331119 w 1688306"/>
              <a:gd name="connsiteY13" fmla="*/ 0 h 464344"/>
              <a:gd name="connsiteX14" fmla="*/ 1397794 w 1688306"/>
              <a:gd name="connsiteY14" fmla="*/ 23813 h 464344"/>
              <a:gd name="connsiteX15" fmla="*/ 1593056 w 1688306"/>
              <a:gd name="connsiteY15" fmla="*/ 119063 h 464344"/>
              <a:gd name="connsiteX16" fmla="*/ 1659731 w 1688306"/>
              <a:gd name="connsiteY16" fmla="*/ 159544 h 464344"/>
              <a:gd name="connsiteX17" fmla="*/ 1688306 w 1688306"/>
              <a:gd name="connsiteY17" fmla="*/ 188119 h 464344"/>
              <a:gd name="connsiteX18" fmla="*/ 1688306 w 1688306"/>
              <a:gd name="connsiteY18" fmla="*/ 209550 h 464344"/>
              <a:gd name="connsiteX19" fmla="*/ 1674019 w 1688306"/>
              <a:gd name="connsiteY19" fmla="*/ 228600 h 464344"/>
              <a:gd name="connsiteX20" fmla="*/ 1614487 w 1688306"/>
              <a:gd name="connsiteY20" fmla="*/ 259557 h 464344"/>
              <a:gd name="connsiteX21" fmla="*/ 1593056 w 1688306"/>
              <a:gd name="connsiteY21" fmla="*/ 271463 h 464344"/>
              <a:gd name="connsiteX22" fmla="*/ 1164431 w 1688306"/>
              <a:gd name="connsiteY22" fmla="*/ 276225 h 464344"/>
              <a:gd name="connsiteX23" fmla="*/ 1095375 w 1688306"/>
              <a:gd name="connsiteY23" fmla="*/ 292894 h 464344"/>
              <a:gd name="connsiteX24" fmla="*/ 854869 w 1688306"/>
              <a:gd name="connsiteY24" fmla="*/ 357188 h 464344"/>
              <a:gd name="connsiteX25" fmla="*/ 645319 w 1688306"/>
              <a:gd name="connsiteY25" fmla="*/ 414338 h 464344"/>
              <a:gd name="connsiteX26" fmla="*/ 585787 w 1688306"/>
              <a:gd name="connsiteY26" fmla="*/ 428625 h 464344"/>
              <a:gd name="connsiteX27" fmla="*/ 364331 w 1688306"/>
              <a:gd name="connsiteY27" fmla="*/ 454819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88306" h="464344">
                <a:moveTo>
                  <a:pt x="364331" y="454819"/>
                </a:moveTo>
                <a:lnTo>
                  <a:pt x="242887" y="464344"/>
                </a:lnTo>
                <a:lnTo>
                  <a:pt x="66675" y="454819"/>
                </a:lnTo>
                <a:lnTo>
                  <a:pt x="0" y="219075"/>
                </a:lnTo>
                <a:lnTo>
                  <a:pt x="226219" y="276225"/>
                </a:lnTo>
                <a:lnTo>
                  <a:pt x="266700" y="285750"/>
                </a:lnTo>
                <a:lnTo>
                  <a:pt x="357187" y="288132"/>
                </a:lnTo>
                <a:lnTo>
                  <a:pt x="535781" y="278607"/>
                </a:lnTo>
                <a:lnTo>
                  <a:pt x="702469" y="238125"/>
                </a:lnTo>
                <a:lnTo>
                  <a:pt x="1019175" y="140494"/>
                </a:lnTo>
                <a:lnTo>
                  <a:pt x="1200150" y="71438"/>
                </a:lnTo>
                <a:lnTo>
                  <a:pt x="1262062" y="35719"/>
                </a:lnTo>
                <a:lnTo>
                  <a:pt x="1304925" y="4763"/>
                </a:lnTo>
                <a:lnTo>
                  <a:pt x="1331119" y="0"/>
                </a:lnTo>
                <a:lnTo>
                  <a:pt x="1397794" y="23813"/>
                </a:lnTo>
                <a:lnTo>
                  <a:pt x="1593056" y="119063"/>
                </a:lnTo>
                <a:lnTo>
                  <a:pt x="1659731" y="159544"/>
                </a:lnTo>
                <a:lnTo>
                  <a:pt x="1688306" y="188119"/>
                </a:lnTo>
                <a:lnTo>
                  <a:pt x="1688306" y="209550"/>
                </a:lnTo>
                <a:lnTo>
                  <a:pt x="1674019" y="228600"/>
                </a:lnTo>
                <a:lnTo>
                  <a:pt x="1614487" y="259557"/>
                </a:lnTo>
                <a:lnTo>
                  <a:pt x="1593056" y="271463"/>
                </a:lnTo>
                <a:lnTo>
                  <a:pt x="1164431" y="276225"/>
                </a:lnTo>
                <a:lnTo>
                  <a:pt x="1095375" y="292894"/>
                </a:lnTo>
                <a:lnTo>
                  <a:pt x="854869" y="357188"/>
                </a:lnTo>
                <a:lnTo>
                  <a:pt x="645319" y="414338"/>
                </a:lnTo>
                <a:lnTo>
                  <a:pt x="585787" y="428625"/>
                </a:lnTo>
                <a:lnTo>
                  <a:pt x="364331" y="4548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87049-67A9-4BF8-9746-6E4C0939EB00}"/>
              </a:ext>
            </a:extLst>
          </p:cNvPr>
          <p:cNvSpPr/>
          <p:nvPr/>
        </p:nvSpPr>
        <p:spPr>
          <a:xfrm>
            <a:off x="5802313" y="1831976"/>
            <a:ext cx="1319212" cy="1128713"/>
          </a:xfrm>
          <a:custGeom>
            <a:avLst/>
            <a:gdLst>
              <a:gd name="connsiteX0" fmla="*/ 640557 w 1319213"/>
              <a:gd name="connsiteY0" fmla="*/ 357188 h 1128713"/>
              <a:gd name="connsiteX1" fmla="*/ 745332 w 1319213"/>
              <a:gd name="connsiteY1" fmla="*/ 202407 h 1128713"/>
              <a:gd name="connsiteX2" fmla="*/ 809625 w 1319213"/>
              <a:gd name="connsiteY2" fmla="*/ 111919 h 1128713"/>
              <a:gd name="connsiteX3" fmla="*/ 833438 w 1319213"/>
              <a:gd name="connsiteY3" fmla="*/ 71438 h 1128713"/>
              <a:gd name="connsiteX4" fmla="*/ 842963 w 1319213"/>
              <a:gd name="connsiteY4" fmla="*/ 19050 h 1128713"/>
              <a:gd name="connsiteX5" fmla="*/ 1319213 w 1319213"/>
              <a:gd name="connsiteY5" fmla="*/ 0 h 1128713"/>
              <a:gd name="connsiteX6" fmla="*/ 1233488 w 1319213"/>
              <a:gd name="connsiteY6" fmla="*/ 54769 h 1128713"/>
              <a:gd name="connsiteX7" fmla="*/ 1159669 w 1319213"/>
              <a:gd name="connsiteY7" fmla="*/ 119063 h 1128713"/>
              <a:gd name="connsiteX8" fmla="*/ 992982 w 1319213"/>
              <a:gd name="connsiteY8" fmla="*/ 292894 h 1128713"/>
              <a:gd name="connsiteX9" fmla="*/ 764382 w 1319213"/>
              <a:gd name="connsiteY9" fmla="*/ 545307 h 1128713"/>
              <a:gd name="connsiteX10" fmla="*/ 547688 w 1319213"/>
              <a:gd name="connsiteY10" fmla="*/ 757238 h 1128713"/>
              <a:gd name="connsiteX11" fmla="*/ 319088 w 1319213"/>
              <a:gd name="connsiteY11" fmla="*/ 969169 h 1128713"/>
              <a:gd name="connsiteX12" fmla="*/ 259557 w 1319213"/>
              <a:gd name="connsiteY12" fmla="*/ 1031082 h 1128713"/>
              <a:gd name="connsiteX13" fmla="*/ 190500 w 1319213"/>
              <a:gd name="connsiteY13" fmla="*/ 1121569 h 1128713"/>
              <a:gd name="connsiteX14" fmla="*/ 0 w 1319213"/>
              <a:gd name="connsiteY14" fmla="*/ 1128713 h 1128713"/>
              <a:gd name="connsiteX15" fmla="*/ 47625 w 1319213"/>
              <a:gd name="connsiteY15" fmla="*/ 1062038 h 1128713"/>
              <a:gd name="connsiteX16" fmla="*/ 183357 w 1319213"/>
              <a:gd name="connsiteY16" fmla="*/ 928688 h 1128713"/>
              <a:gd name="connsiteX17" fmla="*/ 361950 w 1319213"/>
              <a:gd name="connsiteY17" fmla="*/ 728663 h 1128713"/>
              <a:gd name="connsiteX18" fmla="*/ 454819 w 1319213"/>
              <a:gd name="connsiteY18" fmla="*/ 614363 h 1128713"/>
              <a:gd name="connsiteX19" fmla="*/ 640557 w 1319213"/>
              <a:gd name="connsiteY19" fmla="*/ 357188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9213" h="1128713">
                <a:moveTo>
                  <a:pt x="640557" y="357188"/>
                </a:moveTo>
                <a:lnTo>
                  <a:pt x="745332" y="202407"/>
                </a:lnTo>
                <a:lnTo>
                  <a:pt x="809625" y="111919"/>
                </a:lnTo>
                <a:lnTo>
                  <a:pt x="833438" y="71438"/>
                </a:lnTo>
                <a:lnTo>
                  <a:pt x="842963" y="19050"/>
                </a:lnTo>
                <a:lnTo>
                  <a:pt x="1319213" y="0"/>
                </a:lnTo>
                <a:lnTo>
                  <a:pt x="1233488" y="54769"/>
                </a:lnTo>
                <a:lnTo>
                  <a:pt x="1159669" y="119063"/>
                </a:lnTo>
                <a:lnTo>
                  <a:pt x="992982" y="292894"/>
                </a:lnTo>
                <a:lnTo>
                  <a:pt x="764382" y="545307"/>
                </a:lnTo>
                <a:lnTo>
                  <a:pt x="547688" y="757238"/>
                </a:lnTo>
                <a:lnTo>
                  <a:pt x="319088" y="969169"/>
                </a:lnTo>
                <a:lnTo>
                  <a:pt x="259557" y="1031082"/>
                </a:lnTo>
                <a:lnTo>
                  <a:pt x="190500" y="1121569"/>
                </a:lnTo>
                <a:lnTo>
                  <a:pt x="0" y="1128713"/>
                </a:lnTo>
                <a:lnTo>
                  <a:pt x="47625" y="1062038"/>
                </a:lnTo>
                <a:lnTo>
                  <a:pt x="183357" y="928688"/>
                </a:lnTo>
                <a:lnTo>
                  <a:pt x="361950" y="728663"/>
                </a:lnTo>
                <a:lnTo>
                  <a:pt x="454819" y="614363"/>
                </a:lnTo>
                <a:lnTo>
                  <a:pt x="640557" y="3571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B381FF7-FA0B-4D7D-9260-17044FE96A55}"/>
              </a:ext>
            </a:extLst>
          </p:cNvPr>
          <p:cNvSpPr/>
          <p:nvPr/>
        </p:nvSpPr>
        <p:spPr>
          <a:xfrm rot="16200000">
            <a:off x="4583907" y="3067844"/>
            <a:ext cx="3503612" cy="2622550"/>
          </a:xfrm>
          <a:custGeom>
            <a:avLst/>
            <a:gdLst>
              <a:gd name="connsiteX0" fmla="*/ 3018049 w 3504320"/>
              <a:gd name="connsiteY0" fmla="*/ 560268 h 2621633"/>
              <a:gd name="connsiteX1" fmla="*/ 3002192 w 3504320"/>
              <a:gd name="connsiteY1" fmla="*/ 412273 h 2621633"/>
              <a:gd name="connsiteX2" fmla="*/ 2965194 w 3504320"/>
              <a:gd name="connsiteY2" fmla="*/ 126853 h 2621633"/>
              <a:gd name="connsiteX3" fmla="*/ 3134331 w 3504320"/>
              <a:gd name="connsiteY3" fmla="*/ 0 h 2621633"/>
              <a:gd name="connsiteX4" fmla="*/ 3155473 w 3504320"/>
              <a:gd name="connsiteY4" fmla="*/ 216708 h 2621633"/>
              <a:gd name="connsiteX5" fmla="*/ 3181901 w 3504320"/>
              <a:gd name="connsiteY5" fmla="*/ 401702 h 2621633"/>
              <a:gd name="connsiteX6" fmla="*/ 3208329 w 3504320"/>
              <a:gd name="connsiteY6" fmla="*/ 581411 h 2621633"/>
              <a:gd name="connsiteX7" fmla="*/ 3240042 w 3504320"/>
              <a:gd name="connsiteY7" fmla="*/ 840403 h 2621633"/>
              <a:gd name="connsiteX8" fmla="*/ 3282326 w 3504320"/>
              <a:gd name="connsiteY8" fmla="*/ 1057110 h 2621633"/>
              <a:gd name="connsiteX9" fmla="*/ 3298183 w 3504320"/>
              <a:gd name="connsiteY9" fmla="*/ 1220962 h 2621633"/>
              <a:gd name="connsiteX10" fmla="*/ 3329896 w 3504320"/>
              <a:gd name="connsiteY10" fmla="*/ 1437670 h 2621633"/>
              <a:gd name="connsiteX11" fmla="*/ 3366895 w 3504320"/>
              <a:gd name="connsiteY11" fmla="*/ 1675519 h 2621633"/>
              <a:gd name="connsiteX12" fmla="*/ 3398609 w 3504320"/>
              <a:gd name="connsiteY12" fmla="*/ 1881656 h 2621633"/>
              <a:gd name="connsiteX13" fmla="*/ 3419751 w 3504320"/>
              <a:gd name="connsiteY13" fmla="*/ 2029651 h 2621633"/>
              <a:gd name="connsiteX14" fmla="*/ 3430322 w 3504320"/>
              <a:gd name="connsiteY14" fmla="*/ 2098363 h 2621633"/>
              <a:gd name="connsiteX15" fmla="*/ 3451464 w 3504320"/>
              <a:gd name="connsiteY15" fmla="*/ 2135362 h 2621633"/>
              <a:gd name="connsiteX16" fmla="*/ 3483177 w 3504320"/>
              <a:gd name="connsiteY16" fmla="*/ 2198789 h 2621633"/>
              <a:gd name="connsiteX17" fmla="*/ 3504320 w 3504320"/>
              <a:gd name="connsiteY17" fmla="*/ 2272786 h 2621633"/>
              <a:gd name="connsiteX18" fmla="*/ 3499034 w 3504320"/>
              <a:gd name="connsiteY18" fmla="*/ 2293929 h 2621633"/>
              <a:gd name="connsiteX19" fmla="*/ 3382752 w 3504320"/>
              <a:gd name="connsiteY19" fmla="*/ 2447209 h 2621633"/>
              <a:gd name="connsiteX20" fmla="*/ 3303469 w 3504320"/>
              <a:gd name="connsiteY20" fmla="*/ 2547635 h 2621633"/>
              <a:gd name="connsiteX21" fmla="*/ 3255899 w 3504320"/>
              <a:gd name="connsiteY21" fmla="*/ 2584634 h 2621633"/>
              <a:gd name="connsiteX22" fmla="*/ 3176615 w 3504320"/>
              <a:gd name="connsiteY22" fmla="*/ 2616347 h 2621633"/>
              <a:gd name="connsiteX23" fmla="*/ 3144902 w 3504320"/>
              <a:gd name="connsiteY23" fmla="*/ 2621633 h 2621633"/>
              <a:gd name="connsiteX24" fmla="*/ 3055048 w 3504320"/>
              <a:gd name="connsiteY24" fmla="*/ 2563492 h 2621633"/>
              <a:gd name="connsiteX25" fmla="*/ 2991621 w 3504320"/>
              <a:gd name="connsiteY25" fmla="*/ 2515922 h 2621633"/>
              <a:gd name="connsiteX26" fmla="*/ 2896481 w 3504320"/>
              <a:gd name="connsiteY26" fmla="*/ 2489494 h 2621633"/>
              <a:gd name="connsiteX27" fmla="*/ 2833055 w 3504320"/>
              <a:gd name="connsiteY27" fmla="*/ 2473637 h 2621633"/>
              <a:gd name="connsiteX28" fmla="*/ 2695630 w 3504320"/>
              <a:gd name="connsiteY28" fmla="*/ 2463066 h 2621633"/>
              <a:gd name="connsiteX29" fmla="*/ 2489494 w 3504320"/>
              <a:gd name="connsiteY29" fmla="*/ 2463066 h 2621633"/>
              <a:gd name="connsiteX30" fmla="*/ 2093078 w 3504320"/>
              <a:gd name="connsiteY30" fmla="*/ 2468352 h 2621633"/>
              <a:gd name="connsiteX31" fmla="*/ 1733661 w 3504320"/>
              <a:gd name="connsiteY31" fmla="*/ 2473637 h 2621633"/>
              <a:gd name="connsiteX32" fmla="*/ 1337244 w 3504320"/>
              <a:gd name="connsiteY32" fmla="*/ 2494779 h 2621633"/>
              <a:gd name="connsiteX33" fmla="*/ 808689 w 3504320"/>
              <a:gd name="connsiteY33" fmla="*/ 2515922 h 2621633"/>
              <a:gd name="connsiteX34" fmla="*/ 459843 w 3504320"/>
              <a:gd name="connsiteY34" fmla="*/ 2537064 h 2621633"/>
              <a:gd name="connsiteX35" fmla="*/ 406988 w 3504320"/>
              <a:gd name="connsiteY35" fmla="*/ 2537064 h 2621633"/>
              <a:gd name="connsiteX36" fmla="*/ 327704 w 3504320"/>
              <a:gd name="connsiteY36" fmla="*/ 2526493 h 2621633"/>
              <a:gd name="connsiteX37" fmla="*/ 126854 w 3504320"/>
              <a:gd name="connsiteY37" fmla="*/ 2468352 h 2621633"/>
              <a:gd name="connsiteX38" fmla="*/ 47570 w 3504320"/>
              <a:gd name="connsiteY38" fmla="*/ 2436638 h 2621633"/>
              <a:gd name="connsiteX39" fmla="*/ 10572 w 3504320"/>
              <a:gd name="connsiteY39" fmla="*/ 2404925 h 2621633"/>
              <a:gd name="connsiteX40" fmla="*/ 0 w 3504320"/>
              <a:gd name="connsiteY40" fmla="*/ 2357355 h 2621633"/>
              <a:gd name="connsiteX41" fmla="*/ 26428 w 3504320"/>
              <a:gd name="connsiteY41" fmla="*/ 2299214 h 2621633"/>
              <a:gd name="connsiteX42" fmla="*/ 89855 w 3504320"/>
              <a:gd name="connsiteY42" fmla="*/ 2246359 h 2621633"/>
              <a:gd name="connsiteX43" fmla="*/ 354132 w 3504320"/>
              <a:gd name="connsiteY43" fmla="*/ 2182932 h 2621633"/>
              <a:gd name="connsiteX44" fmla="*/ 528555 w 3504320"/>
              <a:gd name="connsiteY44" fmla="*/ 2214645 h 2621633"/>
              <a:gd name="connsiteX45" fmla="*/ 549698 w 3504320"/>
              <a:gd name="connsiteY45" fmla="*/ 2235788 h 2621633"/>
              <a:gd name="connsiteX46" fmla="*/ 597267 w 3504320"/>
              <a:gd name="connsiteY46" fmla="*/ 2246359 h 2621633"/>
              <a:gd name="connsiteX47" fmla="*/ 1067681 w 3504320"/>
              <a:gd name="connsiteY47" fmla="*/ 2246359 h 2621633"/>
              <a:gd name="connsiteX48" fmla="*/ 1506382 w 3504320"/>
              <a:gd name="connsiteY48" fmla="*/ 2246359 h 2621633"/>
              <a:gd name="connsiteX49" fmla="*/ 1680805 w 3504320"/>
              <a:gd name="connsiteY49" fmla="*/ 2225216 h 2621633"/>
              <a:gd name="connsiteX50" fmla="*/ 2320357 w 3504320"/>
              <a:gd name="connsiteY50" fmla="*/ 2230502 h 2621633"/>
              <a:gd name="connsiteX51" fmla="*/ 2531778 w 3504320"/>
              <a:gd name="connsiteY51" fmla="*/ 2219931 h 2621633"/>
              <a:gd name="connsiteX52" fmla="*/ 3049762 w 3504320"/>
              <a:gd name="connsiteY52" fmla="*/ 2225216 h 2621633"/>
              <a:gd name="connsiteX53" fmla="*/ 3171330 w 3504320"/>
              <a:gd name="connsiteY53" fmla="*/ 2219931 h 2621633"/>
              <a:gd name="connsiteX54" fmla="*/ 3213614 w 3504320"/>
              <a:gd name="connsiteY54" fmla="*/ 2198789 h 2621633"/>
              <a:gd name="connsiteX55" fmla="*/ 3240042 w 3504320"/>
              <a:gd name="connsiteY55" fmla="*/ 2140648 h 2621633"/>
              <a:gd name="connsiteX56" fmla="*/ 3224185 w 3504320"/>
              <a:gd name="connsiteY56" fmla="*/ 1834086 h 2621633"/>
              <a:gd name="connsiteX57" fmla="*/ 3166044 w 3504320"/>
              <a:gd name="connsiteY57" fmla="*/ 1400671 h 2621633"/>
              <a:gd name="connsiteX58" fmla="*/ 3107903 w 3504320"/>
              <a:gd name="connsiteY58" fmla="*/ 1152250 h 2621633"/>
              <a:gd name="connsiteX59" fmla="*/ 3055048 w 3504320"/>
              <a:gd name="connsiteY59" fmla="*/ 856259 h 2621633"/>
              <a:gd name="connsiteX60" fmla="*/ 3044477 w 3504320"/>
              <a:gd name="connsiteY60" fmla="*/ 734692 h 2621633"/>
              <a:gd name="connsiteX61" fmla="*/ 3018049 w 3504320"/>
              <a:gd name="connsiteY61" fmla="*/ 560268 h 262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04320" h="2621633">
                <a:moveTo>
                  <a:pt x="3018049" y="560268"/>
                </a:moveTo>
                <a:lnTo>
                  <a:pt x="3002192" y="412273"/>
                </a:lnTo>
                <a:lnTo>
                  <a:pt x="2965194" y="126853"/>
                </a:lnTo>
                <a:lnTo>
                  <a:pt x="3134331" y="0"/>
                </a:lnTo>
                <a:lnTo>
                  <a:pt x="3155473" y="216708"/>
                </a:lnTo>
                <a:lnTo>
                  <a:pt x="3181901" y="401702"/>
                </a:lnTo>
                <a:lnTo>
                  <a:pt x="3208329" y="581411"/>
                </a:lnTo>
                <a:lnTo>
                  <a:pt x="3240042" y="840403"/>
                </a:lnTo>
                <a:lnTo>
                  <a:pt x="3282326" y="1057110"/>
                </a:lnTo>
                <a:lnTo>
                  <a:pt x="3298183" y="1220962"/>
                </a:lnTo>
                <a:lnTo>
                  <a:pt x="3329896" y="1437670"/>
                </a:lnTo>
                <a:lnTo>
                  <a:pt x="3366895" y="1675519"/>
                </a:lnTo>
                <a:lnTo>
                  <a:pt x="3398609" y="1881656"/>
                </a:lnTo>
                <a:lnTo>
                  <a:pt x="3419751" y="2029651"/>
                </a:lnTo>
                <a:lnTo>
                  <a:pt x="3430322" y="2098363"/>
                </a:lnTo>
                <a:lnTo>
                  <a:pt x="3451464" y="2135362"/>
                </a:lnTo>
                <a:lnTo>
                  <a:pt x="3483177" y="2198789"/>
                </a:lnTo>
                <a:lnTo>
                  <a:pt x="3504320" y="2272786"/>
                </a:lnTo>
                <a:lnTo>
                  <a:pt x="3499034" y="2293929"/>
                </a:lnTo>
                <a:lnTo>
                  <a:pt x="3382752" y="2447209"/>
                </a:lnTo>
                <a:lnTo>
                  <a:pt x="3303469" y="2547635"/>
                </a:lnTo>
                <a:lnTo>
                  <a:pt x="3255899" y="2584634"/>
                </a:lnTo>
                <a:lnTo>
                  <a:pt x="3176615" y="2616347"/>
                </a:lnTo>
                <a:lnTo>
                  <a:pt x="3144902" y="2621633"/>
                </a:lnTo>
                <a:lnTo>
                  <a:pt x="3055048" y="2563492"/>
                </a:lnTo>
                <a:lnTo>
                  <a:pt x="2991621" y="2515922"/>
                </a:lnTo>
                <a:lnTo>
                  <a:pt x="2896481" y="2489494"/>
                </a:lnTo>
                <a:lnTo>
                  <a:pt x="2833055" y="2473637"/>
                </a:lnTo>
                <a:lnTo>
                  <a:pt x="2695630" y="2463066"/>
                </a:lnTo>
                <a:lnTo>
                  <a:pt x="2489494" y="2463066"/>
                </a:lnTo>
                <a:lnTo>
                  <a:pt x="2093078" y="2468352"/>
                </a:lnTo>
                <a:lnTo>
                  <a:pt x="1733661" y="2473637"/>
                </a:lnTo>
                <a:lnTo>
                  <a:pt x="1337244" y="2494779"/>
                </a:lnTo>
                <a:lnTo>
                  <a:pt x="808689" y="2515922"/>
                </a:lnTo>
                <a:lnTo>
                  <a:pt x="459843" y="2537064"/>
                </a:lnTo>
                <a:lnTo>
                  <a:pt x="406988" y="2537064"/>
                </a:lnTo>
                <a:lnTo>
                  <a:pt x="327704" y="2526493"/>
                </a:lnTo>
                <a:lnTo>
                  <a:pt x="126854" y="2468352"/>
                </a:lnTo>
                <a:lnTo>
                  <a:pt x="47570" y="2436638"/>
                </a:lnTo>
                <a:lnTo>
                  <a:pt x="10572" y="2404925"/>
                </a:lnTo>
                <a:lnTo>
                  <a:pt x="0" y="2357355"/>
                </a:lnTo>
                <a:lnTo>
                  <a:pt x="26428" y="2299214"/>
                </a:lnTo>
                <a:lnTo>
                  <a:pt x="89855" y="2246359"/>
                </a:lnTo>
                <a:lnTo>
                  <a:pt x="354132" y="2182932"/>
                </a:lnTo>
                <a:lnTo>
                  <a:pt x="528555" y="2214645"/>
                </a:lnTo>
                <a:lnTo>
                  <a:pt x="549698" y="2235788"/>
                </a:lnTo>
                <a:lnTo>
                  <a:pt x="597267" y="2246359"/>
                </a:lnTo>
                <a:lnTo>
                  <a:pt x="1067681" y="2246359"/>
                </a:lnTo>
                <a:lnTo>
                  <a:pt x="1506382" y="2246359"/>
                </a:lnTo>
                <a:lnTo>
                  <a:pt x="1680805" y="2225216"/>
                </a:lnTo>
                <a:lnTo>
                  <a:pt x="2320357" y="2230502"/>
                </a:lnTo>
                <a:lnTo>
                  <a:pt x="2531778" y="2219931"/>
                </a:lnTo>
                <a:lnTo>
                  <a:pt x="3049762" y="2225216"/>
                </a:lnTo>
                <a:lnTo>
                  <a:pt x="3171330" y="2219931"/>
                </a:lnTo>
                <a:lnTo>
                  <a:pt x="3213614" y="2198789"/>
                </a:lnTo>
                <a:lnTo>
                  <a:pt x="3240042" y="2140648"/>
                </a:lnTo>
                <a:lnTo>
                  <a:pt x="3224185" y="1834086"/>
                </a:lnTo>
                <a:lnTo>
                  <a:pt x="3166044" y="1400671"/>
                </a:lnTo>
                <a:lnTo>
                  <a:pt x="3107903" y="1152250"/>
                </a:lnTo>
                <a:lnTo>
                  <a:pt x="3055048" y="856259"/>
                </a:lnTo>
                <a:lnTo>
                  <a:pt x="3044477" y="734692"/>
                </a:lnTo>
                <a:lnTo>
                  <a:pt x="3018049" y="560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7D6217-0C90-4DF7-AC4B-FFF232BA63E7}"/>
              </a:ext>
            </a:extLst>
          </p:cNvPr>
          <p:cNvSpPr/>
          <p:nvPr/>
        </p:nvSpPr>
        <p:spPr>
          <a:xfrm>
            <a:off x="6557964" y="5465764"/>
            <a:ext cx="746125" cy="592137"/>
          </a:xfrm>
          <a:custGeom>
            <a:avLst/>
            <a:gdLst>
              <a:gd name="connsiteX0" fmla="*/ 347662 w 745331"/>
              <a:gd name="connsiteY0" fmla="*/ 102394 h 592931"/>
              <a:gd name="connsiteX1" fmla="*/ 464343 w 745331"/>
              <a:gd name="connsiteY1" fmla="*/ 130969 h 592931"/>
              <a:gd name="connsiteX2" fmla="*/ 535781 w 745331"/>
              <a:gd name="connsiteY2" fmla="*/ 142875 h 592931"/>
              <a:gd name="connsiteX3" fmla="*/ 623887 w 745331"/>
              <a:gd name="connsiteY3" fmla="*/ 147637 h 592931"/>
              <a:gd name="connsiteX4" fmla="*/ 664368 w 745331"/>
              <a:gd name="connsiteY4" fmla="*/ 140494 h 592931"/>
              <a:gd name="connsiteX5" fmla="*/ 745331 w 745331"/>
              <a:gd name="connsiteY5" fmla="*/ 80962 h 592931"/>
              <a:gd name="connsiteX6" fmla="*/ 735806 w 745331"/>
              <a:gd name="connsiteY6" fmla="*/ 592931 h 592931"/>
              <a:gd name="connsiteX7" fmla="*/ 711993 w 745331"/>
              <a:gd name="connsiteY7" fmla="*/ 578644 h 592931"/>
              <a:gd name="connsiteX8" fmla="*/ 657225 w 745331"/>
              <a:gd name="connsiteY8" fmla="*/ 509587 h 592931"/>
              <a:gd name="connsiteX9" fmla="*/ 597693 w 745331"/>
              <a:gd name="connsiteY9" fmla="*/ 450056 h 592931"/>
              <a:gd name="connsiteX10" fmla="*/ 495300 w 745331"/>
              <a:gd name="connsiteY10" fmla="*/ 359569 h 592931"/>
              <a:gd name="connsiteX11" fmla="*/ 400050 w 745331"/>
              <a:gd name="connsiteY11" fmla="*/ 292894 h 592931"/>
              <a:gd name="connsiteX12" fmla="*/ 333375 w 745331"/>
              <a:gd name="connsiteY12" fmla="*/ 252412 h 592931"/>
              <a:gd name="connsiteX13" fmla="*/ 190500 w 745331"/>
              <a:gd name="connsiteY13" fmla="*/ 173831 h 592931"/>
              <a:gd name="connsiteX14" fmla="*/ 52387 w 745331"/>
              <a:gd name="connsiteY14" fmla="*/ 90487 h 592931"/>
              <a:gd name="connsiteX15" fmla="*/ 21431 w 745331"/>
              <a:gd name="connsiteY15" fmla="*/ 69056 h 592931"/>
              <a:gd name="connsiteX16" fmla="*/ 4762 w 745331"/>
              <a:gd name="connsiteY16" fmla="*/ 50006 h 592931"/>
              <a:gd name="connsiteX17" fmla="*/ 0 w 745331"/>
              <a:gd name="connsiteY17" fmla="*/ 33337 h 592931"/>
              <a:gd name="connsiteX18" fmla="*/ 2381 w 745331"/>
              <a:gd name="connsiteY18" fmla="*/ 14287 h 592931"/>
              <a:gd name="connsiteX19" fmla="*/ 16668 w 745331"/>
              <a:gd name="connsiteY19" fmla="*/ 4762 h 592931"/>
              <a:gd name="connsiteX20" fmla="*/ 50006 w 745331"/>
              <a:gd name="connsiteY20" fmla="*/ 0 h 592931"/>
              <a:gd name="connsiteX21" fmla="*/ 95250 w 745331"/>
              <a:gd name="connsiteY21" fmla="*/ 19050 h 592931"/>
              <a:gd name="connsiteX22" fmla="*/ 200025 w 745331"/>
              <a:gd name="connsiteY22" fmla="*/ 59531 h 592931"/>
              <a:gd name="connsiteX23" fmla="*/ 347662 w 745331"/>
              <a:gd name="connsiteY23" fmla="*/ 102394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5331" h="592931">
                <a:moveTo>
                  <a:pt x="347662" y="102394"/>
                </a:moveTo>
                <a:lnTo>
                  <a:pt x="464343" y="130969"/>
                </a:lnTo>
                <a:lnTo>
                  <a:pt x="535781" y="142875"/>
                </a:lnTo>
                <a:lnTo>
                  <a:pt x="623887" y="147637"/>
                </a:lnTo>
                <a:lnTo>
                  <a:pt x="664368" y="140494"/>
                </a:lnTo>
                <a:lnTo>
                  <a:pt x="745331" y="80962"/>
                </a:lnTo>
                <a:lnTo>
                  <a:pt x="735806" y="592931"/>
                </a:lnTo>
                <a:lnTo>
                  <a:pt x="711993" y="578644"/>
                </a:lnTo>
                <a:lnTo>
                  <a:pt x="657225" y="509587"/>
                </a:lnTo>
                <a:lnTo>
                  <a:pt x="597693" y="450056"/>
                </a:lnTo>
                <a:lnTo>
                  <a:pt x="495300" y="359569"/>
                </a:lnTo>
                <a:lnTo>
                  <a:pt x="400050" y="292894"/>
                </a:lnTo>
                <a:lnTo>
                  <a:pt x="333375" y="252412"/>
                </a:lnTo>
                <a:lnTo>
                  <a:pt x="190500" y="173831"/>
                </a:lnTo>
                <a:lnTo>
                  <a:pt x="52387" y="90487"/>
                </a:lnTo>
                <a:lnTo>
                  <a:pt x="21431" y="69056"/>
                </a:lnTo>
                <a:lnTo>
                  <a:pt x="4762" y="50006"/>
                </a:lnTo>
                <a:lnTo>
                  <a:pt x="0" y="33337"/>
                </a:lnTo>
                <a:lnTo>
                  <a:pt x="2381" y="14287"/>
                </a:lnTo>
                <a:lnTo>
                  <a:pt x="16668" y="4762"/>
                </a:lnTo>
                <a:lnTo>
                  <a:pt x="50006" y="0"/>
                </a:lnTo>
                <a:lnTo>
                  <a:pt x="95250" y="19050"/>
                </a:lnTo>
                <a:lnTo>
                  <a:pt x="200025" y="59531"/>
                </a:lnTo>
                <a:lnTo>
                  <a:pt x="347662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FB551FE-754B-4AAC-B061-07D256A5E3E0}"/>
              </a:ext>
            </a:extLst>
          </p:cNvPr>
          <p:cNvSpPr/>
          <p:nvPr/>
        </p:nvSpPr>
        <p:spPr>
          <a:xfrm>
            <a:off x="5867400" y="2979739"/>
            <a:ext cx="419100" cy="1627187"/>
          </a:xfrm>
          <a:custGeom>
            <a:avLst/>
            <a:gdLst>
              <a:gd name="connsiteX0" fmla="*/ 155342 w 420129"/>
              <a:gd name="connsiteY0" fmla="*/ 582532 h 1627561"/>
              <a:gd name="connsiteX1" fmla="*/ 158872 w 420129"/>
              <a:gd name="connsiteY1" fmla="*/ 338928 h 1627561"/>
              <a:gd name="connsiteX2" fmla="*/ 158872 w 420129"/>
              <a:gd name="connsiteY2" fmla="*/ 247135 h 1627561"/>
              <a:gd name="connsiteX3" fmla="*/ 155342 w 420129"/>
              <a:gd name="connsiteY3" fmla="*/ 225952 h 1627561"/>
              <a:gd name="connsiteX4" fmla="*/ 130628 w 420129"/>
              <a:gd name="connsiteY4" fmla="*/ 197708 h 1627561"/>
              <a:gd name="connsiteX5" fmla="*/ 31774 w 420129"/>
              <a:gd name="connsiteY5" fmla="*/ 77671 h 1627561"/>
              <a:gd name="connsiteX6" fmla="*/ 0 w 420129"/>
              <a:gd name="connsiteY6" fmla="*/ 49427 h 1627561"/>
              <a:gd name="connsiteX7" fmla="*/ 300092 w 420129"/>
              <a:gd name="connsiteY7" fmla="*/ 0 h 1627561"/>
              <a:gd name="connsiteX8" fmla="*/ 321275 w 420129"/>
              <a:gd name="connsiteY8" fmla="*/ 38835 h 1627561"/>
              <a:gd name="connsiteX9" fmla="*/ 331867 w 420129"/>
              <a:gd name="connsiteY9" fmla="*/ 63549 h 1627561"/>
              <a:gd name="connsiteX10" fmla="*/ 363641 w 420129"/>
              <a:gd name="connsiteY10" fmla="*/ 88262 h 1627561"/>
              <a:gd name="connsiteX11" fmla="*/ 409538 w 420129"/>
              <a:gd name="connsiteY11" fmla="*/ 127098 h 1627561"/>
              <a:gd name="connsiteX12" fmla="*/ 420129 w 420129"/>
              <a:gd name="connsiteY12" fmla="*/ 151811 h 1627561"/>
              <a:gd name="connsiteX13" fmla="*/ 420129 w 420129"/>
              <a:gd name="connsiteY13" fmla="*/ 211830 h 1627561"/>
              <a:gd name="connsiteX14" fmla="*/ 406007 w 420129"/>
              <a:gd name="connsiteY14" fmla="*/ 261257 h 1627561"/>
              <a:gd name="connsiteX15" fmla="*/ 402477 w 420129"/>
              <a:gd name="connsiteY15" fmla="*/ 296562 h 1627561"/>
              <a:gd name="connsiteX16" fmla="*/ 406007 w 420129"/>
              <a:gd name="connsiteY16" fmla="*/ 695509 h 1627561"/>
              <a:gd name="connsiteX17" fmla="*/ 406007 w 420129"/>
              <a:gd name="connsiteY17" fmla="*/ 900278 h 1627561"/>
              <a:gd name="connsiteX18" fmla="*/ 391885 w 420129"/>
              <a:gd name="connsiteY18" fmla="*/ 1239206 h 1627561"/>
              <a:gd name="connsiteX19" fmla="*/ 388355 w 420129"/>
              <a:gd name="connsiteY19" fmla="*/ 1376895 h 1627561"/>
              <a:gd name="connsiteX20" fmla="*/ 381294 w 420129"/>
              <a:gd name="connsiteY20" fmla="*/ 1521646 h 1627561"/>
              <a:gd name="connsiteX21" fmla="*/ 384824 w 420129"/>
              <a:gd name="connsiteY21" fmla="*/ 1606378 h 1627561"/>
              <a:gd name="connsiteX22" fmla="*/ 127098 w 420129"/>
              <a:gd name="connsiteY22" fmla="*/ 1627561 h 1627561"/>
              <a:gd name="connsiteX23" fmla="*/ 137689 w 420129"/>
              <a:gd name="connsiteY23" fmla="*/ 1560481 h 1627561"/>
              <a:gd name="connsiteX24" fmla="*/ 144750 w 420129"/>
              <a:gd name="connsiteY24" fmla="*/ 1295694 h 1627561"/>
              <a:gd name="connsiteX25" fmla="*/ 151811 w 420129"/>
              <a:gd name="connsiteY25" fmla="*/ 932052 h 1627561"/>
              <a:gd name="connsiteX26" fmla="*/ 155342 w 420129"/>
              <a:gd name="connsiteY26" fmla="*/ 727283 h 1627561"/>
              <a:gd name="connsiteX27" fmla="*/ 155342 w 420129"/>
              <a:gd name="connsiteY27" fmla="*/ 582532 h 162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0129" h="1627561">
                <a:moveTo>
                  <a:pt x="155342" y="582532"/>
                </a:moveTo>
                <a:cubicBezTo>
                  <a:pt x="156519" y="501331"/>
                  <a:pt x="157695" y="420129"/>
                  <a:pt x="158872" y="338928"/>
                </a:cubicBezTo>
                <a:lnTo>
                  <a:pt x="158872" y="247135"/>
                </a:lnTo>
                <a:lnTo>
                  <a:pt x="155342" y="225952"/>
                </a:lnTo>
                <a:lnTo>
                  <a:pt x="130628" y="197708"/>
                </a:lnTo>
                <a:lnTo>
                  <a:pt x="31774" y="77671"/>
                </a:lnTo>
                <a:lnTo>
                  <a:pt x="0" y="49427"/>
                </a:lnTo>
                <a:lnTo>
                  <a:pt x="300092" y="0"/>
                </a:lnTo>
                <a:lnTo>
                  <a:pt x="321275" y="38835"/>
                </a:lnTo>
                <a:lnTo>
                  <a:pt x="331867" y="63549"/>
                </a:lnTo>
                <a:lnTo>
                  <a:pt x="363641" y="88262"/>
                </a:lnTo>
                <a:lnTo>
                  <a:pt x="409538" y="127098"/>
                </a:lnTo>
                <a:lnTo>
                  <a:pt x="420129" y="151811"/>
                </a:lnTo>
                <a:lnTo>
                  <a:pt x="420129" y="211830"/>
                </a:lnTo>
                <a:lnTo>
                  <a:pt x="406007" y="261257"/>
                </a:lnTo>
                <a:lnTo>
                  <a:pt x="402477" y="296562"/>
                </a:lnTo>
                <a:cubicBezTo>
                  <a:pt x="403654" y="429544"/>
                  <a:pt x="404830" y="562527"/>
                  <a:pt x="406007" y="695509"/>
                </a:cubicBezTo>
                <a:lnTo>
                  <a:pt x="406007" y="900278"/>
                </a:lnTo>
                <a:lnTo>
                  <a:pt x="391885" y="1239206"/>
                </a:lnTo>
                <a:cubicBezTo>
                  <a:pt x="390708" y="1285102"/>
                  <a:pt x="389532" y="1330999"/>
                  <a:pt x="388355" y="1376895"/>
                </a:cubicBezTo>
                <a:lnTo>
                  <a:pt x="381294" y="1521646"/>
                </a:lnTo>
                <a:lnTo>
                  <a:pt x="384824" y="1606378"/>
                </a:lnTo>
                <a:lnTo>
                  <a:pt x="127098" y="1627561"/>
                </a:lnTo>
                <a:lnTo>
                  <a:pt x="137689" y="1560481"/>
                </a:lnTo>
                <a:lnTo>
                  <a:pt x="144750" y="1295694"/>
                </a:lnTo>
                <a:lnTo>
                  <a:pt x="151811" y="932052"/>
                </a:lnTo>
                <a:lnTo>
                  <a:pt x="155342" y="727283"/>
                </a:lnTo>
                <a:lnTo>
                  <a:pt x="155342" y="5825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D3418FC-9791-4C96-A119-459A74B0B29C}"/>
              </a:ext>
            </a:extLst>
          </p:cNvPr>
          <p:cNvSpPr/>
          <p:nvPr/>
        </p:nvSpPr>
        <p:spPr>
          <a:xfrm>
            <a:off x="5037138" y="3519489"/>
            <a:ext cx="2298700" cy="473075"/>
          </a:xfrm>
          <a:custGeom>
            <a:avLst/>
            <a:gdLst>
              <a:gd name="connsiteX0" fmla="*/ 473087 w 2298356"/>
              <a:gd name="connsiteY0" fmla="*/ 261258 h 473088"/>
              <a:gd name="connsiteX1" fmla="*/ 713161 w 2298356"/>
              <a:gd name="connsiteY1" fmla="*/ 240075 h 473088"/>
              <a:gd name="connsiteX2" fmla="*/ 981479 w 2298356"/>
              <a:gd name="connsiteY2" fmla="*/ 201239 h 473088"/>
              <a:gd name="connsiteX3" fmla="*/ 1246267 w 2298356"/>
              <a:gd name="connsiteY3" fmla="*/ 151812 h 473088"/>
              <a:gd name="connsiteX4" fmla="*/ 1482810 w 2298356"/>
              <a:gd name="connsiteY4" fmla="*/ 109446 h 473088"/>
              <a:gd name="connsiteX5" fmla="*/ 1761720 w 2298356"/>
              <a:gd name="connsiteY5" fmla="*/ 45897 h 473088"/>
              <a:gd name="connsiteX6" fmla="*/ 1881757 w 2298356"/>
              <a:gd name="connsiteY6" fmla="*/ 14122 h 473088"/>
              <a:gd name="connsiteX7" fmla="*/ 1924123 w 2298356"/>
              <a:gd name="connsiteY7" fmla="*/ 0 h 473088"/>
              <a:gd name="connsiteX8" fmla="*/ 1966489 w 2298356"/>
              <a:gd name="connsiteY8" fmla="*/ 10592 h 473088"/>
              <a:gd name="connsiteX9" fmla="*/ 2068874 w 2298356"/>
              <a:gd name="connsiteY9" fmla="*/ 56488 h 473088"/>
              <a:gd name="connsiteX10" fmla="*/ 2139484 w 2298356"/>
              <a:gd name="connsiteY10" fmla="*/ 95324 h 473088"/>
              <a:gd name="connsiteX11" fmla="*/ 2259521 w 2298356"/>
              <a:gd name="connsiteY11" fmla="*/ 180056 h 473088"/>
              <a:gd name="connsiteX12" fmla="*/ 2298356 w 2298356"/>
              <a:gd name="connsiteY12" fmla="*/ 317746 h 473088"/>
              <a:gd name="connsiteX13" fmla="*/ 2213624 w 2298356"/>
              <a:gd name="connsiteY13" fmla="*/ 314215 h 473088"/>
              <a:gd name="connsiteX14" fmla="*/ 2121831 w 2298356"/>
              <a:gd name="connsiteY14" fmla="*/ 296563 h 473088"/>
              <a:gd name="connsiteX15" fmla="*/ 2040630 w 2298356"/>
              <a:gd name="connsiteY15" fmla="*/ 278910 h 473088"/>
              <a:gd name="connsiteX16" fmla="*/ 1938245 w 2298356"/>
              <a:gd name="connsiteY16" fmla="*/ 268319 h 473088"/>
              <a:gd name="connsiteX17" fmla="*/ 1853513 w 2298356"/>
              <a:gd name="connsiteY17" fmla="*/ 264788 h 473088"/>
              <a:gd name="connsiteX18" fmla="*/ 1616970 w 2298356"/>
              <a:gd name="connsiteY18" fmla="*/ 300093 h 473088"/>
              <a:gd name="connsiteX19" fmla="*/ 1235675 w 2298356"/>
              <a:gd name="connsiteY19" fmla="*/ 356581 h 473088"/>
              <a:gd name="connsiteX20" fmla="*/ 956766 w 2298356"/>
              <a:gd name="connsiteY20" fmla="*/ 381295 h 473088"/>
              <a:gd name="connsiteX21" fmla="*/ 579002 w 2298356"/>
              <a:gd name="connsiteY21" fmla="*/ 423661 h 473088"/>
              <a:gd name="connsiteX22" fmla="*/ 310684 w 2298356"/>
              <a:gd name="connsiteY22" fmla="*/ 451905 h 473088"/>
              <a:gd name="connsiteX23" fmla="*/ 60018 w 2298356"/>
              <a:gd name="connsiteY23" fmla="*/ 473088 h 473088"/>
              <a:gd name="connsiteX24" fmla="*/ 0 w 2298356"/>
              <a:gd name="connsiteY24" fmla="*/ 268319 h 473088"/>
              <a:gd name="connsiteX25" fmla="*/ 123567 w 2298356"/>
              <a:gd name="connsiteY25" fmla="*/ 285971 h 473088"/>
              <a:gd name="connsiteX26" fmla="*/ 296562 w 2298356"/>
              <a:gd name="connsiteY26" fmla="*/ 282441 h 473088"/>
              <a:gd name="connsiteX27" fmla="*/ 473087 w 2298356"/>
              <a:gd name="connsiteY27" fmla="*/ 261258 h 47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98356" h="473088">
                <a:moveTo>
                  <a:pt x="473087" y="261258"/>
                </a:moveTo>
                <a:lnTo>
                  <a:pt x="713161" y="240075"/>
                </a:lnTo>
                <a:lnTo>
                  <a:pt x="981479" y="201239"/>
                </a:lnTo>
                <a:lnTo>
                  <a:pt x="1246267" y="151812"/>
                </a:lnTo>
                <a:lnTo>
                  <a:pt x="1482810" y="109446"/>
                </a:lnTo>
                <a:lnTo>
                  <a:pt x="1761720" y="45897"/>
                </a:lnTo>
                <a:lnTo>
                  <a:pt x="1881757" y="14122"/>
                </a:lnTo>
                <a:lnTo>
                  <a:pt x="1924123" y="0"/>
                </a:lnTo>
                <a:lnTo>
                  <a:pt x="1966489" y="10592"/>
                </a:lnTo>
                <a:lnTo>
                  <a:pt x="2068874" y="56488"/>
                </a:lnTo>
                <a:lnTo>
                  <a:pt x="2139484" y="95324"/>
                </a:lnTo>
                <a:lnTo>
                  <a:pt x="2259521" y="180056"/>
                </a:lnTo>
                <a:lnTo>
                  <a:pt x="2298356" y="317746"/>
                </a:lnTo>
                <a:lnTo>
                  <a:pt x="2213624" y="314215"/>
                </a:lnTo>
                <a:lnTo>
                  <a:pt x="2121831" y="296563"/>
                </a:lnTo>
                <a:lnTo>
                  <a:pt x="2040630" y="278910"/>
                </a:lnTo>
                <a:lnTo>
                  <a:pt x="1938245" y="268319"/>
                </a:lnTo>
                <a:lnTo>
                  <a:pt x="1853513" y="264788"/>
                </a:lnTo>
                <a:lnTo>
                  <a:pt x="1616970" y="300093"/>
                </a:lnTo>
                <a:lnTo>
                  <a:pt x="1235675" y="356581"/>
                </a:lnTo>
                <a:lnTo>
                  <a:pt x="956766" y="381295"/>
                </a:lnTo>
                <a:lnTo>
                  <a:pt x="579002" y="423661"/>
                </a:lnTo>
                <a:lnTo>
                  <a:pt x="310684" y="451905"/>
                </a:lnTo>
                <a:lnTo>
                  <a:pt x="60018" y="473088"/>
                </a:lnTo>
                <a:lnTo>
                  <a:pt x="0" y="268319"/>
                </a:lnTo>
                <a:lnTo>
                  <a:pt x="123567" y="285971"/>
                </a:lnTo>
                <a:lnTo>
                  <a:pt x="296562" y="282441"/>
                </a:lnTo>
                <a:lnTo>
                  <a:pt x="473087" y="261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8BBDF1F-EBAE-48C0-BAF3-6C1224332FF4}"/>
              </a:ext>
            </a:extLst>
          </p:cNvPr>
          <p:cNvSpPr/>
          <p:nvPr/>
        </p:nvSpPr>
        <p:spPr>
          <a:xfrm>
            <a:off x="5003801" y="4384675"/>
            <a:ext cx="2322513" cy="387350"/>
          </a:xfrm>
          <a:custGeom>
            <a:avLst/>
            <a:gdLst>
              <a:gd name="connsiteX0" fmla="*/ 473582 w 2323231"/>
              <a:gd name="connsiteY0" fmla="*/ 196582 h 387206"/>
              <a:gd name="connsiteX1" fmla="*/ 667184 w 2323231"/>
              <a:gd name="connsiteY1" fmla="*/ 184667 h 387206"/>
              <a:gd name="connsiteX2" fmla="*/ 994820 w 2323231"/>
              <a:gd name="connsiteY2" fmla="*/ 157861 h 387206"/>
              <a:gd name="connsiteX3" fmla="*/ 1268842 w 2323231"/>
              <a:gd name="connsiteY3" fmla="*/ 116162 h 387206"/>
              <a:gd name="connsiteX4" fmla="*/ 1551799 w 2323231"/>
              <a:gd name="connsiteY4" fmla="*/ 68506 h 387206"/>
              <a:gd name="connsiteX5" fmla="*/ 1831779 w 2323231"/>
              <a:gd name="connsiteY5" fmla="*/ 23828 h 387206"/>
              <a:gd name="connsiteX6" fmla="*/ 1924112 w 2323231"/>
              <a:gd name="connsiteY6" fmla="*/ 8936 h 387206"/>
              <a:gd name="connsiteX7" fmla="*/ 1971768 w 2323231"/>
              <a:gd name="connsiteY7" fmla="*/ 0 h 387206"/>
              <a:gd name="connsiteX8" fmla="*/ 2049209 w 2323231"/>
              <a:gd name="connsiteY8" fmla="*/ 8936 h 387206"/>
              <a:gd name="connsiteX9" fmla="*/ 2117715 w 2323231"/>
              <a:gd name="connsiteY9" fmla="*/ 32764 h 387206"/>
              <a:gd name="connsiteX10" fmla="*/ 2242812 w 2323231"/>
              <a:gd name="connsiteY10" fmla="*/ 89355 h 387206"/>
              <a:gd name="connsiteX11" fmla="*/ 2296425 w 2323231"/>
              <a:gd name="connsiteY11" fmla="*/ 107226 h 387206"/>
              <a:gd name="connsiteX12" fmla="*/ 2323231 w 2323231"/>
              <a:gd name="connsiteY12" fmla="*/ 247216 h 387206"/>
              <a:gd name="connsiteX13" fmla="*/ 2263661 w 2323231"/>
              <a:gd name="connsiteY13" fmla="*/ 235302 h 387206"/>
              <a:gd name="connsiteX14" fmla="*/ 2067080 w 2323231"/>
              <a:gd name="connsiteY14" fmla="*/ 226367 h 387206"/>
              <a:gd name="connsiteX15" fmla="*/ 1888370 w 2323231"/>
              <a:gd name="connsiteY15" fmla="*/ 229345 h 387206"/>
              <a:gd name="connsiteX16" fmla="*/ 1739445 w 2323231"/>
              <a:gd name="connsiteY16" fmla="*/ 244238 h 387206"/>
              <a:gd name="connsiteX17" fmla="*/ 1456487 w 2323231"/>
              <a:gd name="connsiteY17" fmla="*/ 277001 h 387206"/>
              <a:gd name="connsiteX18" fmla="*/ 1075239 w 2323231"/>
              <a:gd name="connsiteY18" fmla="*/ 318700 h 387206"/>
              <a:gd name="connsiteX19" fmla="*/ 807174 w 2323231"/>
              <a:gd name="connsiteY19" fmla="*/ 342528 h 387206"/>
              <a:gd name="connsiteX20" fmla="*/ 652292 w 2323231"/>
              <a:gd name="connsiteY20" fmla="*/ 360399 h 387206"/>
              <a:gd name="connsiteX21" fmla="*/ 592722 w 2323231"/>
              <a:gd name="connsiteY21" fmla="*/ 372313 h 387206"/>
              <a:gd name="connsiteX22" fmla="*/ 518259 w 2323231"/>
              <a:gd name="connsiteY22" fmla="*/ 381249 h 387206"/>
              <a:gd name="connsiteX23" fmla="*/ 402098 w 2323231"/>
              <a:gd name="connsiteY23" fmla="*/ 387206 h 387206"/>
              <a:gd name="connsiteX24" fmla="*/ 336571 w 2323231"/>
              <a:gd name="connsiteY24" fmla="*/ 378270 h 387206"/>
              <a:gd name="connsiteX25" fmla="*/ 217431 w 2323231"/>
              <a:gd name="connsiteY25" fmla="*/ 354442 h 387206"/>
              <a:gd name="connsiteX26" fmla="*/ 50635 w 2323231"/>
              <a:gd name="connsiteY26" fmla="*/ 303808 h 387206"/>
              <a:gd name="connsiteX27" fmla="*/ 0 w 2323231"/>
              <a:gd name="connsiteY27" fmla="*/ 294872 h 387206"/>
              <a:gd name="connsiteX28" fmla="*/ 5957 w 2323231"/>
              <a:gd name="connsiteY28" fmla="*/ 131054 h 387206"/>
              <a:gd name="connsiteX29" fmla="*/ 83398 w 2323231"/>
              <a:gd name="connsiteY29" fmla="*/ 163818 h 387206"/>
              <a:gd name="connsiteX30" fmla="*/ 172753 w 2323231"/>
              <a:gd name="connsiteY30" fmla="*/ 187646 h 387206"/>
              <a:gd name="connsiteX31" fmla="*/ 300829 w 2323231"/>
              <a:gd name="connsiteY31" fmla="*/ 208496 h 387206"/>
              <a:gd name="connsiteX32" fmla="*/ 473582 w 2323231"/>
              <a:gd name="connsiteY32" fmla="*/ 196582 h 38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23231" h="387206">
                <a:moveTo>
                  <a:pt x="473582" y="196582"/>
                </a:moveTo>
                <a:lnTo>
                  <a:pt x="667184" y="184667"/>
                </a:lnTo>
                <a:lnTo>
                  <a:pt x="994820" y="157861"/>
                </a:lnTo>
                <a:lnTo>
                  <a:pt x="1268842" y="116162"/>
                </a:lnTo>
                <a:lnTo>
                  <a:pt x="1551799" y="68506"/>
                </a:lnTo>
                <a:lnTo>
                  <a:pt x="1831779" y="23828"/>
                </a:lnTo>
                <a:lnTo>
                  <a:pt x="1924112" y="8936"/>
                </a:lnTo>
                <a:lnTo>
                  <a:pt x="1971768" y="0"/>
                </a:lnTo>
                <a:lnTo>
                  <a:pt x="2049209" y="8936"/>
                </a:lnTo>
                <a:lnTo>
                  <a:pt x="2117715" y="32764"/>
                </a:lnTo>
                <a:lnTo>
                  <a:pt x="2242812" y="89355"/>
                </a:lnTo>
                <a:lnTo>
                  <a:pt x="2296425" y="107226"/>
                </a:lnTo>
                <a:lnTo>
                  <a:pt x="2323231" y="247216"/>
                </a:lnTo>
                <a:lnTo>
                  <a:pt x="2263661" y="235302"/>
                </a:lnTo>
                <a:lnTo>
                  <a:pt x="2067080" y="226367"/>
                </a:lnTo>
                <a:lnTo>
                  <a:pt x="1888370" y="229345"/>
                </a:lnTo>
                <a:lnTo>
                  <a:pt x="1739445" y="244238"/>
                </a:lnTo>
                <a:lnTo>
                  <a:pt x="1456487" y="277001"/>
                </a:lnTo>
                <a:lnTo>
                  <a:pt x="1075239" y="318700"/>
                </a:lnTo>
                <a:lnTo>
                  <a:pt x="807174" y="342528"/>
                </a:lnTo>
                <a:lnTo>
                  <a:pt x="652292" y="360399"/>
                </a:lnTo>
                <a:lnTo>
                  <a:pt x="592722" y="372313"/>
                </a:lnTo>
                <a:lnTo>
                  <a:pt x="518259" y="381249"/>
                </a:lnTo>
                <a:lnTo>
                  <a:pt x="402098" y="387206"/>
                </a:lnTo>
                <a:lnTo>
                  <a:pt x="336571" y="378270"/>
                </a:lnTo>
                <a:lnTo>
                  <a:pt x="217431" y="354442"/>
                </a:lnTo>
                <a:lnTo>
                  <a:pt x="50635" y="303808"/>
                </a:lnTo>
                <a:lnTo>
                  <a:pt x="0" y="294872"/>
                </a:lnTo>
                <a:lnTo>
                  <a:pt x="5957" y="131054"/>
                </a:lnTo>
                <a:lnTo>
                  <a:pt x="83398" y="163818"/>
                </a:lnTo>
                <a:lnTo>
                  <a:pt x="172753" y="187646"/>
                </a:lnTo>
                <a:lnTo>
                  <a:pt x="300829" y="208496"/>
                </a:lnTo>
                <a:lnTo>
                  <a:pt x="473582" y="1965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0204F2C-B430-40EB-85B6-9AA2A1F4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00" y="1452265"/>
            <a:ext cx="3511600" cy="46821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752878-9E5C-4A62-A545-818881623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76" y="1450975"/>
            <a:ext cx="3511600" cy="468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9" grpId="0" animBg="1"/>
      <p:bldP spid="10" grpId="0" animBg="1"/>
      <p:bldP spid="22" grpId="0" animBg="1"/>
      <p:bldP spid="25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D2945F-7288-4317-9BE4-2C930C77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00" y="1087933"/>
            <a:ext cx="3511600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0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サツマイモのそだて方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作 切 夏 長 広 光 秋 図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01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59" y="1329076"/>
            <a:ext cx="87407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いくつ　あつめられるかな　　　　　　　　　友 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風のゆうびんやさん　　　　　　　　　　　　風 紙 行 元 読 言 声 丸 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としょかんへ　行こう　　　　　　　　　　　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かん字の　書き方　　　　　　　　　　　　　点 線 画 数 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たんぽぽ　　　　　　　　　　　　　　　　　多 少 毛 当 合 時 間 活 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こんなことをしているよ　　　　　　　　　　組 考 家 思 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外国の小学校について聞こう　　　　　　　　外 国 聞 教 分 算 語 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名前を見てちょうだい　　　　　　　　　　　前 頭 色 牛 何 体 同 会 場 回 新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かんさつしたことを書こう　　　　　　　　　高 黄 形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かたかなで書くことば　　　　　　　　　　　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ことばで絵をつたえよう　　　　　　　　　　絵 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サツマイモのそだて方　　　　　　　　　　　作 切 夏 長 広 光 秋 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言いつたえられているお話を知ろう　　　　　知 南 朝 北 今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はんたいのいみのことば　　　　　　　　　　後 強 弱 遠 近 売 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うれしくなることばをあつめよう　　　　　　答 帰 楽 毎 半 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ニャーゴ　　　　　　　　　　　　　　　　　顔 食 歩 走 来 止 弟 妹 里 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にたいみのことば　　　　　　　　　　　　　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絵を見てお話を作ろう　　　　　　　　　　　馬 鳥 魚 野 原 谷 岩 池 海</a:t>
            </a:r>
            <a:endParaRPr lang="ja-JP" altLang="en-US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276259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106723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39F8E1-8F93-4E0F-8229-71A9EFFA7CCD}"/>
              </a:ext>
            </a:extLst>
          </p:cNvPr>
          <p:cNvSpPr/>
          <p:nvPr/>
        </p:nvSpPr>
        <p:spPr>
          <a:xfrm>
            <a:off x="344488" y="3627889"/>
            <a:ext cx="9139525" cy="256189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60881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1B2D179-41A9-4B34-9AF4-636AB18B48B7}"/>
              </a:ext>
            </a:extLst>
          </p:cNvPr>
          <p:cNvSpPr/>
          <p:nvPr/>
        </p:nvSpPr>
        <p:spPr>
          <a:xfrm>
            <a:off x="5175250" y="1412875"/>
            <a:ext cx="1422400" cy="1860550"/>
          </a:xfrm>
          <a:custGeom>
            <a:avLst/>
            <a:gdLst>
              <a:gd name="connsiteX0" fmla="*/ 561350 w 1422792"/>
              <a:gd name="connsiteY0" fmla="*/ 1101516 h 1860574"/>
              <a:gd name="connsiteX1" fmla="*/ 674326 w 1422792"/>
              <a:gd name="connsiteY1" fmla="*/ 928522 h 1860574"/>
              <a:gd name="connsiteX2" fmla="*/ 826138 w 1422792"/>
              <a:gd name="connsiteY2" fmla="*/ 667265 h 1860574"/>
              <a:gd name="connsiteX3" fmla="*/ 999132 w 1422792"/>
              <a:gd name="connsiteY3" fmla="*/ 335397 h 1860574"/>
              <a:gd name="connsiteX4" fmla="*/ 1027376 w 1422792"/>
              <a:gd name="connsiteY4" fmla="*/ 271848 h 1860574"/>
              <a:gd name="connsiteX5" fmla="*/ 1030907 w 1422792"/>
              <a:gd name="connsiteY5" fmla="*/ 229482 h 1860574"/>
              <a:gd name="connsiteX6" fmla="*/ 1027376 w 1422792"/>
              <a:gd name="connsiteY6" fmla="*/ 204769 h 1860574"/>
              <a:gd name="connsiteX7" fmla="*/ 974419 w 1422792"/>
              <a:gd name="connsiteY7" fmla="*/ 151811 h 1860574"/>
              <a:gd name="connsiteX8" fmla="*/ 850851 w 1422792"/>
              <a:gd name="connsiteY8" fmla="*/ 70610 h 1860574"/>
              <a:gd name="connsiteX9" fmla="*/ 826138 w 1422792"/>
              <a:gd name="connsiteY9" fmla="*/ 49427 h 1860574"/>
              <a:gd name="connsiteX10" fmla="*/ 822607 w 1422792"/>
              <a:gd name="connsiteY10" fmla="*/ 24713 h 1860574"/>
              <a:gd name="connsiteX11" fmla="*/ 836729 w 1422792"/>
              <a:gd name="connsiteY11" fmla="*/ 7061 h 1860574"/>
              <a:gd name="connsiteX12" fmla="*/ 917931 w 1422792"/>
              <a:gd name="connsiteY12" fmla="*/ 0 h 1860574"/>
              <a:gd name="connsiteX13" fmla="*/ 1069742 w 1422792"/>
              <a:gd name="connsiteY13" fmla="*/ 17652 h 1860574"/>
              <a:gd name="connsiteX14" fmla="*/ 1140352 w 1422792"/>
              <a:gd name="connsiteY14" fmla="*/ 35305 h 1860574"/>
              <a:gd name="connsiteX15" fmla="*/ 1242737 w 1422792"/>
              <a:gd name="connsiteY15" fmla="*/ 84732 h 1860574"/>
              <a:gd name="connsiteX16" fmla="*/ 1306286 w 1422792"/>
              <a:gd name="connsiteY16" fmla="*/ 144750 h 1860574"/>
              <a:gd name="connsiteX17" fmla="*/ 1376896 w 1422792"/>
              <a:gd name="connsiteY17" fmla="*/ 222421 h 1860574"/>
              <a:gd name="connsiteX18" fmla="*/ 1408670 w 1422792"/>
              <a:gd name="connsiteY18" fmla="*/ 268318 h 1860574"/>
              <a:gd name="connsiteX19" fmla="*/ 1422792 w 1422792"/>
              <a:gd name="connsiteY19" fmla="*/ 328336 h 1860574"/>
              <a:gd name="connsiteX20" fmla="*/ 1405140 w 1422792"/>
              <a:gd name="connsiteY20" fmla="*/ 360111 h 1860574"/>
              <a:gd name="connsiteX21" fmla="*/ 1320408 w 1422792"/>
              <a:gd name="connsiteY21" fmla="*/ 441313 h 1860574"/>
              <a:gd name="connsiteX22" fmla="*/ 1292164 w 1422792"/>
              <a:gd name="connsiteY22" fmla="*/ 480148 h 1860574"/>
              <a:gd name="connsiteX23" fmla="*/ 1083864 w 1422792"/>
              <a:gd name="connsiteY23" fmla="*/ 794363 h 1860574"/>
              <a:gd name="connsiteX24" fmla="*/ 903809 w 1422792"/>
              <a:gd name="connsiteY24" fmla="*/ 1048559 h 1860574"/>
              <a:gd name="connsiteX25" fmla="*/ 783772 w 1422792"/>
              <a:gd name="connsiteY25" fmla="*/ 1189779 h 1860574"/>
              <a:gd name="connsiteX26" fmla="*/ 554289 w 1422792"/>
              <a:gd name="connsiteY26" fmla="*/ 1419262 h 1860574"/>
              <a:gd name="connsiteX27" fmla="*/ 374233 w 1422792"/>
              <a:gd name="connsiteY27" fmla="*/ 1595787 h 1860574"/>
              <a:gd name="connsiteX28" fmla="*/ 98854 w 1422792"/>
              <a:gd name="connsiteY28" fmla="*/ 1828800 h 1860574"/>
              <a:gd name="connsiteX29" fmla="*/ 56488 w 1422792"/>
              <a:gd name="connsiteY29" fmla="*/ 1857044 h 1860574"/>
              <a:gd name="connsiteX30" fmla="*/ 28244 w 1422792"/>
              <a:gd name="connsiteY30" fmla="*/ 1860574 h 1860574"/>
              <a:gd name="connsiteX31" fmla="*/ 10592 w 1422792"/>
              <a:gd name="connsiteY31" fmla="*/ 1857044 h 1860574"/>
              <a:gd name="connsiteX32" fmla="*/ 0 w 1422792"/>
              <a:gd name="connsiteY32" fmla="*/ 1842922 h 1860574"/>
              <a:gd name="connsiteX33" fmla="*/ 7061 w 1422792"/>
              <a:gd name="connsiteY33" fmla="*/ 1814678 h 1860574"/>
              <a:gd name="connsiteX34" fmla="*/ 155342 w 1422792"/>
              <a:gd name="connsiteY34" fmla="*/ 1631092 h 1860574"/>
              <a:gd name="connsiteX35" fmla="*/ 398947 w 1422792"/>
              <a:gd name="connsiteY35" fmla="*/ 1330999 h 1860574"/>
              <a:gd name="connsiteX36" fmla="*/ 561350 w 1422792"/>
              <a:gd name="connsiteY36" fmla="*/ 1101516 h 18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792" h="1860574">
                <a:moveTo>
                  <a:pt x="561350" y="1101516"/>
                </a:moveTo>
                <a:lnTo>
                  <a:pt x="674326" y="928522"/>
                </a:lnTo>
                <a:lnTo>
                  <a:pt x="826138" y="667265"/>
                </a:lnTo>
                <a:lnTo>
                  <a:pt x="999132" y="335397"/>
                </a:lnTo>
                <a:lnTo>
                  <a:pt x="1027376" y="271848"/>
                </a:lnTo>
                <a:lnTo>
                  <a:pt x="1030907" y="229482"/>
                </a:lnTo>
                <a:lnTo>
                  <a:pt x="1027376" y="204769"/>
                </a:lnTo>
                <a:lnTo>
                  <a:pt x="974419" y="151811"/>
                </a:lnTo>
                <a:lnTo>
                  <a:pt x="850851" y="70610"/>
                </a:lnTo>
                <a:lnTo>
                  <a:pt x="826138" y="49427"/>
                </a:lnTo>
                <a:lnTo>
                  <a:pt x="822607" y="24713"/>
                </a:lnTo>
                <a:lnTo>
                  <a:pt x="836729" y="7061"/>
                </a:lnTo>
                <a:lnTo>
                  <a:pt x="917931" y="0"/>
                </a:lnTo>
                <a:lnTo>
                  <a:pt x="1069742" y="17652"/>
                </a:lnTo>
                <a:lnTo>
                  <a:pt x="1140352" y="35305"/>
                </a:lnTo>
                <a:lnTo>
                  <a:pt x="1242737" y="84732"/>
                </a:lnTo>
                <a:lnTo>
                  <a:pt x="1306286" y="144750"/>
                </a:lnTo>
                <a:lnTo>
                  <a:pt x="1376896" y="222421"/>
                </a:lnTo>
                <a:lnTo>
                  <a:pt x="1408670" y="268318"/>
                </a:lnTo>
                <a:lnTo>
                  <a:pt x="1422792" y="328336"/>
                </a:lnTo>
                <a:lnTo>
                  <a:pt x="1405140" y="360111"/>
                </a:lnTo>
                <a:lnTo>
                  <a:pt x="1320408" y="441313"/>
                </a:lnTo>
                <a:lnTo>
                  <a:pt x="1292164" y="480148"/>
                </a:lnTo>
                <a:lnTo>
                  <a:pt x="1083864" y="794363"/>
                </a:lnTo>
                <a:lnTo>
                  <a:pt x="903809" y="1048559"/>
                </a:lnTo>
                <a:lnTo>
                  <a:pt x="783772" y="1189779"/>
                </a:lnTo>
                <a:lnTo>
                  <a:pt x="554289" y="1419262"/>
                </a:lnTo>
                <a:lnTo>
                  <a:pt x="374233" y="1595787"/>
                </a:lnTo>
                <a:lnTo>
                  <a:pt x="98854" y="1828800"/>
                </a:lnTo>
                <a:lnTo>
                  <a:pt x="56488" y="1857044"/>
                </a:lnTo>
                <a:lnTo>
                  <a:pt x="28244" y="1860574"/>
                </a:lnTo>
                <a:lnTo>
                  <a:pt x="10592" y="1857044"/>
                </a:lnTo>
                <a:lnTo>
                  <a:pt x="0" y="1842922"/>
                </a:lnTo>
                <a:lnTo>
                  <a:pt x="7061" y="1814678"/>
                </a:lnTo>
                <a:lnTo>
                  <a:pt x="155342" y="1631092"/>
                </a:lnTo>
                <a:lnTo>
                  <a:pt x="398947" y="1330999"/>
                </a:lnTo>
                <a:lnTo>
                  <a:pt x="561350" y="11015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44B63FA-7CB1-4C72-B603-B6815FC855D5}"/>
              </a:ext>
            </a:extLst>
          </p:cNvPr>
          <p:cNvSpPr/>
          <p:nvPr/>
        </p:nvSpPr>
        <p:spPr>
          <a:xfrm rot="16200000">
            <a:off x="3163094" y="1969294"/>
            <a:ext cx="2573338" cy="1555750"/>
          </a:xfrm>
          <a:custGeom>
            <a:avLst/>
            <a:gdLst>
              <a:gd name="connsiteX0" fmla="*/ 1159876 w 2574435"/>
              <a:gd name="connsiteY0" fmla="*/ 659718 h 1555708"/>
              <a:gd name="connsiteX1" fmla="*/ 1420695 w 2574435"/>
              <a:gd name="connsiteY1" fmla="*/ 797799 h 1555708"/>
              <a:gd name="connsiteX2" fmla="*/ 1721404 w 2574435"/>
              <a:gd name="connsiteY2" fmla="*/ 942016 h 1555708"/>
              <a:gd name="connsiteX3" fmla="*/ 2003702 w 2574435"/>
              <a:gd name="connsiteY3" fmla="*/ 1067823 h 1555708"/>
              <a:gd name="connsiteX4" fmla="*/ 2166330 w 2574435"/>
              <a:gd name="connsiteY4" fmla="*/ 1126124 h 1555708"/>
              <a:gd name="connsiteX5" fmla="*/ 2270658 w 2574435"/>
              <a:gd name="connsiteY5" fmla="*/ 1150671 h 1555708"/>
              <a:gd name="connsiteX6" fmla="*/ 2325890 w 2574435"/>
              <a:gd name="connsiteY6" fmla="*/ 1150671 h 1555708"/>
              <a:gd name="connsiteX7" fmla="*/ 2408738 w 2574435"/>
              <a:gd name="connsiteY7" fmla="*/ 1123055 h 1555708"/>
              <a:gd name="connsiteX8" fmla="*/ 2454765 w 2574435"/>
              <a:gd name="connsiteY8" fmla="*/ 1083165 h 1555708"/>
              <a:gd name="connsiteX9" fmla="*/ 2500792 w 2574435"/>
              <a:gd name="connsiteY9" fmla="*/ 1031002 h 1555708"/>
              <a:gd name="connsiteX10" fmla="*/ 2525340 w 2574435"/>
              <a:gd name="connsiteY10" fmla="*/ 1018728 h 1555708"/>
              <a:gd name="connsiteX11" fmla="*/ 2540682 w 2574435"/>
              <a:gd name="connsiteY11" fmla="*/ 1018728 h 1555708"/>
              <a:gd name="connsiteX12" fmla="*/ 2565229 w 2574435"/>
              <a:gd name="connsiteY12" fmla="*/ 1024865 h 1555708"/>
              <a:gd name="connsiteX13" fmla="*/ 2574435 w 2574435"/>
              <a:gd name="connsiteY13" fmla="*/ 1043275 h 1555708"/>
              <a:gd name="connsiteX14" fmla="*/ 2565229 w 2574435"/>
              <a:gd name="connsiteY14" fmla="*/ 1095439 h 1555708"/>
              <a:gd name="connsiteX15" fmla="*/ 2500792 w 2574435"/>
              <a:gd name="connsiteY15" fmla="*/ 1227383 h 1555708"/>
              <a:gd name="connsiteX16" fmla="*/ 2399533 w 2574435"/>
              <a:gd name="connsiteY16" fmla="*/ 1405353 h 1555708"/>
              <a:gd name="connsiteX17" fmla="*/ 2316684 w 2574435"/>
              <a:gd name="connsiteY17" fmla="*/ 1503544 h 1555708"/>
              <a:gd name="connsiteX18" fmla="*/ 2267589 w 2574435"/>
              <a:gd name="connsiteY18" fmla="*/ 1543434 h 1555708"/>
              <a:gd name="connsiteX19" fmla="*/ 2221562 w 2574435"/>
              <a:gd name="connsiteY19" fmla="*/ 1555708 h 1555708"/>
              <a:gd name="connsiteX20" fmla="*/ 2184741 w 2574435"/>
              <a:gd name="connsiteY20" fmla="*/ 1549571 h 1555708"/>
              <a:gd name="connsiteX21" fmla="*/ 2163262 w 2574435"/>
              <a:gd name="connsiteY21" fmla="*/ 1540365 h 1555708"/>
              <a:gd name="connsiteX22" fmla="*/ 2135646 w 2574435"/>
              <a:gd name="connsiteY22" fmla="*/ 1500475 h 1555708"/>
              <a:gd name="connsiteX23" fmla="*/ 2040523 w 2574435"/>
              <a:gd name="connsiteY23" fmla="*/ 1426832 h 1555708"/>
              <a:gd name="connsiteX24" fmla="*/ 1141466 w 2574435"/>
              <a:gd name="connsiteY24" fmla="*/ 914400 h 1555708"/>
              <a:gd name="connsiteX25" fmla="*/ 957358 w 2574435"/>
              <a:gd name="connsiteY25" fmla="*/ 791662 h 1555708"/>
              <a:gd name="connsiteX26" fmla="*/ 435721 w 2574435"/>
              <a:gd name="connsiteY26" fmla="*/ 392763 h 1555708"/>
              <a:gd name="connsiteX27" fmla="*/ 39890 w 2574435"/>
              <a:gd name="connsiteY27" fmla="*/ 95122 h 1555708"/>
              <a:gd name="connsiteX28" fmla="*/ 15342 w 2574435"/>
              <a:gd name="connsiteY28" fmla="*/ 70575 h 1555708"/>
              <a:gd name="connsiteX29" fmla="*/ 0 w 2574435"/>
              <a:gd name="connsiteY29" fmla="*/ 49096 h 1555708"/>
              <a:gd name="connsiteX30" fmla="*/ 0 w 2574435"/>
              <a:gd name="connsiteY30" fmla="*/ 27616 h 1555708"/>
              <a:gd name="connsiteX31" fmla="*/ 12274 w 2574435"/>
              <a:gd name="connsiteY31" fmla="*/ 9206 h 1555708"/>
              <a:gd name="connsiteX32" fmla="*/ 36821 w 2574435"/>
              <a:gd name="connsiteY32" fmla="*/ 0 h 1555708"/>
              <a:gd name="connsiteX33" fmla="*/ 67506 w 2574435"/>
              <a:gd name="connsiteY33" fmla="*/ 0 h 1555708"/>
              <a:gd name="connsiteX34" fmla="*/ 116601 w 2574435"/>
              <a:gd name="connsiteY34" fmla="*/ 18411 h 1555708"/>
              <a:gd name="connsiteX35" fmla="*/ 411173 w 2574435"/>
              <a:gd name="connsiteY35" fmla="*/ 214792 h 1555708"/>
              <a:gd name="connsiteX36" fmla="*/ 659718 w 2574435"/>
              <a:gd name="connsiteY36" fmla="*/ 371284 h 1555708"/>
              <a:gd name="connsiteX37" fmla="*/ 1159876 w 2574435"/>
              <a:gd name="connsiteY37" fmla="*/ 659718 h 155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74435" h="1555708">
                <a:moveTo>
                  <a:pt x="1159876" y="659718"/>
                </a:moveTo>
                <a:lnTo>
                  <a:pt x="1420695" y="797799"/>
                </a:lnTo>
                <a:lnTo>
                  <a:pt x="1721404" y="942016"/>
                </a:lnTo>
                <a:lnTo>
                  <a:pt x="2003702" y="1067823"/>
                </a:lnTo>
                <a:lnTo>
                  <a:pt x="2166330" y="1126124"/>
                </a:lnTo>
                <a:lnTo>
                  <a:pt x="2270658" y="1150671"/>
                </a:lnTo>
                <a:lnTo>
                  <a:pt x="2325890" y="1150671"/>
                </a:lnTo>
                <a:lnTo>
                  <a:pt x="2408738" y="1123055"/>
                </a:lnTo>
                <a:lnTo>
                  <a:pt x="2454765" y="1083165"/>
                </a:lnTo>
                <a:lnTo>
                  <a:pt x="2500792" y="1031002"/>
                </a:lnTo>
                <a:lnTo>
                  <a:pt x="2525340" y="1018728"/>
                </a:lnTo>
                <a:lnTo>
                  <a:pt x="2540682" y="1018728"/>
                </a:lnTo>
                <a:lnTo>
                  <a:pt x="2565229" y="1024865"/>
                </a:lnTo>
                <a:lnTo>
                  <a:pt x="2574435" y="1043275"/>
                </a:lnTo>
                <a:lnTo>
                  <a:pt x="2565229" y="1095439"/>
                </a:lnTo>
                <a:lnTo>
                  <a:pt x="2500792" y="1227383"/>
                </a:lnTo>
                <a:lnTo>
                  <a:pt x="2399533" y="1405353"/>
                </a:lnTo>
                <a:lnTo>
                  <a:pt x="2316684" y="1503544"/>
                </a:lnTo>
                <a:lnTo>
                  <a:pt x="2267589" y="1543434"/>
                </a:lnTo>
                <a:lnTo>
                  <a:pt x="2221562" y="1555708"/>
                </a:lnTo>
                <a:lnTo>
                  <a:pt x="2184741" y="1549571"/>
                </a:lnTo>
                <a:lnTo>
                  <a:pt x="2163262" y="1540365"/>
                </a:lnTo>
                <a:lnTo>
                  <a:pt x="2135646" y="1500475"/>
                </a:lnTo>
                <a:lnTo>
                  <a:pt x="2040523" y="1426832"/>
                </a:lnTo>
                <a:lnTo>
                  <a:pt x="1141466" y="914400"/>
                </a:lnTo>
                <a:lnTo>
                  <a:pt x="957358" y="791662"/>
                </a:lnTo>
                <a:lnTo>
                  <a:pt x="435721" y="392763"/>
                </a:lnTo>
                <a:lnTo>
                  <a:pt x="39890" y="95122"/>
                </a:lnTo>
                <a:lnTo>
                  <a:pt x="15342" y="70575"/>
                </a:lnTo>
                <a:lnTo>
                  <a:pt x="0" y="49096"/>
                </a:lnTo>
                <a:lnTo>
                  <a:pt x="0" y="27616"/>
                </a:lnTo>
                <a:lnTo>
                  <a:pt x="12274" y="9206"/>
                </a:lnTo>
                <a:lnTo>
                  <a:pt x="36821" y="0"/>
                </a:lnTo>
                <a:lnTo>
                  <a:pt x="67506" y="0"/>
                </a:lnTo>
                <a:lnTo>
                  <a:pt x="116601" y="18411"/>
                </a:lnTo>
                <a:lnTo>
                  <a:pt x="411173" y="214792"/>
                </a:lnTo>
                <a:lnTo>
                  <a:pt x="659718" y="371284"/>
                </a:lnTo>
                <a:lnTo>
                  <a:pt x="1159876" y="6597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7A6B39D-5DB3-471B-B4E1-70DC6F44B7A7}"/>
              </a:ext>
            </a:extLst>
          </p:cNvPr>
          <p:cNvSpPr/>
          <p:nvPr/>
        </p:nvSpPr>
        <p:spPr>
          <a:xfrm rot="16200000">
            <a:off x="3090863" y="4211638"/>
            <a:ext cx="3073400" cy="469900"/>
          </a:xfrm>
          <a:custGeom>
            <a:avLst/>
            <a:gdLst>
              <a:gd name="connsiteX0" fmla="*/ 1549400 w 3073400"/>
              <a:gd name="connsiteY0" fmla="*/ 203200 h 469900"/>
              <a:gd name="connsiteX1" fmla="*/ 2127250 w 3073400"/>
              <a:gd name="connsiteY1" fmla="*/ 222250 h 469900"/>
              <a:gd name="connsiteX2" fmla="*/ 2590800 w 3073400"/>
              <a:gd name="connsiteY2" fmla="*/ 225425 h 469900"/>
              <a:gd name="connsiteX3" fmla="*/ 2657475 w 3073400"/>
              <a:gd name="connsiteY3" fmla="*/ 212725 h 469900"/>
              <a:gd name="connsiteX4" fmla="*/ 2819400 w 3073400"/>
              <a:gd name="connsiteY4" fmla="*/ 123825 h 469900"/>
              <a:gd name="connsiteX5" fmla="*/ 3003550 w 3073400"/>
              <a:gd name="connsiteY5" fmla="*/ 0 h 469900"/>
              <a:gd name="connsiteX6" fmla="*/ 3073400 w 3073400"/>
              <a:gd name="connsiteY6" fmla="*/ 165100 h 469900"/>
              <a:gd name="connsiteX7" fmla="*/ 2822575 w 3073400"/>
              <a:gd name="connsiteY7" fmla="*/ 393700 h 469900"/>
              <a:gd name="connsiteX8" fmla="*/ 2755900 w 3073400"/>
              <a:gd name="connsiteY8" fmla="*/ 447675 h 469900"/>
              <a:gd name="connsiteX9" fmla="*/ 2720975 w 3073400"/>
              <a:gd name="connsiteY9" fmla="*/ 466725 h 469900"/>
              <a:gd name="connsiteX10" fmla="*/ 2689225 w 3073400"/>
              <a:gd name="connsiteY10" fmla="*/ 469900 h 469900"/>
              <a:gd name="connsiteX11" fmla="*/ 2425700 w 3073400"/>
              <a:gd name="connsiteY11" fmla="*/ 463550 h 469900"/>
              <a:gd name="connsiteX12" fmla="*/ 1581150 w 3073400"/>
              <a:gd name="connsiteY12" fmla="*/ 447675 h 469900"/>
              <a:gd name="connsiteX13" fmla="*/ 749300 w 3073400"/>
              <a:gd name="connsiteY13" fmla="*/ 441325 h 469900"/>
              <a:gd name="connsiteX14" fmla="*/ 342900 w 3073400"/>
              <a:gd name="connsiteY14" fmla="*/ 444500 h 469900"/>
              <a:gd name="connsiteX15" fmla="*/ 225425 w 3073400"/>
              <a:gd name="connsiteY15" fmla="*/ 434975 h 469900"/>
              <a:gd name="connsiteX16" fmla="*/ 158750 w 3073400"/>
              <a:gd name="connsiteY16" fmla="*/ 422275 h 469900"/>
              <a:gd name="connsiteX17" fmla="*/ 92075 w 3073400"/>
              <a:gd name="connsiteY17" fmla="*/ 400050 h 469900"/>
              <a:gd name="connsiteX18" fmla="*/ 44450 w 3073400"/>
              <a:gd name="connsiteY18" fmla="*/ 374650 h 469900"/>
              <a:gd name="connsiteX19" fmla="*/ 19050 w 3073400"/>
              <a:gd name="connsiteY19" fmla="*/ 358775 h 469900"/>
              <a:gd name="connsiteX20" fmla="*/ 0 w 3073400"/>
              <a:gd name="connsiteY20" fmla="*/ 327025 h 469900"/>
              <a:gd name="connsiteX21" fmla="*/ 3175 w 3073400"/>
              <a:gd name="connsiteY21" fmla="*/ 282575 h 469900"/>
              <a:gd name="connsiteX22" fmla="*/ 25400 w 3073400"/>
              <a:gd name="connsiteY22" fmla="*/ 247650 h 469900"/>
              <a:gd name="connsiteX23" fmla="*/ 53975 w 3073400"/>
              <a:gd name="connsiteY23" fmla="*/ 215900 h 469900"/>
              <a:gd name="connsiteX24" fmla="*/ 123825 w 3073400"/>
              <a:gd name="connsiteY24" fmla="*/ 174625 h 469900"/>
              <a:gd name="connsiteX25" fmla="*/ 206375 w 3073400"/>
              <a:gd name="connsiteY25" fmla="*/ 146050 h 469900"/>
              <a:gd name="connsiteX26" fmla="*/ 257175 w 3073400"/>
              <a:gd name="connsiteY26" fmla="*/ 130175 h 469900"/>
              <a:gd name="connsiteX27" fmla="*/ 428625 w 3073400"/>
              <a:gd name="connsiteY27" fmla="*/ 88900 h 469900"/>
              <a:gd name="connsiteX28" fmla="*/ 450850 w 3073400"/>
              <a:gd name="connsiteY28" fmla="*/ 92075 h 469900"/>
              <a:gd name="connsiteX29" fmla="*/ 498475 w 3073400"/>
              <a:gd name="connsiteY29" fmla="*/ 104775 h 469900"/>
              <a:gd name="connsiteX30" fmla="*/ 606425 w 3073400"/>
              <a:gd name="connsiteY30" fmla="*/ 130175 h 469900"/>
              <a:gd name="connsiteX31" fmla="*/ 758825 w 3073400"/>
              <a:gd name="connsiteY31" fmla="*/ 155575 h 469900"/>
              <a:gd name="connsiteX32" fmla="*/ 1092200 w 3073400"/>
              <a:gd name="connsiteY32" fmla="*/ 184150 h 469900"/>
              <a:gd name="connsiteX33" fmla="*/ 1549400 w 3073400"/>
              <a:gd name="connsiteY33" fmla="*/ 2032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73400" h="469900">
                <a:moveTo>
                  <a:pt x="1549400" y="203200"/>
                </a:moveTo>
                <a:lnTo>
                  <a:pt x="2127250" y="222250"/>
                </a:lnTo>
                <a:lnTo>
                  <a:pt x="2590800" y="225425"/>
                </a:lnTo>
                <a:lnTo>
                  <a:pt x="2657475" y="212725"/>
                </a:lnTo>
                <a:lnTo>
                  <a:pt x="2819400" y="123825"/>
                </a:lnTo>
                <a:lnTo>
                  <a:pt x="3003550" y="0"/>
                </a:lnTo>
                <a:lnTo>
                  <a:pt x="3073400" y="165100"/>
                </a:lnTo>
                <a:lnTo>
                  <a:pt x="2822575" y="393700"/>
                </a:lnTo>
                <a:lnTo>
                  <a:pt x="2755900" y="447675"/>
                </a:lnTo>
                <a:lnTo>
                  <a:pt x="2720975" y="466725"/>
                </a:lnTo>
                <a:lnTo>
                  <a:pt x="2689225" y="469900"/>
                </a:lnTo>
                <a:lnTo>
                  <a:pt x="2425700" y="463550"/>
                </a:lnTo>
                <a:lnTo>
                  <a:pt x="1581150" y="447675"/>
                </a:lnTo>
                <a:lnTo>
                  <a:pt x="749300" y="441325"/>
                </a:lnTo>
                <a:lnTo>
                  <a:pt x="342900" y="444500"/>
                </a:lnTo>
                <a:lnTo>
                  <a:pt x="225425" y="434975"/>
                </a:lnTo>
                <a:lnTo>
                  <a:pt x="158750" y="422275"/>
                </a:lnTo>
                <a:lnTo>
                  <a:pt x="92075" y="400050"/>
                </a:lnTo>
                <a:lnTo>
                  <a:pt x="44450" y="374650"/>
                </a:lnTo>
                <a:lnTo>
                  <a:pt x="19050" y="358775"/>
                </a:lnTo>
                <a:lnTo>
                  <a:pt x="0" y="327025"/>
                </a:lnTo>
                <a:lnTo>
                  <a:pt x="3175" y="282575"/>
                </a:lnTo>
                <a:lnTo>
                  <a:pt x="25400" y="247650"/>
                </a:lnTo>
                <a:lnTo>
                  <a:pt x="53975" y="215900"/>
                </a:lnTo>
                <a:lnTo>
                  <a:pt x="123825" y="174625"/>
                </a:lnTo>
                <a:lnTo>
                  <a:pt x="206375" y="146050"/>
                </a:lnTo>
                <a:lnTo>
                  <a:pt x="257175" y="130175"/>
                </a:lnTo>
                <a:lnTo>
                  <a:pt x="428625" y="88900"/>
                </a:lnTo>
                <a:lnTo>
                  <a:pt x="450850" y="92075"/>
                </a:lnTo>
                <a:lnTo>
                  <a:pt x="498475" y="104775"/>
                </a:lnTo>
                <a:lnTo>
                  <a:pt x="606425" y="130175"/>
                </a:lnTo>
                <a:lnTo>
                  <a:pt x="758825" y="155575"/>
                </a:lnTo>
                <a:lnTo>
                  <a:pt x="1092200" y="184150"/>
                </a:lnTo>
                <a:lnTo>
                  <a:pt x="1549400" y="203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8272C5D-C3F3-485D-A888-1FDD47094477}"/>
              </a:ext>
            </a:extLst>
          </p:cNvPr>
          <p:cNvSpPr/>
          <p:nvPr/>
        </p:nvSpPr>
        <p:spPr>
          <a:xfrm>
            <a:off x="5921375" y="2225675"/>
            <a:ext cx="2357438" cy="514350"/>
          </a:xfrm>
          <a:custGeom>
            <a:avLst/>
            <a:gdLst>
              <a:gd name="connsiteX0" fmla="*/ 1317171 w 2356757"/>
              <a:gd name="connsiteY0" fmla="*/ 419100 h 514350"/>
              <a:gd name="connsiteX1" fmla="*/ 1015092 w 2356757"/>
              <a:gd name="connsiteY1" fmla="*/ 457200 h 514350"/>
              <a:gd name="connsiteX2" fmla="*/ 786492 w 2356757"/>
              <a:gd name="connsiteY2" fmla="*/ 487135 h 514350"/>
              <a:gd name="connsiteX3" fmla="*/ 568778 w 2356757"/>
              <a:gd name="connsiteY3" fmla="*/ 508907 h 514350"/>
              <a:gd name="connsiteX4" fmla="*/ 383721 w 2356757"/>
              <a:gd name="connsiteY4" fmla="*/ 514350 h 514350"/>
              <a:gd name="connsiteX5" fmla="*/ 299357 w 2356757"/>
              <a:gd name="connsiteY5" fmla="*/ 492578 h 514350"/>
              <a:gd name="connsiteX6" fmla="*/ 0 w 2356757"/>
              <a:gd name="connsiteY6" fmla="*/ 367392 h 514350"/>
              <a:gd name="connsiteX7" fmla="*/ 78921 w 2356757"/>
              <a:gd name="connsiteY7" fmla="*/ 119742 h 514350"/>
              <a:gd name="connsiteX8" fmla="*/ 163285 w 2356757"/>
              <a:gd name="connsiteY8" fmla="*/ 239485 h 514350"/>
              <a:gd name="connsiteX9" fmla="*/ 171450 w 2356757"/>
              <a:gd name="connsiteY9" fmla="*/ 269421 h 514350"/>
              <a:gd name="connsiteX10" fmla="*/ 214992 w 2356757"/>
              <a:gd name="connsiteY10" fmla="*/ 288471 h 514350"/>
              <a:gd name="connsiteX11" fmla="*/ 332014 w 2356757"/>
              <a:gd name="connsiteY11" fmla="*/ 307521 h 514350"/>
              <a:gd name="connsiteX12" fmla="*/ 576942 w 2356757"/>
              <a:gd name="connsiteY12" fmla="*/ 310242 h 514350"/>
              <a:gd name="connsiteX13" fmla="*/ 957942 w 2356757"/>
              <a:gd name="connsiteY13" fmla="*/ 280307 h 514350"/>
              <a:gd name="connsiteX14" fmla="*/ 1303564 w 2356757"/>
              <a:gd name="connsiteY14" fmla="*/ 225878 h 514350"/>
              <a:gd name="connsiteX15" fmla="*/ 1600200 w 2356757"/>
              <a:gd name="connsiteY15" fmla="*/ 144235 h 514350"/>
              <a:gd name="connsiteX16" fmla="*/ 1828800 w 2356757"/>
              <a:gd name="connsiteY16" fmla="*/ 51707 h 514350"/>
              <a:gd name="connsiteX17" fmla="*/ 1899557 w 2356757"/>
              <a:gd name="connsiteY17" fmla="*/ 10885 h 514350"/>
              <a:gd name="connsiteX18" fmla="*/ 1940378 w 2356757"/>
              <a:gd name="connsiteY18" fmla="*/ 0 h 514350"/>
              <a:gd name="connsiteX19" fmla="*/ 2196192 w 2356757"/>
              <a:gd name="connsiteY19" fmla="*/ 46264 h 514350"/>
              <a:gd name="connsiteX20" fmla="*/ 2283278 w 2356757"/>
              <a:gd name="connsiteY20" fmla="*/ 73478 h 514350"/>
              <a:gd name="connsiteX21" fmla="*/ 2321378 w 2356757"/>
              <a:gd name="connsiteY21" fmla="*/ 97971 h 514350"/>
              <a:gd name="connsiteX22" fmla="*/ 2348592 w 2356757"/>
              <a:gd name="connsiteY22" fmla="*/ 133350 h 514350"/>
              <a:gd name="connsiteX23" fmla="*/ 2356757 w 2356757"/>
              <a:gd name="connsiteY23" fmla="*/ 168728 h 514350"/>
              <a:gd name="connsiteX24" fmla="*/ 2340428 w 2356757"/>
              <a:gd name="connsiteY24" fmla="*/ 217714 h 514350"/>
              <a:gd name="connsiteX25" fmla="*/ 2307771 w 2356757"/>
              <a:gd name="connsiteY25" fmla="*/ 239485 h 514350"/>
              <a:gd name="connsiteX26" fmla="*/ 2207078 w 2356757"/>
              <a:gd name="connsiteY26" fmla="*/ 274864 h 514350"/>
              <a:gd name="connsiteX27" fmla="*/ 2043792 w 2356757"/>
              <a:gd name="connsiteY27" fmla="*/ 315685 h 514350"/>
              <a:gd name="connsiteX28" fmla="*/ 1763485 w 2356757"/>
              <a:gd name="connsiteY28" fmla="*/ 359228 h 514350"/>
              <a:gd name="connsiteX29" fmla="*/ 1317171 w 2356757"/>
              <a:gd name="connsiteY29" fmla="*/ 4191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56757" h="514350">
                <a:moveTo>
                  <a:pt x="1317171" y="419100"/>
                </a:moveTo>
                <a:lnTo>
                  <a:pt x="1015092" y="457200"/>
                </a:lnTo>
                <a:lnTo>
                  <a:pt x="786492" y="487135"/>
                </a:lnTo>
                <a:lnTo>
                  <a:pt x="568778" y="508907"/>
                </a:lnTo>
                <a:lnTo>
                  <a:pt x="383721" y="514350"/>
                </a:lnTo>
                <a:lnTo>
                  <a:pt x="299357" y="492578"/>
                </a:lnTo>
                <a:lnTo>
                  <a:pt x="0" y="367392"/>
                </a:lnTo>
                <a:lnTo>
                  <a:pt x="78921" y="119742"/>
                </a:lnTo>
                <a:lnTo>
                  <a:pt x="163285" y="239485"/>
                </a:lnTo>
                <a:lnTo>
                  <a:pt x="171450" y="269421"/>
                </a:lnTo>
                <a:lnTo>
                  <a:pt x="214992" y="288471"/>
                </a:lnTo>
                <a:lnTo>
                  <a:pt x="332014" y="307521"/>
                </a:lnTo>
                <a:lnTo>
                  <a:pt x="576942" y="310242"/>
                </a:lnTo>
                <a:lnTo>
                  <a:pt x="957942" y="280307"/>
                </a:lnTo>
                <a:lnTo>
                  <a:pt x="1303564" y="225878"/>
                </a:lnTo>
                <a:lnTo>
                  <a:pt x="1600200" y="144235"/>
                </a:lnTo>
                <a:lnTo>
                  <a:pt x="1828800" y="51707"/>
                </a:lnTo>
                <a:lnTo>
                  <a:pt x="1899557" y="10885"/>
                </a:lnTo>
                <a:lnTo>
                  <a:pt x="1940378" y="0"/>
                </a:lnTo>
                <a:lnTo>
                  <a:pt x="2196192" y="46264"/>
                </a:lnTo>
                <a:lnTo>
                  <a:pt x="2283278" y="73478"/>
                </a:lnTo>
                <a:lnTo>
                  <a:pt x="2321378" y="97971"/>
                </a:lnTo>
                <a:lnTo>
                  <a:pt x="2348592" y="133350"/>
                </a:lnTo>
                <a:lnTo>
                  <a:pt x="2356757" y="168728"/>
                </a:lnTo>
                <a:lnTo>
                  <a:pt x="2340428" y="217714"/>
                </a:lnTo>
                <a:lnTo>
                  <a:pt x="2307771" y="239485"/>
                </a:lnTo>
                <a:lnTo>
                  <a:pt x="2207078" y="274864"/>
                </a:lnTo>
                <a:lnTo>
                  <a:pt x="2043792" y="315685"/>
                </a:lnTo>
                <a:lnTo>
                  <a:pt x="1763485" y="359228"/>
                </a:lnTo>
                <a:lnTo>
                  <a:pt x="1317171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7D8A12D-C3EA-4A48-99E0-9D411DE7AB70}"/>
              </a:ext>
            </a:extLst>
          </p:cNvPr>
          <p:cNvSpPr/>
          <p:nvPr/>
        </p:nvSpPr>
        <p:spPr>
          <a:xfrm rot="16200000">
            <a:off x="4983957" y="4128295"/>
            <a:ext cx="3378200" cy="477837"/>
          </a:xfrm>
          <a:custGeom>
            <a:avLst/>
            <a:gdLst>
              <a:gd name="connsiteX0" fmla="*/ 2298357 w 3378691"/>
              <a:gd name="connsiteY0" fmla="*/ 194178 h 476618"/>
              <a:gd name="connsiteX1" fmla="*/ 2986805 w 3378691"/>
              <a:gd name="connsiteY1" fmla="*/ 211830 h 476618"/>
              <a:gd name="connsiteX2" fmla="*/ 3075067 w 3378691"/>
              <a:gd name="connsiteY2" fmla="*/ 211830 h 476618"/>
              <a:gd name="connsiteX3" fmla="*/ 3131555 w 3378691"/>
              <a:gd name="connsiteY3" fmla="*/ 194178 h 476618"/>
              <a:gd name="connsiteX4" fmla="*/ 3237471 w 3378691"/>
              <a:gd name="connsiteY4" fmla="*/ 127098 h 476618"/>
              <a:gd name="connsiteX5" fmla="*/ 3378691 w 3378691"/>
              <a:gd name="connsiteY5" fmla="*/ 0 h 476618"/>
              <a:gd name="connsiteX6" fmla="*/ 3371630 w 3378691"/>
              <a:gd name="connsiteY6" fmla="*/ 250666 h 476618"/>
              <a:gd name="connsiteX7" fmla="*/ 3311611 w 3378691"/>
              <a:gd name="connsiteY7" fmla="*/ 300093 h 476618"/>
              <a:gd name="connsiteX8" fmla="*/ 3258654 w 3378691"/>
              <a:gd name="connsiteY8" fmla="*/ 374233 h 476618"/>
              <a:gd name="connsiteX9" fmla="*/ 3191574 w 3378691"/>
              <a:gd name="connsiteY9" fmla="*/ 448374 h 476618"/>
              <a:gd name="connsiteX10" fmla="*/ 3149208 w 3378691"/>
              <a:gd name="connsiteY10" fmla="*/ 476618 h 476618"/>
              <a:gd name="connsiteX11" fmla="*/ 3068006 w 3378691"/>
              <a:gd name="connsiteY11" fmla="*/ 466026 h 476618"/>
              <a:gd name="connsiteX12" fmla="*/ 2930317 w 3378691"/>
              <a:gd name="connsiteY12" fmla="*/ 451904 h 476618"/>
              <a:gd name="connsiteX13" fmla="*/ 2531370 w 3378691"/>
              <a:gd name="connsiteY13" fmla="*/ 451904 h 476618"/>
              <a:gd name="connsiteX14" fmla="*/ 2361906 w 3378691"/>
              <a:gd name="connsiteY14" fmla="*/ 444843 h 476618"/>
              <a:gd name="connsiteX15" fmla="*/ 1917063 w 3378691"/>
              <a:gd name="connsiteY15" fmla="*/ 437782 h 476618"/>
              <a:gd name="connsiteX16" fmla="*/ 1486342 w 3378691"/>
              <a:gd name="connsiteY16" fmla="*/ 430721 h 476618"/>
              <a:gd name="connsiteX17" fmla="*/ 1299225 w 3378691"/>
              <a:gd name="connsiteY17" fmla="*/ 437782 h 476618"/>
              <a:gd name="connsiteX18" fmla="*/ 829668 w 3378691"/>
              <a:gd name="connsiteY18" fmla="*/ 434252 h 476618"/>
              <a:gd name="connsiteX19" fmla="*/ 155342 w 3378691"/>
              <a:gd name="connsiteY19" fmla="*/ 437782 h 476618"/>
              <a:gd name="connsiteX20" fmla="*/ 74141 w 3378691"/>
              <a:gd name="connsiteY20" fmla="*/ 434252 h 476618"/>
              <a:gd name="connsiteX21" fmla="*/ 35305 w 3378691"/>
              <a:gd name="connsiteY21" fmla="*/ 420130 h 476618"/>
              <a:gd name="connsiteX22" fmla="*/ 7061 w 3378691"/>
              <a:gd name="connsiteY22" fmla="*/ 388355 h 476618"/>
              <a:gd name="connsiteX23" fmla="*/ 0 w 3378691"/>
              <a:gd name="connsiteY23" fmla="*/ 360111 h 476618"/>
              <a:gd name="connsiteX24" fmla="*/ 10592 w 3378691"/>
              <a:gd name="connsiteY24" fmla="*/ 314215 h 476618"/>
              <a:gd name="connsiteX25" fmla="*/ 38836 w 3378691"/>
              <a:gd name="connsiteY25" fmla="*/ 271849 h 476618"/>
              <a:gd name="connsiteX26" fmla="*/ 67080 w 3378691"/>
              <a:gd name="connsiteY26" fmla="*/ 243605 h 476618"/>
              <a:gd name="connsiteX27" fmla="*/ 127098 w 3378691"/>
              <a:gd name="connsiteY27" fmla="*/ 201239 h 476618"/>
              <a:gd name="connsiteX28" fmla="*/ 194178 w 3378691"/>
              <a:gd name="connsiteY28" fmla="*/ 169464 h 476618"/>
              <a:gd name="connsiteX29" fmla="*/ 240074 w 3378691"/>
              <a:gd name="connsiteY29" fmla="*/ 155342 h 476618"/>
              <a:gd name="connsiteX30" fmla="*/ 395416 w 3378691"/>
              <a:gd name="connsiteY30" fmla="*/ 112976 h 476618"/>
              <a:gd name="connsiteX31" fmla="*/ 430721 w 3378691"/>
              <a:gd name="connsiteY31" fmla="*/ 109446 h 476618"/>
              <a:gd name="connsiteX32" fmla="*/ 462496 w 3378691"/>
              <a:gd name="connsiteY32" fmla="*/ 109446 h 476618"/>
              <a:gd name="connsiteX33" fmla="*/ 515454 w 3378691"/>
              <a:gd name="connsiteY33" fmla="*/ 130629 h 476618"/>
              <a:gd name="connsiteX34" fmla="*/ 571942 w 3378691"/>
              <a:gd name="connsiteY34" fmla="*/ 148281 h 476618"/>
              <a:gd name="connsiteX35" fmla="*/ 684918 w 3378691"/>
              <a:gd name="connsiteY35" fmla="*/ 165934 h 476618"/>
              <a:gd name="connsiteX36" fmla="*/ 1380426 w 3378691"/>
              <a:gd name="connsiteY36" fmla="*/ 183586 h 476618"/>
              <a:gd name="connsiteX37" fmla="*/ 2298357 w 3378691"/>
              <a:gd name="connsiteY37" fmla="*/ 194178 h 4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78691" h="476618">
                <a:moveTo>
                  <a:pt x="2298357" y="194178"/>
                </a:moveTo>
                <a:lnTo>
                  <a:pt x="2986805" y="211830"/>
                </a:lnTo>
                <a:lnTo>
                  <a:pt x="3075067" y="211830"/>
                </a:lnTo>
                <a:lnTo>
                  <a:pt x="3131555" y="194178"/>
                </a:lnTo>
                <a:lnTo>
                  <a:pt x="3237471" y="127098"/>
                </a:lnTo>
                <a:lnTo>
                  <a:pt x="3378691" y="0"/>
                </a:lnTo>
                <a:lnTo>
                  <a:pt x="3371630" y="250666"/>
                </a:lnTo>
                <a:lnTo>
                  <a:pt x="3311611" y="300093"/>
                </a:lnTo>
                <a:lnTo>
                  <a:pt x="3258654" y="374233"/>
                </a:lnTo>
                <a:lnTo>
                  <a:pt x="3191574" y="448374"/>
                </a:lnTo>
                <a:lnTo>
                  <a:pt x="3149208" y="476618"/>
                </a:lnTo>
                <a:lnTo>
                  <a:pt x="3068006" y="466026"/>
                </a:lnTo>
                <a:lnTo>
                  <a:pt x="2930317" y="451904"/>
                </a:lnTo>
                <a:lnTo>
                  <a:pt x="2531370" y="451904"/>
                </a:lnTo>
                <a:lnTo>
                  <a:pt x="2361906" y="444843"/>
                </a:lnTo>
                <a:lnTo>
                  <a:pt x="1917063" y="437782"/>
                </a:lnTo>
                <a:lnTo>
                  <a:pt x="1486342" y="430721"/>
                </a:lnTo>
                <a:lnTo>
                  <a:pt x="1299225" y="437782"/>
                </a:lnTo>
                <a:lnTo>
                  <a:pt x="829668" y="434252"/>
                </a:lnTo>
                <a:lnTo>
                  <a:pt x="155342" y="437782"/>
                </a:lnTo>
                <a:lnTo>
                  <a:pt x="74141" y="434252"/>
                </a:lnTo>
                <a:lnTo>
                  <a:pt x="35305" y="420130"/>
                </a:lnTo>
                <a:lnTo>
                  <a:pt x="7061" y="388355"/>
                </a:lnTo>
                <a:lnTo>
                  <a:pt x="0" y="360111"/>
                </a:lnTo>
                <a:lnTo>
                  <a:pt x="10592" y="314215"/>
                </a:lnTo>
                <a:lnTo>
                  <a:pt x="38836" y="271849"/>
                </a:lnTo>
                <a:lnTo>
                  <a:pt x="67080" y="243605"/>
                </a:lnTo>
                <a:lnTo>
                  <a:pt x="127098" y="201239"/>
                </a:lnTo>
                <a:lnTo>
                  <a:pt x="194178" y="169464"/>
                </a:lnTo>
                <a:lnTo>
                  <a:pt x="240074" y="155342"/>
                </a:lnTo>
                <a:lnTo>
                  <a:pt x="395416" y="112976"/>
                </a:lnTo>
                <a:lnTo>
                  <a:pt x="430721" y="109446"/>
                </a:lnTo>
                <a:lnTo>
                  <a:pt x="462496" y="109446"/>
                </a:lnTo>
                <a:lnTo>
                  <a:pt x="515454" y="130629"/>
                </a:lnTo>
                <a:lnTo>
                  <a:pt x="571942" y="148281"/>
                </a:lnTo>
                <a:lnTo>
                  <a:pt x="684918" y="165934"/>
                </a:lnTo>
                <a:lnTo>
                  <a:pt x="1380426" y="183586"/>
                </a:lnTo>
                <a:lnTo>
                  <a:pt x="2298357" y="1941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9D1DDDE-F414-4496-B311-B32EE31CB951}"/>
              </a:ext>
            </a:extLst>
          </p:cNvPr>
          <p:cNvSpPr/>
          <p:nvPr/>
        </p:nvSpPr>
        <p:spPr>
          <a:xfrm>
            <a:off x="6762751" y="3382964"/>
            <a:ext cx="1274763" cy="339725"/>
          </a:xfrm>
          <a:custGeom>
            <a:avLst/>
            <a:gdLst>
              <a:gd name="connsiteX0" fmla="*/ 552450 w 1273969"/>
              <a:gd name="connsiteY0" fmla="*/ 297657 h 338138"/>
              <a:gd name="connsiteX1" fmla="*/ 376238 w 1273969"/>
              <a:gd name="connsiteY1" fmla="*/ 323850 h 338138"/>
              <a:gd name="connsiteX2" fmla="*/ 238125 w 1273969"/>
              <a:gd name="connsiteY2" fmla="*/ 338138 h 338138"/>
              <a:gd name="connsiteX3" fmla="*/ 109538 w 1273969"/>
              <a:gd name="connsiteY3" fmla="*/ 300038 h 338138"/>
              <a:gd name="connsiteX4" fmla="*/ 52388 w 1273969"/>
              <a:gd name="connsiteY4" fmla="*/ 283369 h 338138"/>
              <a:gd name="connsiteX5" fmla="*/ 0 w 1273969"/>
              <a:gd name="connsiteY5" fmla="*/ 107157 h 338138"/>
              <a:gd name="connsiteX6" fmla="*/ 133350 w 1273969"/>
              <a:gd name="connsiteY6" fmla="*/ 138113 h 338138"/>
              <a:gd name="connsiteX7" fmla="*/ 307181 w 1273969"/>
              <a:gd name="connsiteY7" fmla="*/ 138113 h 338138"/>
              <a:gd name="connsiteX8" fmla="*/ 542925 w 1273969"/>
              <a:gd name="connsiteY8" fmla="*/ 114300 h 338138"/>
              <a:gd name="connsiteX9" fmla="*/ 697706 w 1273969"/>
              <a:gd name="connsiteY9" fmla="*/ 71438 h 338138"/>
              <a:gd name="connsiteX10" fmla="*/ 831056 w 1273969"/>
              <a:gd name="connsiteY10" fmla="*/ 11907 h 338138"/>
              <a:gd name="connsiteX11" fmla="*/ 854869 w 1273969"/>
              <a:gd name="connsiteY11" fmla="*/ 0 h 338138"/>
              <a:gd name="connsiteX12" fmla="*/ 1057275 w 1273969"/>
              <a:gd name="connsiteY12" fmla="*/ 9525 h 338138"/>
              <a:gd name="connsiteX13" fmla="*/ 1150144 w 1273969"/>
              <a:gd name="connsiteY13" fmla="*/ 21432 h 338138"/>
              <a:gd name="connsiteX14" fmla="*/ 1228725 w 1273969"/>
              <a:gd name="connsiteY14" fmla="*/ 45244 h 338138"/>
              <a:gd name="connsiteX15" fmla="*/ 1259681 w 1273969"/>
              <a:gd name="connsiteY15" fmla="*/ 69057 h 338138"/>
              <a:gd name="connsiteX16" fmla="*/ 1273969 w 1273969"/>
              <a:gd name="connsiteY16" fmla="*/ 97632 h 338138"/>
              <a:gd name="connsiteX17" fmla="*/ 1266825 w 1273969"/>
              <a:gd name="connsiteY17" fmla="*/ 130969 h 338138"/>
              <a:gd name="connsiteX18" fmla="*/ 1243013 w 1273969"/>
              <a:gd name="connsiteY18" fmla="*/ 157163 h 338138"/>
              <a:gd name="connsiteX19" fmla="*/ 1181100 w 1273969"/>
              <a:gd name="connsiteY19" fmla="*/ 180975 h 338138"/>
              <a:gd name="connsiteX20" fmla="*/ 966788 w 1273969"/>
              <a:gd name="connsiteY20" fmla="*/ 226219 h 338138"/>
              <a:gd name="connsiteX21" fmla="*/ 552450 w 1273969"/>
              <a:gd name="connsiteY21" fmla="*/ 297657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73969" h="338138">
                <a:moveTo>
                  <a:pt x="552450" y="297657"/>
                </a:moveTo>
                <a:lnTo>
                  <a:pt x="376238" y="323850"/>
                </a:lnTo>
                <a:lnTo>
                  <a:pt x="238125" y="338138"/>
                </a:lnTo>
                <a:lnTo>
                  <a:pt x="109538" y="300038"/>
                </a:lnTo>
                <a:lnTo>
                  <a:pt x="52388" y="283369"/>
                </a:lnTo>
                <a:lnTo>
                  <a:pt x="0" y="107157"/>
                </a:lnTo>
                <a:lnTo>
                  <a:pt x="133350" y="138113"/>
                </a:lnTo>
                <a:lnTo>
                  <a:pt x="307181" y="138113"/>
                </a:lnTo>
                <a:lnTo>
                  <a:pt x="542925" y="114300"/>
                </a:lnTo>
                <a:lnTo>
                  <a:pt x="697706" y="71438"/>
                </a:lnTo>
                <a:lnTo>
                  <a:pt x="831056" y="11907"/>
                </a:lnTo>
                <a:lnTo>
                  <a:pt x="854869" y="0"/>
                </a:lnTo>
                <a:lnTo>
                  <a:pt x="1057275" y="9525"/>
                </a:lnTo>
                <a:lnTo>
                  <a:pt x="1150144" y="21432"/>
                </a:lnTo>
                <a:lnTo>
                  <a:pt x="1228725" y="45244"/>
                </a:lnTo>
                <a:lnTo>
                  <a:pt x="1259681" y="69057"/>
                </a:lnTo>
                <a:lnTo>
                  <a:pt x="1273969" y="97632"/>
                </a:lnTo>
                <a:lnTo>
                  <a:pt x="1266825" y="130969"/>
                </a:lnTo>
                <a:lnTo>
                  <a:pt x="1243013" y="157163"/>
                </a:lnTo>
                <a:lnTo>
                  <a:pt x="1181100" y="180975"/>
                </a:lnTo>
                <a:lnTo>
                  <a:pt x="966788" y="226219"/>
                </a:lnTo>
                <a:lnTo>
                  <a:pt x="552450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3A89098-EFC7-478D-A840-16F59B472592}"/>
              </a:ext>
            </a:extLst>
          </p:cNvPr>
          <p:cNvSpPr/>
          <p:nvPr/>
        </p:nvSpPr>
        <p:spPr>
          <a:xfrm>
            <a:off x="6748464" y="4389438"/>
            <a:ext cx="1393825" cy="354012"/>
          </a:xfrm>
          <a:custGeom>
            <a:avLst/>
            <a:gdLst>
              <a:gd name="connsiteX0" fmla="*/ 738187 w 1393031"/>
              <a:gd name="connsiteY0" fmla="*/ 319087 h 354806"/>
              <a:gd name="connsiteX1" fmla="*/ 597693 w 1393031"/>
              <a:gd name="connsiteY1" fmla="*/ 338137 h 354806"/>
              <a:gd name="connsiteX2" fmla="*/ 452437 w 1393031"/>
              <a:gd name="connsiteY2" fmla="*/ 352425 h 354806"/>
              <a:gd name="connsiteX3" fmla="*/ 302418 w 1393031"/>
              <a:gd name="connsiteY3" fmla="*/ 354806 h 354806"/>
              <a:gd name="connsiteX4" fmla="*/ 83343 w 1393031"/>
              <a:gd name="connsiteY4" fmla="*/ 345281 h 354806"/>
              <a:gd name="connsiteX5" fmla="*/ 0 w 1393031"/>
              <a:gd name="connsiteY5" fmla="*/ 159544 h 354806"/>
              <a:gd name="connsiteX6" fmla="*/ 119062 w 1393031"/>
              <a:gd name="connsiteY6" fmla="*/ 176212 h 354806"/>
              <a:gd name="connsiteX7" fmla="*/ 261937 w 1393031"/>
              <a:gd name="connsiteY7" fmla="*/ 178594 h 354806"/>
              <a:gd name="connsiteX8" fmla="*/ 454818 w 1393031"/>
              <a:gd name="connsiteY8" fmla="*/ 176212 h 354806"/>
              <a:gd name="connsiteX9" fmla="*/ 714375 w 1393031"/>
              <a:gd name="connsiteY9" fmla="*/ 130969 h 354806"/>
              <a:gd name="connsiteX10" fmla="*/ 959643 w 1393031"/>
              <a:gd name="connsiteY10" fmla="*/ 57150 h 354806"/>
              <a:gd name="connsiteX11" fmla="*/ 1038225 w 1393031"/>
              <a:gd name="connsiteY11" fmla="*/ 28575 h 354806"/>
              <a:gd name="connsiteX12" fmla="*/ 1109662 w 1393031"/>
              <a:gd name="connsiteY12" fmla="*/ 0 h 354806"/>
              <a:gd name="connsiteX13" fmla="*/ 1197768 w 1393031"/>
              <a:gd name="connsiteY13" fmla="*/ 16669 h 354806"/>
              <a:gd name="connsiteX14" fmla="*/ 1302543 w 1393031"/>
              <a:gd name="connsiteY14" fmla="*/ 45244 h 354806"/>
              <a:gd name="connsiteX15" fmla="*/ 1362075 w 1393031"/>
              <a:gd name="connsiteY15" fmla="*/ 80962 h 354806"/>
              <a:gd name="connsiteX16" fmla="*/ 1388268 w 1393031"/>
              <a:gd name="connsiteY16" fmla="*/ 104775 h 354806"/>
              <a:gd name="connsiteX17" fmla="*/ 1393031 w 1393031"/>
              <a:gd name="connsiteY17" fmla="*/ 126206 h 354806"/>
              <a:gd name="connsiteX18" fmla="*/ 1393031 w 1393031"/>
              <a:gd name="connsiteY18" fmla="*/ 145256 h 354806"/>
              <a:gd name="connsiteX19" fmla="*/ 1381125 w 1393031"/>
              <a:gd name="connsiteY19" fmla="*/ 166687 h 354806"/>
              <a:gd name="connsiteX20" fmla="*/ 1352550 w 1393031"/>
              <a:gd name="connsiteY20" fmla="*/ 185737 h 354806"/>
              <a:gd name="connsiteX21" fmla="*/ 1285875 w 1393031"/>
              <a:gd name="connsiteY21" fmla="*/ 211931 h 354806"/>
              <a:gd name="connsiteX22" fmla="*/ 1152525 w 1393031"/>
              <a:gd name="connsiteY22" fmla="*/ 245269 h 354806"/>
              <a:gd name="connsiteX23" fmla="*/ 919162 w 1393031"/>
              <a:gd name="connsiteY23" fmla="*/ 285750 h 354806"/>
              <a:gd name="connsiteX24" fmla="*/ 738187 w 1393031"/>
              <a:gd name="connsiteY24" fmla="*/ 319087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93031" h="354806">
                <a:moveTo>
                  <a:pt x="738187" y="319087"/>
                </a:moveTo>
                <a:lnTo>
                  <a:pt x="597693" y="338137"/>
                </a:lnTo>
                <a:lnTo>
                  <a:pt x="452437" y="352425"/>
                </a:lnTo>
                <a:lnTo>
                  <a:pt x="302418" y="354806"/>
                </a:lnTo>
                <a:lnTo>
                  <a:pt x="83343" y="345281"/>
                </a:lnTo>
                <a:lnTo>
                  <a:pt x="0" y="159544"/>
                </a:lnTo>
                <a:lnTo>
                  <a:pt x="119062" y="176212"/>
                </a:lnTo>
                <a:lnTo>
                  <a:pt x="261937" y="178594"/>
                </a:lnTo>
                <a:lnTo>
                  <a:pt x="454818" y="176212"/>
                </a:lnTo>
                <a:lnTo>
                  <a:pt x="714375" y="130969"/>
                </a:lnTo>
                <a:lnTo>
                  <a:pt x="959643" y="57150"/>
                </a:lnTo>
                <a:lnTo>
                  <a:pt x="1038225" y="28575"/>
                </a:lnTo>
                <a:lnTo>
                  <a:pt x="1109662" y="0"/>
                </a:lnTo>
                <a:lnTo>
                  <a:pt x="1197768" y="16669"/>
                </a:lnTo>
                <a:lnTo>
                  <a:pt x="1302543" y="45244"/>
                </a:lnTo>
                <a:lnTo>
                  <a:pt x="1362075" y="80962"/>
                </a:lnTo>
                <a:lnTo>
                  <a:pt x="1388268" y="104775"/>
                </a:lnTo>
                <a:lnTo>
                  <a:pt x="1393031" y="126206"/>
                </a:lnTo>
                <a:lnTo>
                  <a:pt x="1393031" y="145256"/>
                </a:lnTo>
                <a:lnTo>
                  <a:pt x="1381125" y="166687"/>
                </a:lnTo>
                <a:lnTo>
                  <a:pt x="1352550" y="185737"/>
                </a:lnTo>
                <a:lnTo>
                  <a:pt x="1285875" y="211931"/>
                </a:lnTo>
                <a:lnTo>
                  <a:pt x="1152525" y="245269"/>
                </a:lnTo>
                <a:lnTo>
                  <a:pt x="919162" y="285750"/>
                </a:lnTo>
                <a:lnTo>
                  <a:pt x="738187" y="3190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173C10-D432-4DE0-81A5-D7DD65CE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38" y="1419836"/>
            <a:ext cx="4608975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5812FE-9336-4C90-838E-8CAB4D4D0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77" y="1402960"/>
            <a:ext cx="4608975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1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F01D0D-1A15-4757-8A33-75EF1982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12" y="1109271"/>
            <a:ext cx="4608975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205D932-3CEF-4466-A47C-0C67234FFB5D}"/>
              </a:ext>
            </a:extLst>
          </p:cNvPr>
          <p:cNvSpPr/>
          <p:nvPr/>
        </p:nvSpPr>
        <p:spPr>
          <a:xfrm>
            <a:off x="3662364" y="2867025"/>
            <a:ext cx="1870075" cy="590550"/>
          </a:xfrm>
          <a:custGeom>
            <a:avLst/>
            <a:gdLst>
              <a:gd name="connsiteX0" fmla="*/ 671512 w 1869281"/>
              <a:gd name="connsiteY0" fmla="*/ 278606 h 590550"/>
              <a:gd name="connsiteX1" fmla="*/ 1193006 w 1869281"/>
              <a:gd name="connsiteY1" fmla="*/ 169069 h 590550"/>
              <a:gd name="connsiteX2" fmla="*/ 1443037 w 1869281"/>
              <a:gd name="connsiteY2" fmla="*/ 95250 h 590550"/>
              <a:gd name="connsiteX3" fmla="*/ 1521618 w 1869281"/>
              <a:gd name="connsiteY3" fmla="*/ 59531 h 590550"/>
              <a:gd name="connsiteX4" fmla="*/ 1564481 w 1869281"/>
              <a:gd name="connsiteY4" fmla="*/ 33338 h 590550"/>
              <a:gd name="connsiteX5" fmla="*/ 1602581 w 1869281"/>
              <a:gd name="connsiteY5" fmla="*/ 0 h 590550"/>
              <a:gd name="connsiteX6" fmla="*/ 1652587 w 1869281"/>
              <a:gd name="connsiteY6" fmla="*/ 0 h 590550"/>
              <a:gd name="connsiteX7" fmla="*/ 1731168 w 1869281"/>
              <a:gd name="connsiteY7" fmla="*/ 21431 h 590550"/>
              <a:gd name="connsiteX8" fmla="*/ 1807368 w 1869281"/>
              <a:gd name="connsiteY8" fmla="*/ 50006 h 590550"/>
              <a:gd name="connsiteX9" fmla="*/ 1843087 w 1869281"/>
              <a:gd name="connsiteY9" fmla="*/ 69056 h 590550"/>
              <a:gd name="connsiteX10" fmla="*/ 1857375 w 1869281"/>
              <a:gd name="connsiteY10" fmla="*/ 88106 h 590550"/>
              <a:gd name="connsiteX11" fmla="*/ 1869281 w 1869281"/>
              <a:gd name="connsiteY11" fmla="*/ 116681 h 590550"/>
              <a:gd name="connsiteX12" fmla="*/ 1866900 w 1869281"/>
              <a:gd name="connsiteY12" fmla="*/ 135731 h 590550"/>
              <a:gd name="connsiteX13" fmla="*/ 1843087 w 1869281"/>
              <a:gd name="connsiteY13" fmla="*/ 169069 h 590550"/>
              <a:gd name="connsiteX14" fmla="*/ 1807368 w 1869281"/>
              <a:gd name="connsiteY14" fmla="*/ 202406 h 590550"/>
              <a:gd name="connsiteX15" fmla="*/ 1776412 w 1869281"/>
              <a:gd name="connsiteY15" fmla="*/ 219075 h 590550"/>
              <a:gd name="connsiteX16" fmla="*/ 1640681 w 1869281"/>
              <a:gd name="connsiteY16" fmla="*/ 259556 h 590550"/>
              <a:gd name="connsiteX17" fmla="*/ 1054893 w 1869281"/>
              <a:gd name="connsiteY17" fmla="*/ 392906 h 590550"/>
              <a:gd name="connsiteX18" fmla="*/ 866775 w 1869281"/>
              <a:gd name="connsiteY18" fmla="*/ 431006 h 590550"/>
              <a:gd name="connsiteX19" fmla="*/ 702468 w 1869281"/>
              <a:gd name="connsiteY19" fmla="*/ 464344 h 590550"/>
              <a:gd name="connsiteX20" fmla="*/ 621506 w 1869281"/>
              <a:gd name="connsiteY20" fmla="*/ 492919 h 590550"/>
              <a:gd name="connsiteX21" fmla="*/ 502443 w 1869281"/>
              <a:gd name="connsiteY21" fmla="*/ 538163 h 590550"/>
              <a:gd name="connsiteX22" fmla="*/ 433387 w 1869281"/>
              <a:gd name="connsiteY22" fmla="*/ 571500 h 590550"/>
              <a:gd name="connsiteX23" fmla="*/ 407193 w 1869281"/>
              <a:gd name="connsiteY23" fmla="*/ 590550 h 590550"/>
              <a:gd name="connsiteX24" fmla="*/ 364331 w 1869281"/>
              <a:gd name="connsiteY24" fmla="*/ 588169 h 590550"/>
              <a:gd name="connsiteX25" fmla="*/ 295275 w 1869281"/>
              <a:gd name="connsiteY25" fmla="*/ 576263 h 590550"/>
              <a:gd name="connsiteX26" fmla="*/ 242887 w 1869281"/>
              <a:gd name="connsiteY26" fmla="*/ 552450 h 590550"/>
              <a:gd name="connsiteX27" fmla="*/ 183356 w 1869281"/>
              <a:gd name="connsiteY27" fmla="*/ 507206 h 590550"/>
              <a:gd name="connsiteX28" fmla="*/ 114300 w 1869281"/>
              <a:gd name="connsiteY28" fmla="*/ 426244 h 590550"/>
              <a:gd name="connsiteX29" fmla="*/ 38100 w 1869281"/>
              <a:gd name="connsiteY29" fmla="*/ 309563 h 590550"/>
              <a:gd name="connsiteX30" fmla="*/ 0 w 1869281"/>
              <a:gd name="connsiteY30" fmla="*/ 221456 h 590550"/>
              <a:gd name="connsiteX31" fmla="*/ 9525 w 1869281"/>
              <a:gd name="connsiteY31" fmla="*/ 216694 h 590550"/>
              <a:gd name="connsiteX32" fmla="*/ 54768 w 1869281"/>
              <a:gd name="connsiteY32" fmla="*/ 230981 h 590550"/>
              <a:gd name="connsiteX33" fmla="*/ 121443 w 1869281"/>
              <a:gd name="connsiteY33" fmla="*/ 261938 h 590550"/>
              <a:gd name="connsiteX34" fmla="*/ 192881 w 1869281"/>
              <a:gd name="connsiteY34" fmla="*/ 290513 h 590550"/>
              <a:gd name="connsiteX35" fmla="*/ 264318 w 1869281"/>
              <a:gd name="connsiteY35" fmla="*/ 311944 h 590550"/>
              <a:gd name="connsiteX36" fmla="*/ 326231 w 1869281"/>
              <a:gd name="connsiteY36" fmla="*/ 319088 h 590550"/>
              <a:gd name="connsiteX37" fmla="*/ 426243 w 1869281"/>
              <a:gd name="connsiteY37" fmla="*/ 319088 h 590550"/>
              <a:gd name="connsiteX38" fmla="*/ 561975 w 1869281"/>
              <a:gd name="connsiteY38" fmla="*/ 302419 h 590550"/>
              <a:gd name="connsiteX39" fmla="*/ 671512 w 1869281"/>
              <a:gd name="connsiteY39" fmla="*/ 278606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9281" h="590550">
                <a:moveTo>
                  <a:pt x="671512" y="278606"/>
                </a:moveTo>
                <a:lnTo>
                  <a:pt x="1193006" y="169069"/>
                </a:lnTo>
                <a:lnTo>
                  <a:pt x="1443037" y="95250"/>
                </a:lnTo>
                <a:lnTo>
                  <a:pt x="1521618" y="59531"/>
                </a:lnTo>
                <a:lnTo>
                  <a:pt x="1564481" y="33338"/>
                </a:lnTo>
                <a:lnTo>
                  <a:pt x="1602581" y="0"/>
                </a:lnTo>
                <a:lnTo>
                  <a:pt x="1652587" y="0"/>
                </a:lnTo>
                <a:lnTo>
                  <a:pt x="1731168" y="21431"/>
                </a:lnTo>
                <a:lnTo>
                  <a:pt x="1807368" y="50006"/>
                </a:lnTo>
                <a:lnTo>
                  <a:pt x="1843087" y="69056"/>
                </a:lnTo>
                <a:lnTo>
                  <a:pt x="1857375" y="88106"/>
                </a:lnTo>
                <a:lnTo>
                  <a:pt x="1869281" y="116681"/>
                </a:lnTo>
                <a:lnTo>
                  <a:pt x="1866900" y="135731"/>
                </a:lnTo>
                <a:lnTo>
                  <a:pt x="1843087" y="169069"/>
                </a:lnTo>
                <a:lnTo>
                  <a:pt x="1807368" y="202406"/>
                </a:lnTo>
                <a:lnTo>
                  <a:pt x="1776412" y="219075"/>
                </a:lnTo>
                <a:lnTo>
                  <a:pt x="1640681" y="259556"/>
                </a:lnTo>
                <a:lnTo>
                  <a:pt x="1054893" y="392906"/>
                </a:lnTo>
                <a:lnTo>
                  <a:pt x="866775" y="431006"/>
                </a:lnTo>
                <a:lnTo>
                  <a:pt x="702468" y="464344"/>
                </a:lnTo>
                <a:lnTo>
                  <a:pt x="621506" y="492919"/>
                </a:lnTo>
                <a:lnTo>
                  <a:pt x="502443" y="538163"/>
                </a:lnTo>
                <a:lnTo>
                  <a:pt x="433387" y="571500"/>
                </a:lnTo>
                <a:lnTo>
                  <a:pt x="407193" y="590550"/>
                </a:lnTo>
                <a:lnTo>
                  <a:pt x="364331" y="588169"/>
                </a:lnTo>
                <a:lnTo>
                  <a:pt x="295275" y="576263"/>
                </a:lnTo>
                <a:lnTo>
                  <a:pt x="242887" y="552450"/>
                </a:lnTo>
                <a:lnTo>
                  <a:pt x="183356" y="507206"/>
                </a:lnTo>
                <a:lnTo>
                  <a:pt x="114300" y="426244"/>
                </a:lnTo>
                <a:lnTo>
                  <a:pt x="38100" y="309563"/>
                </a:lnTo>
                <a:lnTo>
                  <a:pt x="0" y="221456"/>
                </a:lnTo>
                <a:lnTo>
                  <a:pt x="9525" y="216694"/>
                </a:lnTo>
                <a:lnTo>
                  <a:pt x="54768" y="230981"/>
                </a:lnTo>
                <a:lnTo>
                  <a:pt x="121443" y="261938"/>
                </a:lnTo>
                <a:lnTo>
                  <a:pt x="192881" y="290513"/>
                </a:lnTo>
                <a:lnTo>
                  <a:pt x="264318" y="311944"/>
                </a:lnTo>
                <a:lnTo>
                  <a:pt x="326231" y="319088"/>
                </a:lnTo>
                <a:lnTo>
                  <a:pt x="426243" y="319088"/>
                </a:lnTo>
                <a:lnTo>
                  <a:pt x="561975" y="302419"/>
                </a:lnTo>
                <a:lnTo>
                  <a:pt x="671512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26D78AE-4B85-4DA1-9762-F4C17BA079C4}"/>
              </a:ext>
            </a:extLst>
          </p:cNvPr>
          <p:cNvSpPr/>
          <p:nvPr/>
        </p:nvSpPr>
        <p:spPr>
          <a:xfrm>
            <a:off x="5826125" y="2346325"/>
            <a:ext cx="2470150" cy="552450"/>
          </a:xfrm>
          <a:custGeom>
            <a:avLst/>
            <a:gdLst>
              <a:gd name="connsiteX0" fmla="*/ 650875 w 2470150"/>
              <a:gd name="connsiteY0" fmla="*/ 238125 h 552450"/>
              <a:gd name="connsiteX1" fmla="*/ 1438275 w 2470150"/>
              <a:gd name="connsiteY1" fmla="*/ 133350 h 552450"/>
              <a:gd name="connsiteX2" fmla="*/ 1952625 w 2470150"/>
              <a:gd name="connsiteY2" fmla="*/ 57150 h 552450"/>
              <a:gd name="connsiteX3" fmla="*/ 2025650 w 2470150"/>
              <a:gd name="connsiteY3" fmla="*/ 38100 h 552450"/>
              <a:gd name="connsiteX4" fmla="*/ 2063750 w 2470150"/>
              <a:gd name="connsiteY4" fmla="*/ 19050 h 552450"/>
              <a:gd name="connsiteX5" fmla="*/ 2098675 w 2470150"/>
              <a:gd name="connsiteY5" fmla="*/ 0 h 552450"/>
              <a:gd name="connsiteX6" fmla="*/ 2136775 w 2470150"/>
              <a:gd name="connsiteY6" fmla="*/ 9525 h 552450"/>
              <a:gd name="connsiteX7" fmla="*/ 2206625 w 2470150"/>
              <a:gd name="connsiteY7" fmla="*/ 50800 h 552450"/>
              <a:gd name="connsiteX8" fmla="*/ 2305050 w 2470150"/>
              <a:gd name="connsiteY8" fmla="*/ 127000 h 552450"/>
              <a:gd name="connsiteX9" fmla="*/ 2400300 w 2470150"/>
              <a:gd name="connsiteY9" fmla="*/ 209550 h 552450"/>
              <a:gd name="connsiteX10" fmla="*/ 2444750 w 2470150"/>
              <a:gd name="connsiteY10" fmla="*/ 254000 h 552450"/>
              <a:gd name="connsiteX11" fmla="*/ 2466975 w 2470150"/>
              <a:gd name="connsiteY11" fmla="*/ 292100 h 552450"/>
              <a:gd name="connsiteX12" fmla="*/ 2470150 w 2470150"/>
              <a:gd name="connsiteY12" fmla="*/ 330200 h 552450"/>
              <a:gd name="connsiteX13" fmla="*/ 2454275 w 2470150"/>
              <a:gd name="connsiteY13" fmla="*/ 361950 h 552450"/>
              <a:gd name="connsiteX14" fmla="*/ 2435225 w 2470150"/>
              <a:gd name="connsiteY14" fmla="*/ 381000 h 552450"/>
              <a:gd name="connsiteX15" fmla="*/ 2032000 w 2470150"/>
              <a:gd name="connsiteY15" fmla="*/ 260350 h 552450"/>
              <a:gd name="connsiteX16" fmla="*/ 1920875 w 2470150"/>
              <a:gd name="connsiteY16" fmla="*/ 257175 h 552450"/>
              <a:gd name="connsiteX17" fmla="*/ 1609725 w 2470150"/>
              <a:gd name="connsiteY17" fmla="*/ 288925 h 552450"/>
              <a:gd name="connsiteX18" fmla="*/ 1120775 w 2470150"/>
              <a:gd name="connsiteY18" fmla="*/ 352425 h 552450"/>
              <a:gd name="connsiteX19" fmla="*/ 654050 w 2470150"/>
              <a:gd name="connsiteY19" fmla="*/ 422275 h 552450"/>
              <a:gd name="connsiteX20" fmla="*/ 514350 w 2470150"/>
              <a:gd name="connsiteY20" fmla="*/ 469900 h 552450"/>
              <a:gd name="connsiteX21" fmla="*/ 428625 w 2470150"/>
              <a:gd name="connsiteY21" fmla="*/ 508000 h 552450"/>
              <a:gd name="connsiteX22" fmla="*/ 365125 w 2470150"/>
              <a:gd name="connsiteY22" fmla="*/ 539750 h 552450"/>
              <a:gd name="connsiteX23" fmla="*/ 342900 w 2470150"/>
              <a:gd name="connsiteY23" fmla="*/ 549275 h 552450"/>
              <a:gd name="connsiteX24" fmla="*/ 320675 w 2470150"/>
              <a:gd name="connsiteY24" fmla="*/ 552450 h 552450"/>
              <a:gd name="connsiteX25" fmla="*/ 269875 w 2470150"/>
              <a:gd name="connsiteY25" fmla="*/ 530225 h 552450"/>
              <a:gd name="connsiteX26" fmla="*/ 184150 w 2470150"/>
              <a:gd name="connsiteY26" fmla="*/ 454025 h 552450"/>
              <a:gd name="connsiteX27" fmla="*/ 88900 w 2470150"/>
              <a:gd name="connsiteY27" fmla="*/ 346075 h 552450"/>
              <a:gd name="connsiteX28" fmla="*/ 47625 w 2470150"/>
              <a:gd name="connsiteY28" fmla="*/ 279400 h 552450"/>
              <a:gd name="connsiteX29" fmla="*/ 9525 w 2470150"/>
              <a:gd name="connsiteY29" fmla="*/ 203200 h 552450"/>
              <a:gd name="connsiteX30" fmla="*/ 0 w 2470150"/>
              <a:gd name="connsiteY30" fmla="*/ 174625 h 552450"/>
              <a:gd name="connsiteX31" fmla="*/ 22225 w 2470150"/>
              <a:gd name="connsiteY31" fmla="*/ 171450 h 552450"/>
              <a:gd name="connsiteX32" fmla="*/ 50800 w 2470150"/>
              <a:gd name="connsiteY32" fmla="*/ 174625 h 552450"/>
              <a:gd name="connsiteX33" fmla="*/ 133350 w 2470150"/>
              <a:gd name="connsiteY33" fmla="*/ 222250 h 552450"/>
              <a:gd name="connsiteX34" fmla="*/ 215900 w 2470150"/>
              <a:gd name="connsiteY34" fmla="*/ 257175 h 552450"/>
              <a:gd name="connsiteX35" fmla="*/ 320675 w 2470150"/>
              <a:gd name="connsiteY35" fmla="*/ 260350 h 552450"/>
              <a:gd name="connsiteX36" fmla="*/ 482600 w 2470150"/>
              <a:gd name="connsiteY36" fmla="*/ 250825 h 552450"/>
              <a:gd name="connsiteX37" fmla="*/ 650875 w 2470150"/>
              <a:gd name="connsiteY37" fmla="*/ 2381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70150" h="552450">
                <a:moveTo>
                  <a:pt x="650875" y="238125"/>
                </a:moveTo>
                <a:lnTo>
                  <a:pt x="1438275" y="133350"/>
                </a:lnTo>
                <a:lnTo>
                  <a:pt x="1952625" y="57150"/>
                </a:lnTo>
                <a:lnTo>
                  <a:pt x="2025650" y="38100"/>
                </a:lnTo>
                <a:lnTo>
                  <a:pt x="2063750" y="19050"/>
                </a:lnTo>
                <a:lnTo>
                  <a:pt x="2098675" y="0"/>
                </a:lnTo>
                <a:lnTo>
                  <a:pt x="2136775" y="9525"/>
                </a:lnTo>
                <a:lnTo>
                  <a:pt x="2206625" y="50800"/>
                </a:lnTo>
                <a:lnTo>
                  <a:pt x="2305050" y="127000"/>
                </a:lnTo>
                <a:lnTo>
                  <a:pt x="2400300" y="209550"/>
                </a:lnTo>
                <a:lnTo>
                  <a:pt x="2444750" y="254000"/>
                </a:lnTo>
                <a:lnTo>
                  <a:pt x="2466975" y="292100"/>
                </a:lnTo>
                <a:lnTo>
                  <a:pt x="2470150" y="330200"/>
                </a:lnTo>
                <a:lnTo>
                  <a:pt x="2454275" y="361950"/>
                </a:lnTo>
                <a:lnTo>
                  <a:pt x="2435225" y="381000"/>
                </a:lnTo>
                <a:lnTo>
                  <a:pt x="2032000" y="260350"/>
                </a:lnTo>
                <a:lnTo>
                  <a:pt x="1920875" y="257175"/>
                </a:lnTo>
                <a:lnTo>
                  <a:pt x="1609725" y="288925"/>
                </a:lnTo>
                <a:lnTo>
                  <a:pt x="1120775" y="352425"/>
                </a:lnTo>
                <a:lnTo>
                  <a:pt x="654050" y="422275"/>
                </a:lnTo>
                <a:lnTo>
                  <a:pt x="514350" y="469900"/>
                </a:lnTo>
                <a:lnTo>
                  <a:pt x="428625" y="508000"/>
                </a:lnTo>
                <a:lnTo>
                  <a:pt x="365125" y="539750"/>
                </a:lnTo>
                <a:lnTo>
                  <a:pt x="342900" y="549275"/>
                </a:lnTo>
                <a:lnTo>
                  <a:pt x="320675" y="552450"/>
                </a:lnTo>
                <a:lnTo>
                  <a:pt x="269875" y="530225"/>
                </a:lnTo>
                <a:lnTo>
                  <a:pt x="184150" y="454025"/>
                </a:lnTo>
                <a:lnTo>
                  <a:pt x="88900" y="346075"/>
                </a:lnTo>
                <a:lnTo>
                  <a:pt x="47625" y="279400"/>
                </a:lnTo>
                <a:lnTo>
                  <a:pt x="9525" y="203200"/>
                </a:lnTo>
                <a:lnTo>
                  <a:pt x="0" y="174625"/>
                </a:lnTo>
                <a:lnTo>
                  <a:pt x="22225" y="171450"/>
                </a:lnTo>
                <a:lnTo>
                  <a:pt x="50800" y="174625"/>
                </a:lnTo>
                <a:lnTo>
                  <a:pt x="133350" y="222250"/>
                </a:lnTo>
                <a:lnTo>
                  <a:pt x="215900" y="257175"/>
                </a:lnTo>
                <a:lnTo>
                  <a:pt x="320675" y="260350"/>
                </a:lnTo>
                <a:lnTo>
                  <a:pt x="482600" y="250825"/>
                </a:lnTo>
                <a:lnTo>
                  <a:pt x="650875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8DAFCFF-249E-47BD-AE12-9BD8B5D975F7}"/>
              </a:ext>
            </a:extLst>
          </p:cNvPr>
          <p:cNvSpPr/>
          <p:nvPr/>
        </p:nvSpPr>
        <p:spPr>
          <a:xfrm>
            <a:off x="4346576" y="1912938"/>
            <a:ext cx="1331913" cy="2813050"/>
          </a:xfrm>
          <a:custGeom>
            <a:avLst/>
            <a:gdLst>
              <a:gd name="connsiteX0" fmla="*/ 491556 w 1331958"/>
              <a:gd name="connsiteY0" fmla="*/ 634266 h 2811912"/>
              <a:gd name="connsiteX1" fmla="*/ 422844 w 1331958"/>
              <a:gd name="connsiteY1" fmla="*/ 1390099 h 2811912"/>
              <a:gd name="connsiteX2" fmla="*/ 375274 w 1331958"/>
              <a:gd name="connsiteY2" fmla="*/ 2172360 h 2811912"/>
              <a:gd name="connsiteX3" fmla="*/ 359417 w 1331958"/>
              <a:gd name="connsiteY3" fmla="*/ 2367926 h 2811912"/>
              <a:gd name="connsiteX4" fmla="*/ 354132 w 1331958"/>
              <a:gd name="connsiteY4" fmla="*/ 2426067 h 2811912"/>
              <a:gd name="connsiteX5" fmla="*/ 359417 w 1331958"/>
              <a:gd name="connsiteY5" fmla="*/ 2484208 h 2811912"/>
              <a:gd name="connsiteX6" fmla="*/ 385845 w 1331958"/>
              <a:gd name="connsiteY6" fmla="*/ 2563491 h 2811912"/>
              <a:gd name="connsiteX7" fmla="*/ 412273 w 1331958"/>
              <a:gd name="connsiteY7" fmla="*/ 2595204 h 2811912"/>
              <a:gd name="connsiteX8" fmla="*/ 438700 w 1331958"/>
              <a:gd name="connsiteY8" fmla="*/ 2611061 h 2811912"/>
              <a:gd name="connsiteX9" fmla="*/ 517984 w 1331958"/>
              <a:gd name="connsiteY9" fmla="*/ 2626918 h 2811912"/>
              <a:gd name="connsiteX10" fmla="*/ 676550 w 1331958"/>
              <a:gd name="connsiteY10" fmla="*/ 2632203 h 2811912"/>
              <a:gd name="connsiteX11" fmla="*/ 829831 w 1331958"/>
              <a:gd name="connsiteY11" fmla="*/ 2611061 h 2811912"/>
              <a:gd name="connsiteX12" fmla="*/ 924971 w 1331958"/>
              <a:gd name="connsiteY12" fmla="*/ 2589919 h 2811912"/>
              <a:gd name="connsiteX13" fmla="*/ 1030682 w 1331958"/>
              <a:gd name="connsiteY13" fmla="*/ 2542349 h 2811912"/>
              <a:gd name="connsiteX14" fmla="*/ 1072966 w 1331958"/>
              <a:gd name="connsiteY14" fmla="*/ 2521207 h 2811912"/>
              <a:gd name="connsiteX15" fmla="*/ 1152249 w 1331958"/>
              <a:gd name="connsiteY15" fmla="*/ 2531778 h 2811912"/>
              <a:gd name="connsiteX16" fmla="*/ 1236818 w 1331958"/>
              <a:gd name="connsiteY16" fmla="*/ 2558206 h 2811912"/>
              <a:gd name="connsiteX17" fmla="*/ 1284388 w 1331958"/>
              <a:gd name="connsiteY17" fmla="*/ 2584633 h 2811912"/>
              <a:gd name="connsiteX18" fmla="*/ 1321387 w 1331958"/>
              <a:gd name="connsiteY18" fmla="*/ 2611061 h 2811912"/>
              <a:gd name="connsiteX19" fmla="*/ 1331958 w 1331958"/>
              <a:gd name="connsiteY19" fmla="*/ 2637489 h 2811912"/>
              <a:gd name="connsiteX20" fmla="*/ 1316102 w 1331958"/>
              <a:gd name="connsiteY20" fmla="*/ 2679773 h 2811912"/>
              <a:gd name="connsiteX21" fmla="*/ 1284388 w 1331958"/>
              <a:gd name="connsiteY21" fmla="*/ 2727343 h 2811912"/>
              <a:gd name="connsiteX22" fmla="*/ 1257960 w 1331958"/>
              <a:gd name="connsiteY22" fmla="*/ 2743200 h 2811912"/>
              <a:gd name="connsiteX23" fmla="*/ 1141678 w 1331958"/>
              <a:gd name="connsiteY23" fmla="*/ 2774913 h 2811912"/>
              <a:gd name="connsiteX24" fmla="*/ 1020111 w 1331958"/>
              <a:gd name="connsiteY24" fmla="*/ 2796055 h 2811912"/>
              <a:gd name="connsiteX25" fmla="*/ 903829 w 1331958"/>
              <a:gd name="connsiteY25" fmla="*/ 2806626 h 2811912"/>
              <a:gd name="connsiteX26" fmla="*/ 697692 w 1331958"/>
              <a:gd name="connsiteY26" fmla="*/ 2811912 h 2811912"/>
              <a:gd name="connsiteX27" fmla="*/ 549697 w 1331958"/>
              <a:gd name="connsiteY27" fmla="*/ 2801341 h 2811912"/>
              <a:gd name="connsiteX28" fmla="*/ 459843 w 1331958"/>
              <a:gd name="connsiteY28" fmla="*/ 2790770 h 2811912"/>
              <a:gd name="connsiteX29" fmla="*/ 396416 w 1331958"/>
              <a:gd name="connsiteY29" fmla="*/ 2774913 h 2811912"/>
              <a:gd name="connsiteX30" fmla="*/ 327704 w 1331958"/>
              <a:gd name="connsiteY30" fmla="*/ 2748485 h 2811912"/>
              <a:gd name="connsiteX31" fmla="*/ 274848 w 1331958"/>
              <a:gd name="connsiteY31" fmla="*/ 2711486 h 2811912"/>
              <a:gd name="connsiteX32" fmla="*/ 237849 w 1331958"/>
              <a:gd name="connsiteY32" fmla="*/ 2679773 h 2811912"/>
              <a:gd name="connsiteX33" fmla="*/ 200851 w 1331958"/>
              <a:gd name="connsiteY33" fmla="*/ 2616347 h 2811912"/>
              <a:gd name="connsiteX34" fmla="*/ 174423 w 1331958"/>
              <a:gd name="connsiteY34" fmla="*/ 2542349 h 2811912"/>
              <a:gd name="connsiteX35" fmla="*/ 163852 w 1331958"/>
              <a:gd name="connsiteY35" fmla="*/ 2447209 h 2811912"/>
              <a:gd name="connsiteX36" fmla="*/ 206136 w 1331958"/>
              <a:gd name="connsiteY36" fmla="*/ 1294959 h 2811912"/>
              <a:gd name="connsiteX37" fmla="*/ 221993 w 1331958"/>
              <a:gd name="connsiteY37" fmla="*/ 1178677 h 2811912"/>
              <a:gd name="connsiteX38" fmla="*/ 269563 w 1331958"/>
              <a:gd name="connsiteY38" fmla="*/ 486270 h 2811912"/>
              <a:gd name="connsiteX39" fmla="*/ 269563 w 1331958"/>
              <a:gd name="connsiteY39" fmla="*/ 396416 h 2811912"/>
              <a:gd name="connsiteX40" fmla="*/ 258992 w 1331958"/>
              <a:gd name="connsiteY40" fmla="*/ 343560 h 2811912"/>
              <a:gd name="connsiteX41" fmla="*/ 232564 w 1331958"/>
              <a:gd name="connsiteY41" fmla="*/ 280134 h 2811912"/>
              <a:gd name="connsiteX42" fmla="*/ 169137 w 1331958"/>
              <a:gd name="connsiteY42" fmla="*/ 190280 h 2811912"/>
              <a:gd name="connsiteX43" fmla="*/ 84569 w 1331958"/>
              <a:gd name="connsiteY43" fmla="*/ 116282 h 2811912"/>
              <a:gd name="connsiteX44" fmla="*/ 31713 w 1331958"/>
              <a:gd name="connsiteY44" fmla="*/ 73997 h 2811912"/>
              <a:gd name="connsiteX45" fmla="*/ 0 w 1331958"/>
              <a:gd name="connsiteY45" fmla="*/ 31713 h 2811912"/>
              <a:gd name="connsiteX46" fmla="*/ 0 w 1331958"/>
              <a:gd name="connsiteY46" fmla="*/ 15856 h 2811912"/>
              <a:gd name="connsiteX47" fmla="*/ 31713 w 1331958"/>
              <a:gd name="connsiteY47" fmla="*/ 0 h 2811912"/>
              <a:gd name="connsiteX48" fmla="*/ 100425 w 1331958"/>
              <a:gd name="connsiteY48" fmla="*/ 0 h 2811912"/>
              <a:gd name="connsiteX49" fmla="*/ 195565 w 1331958"/>
              <a:gd name="connsiteY49" fmla="*/ 10571 h 2811912"/>
              <a:gd name="connsiteX50" fmla="*/ 274848 w 1331958"/>
              <a:gd name="connsiteY50" fmla="*/ 31713 h 2811912"/>
              <a:gd name="connsiteX51" fmla="*/ 364703 w 1331958"/>
              <a:gd name="connsiteY51" fmla="*/ 79283 h 2811912"/>
              <a:gd name="connsiteX52" fmla="*/ 459843 w 1331958"/>
              <a:gd name="connsiteY52" fmla="*/ 147995 h 2811912"/>
              <a:gd name="connsiteX53" fmla="*/ 517984 w 1331958"/>
              <a:gd name="connsiteY53" fmla="*/ 211422 h 2811912"/>
              <a:gd name="connsiteX54" fmla="*/ 533840 w 1331958"/>
              <a:gd name="connsiteY54" fmla="*/ 269563 h 2811912"/>
              <a:gd name="connsiteX55" fmla="*/ 523269 w 1331958"/>
              <a:gd name="connsiteY55" fmla="*/ 364703 h 2811912"/>
              <a:gd name="connsiteX56" fmla="*/ 512698 w 1331958"/>
              <a:gd name="connsiteY56" fmla="*/ 406987 h 2811912"/>
              <a:gd name="connsiteX57" fmla="*/ 491556 w 1331958"/>
              <a:gd name="connsiteY57" fmla="*/ 634266 h 28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331958" h="2811912">
                <a:moveTo>
                  <a:pt x="491556" y="634266"/>
                </a:moveTo>
                <a:lnTo>
                  <a:pt x="422844" y="1390099"/>
                </a:lnTo>
                <a:lnTo>
                  <a:pt x="375274" y="2172360"/>
                </a:lnTo>
                <a:lnTo>
                  <a:pt x="359417" y="2367926"/>
                </a:lnTo>
                <a:lnTo>
                  <a:pt x="354132" y="2426067"/>
                </a:lnTo>
                <a:lnTo>
                  <a:pt x="359417" y="2484208"/>
                </a:lnTo>
                <a:lnTo>
                  <a:pt x="385845" y="2563491"/>
                </a:lnTo>
                <a:lnTo>
                  <a:pt x="412273" y="2595204"/>
                </a:lnTo>
                <a:lnTo>
                  <a:pt x="438700" y="2611061"/>
                </a:lnTo>
                <a:lnTo>
                  <a:pt x="517984" y="2626918"/>
                </a:lnTo>
                <a:lnTo>
                  <a:pt x="676550" y="2632203"/>
                </a:lnTo>
                <a:lnTo>
                  <a:pt x="829831" y="2611061"/>
                </a:lnTo>
                <a:lnTo>
                  <a:pt x="924971" y="2589919"/>
                </a:lnTo>
                <a:lnTo>
                  <a:pt x="1030682" y="2542349"/>
                </a:lnTo>
                <a:lnTo>
                  <a:pt x="1072966" y="2521207"/>
                </a:lnTo>
                <a:lnTo>
                  <a:pt x="1152249" y="2531778"/>
                </a:lnTo>
                <a:lnTo>
                  <a:pt x="1236818" y="2558206"/>
                </a:lnTo>
                <a:lnTo>
                  <a:pt x="1284388" y="2584633"/>
                </a:lnTo>
                <a:lnTo>
                  <a:pt x="1321387" y="2611061"/>
                </a:lnTo>
                <a:lnTo>
                  <a:pt x="1331958" y="2637489"/>
                </a:lnTo>
                <a:lnTo>
                  <a:pt x="1316102" y="2679773"/>
                </a:lnTo>
                <a:lnTo>
                  <a:pt x="1284388" y="2727343"/>
                </a:lnTo>
                <a:lnTo>
                  <a:pt x="1257960" y="2743200"/>
                </a:lnTo>
                <a:lnTo>
                  <a:pt x="1141678" y="2774913"/>
                </a:lnTo>
                <a:lnTo>
                  <a:pt x="1020111" y="2796055"/>
                </a:lnTo>
                <a:lnTo>
                  <a:pt x="903829" y="2806626"/>
                </a:lnTo>
                <a:lnTo>
                  <a:pt x="697692" y="2811912"/>
                </a:lnTo>
                <a:lnTo>
                  <a:pt x="549697" y="2801341"/>
                </a:lnTo>
                <a:lnTo>
                  <a:pt x="459843" y="2790770"/>
                </a:lnTo>
                <a:lnTo>
                  <a:pt x="396416" y="2774913"/>
                </a:lnTo>
                <a:lnTo>
                  <a:pt x="327704" y="2748485"/>
                </a:lnTo>
                <a:lnTo>
                  <a:pt x="274848" y="2711486"/>
                </a:lnTo>
                <a:lnTo>
                  <a:pt x="237849" y="2679773"/>
                </a:lnTo>
                <a:lnTo>
                  <a:pt x="200851" y="2616347"/>
                </a:lnTo>
                <a:lnTo>
                  <a:pt x="174423" y="2542349"/>
                </a:lnTo>
                <a:lnTo>
                  <a:pt x="163852" y="2447209"/>
                </a:lnTo>
                <a:lnTo>
                  <a:pt x="206136" y="1294959"/>
                </a:lnTo>
                <a:lnTo>
                  <a:pt x="221993" y="1178677"/>
                </a:lnTo>
                <a:lnTo>
                  <a:pt x="269563" y="486270"/>
                </a:lnTo>
                <a:lnTo>
                  <a:pt x="269563" y="396416"/>
                </a:lnTo>
                <a:lnTo>
                  <a:pt x="258992" y="343560"/>
                </a:lnTo>
                <a:lnTo>
                  <a:pt x="232564" y="280134"/>
                </a:lnTo>
                <a:lnTo>
                  <a:pt x="169137" y="190280"/>
                </a:lnTo>
                <a:lnTo>
                  <a:pt x="84569" y="116282"/>
                </a:lnTo>
                <a:lnTo>
                  <a:pt x="31713" y="73997"/>
                </a:lnTo>
                <a:lnTo>
                  <a:pt x="0" y="31713"/>
                </a:lnTo>
                <a:lnTo>
                  <a:pt x="0" y="15856"/>
                </a:lnTo>
                <a:lnTo>
                  <a:pt x="31713" y="0"/>
                </a:lnTo>
                <a:lnTo>
                  <a:pt x="100425" y="0"/>
                </a:lnTo>
                <a:lnTo>
                  <a:pt x="195565" y="10571"/>
                </a:lnTo>
                <a:lnTo>
                  <a:pt x="274848" y="31713"/>
                </a:lnTo>
                <a:lnTo>
                  <a:pt x="364703" y="79283"/>
                </a:lnTo>
                <a:lnTo>
                  <a:pt x="459843" y="147995"/>
                </a:lnTo>
                <a:lnTo>
                  <a:pt x="517984" y="211422"/>
                </a:lnTo>
                <a:lnTo>
                  <a:pt x="533840" y="269563"/>
                </a:lnTo>
                <a:lnTo>
                  <a:pt x="523269" y="364703"/>
                </a:lnTo>
                <a:lnTo>
                  <a:pt x="512698" y="406987"/>
                </a:lnTo>
                <a:lnTo>
                  <a:pt x="491556" y="6342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198F3B9-D02C-4896-81B3-1EEA89446609}"/>
              </a:ext>
            </a:extLst>
          </p:cNvPr>
          <p:cNvSpPr/>
          <p:nvPr/>
        </p:nvSpPr>
        <p:spPr>
          <a:xfrm>
            <a:off x="7181850" y="2589214"/>
            <a:ext cx="1092200" cy="3051175"/>
          </a:xfrm>
          <a:custGeom>
            <a:avLst/>
            <a:gdLst>
              <a:gd name="connsiteX0" fmla="*/ 985652 w 1092529"/>
              <a:gd name="connsiteY0" fmla="*/ 641267 h 3051958"/>
              <a:gd name="connsiteX1" fmla="*/ 902524 w 1092529"/>
              <a:gd name="connsiteY1" fmla="*/ 1223158 h 3051958"/>
              <a:gd name="connsiteX2" fmla="*/ 837210 w 1092529"/>
              <a:gd name="connsiteY2" fmla="*/ 1573480 h 3051958"/>
              <a:gd name="connsiteX3" fmla="*/ 760020 w 1092529"/>
              <a:gd name="connsiteY3" fmla="*/ 1905989 h 3051958"/>
              <a:gd name="connsiteX4" fmla="*/ 659080 w 1092529"/>
              <a:gd name="connsiteY4" fmla="*/ 2214748 h 3051958"/>
              <a:gd name="connsiteX5" fmla="*/ 546265 w 1092529"/>
              <a:gd name="connsiteY5" fmla="*/ 2452254 h 3051958"/>
              <a:gd name="connsiteX6" fmla="*/ 427511 w 1092529"/>
              <a:gd name="connsiteY6" fmla="*/ 2654135 h 3051958"/>
              <a:gd name="connsiteX7" fmla="*/ 314696 w 1092529"/>
              <a:gd name="connsiteY7" fmla="*/ 2826327 h 3051958"/>
              <a:gd name="connsiteX8" fmla="*/ 249381 w 1092529"/>
              <a:gd name="connsiteY8" fmla="*/ 2915392 h 3051958"/>
              <a:gd name="connsiteX9" fmla="*/ 166254 w 1092529"/>
              <a:gd name="connsiteY9" fmla="*/ 2998519 h 3051958"/>
              <a:gd name="connsiteX10" fmla="*/ 100940 w 1092529"/>
              <a:gd name="connsiteY10" fmla="*/ 3040083 h 3051958"/>
              <a:gd name="connsiteX11" fmla="*/ 65314 w 1092529"/>
              <a:gd name="connsiteY11" fmla="*/ 3051958 h 3051958"/>
              <a:gd name="connsiteX12" fmla="*/ 47501 w 1092529"/>
              <a:gd name="connsiteY12" fmla="*/ 3046021 h 3051958"/>
              <a:gd name="connsiteX13" fmla="*/ 23750 w 1092529"/>
              <a:gd name="connsiteY13" fmla="*/ 3010395 h 3051958"/>
              <a:gd name="connsiteX14" fmla="*/ 0 w 1092529"/>
              <a:gd name="connsiteY14" fmla="*/ 2968831 h 3051958"/>
              <a:gd name="connsiteX15" fmla="*/ 243444 w 1092529"/>
              <a:gd name="connsiteY15" fmla="*/ 2470067 h 3051958"/>
              <a:gd name="connsiteX16" fmla="*/ 338446 w 1092529"/>
              <a:gd name="connsiteY16" fmla="*/ 2297875 h 3051958"/>
              <a:gd name="connsiteX17" fmla="*/ 457200 w 1092529"/>
              <a:gd name="connsiteY17" fmla="*/ 2030680 h 3051958"/>
              <a:gd name="connsiteX18" fmla="*/ 540327 w 1092529"/>
              <a:gd name="connsiteY18" fmla="*/ 1787236 h 3051958"/>
              <a:gd name="connsiteX19" fmla="*/ 617516 w 1092529"/>
              <a:gd name="connsiteY19" fmla="*/ 1478478 h 3051958"/>
              <a:gd name="connsiteX20" fmla="*/ 670955 w 1092529"/>
              <a:gd name="connsiteY20" fmla="*/ 1181595 h 3051958"/>
              <a:gd name="connsiteX21" fmla="*/ 742207 w 1092529"/>
              <a:gd name="connsiteY21" fmla="*/ 653143 h 3051958"/>
              <a:gd name="connsiteX22" fmla="*/ 783771 w 1092529"/>
              <a:gd name="connsiteY22" fmla="*/ 225631 h 3051958"/>
              <a:gd name="connsiteX23" fmla="*/ 789709 w 1092529"/>
              <a:gd name="connsiteY23" fmla="*/ 112815 h 3051958"/>
              <a:gd name="connsiteX24" fmla="*/ 765958 w 1092529"/>
              <a:gd name="connsiteY24" fmla="*/ 71252 h 3051958"/>
              <a:gd name="connsiteX25" fmla="*/ 694706 w 1092529"/>
              <a:gd name="connsiteY25" fmla="*/ 0 h 3051958"/>
              <a:gd name="connsiteX26" fmla="*/ 1092529 w 1092529"/>
              <a:gd name="connsiteY26" fmla="*/ 124691 h 3051958"/>
              <a:gd name="connsiteX27" fmla="*/ 1050966 w 1092529"/>
              <a:gd name="connsiteY27" fmla="*/ 190005 h 3051958"/>
              <a:gd name="connsiteX28" fmla="*/ 1033153 w 1092529"/>
              <a:gd name="connsiteY28" fmla="*/ 243444 h 3051958"/>
              <a:gd name="connsiteX29" fmla="*/ 985652 w 1092529"/>
              <a:gd name="connsiteY29" fmla="*/ 641267 h 305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2529" h="3051958">
                <a:moveTo>
                  <a:pt x="985652" y="641267"/>
                </a:moveTo>
                <a:lnTo>
                  <a:pt x="902524" y="1223158"/>
                </a:lnTo>
                <a:lnTo>
                  <a:pt x="837210" y="1573480"/>
                </a:lnTo>
                <a:lnTo>
                  <a:pt x="760020" y="1905989"/>
                </a:lnTo>
                <a:lnTo>
                  <a:pt x="659080" y="2214748"/>
                </a:lnTo>
                <a:lnTo>
                  <a:pt x="546265" y="2452254"/>
                </a:lnTo>
                <a:lnTo>
                  <a:pt x="427511" y="2654135"/>
                </a:lnTo>
                <a:lnTo>
                  <a:pt x="314696" y="2826327"/>
                </a:lnTo>
                <a:lnTo>
                  <a:pt x="249381" y="2915392"/>
                </a:lnTo>
                <a:lnTo>
                  <a:pt x="166254" y="2998519"/>
                </a:lnTo>
                <a:lnTo>
                  <a:pt x="100940" y="3040083"/>
                </a:lnTo>
                <a:lnTo>
                  <a:pt x="65314" y="3051958"/>
                </a:lnTo>
                <a:lnTo>
                  <a:pt x="47501" y="3046021"/>
                </a:lnTo>
                <a:lnTo>
                  <a:pt x="23750" y="3010395"/>
                </a:lnTo>
                <a:lnTo>
                  <a:pt x="0" y="2968831"/>
                </a:lnTo>
                <a:lnTo>
                  <a:pt x="243444" y="2470067"/>
                </a:lnTo>
                <a:lnTo>
                  <a:pt x="338446" y="2297875"/>
                </a:lnTo>
                <a:lnTo>
                  <a:pt x="457200" y="2030680"/>
                </a:lnTo>
                <a:lnTo>
                  <a:pt x="540327" y="1787236"/>
                </a:lnTo>
                <a:lnTo>
                  <a:pt x="617516" y="1478478"/>
                </a:lnTo>
                <a:lnTo>
                  <a:pt x="670955" y="1181595"/>
                </a:lnTo>
                <a:lnTo>
                  <a:pt x="742207" y="653143"/>
                </a:lnTo>
                <a:lnTo>
                  <a:pt x="783771" y="225631"/>
                </a:lnTo>
                <a:lnTo>
                  <a:pt x="789709" y="112815"/>
                </a:lnTo>
                <a:lnTo>
                  <a:pt x="765958" y="71252"/>
                </a:lnTo>
                <a:lnTo>
                  <a:pt x="694706" y="0"/>
                </a:lnTo>
                <a:lnTo>
                  <a:pt x="1092529" y="124691"/>
                </a:lnTo>
                <a:lnTo>
                  <a:pt x="1050966" y="190005"/>
                </a:lnTo>
                <a:lnTo>
                  <a:pt x="1033153" y="243444"/>
                </a:lnTo>
                <a:lnTo>
                  <a:pt x="985652" y="64126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421815-993A-4D98-B7FA-1831C40F210F}"/>
              </a:ext>
            </a:extLst>
          </p:cNvPr>
          <p:cNvSpPr/>
          <p:nvPr/>
        </p:nvSpPr>
        <p:spPr>
          <a:xfrm>
            <a:off x="6677026" y="5037138"/>
            <a:ext cx="747713" cy="544512"/>
          </a:xfrm>
          <a:custGeom>
            <a:avLst/>
            <a:gdLst>
              <a:gd name="connsiteX0" fmla="*/ 376238 w 747713"/>
              <a:gd name="connsiteY0" fmla="*/ 373856 h 545306"/>
              <a:gd name="connsiteX1" fmla="*/ 423863 w 747713"/>
              <a:gd name="connsiteY1" fmla="*/ 423862 h 545306"/>
              <a:gd name="connsiteX2" fmla="*/ 457200 w 747713"/>
              <a:gd name="connsiteY2" fmla="*/ 464344 h 545306"/>
              <a:gd name="connsiteX3" fmla="*/ 492919 w 747713"/>
              <a:gd name="connsiteY3" fmla="*/ 502444 h 545306"/>
              <a:gd name="connsiteX4" fmla="*/ 521494 w 747713"/>
              <a:gd name="connsiteY4" fmla="*/ 545306 h 545306"/>
              <a:gd name="connsiteX5" fmla="*/ 747713 w 747713"/>
              <a:gd name="connsiteY5" fmla="*/ 83344 h 545306"/>
              <a:gd name="connsiteX6" fmla="*/ 733425 w 747713"/>
              <a:gd name="connsiteY6" fmla="*/ 54769 h 545306"/>
              <a:gd name="connsiteX7" fmla="*/ 702469 w 747713"/>
              <a:gd name="connsiteY7" fmla="*/ 83344 h 545306"/>
              <a:gd name="connsiteX8" fmla="*/ 666750 w 747713"/>
              <a:gd name="connsiteY8" fmla="*/ 109537 h 545306"/>
              <a:gd name="connsiteX9" fmla="*/ 621506 w 747713"/>
              <a:gd name="connsiteY9" fmla="*/ 128587 h 545306"/>
              <a:gd name="connsiteX10" fmla="*/ 573881 w 747713"/>
              <a:gd name="connsiteY10" fmla="*/ 138112 h 545306"/>
              <a:gd name="connsiteX11" fmla="*/ 528638 w 747713"/>
              <a:gd name="connsiteY11" fmla="*/ 138112 h 545306"/>
              <a:gd name="connsiteX12" fmla="*/ 476250 w 747713"/>
              <a:gd name="connsiteY12" fmla="*/ 128587 h 545306"/>
              <a:gd name="connsiteX13" fmla="*/ 288131 w 747713"/>
              <a:gd name="connsiteY13" fmla="*/ 76200 h 545306"/>
              <a:gd name="connsiteX14" fmla="*/ 145256 w 747713"/>
              <a:gd name="connsiteY14" fmla="*/ 30956 h 545306"/>
              <a:gd name="connsiteX15" fmla="*/ 69056 w 747713"/>
              <a:gd name="connsiteY15" fmla="*/ 7144 h 545306"/>
              <a:gd name="connsiteX16" fmla="*/ 26194 w 747713"/>
              <a:gd name="connsiteY16" fmla="*/ 0 h 545306"/>
              <a:gd name="connsiteX17" fmla="*/ 9525 w 747713"/>
              <a:gd name="connsiteY17" fmla="*/ 0 h 545306"/>
              <a:gd name="connsiteX18" fmla="*/ 0 w 747713"/>
              <a:gd name="connsiteY18" fmla="*/ 4762 h 545306"/>
              <a:gd name="connsiteX19" fmla="*/ 0 w 747713"/>
              <a:gd name="connsiteY19" fmla="*/ 16669 h 545306"/>
              <a:gd name="connsiteX20" fmla="*/ 16669 w 747713"/>
              <a:gd name="connsiteY20" fmla="*/ 45244 h 545306"/>
              <a:gd name="connsiteX21" fmla="*/ 171450 w 747713"/>
              <a:gd name="connsiteY21" fmla="*/ 178594 h 545306"/>
              <a:gd name="connsiteX22" fmla="*/ 259556 w 747713"/>
              <a:gd name="connsiteY22" fmla="*/ 252412 h 545306"/>
              <a:gd name="connsiteX23" fmla="*/ 316706 w 747713"/>
              <a:gd name="connsiteY23" fmla="*/ 309562 h 545306"/>
              <a:gd name="connsiteX24" fmla="*/ 376238 w 747713"/>
              <a:gd name="connsiteY24" fmla="*/ 373856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47713" h="545306">
                <a:moveTo>
                  <a:pt x="376238" y="373856"/>
                </a:moveTo>
                <a:lnTo>
                  <a:pt x="423863" y="423862"/>
                </a:lnTo>
                <a:lnTo>
                  <a:pt x="457200" y="464344"/>
                </a:lnTo>
                <a:lnTo>
                  <a:pt x="492919" y="502444"/>
                </a:lnTo>
                <a:lnTo>
                  <a:pt x="521494" y="545306"/>
                </a:lnTo>
                <a:lnTo>
                  <a:pt x="747713" y="83344"/>
                </a:lnTo>
                <a:lnTo>
                  <a:pt x="733425" y="54769"/>
                </a:lnTo>
                <a:lnTo>
                  <a:pt x="702469" y="83344"/>
                </a:lnTo>
                <a:lnTo>
                  <a:pt x="666750" y="109537"/>
                </a:lnTo>
                <a:lnTo>
                  <a:pt x="621506" y="128587"/>
                </a:lnTo>
                <a:lnTo>
                  <a:pt x="573881" y="138112"/>
                </a:lnTo>
                <a:lnTo>
                  <a:pt x="528638" y="138112"/>
                </a:lnTo>
                <a:lnTo>
                  <a:pt x="476250" y="128587"/>
                </a:lnTo>
                <a:lnTo>
                  <a:pt x="288131" y="76200"/>
                </a:lnTo>
                <a:lnTo>
                  <a:pt x="145256" y="30956"/>
                </a:lnTo>
                <a:lnTo>
                  <a:pt x="69056" y="7144"/>
                </a:lnTo>
                <a:lnTo>
                  <a:pt x="26194" y="0"/>
                </a:lnTo>
                <a:lnTo>
                  <a:pt x="9525" y="0"/>
                </a:lnTo>
                <a:lnTo>
                  <a:pt x="0" y="4762"/>
                </a:lnTo>
                <a:lnTo>
                  <a:pt x="0" y="16669"/>
                </a:lnTo>
                <a:lnTo>
                  <a:pt x="16669" y="45244"/>
                </a:lnTo>
                <a:lnTo>
                  <a:pt x="171450" y="178594"/>
                </a:lnTo>
                <a:lnTo>
                  <a:pt x="259556" y="252412"/>
                </a:lnTo>
                <a:lnTo>
                  <a:pt x="316706" y="309562"/>
                </a:lnTo>
                <a:lnTo>
                  <a:pt x="376238" y="3738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5D3B061-D8D1-4115-87F8-570181154269}"/>
              </a:ext>
            </a:extLst>
          </p:cNvPr>
          <p:cNvSpPr/>
          <p:nvPr/>
        </p:nvSpPr>
        <p:spPr>
          <a:xfrm>
            <a:off x="5106989" y="2759076"/>
            <a:ext cx="1812925" cy="2779713"/>
          </a:xfrm>
          <a:custGeom>
            <a:avLst/>
            <a:gdLst>
              <a:gd name="connsiteX0" fmla="*/ 1707232 w 1812943"/>
              <a:gd name="connsiteY0" fmla="*/ 692407 h 2780198"/>
              <a:gd name="connsiteX1" fmla="*/ 1633235 w 1812943"/>
              <a:gd name="connsiteY1" fmla="*/ 898543 h 2780198"/>
              <a:gd name="connsiteX2" fmla="*/ 1538095 w 1812943"/>
              <a:gd name="connsiteY2" fmla="*/ 1120536 h 2780198"/>
              <a:gd name="connsiteX3" fmla="*/ 1411241 w 1812943"/>
              <a:gd name="connsiteY3" fmla="*/ 1400670 h 2780198"/>
              <a:gd name="connsiteX4" fmla="*/ 1279103 w 1812943"/>
              <a:gd name="connsiteY4" fmla="*/ 1649091 h 2780198"/>
              <a:gd name="connsiteX5" fmla="*/ 1141678 w 1812943"/>
              <a:gd name="connsiteY5" fmla="*/ 1865798 h 2780198"/>
              <a:gd name="connsiteX6" fmla="*/ 1046539 w 1812943"/>
              <a:gd name="connsiteY6" fmla="*/ 1987366 h 2780198"/>
              <a:gd name="connsiteX7" fmla="*/ 893258 w 1812943"/>
              <a:gd name="connsiteY7" fmla="*/ 2161789 h 2780198"/>
              <a:gd name="connsiteX8" fmla="*/ 697692 w 1812943"/>
              <a:gd name="connsiteY8" fmla="*/ 2341498 h 2780198"/>
              <a:gd name="connsiteX9" fmla="*/ 491556 w 1812943"/>
              <a:gd name="connsiteY9" fmla="*/ 2500064 h 2780198"/>
              <a:gd name="connsiteX10" fmla="*/ 269563 w 1812943"/>
              <a:gd name="connsiteY10" fmla="*/ 2653345 h 2780198"/>
              <a:gd name="connsiteX11" fmla="*/ 121567 w 1812943"/>
              <a:gd name="connsiteY11" fmla="*/ 2743200 h 2780198"/>
              <a:gd name="connsiteX12" fmla="*/ 47570 w 1812943"/>
              <a:gd name="connsiteY12" fmla="*/ 2780198 h 2780198"/>
              <a:gd name="connsiteX13" fmla="*/ 0 w 1812943"/>
              <a:gd name="connsiteY13" fmla="*/ 2764342 h 2780198"/>
              <a:gd name="connsiteX14" fmla="*/ 15856 w 1812943"/>
              <a:gd name="connsiteY14" fmla="*/ 2722057 h 2780198"/>
              <a:gd name="connsiteX15" fmla="*/ 73998 w 1812943"/>
              <a:gd name="connsiteY15" fmla="*/ 2669202 h 2780198"/>
              <a:gd name="connsiteX16" fmla="*/ 332989 w 1812943"/>
              <a:gd name="connsiteY16" fmla="*/ 2484208 h 2780198"/>
              <a:gd name="connsiteX17" fmla="*/ 528555 w 1812943"/>
              <a:gd name="connsiteY17" fmla="*/ 2320356 h 2780198"/>
              <a:gd name="connsiteX18" fmla="*/ 692407 w 1812943"/>
              <a:gd name="connsiteY18" fmla="*/ 2151218 h 2780198"/>
              <a:gd name="connsiteX19" fmla="*/ 872115 w 1812943"/>
              <a:gd name="connsiteY19" fmla="*/ 1929225 h 2780198"/>
              <a:gd name="connsiteX20" fmla="*/ 1009540 w 1812943"/>
              <a:gd name="connsiteY20" fmla="*/ 1712518 h 2780198"/>
              <a:gd name="connsiteX21" fmla="*/ 1215676 w 1812943"/>
              <a:gd name="connsiteY21" fmla="*/ 1300245 h 2780198"/>
              <a:gd name="connsiteX22" fmla="*/ 1379528 w 1812943"/>
              <a:gd name="connsiteY22" fmla="*/ 887972 h 2780198"/>
              <a:gd name="connsiteX23" fmla="*/ 1474668 w 1812943"/>
              <a:gd name="connsiteY23" fmla="*/ 560268 h 2780198"/>
              <a:gd name="connsiteX24" fmla="*/ 1511667 w 1812943"/>
              <a:gd name="connsiteY24" fmla="*/ 422844 h 2780198"/>
              <a:gd name="connsiteX25" fmla="*/ 1511667 w 1812943"/>
              <a:gd name="connsiteY25" fmla="*/ 375274 h 2780198"/>
              <a:gd name="connsiteX26" fmla="*/ 1490525 w 1812943"/>
              <a:gd name="connsiteY26" fmla="*/ 317133 h 2780198"/>
              <a:gd name="connsiteX27" fmla="*/ 1432384 w 1812943"/>
              <a:gd name="connsiteY27" fmla="*/ 248420 h 2780198"/>
              <a:gd name="connsiteX28" fmla="*/ 1210391 w 1812943"/>
              <a:gd name="connsiteY28" fmla="*/ 0 h 2780198"/>
              <a:gd name="connsiteX29" fmla="*/ 1294959 w 1812943"/>
              <a:gd name="connsiteY29" fmla="*/ 10571 h 2780198"/>
              <a:gd name="connsiteX30" fmla="*/ 1670233 w 1812943"/>
              <a:gd name="connsiteY30" fmla="*/ 200851 h 2780198"/>
              <a:gd name="connsiteX31" fmla="*/ 1770659 w 1812943"/>
              <a:gd name="connsiteY31" fmla="*/ 253706 h 2780198"/>
              <a:gd name="connsiteX32" fmla="*/ 1802372 w 1812943"/>
              <a:gd name="connsiteY32" fmla="*/ 280134 h 2780198"/>
              <a:gd name="connsiteX33" fmla="*/ 1812943 w 1812943"/>
              <a:gd name="connsiteY33" fmla="*/ 322418 h 2780198"/>
              <a:gd name="connsiteX34" fmla="*/ 1802372 w 1812943"/>
              <a:gd name="connsiteY34" fmla="*/ 391130 h 2780198"/>
              <a:gd name="connsiteX35" fmla="*/ 1781230 w 1812943"/>
              <a:gd name="connsiteY35" fmla="*/ 459842 h 2780198"/>
              <a:gd name="connsiteX36" fmla="*/ 1707232 w 1812943"/>
              <a:gd name="connsiteY36" fmla="*/ 692407 h 27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12943" h="2780198">
                <a:moveTo>
                  <a:pt x="1707232" y="692407"/>
                </a:moveTo>
                <a:lnTo>
                  <a:pt x="1633235" y="898543"/>
                </a:lnTo>
                <a:lnTo>
                  <a:pt x="1538095" y="1120536"/>
                </a:lnTo>
                <a:lnTo>
                  <a:pt x="1411241" y="1400670"/>
                </a:lnTo>
                <a:lnTo>
                  <a:pt x="1279103" y="1649091"/>
                </a:lnTo>
                <a:lnTo>
                  <a:pt x="1141678" y="1865798"/>
                </a:lnTo>
                <a:lnTo>
                  <a:pt x="1046539" y="1987366"/>
                </a:lnTo>
                <a:lnTo>
                  <a:pt x="893258" y="2161789"/>
                </a:lnTo>
                <a:lnTo>
                  <a:pt x="697692" y="2341498"/>
                </a:lnTo>
                <a:lnTo>
                  <a:pt x="491556" y="2500064"/>
                </a:lnTo>
                <a:lnTo>
                  <a:pt x="269563" y="2653345"/>
                </a:lnTo>
                <a:lnTo>
                  <a:pt x="121567" y="2743200"/>
                </a:lnTo>
                <a:lnTo>
                  <a:pt x="47570" y="2780198"/>
                </a:lnTo>
                <a:lnTo>
                  <a:pt x="0" y="2764342"/>
                </a:lnTo>
                <a:lnTo>
                  <a:pt x="15856" y="2722057"/>
                </a:lnTo>
                <a:lnTo>
                  <a:pt x="73998" y="2669202"/>
                </a:lnTo>
                <a:lnTo>
                  <a:pt x="332989" y="2484208"/>
                </a:lnTo>
                <a:lnTo>
                  <a:pt x="528555" y="2320356"/>
                </a:lnTo>
                <a:lnTo>
                  <a:pt x="692407" y="2151218"/>
                </a:lnTo>
                <a:lnTo>
                  <a:pt x="872115" y="1929225"/>
                </a:lnTo>
                <a:lnTo>
                  <a:pt x="1009540" y="1712518"/>
                </a:lnTo>
                <a:lnTo>
                  <a:pt x="1215676" y="1300245"/>
                </a:lnTo>
                <a:lnTo>
                  <a:pt x="1379528" y="887972"/>
                </a:lnTo>
                <a:lnTo>
                  <a:pt x="1474668" y="560268"/>
                </a:lnTo>
                <a:lnTo>
                  <a:pt x="1511667" y="422844"/>
                </a:lnTo>
                <a:lnTo>
                  <a:pt x="1511667" y="375274"/>
                </a:lnTo>
                <a:lnTo>
                  <a:pt x="1490525" y="317133"/>
                </a:lnTo>
                <a:lnTo>
                  <a:pt x="1432384" y="248420"/>
                </a:lnTo>
                <a:lnTo>
                  <a:pt x="1210391" y="0"/>
                </a:lnTo>
                <a:lnTo>
                  <a:pt x="1294959" y="10571"/>
                </a:lnTo>
                <a:lnTo>
                  <a:pt x="1670233" y="200851"/>
                </a:lnTo>
                <a:lnTo>
                  <a:pt x="1770659" y="253706"/>
                </a:lnTo>
                <a:lnTo>
                  <a:pt x="1802372" y="280134"/>
                </a:lnTo>
                <a:lnTo>
                  <a:pt x="1812943" y="322418"/>
                </a:lnTo>
                <a:lnTo>
                  <a:pt x="1802372" y="391130"/>
                </a:lnTo>
                <a:lnTo>
                  <a:pt x="1781230" y="459842"/>
                </a:lnTo>
                <a:lnTo>
                  <a:pt x="1707232" y="6924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238893-95FD-4962-9AFE-B34E428E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13" y="1885957"/>
            <a:ext cx="4633362" cy="37249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0CC87AC-B100-4441-AAAF-3BE3936C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770" y="1885956"/>
            <a:ext cx="4633362" cy="372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4" grpId="0" animBg="1"/>
      <p:bldP spid="39" grpId="0" animBg="1"/>
      <p:bldP spid="10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5706C9-346B-43A7-8268-2EEB03CE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1566510"/>
            <a:ext cx="4633362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5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7C959A2F-6BCB-4864-8232-895067A4FD49}"/>
              </a:ext>
            </a:extLst>
          </p:cNvPr>
          <p:cNvSpPr/>
          <p:nvPr/>
        </p:nvSpPr>
        <p:spPr>
          <a:xfrm>
            <a:off x="4095750" y="1400176"/>
            <a:ext cx="3721100" cy="644525"/>
          </a:xfrm>
          <a:custGeom>
            <a:avLst/>
            <a:gdLst>
              <a:gd name="connsiteX0" fmla="*/ 1971675 w 3721100"/>
              <a:gd name="connsiteY0" fmla="*/ 215900 h 644525"/>
              <a:gd name="connsiteX1" fmla="*/ 2225675 w 3721100"/>
              <a:gd name="connsiteY1" fmla="*/ 184150 h 644525"/>
              <a:gd name="connsiteX2" fmla="*/ 2470150 w 3721100"/>
              <a:gd name="connsiteY2" fmla="*/ 158750 h 644525"/>
              <a:gd name="connsiteX3" fmla="*/ 2705100 w 3721100"/>
              <a:gd name="connsiteY3" fmla="*/ 120650 h 644525"/>
              <a:gd name="connsiteX4" fmla="*/ 2914650 w 3721100"/>
              <a:gd name="connsiteY4" fmla="*/ 85725 h 644525"/>
              <a:gd name="connsiteX5" fmla="*/ 3019425 w 3721100"/>
              <a:gd name="connsiteY5" fmla="*/ 63500 h 644525"/>
              <a:gd name="connsiteX6" fmla="*/ 3044825 w 3721100"/>
              <a:gd name="connsiteY6" fmla="*/ 47625 h 644525"/>
              <a:gd name="connsiteX7" fmla="*/ 3124200 w 3721100"/>
              <a:gd name="connsiteY7" fmla="*/ 9525 h 644525"/>
              <a:gd name="connsiteX8" fmla="*/ 3152775 w 3721100"/>
              <a:gd name="connsiteY8" fmla="*/ 0 h 644525"/>
              <a:gd name="connsiteX9" fmla="*/ 3165475 w 3721100"/>
              <a:gd name="connsiteY9" fmla="*/ 3175 h 644525"/>
              <a:gd name="connsiteX10" fmla="*/ 3276600 w 3721100"/>
              <a:gd name="connsiteY10" fmla="*/ 31750 h 644525"/>
              <a:gd name="connsiteX11" fmla="*/ 3521075 w 3721100"/>
              <a:gd name="connsiteY11" fmla="*/ 104775 h 644525"/>
              <a:gd name="connsiteX12" fmla="*/ 3641725 w 3721100"/>
              <a:gd name="connsiteY12" fmla="*/ 155575 h 644525"/>
              <a:gd name="connsiteX13" fmla="*/ 3673475 w 3721100"/>
              <a:gd name="connsiteY13" fmla="*/ 177800 h 644525"/>
              <a:gd name="connsiteX14" fmla="*/ 3695700 w 3721100"/>
              <a:gd name="connsiteY14" fmla="*/ 203200 h 644525"/>
              <a:gd name="connsiteX15" fmla="*/ 3711575 w 3721100"/>
              <a:gd name="connsiteY15" fmla="*/ 231775 h 644525"/>
              <a:gd name="connsiteX16" fmla="*/ 3721100 w 3721100"/>
              <a:gd name="connsiteY16" fmla="*/ 254000 h 644525"/>
              <a:gd name="connsiteX17" fmla="*/ 3721100 w 3721100"/>
              <a:gd name="connsiteY17" fmla="*/ 276225 h 644525"/>
              <a:gd name="connsiteX18" fmla="*/ 3708400 w 3721100"/>
              <a:gd name="connsiteY18" fmla="*/ 295275 h 644525"/>
              <a:gd name="connsiteX19" fmla="*/ 3689350 w 3721100"/>
              <a:gd name="connsiteY19" fmla="*/ 311150 h 644525"/>
              <a:gd name="connsiteX20" fmla="*/ 3635375 w 3721100"/>
              <a:gd name="connsiteY20" fmla="*/ 327025 h 644525"/>
              <a:gd name="connsiteX21" fmla="*/ 3584575 w 3721100"/>
              <a:gd name="connsiteY21" fmla="*/ 333375 h 644525"/>
              <a:gd name="connsiteX22" fmla="*/ 3460750 w 3721100"/>
              <a:gd name="connsiteY22" fmla="*/ 323850 h 644525"/>
              <a:gd name="connsiteX23" fmla="*/ 3171825 w 3721100"/>
              <a:gd name="connsiteY23" fmla="*/ 311150 h 644525"/>
              <a:gd name="connsiteX24" fmla="*/ 2835275 w 3721100"/>
              <a:gd name="connsiteY24" fmla="*/ 314325 h 644525"/>
              <a:gd name="connsiteX25" fmla="*/ 2403475 w 3721100"/>
              <a:gd name="connsiteY25" fmla="*/ 346075 h 644525"/>
              <a:gd name="connsiteX26" fmla="*/ 2022475 w 3721100"/>
              <a:gd name="connsiteY26" fmla="*/ 377825 h 644525"/>
              <a:gd name="connsiteX27" fmla="*/ 1546225 w 3721100"/>
              <a:gd name="connsiteY27" fmla="*/ 428625 h 644525"/>
              <a:gd name="connsiteX28" fmla="*/ 1225550 w 3721100"/>
              <a:gd name="connsiteY28" fmla="*/ 466725 h 644525"/>
              <a:gd name="connsiteX29" fmla="*/ 917575 w 3721100"/>
              <a:gd name="connsiteY29" fmla="*/ 530225 h 644525"/>
              <a:gd name="connsiteX30" fmla="*/ 781050 w 3721100"/>
              <a:gd name="connsiteY30" fmla="*/ 549275 h 644525"/>
              <a:gd name="connsiteX31" fmla="*/ 717550 w 3721100"/>
              <a:gd name="connsiteY31" fmla="*/ 561975 h 644525"/>
              <a:gd name="connsiteX32" fmla="*/ 530225 w 3721100"/>
              <a:gd name="connsiteY32" fmla="*/ 622300 h 644525"/>
              <a:gd name="connsiteX33" fmla="*/ 460375 w 3721100"/>
              <a:gd name="connsiteY33" fmla="*/ 644525 h 644525"/>
              <a:gd name="connsiteX34" fmla="*/ 447675 w 3721100"/>
              <a:gd name="connsiteY34" fmla="*/ 644525 h 644525"/>
              <a:gd name="connsiteX35" fmla="*/ 409575 w 3721100"/>
              <a:gd name="connsiteY35" fmla="*/ 635000 h 644525"/>
              <a:gd name="connsiteX36" fmla="*/ 276225 w 3721100"/>
              <a:gd name="connsiteY36" fmla="*/ 568325 h 644525"/>
              <a:gd name="connsiteX37" fmla="*/ 139700 w 3721100"/>
              <a:gd name="connsiteY37" fmla="*/ 469900 h 644525"/>
              <a:gd name="connsiteX38" fmla="*/ 63500 w 3721100"/>
              <a:gd name="connsiteY38" fmla="*/ 390525 h 644525"/>
              <a:gd name="connsiteX39" fmla="*/ 19050 w 3721100"/>
              <a:gd name="connsiteY39" fmla="*/ 323850 h 644525"/>
              <a:gd name="connsiteX40" fmla="*/ 0 w 3721100"/>
              <a:gd name="connsiteY40" fmla="*/ 276225 h 644525"/>
              <a:gd name="connsiteX41" fmla="*/ 3175 w 3721100"/>
              <a:gd name="connsiteY41" fmla="*/ 254000 h 644525"/>
              <a:gd name="connsiteX42" fmla="*/ 12700 w 3721100"/>
              <a:gd name="connsiteY42" fmla="*/ 241300 h 644525"/>
              <a:gd name="connsiteX43" fmla="*/ 38100 w 3721100"/>
              <a:gd name="connsiteY43" fmla="*/ 238125 h 644525"/>
              <a:gd name="connsiteX44" fmla="*/ 76200 w 3721100"/>
              <a:gd name="connsiteY44" fmla="*/ 257175 h 644525"/>
              <a:gd name="connsiteX45" fmla="*/ 123825 w 3721100"/>
              <a:gd name="connsiteY45" fmla="*/ 285750 h 644525"/>
              <a:gd name="connsiteX46" fmla="*/ 187325 w 3721100"/>
              <a:gd name="connsiteY46" fmla="*/ 317500 h 644525"/>
              <a:gd name="connsiteX47" fmla="*/ 254000 w 3721100"/>
              <a:gd name="connsiteY47" fmla="*/ 342900 h 644525"/>
              <a:gd name="connsiteX48" fmla="*/ 317500 w 3721100"/>
              <a:gd name="connsiteY48" fmla="*/ 361950 h 644525"/>
              <a:gd name="connsiteX49" fmla="*/ 390525 w 3721100"/>
              <a:gd name="connsiteY49" fmla="*/ 374650 h 644525"/>
              <a:gd name="connsiteX50" fmla="*/ 466725 w 3721100"/>
              <a:gd name="connsiteY50" fmla="*/ 381000 h 644525"/>
              <a:gd name="connsiteX51" fmla="*/ 596900 w 3721100"/>
              <a:gd name="connsiteY51" fmla="*/ 377825 h 644525"/>
              <a:gd name="connsiteX52" fmla="*/ 812800 w 3721100"/>
              <a:gd name="connsiteY52" fmla="*/ 349250 h 644525"/>
              <a:gd name="connsiteX53" fmla="*/ 1187450 w 3721100"/>
              <a:gd name="connsiteY53" fmla="*/ 304800 h 644525"/>
              <a:gd name="connsiteX54" fmla="*/ 1476375 w 3721100"/>
              <a:gd name="connsiteY54" fmla="*/ 273050 h 644525"/>
              <a:gd name="connsiteX55" fmla="*/ 1847850 w 3721100"/>
              <a:gd name="connsiteY55" fmla="*/ 228600 h 644525"/>
              <a:gd name="connsiteX56" fmla="*/ 1971675 w 3721100"/>
              <a:gd name="connsiteY56" fmla="*/ 21590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721100" h="644525">
                <a:moveTo>
                  <a:pt x="1971675" y="215900"/>
                </a:moveTo>
                <a:lnTo>
                  <a:pt x="2225675" y="184150"/>
                </a:lnTo>
                <a:lnTo>
                  <a:pt x="2470150" y="158750"/>
                </a:lnTo>
                <a:lnTo>
                  <a:pt x="2705100" y="120650"/>
                </a:lnTo>
                <a:lnTo>
                  <a:pt x="2914650" y="85725"/>
                </a:lnTo>
                <a:lnTo>
                  <a:pt x="3019425" y="63500"/>
                </a:lnTo>
                <a:lnTo>
                  <a:pt x="3044825" y="47625"/>
                </a:lnTo>
                <a:lnTo>
                  <a:pt x="3124200" y="9525"/>
                </a:lnTo>
                <a:lnTo>
                  <a:pt x="3152775" y="0"/>
                </a:lnTo>
                <a:lnTo>
                  <a:pt x="3165475" y="3175"/>
                </a:lnTo>
                <a:lnTo>
                  <a:pt x="3276600" y="31750"/>
                </a:lnTo>
                <a:lnTo>
                  <a:pt x="3521075" y="104775"/>
                </a:lnTo>
                <a:lnTo>
                  <a:pt x="3641725" y="155575"/>
                </a:lnTo>
                <a:lnTo>
                  <a:pt x="3673475" y="177800"/>
                </a:lnTo>
                <a:lnTo>
                  <a:pt x="3695700" y="203200"/>
                </a:lnTo>
                <a:lnTo>
                  <a:pt x="3711575" y="231775"/>
                </a:lnTo>
                <a:lnTo>
                  <a:pt x="3721100" y="254000"/>
                </a:lnTo>
                <a:lnTo>
                  <a:pt x="3721100" y="276225"/>
                </a:lnTo>
                <a:lnTo>
                  <a:pt x="3708400" y="295275"/>
                </a:lnTo>
                <a:lnTo>
                  <a:pt x="3689350" y="311150"/>
                </a:lnTo>
                <a:lnTo>
                  <a:pt x="3635375" y="327025"/>
                </a:lnTo>
                <a:lnTo>
                  <a:pt x="3584575" y="333375"/>
                </a:lnTo>
                <a:lnTo>
                  <a:pt x="3460750" y="323850"/>
                </a:lnTo>
                <a:lnTo>
                  <a:pt x="3171825" y="311150"/>
                </a:lnTo>
                <a:lnTo>
                  <a:pt x="2835275" y="314325"/>
                </a:lnTo>
                <a:lnTo>
                  <a:pt x="2403475" y="346075"/>
                </a:lnTo>
                <a:lnTo>
                  <a:pt x="2022475" y="377825"/>
                </a:lnTo>
                <a:lnTo>
                  <a:pt x="1546225" y="428625"/>
                </a:lnTo>
                <a:lnTo>
                  <a:pt x="1225550" y="466725"/>
                </a:lnTo>
                <a:lnTo>
                  <a:pt x="917575" y="530225"/>
                </a:lnTo>
                <a:lnTo>
                  <a:pt x="781050" y="549275"/>
                </a:lnTo>
                <a:lnTo>
                  <a:pt x="717550" y="561975"/>
                </a:lnTo>
                <a:lnTo>
                  <a:pt x="530225" y="622300"/>
                </a:lnTo>
                <a:lnTo>
                  <a:pt x="460375" y="644525"/>
                </a:lnTo>
                <a:lnTo>
                  <a:pt x="447675" y="644525"/>
                </a:lnTo>
                <a:lnTo>
                  <a:pt x="409575" y="635000"/>
                </a:lnTo>
                <a:lnTo>
                  <a:pt x="276225" y="568325"/>
                </a:lnTo>
                <a:lnTo>
                  <a:pt x="139700" y="469900"/>
                </a:lnTo>
                <a:lnTo>
                  <a:pt x="63500" y="390525"/>
                </a:lnTo>
                <a:lnTo>
                  <a:pt x="19050" y="323850"/>
                </a:lnTo>
                <a:lnTo>
                  <a:pt x="0" y="276225"/>
                </a:lnTo>
                <a:lnTo>
                  <a:pt x="3175" y="254000"/>
                </a:lnTo>
                <a:lnTo>
                  <a:pt x="12700" y="241300"/>
                </a:lnTo>
                <a:lnTo>
                  <a:pt x="38100" y="238125"/>
                </a:lnTo>
                <a:lnTo>
                  <a:pt x="76200" y="257175"/>
                </a:lnTo>
                <a:lnTo>
                  <a:pt x="123825" y="285750"/>
                </a:lnTo>
                <a:lnTo>
                  <a:pt x="187325" y="317500"/>
                </a:lnTo>
                <a:lnTo>
                  <a:pt x="254000" y="342900"/>
                </a:lnTo>
                <a:lnTo>
                  <a:pt x="317500" y="361950"/>
                </a:lnTo>
                <a:lnTo>
                  <a:pt x="390525" y="374650"/>
                </a:lnTo>
                <a:lnTo>
                  <a:pt x="466725" y="381000"/>
                </a:lnTo>
                <a:lnTo>
                  <a:pt x="596900" y="377825"/>
                </a:lnTo>
                <a:lnTo>
                  <a:pt x="812800" y="349250"/>
                </a:lnTo>
                <a:lnTo>
                  <a:pt x="1187450" y="304800"/>
                </a:lnTo>
                <a:lnTo>
                  <a:pt x="1476375" y="273050"/>
                </a:lnTo>
                <a:lnTo>
                  <a:pt x="1847850" y="228600"/>
                </a:lnTo>
                <a:lnTo>
                  <a:pt x="1971675" y="2159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4976EDFE-7251-4AA4-B4AA-E62FCEE6D04F}"/>
              </a:ext>
            </a:extLst>
          </p:cNvPr>
          <p:cNvSpPr/>
          <p:nvPr/>
        </p:nvSpPr>
        <p:spPr>
          <a:xfrm>
            <a:off x="4891089" y="2230439"/>
            <a:ext cx="358775" cy="1893887"/>
          </a:xfrm>
          <a:custGeom>
            <a:avLst/>
            <a:gdLst>
              <a:gd name="connsiteX0" fmla="*/ 124691 w 359403"/>
              <a:gd name="connsiteY0" fmla="*/ 625899 h 1894813"/>
              <a:gd name="connsiteX1" fmla="*/ 124691 w 359403"/>
              <a:gd name="connsiteY1" fmla="*/ 286055 h 1894813"/>
              <a:gd name="connsiteX2" fmla="*/ 122246 w 359403"/>
              <a:gd name="connsiteY2" fmla="*/ 242047 h 1894813"/>
              <a:gd name="connsiteX3" fmla="*/ 110021 w 359403"/>
              <a:gd name="connsiteY3" fmla="*/ 207818 h 1894813"/>
              <a:gd name="connsiteX4" fmla="*/ 61123 w 359403"/>
              <a:gd name="connsiteY4" fmla="*/ 124691 h 1894813"/>
              <a:gd name="connsiteX5" fmla="*/ 26894 w 359403"/>
              <a:gd name="connsiteY5" fmla="*/ 75792 h 1894813"/>
              <a:gd name="connsiteX6" fmla="*/ 9780 w 359403"/>
              <a:gd name="connsiteY6" fmla="*/ 48898 h 1894813"/>
              <a:gd name="connsiteX7" fmla="*/ 0 w 359403"/>
              <a:gd name="connsiteY7" fmla="*/ 26894 h 1894813"/>
              <a:gd name="connsiteX8" fmla="*/ 2445 w 359403"/>
              <a:gd name="connsiteY8" fmla="*/ 7335 h 1894813"/>
              <a:gd name="connsiteX9" fmla="*/ 19559 w 359403"/>
              <a:gd name="connsiteY9" fmla="*/ 0 h 1894813"/>
              <a:gd name="connsiteX10" fmla="*/ 44009 w 359403"/>
              <a:gd name="connsiteY10" fmla="*/ 7335 h 1894813"/>
              <a:gd name="connsiteX11" fmla="*/ 132026 w 359403"/>
              <a:gd name="connsiteY11" fmla="*/ 51343 h 1894813"/>
              <a:gd name="connsiteX12" fmla="*/ 242047 w 359403"/>
              <a:gd name="connsiteY12" fmla="*/ 100242 h 1894813"/>
              <a:gd name="connsiteX13" fmla="*/ 322729 w 359403"/>
              <a:gd name="connsiteY13" fmla="*/ 127136 h 1894813"/>
              <a:gd name="connsiteX14" fmla="*/ 359403 w 359403"/>
              <a:gd name="connsiteY14" fmla="*/ 224932 h 1894813"/>
              <a:gd name="connsiteX15" fmla="*/ 349624 w 359403"/>
              <a:gd name="connsiteY15" fmla="*/ 542772 h 1894813"/>
              <a:gd name="connsiteX16" fmla="*/ 349624 w 359403"/>
              <a:gd name="connsiteY16" fmla="*/ 1068430 h 1894813"/>
              <a:gd name="connsiteX17" fmla="*/ 342289 w 359403"/>
              <a:gd name="connsiteY17" fmla="*/ 1327591 h 1894813"/>
              <a:gd name="connsiteX18" fmla="*/ 330064 w 359403"/>
              <a:gd name="connsiteY18" fmla="*/ 1608757 h 1894813"/>
              <a:gd name="connsiteX19" fmla="*/ 347179 w 359403"/>
              <a:gd name="connsiteY19" fmla="*/ 1757897 h 1894813"/>
              <a:gd name="connsiteX20" fmla="*/ 332509 w 359403"/>
              <a:gd name="connsiteY20" fmla="*/ 1809240 h 1894813"/>
              <a:gd name="connsiteX21" fmla="*/ 310505 w 359403"/>
              <a:gd name="connsiteY21" fmla="*/ 1845914 h 1894813"/>
              <a:gd name="connsiteX22" fmla="*/ 283611 w 359403"/>
              <a:gd name="connsiteY22" fmla="*/ 1872808 h 1894813"/>
              <a:gd name="connsiteX23" fmla="*/ 251827 w 359403"/>
              <a:gd name="connsiteY23" fmla="*/ 1887478 h 1894813"/>
              <a:gd name="connsiteX24" fmla="*/ 217598 w 359403"/>
              <a:gd name="connsiteY24" fmla="*/ 1894813 h 1894813"/>
              <a:gd name="connsiteX25" fmla="*/ 202928 w 359403"/>
              <a:gd name="connsiteY25" fmla="*/ 1892368 h 1894813"/>
              <a:gd name="connsiteX26" fmla="*/ 180924 w 359403"/>
              <a:gd name="connsiteY26" fmla="*/ 1875253 h 1894813"/>
              <a:gd name="connsiteX27" fmla="*/ 158920 w 359403"/>
              <a:gd name="connsiteY27" fmla="*/ 1841024 h 1894813"/>
              <a:gd name="connsiteX28" fmla="*/ 124691 w 359403"/>
              <a:gd name="connsiteY28" fmla="*/ 1762787 h 1894813"/>
              <a:gd name="connsiteX29" fmla="*/ 90462 w 359403"/>
              <a:gd name="connsiteY29" fmla="*/ 1642986 h 1894813"/>
              <a:gd name="connsiteX30" fmla="*/ 80682 w 359403"/>
              <a:gd name="connsiteY30" fmla="*/ 1591643 h 1894813"/>
              <a:gd name="connsiteX31" fmla="*/ 88017 w 359403"/>
              <a:gd name="connsiteY31" fmla="*/ 1545189 h 1894813"/>
              <a:gd name="connsiteX32" fmla="*/ 114911 w 359403"/>
              <a:gd name="connsiteY32" fmla="*/ 1154002 h 1894813"/>
              <a:gd name="connsiteX33" fmla="*/ 124691 w 359403"/>
              <a:gd name="connsiteY33" fmla="*/ 625899 h 189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403" h="1894813">
                <a:moveTo>
                  <a:pt x="124691" y="625899"/>
                </a:moveTo>
                <a:lnTo>
                  <a:pt x="124691" y="286055"/>
                </a:lnTo>
                <a:lnTo>
                  <a:pt x="122246" y="242047"/>
                </a:lnTo>
                <a:lnTo>
                  <a:pt x="110021" y="207818"/>
                </a:lnTo>
                <a:lnTo>
                  <a:pt x="61123" y="124691"/>
                </a:lnTo>
                <a:lnTo>
                  <a:pt x="26894" y="75792"/>
                </a:lnTo>
                <a:lnTo>
                  <a:pt x="9780" y="48898"/>
                </a:lnTo>
                <a:lnTo>
                  <a:pt x="0" y="26894"/>
                </a:lnTo>
                <a:lnTo>
                  <a:pt x="2445" y="7335"/>
                </a:lnTo>
                <a:lnTo>
                  <a:pt x="19559" y="0"/>
                </a:lnTo>
                <a:lnTo>
                  <a:pt x="44009" y="7335"/>
                </a:lnTo>
                <a:lnTo>
                  <a:pt x="132026" y="51343"/>
                </a:lnTo>
                <a:lnTo>
                  <a:pt x="242047" y="100242"/>
                </a:lnTo>
                <a:lnTo>
                  <a:pt x="322729" y="127136"/>
                </a:lnTo>
                <a:lnTo>
                  <a:pt x="359403" y="224932"/>
                </a:lnTo>
                <a:lnTo>
                  <a:pt x="349624" y="542772"/>
                </a:lnTo>
                <a:lnTo>
                  <a:pt x="349624" y="1068430"/>
                </a:lnTo>
                <a:lnTo>
                  <a:pt x="342289" y="1327591"/>
                </a:lnTo>
                <a:lnTo>
                  <a:pt x="330064" y="1608757"/>
                </a:lnTo>
                <a:lnTo>
                  <a:pt x="347179" y="1757897"/>
                </a:lnTo>
                <a:lnTo>
                  <a:pt x="332509" y="1809240"/>
                </a:lnTo>
                <a:lnTo>
                  <a:pt x="310505" y="1845914"/>
                </a:lnTo>
                <a:lnTo>
                  <a:pt x="283611" y="1872808"/>
                </a:lnTo>
                <a:lnTo>
                  <a:pt x="251827" y="1887478"/>
                </a:lnTo>
                <a:lnTo>
                  <a:pt x="217598" y="1894813"/>
                </a:lnTo>
                <a:lnTo>
                  <a:pt x="202928" y="1892368"/>
                </a:lnTo>
                <a:lnTo>
                  <a:pt x="180924" y="1875253"/>
                </a:lnTo>
                <a:lnTo>
                  <a:pt x="158920" y="1841024"/>
                </a:lnTo>
                <a:lnTo>
                  <a:pt x="124691" y="1762787"/>
                </a:lnTo>
                <a:lnTo>
                  <a:pt x="90462" y="1642986"/>
                </a:lnTo>
                <a:lnTo>
                  <a:pt x="80682" y="1591643"/>
                </a:lnTo>
                <a:lnTo>
                  <a:pt x="88017" y="1545189"/>
                </a:lnTo>
                <a:lnTo>
                  <a:pt x="114911" y="1154002"/>
                </a:lnTo>
                <a:lnTo>
                  <a:pt x="124691" y="6258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AD5C11C0-59DF-418C-A5DA-D236CBB0FD1C}"/>
              </a:ext>
            </a:extLst>
          </p:cNvPr>
          <p:cNvSpPr/>
          <p:nvPr/>
        </p:nvSpPr>
        <p:spPr>
          <a:xfrm>
            <a:off x="5649914" y="1693864"/>
            <a:ext cx="503237" cy="746125"/>
          </a:xfrm>
          <a:custGeom>
            <a:avLst/>
            <a:gdLst>
              <a:gd name="connsiteX0" fmla="*/ 69057 w 502444"/>
              <a:gd name="connsiteY0" fmla="*/ 409575 h 747712"/>
              <a:gd name="connsiteX1" fmla="*/ 107157 w 502444"/>
              <a:gd name="connsiteY1" fmla="*/ 271462 h 747712"/>
              <a:gd name="connsiteX2" fmla="*/ 130969 w 502444"/>
              <a:gd name="connsiteY2" fmla="*/ 202406 h 747712"/>
              <a:gd name="connsiteX3" fmla="*/ 128588 w 502444"/>
              <a:gd name="connsiteY3" fmla="*/ 169069 h 747712"/>
              <a:gd name="connsiteX4" fmla="*/ 111919 w 502444"/>
              <a:gd name="connsiteY4" fmla="*/ 142875 h 747712"/>
              <a:gd name="connsiteX5" fmla="*/ 85725 w 502444"/>
              <a:gd name="connsiteY5" fmla="*/ 119062 h 747712"/>
              <a:gd name="connsiteX6" fmla="*/ 0 w 502444"/>
              <a:gd name="connsiteY6" fmla="*/ 0 h 747712"/>
              <a:gd name="connsiteX7" fmla="*/ 502444 w 502444"/>
              <a:gd name="connsiteY7" fmla="*/ 76200 h 747712"/>
              <a:gd name="connsiteX8" fmla="*/ 157163 w 502444"/>
              <a:gd name="connsiteY8" fmla="*/ 616744 h 747712"/>
              <a:gd name="connsiteX9" fmla="*/ 40482 w 502444"/>
              <a:gd name="connsiteY9" fmla="*/ 747712 h 747712"/>
              <a:gd name="connsiteX10" fmla="*/ 11907 w 502444"/>
              <a:gd name="connsiteY10" fmla="*/ 640556 h 747712"/>
              <a:gd name="connsiteX11" fmla="*/ 69057 w 502444"/>
              <a:gd name="connsiteY11" fmla="*/ 409575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444" h="747712">
                <a:moveTo>
                  <a:pt x="69057" y="409575"/>
                </a:moveTo>
                <a:lnTo>
                  <a:pt x="107157" y="271462"/>
                </a:lnTo>
                <a:lnTo>
                  <a:pt x="130969" y="202406"/>
                </a:lnTo>
                <a:lnTo>
                  <a:pt x="128588" y="169069"/>
                </a:lnTo>
                <a:lnTo>
                  <a:pt x="111919" y="142875"/>
                </a:lnTo>
                <a:lnTo>
                  <a:pt x="85725" y="119062"/>
                </a:lnTo>
                <a:lnTo>
                  <a:pt x="0" y="0"/>
                </a:lnTo>
                <a:lnTo>
                  <a:pt x="502444" y="76200"/>
                </a:lnTo>
                <a:lnTo>
                  <a:pt x="157163" y="616744"/>
                </a:lnTo>
                <a:lnTo>
                  <a:pt x="40482" y="747712"/>
                </a:lnTo>
                <a:lnTo>
                  <a:pt x="11907" y="640556"/>
                </a:lnTo>
                <a:lnTo>
                  <a:pt x="69057" y="4095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1803FE4-FD51-42AF-BCB0-52B794B23170}"/>
              </a:ext>
            </a:extLst>
          </p:cNvPr>
          <p:cNvSpPr/>
          <p:nvPr/>
        </p:nvSpPr>
        <p:spPr>
          <a:xfrm>
            <a:off x="5030788" y="2117725"/>
            <a:ext cx="2286000" cy="1847850"/>
          </a:xfrm>
          <a:custGeom>
            <a:avLst/>
            <a:gdLst>
              <a:gd name="connsiteX0" fmla="*/ 530548 w 2286000"/>
              <a:gd name="connsiteY0" fmla="*/ 207818 h 1848359"/>
              <a:gd name="connsiteX1" fmla="*/ 276276 w 2286000"/>
              <a:gd name="connsiteY1" fmla="*/ 232267 h 1848359"/>
              <a:gd name="connsiteX2" fmla="*/ 144251 w 2286000"/>
              <a:gd name="connsiteY2" fmla="*/ 244492 h 1848359"/>
              <a:gd name="connsiteX3" fmla="*/ 0 w 2286000"/>
              <a:gd name="connsiteY3" fmla="*/ 268941 h 1848359"/>
              <a:gd name="connsiteX4" fmla="*/ 134471 w 2286000"/>
              <a:gd name="connsiteY4" fmla="*/ 398521 h 1848359"/>
              <a:gd name="connsiteX5" fmla="*/ 246937 w 2286000"/>
              <a:gd name="connsiteY5" fmla="*/ 396077 h 1848359"/>
              <a:gd name="connsiteX6" fmla="*/ 464535 w 2286000"/>
              <a:gd name="connsiteY6" fmla="*/ 371627 h 1848359"/>
              <a:gd name="connsiteX7" fmla="*/ 748146 w 2286000"/>
              <a:gd name="connsiteY7" fmla="*/ 339843 h 1848359"/>
              <a:gd name="connsiteX8" fmla="*/ 1041536 w 2286000"/>
              <a:gd name="connsiteY8" fmla="*/ 303170 h 1848359"/>
              <a:gd name="connsiteX9" fmla="*/ 1334927 w 2286000"/>
              <a:gd name="connsiteY9" fmla="*/ 271386 h 1848359"/>
              <a:gd name="connsiteX10" fmla="*/ 1718779 w 2286000"/>
              <a:gd name="connsiteY10" fmla="*/ 229822 h 1848359"/>
              <a:gd name="connsiteX11" fmla="*/ 1823911 w 2286000"/>
              <a:gd name="connsiteY11" fmla="*/ 217597 h 1848359"/>
              <a:gd name="connsiteX12" fmla="*/ 1853250 w 2286000"/>
              <a:gd name="connsiteY12" fmla="*/ 210263 h 1848359"/>
              <a:gd name="connsiteX13" fmla="*/ 1875254 w 2286000"/>
              <a:gd name="connsiteY13" fmla="*/ 210263 h 1848359"/>
              <a:gd name="connsiteX14" fmla="*/ 1899703 w 2286000"/>
              <a:gd name="connsiteY14" fmla="*/ 217597 h 1848359"/>
              <a:gd name="connsiteX15" fmla="*/ 1919262 w 2286000"/>
              <a:gd name="connsiteY15" fmla="*/ 232267 h 1848359"/>
              <a:gd name="connsiteX16" fmla="*/ 1926597 w 2286000"/>
              <a:gd name="connsiteY16" fmla="*/ 254271 h 1848359"/>
              <a:gd name="connsiteX17" fmla="*/ 1929042 w 2286000"/>
              <a:gd name="connsiteY17" fmla="*/ 562331 h 1848359"/>
              <a:gd name="connsiteX18" fmla="*/ 1931487 w 2286000"/>
              <a:gd name="connsiteY18" fmla="*/ 1039090 h 1848359"/>
              <a:gd name="connsiteX19" fmla="*/ 1929042 w 2286000"/>
              <a:gd name="connsiteY19" fmla="*/ 1572083 h 1848359"/>
              <a:gd name="connsiteX20" fmla="*/ 1907038 w 2286000"/>
              <a:gd name="connsiteY20" fmla="*/ 1738338 h 1848359"/>
              <a:gd name="connsiteX21" fmla="*/ 1936377 w 2286000"/>
              <a:gd name="connsiteY21" fmla="*/ 1782346 h 1848359"/>
              <a:gd name="connsiteX22" fmla="*/ 1960826 w 2286000"/>
              <a:gd name="connsiteY22" fmla="*/ 1811685 h 1848359"/>
              <a:gd name="connsiteX23" fmla="*/ 1990165 w 2286000"/>
              <a:gd name="connsiteY23" fmla="*/ 1831244 h 1848359"/>
              <a:gd name="connsiteX24" fmla="*/ 2014614 w 2286000"/>
              <a:gd name="connsiteY24" fmla="*/ 1841024 h 1848359"/>
              <a:gd name="connsiteX25" fmla="*/ 2051288 w 2286000"/>
              <a:gd name="connsiteY25" fmla="*/ 1848359 h 1848359"/>
              <a:gd name="connsiteX26" fmla="*/ 2080627 w 2286000"/>
              <a:gd name="connsiteY26" fmla="*/ 1848359 h 1848359"/>
              <a:gd name="connsiteX27" fmla="*/ 2114856 w 2286000"/>
              <a:gd name="connsiteY27" fmla="*/ 1831244 h 1848359"/>
              <a:gd name="connsiteX28" fmla="*/ 2134415 w 2286000"/>
              <a:gd name="connsiteY28" fmla="*/ 1811685 h 1848359"/>
              <a:gd name="connsiteX29" fmla="*/ 2151530 w 2286000"/>
              <a:gd name="connsiteY29" fmla="*/ 1777456 h 1848359"/>
              <a:gd name="connsiteX30" fmla="*/ 2171089 w 2286000"/>
              <a:gd name="connsiteY30" fmla="*/ 1713888 h 1848359"/>
              <a:gd name="connsiteX31" fmla="*/ 2175979 w 2286000"/>
              <a:gd name="connsiteY31" fmla="*/ 1660100 h 1848359"/>
              <a:gd name="connsiteX32" fmla="*/ 2183314 w 2286000"/>
              <a:gd name="connsiteY32" fmla="*/ 1462062 h 1848359"/>
              <a:gd name="connsiteX33" fmla="*/ 2202873 w 2286000"/>
              <a:gd name="connsiteY33" fmla="*/ 838607 h 1848359"/>
              <a:gd name="connsiteX34" fmla="*/ 2217543 w 2286000"/>
              <a:gd name="connsiteY34" fmla="*/ 415636 h 1848359"/>
              <a:gd name="connsiteX35" fmla="*/ 2219988 w 2286000"/>
              <a:gd name="connsiteY35" fmla="*/ 300725 h 1848359"/>
              <a:gd name="connsiteX36" fmla="*/ 2224877 w 2286000"/>
              <a:gd name="connsiteY36" fmla="*/ 288500 h 1848359"/>
              <a:gd name="connsiteX37" fmla="*/ 2241992 w 2286000"/>
              <a:gd name="connsiteY37" fmla="*/ 268941 h 1848359"/>
              <a:gd name="connsiteX38" fmla="*/ 2268886 w 2286000"/>
              <a:gd name="connsiteY38" fmla="*/ 242047 h 1848359"/>
              <a:gd name="connsiteX39" fmla="*/ 2283556 w 2286000"/>
              <a:gd name="connsiteY39" fmla="*/ 215152 h 1848359"/>
              <a:gd name="connsiteX40" fmla="*/ 2286000 w 2286000"/>
              <a:gd name="connsiteY40" fmla="*/ 195593 h 1848359"/>
              <a:gd name="connsiteX41" fmla="*/ 2286000 w 2286000"/>
              <a:gd name="connsiteY41" fmla="*/ 173589 h 1848359"/>
              <a:gd name="connsiteX42" fmla="*/ 2271331 w 2286000"/>
              <a:gd name="connsiteY42" fmla="*/ 154029 h 1848359"/>
              <a:gd name="connsiteX43" fmla="*/ 2237102 w 2286000"/>
              <a:gd name="connsiteY43" fmla="*/ 122246 h 1848359"/>
              <a:gd name="connsiteX44" fmla="*/ 2127081 w 2286000"/>
              <a:gd name="connsiteY44" fmla="*/ 58678 h 1848359"/>
              <a:gd name="connsiteX45" fmla="*/ 2002390 w 2286000"/>
              <a:gd name="connsiteY45" fmla="*/ 4889 h 1848359"/>
              <a:gd name="connsiteX46" fmla="*/ 1985275 w 2286000"/>
              <a:gd name="connsiteY46" fmla="*/ 0 h 1848359"/>
              <a:gd name="connsiteX47" fmla="*/ 1968161 w 2286000"/>
              <a:gd name="connsiteY47" fmla="*/ 0 h 1848359"/>
              <a:gd name="connsiteX48" fmla="*/ 1921707 w 2286000"/>
              <a:gd name="connsiteY48" fmla="*/ 14669 h 1848359"/>
              <a:gd name="connsiteX49" fmla="*/ 1728559 w 2286000"/>
              <a:gd name="connsiteY49" fmla="*/ 53788 h 1848359"/>
              <a:gd name="connsiteX50" fmla="*/ 1393605 w 2286000"/>
              <a:gd name="connsiteY50" fmla="*/ 110021 h 1848359"/>
              <a:gd name="connsiteX51" fmla="*/ 1007307 w 2286000"/>
              <a:gd name="connsiteY51" fmla="*/ 151585 h 1848359"/>
              <a:gd name="connsiteX52" fmla="*/ 748146 w 2286000"/>
              <a:gd name="connsiteY52" fmla="*/ 176034 h 1848359"/>
              <a:gd name="connsiteX53" fmla="*/ 655239 w 2286000"/>
              <a:gd name="connsiteY53" fmla="*/ 195593 h 1848359"/>
              <a:gd name="connsiteX54" fmla="*/ 530548 w 2286000"/>
              <a:gd name="connsiteY54" fmla="*/ 207818 h 18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86000" h="1848359">
                <a:moveTo>
                  <a:pt x="530548" y="207818"/>
                </a:moveTo>
                <a:lnTo>
                  <a:pt x="276276" y="232267"/>
                </a:lnTo>
                <a:lnTo>
                  <a:pt x="144251" y="244492"/>
                </a:lnTo>
                <a:lnTo>
                  <a:pt x="0" y="268941"/>
                </a:lnTo>
                <a:lnTo>
                  <a:pt x="134471" y="398521"/>
                </a:lnTo>
                <a:lnTo>
                  <a:pt x="246937" y="396077"/>
                </a:lnTo>
                <a:lnTo>
                  <a:pt x="464535" y="371627"/>
                </a:lnTo>
                <a:lnTo>
                  <a:pt x="748146" y="339843"/>
                </a:lnTo>
                <a:lnTo>
                  <a:pt x="1041536" y="303170"/>
                </a:lnTo>
                <a:lnTo>
                  <a:pt x="1334927" y="271386"/>
                </a:lnTo>
                <a:lnTo>
                  <a:pt x="1718779" y="229822"/>
                </a:lnTo>
                <a:lnTo>
                  <a:pt x="1823911" y="217597"/>
                </a:lnTo>
                <a:lnTo>
                  <a:pt x="1853250" y="210263"/>
                </a:lnTo>
                <a:lnTo>
                  <a:pt x="1875254" y="210263"/>
                </a:lnTo>
                <a:lnTo>
                  <a:pt x="1899703" y="217597"/>
                </a:lnTo>
                <a:lnTo>
                  <a:pt x="1919262" y="232267"/>
                </a:lnTo>
                <a:lnTo>
                  <a:pt x="1926597" y="254271"/>
                </a:lnTo>
                <a:lnTo>
                  <a:pt x="1929042" y="562331"/>
                </a:lnTo>
                <a:lnTo>
                  <a:pt x="1931487" y="1039090"/>
                </a:lnTo>
                <a:lnTo>
                  <a:pt x="1929042" y="1572083"/>
                </a:lnTo>
                <a:lnTo>
                  <a:pt x="1907038" y="1738338"/>
                </a:lnTo>
                <a:lnTo>
                  <a:pt x="1936377" y="1782346"/>
                </a:lnTo>
                <a:lnTo>
                  <a:pt x="1960826" y="1811685"/>
                </a:lnTo>
                <a:lnTo>
                  <a:pt x="1990165" y="1831244"/>
                </a:lnTo>
                <a:lnTo>
                  <a:pt x="2014614" y="1841024"/>
                </a:lnTo>
                <a:lnTo>
                  <a:pt x="2051288" y="1848359"/>
                </a:lnTo>
                <a:lnTo>
                  <a:pt x="2080627" y="1848359"/>
                </a:lnTo>
                <a:lnTo>
                  <a:pt x="2114856" y="1831244"/>
                </a:lnTo>
                <a:lnTo>
                  <a:pt x="2134415" y="1811685"/>
                </a:lnTo>
                <a:lnTo>
                  <a:pt x="2151530" y="1777456"/>
                </a:lnTo>
                <a:lnTo>
                  <a:pt x="2171089" y="1713888"/>
                </a:lnTo>
                <a:lnTo>
                  <a:pt x="2175979" y="1660100"/>
                </a:lnTo>
                <a:lnTo>
                  <a:pt x="2183314" y="1462062"/>
                </a:lnTo>
                <a:lnTo>
                  <a:pt x="2202873" y="838607"/>
                </a:lnTo>
                <a:lnTo>
                  <a:pt x="2217543" y="415636"/>
                </a:lnTo>
                <a:lnTo>
                  <a:pt x="2219988" y="300725"/>
                </a:lnTo>
                <a:lnTo>
                  <a:pt x="2224877" y="288500"/>
                </a:lnTo>
                <a:lnTo>
                  <a:pt x="2241992" y="268941"/>
                </a:lnTo>
                <a:lnTo>
                  <a:pt x="2268886" y="242047"/>
                </a:lnTo>
                <a:lnTo>
                  <a:pt x="2283556" y="215152"/>
                </a:lnTo>
                <a:lnTo>
                  <a:pt x="2286000" y="195593"/>
                </a:lnTo>
                <a:lnTo>
                  <a:pt x="2286000" y="173589"/>
                </a:lnTo>
                <a:lnTo>
                  <a:pt x="2271331" y="154029"/>
                </a:lnTo>
                <a:lnTo>
                  <a:pt x="2237102" y="122246"/>
                </a:lnTo>
                <a:lnTo>
                  <a:pt x="2127081" y="58678"/>
                </a:lnTo>
                <a:lnTo>
                  <a:pt x="2002390" y="4889"/>
                </a:lnTo>
                <a:lnTo>
                  <a:pt x="1985275" y="0"/>
                </a:lnTo>
                <a:lnTo>
                  <a:pt x="1968161" y="0"/>
                </a:lnTo>
                <a:lnTo>
                  <a:pt x="1921707" y="14669"/>
                </a:lnTo>
                <a:lnTo>
                  <a:pt x="1728559" y="53788"/>
                </a:lnTo>
                <a:lnTo>
                  <a:pt x="1393605" y="110021"/>
                </a:lnTo>
                <a:lnTo>
                  <a:pt x="1007307" y="151585"/>
                </a:lnTo>
                <a:lnTo>
                  <a:pt x="748146" y="176034"/>
                </a:lnTo>
                <a:lnTo>
                  <a:pt x="655239" y="195593"/>
                </a:lnTo>
                <a:lnTo>
                  <a:pt x="530548" y="2078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84325EF7-8A44-4D42-BD14-8F41932A0740}"/>
              </a:ext>
            </a:extLst>
          </p:cNvPr>
          <p:cNvSpPr/>
          <p:nvPr/>
        </p:nvSpPr>
        <p:spPr>
          <a:xfrm>
            <a:off x="5054601" y="2652714"/>
            <a:ext cx="2085975" cy="331787"/>
          </a:xfrm>
          <a:custGeom>
            <a:avLst/>
            <a:gdLst>
              <a:gd name="connsiteX0" fmla="*/ 853277 w 2085516"/>
              <a:gd name="connsiteY0" fmla="*/ 119801 h 332509"/>
              <a:gd name="connsiteX1" fmla="*/ 457200 w 2085516"/>
              <a:gd name="connsiteY1" fmla="*/ 151585 h 332509"/>
              <a:gd name="connsiteX2" fmla="*/ 171144 w 2085516"/>
              <a:gd name="connsiteY2" fmla="*/ 154030 h 332509"/>
              <a:gd name="connsiteX3" fmla="*/ 0 w 2085516"/>
              <a:gd name="connsiteY3" fmla="*/ 193149 h 332509"/>
              <a:gd name="connsiteX4" fmla="*/ 180924 w 2085516"/>
              <a:gd name="connsiteY4" fmla="*/ 332509 h 332509"/>
              <a:gd name="connsiteX5" fmla="*/ 356958 w 2085516"/>
              <a:gd name="connsiteY5" fmla="*/ 315395 h 332509"/>
              <a:gd name="connsiteX6" fmla="*/ 765260 w 2085516"/>
              <a:gd name="connsiteY6" fmla="*/ 276276 h 332509"/>
              <a:gd name="connsiteX7" fmla="*/ 992637 w 2085516"/>
              <a:gd name="connsiteY7" fmla="*/ 256717 h 332509"/>
              <a:gd name="connsiteX8" fmla="*/ 1364265 w 2085516"/>
              <a:gd name="connsiteY8" fmla="*/ 227378 h 332509"/>
              <a:gd name="connsiteX9" fmla="*/ 1664990 w 2085516"/>
              <a:gd name="connsiteY9" fmla="*/ 198038 h 332509"/>
              <a:gd name="connsiteX10" fmla="*/ 1919262 w 2085516"/>
              <a:gd name="connsiteY10" fmla="*/ 173589 h 332509"/>
              <a:gd name="connsiteX11" fmla="*/ 2085516 w 2085516"/>
              <a:gd name="connsiteY11" fmla="*/ 100242 h 332509"/>
              <a:gd name="connsiteX12" fmla="*/ 1916817 w 2085516"/>
              <a:gd name="connsiteY12" fmla="*/ 0 h 332509"/>
              <a:gd name="connsiteX13" fmla="*/ 1740783 w 2085516"/>
              <a:gd name="connsiteY13" fmla="*/ 19559 h 332509"/>
              <a:gd name="connsiteX14" fmla="*/ 1293362 w 2085516"/>
              <a:gd name="connsiteY14" fmla="*/ 70903 h 332509"/>
              <a:gd name="connsiteX15" fmla="*/ 853277 w 2085516"/>
              <a:gd name="connsiteY15" fmla="*/ 119801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5516" h="332509">
                <a:moveTo>
                  <a:pt x="853277" y="119801"/>
                </a:moveTo>
                <a:lnTo>
                  <a:pt x="457200" y="151585"/>
                </a:lnTo>
                <a:lnTo>
                  <a:pt x="171144" y="154030"/>
                </a:lnTo>
                <a:lnTo>
                  <a:pt x="0" y="193149"/>
                </a:lnTo>
                <a:lnTo>
                  <a:pt x="180924" y="332509"/>
                </a:lnTo>
                <a:lnTo>
                  <a:pt x="356958" y="315395"/>
                </a:lnTo>
                <a:lnTo>
                  <a:pt x="765260" y="276276"/>
                </a:lnTo>
                <a:lnTo>
                  <a:pt x="992637" y="256717"/>
                </a:lnTo>
                <a:lnTo>
                  <a:pt x="1364265" y="227378"/>
                </a:lnTo>
                <a:lnTo>
                  <a:pt x="1664990" y="198038"/>
                </a:lnTo>
                <a:lnTo>
                  <a:pt x="1919262" y="173589"/>
                </a:lnTo>
                <a:lnTo>
                  <a:pt x="2085516" y="100242"/>
                </a:lnTo>
                <a:lnTo>
                  <a:pt x="1916817" y="0"/>
                </a:lnTo>
                <a:lnTo>
                  <a:pt x="1740783" y="19559"/>
                </a:lnTo>
                <a:lnTo>
                  <a:pt x="1293362" y="70903"/>
                </a:lnTo>
                <a:lnTo>
                  <a:pt x="853277" y="1198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8B5D26FC-FEAF-446E-8B60-A0177A2E6420}"/>
              </a:ext>
            </a:extLst>
          </p:cNvPr>
          <p:cNvSpPr/>
          <p:nvPr/>
        </p:nvSpPr>
        <p:spPr>
          <a:xfrm>
            <a:off x="5054601" y="3138488"/>
            <a:ext cx="2049463" cy="315912"/>
          </a:xfrm>
          <a:custGeom>
            <a:avLst/>
            <a:gdLst>
              <a:gd name="connsiteX0" fmla="*/ 660128 w 2048842"/>
              <a:gd name="connsiteY0" fmla="*/ 107576 h 315395"/>
              <a:gd name="connsiteX1" fmla="*/ 315394 w 2048842"/>
              <a:gd name="connsiteY1" fmla="*/ 127136 h 315395"/>
              <a:gd name="connsiteX2" fmla="*/ 168699 w 2048842"/>
              <a:gd name="connsiteY2" fmla="*/ 134471 h 315395"/>
              <a:gd name="connsiteX3" fmla="*/ 0 w 2048842"/>
              <a:gd name="connsiteY3" fmla="*/ 180924 h 315395"/>
              <a:gd name="connsiteX4" fmla="*/ 176034 w 2048842"/>
              <a:gd name="connsiteY4" fmla="*/ 315395 h 315395"/>
              <a:gd name="connsiteX5" fmla="*/ 364293 w 2048842"/>
              <a:gd name="connsiteY5" fmla="*/ 295835 h 315395"/>
              <a:gd name="connsiteX6" fmla="*/ 740810 w 2048842"/>
              <a:gd name="connsiteY6" fmla="*/ 264051 h 315395"/>
              <a:gd name="connsiteX7" fmla="*/ 1075764 w 2048842"/>
              <a:gd name="connsiteY7" fmla="*/ 232267 h 315395"/>
              <a:gd name="connsiteX8" fmla="*/ 1376489 w 2048842"/>
              <a:gd name="connsiteY8" fmla="*/ 207818 h 315395"/>
              <a:gd name="connsiteX9" fmla="*/ 1699219 w 2048842"/>
              <a:gd name="connsiteY9" fmla="*/ 173589 h 315395"/>
              <a:gd name="connsiteX10" fmla="*/ 1926596 w 2048842"/>
              <a:gd name="connsiteY10" fmla="*/ 154030 h 315395"/>
              <a:gd name="connsiteX11" fmla="*/ 2048842 w 2048842"/>
              <a:gd name="connsiteY11" fmla="*/ 78237 h 315395"/>
              <a:gd name="connsiteX12" fmla="*/ 1911927 w 2048842"/>
              <a:gd name="connsiteY12" fmla="*/ 0 h 315395"/>
              <a:gd name="connsiteX13" fmla="*/ 1239574 w 2048842"/>
              <a:gd name="connsiteY13" fmla="*/ 66013 h 315395"/>
              <a:gd name="connsiteX14" fmla="*/ 841052 w 2048842"/>
              <a:gd name="connsiteY14" fmla="*/ 95352 h 315395"/>
              <a:gd name="connsiteX15" fmla="*/ 660128 w 2048842"/>
              <a:gd name="connsiteY15" fmla="*/ 107576 h 3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8842" h="315395">
                <a:moveTo>
                  <a:pt x="660128" y="107576"/>
                </a:moveTo>
                <a:lnTo>
                  <a:pt x="315394" y="127136"/>
                </a:lnTo>
                <a:lnTo>
                  <a:pt x="168699" y="134471"/>
                </a:lnTo>
                <a:lnTo>
                  <a:pt x="0" y="180924"/>
                </a:lnTo>
                <a:lnTo>
                  <a:pt x="176034" y="315395"/>
                </a:lnTo>
                <a:lnTo>
                  <a:pt x="364293" y="295835"/>
                </a:lnTo>
                <a:lnTo>
                  <a:pt x="740810" y="264051"/>
                </a:lnTo>
                <a:lnTo>
                  <a:pt x="1075764" y="232267"/>
                </a:lnTo>
                <a:lnTo>
                  <a:pt x="1376489" y="207818"/>
                </a:lnTo>
                <a:lnTo>
                  <a:pt x="1699219" y="173589"/>
                </a:lnTo>
                <a:lnTo>
                  <a:pt x="1926596" y="154030"/>
                </a:lnTo>
                <a:lnTo>
                  <a:pt x="2048842" y="78237"/>
                </a:lnTo>
                <a:lnTo>
                  <a:pt x="1911927" y="0"/>
                </a:lnTo>
                <a:lnTo>
                  <a:pt x="1239574" y="66013"/>
                </a:lnTo>
                <a:lnTo>
                  <a:pt x="841052" y="95352"/>
                </a:lnTo>
                <a:lnTo>
                  <a:pt x="660128" y="1075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722D0223-926A-4E83-8779-BCCFBDF24BD1}"/>
              </a:ext>
            </a:extLst>
          </p:cNvPr>
          <p:cNvSpPr/>
          <p:nvPr/>
        </p:nvSpPr>
        <p:spPr>
          <a:xfrm>
            <a:off x="5040314" y="3679826"/>
            <a:ext cx="2092325" cy="309563"/>
          </a:xfrm>
          <a:custGeom>
            <a:avLst/>
            <a:gdLst>
              <a:gd name="connsiteX0" fmla="*/ 738366 w 2092851"/>
              <a:gd name="connsiteY0" fmla="*/ 88017 h 310505"/>
              <a:gd name="connsiteX1" fmla="*/ 491429 w 2092851"/>
              <a:gd name="connsiteY1" fmla="*/ 107577 h 310505"/>
              <a:gd name="connsiteX2" fmla="*/ 239602 w 2092851"/>
              <a:gd name="connsiteY2" fmla="*/ 127136 h 310505"/>
              <a:gd name="connsiteX3" fmla="*/ 158920 w 2092851"/>
              <a:gd name="connsiteY3" fmla="*/ 132026 h 310505"/>
              <a:gd name="connsiteX4" fmla="*/ 0 w 2092851"/>
              <a:gd name="connsiteY4" fmla="*/ 163810 h 310505"/>
              <a:gd name="connsiteX5" fmla="*/ 190704 w 2092851"/>
              <a:gd name="connsiteY5" fmla="*/ 310505 h 310505"/>
              <a:gd name="connsiteX6" fmla="*/ 374073 w 2092851"/>
              <a:gd name="connsiteY6" fmla="*/ 295836 h 310505"/>
              <a:gd name="connsiteX7" fmla="*/ 491429 w 2092851"/>
              <a:gd name="connsiteY7" fmla="*/ 286056 h 310505"/>
              <a:gd name="connsiteX8" fmla="*/ 606340 w 2092851"/>
              <a:gd name="connsiteY8" fmla="*/ 290946 h 310505"/>
              <a:gd name="connsiteX9" fmla="*/ 821493 w 2092851"/>
              <a:gd name="connsiteY9" fmla="*/ 271386 h 310505"/>
              <a:gd name="connsiteX10" fmla="*/ 1215125 w 2092851"/>
              <a:gd name="connsiteY10" fmla="*/ 234713 h 310505"/>
              <a:gd name="connsiteX11" fmla="*/ 1569639 w 2092851"/>
              <a:gd name="connsiteY11" fmla="*/ 200484 h 310505"/>
              <a:gd name="connsiteX12" fmla="*/ 1819020 w 2092851"/>
              <a:gd name="connsiteY12" fmla="*/ 183369 h 310505"/>
              <a:gd name="connsiteX13" fmla="*/ 1926597 w 2092851"/>
              <a:gd name="connsiteY13" fmla="*/ 171145 h 310505"/>
              <a:gd name="connsiteX14" fmla="*/ 2092851 w 2092851"/>
              <a:gd name="connsiteY14" fmla="*/ 88017 h 310505"/>
              <a:gd name="connsiteX15" fmla="*/ 1926597 w 2092851"/>
              <a:gd name="connsiteY15" fmla="*/ 0 h 310505"/>
              <a:gd name="connsiteX16" fmla="*/ 1708999 w 2092851"/>
              <a:gd name="connsiteY16" fmla="*/ 14670 h 310505"/>
              <a:gd name="connsiteX17" fmla="*/ 1320257 w 2092851"/>
              <a:gd name="connsiteY17" fmla="*/ 44009 h 310505"/>
              <a:gd name="connsiteX18" fmla="*/ 921735 w 2092851"/>
              <a:gd name="connsiteY18" fmla="*/ 75793 h 310505"/>
              <a:gd name="connsiteX19" fmla="*/ 738366 w 2092851"/>
              <a:gd name="connsiteY19" fmla="*/ 88017 h 3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92851" h="310505">
                <a:moveTo>
                  <a:pt x="738366" y="88017"/>
                </a:moveTo>
                <a:lnTo>
                  <a:pt x="491429" y="107577"/>
                </a:lnTo>
                <a:lnTo>
                  <a:pt x="239602" y="127136"/>
                </a:lnTo>
                <a:lnTo>
                  <a:pt x="158920" y="132026"/>
                </a:lnTo>
                <a:lnTo>
                  <a:pt x="0" y="163810"/>
                </a:lnTo>
                <a:lnTo>
                  <a:pt x="190704" y="310505"/>
                </a:lnTo>
                <a:lnTo>
                  <a:pt x="374073" y="295836"/>
                </a:lnTo>
                <a:lnTo>
                  <a:pt x="491429" y="286056"/>
                </a:lnTo>
                <a:lnTo>
                  <a:pt x="606340" y="290946"/>
                </a:lnTo>
                <a:lnTo>
                  <a:pt x="821493" y="271386"/>
                </a:lnTo>
                <a:lnTo>
                  <a:pt x="1215125" y="234713"/>
                </a:lnTo>
                <a:lnTo>
                  <a:pt x="1569639" y="200484"/>
                </a:lnTo>
                <a:lnTo>
                  <a:pt x="1819020" y="183369"/>
                </a:lnTo>
                <a:lnTo>
                  <a:pt x="1926597" y="171145"/>
                </a:lnTo>
                <a:lnTo>
                  <a:pt x="2092851" y="88017"/>
                </a:lnTo>
                <a:lnTo>
                  <a:pt x="1926597" y="0"/>
                </a:lnTo>
                <a:lnTo>
                  <a:pt x="1708999" y="14670"/>
                </a:lnTo>
                <a:lnTo>
                  <a:pt x="1320257" y="44009"/>
                </a:lnTo>
                <a:lnTo>
                  <a:pt x="921735" y="75793"/>
                </a:lnTo>
                <a:lnTo>
                  <a:pt x="738366" y="880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C63DA28B-42AA-49E5-A41F-B2F45791F32F}"/>
              </a:ext>
            </a:extLst>
          </p:cNvPr>
          <p:cNvSpPr/>
          <p:nvPr/>
        </p:nvSpPr>
        <p:spPr>
          <a:xfrm>
            <a:off x="4043364" y="3860800"/>
            <a:ext cx="1806575" cy="1797050"/>
          </a:xfrm>
          <a:custGeom>
            <a:avLst/>
            <a:gdLst>
              <a:gd name="connsiteX0" fmla="*/ 1295807 w 1806796"/>
              <a:gd name="connsiteY0" fmla="*/ 528103 h 1797016"/>
              <a:gd name="connsiteX1" fmla="*/ 1371600 w 1806796"/>
              <a:gd name="connsiteY1" fmla="*/ 427861 h 1797016"/>
              <a:gd name="connsiteX2" fmla="*/ 1430278 w 1806796"/>
              <a:gd name="connsiteY2" fmla="*/ 342289 h 1797016"/>
              <a:gd name="connsiteX3" fmla="*/ 1471842 w 1806796"/>
              <a:gd name="connsiteY3" fmla="*/ 266497 h 1797016"/>
              <a:gd name="connsiteX4" fmla="*/ 1488956 w 1806796"/>
              <a:gd name="connsiteY4" fmla="*/ 222488 h 1797016"/>
              <a:gd name="connsiteX5" fmla="*/ 1486511 w 1806796"/>
              <a:gd name="connsiteY5" fmla="*/ 207819 h 1797016"/>
              <a:gd name="connsiteX6" fmla="*/ 1464507 w 1806796"/>
              <a:gd name="connsiteY6" fmla="*/ 100242 h 1797016"/>
              <a:gd name="connsiteX7" fmla="*/ 1435168 w 1806796"/>
              <a:gd name="connsiteY7" fmla="*/ 0 h 1797016"/>
              <a:gd name="connsiteX8" fmla="*/ 1633206 w 1806796"/>
              <a:gd name="connsiteY8" fmla="*/ 107577 h 1797016"/>
              <a:gd name="connsiteX9" fmla="*/ 1708999 w 1806796"/>
              <a:gd name="connsiteY9" fmla="*/ 168700 h 1797016"/>
              <a:gd name="connsiteX10" fmla="*/ 1767677 w 1806796"/>
              <a:gd name="connsiteY10" fmla="*/ 210263 h 1797016"/>
              <a:gd name="connsiteX11" fmla="*/ 1789681 w 1806796"/>
              <a:gd name="connsiteY11" fmla="*/ 232268 h 1797016"/>
              <a:gd name="connsiteX12" fmla="*/ 1799461 w 1806796"/>
              <a:gd name="connsiteY12" fmla="*/ 249382 h 1797016"/>
              <a:gd name="connsiteX13" fmla="*/ 1804351 w 1806796"/>
              <a:gd name="connsiteY13" fmla="*/ 266497 h 1797016"/>
              <a:gd name="connsiteX14" fmla="*/ 1806796 w 1806796"/>
              <a:gd name="connsiteY14" fmla="*/ 283611 h 1797016"/>
              <a:gd name="connsiteX15" fmla="*/ 1806796 w 1806796"/>
              <a:gd name="connsiteY15" fmla="*/ 315395 h 1797016"/>
              <a:gd name="connsiteX16" fmla="*/ 1777457 w 1806796"/>
              <a:gd name="connsiteY16" fmla="*/ 354514 h 1797016"/>
              <a:gd name="connsiteX17" fmla="*/ 1606312 w 1806796"/>
              <a:gd name="connsiteY17" fmla="*/ 547662 h 1797016"/>
              <a:gd name="connsiteX18" fmla="*/ 1506070 w 1806796"/>
              <a:gd name="connsiteY18" fmla="*/ 684578 h 1797016"/>
              <a:gd name="connsiteX19" fmla="*/ 1330036 w 1806796"/>
              <a:gd name="connsiteY19" fmla="*/ 863057 h 1797016"/>
              <a:gd name="connsiteX20" fmla="*/ 1239574 w 1806796"/>
              <a:gd name="connsiteY20" fmla="*/ 929070 h 1797016"/>
              <a:gd name="connsiteX21" fmla="*/ 1036646 w 1806796"/>
              <a:gd name="connsiteY21" fmla="*/ 1127108 h 1797016"/>
              <a:gd name="connsiteX22" fmla="*/ 811713 w 1806796"/>
              <a:gd name="connsiteY22" fmla="*/ 1322702 h 1797016"/>
              <a:gd name="connsiteX23" fmla="*/ 621009 w 1806796"/>
              <a:gd name="connsiteY23" fmla="*/ 1454728 h 1797016"/>
              <a:gd name="connsiteX24" fmla="*/ 440085 w 1806796"/>
              <a:gd name="connsiteY24" fmla="*/ 1559859 h 1797016"/>
              <a:gd name="connsiteX25" fmla="*/ 183369 w 1806796"/>
              <a:gd name="connsiteY25" fmla="*/ 1711444 h 1797016"/>
              <a:gd name="connsiteX26" fmla="*/ 63568 w 1806796"/>
              <a:gd name="connsiteY26" fmla="*/ 1777457 h 1797016"/>
              <a:gd name="connsiteX27" fmla="*/ 36674 w 1806796"/>
              <a:gd name="connsiteY27" fmla="*/ 1792127 h 1797016"/>
              <a:gd name="connsiteX28" fmla="*/ 14669 w 1806796"/>
              <a:gd name="connsiteY28" fmla="*/ 1797016 h 1797016"/>
              <a:gd name="connsiteX29" fmla="*/ 0 w 1806796"/>
              <a:gd name="connsiteY29" fmla="*/ 1784792 h 1797016"/>
              <a:gd name="connsiteX30" fmla="*/ 0 w 1806796"/>
              <a:gd name="connsiteY30" fmla="*/ 1765232 h 1797016"/>
              <a:gd name="connsiteX31" fmla="*/ 7335 w 1806796"/>
              <a:gd name="connsiteY31" fmla="*/ 1740783 h 1797016"/>
              <a:gd name="connsiteX32" fmla="*/ 26894 w 1806796"/>
              <a:gd name="connsiteY32" fmla="*/ 1721224 h 1797016"/>
              <a:gd name="connsiteX33" fmla="*/ 171144 w 1806796"/>
              <a:gd name="connsiteY33" fmla="*/ 1618537 h 1797016"/>
              <a:gd name="connsiteX34" fmla="*/ 393632 w 1806796"/>
              <a:gd name="connsiteY34" fmla="*/ 1440058 h 1797016"/>
              <a:gd name="connsiteX35" fmla="*/ 621009 w 1806796"/>
              <a:gd name="connsiteY35" fmla="*/ 1251799 h 1797016"/>
              <a:gd name="connsiteX36" fmla="*/ 821493 w 1806796"/>
              <a:gd name="connsiteY36" fmla="*/ 1058651 h 1797016"/>
              <a:gd name="connsiteX37" fmla="*/ 1002417 w 1806796"/>
              <a:gd name="connsiteY37" fmla="*/ 887506 h 1797016"/>
              <a:gd name="connsiteX38" fmla="*/ 1195566 w 1806796"/>
              <a:gd name="connsiteY38" fmla="*/ 662574 h 1797016"/>
              <a:gd name="connsiteX39" fmla="*/ 1295807 w 1806796"/>
              <a:gd name="connsiteY39" fmla="*/ 528103 h 179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06796" h="1797016">
                <a:moveTo>
                  <a:pt x="1295807" y="528103"/>
                </a:moveTo>
                <a:lnTo>
                  <a:pt x="1371600" y="427861"/>
                </a:lnTo>
                <a:lnTo>
                  <a:pt x="1430278" y="342289"/>
                </a:lnTo>
                <a:lnTo>
                  <a:pt x="1471842" y="266497"/>
                </a:lnTo>
                <a:lnTo>
                  <a:pt x="1488956" y="222488"/>
                </a:lnTo>
                <a:lnTo>
                  <a:pt x="1486511" y="207819"/>
                </a:lnTo>
                <a:lnTo>
                  <a:pt x="1464507" y="100242"/>
                </a:lnTo>
                <a:lnTo>
                  <a:pt x="1435168" y="0"/>
                </a:lnTo>
                <a:lnTo>
                  <a:pt x="1633206" y="107577"/>
                </a:lnTo>
                <a:lnTo>
                  <a:pt x="1708999" y="168700"/>
                </a:lnTo>
                <a:lnTo>
                  <a:pt x="1767677" y="210263"/>
                </a:lnTo>
                <a:lnTo>
                  <a:pt x="1789681" y="232268"/>
                </a:lnTo>
                <a:lnTo>
                  <a:pt x="1799461" y="249382"/>
                </a:lnTo>
                <a:lnTo>
                  <a:pt x="1804351" y="266497"/>
                </a:lnTo>
                <a:lnTo>
                  <a:pt x="1806796" y="283611"/>
                </a:lnTo>
                <a:lnTo>
                  <a:pt x="1806796" y="315395"/>
                </a:lnTo>
                <a:lnTo>
                  <a:pt x="1777457" y="354514"/>
                </a:lnTo>
                <a:lnTo>
                  <a:pt x="1606312" y="547662"/>
                </a:lnTo>
                <a:lnTo>
                  <a:pt x="1506070" y="684578"/>
                </a:lnTo>
                <a:lnTo>
                  <a:pt x="1330036" y="863057"/>
                </a:lnTo>
                <a:lnTo>
                  <a:pt x="1239574" y="929070"/>
                </a:lnTo>
                <a:lnTo>
                  <a:pt x="1036646" y="1127108"/>
                </a:lnTo>
                <a:lnTo>
                  <a:pt x="811713" y="1322702"/>
                </a:lnTo>
                <a:lnTo>
                  <a:pt x="621009" y="1454728"/>
                </a:lnTo>
                <a:lnTo>
                  <a:pt x="440085" y="1559859"/>
                </a:lnTo>
                <a:lnTo>
                  <a:pt x="183369" y="1711444"/>
                </a:lnTo>
                <a:lnTo>
                  <a:pt x="63568" y="1777457"/>
                </a:lnTo>
                <a:lnTo>
                  <a:pt x="36674" y="1792127"/>
                </a:lnTo>
                <a:lnTo>
                  <a:pt x="14669" y="1797016"/>
                </a:lnTo>
                <a:lnTo>
                  <a:pt x="0" y="1784792"/>
                </a:lnTo>
                <a:lnTo>
                  <a:pt x="0" y="1765232"/>
                </a:lnTo>
                <a:lnTo>
                  <a:pt x="7335" y="1740783"/>
                </a:lnTo>
                <a:lnTo>
                  <a:pt x="26894" y="1721224"/>
                </a:lnTo>
                <a:lnTo>
                  <a:pt x="171144" y="1618537"/>
                </a:lnTo>
                <a:lnTo>
                  <a:pt x="393632" y="1440058"/>
                </a:lnTo>
                <a:lnTo>
                  <a:pt x="621009" y="1251799"/>
                </a:lnTo>
                <a:lnTo>
                  <a:pt x="821493" y="1058651"/>
                </a:lnTo>
                <a:lnTo>
                  <a:pt x="1002417" y="887506"/>
                </a:lnTo>
                <a:lnTo>
                  <a:pt x="1195566" y="662574"/>
                </a:lnTo>
                <a:lnTo>
                  <a:pt x="1295807" y="5281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D307B2F5-1749-4F28-8237-263DB338D1E1}"/>
              </a:ext>
            </a:extLst>
          </p:cNvPr>
          <p:cNvSpPr/>
          <p:nvPr/>
        </p:nvSpPr>
        <p:spPr>
          <a:xfrm>
            <a:off x="5402263" y="4148139"/>
            <a:ext cx="1625600" cy="415925"/>
          </a:xfrm>
          <a:custGeom>
            <a:avLst/>
            <a:gdLst>
              <a:gd name="connsiteX0" fmla="*/ 788194 w 1624013"/>
              <a:gd name="connsiteY0" fmla="*/ 138112 h 416718"/>
              <a:gd name="connsiteX1" fmla="*/ 550069 w 1624013"/>
              <a:gd name="connsiteY1" fmla="*/ 185737 h 416718"/>
              <a:gd name="connsiteX2" fmla="*/ 323850 w 1624013"/>
              <a:gd name="connsiteY2" fmla="*/ 230981 h 416718"/>
              <a:gd name="connsiteX3" fmla="*/ 240507 w 1624013"/>
              <a:gd name="connsiteY3" fmla="*/ 242887 h 416718"/>
              <a:gd name="connsiteX4" fmla="*/ 0 w 1624013"/>
              <a:gd name="connsiteY4" fmla="*/ 245268 h 416718"/>
              <a:gd name="connsiteX5" fmla="*/ 76200 w 1624013"/>
              <a:gd name="connsiteY5" fmla="*/ 390525 h 416718"/>
              <a:gd name="connsiteX6" fmla="*/ 128588 w 1624013"/>
              <a:gd name="connsiteY6" fmla="*/ 402431 h 416718"/>
              <a:gd name="connsiteX7" fmla="*/ 300038 w 1624013"/>
              <a:gd name="connsiteY7" fmla="*/ 373856 h 416718"/>
              <a:gd name="connsiteX8" fmla="*/ 633413 w 1624013"/>
              <a:gd name="connsiteY8" fmla="*/ 319087 h 416718"/>
              <a:gd name="connsiteX9" fmla="*/ 969169 w 1624013"/>
              <a:gd name="connsiteY9" fmla="*/ 264318 h 416718"/>
              <a:gd name="connsiteX10" fmla="*/ 1097757 w 1624013"/>
              <a:gd name="connsiteY10" fmla="*/ 240506 h 416718"/>
              <a:gd name="connsiteX11" fmla="*/ 1154907 w 1624013"/>
              <a:gd name="connsiteY11" fmla="*/ 240506 h 416718"/>
              <a:gd name="connsiteX12" fmla="*/ 1478757 w 1624013"/>
              <a:gd name="connsiteY12" fmla="*/ 416718 h 416718"/>
              <a:gd name="connsiteX13" fmla="*/ 1543050 w 1624013"/>
              <a:gd name="connsiteY13" fmla="*/ 392906 h 416718"/>
              <a:gd name="connsiteX14" fmla="*/ 1581150 w 1624013"/>
              <a:gd name="connsiteY14" fmla="*/ 373856 h 416718"/>
              <a:gd name="connsiteX15" fmla="*/ 1604963 w 1624013"/>
              <a:gd name="connsiteY15" fmla="*/ 350043 h 416718"/>
              <a:gd name="connsiteX16" fmla="*/ 1619250 w 1624013"/>
              <a:gd name="connsiteY16" fmla="*/ 321468 h 416718"/>
              <a:gd name="connsiteX17" fmla="*/ 1624013 w 1624013"/>
              <a:gd name="connsiteY17" fmla="*/ 295275 h 416718"/>
              <a:gd name="connsiteX18" fmla="*/ 1621632 w 1624013"/>
              <a:gd name="connsiteY18" fmla="*/ 276225 h 416718"/>
              <a:gd name="connsiteX19" fmla="*/ 1597819 w 1624013"/>
              <a:gd name="connsiteY19" fmla="*/ 238125 h 416718"/>
              <a:gd name="connsiteX20" fmla="*/ 1562100 w 1624013"/>
              <a:gd name="connsiteY20" fmla="*/ 195262 h 416718"/>
              <a:gd name="connsiteX21" fmla="*/ 1473994 w 1624013"/>
              <a:gd name="connsiteY21" fmla="*/ 133350 h 416718"/>
              <a:gd name="connsiteX22" fmla="*/ 1345407 w 1624013"/>
              <a:gd name="connsiteY22" fmla="*/ 57150 h 416718"/>
              <a:gd name="connsiteX23" fmla="*/ 1264444 w 1624013"/>
              <a:gd name="connsiteY23" fmla="*/ 14287 h 416718"/>
              <a:gd name="connsiteX24" fmla="*/ 1243013 w 1624013"/>
              <a:gd name="connsiteY24" fmla="*/ 2381 h 416718"/>
              <a:gd name="connsiteX25" fmla="*/ 1231107 w 1624013"/>
              <a:gd name="connsiteY25" fmla="*/ 0 h 416718"/>
              <a:gd name="connsiteX26" fmla="*/ 1209675 w 1624013"/>
              <a:gd name="connsiteY26" fmla="*/ 2381 h 416718"/>
              <a:gd name="connsiteX27" fmla="*/ 1181100 w 1624013"/>
              <a:gd name="connsiteY27" fmla="*/ 9525 h 416718"/>
              <a:gd name="connsiteX28" fmla="*/ 1081088 w 1624013"/>
              <a:gd name="connsiteY28" fmla="*/ 73818 h 416718"/>
              <a:gd name="connsiteX29" fmla="*/ 1054894 w 1624013"/>
              <a:gd name="connsiteY29" fmla="*/ 88106 h 416718"/>
              <a:gd name="connsiteX30" fmla="*/ 976313 w 1624013"/>
              <a:gd name="connsiteY30" fmla="*/ 104775 h 416718"/>
              <a:gd name="connsiteX31" fmla="*/ 788194 w 1624013"/>
              <a:gd name="connsiteY31" fmla="*/ 138112 h 4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24013" h="416718">
                <a:moveTo>
                  <a:pt x="788194" y="138112"/>
                </a:moveTo>
                <a:lnTo>
                  <a:pt x="550069" y="185737"/>
                </a:lnTo>
                <a:lnTo>
                  <a:pt x="323850" y="230981"/>
                </a:lnTo>
                <a:lnTo>
                  <a:pt x="240507" y="242887"/>
                </a:lnTo>
                <a:lnTo>
                  <a:pt x="0" y="245268"/>
                </a:lnTo>
                <a:lnTo>
                  <a:pt x="76200" y="390525"/>
                </a:lnTo>
                <a:lnTo>
                  <a:pt x="128588" y="402431"/>
                </a:lnTo>
                <a:lnTo>
                  <a:pt x="300038" y="373856"/>
                </a:lnTo>
                <a:lnTo>
                  <a:pt x="633413" y="319087"/>
                </a:lnTo>
                <a:lnTo>
                  <a:pt x="969169" y="264318"/>
                </a:lnTo>
                <a:lnTo>
                  <a:pt x="1097757" y="240506"/>
                </a:lnTo>
                <a:lnTo>
                  <a:pt x="1154907" y="240506"/>
                </a:lnTo>
                <a:lnTo>
                  <a:pt x="1478757" y="416718"/>
                </a:lnTo>
                <a:lnTo>
                  <a:pt x="1543050" y="392906"/>
                </a:lnTo>
                <a:lnTo>
                  <a:pt x="1581150" y="373856"/>
                </a:lnTo>
                <a:lnTo>
                  <a:pt x="1604963" y="350043"/>
                </a:lnTo>
                <a:lnTo>
                  <a:pt x="1619250" y="321468"/>
                </a:lnTo>
                <a:lnTo>
                  <a:pt x="1624013" y="295275"/>
                </a:lnTo>
                <a:lnTo>
                  <a:pt x="1621632" y="276225"/>
                </a:lnTo>
                <a:lnTo>
                  <a:pt x="1597819" y="238125"/>
                </a:lnTo>
                <a:lnTo>
                  <a:pt x="1562100" y="195262"/>
                </a:lnTo>
                <a:lnTo>
                  <a:pt x="1473994" y="133350"/>
                </a:lnTo>
                <a:lnTo>
                  <a:pt x="1345407" y="57150"/>
                </a:lnTo>
                <a:lnTo>
                  <a:pt x="1264444" y="14287"/>
                </a:lnTo>
                <a:lnTo>
                  <a:pt x="1243013" y="2381"/>
                </a:lnTo>
                <a:lnTo>
                  <a:pt x="1231107" y="0"/>
                </a:lnTo>
                <a:lnTo>
                  <a:pt x="1209675" y="2381"/>
                </a:lnTo>
                <a:lnTo>
                  <a:pt x="1181100" y="9525"/>
                </a:lnTo>
                <a:lnTo>
                  <a:pt x="1081088" y="73818"/>
                </a:lnTo>
                <a:lnTo>
                  <a:pt x="1054894" y="88106"/>
                </a:lnTo>
                <a:lnTo>
                  <a:pt x="976313" y="104775"/>
                </a:lnTo>
                <a:lnTo>
                  <a:pt x="788194" y="138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D364BAE4-93F0-45FE-8676-2BAC93BE1F9C}"/>
              </a:ext>
            </a:extLst>
          </p:cNvPr>
          <p:cNvSpPr/>
          <p:nvPr/>
        </p:nvSpPr>
        <p:spPr>
          <a:xfrm>
            <a:off x="4454525" y="4378326"/>
            <a:ext cx="2444750" cy="1687513"/>
          </a:xfrm>
          <a:custGeom>
            <a:avLst/>
            <a:gdLst>
              <a:gd name="connsiteX0" fmla="*/ 1910726 w 2444566"/>
              <a:gd name="connsiteY0" fmla="*/ 346204 h 1686091"/>
              <a:gd name="connsiteX1" fmla="*/ 2005865 w 2444566"/>
              <a:gd name="connsiteY1" fmla="*/ 235207 h 1686091"/>
              <a:gd name="connsiteX2" fmla="*/ 2085149 w 2444566"/>
              <a:gd name="connsiteY2" fmla="*/ 132139 h 1686091"/>
              <a:gd name="connsiteX3" fmla="*/ 2124790 w 2444566"/>
              <a:gd name="connsiteY3" fmla="*/ 73998 h 1686091"/>
              <a:gd name="connsiteX4" fmla="*/ 2135361 w 2444566"/>
              <a:gd name="connsiteY4" fmla="*/ 55499 h 1686091"/>
              <a:gd name="connsiteX5" fmla="*/ 2135361 w 2444566"/>
              <a:gd name="connsiteY5" fmla="*/ 42285 h 1686091"/>
              <a:gd name="connsiteX6" fmla="*/ 2114219 w 2444566"/>
              <a:gd name="connsiteY6" fmla="*/ 0 h 1686091"/>
              <a:gd name="connsiteX7" fmla="*/ 2444566 w 2444566"/>
              <a:gd name="connsiteY7" fmla="*/ 174424 h 1686091"/>
              <a:gd name="connsiteX8" fmla="*/ 2399639 w 2444566"/>
              <a:gd name="connsiteY8" fmla="*/ 208780 h 1686091"/>
              <a:gd name="connsiteX9" fmla="*/ 2293928 w 2444566"/>
              <a:gd name="connsiteY9" fmla="*/ 330347 h 1686091"/>
              <a:gd name="connsiteX10" fmla="*/ 2082506 w 2444566"/>
              <a:gd name="connsiteY10" fmla="*/ 549698 h 1686091"/>
              <a:gd name="connsiteX11" fmla="*/ 1847299 w 2444566"/>
              <a:gd name="connsiteY11" fmla="*/ 763762 h 1686091"/>
              <a:gd name="connsiteX12" fmla="*/ 1667590 w 2444566"/>
              <a:gd name="connsiteY12" fmla="*/ 909115 h 1686091"/>
              <a:gd name="connsiteX13" fmla="*/ 1498453 w 2444566"/>
              <a:gd name="connsiteY13" fmla="*/ 1028040 h 1686091"/>
              <a:gd name="connsiteX14" fmla="*/ 1294959 w 2444566"/>
              <a:gd name="connsiteY14" fmla="*/ 1154893 h 1686091"/>
              <a:gd name="connsiteX15" fmla="*/ 1054467 w 2444566"/>
              <a:gd name="connsiteY15" fmla="*/ 1287032 h 1686091"/>
              <a:gd name="connsiteX16" fmla="*/ 829831 w 2444566"/>
              <a:gd name="connsiteY16" fmla="*/ 1395385 h 1686091"/>
              <a:gd name="connsiteX17" fmla="*/ 631623 w 2444566"/>
              <a:gd name="connsiteY17" fmla="*/ 1479954 h 1686091"/>
              <a:gd name="connsiteX18" fmla="*/ 391130 w 2444566"/>
              <a:gd name="connsiteY18" fmla="*/ 1569809 h 1686091"/>
              <a:gd name="connsiteX19" fmla="*/ 198208 w 2444566"/>
              <a:gd name="connsiteY19" fmla="*/ 1641163 h 1686091"/>
              <a:gd name="connsiteX20" fmla="*/ 81926 w 2444566"/>
              <a:gd name="connsiteY20" fmla="*/ 1678162 h 1686091"/>
              <a:gd name="connsiteX21" fmla="*/ 36998 w 2444566"/>
              <a:gd name="connsiteY21" fmla="*/ 1686091 h 1686091"/>
              <a:gd name="connsiteX22" fmla="*/ 13213 w 2444566"/>
              <a:gd name="connsiteY22" fmla="*/ 1683448 h 1686091"/>
              <a:gd name="connsiteX23" fmla="*/ 0 w 2444566"/>
              <a:gd name="connsiteY23" fmla="*/ 1675520 h 1686091"/>
              <a:gd name="connsiteX24" fmla="*/ 0 w 2444566"/>
              <a:gd name="connsiteY24" fmla="*/ 1657020 h 1686091"/>
              <a:gd name="connsiteX25" fmla="*/ 2642 w 2444566"/>
              <a:gd name="connsiteY25" fmla="*/ 1646449 h 1686091"/>
              <a:gd name="connsiteX26" fmla="*/ 18499 w 2444566"/>
              <a:gd name="connsiteY26" fmla="*/ 1622664 h 1686091"/>
              <a:gd name="connsiteX27" fmla="*/ 47569 w 2444566"/>
              <a:gd name="connsiteY27" fmla="*/ 1606807 h 1686091"/>
              <a:gd name="connsiteX28" fmla="*/ 147995 w 2444566"/>
              <a:gd name="connsiteY28" fmla="*/ 1575094 h 1686091"/>
              <a:gd name="connsiteX29" fmla="*/ 301276 w 2444566"/>
              <a:gd name="connsiteY29" fmla="*/ 1509025 h 1686091"/>
              <a:gd name="connsiteX30" fmla="*/ 536483 w 2444566"/>
              <a:gd name="connsiteY30" fmla="*/ 1398028 h 1686091"/>
              <a:gd name="connsiteX31" fmla="*/ 718834 w 2444566"/>
              <a:gd name="connsiteY31" fmla="*/ 1302888 h 1686091"/>
              <a:gd name="connsiteX32" fmla="*/ 924971 w 2444566"/>
              <a:gd name="connsiteY32" fmla="*/ 1176035 h 1686091"/>
              <a:gd name="connsiteX33" fmla="*/ 1115250 w 2444566"/>
              <a:gd name="connsiteY33" fmla="*/ 1046539 h 1686091"/>
              <a:gd name="connsiteX34" fmla="*/ 1305530 w 2444566"/>
              <a:gd name="connsiteY34" fmla="*/ 909115 h 1686091"/>
              <a:gd name="connsiteX35" fmla="*/ 1503738 w 2444566"/>
              <a:gd name="connsiteY35" fmla="*/ 747906 h 1686091"/>
              <a:gd name="connsiteX36" fmla="*/ 1646448 w 2444566"/>
              <a:gd name="connsiteY36" fmla="*/ 607839 h 1686091"/>
              <a:gd name="connsiteX37" fmla="*/ 1812943 w 2444566"/>
              <a:gd name="connsiteY37" fmla="*/ 454558 h 1686091"/>
              <a:gd name="connsiteX38" fmla="*/ 1910726 w 2444566"/>
              <a:gd name="connsiteY38" fmla="*/ 346204 h 168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44566" h="1686091">
                <a:moveTo>
                  <a:pt x="1910726" y="346204"/>
                </a:moveTo>
                <a:lnTo>
                  <a:pt x="2005865" y="235207"/>
                </a:lnTo>
                <a:lnTo>
                  <a:pt x="2085149" y="132139"/>
                </a:lnTo>
                <a:lnTo>
                  <a:pt x="2124790" y="73998"/>
                </a:lnTo>
                <a:lnTo>
                  <a:pt x="2135361" y="55499"/>
                </a:lnTo>
                <a:lnTo>
                  <a:pt x="2135361" y="42285"/>
                </a:lnTo>
                <a:lnTo>
                  <a:pt x="2114219" y="0"/>
                </a:lnTo>
                <a:lnTo>
                  <a:pt x="2444566" y="174424"/>
                </a:lnTo>
                <a:lnTo>
                  <a:pt x="2399639" y="208780"/>
                </a:lnTo>
                <a:lnTo>
                  <a:pt x="2293928" y="330347"/>
                </a:lnTo>
                <a:lnTo>
                  <a:pt x="2082506" y="549698"/>
                </a:lnTo>
                <a:lnTo>
                  <a:pt x="1847299" y="763762"/>
                </a:lnTo>
                <a:lnTo>
                  <a:pt x="1667590" y="909115"/>
                </a:lnTo>
                <a:lnTo>
                  <a:pt x="1498453" y="1028040"/>
                </a:lnTo>
                <a:lnTo>
                  <a:pt x="1294959" y="1154893"/>
                </a:lnTo>
                <a:lnTo>
                  <a:pt x="1054467" y="1287032"/>
                </a:lnTo>
                <a:lnTo>
                  <a:pt x="829831" y="1395385"/>
                </a:lnTo>
                <a:lnTo>
                  <a:pt x="631623" y="1479954"/>
                </a:lnTo>
                <a:lnTo>
                  <a:pt x="391130" y="1569809"/>
                </a:lnTo>
                <a:lnTo>
                  <a:pt x="198208" y="1641163"/>
                </a:lnTo>
                <a:lnTo>
                  <a:pt x="81926" y="1678162"/>
                </a:lnTo>
                <a:lnTo>
                  <a:pt x="36998" y="1686091"/>
                </a:lnTo>
                <a:lnTo>
                  <a:pt x="13213" y="1683448"/>
                </a:lnTo>
                <a:lnTo>
                  <a:pt x="0" y="1675520"/>
                </a:lnTo>
                <a:lnTo>
                  <a:pt x="0" y="1657020"/>
                </a:lnTo>
                <a:lnTo>
                  <a:pt x="2642" y="1646449"/>
                </a:lnTo>
                <a:lnTo>
                  <a:pt x="18499" y="1622664"/>
                </a:lnTo>
                <a:lnTo>
                  <a:pt x="47569" y="1606807"/>
                </a:lnTo>
                <a:lnTo>
                  <a:pt x="147995" y="1575094"/>
                </a:lnTo>
                <a:lnTo>
                  <a:pt x="301276" y="1509025"/>
                </a:lnTo>
                <a:lnTo>
                  <a:pt x="536483" y="1398028"/>
                </a:lnTo>
                <a:lnTo>
                  <a:pt x="718834" y="1302888"/>
                </a:lnTo>
                <a:lnTo>
                  <a:pt x="924971" y="1176035"/>
                </a:lnTo>
                <a:lnTo>
                  <a:pt x="1115250" y="1046539"/>
                </a:lnTo>
                <a:lnTo>
                  <a:pt x="1305530" y="909115"/>
                </a:lnTo>
                <a:lnTo>
                  <a:pt x="1503738" y="747906"/>
                </a:lnTo>
                <a:lnTo>
                  <a:pt x="1646448" y="607839"/>
                </a:lnTo>
                <a:lnTo>
                  <a:pt x="1812943" y="454558"/>
                </a:lnTo>
                <a:lnTo>
                  <a:pt x="1910726" y="3462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FA64F78C-1C6F-4437-820E-BAB46D3D2220}"/>
              </a:ext>
            </a:extLst>
          </p:cNvPr>
          <p:cNvSpPr/>
          <p:nvPr/>
        </p:nvSpPr>
        <p:spPr>
          <a:xfrm>
            <a:off x="5189538" y="4657725"/>
            <a:ext cx="3073400" cy="1436688"/>
          </a:xfrm>
          <a:custGeom>
            <a:avLst/>
            <a:gdLst>
              <a:gd name="connsiteX0" fmla="*/ 698035 w 3072899"/>
              <a:gd name="connsiteY0" fmla="*/ 262729 h 1437282"/>
              <a:gd name="connsiteX1" fmla="*/ 571822 w 3072899"/>
              <a:gd name="connsiteY1" fmla="*/ 200910 h 1437282"/>
              <a:gd name="connsiteX2" fmla="*/ 473943 w 3072899"/>
              <a:gd name="connsiteY2" fmla="*/ 157122 h 1437282"/>
              <a:gd name="connsiteX3" fmla="*/ 394093 w 3072899"/>
              <a:gd name="connsiteY3" fmla="*/ 121061 h 1437282"/>
              <a:gd name="connsiteX4" fmla="*/ 319396 w 3072899"/>
              <a:gd name="connsiteY4" fmla="*/ 90152 h 1437282"/>
              <a:gd name="connsiteX5" fmla="*/ 236971 w 3072899"/>
              <a:gd name="connsiteY5" fmla="*/ 54091 h 1437282"/>
              <a:gd name="connsiteX6" fmla="*/ 198335 w 3072899"/>
              <a:gd name="connsiteY6" fmla="*/ 41212 h 1437282"/>
              <a:gd name="connsiteX7" fmla="*/ 0 w 3072899"/>
              <a:gd name="connsiteY7" fmla="*/ 0 h 1437282"/>
              <a:gd name="connsiteX8" fmla="*/ 87576 w 3072899"/>
              <a:gd name="connsiteY8" fmla="*/ 126213 h 1437282"/>
              <a:gd name="connsiteX9" fmla="*/ 159698 w 3072899"/>
              <a:gd name="connsiteY9" fmla="*/ 154546 h 1437282"/>
              <a:gd name="connsiteX10" fmla="*/ 255002 w 3072899"/>
              <a:gd name="connsiteY10" fmla="*/ 193183 h 1437282"/>
              <a:gd name="connsiteX11" fmla="*/ 376063 w 3072899"/>
              <a:gd name="connsiteY11" fmla="*/ 249850 h 1437282"/>
              <a:gd name="connsiteX12" fmla="*/ 484246 w 3072899"/>
              <a:gd name="connsiteY12" fmla="*/ 306517 h 1437282"/>
              <a:gd name="connsiteX13" fmla="*/ 592428 w 3072899"/>
              <a:gd name="connsiteY13" fmla="*/ 376063 h 1437282"/>
              <a:gd name="connsiteX14" fmla="*/ 765005 w 3072899"/>
              <a:gd name="connsiteY14" fmla="*/ 504851 h 1437282"/>
              <a:gd name="connsiteX15" fmla="*/ 981370 w 3072899"/>
              <a:gd name="connsiteY15" fmla="*/ 649095 h 1437282"/>
              <a:gd name="connsiteX16" fmla="*/ 1115310 w 3072899"/>
              <a:gd name="connsiteY16" fmla="*/ 739247 h 1437282"/>
              <a:gd name="connsiteX17" fmla="*/ 1300766 w 3072899"/>
              <a:gd name="connsiteY17" fmla="*/ 868036 h 1437282"/>
              <a:gd name="connsiteX18" fmla="*/ 1442434 w 3072899"/>
              <a:gd name="connsiteY18" fmla="*/ 963339 h 1437282"/>
              <a:gd name="connsiteX19" fmla="*/ 1545465 w 3072899"/>
              <a:gd name="connsiteY19" fmla="*/ 1048340 h 1437282"/>
              <a:gd name="connsiteX20" fmla="*/ 1687132 w 3072899"/>
              <a:gd name="connsiteY20" fmla="*/ 1177129 h 1437282"/>
              <a:gd name="connsiteX21" fmla="*/ 1831376 w 3072899"/>
              <a:gd name="connsiteY21" fmla="*/ 1311069 h 1437282"/>
              <a:gd name="connsiteX22" fmla="*/ 1921528 w 3072899"/>
              <a:gd name="connsiteY22" fmla="*/ 1401221 h 1437282"/>
              <a:gd name="connsiteX23" fmla="*/ 1942134 w 3072899"/>
              <a:gd name="connsiteY23" fmla="*/ 1414100 h 1437282"/>
              <a:gd name="connsiteX24" fmla="*/ 1960164 w 3072899"/>
              <a:gd name="connsiteY24" fmla="*/ 1421827 h 1437282"/>
              <a:gd name="connsiteX25" fmla="*/ 1996225 w 3072899"/>
              <a:gd name="connsiteY25" fmla="*/ 1432130 h 1437282"/>
              <a:gd name="connsiteX26" fmla="*/ 2037438 w 3072899"/>
              <a:gd name="connsiteY26" fmla="*/ 1437282 h 1437282"/>
              <a:gd name="connsiteX27" fmla="*/ 2125014 w 3072899"/>
              <a:gd name="connsiteY27" fmla="*/ 1426979 h 1437282"/>
              <a:gd name="connsiteX28" fmla="*/ 2439259 w 3072899"/>
              <a:gd name="connsiteY28" fmla="*/ 1396069 h 1437282"/>
              <a:gd name="connsiteX29" fmla="*/ 2714866 w 3072899"/>
              <a:gd name="connsiteY29" fmla="*/ 1370312 h 1437282"/>
              <a:gd name="connsiteX30" fmla="*/ 2905474 w 3072899"/>
              <a:gd name="connsiteY30" fmla="*/ 1352281 h 1437282"/>
              <a:gd name="connsiteX31" fmla="*/ 3021384 w 3072899"/>
              <a:gd name="connsiteY31" fmla="*/ 1341978 h 1437282"/>
              <a:gd name="connsiteX32" fmla="*/ 3047141 w 3072899"/>
              <a:gd name="connsiteY32" fmla="*/ 1339402 h 1437282"/>
              <a:gd name="connsiteX33" fmla="*/ 3065172 w 3072899"/>
              <a:gd name="connsiteY33" fmla="*/ 1334251 h 1437282"/>
              <a:gd name="connsiteX34" fmla="*/ 3072899 w 3072899"/>
              <a:gd name="connsiteY34" fmla="*/ 1313645 h 1437282"/>
              <a:gd name="connsiteX35" fmla="*/ 3062596 w 3072899"/>
              <a:gd name="connsiteY35" fmla="*/ 1290463 h 1437282"/>
              <a:gd name="connsiteX36" fmla="*/ 3047141 w 3072899"/>
              <a:gd name="connsiteY36" fmla="*/ 1277584 h 1437282"/>
              <a:gd name="connsiteX37" fmla="*/ 3013656 w 3072899"/>
              <a:gd name="connsiteY37" fmla="*/ 1267281 h 1437282"/>
              <a:gd name="connsiteX38" fmla="*/ 2887443 w 3072899"/>
              <a:gd name="connsiteY38" fmla="*/ 1238947 h 1437282"/>
              <a:gd name="connsiteX39" fmla="*/ 2717442 w 3072899"/>
              <a:gd name="connsiteY39" fmla="*/ 1192583 h 1437282"/>
              <a:gd name="connsiteX40" fmla="*/ 2501077 w 3072899"/>
              <a:gd name="connsiteY40" fmla="*/ 1125613 h 1437282"/>
              <a:gd name="connsiteX41" fmla="*/ 2251227 w 3072899"/>
              <a:gd name="connsiteY41" fmla="*/ 1043188 h 1437282"/>
              <a:gd name="connsiteX42" fmla="*/ 2019407 w 3072899"/>
              <a:gd name="connsiteY42" fmla="*/ 955612 h 1437282"/>
              <a:gd name="connsiteX43" fmla="*/ 1684557 w 3072899"/>
              <a:gd name="connsiteY43" fmla="*/ 808793 h 1437282"/>
              <a:gd name="connsiteX44" fmla="*/ 1509404 w 3072899"/>
              <a:gd name="connsiteY44" fmla="*/ 723792 h 1437282"/>
              <a:gd name="connsiteX45" fmla="*/ 1277584 w 3072899"/>
              <a:gd name="connsiteY45" fmla="*/ 597579 h 1437282"/>
              <a:gd name="connsiteX46" fmla="*/ 1081825 w 3072899"/>
              <a:gd name="connsiteY46" fmla="*/ 481669 h 1437282"/>
              <a:gd name="connsiteX47" fmla="*/ 842278 w 3072899"/>
              <a:gd name="connsiteY47" fmla="*/ 340002 h 1437282"/>
              <a:gd name="connsiteX48" fmla="*/ 698035 w 3072899"/>
              <a:gd name="connsiteY48" fmla="*/ 262729 h 143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99" h="1437282">
                <a:moveTo>
                  <a:pt x="698035" y="262729"/>
                </a:moveTo>
                <a:lnTo>
                  <a:pt x="571822" y="200910"/>
                </a:lnTo>
                <a:lnTo>
                  <a:pt x="473943" y="157122"/>
                </a:lnTo>
                <a:lnTo>
                  <a:pt x="394093" y="121061"/>
                </a:lnTo>
                <a:lnTo>
                  <a:pt x="319396" y="90152"/>
                </a:lnTo>
                <a:lnTo>
                  <a:pt x="236971" y="54091"/>
                </a:lnTo>
                <a:lnTo>
                  <a:pt x="198335" y="41212"/>
                </a:lnTo>
                <a:lnTo>
                  <a:pt x="0" y="0"/>
                </a:lnTo>
                <a:lnTo>
                  <a:pt x="87576" y="126213"/>
                </a:lnTo>
                <a:lnTo>
                  <a:pt x="159698" y="154546"/>
                </a:lnTo>
                <a:lnTo>
                  <a:pt x="255002" y="193183"/>
                </a:lnTo>
                <a:lnTo>
                  <a:pt x="376063" y="249850"/>
                </a:lnTo>
                <a:lnTo>
                  <a:pt x="484246" y="306517"/>
                </a:lnTo>
                <a:lnTo>
                  <a:pt x="592428" y="376063"/>
                </a:lnTo>
                <a:lnTo>
                  <a:pt x="765005" y="504851"/>
                </a:lnTo>
                <a:lnTo>
                  <a:pt x="981370" y="649095"/>
                </a:lnTo>
                <a:lnTo>
                  <a:pt x="1115310" y="739247"/>
                </a:lnTo>
                <a:lnTo>
                  <a:pt x="1300766" y="868036"/>
                </a:lnTo>
                <a:lnTo>
                  <a:pt x="1442434" y="963339"/>
                </a:lnTo>
                <a:lnTo>
                  <a:pt x="1545465" y="1048340"/>
                </a:lnTo>
                <a:lnTo>
                  <a:pt x="1687132" y="1177129"/>
                </a:lnTo>
                <a:lnTo>
                  <a:pt x="1831376" y="1311069"/>
                </a:lnTo>
                <a:lnTo>
                  <a:pt x="1921528" y="1401221"/>
                </a:lnTo>
                <a:lnTo>
                  <a:pt x="1942134" y="1414100"/>
                </a:lnTo>
                <a:lnTo>
                  <a:pt x="1960164" y="1421827"/>
                </a:lnTo>
                <a:lnTo>
                  <a:pt x="1996225" y="1432130"/>
                </a:lnTo>
                <a:lnTo>
                  <a:pt x="2037438" y="1437282"/>
                </a:lnTo>
                <a:lnTo>
                  <a:pt x="2125014" y="1426979"/>
                </a:lnTo>
                <a:lnTo>
                  <a:pt x="2439259" y="1396069"/>
                </a:lnTo>
                <a:lnTo>
                  <a:pt x="2714866" y="1370312"/>
                </a:lnTo>
                <a:lnTo>
                  <a:pt x="2905474" y="1352281"/>
                </a:lnTo>
                <a:lnTo>
                  <a:pt x="3021384" y="1341978"/>
                </a:lnTo>
                <a:lnTo>
                  <a:pt x="3047141" y="1339402"/>
                </a:lnTo>
                <a:lnTo>
                  <a:pt x="3065172" y="1334251"/>
                </a:lnTo>
                <a:lnTo>
                  <a:pt x="3072899" y="1313645"/>
                </a:lnTo>
                <a:lnTo>
                  <a:pt x="3062596" y="1290463"/>
                </a:lnTo>
                <a:lnTo>
                  <a:pt x="3047141" y="1277584"/>
                </a:lnTo>
                <a:lnTo>
                  <a:pt x="3013656" y="1267281"/>
                </a:lnTo>
                <a:lnTo>
                  <a:pt x="2887443" y="1238947"/>
                </a:lnTo>
                <a:lnTo>
                  <a:pt x="2717442" y="1192583"/>
                </a:lnTo>
                <a:lnTo>
                  <a:pt x="2501077" y="1125613"/>
                </a:lnTo>
                <a:lnTo>
                  <a:pt x="2251227" y="1043188"/>
                </a:lnTo>
                <a:lnTo>
                  <a:pt x="2019407" y="955612"/>
                </a:lnTo>
                <a:lnTo>
                  <a:pt x="1684557" y="808793"/>
                </a:lnTo>
                <a:lnTo>
                  <a:pt x="1509404" y="723792"/>
                </a:lnTo>
                <a:lnTo>
                  <a:pt x="1277584" y="597579"/>
                </a:lnTo>
                <a:lnTo>
                  <a:pt x="1081825" y="481669"/>
                </a:lnTo>
                <a:lnTo>
                  <a:pt x="842278" y="340002"/>
                </a:lnTo>
                <a:lnTo>
                  <a:pt x="698035" y="2627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4438D2-6C30-440F-AAE9-3C1C444E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1" y="1371512"/>
            <a:ext cx="4218798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0E2134-9AB6-4C98-81BC-D702B677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90" y="1329614"/>
            <a:ext cx="4218798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1" grpId="0" animBg="1"/>
      <p:bldP spid="190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1C283C-31E1-46EC-A1E4-B6BB4C55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1" y="1081836"/>
            <a:ext cx="4218798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604136E-3321-4130-9CC6-188EC37ACB34}"/>
              </a:ext>
            </a:extLst>
          </p:cNvPr>
          <p:cNvSpPr/>
          <p:nvPr/>
        </p:nvSpPr>
        <p:spPr>
          <a:xfrm>
            <a:off x="4743451" y="1571625"/>
            <a:ext cx="519113" cy="2243138"/>
          </a:xfrm>
          <a:custGeom>
            <a:avLst/>
            <a:gdLst>
              <a:gd name="connsiteX0" fmla="*/ 247650 w 519113"/>
              <a:gd name="connsiteY0" fmla="*/ 1376363 h 2243138"/>
              <a:gd name="connsiteX1" fmla="*/ 252413 w 519113"/>
              <a:gd name="connsiteY1" fmla="*/ 766763 h 2243138"/>
              <a:gd name="connsiteX2" fmla="*/ 247650 w 519113"/>
              <a:gd name="connsiteY2" fmla="*/ 466725 h 2243138"/>
              <a:gd name="connsiteX3" fmla="*/ 233363 w 519113"/>
              <a:gd name="connsiteY3" fmla="*/ 338138 h 2243138"/>
              <a:gd name="connsiteX4" fmla="*/ 195263 w 519113"/>
              <a:gd name="connsiteY4" fmla="*/ 238125 h 2243138"/>
              <a:gd name="connsiteX5" fmla="*/ 114300 w 519113"/>
              <a:gd name="connsiteY5" fmla="*/ 157163 h 2243138"/>
              <a:gd name="connsiteX6" fmla="*/ 28575 w 519113"/>
              <a:gd name="connsiteY6" fmla="*/ 100013 h 2243138"/>
              <a:gd name="connsiteX7" fmla="*/ 0 w 519113"/>
              <a:gd name="connsiteY7" fmla="*/ 61913 h 2243138"/>
              <a:gd name="connsiteX8" fmla="*/ 4763 w 519113"/>
              <a:gd name="connsiteY8" fmla="*/ 19050 h 2243138"/>
              <a:gd name="connsiteX9" fmla="*/ 47625 w 519113"/>
              <a:gd name="connsiteY9" fmla="*/ 0 h 2243138"/>
              <a:gd name="connsiteX10" fmla="*/ 147638 w 519113"/>
              <a:gd name="connsiteY10" fmla="*/ 23813 h 2243138"/>
              <a:gd name="connsiteX11" fmla="*/ 285750 w 519113"/>
              <a:gd name="connsiteY11" fmla="*/ 61913 h 2243138"/>
              <a:gd name="connsiteX12" fmla="*/ 409575 w 519113"/>
              <a:gd name="connsiteY12" fmla="*/ 109538 h 2243138"/>
              <a:gd name="connsiteX13" fmla="*/ 504825 w 519113"/>
              <a:gd name="connsiteY13" fmla="*/ 161925 h 2243138"/>
              <a:gd name="connsiteX14" fmla="*/ 519113 w 519113"/>
              <a:gd name="connsiteY14" fmla="*/ 180975 h 2243138"/>
              <a:gd name="connsiteX15" fmla="*/ 481013 w 519113"/>
              <a:gd name="connsiteY15" fmla="*/ 309563 h 2243138"/>
              <a:gd name="connsiteX16" fmla="*/ 476250 w 519113"/>
              <a:gd name="connsiteY16" fmla="*/ 800100 h 2243138"/>
              <a:gd name="connsiteX17" fmla="*/ 457200 w 519113"/>
              <a:gd name="connsiteY17" fmla="*/ 947738 h 2243138"/>
              <a:gd name="connsiteX18" fmla="*/ 457200 w 519113"/>
              <a:gd name="connsiteY18" fmla="*/ 1385888 h 2243138"/>
              <a:gd name="connsiteX19" fmla="*/ 461963 w 519113"/>
              <a:gd name="connsiteY19" fmla="*/ 1528763 h 2243138"/>
              <a:gd name="connsiteX20" fmla="*/ 461963 w 519113"/>
              <a:gd name="connsiteY20" fmla="*/ 2214563 h 2243138"/>
              <a:gd name="connsiteX21" fmla="*/ 247650 w 519113"/>
              <a:gd name="connsiteY21" fmla="*/ 2243138 h 2243138"/>
              <a:gd name="connsiteX22" fmla="*/ 247650 w 519113"/>
              <a:gd name="connsiteY22" fmla="*/ 1738313 h 2243138"/>
              <a:gd name="connsiteX23" fmla="*/ 247650 w 519113"/>
              <a:gd name="connsiteY23" fmla="*/ 1376363 h 22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113" h="2243138">
                <a:moveTo>
                  <a:pt x="247650" y="1376363"/>
                </a:moveTo>
                <a:cubicBezTo>
                  <a:pt x="249238" y="1173163"/>
                  <a:pt x="250825" y="969963"/>
                  <a:pt x="252413" y="766763"/>
                </a:cubicBezTo>
                <a:cubicBezTo>
                  <a:pt x="250825" y="666750"/>
                  <a:pt x="258762" y="554037"/>
                  <a:pt x="247650" y="466725"/>
                </a:cubicBezTo>
                <a:lnTo>
                  <a:pt x="233363" y="338138"/>
                </a:lnTo>
                <a:lnTo>
                  <a:pt x="195263" y="238125"/>
                </a:lnTo>
                <a:lnTo>
                  <a:pt x="114300" y="157163"/>
                </a:lnTo>
                <a:lnTo>
                  <a:pt x="28575" y="100013"/>
                </a:lnTo>
                <a:lnTo>
                  <a:pt x="0" y="61913"/>
                </a:lnTo>
                <a:lnTo>
                  <a:pt x="4763" y="19050"/>
                </a:lnTo>
                <a:lnTo>
                  <a:pt x="47625" y="0"/>
                </a:lnTo>
                <a:lnTo>
                  <a:pt x="147638" y="23813"/>
                </a:lnTo>
                <a:lnTo>
                  <a:pt x="285750" y="61913"/>
                </a:lnTo>
                <a:lnTo>
                  <a:pt x="409575" y="109538"/>
                </a:lnTo>
                <a:lnTo>
                  <a:pt x="504825" y="161925"/>
                </a:lnTo>
                <a:lnTo>
                  <a:pt x="519113" y="180975"/>
                </a:lnTo>
                <a:lnTo>
                  <a:pt x="481013" y="309563"/>
                </a:lnTo>
                <a:cubicBezTo>
                  <a:pt x="479425" y="473075"/>
                  <a:pt x="477838" y="636588"/>
                  <a:pt x="476250" y="800100"/>
                </a:cubicBezTo>
                <a:lnTo>
                  <a:pt x="457200" y="947738"/>
                </a:lnTo>
                <a:lnTo>
                  <a:pt x="457200" y="1385888"/>
                </a:lnTo>
                <a:lnTo>
                  <a:pt x="461963" y="1528763"/>
                </a:lnTo>
                <a:lnTo>
                  <a:pt x="461963" y="2214563"/>
                </a:lnTo>
                <a:lnTo>
                  <a:pt x="247650" y="2243138"/>
                </a:lnTo>
                <a:lnTo>
                  <a:pt x="247650" y="1738313"/>
                </a:lnTo>
                <a:lnTo>
                  <a:pt x="247650" y="1376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38F92FF-9893-45C8-95CA-09E9A0C553BC}"/>
              </a:ext>
            </a:extLst>
          </p:cNvPr>
          <p:cNvSpPr/>
          <p:nvPr/>
        </p:nvSpPr>
        <p:spPr>
          <a:xfrm>
            <a:off x="5068889" y="1392238"/>
            <a:ext cx="1997075" cy="501650"/>
          </a:xfrm>
          <a:custGeom>
            <a:avLst/>
            <a:gdLst>
              <a:gd name="connsiteX0" fmla="*/ 509588 w 1995488"/>
              <a:gd name="connsiteY0" fmla="*/ 469107 h 500063"/>
              <a:gd name="connsiteX1" fmla="*/ 135732 w 1995488"/>
              <a:gd name="connsiteY1" fmla="*/ 500063 h 500063"/>
              <a:gd name="connsiteX2" fmla="*/ 0 w 1995488"/>
              <a:gd name="connsiteY2" fmla="*/ 335757 h 500063"/>
              <a:gd name="connsiteX3" fmla="*/ 209550 w 1995488"/>
              <a:gd name="connsiteY3" fmla="*/ 338138 h 500063"/>
              <a:gd name="connsiteX4" fmla="*/ 466725 w 1995488"/>
              <a:gd name="connsiteY4" fmla="*/ 302419 h 500063"/>
              <a:gd name="connsiteX5" fmla="*/ 783432 w 1995488"/>
              <a:gd name="connsiteY5" fmla="*/ 250032 h 500063"/>
              <a:gd name="connsiteX6" fmla="*/ 1097757 w 1995488"/>
              <a:gd name="connsiteY6" fmla="*/ 183357 h 500063"/>
              <a:gd name="connsiteX7" fmla="*/ 1338263 w 1995488"/>
              <a:gd name="connsiteY7" fmla="*/ 126207 h 500063"/>
              <a:gd name="connsiteX8" fmla="*/ 1383507 w 1995488"/>
              <a:gd name="connsiteY8" fmla="*/ 107157 h 500063"/>
              <a:gd name="connsiteX9" fmla="*/ 1531144 w 1995488"/>
              <a:gd name="connsiteY9" fmla="*/ 16669 h 500063"/>
              <a:gd name="connsiteX10" fmla="*/ 1559719 w 1995488"/>
              <a:gd name="connsiteY10" fmla="*/ 0 h 500063"/>
              <a:gd name="connsiteX11" fmla="*/ 1588294 w 1995488"/>
              <a:gd name="connsiteY11" fmla="*/ 0 h 500063"/>
              <a:gd name="connsiteX12" fmla="*/ 1754982 w 1995488"/>
              <a:gd name="connsiteY12" fmla="*/ 50007 h 500063"/>
              <a:gd name="connsiteX13" fmla="*/ 1914525 w 1995488"/>
              <a:gd name="connsiteY13" fmla="*/ 116682 h 500063"/>
              <a:gd name="connsiteX14" fmla="*/ 1966913 w 1995488"/>
              <a:gd name="connsiteY14" fmla="*/ 147638 h 500063"/>
              <a:gd name="connsiteX15" fmla="*/ 1990725 w 1995488"/>
              <a:gd name="connsiteY15" fmla="*/ 176213 h 500063"/>
              <a:gd name="connsiteX16" fmla="*/ 1995488 w 1995488"/>
              <a:gd name="connsiteY16" fmla="*/ 197644 h 500063"/>
              <a:gd name="connsiteX17" fmla="*/ 1981200 w 1995488"/>
              <a:gd name="connsiteY17" fmla="*/ 219075 h 500063"/>
              <a:gd name="connsiteX18" fmla="*/ 1962150 w 1995488"/>
              <a:gd name="connsiteY18" fmla="*/ 238125 h 500063"/>
              <a:gd name="connsiteX19" fmla="*/ 1919288 w 1995488"/>
              <a:gd name="connsiteY19" fmla="*/ 269082 h 500063"/>
              <a:gd name="connsiteX20" fmla="*/ 1783557 w 1995488"/>
              <a:gd name="connsiteY20" fmla="*/ 304800 h 500063"/>
              <a:gd name="connsiteX21" fmla="*/ 1535907 w 1995488"/>
              <a:gd name="connsiteY21" fmla="*/ 354807 h 500063"/>
              <a:gd name="connsiteX22" fmla="*/ 1195388 w 1995488"/>
              <a:gd name="connsiteY22" fmla="*/ 404813 h 500063"/>
              <a:gd name="connsiteX23" fmla="*/ 819150 w 1995488"/>
              <a:gd name="connsiteY23" fmla="*/ 438150 h 500063"/>
              <a:gd name="connsiteX24" fmla="*/ 509588 w 1995488"/>
              <a:gd name="connsiteY24" fmla="*/ 469107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95488" h="500063">
                <a:moveTo>
                  <a:pt x="509588" y="469107"/>
                </a:moveTo>
                <a:lnTo>
                  <a:pt x="135732" y="500063"/>
                </a:lnTo>
                <a:lnTo>
                  <a:pt x="0" y="335757"/>
                </a:lnTo>
                <a:lnTo>
                  <a:pt x="209550" y="338138"/>
                </a:lnTo>
                <a:lnTo>
                  <a:pt x="466725" y="302419"/>
                </a:lnTo>
                <a:lnTo>
                  <a:pt x="783432" y="250032"/>
                </a:lnTo>
                <a:lnTo>
                  <a:pt x="1097757" y="183357"/>
                </a:lnTo>
                <a:lnTo>
                  <a:pt x="1338263" y="126207"/>
                </a:lnTo>
                <a:lnTo>
                  <a:pt x="1383507" y="107157"/>
                </a:lnTo>
                <a:lnTo>
                  <a:pt x="1531144" y="16669"/>
                </a:lnTo>
                <a:lnTo>
                  <a:pt x="1559719" y="0"/>
                </a:lnTo>
                <a:lnTo>
                  <a:pt x="1588294" y="0"/>
                </a:lnTo>
                <a:lnTo>
                  <a:pt x="1754982" y="50007"/>
                </a:lnTo>
                <a:lnTo>
                  <a:pt x="1914525" y="116682"/>
                </a:lnTo>
                <a:lnTo>
                  <a:pt x="1966913" y="147638"/>
                </a:lnTo>
                <a:lnTo>
                  <a:pt x="1990725" y="176213"/>
                </a:lnTo>
                <a:lnTo>
                  <a:pt x="1995488" y="197644"/>
                </a:lnTo>
                <a:lnTo>
                  <a:pt x="1981200" y="219075"/>
                </a:lnTo>
                <a:lnTo>
                  <a:pt x="1962150" y="238125"/>
                </a:lnTo>
                <a:lnTo>
                  <a:pt x="1919288" y="269082"/>
                </a:lnTo>
                <a:lnTo>
                  <a:pt x="1783557" y="304800"/>
                </a:lnTo>
                <a:lnTo>
                  <a:pt x="1535907" y="354807"/>
                </a:lnTo>
                <a:lnTo>
                  <a:pt x="1195388" y="404813"/>
                </a:lnTo>
                <a:lnTo>
                  <a:pt x="819150" y="438150"/>
                </a:lnTo>
                <a:lnTo>
                  <a:pt x="509588" y="469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FC0CBDE-90B4-4319-92B0-BFE08469501D}"/>
              </a:ext>
            </a:extLst>
          </p:cNvPr>
          <p:cNvSpPr/>
          <p:nvPr/>
        </p:nvSpPr>
        <p:spPr>
          <a:xfrm>
            <a:off x="5081589" y="2132014"/>
            <a:ext cx="1806575" cy="403225"/>
          </a:xfrm>
          <a:custGeom>
            <a:avLst/>
            <a:gdLst>
              <a:gd name="connsiteX0" fmla="*/ 631031 w 1807368"/>
              <a:gd name="connsiteY0" fmla="*/ 385762 h 404812"/>
              <a:gd name="connsiteX1" fmla="*/ 454818 w 1807368"/>
              <a:gd name="connsiteY1" fmla="*/ 400050 h 404812"/>
              <a:gd name="connsiteX2" fmla="*/ 373856 w 1807368"/>
              <a:gd name="connsiteY2" fmla="*/ 404812 h 404812"/>
              <a:gd name="connsiteX3" fmla="*/ 276225 w 1807368"/>
              <a:gd name="connsiteY3" fmla="*/ 402431 h 404812"/>
              <a:gd name="connsiteX4" fmla="*/ 95250 w 1807368"/>
              <a:gd name="connsiteY4" fmla="*/ 385762 h 404812"/>
              <a:gd name="connsiteX5" fmla="*/ 0 w 1807368"/>
              <a:gd name="connsiteY5" fmla="*/ 245269 h 404812"/>
              <a:gd name="connsiteX6" fmla="*/ 159543 w 1807368"/>
              <a:gd name="connsiteY6" fmla="*/ 250031 h 404812"/>
              <a:gd name="connsiteX7" fmla="*/ 321468 w 1807368"/>
              <a:gd name="connsiteY7" fmla="*/ 247650 h 404812"/>
              <a:gd name="connsiteX8" fmla="*/ 571500 w 1807368"/>
              <a:gd name="connsiteY8" fmla="*/ 223837 h 404812"/>
              <a:gd name="connsiteX9" fmla="*/ 938212 w 1807368"/>
              <a:gd name="connsiteY9" fmla="*/ 161925 h 404812"/>
              <a:gd name="connsiteX10" fmla="*/ 1173956 w 1807368"/>
              <a:gd name="connsiteY10" fmla="*/ 116681 h 404812"/>
              <a:gd name="connsiteX11" fmla="*/ 1219200 w 1807368"/>
              <a:gd name="connsiteY11" fmla="*/ 95250 h 404812"/>
              <a:gd name="connsiteX12" fmla="*/ 1323975 w 1807368"/>
              <a:gd name="connsiteY12" fmla="*/ 38100 h 404812"/>
              <a:gd name="connsiteX13" fmla="*/ 1402556 w 1807368"/>
              <a:gd name="connsiteY13" fmla="*/ 4762 h 404812"/>
              <a:gd name="connsiteX14" fmla="*/ 1421606 w 1807368"/>
              <a:gd name="connsiteY14" fmla="*/ 0 h 404812"/>
              <a:gd name="connsiteX15" fmla="*/ 1457325 w 1807368"/>
              <a:gd name="connsiteY15" fmla="*/ 2381 h 404812"/>
              <a:gd name="connsiteX16" fmla="*/ 1647825 w 1807368"/>
              <a:gd name="connsiteY16" fmla="*/ 40481 h 404812"/>
              <a:gd name="connsiteX17" fmla="*/ 1747837 w 1807368"/>
              <a:gd name="connsiteY17" fmla="*/ 78581 h 404812"/>
              <a:gd name="connsiteX18" fmla="*/ 1785937 w 1807368"/>
              <a:gd name="connsiteY18" fmla="*/ 104775 h 404812"/>
              <a:gd name="connsiteX19" fmla="*/ 1802606 w 1807368"/>
              <a:gd name="connsiteY19" fmla="*/ 126206 h 404812"/>
              <a:gd name="connsiteX20" fmla="*/ 1807368 w 1807368"/>
              <a:gd name="connsiteY20" fmla="*/ 159544 h 404812"/>
              <a:gd name="connsiteX21" fmla="*/ 1800225 w 1807368"/>
              <a:gd name="connsiteY21" fmla="*/ 188119 h 404812"/>
              <a:gd name="connsiteX22" fmla="*/ 1788318 w 1807368"/>
              <a:gd name="connsiteY22" fmla="*/ 207169 h 404812"/>
              <a:gd name="connsiteX23" fmla="*/ 1764506 w 1807368"/>
              <a:gd name="connsiteY23" fmla="*/ 221456 h 404812"/>
              <a:gd name="connsiteX24" fmla="*/ 1666875 w 1807368"/>
              <a:gd name="connsiteY24" fmla="*/ 252412 h 404812"/>
              <a:gd name="connsiteX25" fmla="*/ 1519237 w 1807368"/>
              <a:gd name="connsiteY25" fmla="*/ 280987 h 404812"/>
              <a:gd name="connsiteX26" fmla="*/ 1126331 w 1807368"/>
              <a:gd name="connsiteY26" fmla="*/ 326231 h 404812"/>
              <a:gd name="connsiteX27" fmla="*/ 631031 w 1807368"/>
              <a:gd name="connsiteY27" fmla="*/ 385762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07368" h="404812">
                <a:moveTo>
                  <a:pt x="631031" y="385762"/>
                </a:moveTo>
                <a:lnTo>
                  <a:pt x="454818" y="400050"/>
                </a:lnTo>
                <a:lnTo>
                  <a:pt x="373856" y="404812"/>
                </a:lnTo>
                <a:lnTo>
                  <a:pt x="276225" y="402431"/>
                </a:lnTo>
                <a:lnTo>
                  <a:pt x="95250" y="385762"/>
                </a:lnTo>
                <a:lnTo>
                  <a:pt x="0" y="245269"/>
                </a:lnTo>
                <a:lnTo>
                  <a:pt x="159543" y="250031"/>
                </a:lnTo>
                <a:lnTo>
                  <a:pt x="321468" y="247650"/>
                </a:lnTo>
                <a:lnTo>
                  <a:pt x="571500" y="223837"/>
                </a:lnTo>
                <a:lnTo>
                  <a:pt x="938212" y="161925"/>
                </a:lnTo>
                <a:lnTo>
                  <a:pt x="1173956" y="116681"/>
                </a:lnTo>
                <a:lnTo>
                  <a:pt x="1219200" y="95250"/>
                </a:lnTo>
                <a:lnTo>
                  <a:pt x="1323975" y="38100"/>
                </a:lnTo>
                <a:lnTo>
                  <a:pt x="1402556" y="4762"/>
                </a:lnTo>
                <a:lnTo>
                  <a:pt x="1421606" y="0"/>
                </a:lnTo>
                <a:lnTo>
                  <a:pt x="1457325" y="2381"/>
                </a:lnTo>
                <a:lnTo>
                  <a:pt x="1647825" y="40481"/>
                </a:lnTo>
                <a:lnTo>
                  <a:pt x="1747837" y="78581"/>
                </a:lnTo>
                <a:lnTo>
                  <a:pt x="1785937" y="104775"/>
                </a:lnTo>
                <a:lnTo>
                  <a:pt x="1802606" y="126206"/>
                </a:lnTo>
                <a:lnTo>
                  <a:pt x="1807368" y="159544"/>
                </a:lnTo>
                <a:lnTo>
                  <a:pt x="1800225" y="188119"/>
                </a:lnTo>
                <a:lnTo>
                  <a:pt x="1788318" y="207169"/>
                </a:lnTo>
                <a:lnTo>
                  <a:pt x="1764506" y="221456"/>
                </a:lnTo>
                <a:lnTo>
                  <a:pt x="1666875" y="252412"/>
                </a:lnTo>
                <a:lnTo>
                  <a:pt x="1519237" y="280987"/>
                </a:lnTo>
                <a:lnTo>
                  <a:pt x="1126331" y="326231"/>
                </a:lnTo>
                <a:lnTo>
                  <a:pt x="631031" y="3857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E59BEC7-EC81-4EB4-BE64-25A168E69496}"/>
              </a:ext>
            </a:extLst>
          </p:cNvPr>
          <p:cNvSpPr/>
          <p:nvPr/>
        </p:nvSpPr>
        <p:spPr>
          <a:xfrm>
            <a:off x="5087938" y="2781300"/>
            <a:ext cx="1828800" cy="331788"/>
          </a:xfrm>
          <a:custGeom>
            <a:avLst/>
            <a:gdLst>
              <a:gd name="connsiteX0" fmla="*/ 642938 w 1828800"/>
              <a:gd name="connsiteY0" fmla="*/ 314325 h 330994"/>
              <a:gd name="connsiteX1" fmla="*/ 488157 w 1828800"/>
              <a:gd name="connsiteY1" fmla="*/ 326231 h 330994"/>
              <a:gd name="connsiteX2" fmla="*/ 416719 w 1828800"/>
              <a:gd name="connsiteY2" fmla="*/ 330994 h 330994"/>
              <a:gd name="connsiteX3" fmla="*/ 257175 w 1828800"/>
              <a:gd name="connsiteY3" fmla="*/ 326231 h 330994"/>
              <a:gd name="connsiteX4" fmla="*/ 92869 w 1828800"/>
              <a:gd name="connsiteY4" fmla="*/ 319088 h 330994"/>
              <a:gd name="connsiteX5" fmla="*/ 0 w 1828800"/>
              <a:gd name="connsiteY5" fmla="*/ 176213 h 330994"/>
              <a:gd name="connsiteX6" fmla="*/ 326232 w 1828800"/>
              <a:gd name="connsiteY6" fmla="*/ 176213 h 330994"/>
              <a:gd name="connsiteX7" fmla="*/ 516732 w 1828800"/>
              <a:gd name="connsiteY7" fmla="*/ 164306 h 330994"/>
              <a:gd name="connsiteX8" fmla="*/ 754857 w 1828800"/>
              <a:gd name="connsiteY8" fmla="*/ 133350 h 330994"/>
              <a:gd name="connsiteX9" fmla="*/ 1007269 w 1828800"/>
              <a:gd name="connsiteY9" fmla="*/ 107156 h 330994"/>
              <a:gd name="connsiteX10" fmla="*/ 1238250 w 1828800"/>
              <a:gd name="connsiteY10" fmla="*/ 71438 h 330994"/>
              <a:gd name="connsiteX11" fmla="*/ 1359694 w 1828800"/>
              <a:gd name="connsiteY11" fmla="*/ 42863 h 330994"/>
              <a:gd name="connsiteX12" fmla="*/ 1431132 w 1828800"/>
              <a:gd name="connsiteY12" fmla="*/ 14288 h 330994"/>
              <a:gd name="connsiteX13" fmla="*/ 1493044 w 1828800"/>
              <a:gd name="connsiteY13" fmla="*/ 4763 h 330994"/>
              <a:gd name="connsiteX14" fmla="*/ 1559719 w 1828800"/>
              <a:gd name="connsiteY14" fmla="*/ 0 h 330994"/>
              <a:gd name="connsiteX15" fmla="*/ 1631157 w 1828800"/>
              <a:gd name="connsiteY15" fmla="*/ 4763 h 330994"/>
              <a:gd name="connsiteX16" fmla="*/ 1688307 w 1828800"/>
              <a:gd name="connsiteY16" fmla="*/ 16669 h 330994"/>
              <a:gd name="connsiteX17" fmla="*/ 1740694 w 1828800"/>
              <a:gd name="connsiteY17" fmla="*/ 35719 h 330994"/>
              <a:gd name="connsiteX18" fmla="*/ 1790700 w 1828800"/>
              <a:gd name="connsiteY18" fmla="*/ 59531 h 330994"/>
              <a:gd name="connsiteX19" fmla="*/ 1814513 w 1828800"/>
              <a:gd name="connsiteY19" fmla="*/ 76200 h 330994"/>
              <a:gd name="connsiteX20" fmla="*/ 1826419 w 1828800"/>
              <a:gd name="connsiteY20" fmla="*/ 95250 h 330994"/>
              <a:gd name="connsiteX21" fmla="*/ 1828800 w 1828800"/>
              <a:gd name="connsiteY21" fmla="*/ 126206 h 330994"/>
              <a:gd name="connsiteX22" fmla="*/ 1824038 w 1828800"/>
              <a:gd name="connsiteY22" fmla="*/ 161925 h 330994"/>
              <a:gd name="connsiteX23" fmla="*/ 1809750 w 1828800"/>
              <a:gd name="connsiteY23" fmla="*/ 180975 h 330994"/>
              <a:gd name="connsiteX24" fmla="*/ 1726407 w 1828800"/>
              <a:gd name="connsiteY24" fmla="*/ 214313 h 330994"/>
              <a:gd name="connsiteX25" fmla="*/ 1685925 w 1828800"/>
              <a:gd name="connsiteY25" fmla="*/ 223838 h 330994"/>
              <a:gd name="connsiteX26" fmla="*/ 1312069 w 1828800"/>
              <a:gd name="connsiteY26" fmla="*/ 254794 h 330994"/>
              <a:gd name="connsiteX27" fmla="*/ 933450 w 1828800"/>
              <a:gd name="connsiteY27" fmla="*/ 288131 h 330994"/>
              <a:gd name="connsiteX28" fmla="*/ 642938 w 1828800"/>
              <a:gd name="connsiteY28" fmla="*/ 314325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28800" h="330994">
                <a:moveTo>
                  <a:pt x="642938" y="314325"/>
                </a:moveTo>
                <a:lnTo>
                  <a:pt x="488157" y="326231"/>
                </a:lnTo>
                <a:lnTo>
                  <a:pt x="416719" y="330994"/>
                </a:lnTo>
                <a:lnTo>
                  <a:pt x="257175" y="326231"/>
                </a:lnTo>
                <a:lnTo>
                  <a:pt x="92869" y="319088"/>
                </a:lnTo>
                <a:lnTo>
                  <a:pt x="0" y="176213"/>
                </a:lnTo>
                <a:lnTo>
                  <a:pt x="326232" y="176213"/>
                </a:lnTo>
                <a:lnTo>
                  <a:pt x="516732" y="164306"/>
                </a:lnTo>
                <a:lnTo>
                  <a:pt x="754857" y="133350"/>
                </a:lnTo>
                <a:lnTo>
                  <a:pt x="1007269" y="107156"/>
                </a:lnTo>
                <a:lnTo>
                  <a:pt x="1238250" y="71438"/>
                </a:lnTo>
                <a:lnTo>
                  <a:pt x="1359694" y="42863"/>
                </a:lnTo>
                <a:lnTo>
                  <a:pt x="1431132" y="14288"/>
                </a:lnTo>
                <a:lnTo>
                  <a:pt x="1493044" y="4763"/>
                </a:lnTo>
                <a:lnTo>
                  <a:pt x="1559719" y="0"/>
                </a:lnTo>
                <a:lnTo>
                  <a:pt x="1631157" y="4763"/>
                </a:lnTo>
                <a:lnTo>
                  <a:pt x="1688307" y="16669"/>
                </a:lnTo>
                <a:lnTo>
                  <a:pt x="1740694" y="35719"/>
                </a:lnTo>
                <a:lnTo>
                  <a:pt x="1790700" y="59531"/>
                </a:lnTo>
                <a:lnTo>
                  <a:pt x="1814513" y="76200"/>
                </a:lnTo>
                <a:lnTo>
                  <a:pt x="1826419" y="95250"/>
                </a:lnTo>
                <a:lnTo>
                  <a:pt x="1828800" y="126206"/>
                </a:lnTo>
                <a:lnTo>
                  <a:pt x="1824038" y="161925"/>
                </a:lnTo>
                <a:lnTo>
                  <a:pt x="1809750" y="180975"/>
                </a:lnTo>
                <a:lnTo>
                  <a:pt x="1726407" y="214313"/>
                </a:lnTo>
                <a:lnTo>
                  <a:pt x="1685925" y="223838"/>
                </a:lnTo>
                <a:lnTo>
                  <a:pt x="1312069" y="254794"/>
                </a:lnTo>
                <a:lnTo>
                  <a:pt x="933450" y="288131"/>
                </a:lnTo>
                <a:cubicBezTo>
                  <a:pt x="841369" y="296001"/>
                  <a:pt x="564808" y="311944"/>
                  <a:pt x="642938" y="3143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4669F9C-F7DC-47C2-B45E-AF7224940BFD}"/>
              </a:ext>
            </a:extLst>
          </p:cNvPr>
          <p:cNvSpPr/>
          <p:nvPr/>
        </p:nvSpPr>
        <p:spPr>
          <a:xfrm>
            <a:off x="3614738" y="3311526"/>
            <a:ext cx="4557712" cy="854075"/>
          </a:xfrm>
          <a:custGeom>
            <a:avLst/>
            <a:gdLst>
              <a:gd name="connsiteX0" fmla="*/ 869182 w 4556927"/>
              <a:gd name="connsiteY0" fmla="*/ 517490 h 854110"/>
              <a:gd name="connsiteX1" fmla="*/ 1376624 w 4556927"/>
              <a:gd name="connsiteY1" fmla="*/ 447152 h 854110"/>
              <a:gd name="connsiteX2" fmla="*/ 1617784 w 4556927"/>
              <a:gd name="connsiteY2" fmla="*/ 411982 h 854110"/>
              <a:gd name="connsiteX3" fmla="*/ 2044839 w 4556927"/>
              <a:gd name="connsiteY3" fmla="*/ 351692 h 854110"/>
              <a:gd name="connsiteX4" fmla="*/ 2617595 w 4556927"/>
              <a:gd name="connsiteY4" fmla="*/ 281354 h 854110"/>
              <a:gd name="connsiteX5" fmla="*/ 3130061 w 4556927"/>
              <a:gd name="connsiteY5" fmla="*/ 226088 h 854110"/>
              <a:gd name="connsiteX6" fmla="*/ 3627454 w 4556927"/>
              <a:gd name="connsiteY6" fmla="*/ 160773 h 854110"/>
              <a:gd name="connsiteX7" fmla="*/ 3788228 w 4556927"/>
              <a:gd name="connsiteY7" fmla="*/ 145701 h 854110"/>
              <a:gd name="connsiteX8" fmla="*/ 3808325 w 4556927"/>
              <a:gd name="connsiteY8" fmla="*/ 145701 h 854110"/>
              <a:gd name="connsiteX9" fmla="*/ 3878663 w 4556927"/>
              <a:gd name="connsiteY9" fmla="*/ 85411 h 854110"/>
              <a:gd name="connsiteX10" fmla="*/ 3959050 w 4556927"/>
              <a:gd name="connsiteY10" fmla="*/ 35169 h 854110"/>
              <a:gd name="connsiteX11" fmla="*/ 4034413 w 4556927"/>
              <a:gd name="connsiteY11" fmla="*/ 5024 h 854110"/>
              <a:gd name="connsiteX12" fmla="*/ 4089679 w 4556927"/>
              <a:gd name="connsiteY12" fmla="*/ 0 h 854110"/>
              <a:gd name="connsiteX13" fmla="*/ 4170065 w 4556927"/>
              <a:gd name="connsiteY13" fmla="*/ 20097 h 854110"/>
              <a:gd name="connsiteX14" fmla="*/ 4376057 w 4556927"/>
              <a:gd name="connsiteY14" fmla="*/ 85411 h 854110"/>
              <a:gd name="connsiteX15" fmla="*/ 4526782 w 4556927"/>
              <a:gd name="connsiteY15" fmla="*/ 160773 h 854110"/>
              <a:gd name="connsiteX16" fmla="*/ 4551903 w 4556927"/>
              <a:gd name="connsiteY16" fmla="*/ 180870 h 854110"/>
              <a:gd name="connsiteX17" fmla="*/ 4556927 w 4556927"/>
              <a:gd name="connsiteY17" fmla="*/ 216039 h 854110"/>
              <a:gd name="connsiteX18" fmla="*/ 4551903 w 4556927"/>
              <a:gd name="connsiteY18" fmla="*/ 251209 h 854110"/>
              <a:gd name="connsiteX19" fmla="*/ 4531806 w 4556927"/>
              <a:gd name="connsiteY19" fmla="*/ 291402 h 854110"/>
              <a:gd name="connsiteX20" fmla="*/ 4481564 w 4556927"/>
              <a:gd name="connsiteY20" fmla="*/ 311499 h 854110"/>
              <a:gd name="connsiteX21" fmla="*/ 4401178 w 4556927"/>
              <a:gd name="connsiteY21" fmla="*/ 321547 h 854110"/>
              <a:gd name="connsiteX22" fmla="*/ 4039437 w 4556927"/>
              <a:gd name="connsiteY22" fmla="*/ 321547 h 854110"/>
              <a:gd name="connsiteX23" fmla="*/ 3647551 w 4556927"/>
              <a:gd name="connsiteY23" fmla="*/ 341644 h 854110"/>
              <a:gd name="connsiteX24" fmla="*/ 3125037 w 4556927"/>
              <a:gd name="connsiteY24" fmla="*/ 396910 h 854110"/>
              <a:gd name="connsiteX25" fmla="*/ 2351314 w 4556927"/>
              <a:gd name="connsiteY25" fmla="*/ 482321 h 854110"/>
              <a:gd name="connsiteX26" fmla="*/ 1838848 w 4556927"/>
              <a:gd name="connsiteY26" fmla="*/ 547635 h 854110"/>
              <a:gd name="connsiteX27" fmla="*/ 1326382 w 4556927"/>
              <a:gd name="connsiteY27" fmla="*/ 628022 h 854110"/>
              <a:gd name="connsiteX28" fmla="*/ 1090246 w 4556927"/>
              <a:gd name="connsiteY28" fmla="*/ 698360 h 854110"/>
              <a:gd name="connsiteX29" fmla="*/ 738553 w 4556927"/>
              <a:gd name="connsiteY29" fmla="*/ 783771 h 854110"/>
              <a:gd name="connsiteX30" fmla="*/ 492369 w 4556927"/>
              <a:gd name="connsiteY30" fmla="*/ 844061 h 854110"/>
              <a:gd name="connsiteX31" fmla="*/ 376813 w 4556927"/>
              <a:gd name="connsiteY31" fmla="*/ 854110 h 854110"/>
              <a:gd name="connsiteX32" fmla="*/ 316523 w 4556927"/>
              <a:gd name="connsiteY32" fmla="*/ 849086 h 854110"/>
              <a:gd name="connsiteX33" fmla="*/ 231112 w 4556927"/>
              <a:gd name="connsiteY33" fmla="*/ 798844 h 854110"/>
              <a:gd name="connsiteX34" fmla="*/ 140676 w 4556927"/>
              <a:gd name="connsiteY34" fmla="*/ 718457 h 854110"/>
              <a:gd name="connsiteX35" fmla="*/ 50241 w 4556927"/>
              <a:gd name="connsiteY35" fmla="*/ 612949 h 854110"/>
              <a:gd name="connsiteX36" fmla="*/ 15072 w 4556927"/>
              <a:gd name="connsiteY36" fmla="*/ 547635 h 854110"/>
              <a:gd name="connsiteX37" fmla="*/ 0 w 4556927"/>
              <a:gd name="connsiteY37" fmla="*/ 512466 h 854110"/>
              <a:gd name="connsiteX38" fmla="*/ 0 w 4556927"/>
              <a:gd name="connsiteY38" fmla="*/ 482321 h 854110"/>
              <a:gd name="connsiteX39" fmla="*/ 10048 w 4556927"/>
              <a:gd name="connsiteY39" fmla="*/ 452176 h 854110"/>
              <a:gd name="connsiteX40" fmla="*/ 35169 w 4556927"/>
              <a:gd name="connsiteY40" fmla="*/ 457200 h 854110"/>
              <a:gd name="connsiteX41" fmla="*/ 75362 w 4556927"/>
              <a:gd name="connsiteY41" fmla="*/ 487345 h 854110"/>
              <a:gd name="connsiteX42" fmla="*/ 145701 w 4556927"/>
              <a:gd name="connsiteY42" fmla="*/ 517490 h 854110"/>
              <a:gd name="connsiteX43" fmla="*/ 236136 w 4556927"/>
              <a:gd name="connsiteY43" fmla="*/ 547635 h 854110"/>
              <a:gd name="connsiteX44" fmla="*/ 296426 w 4556927"/>
              <a:gd name="connsiteY44" fmla="*/ 557683 h 854110"/>
              <a:gd name="connsiteX45" fmla="*/ 396909 w 4556927"/>
              <a:gd name="connsiteY45" fmla="*/ 562708 h 854110"/>
              <a:gd name="connsiteX46" fmla="*/ 542610 w 4556927"/>
              <a:gd name="connsiteY46" fmla="*/ 562708 h 854110"/>
              <a:gd name="connsiteX47" fmla="*/ 748602 w 4556927"/>
              <a:gd name="connsiteY47" fmla="*/ 537587 h 854110"/>
              <a:gd name="connsiteX48" fmla="*/ 869182 w 4556927"/>
              <a:gd name="connsiteY48" fmla="*/ 517490 h 8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556927" h="854110">
                <a:moveTo>
                  <a:pt x="869182" y="517490"/>
                </a:moveTo>
                <a:lnTo>
                  <a:pt x="1376624" y="447152"/>
                </a:lnTo>
                <a:lnTo>
                  <a:pt x="1617784" y="411982"/>
                </a:lnTo>
                <a:lnTo>
                  <a:pt x="2044839" y="351692"/>
                </a:lnTo>
                <a:lnTo>
                  <a:pt x="2617595" y="281354"/>
                </a:lnTo>
                <a:lnTo>
                  <a:pt x="3130061" y="226088"/>
                </a:lnTo>
                <a:lnTo>
                  <a:pt x="3627454" y="160773"/>
                </a:lnTo>
                <a:lnTo>
                  <a:pt x="3788228" y="145701"/>
                </a:lnTo>
                <a:lnTo>
                  <a:pt x="3808325" y="145701"/>
                </a:lnTo>
                <a:lnTo>
                  <a:pt x="3878663" y="85411"/>
                </a:lnTo>
                <a:lnTo>
                  <a:pt x="3959050" y="35169"/>
                </a:lnTo>
                <a:lnTo>
                  <a:pt x="4034413" y="5024"/>
                </a:lnTo>
                <a:lnTo>
                  <a:pt x="4089679" y="0"/>
                </a:lnTo>
                <a:lnTo>
                  <a:pt x="4170065" y="20097"/>
                </a:lnTo>
                <a:lnTo>
                  <a:pt x="4376057" y="85411"/>
                </a:lnTo>
                <a:lnTo>
                  <a:pt x="4526782" y="160773"/>
                </a:lnTo>
                <a:lnTo>
                  <a:pt x="4551903" y="180870"/>
                </a:lnTo>
                <a:lnTo>
                  <a:pt x="4556927" y="216039"/>
                </a:lnTo>
                <a:lnTo>
                  <a:pt x="4551903" y="251209"/>
                </a:lnTo>
                <a:lnTo>
                  <a:pt x="4531806" y="291402"/>
                </a:lnTo>
                <a:lnTo>
                  <a:pt x="4481564" y="311499"/>
                </a:lnTo>
                <a:lnTo>
                  <a:pt x="4401178" y="321547"/>
                </a:lnTo>
                <a:lnTo>
                  <a:pt x="4039437" y="321547"/>
                </a:lnTo>
                <a:lnTo>
                  <a:pt x="3647551" y="341644"/>
                </a:lnTo>
                <a:lnTo>
                  <a:pt x="3125037" y="396910"/>
                </a:lnTo>
                <a:lnTo>
                  <a:pt x="2351314" y="482321"/>
                </a:lnTo>
                <a:lnTo>
                  <a:pt x="1838848" y="547635"/>
                </a:lnTo>
                <a:lnTo>
                  <a:pt x="1326382" y="628022"/>
                </a:lnTo>
                <a:lnTo>
                  <a:pt x="1090246" y="698360"/>
                </a:lnTo>
                <a:lnTo>
                  <a:pt x="738553" y="783771"/>
                </a:lnTo>
                <a:lnTo>
                  <a:pt x="492369" y="844061"/>
                </a:lnTo>
                <a:lnTo>
                  <a:pt x="376813" y="854110"/>
                </a:lnTo>
                <a:lnTo>
                  <a:pt x="316523" y="849086"/>
                </a:lnTo>
                <a:lnTo>
                  <a:pt x="231112" y="798844"/>
                </a:lnTo>
                <a:lnTo>
                  <a:pt x="140676" y="718457"/>
                </a:lnTo>
                <a:lnTo>
                  <a:pt x="50241" y="612949"/>
                </a:lnTo>
                <a:lnTo>
                  <a:pt x="15072" y="547635"/>
                </a:lnTo>
                <a:lnTo>
                  <a:pt x="0" y="512466"/>
                </a:lnTo>
                <a:lnTo>
                  <a:pt x="0" y="482321"/>
                </a:lnTo>
                <a:lnTo>
                  <a:pt x="10048" y="452176"/>
                </a:lnTo>
                <a:lnTo>
                  <a:pt x="35169" y="457200"/>
                </a:lnTo>
                <a:lnTo>
                  <a:pt x="75362" y="487345"/>
                </a:lnTo>
                <a:lnTo>
                  <a:pt x="145701" y="517490"/>
                </a:lnTo>
                <a:lnTo>
                  <a:pt x="236136" y="547635"/>
                </a:lnTo>
                <a:lnTo>
                  <a:pt x="296426" y="557683"/>
                </a:lnTo>
                <a:lnTo>
                  <a:pt x="396909" y="562708"/>
                </a:lnTo>
                <a:lnTo>
                  <a:pt x="542610" y="562708"/>
                </a:lnTo>
                <a:lnTo>
                  <a:pt x="748602" y="537587"/>
                </a:lnTo>
                <a:lnTo>
                  <a:pt x="869182" y="517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CC1BC60-5814-49DF-8D60-0E232DCE0301}"/>
              </a:ext>
            </a:extLst>
          </p:cNvPr>
          <p:cNvSpPr/>
          <p:nvPr/>
        </p:nvSpPr>
        <p:spPr>
          <a:xfrm>
            <a:off x="4600575" y="3895725"/>
            <a:ext cx="528638" cy="2147888"/>
          </a:xfrm>
          <a:custGeom>
            <a:avLst/>
            <a:gdLst>
              <a:gd name="connsiteX0" fmla="*/ 219075 w 528638"/>
              <a:gd name="connsiteY0" fmla="*/ 1157288 h 2147888"/>
              <a:gd name="connsiteX1" fmla="*/ 242888 w 528638"/>
              <a:gd name="connsiteY1" fmla="*/ 690563 h 2147888"/>
              <a:gd name="connsiteX2" fmla="*/ 242888 w 528638"/>
              <a:gd name="connsiteY2" fmla="*/ 357188 h 2147888"/>
              <a:gd name="connsiteX3" fmla="*/ 233363 w 528638"/>
              <a:gd name="connsiteY3" fmla="*/ 261938 h 2147888"/>
              <a:gd name="connsiteX4" fmla="*/ 228600 w 528638"/>
              <a:gd name="connsiteY4" fmla="*/ 223838 h 2147888"/>
              <a:gd name="connsiteX5" fmla="*/ 219075 w 528638"/>
              <a:gd name="connsiteY5" fmla="*/ 190500 h 2147888"/>
              <a:gd name="connsiteX6" fmla="*/ 200025 w 528638"/>
              <a:gd name="connsiteY6" fmla="*/ 157163 h 2147888"/>
              <a:gd name="connsiteX7" fmla="*/ 0 w 528638"/>
              <a:gd name="connsiteY7" fmla="*/ 0 h 2147888"/>
              <a:gd name="connsiteX8" fmla="*/ 319088 w 528638"/>
              <a:gd name="connsiteY8" fmla="*/ 38100 h 2147888"/>
              <a:gd name="connsiteX9" fmla="*/ 366713 w 528638"/>
              <a:gd name="connsiteY9" fmla="*/ 90488 h 2147888"/>
              <a:gd name="connsiteX10" fmla="*/ 400050 w 528638"/>
              <a:gd name="connsiteY10" fmla="*/ 138113 h 2147888"/>
              <a:gd name="connsiteX11" fmla="*/ 428625 w 528638"/>
              <a:gd name="connsiteY11" fmla="*/ 195263 h 2147888"/>
              <a:gd name="connsiteX12" fmla="*/ 447675 w 528638"/>
              <a:gd name="connsiteY12" fmla="*/ 252413 h 2147888"/>
              <a:gd name="connsiteX13" fmla="*/ 461963 w 528638"/>
              <a:gd name="connsiteY13" fmla="*/ 352425 h 2147888"/>
              <a:gd name="connsiteX14" fmla="*/ 461963 w 528638"/>
              <a:gd name="connsiteY14" fmla="*/ 481013 h 2147888"/>
              <a:gd name="connsiteX15" fmla="*/ 452438 w 528638"/>
              <a:gd name="connsiteY15" fmla="*/ 904875 h 2147888"/>
              <a:gd name="connsiteX16" fmla="*/ 423863 w 528638"/>
              <a:gd name="connsiteY16" fmla="*/ 1314450 h 2147888"/>
              <a:gd name="connsiteX17" fmla="*/ 390525 w 528638"/>
              <a:gd name="connsiteY17" fmla="*/ 1662113 h 2147888"/>
              <a:gd name="connsiteX18" fmla="*/ 414338 w 528638"/>
              <a:gd name="connsiteY18" fmla="*/ 1685925 h 2147888"/>
              <a:gd name="connsiteX19" fmla="*/ 485775 w 528638"/>
              <a:gd name="connsiteY19" fmla="*/ 1766888 h 2147888"/>
              <a:gd name="connsiteX20" fmla="*/ 528638 w 528638"/>
              <a:gd name="connsiteY20" fmla="*/ 1914525 h 2147888"/>
              <a:gd name="connsiteX21" fmla="*/ 481013 w 528638"/>
              <a:gd name="connsiteY21" fmla="*/ 1962150 h 2147888"/>
              <a:gd name="connsiteX22" fmla="*/ 447675 w 528638"/>
              <a:gd name="connsiteY22" fmla="*/ 2000250 h 2147888"/>
              <a:gd name="connsiteX23" fmla="*/ 400050 w 528638"/>
              <a:gd name="connsiteY23" fmla="*/ 2076450 h 2147888"/>
              <a:gd name="connsiteX24" fmla="*/ 352425 w 528638"/>
              <a:gd name="connsiteY24" fmla="*/ 2128838 h 2147888"/>
              <a:gd name="connsiteX25" fmla="*/ 304800 w 528638"/>
              <a:gd name="connsiteY25" fmla="*/ 2147888 h 2147888"/>
              <a:gd name="connsiteX26" fmla="*/ 242888 w 528638"/>
              <a:gd name="connsiteY26" fmla="*/ 2143125 h 2147888"/>
              <a:gd name="connsiteX27" fmla="*/ 209550 w 528638"/>
              <a:gd name="connsiteY27" fmla="*/ 2109788 h 2147888"/>
              <a:gd name="connsiteX28" fmla="*/ 138113 w 528638"/>
              <a:gd name="connsiteY28" fmla="*/ 2024063 h 2147888"/>
              <a:gd name="connsiteX29" fmla="*/ 52388 w 528638"/>
              <a:gd name="connsiteY29" fmla="*/ 1885950 h 2147888"/>
              <a:gd name="connsiteX30" fmla="*/ 71438 w 528638"/>
              <a:gd name="connsiteY30" fmla="*/ 1857375 h 2147888"/>
              <a:gd name="connsiteX31" fmla="*/ 100013 w 528638"/>
              <a:gd name="connsiteY31" fmla="*/ 1828800 h 2147888"/>
              <a:gd name="connsiteX32" fmla="*/ 128588 w 528638"/>
              <a:gd name="connsiteY32" fmla="*/ 1785938 h 2147888"/>
              <a:gd name="connsiteX33" fmla="*/ 171450 w 528638"/>
              <a:gd name="connsiteY33" fmla="*/ 1709738 h 2147888"/>
              <a:gd name="connsiteX34" fmla="*/ 180975 w 528638"/>
              <a:gd name="connsiteY34" fmla="*/ 1562100 h 2147888"/>
              <a:gd name="connsiteX35" fmla="*/ 219075 w 528638"/>
              <a:gd name="connsiteY35" fmla="*/ 1157288 h 21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8638" h="2147888">
                <a:moveTo>
                  <a:pt x="219075" y="1157288"/>
                </a:moveTo>
                <a:lnTo>
                  <a:pt x="242888" y="690563"/>
                </a:lnTo>
                <a:lnTo>
                  <a:pt x="242888" y="357188"/>
                </a:lnTo>
                <a:lnTo>
                  <a:pt x="233363" y="261938"/>
                </a:lnTo>
                <a:lnTo>
                  <a:pt x="228600" y="223838"/>
                </a:lnTo>
                <a:lnTo>
                  <a:pt x="219075" y="190500"/>
                </a:lnTo>
                <a:lnTo>
                  <a:pt x="200025" y="157163"/>
                </a:lnTo>
                <a:lnTo>
                  <a:pt x="0" y="0"/>
                </a:lnTo>
                <a:lnTo>
                  <a:pt x="319088" y="38100"/>
                </a:lnTo>
                <a:lnTo>
                  <a:pt x="366713" y="90488"/>
                </a:lnTo>
                <a:lnTo>
                  <a:pt x="400050" y="138113"/>
                </a:lnTo>
                <a:lnTo>
                  <a:pt x="428625" y="195263"/>
                </a:lnTo>
                <a:lnTo>
                  <a:pt x="447675" y="252413"/>
                </a:lnTo>
                <a:lnTo>
                  <a:pt x="461963" y="352425"/>
                </a:lnTo>
                <a:lnTo>
                  <a:pt x="461963" y="481013"/>
                </a:lnTo>
                <a:lnTo>
                  <a:pt x="452438" y="904875"/>
                </a:lnTo>
                <a:lnTo>
                  <a:pt x="423863" y="1314450"/>
                </a:lnTo>
                <a:lnTo>
                  <a:pt x="390525" y="1662113"/>
                </a:lnTo>
                <a:lnTo>
                  <a:pt x="414338" y="1685925"/>
                </a:lnTo>
                <a:lnTo>
                  <a:pt x="485775" y="1766888"/>
                </a:lnTo>
                <a:lnTo>
                  <a:pt x="528638" y="1914525"/>
                </a:lnTo>
                <a:lnTo>
                  <a:pt x="481013" y="1962150"/>
                </a:lnTo>
                <a:lnTo>
                  <a:pt x="447675" y="2000250"/>
                </a:lnTo>
                <a:lnTo>
                  <a:pt x="400050" y="2076450"/>
                </a:lnTo>
                <a:lnTo>
                  <a:pt x="352425" y="2128838"/>
                </a:lnTo>
                <a:lnTo>
                  <a:pt x="304800" y="2147888"/>
                </a:lnTo>
                <a:lnTo>
                  <a:pt x="242888" y="2143125"/>
                </a:lnTo>
                <a:lnTo>
                  <a:pt x="209550" y="2109788"/>
                </a:lnTo>
                <a:lnTo>
                  <a:pt x="138113" y="2024063"/>
                </a:lnTo>
                <a:lnTo>
                  <a:pt x="52388" y="1885950"/>
                </a:lnTo>
                <a:lnTo>
                  <a:pt x="71438" y="1857375"/>
                </a:lnTo>
                <a:lnTo>
                  <a:pt x="100013" y="1828800"/>
                </a:lnTo>
                <a:lnTo>
                  <a:pt x="128588" y="1785938"/>
                </a:lnTo>
                <a:lnTo>
                  <a:pt x="171450" y="1709738"/>
                </a:lnTo>
                <a:lnTo>
                  <a:pt x="180975" y="1562100"/>
                </a:lnTo>
                <a:lnTo>
                  <a:pt x="219075" y="11572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58D0377-3F2A-4916-AF81-6578A2BBD582}"/>
              </a:ext>
            </a:extLst>
          </p:cNvPr>
          <p:cNvSpPr/>
          <p:nvPr/>
        </p:nvSpPr>
        <p:spPr>
          <a:xfrm>
            <a:off x="4986338" y="5100638"/>
            <a:ext cx="1166812" cy="762000"/>
          </a:xfrm>
          <a:custGeom>
            <a:avLst/>
            <a:gdLst>
              <a:gd name="connsiteX0" fmla="*/ 600075 w 1166812"/>
              <a:gd name="connsiteY0" fmla="*/ 409575 h 762000"/>
              <a:gd name="connsiteX1" fmla="*/ 342900 w 1166812"/>
              <a:gd name="connsiteY1" fmla="*/ 585787 h 762000"/>
              <a:gd name="connsiteX2" fmla="*/ 76200 w 1166812"/>
              <a:gd name="connsiteY2" fmla="*/ 762000 h 762000"/>
              <a:gd name="connsiteX3" fmla="*/ 0 w 1166812"/>
              <a:gd name="connsiteY3" fmla="*/ 490537 h 762000"/>
              <a:gd name="connsiteX4" fmla="*/ 114300 w 1166812"/>
              <a:gd name="connsiteY4" fmla="*/ 466725 h 762000"/>
              <a:gd name="connsiteX5" fmla="*/ 404812 w 1166812"/>
              <a:gd name="connsiteY5" fmla="*/ 347662 h 762000"/>
              <a:gd name="connsiteX6" fmla="*/ 700087 w 1166812"/>
              <a:gd name="connsiteY6" fmla="*/ 209550 h 762000"/>
              <a:gd name="connsiteX7" fmla="*/ 971550 w 1166812"/>
              <a:gd name="connsiteY7" fmla="*/ 76200 h 762000"/>
              <a:gd name="connsiteX8" fmla="*/ 1100137 w 1166812"/>
              <a:gd name="connsiteY8" fmla="*/ 9525 h 762000"/>
              <a:gd name="connsiteX9" fmla="*/ 1138237 w 1166812"/>
              <a:gd name="connsiteY9" fmla="*/ 0 h 762000"/>
              <a:gd name="connsiteX10" fmla="*/ 1162050 w 1166812"/>
              <a:gd name="connsiteY10" fmla="*/ 9525 h 762000"/>
              <a:gd name="connsiteX11" fmla="*/ 1166812 w 1166812"/>
              <a:gd name="connsiteY11" fmla="*/ 28575 h 762000"/>
              <a:gd name="connsiteX12" fmla="*/ 1166812 w 1166812"/>
              <a:gd name="connsiteY12" fmla="*/ 42862 h 762000"/>
              <a:gd name="connsiteX13" fmla="*/ 1147762 w 1166812"/>
              <a:gd name="connsiteY13" fmla="*/ 71437 h 762000"/>
              <a:gd name="connsiteX14" fmla="*/ 1071562 w 1166812"/>
              <a:gd name="connsiteY14" fmla="*/ 114300 h 762000"/>
              <a:gd name="connsiteX15" fmla="*/ 895350 w 1166812"/>
              <a:gd name="connsiteY15" fmla="*/ 233362 h 762000"/>
              <a:gd name="connsiteX16" fmla="*/ 600075 w 1166812"/>
              <a:gd name="connsiteY16" fmla="*/ 40957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6812" h="762000">
                <a:moveTo>
                  <a:pt x="600075" y="409575"/>
                </a:moveTo>
                <a:lnTo>
                  <a:pt x="342900" y="585787"/>
                </a:lnTo>
                <a:lnTo>
                  <a:pt x="76200" y="762000"/>
                </a:lnTo>
                <a:lnTo>
                  <a:pt x="0" y="490537"/>
                </a:lnTo>
                <a:lnTo>
                  <a:pt x="114300" y="466725"/>
                </a:lnTo>
                <a:lnTo>
                  <a:pt x="404812" y="347662"/>
                </a:lnTo>
                <a:lnTo>
                  <a:pt x="700087" y="209550"/>
                </a:lnTo>
                <a:lnTo>
                  <a:pt x="971550" y="76200"/>
                </a:lnTo>
                <a:lnTo>
                  <a:pt x="1100137" y="9525"/>
                </a:lnTo>
                <a:lnTo>
                  <a:pt x="1138237" y="0"/>
                </a:lnTo>
                <a:lnTo>
                  <a:pt x="1162050" y="9525"/>
                </a:lnTo>
                <a:lnTo>
                  <a:pt x="1166812" y="28575"/>
                </a:lnTo>
                <a:lnTo>
                  <a:pt x="1166812" y="42862"/>
                </a:lnTo>
                <a:lnTo>
                  <a:pt x="1147762" y="71437"/>
                </a:lnTo>
                <a:lnTo>
                  <a:pt x="1071562" y="114300"/>
                </a:lnTo>
                <a:lnTo>
                  <a:pt x="895350" y="233362"/>
                </a:lnTo>
                <a:lnTo>
                  <a:pt x="600075" y="4095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879AEA6-12AF-45DE-A771-200F5A61826D}"/>
              </a:ext>
            </a:extLst>
          </p:cNvPr>
          <p:cNvSpPr/>
          <p:nvPr/>
        </p:nvSpPr>
        <p:spPr>
          <a:xfrm>
            <a:off x="6234113" y="3643314"/>
            <a:ext cx="1104900" cy="904875"/>
          </a:xfrm>
          <a:custGeom>
            <a:avLst/>
            <a:gdLst>
              <a:gd name="connsiteX0" fmla="*/ 419100 w 1104900"/>
              <a:gd name="connsiteY0" fmla="*/ 595312 h 904875"/>
              <a:gd name="connsiteX1" fmla="*/ 497681 w 1104900"/>
              <a:gd name="connsiteY1" fmla="*/ 526256 h 904875"/>
              <a:gd name="connsiteX2" fmla="*/ 588168 w 1104900"/>
              <a:gd name="connsiteY2" fmla="*/ 407193 h 904875"/>
              <a:gd name="connsiteX3" fmla="*/ 681037 w 1104900"/>
              <a:gd name="connsiteY3" fmla="*/ 261937 h 904875"/>
              <a:gd name="connsiteX4" fmla="*/ 702468 w 1104900"/>
              <a:gd name="connsiteY4" fmla="*/ 204787 h 904875"/>
              <a:gd name="connsiteX5" fmla="*/ 700087 w 1104900"/>
              <a:gd name="connsiteY5" fmla="*/ 169068 h 904875"/>
              <a:gd name="connsiteX6" fmla="*/ 657225 w 1104900"/>
              <a:gd name="connsiteY6" fmla="*/ 85725 h 904875"/>
              <a:gd name="connsiteX7" fmla="*/ 590550 w 1104900"/>
              <a:gd name="connsiteY7" fmla="*/ 0 h 904875"/>
              <a:gd name="connsiteX8" fmla="*/ 757237 w 1104900"/>
              <a:gd name="connsiteY8" fmla="*/ 50006 h 904875"/>
              <a:gd name="connsiteX9" fmla="*/ 888206 w 1104900"/>
              <a:gd name="connsiteY9" fmla="*/ 142875 h 904875"/>
              <a:gd name="connsiteX10" fmla="*/ 1009650 w 1104900"/>
              <a:gd name="connsiteY10" fmla="*/ 219075 h 904875"/>
              <a:gd name="connsiteX11" fmla="*/ 1045368 w 1104900"/>
              <a:gd name="connsiteY11" fmla="*/ 238125 h 904875"/>
              <a:gd name="connsiteX12" fmla="*/ 1071562 w 1104900"/>
              <a:gd name="connsiteY12" fmla="*/ 271462 h 904875"/>
              <a:gd name="connsiteX13" fmla="*/ 1102518 w 1104900"/>
              <a:gd name="connsiteY13" fmla="*/ 330993 h 904875"/>
              <a:gd name="connsiteX14" fmla="*/ 1104900 w 1104900"/>
              <a:gd name="connsiteY14" fmla="*/ 364331 h 904875"/>
              <a:gd name="connsiteX15" fmla="*/ 1090612 w 1104900"/>
              <a:gd name="connsiteY15" fmla="*/ 388143 h 904875"/>
              <a:gd name="connsiteX16" fmla="*/ 1052512 w 1104900"/>
              <a:gd name="connsiteY16" fmla="*/ 402431 h 904875"/>
              <a:gd name="connsiteX17" fmla="*/ 971550 w 1104900"/>
              <a:gd name="connsiteY17" fmla="*/ 428625 h 904875"/>
              <a:gd name="connsiteX18" fmla="*/ 904875 w 1104900"/>
              <a:gd name="connsiteY18" fmla="*/ 452437 h 904875"/>
              <a:gd name="connsiteX19" fmla="*/ 728662 w 1104900"/>
              <a:gd name="connsiteY19" fmla="*/ 576262 h 904875"/>
              <a:gd name="connsiteX20" fmla="*/ 550068 w 1104900"/>
              <a:gd name="connsiteY20" fmla="*/ 683418 h 904875"/>
              <a:gd name="connsiteX21" fmla="*/ 359568 w 1104900"/>
              <a:gd name="connsiteY21" fmla="*/ 797718 h 904875"/>
              <a:gd name="connsiteX22" fmla="*/ 176212 w 1104900"/>
              <a:gd name="connsiteY22" fmla="*/ 904875 h 904875"/>
              <a:gd name="connsiteX23" fmla="*/ 0 w 1104900"/>
              <a:gd name="connsiteY23" fmla="*/ 888206 h 904875"/>
              <a:gd name="connsiteX24" fmla="*/ 178593 w 1104900"/>
              <a:gd name="connsiteY24" fmla="*/ 788193 h 904875"/>
              <a:gd name="connsiteX25" fmla="*/ 307181 w 1104900"/>
              <a:gd name="connsiteY25" fmla="*/ 697706 h 904875"/>
              <a:gd name="connsiteX26" fmla="*/ 419100 w 1104900"/>
              <a:gd name="connsiteY26" fmla="*/ 595312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4900" h="904875">
                <a:moveTo>
                  <a:pt x="419100" y="595312"/>
                </a:moveTo>
                <a:lnTo>
                  <a:pt x="497681" y="526256"/>
                </a:lnTo>
                <a:lnTo>
                  <a:pt x="588168" y="407193"/>
                </a:lnTo>
                <a:lnTo>
                  <a:pt x="681037" y="261937"/>
                </a:lnTo>
                <a:lnTo>
                  <a:pt x="702468" y="204787"/>
                </a:lnTo>
                <a:lnTo>
                  <a:pt x="700087" y="169068"/>
                </a:lnTo>
                <a:lnTo>
                  <a:pt x="657225" y="85725"/>
                </a:lnTo>
                <a:lnTo>
                  <a:pt x="590550" y="0"/>
                </a:lnTo>
                <a:lnTo>
                  <a:pt x="757237" y="50006"/>
                </a:lnTo>
                <a:lnTo>
                  <a:pt x="888206" y="142875"/>
                </a:lnTo>
                <a:lnTo>
                  <a:pt x="1009650" y="219075"/>
                </a:lnTo>
                <a:lnTo>
                  <a:pt x="1045368" y="238125"/>
                </a:lnTo>
                <a:lnTo>
                  <a:pt x="1071562" y="271462"/>
                </a:lnTo>
                <a:lnTo>
                  <a:pt x="1102518" y="330993"/>
                </a:lnTo>
                <a:lnTo>
                  <a:pt x="1104900" y="364331"/>
                </a:lnTo>
                <a:lnTo>
                  <a:pt x="1090612" y="388143"/>
                </a:lnTo>
                <a:lnTo>
                  <a:pt x="1052512" y="402431"/>
                </a:lnTo>
                <a:lnTo>
                  <a:pt x="971550" y="428625"/>
                </a:lnTo>
                <a:lnTo>
                  <a:pt x="904875" y="452437"/>
                </a:lnTo>
                <a:lnTo>
                  <a:pt x="728662" y="576262"/>
                </a:lnTo>
                <a:lnTo>
                  <a:pt x="550068" y="683418"/>
                </a:lnTo>
                <a:lnTo>
                  <a:pt x="359568" y="797718"/>
                </a:lnTo>
                <a:lnTo>
                  <a:pt x="176212" y="904875"/>
                </a:lnTo>
                <a:lnTo>
                  <a:pt x="0" y="888206"/>
                </a:lnTo>
                <a:lnTo>
                  <a:pt x="178593" y="788193"/>
                </a:lnTo>
                <a:lnTo>
                  <a:pt x="307181" y="697706"/>
                </a:lnTo>
                <a:lnTo>
                  <a:pt x="419100" y="5953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80E7F28-7D9E-4824-A366-17ABBDC64838}"/>
              </a:ext>
            </a:extLst>
          </p:cNvPr>
          <p:cNvSpPr/>
          <p:nvPr/>
        </p:nvSpPr>
        <p:spPr>
          <a:xfrm>
            <a:off x="5570538" y="4024313"/>
            <a:ext cx="2830512" cy="1814512"/>
          </a:xfrm>
          <a:custGeom>
            <a:avLst/>
            <a:gdLst>
              <a:gd name="connsiteX0" fmla="*/ 981480 w 2831463"/>
              <a:gd name="connsiteY0" fmla="*/ 903809 h 1814678"/>
              <a:gd name="connsiteX1" fmla="*/ 734345 w 2831463"/>
              <a:gd name="connsiteY1" fmla="*/ 628430 h 1814678"/>
              <a:gd name="connsiteX2" fmla="*/ 543698 w 2831463"/>
              <a:gd name="connsiteY2" fmla="*/ 434252 h 1814678"/>
              <a:gd name="connsiteX3" fmla="*/ 395417 w 2831463"/>
              <a:gd name="connsiteY3" fmla="*/ 303623 h 1814678"/>
              <a:gd name="connsiteX4" fmla="*/ 215361 w 2831463"/>
              <a:gd name="connsiteY4" fmla="*/ 183586 h 1814678"/>
              <a:gd name="connsiteX5" fmla="*/ 31775 w 2831463"/>
              <a:gd name="connsiteY5" fmla="*/ 98854 h 1814678"/>
              <a:gd name="connsiteX6" fmla="*/ 0 w 2831463"/>
              <a:gd name="connsiteY6" fmla="*/ 70610 h 1814678"/>
              <a:gd name="connsiteX7" fmla="*/ 0 w 2831463"/>
              <a:gd name="connsiteY7" fmla="*/ 31775 h 1814678"/>
              <a:gd name="connsiteX8" fmla="*/ 7061 w 2831463"/>
              <a:gd name="connsiteY8" fmla="*/ 10592 h 1814678"/>
              <a:gd name="connsiteX9" fmla="*/ 35305 w 2831463"/>
              <a:gd name="connsiteY9" fmla="*/ 0 h 1814678"/>
              <a:gd name="connsiteX10" fmla="*/ 74141 w 2831463"/>
              <a:gd name="connsiteY10" fmla="*/ 3531 h 1814678"/>
              <a:gd name="connsiteX11" fmla="*/ 155343 w 2831463"/>
              <a:gd name="connsiteY11" fmla="*/ 42366 h 1814678"/>
              <a:gd name="connsiteX12" fmla="*/ 285971 w 2831463"/>
              <a:gd name="connsiteY12" fmla="*/ 105915 h 1814678"/>
              <a:gd name="connsiteX13" fmla="*/ 448374 w 2831463"/>
              <a:gd name="connsiteY13" fmla="*/ 211830 h 1814678"/>
              <a:gd name="connsiteX14" fmla="*/ 653143 w 2831463"/>
              <a:gd name="connsiteY14" fmla="*/ 360111 h 1814678"/>
              <a:gd name="connsiteX15" fmla="*/ 854382 w 2831463"/>
              <a:gd name="connsiteY15" fmla="*/ 533106 h 1814678"/>
              <a:gd name="connsiteX16" fmla="*/ 999132 w 2831463"/>
              <a:gd name="connsiteY16" fmla="*/ 674326 h 1814678"/>
              <a:gd name="connsiteX17" fmla="*/ 1309817 w 2831463"/>
              <a:gd name="connsiteY17" fmla="*/ 935583 h 1814678"/>
              <a:gd name="connsiteX18" fmla="*/ 1613440 w 2831463"/>
              <a:gd name="connsiteY18" fmla="*/ 1161535 h 1814678"/>
              <a:gd name="connsiteX19" fmla="*/ 1821739 w 2831463"/>
              <a:gd name="connsiteY19" fmla="*/ 1288633 h 1814678"/>
              <a:gd name="connsiteX20" fmla="*/ 2153607 w 2831463"/>
              <a:gd name="connsiteY20" fmla="*/ 1468689 h 1814678"/>
              <a:gd name="connsiteX21" fmla="*/ 2453699 w 2831463"/>
              <a:gd name="connsiteY21" fmla="*/ 1599318 h 1814678"/>
              <a:gd name="connsiteX22" fmla="*/ 2683182 w 2831463"/>
              <a:gd name="connsiteY22" fmla="*/ 1680519 h 1814678"/>
              <a:gd name="connsiteX23" fmla="*/ 2764383 w 2831463"/>
              <a:gd name="connsiteY23" fmla="*/ 1705233 h 1814678"/>
              <a:gd name="connsiteX24" fmla="*/ 2799688 w 2831463"/>
              <a:gd name="connsiteY24" fmla="*/ 1719355 h 1814678"/>
              <a:gd name="connsiteX25" fmla="*/ 2824402 w 2831463"/>
              <a:gd name="connsiteY25" fmla="*/ 1740538 h 1814678"/>
              <a:gd name="connsiteX26" fmla="*/ 2831463 w 2831463"/>
              <a:gd name="connsiteY26" fmla="*/ 1768782 h 1814678"/>
              <a:gd name="connsiteX27" fmla="*/ 2813810 w 2831463"/>
              <a:gd name="connsiteY27" fmla="*/ 1789965 h 1814678"/>
              <a:gd name="connsiteX28" fmla="*/ 2774975 w 2831463"/>
              <a:gd name="connsiteY28" fmla="*/ 1811148 h 1814678"/>
              <a:gd name="connsiteX29" fmla="*/ 2245400 w 2831463"/>
              <a:gd name="connsiteY29" fmla="*/ 1814678 h 1814678"/>
              <a:gd name="connsiteX30" fmla="*/ 1973551 w 2831463"/>
              <a:gd name="connsiteY30" fmla="*/ 1814678 h 1814678"/>
              <a:gd name="connsiteX31" fmla="*/ 1902941 w 2831463"/>
              <a:gd name="connsiteY31" fmla="*/ 1800556 h 1814678"/>
              <a:gd name="connsiteX32" fmla="*/ 1835861 w 2831463"/>
              <a:gd name="connsiteY32" fmla="*/ 1765251 h 1814678"/>
              <a:gd name="connsiteX33" fmla="*/ 1535769 w 2831463"/>
              <a:gd name="connsiteY33" fmla="*/ 1482811 h 1814678"/>
              <a:gd name="connsiteX34" fmla="*/ 1207432 w 2831463"/>
              <a:gd name="connsiteY34" fmla="*/ 1136822 h 1814678"/>
              <a:gd name="connsiteX35" fmla="*/ 981480 w 2831463"/>
              <a:gd name="connsiteY35" fmla="*/ 903809 h 181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31463" h="1814678">
                <a:moveTo>
                  <a:pt x="981480" y="903809"/>
                </a:moveTo>
                <a:lnTo>
                  <a:pt x="734345" y="628430"/>
                </a:lnTo>
                <a:lnTo>
                  <a:pt x="543698" y="434252"/>
                </a:lnTo>
                <a:lnTo>
                  <a:pt x="395417" y="303623"/>
                </a:lnTo>
                <a:lnTo>
                  <a:pt x="215361" y="183586"/>
                </a:lnTo>
                <a:lnTo>
                  <a:pt x="31775" y="98854"/>
                </a:lnTo>
                <a:lnTo>
                  <a:pt x="0" y="70610"/>
                </a:lnTo>
                <a:lnTo>
                  <a:pt x="0" y="31775"/>
                </a:lnTo>
                <a:lnTo>
                  <a:pt x="7061" y="10592"/>
                </a:lnTo>
                <a:lnTo>
                  <a:pt x="35305" y="0"/>
                </a:lnTo>
                <a:lnTo>
                  <a:pt x="74141" y="3531"/>
                </a:lnTo>
                <a:lnTo>
                  <a:pt x="155343" y="42366"/>
                </a:lnTo>
                <a:lnTo>
                  <a:pt x="285971" y="105915"/>
                </a:lnTo>
                <a:lnTo>
                  <a:pt x="448374" y="211830"/>
                </a:lnTo>
                <a:lnTo>
                  <a:pt x="653143" y="360111"/>
                </a:lnTo>
                <a:lnTo>
                  <a:pt x="854382" y="533106"/>
                </a:lnTo>
                <a:lnTo>
                  <a:pt x="999132" y="674326"/>
                </a:lnTo>
                <a:lnTo>
                  <a:pt x="1309817" y="935583"/>
                </a:lnTo>
                <a:lnTo>
                  <a:pt x="1613440" y="1161535"/>
                </a:lnTo>
                <a:lnTo>
                  <a:pt x="1821739" y="1288633"/>
                </a:lnTo>
                <a:lnTo>
                  <a:pt x="2153607" y="1468689"/>
                </a:lnTo>
                <a:lnTo>
                  <a:pt x="2453699" y="1599318"/>
                </a:lnTo>
                <a:lnTo>
                  <a:pt x="2683182" y="1680519"/>
                </a:lnTo>
                <a:lnTo>
                  <a:pt x="2764383" y="1705233"/>
                </a:lnTo>
                <a:lnTo>
                  <a:pt x="2799688" y="1719355"/>
                </a:lnTo>
                <a:lnTo>
                  <a:pt x="2824402" y="1740538"/>
                </a:lnTo>
                <a:lnTo>
                  <a:pt x="2831463" y="1768782"/>
                </a:lnTo>
                <a:lnTo>
                  <a:pt x="2813810" y="1789965"/>
                </a:lnTo>
                <a:lnTo>
                  <a:pt x="2774975" y="1811148"/>
                </a:lnTo>
                <a:lnTo>
                  <a:pt x="2245400" y="1814678"/>
                </a:lnTo>
                <a:lnTo>
                  <a:pt x="1973551" y="1814678"/>
                </a:lnTo>
                <a:lnTo>
                  <a:pt x="1902941" y="1800556"/>
                </a:lnTo>
                <a:lnTo>
                  <a:pt x="1835861" y="1765251"/>
                </a:lnTo>
                <a:lnTo>
                  <a:pt x="1535769" y="1482811"/>
                </a:lnTo>
                <a:lnTo>
                  <a:pt x="1207432" y="1136822"/>
                </a:lnTo>
                <a:lnTo>
                  <a:pt x="981480" y="903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283150-CDBC-4C59-90E8-E3E3058F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16" y="1412737"/>
            <a:ext cx="4785775" cy="46516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6CF24B1-37C4-4F94-BBE0-3775F48BE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720" y="1391962"/>
            <a:ext cx="479187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D406CE-DEC2-4FFF-9BFD-5639E8FD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1103174"/>
            <a:ext cx="4785775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808671-B423-4FA6-82D1-699441104D32}"/>
              </a:ext>
            </a:extLst>
          </p:cNvPr>
          <p:cNvSpPr/>
          <p:nvPr/>
        </p:nvSpPr>
        <p:spPr>
          <a:xfrm>
            <a:off x="5780089" y="1595439"/>
            <a:ext cx="612775" cy="828675"/>
          </a:xfrm>
          <a:custGeom>
            <a:avLst/>
            <a:gdLst>
              <a:gd name="connsiteX0" fmla="*/ 266700 w 614362"/>
              <a:gd name="connsiteY0" fmla="*/ 614362 h 828675"/>
              <a:gd name="connsiteX1" fmla="*/ 242887 w 614362"/>
              <a:gd name="connsiteY1" fmla="*/ 471487 h 828675"/>
              <a:gd name="connsiteX2" fmla="*/ 230981 w 614362"/>
              <a:gd name="connsiteY2" fmla="*/ 359568 h 828675"/>
              <a:gd name="connsiteX3" fmla="*/ 209550 w 614362"/>
              <a:gd name="connsiteY3" fmla="*/ 245268 h 828675"/>
              <a:gd name="connsiteX4" fmla="*/ 183356 w 614362"/>
              <a:gd name="connsiteY4" fmla="*/ 192881 h 828675"/>
              <a:gd name="connsiteX5" fmla="*/ 140494 w 614362"/>
              <a:gd name="connsiteY5" fmla="*/ 152400 h 828675"/>
              <a:gd name="connsiteX6" fmla="*/ 76200 w 614362"/>
              <a:gd name="connsiteY6" fmla="*/ 119062 h 828675"/>
              <a:gd name="connsiteX7" fmla="*/ 35719 w 614362"/>
              <a:gd name="connsiteY7" fmla="*/ 102393 h 828675"/>
              <a:gd name="connsiteX8" fmla="*/ 11906 w 614362"/>
              <a:gd name="connsiteY8" fmla="*/ 88106 h 828675"/>
              <a:gd name="connsiteX9" fmla="*/ 0 w 614362"/>
              <a:gd name="connsiteY9" fmla="*/ 50006 h 828675"/>
              <a:gd name="connsiteX10" fmla="*/ 21431 w 614362"/>
              <a:gd name="connsiteY10" fmla="*/ 23812 h 828675"/>
              <a:gd name="connsiteX11" fmla="*/ 50006 w 614362"/>
              <a:gd name="connsiteY11" fmla="*/ 2381 h 828675"/>
              <a:gd name="connsiteX12" fmla="*/ 126206 w 614362"/>
              <a:gd name="connsiteY12" fmla="*/ 0 h 828675"/>
              <a:gd name="connsiteX13" fmla="*/ 297656 w 614362"/>
              <a:gd name="connsiteY13" fmla="*/ 30956 h 828675"/>
              <a:gd name="connsiteX14" fmla="*/ 400050 w 614362"/>
              <a:gd name="connsiteY14" fmla="*/ 66675 h 828675"/>
              <a:gd name="connsiteX15" fmla="*/ 500062 w 614362"/>
              <a:gd name="connsiteY15" fmla="*/ 119062 h 828675"/>
              <a:gd name="connsiteX16" fmla="*/ 564356 w 614362"/>
              <a:gd name="connsiteY16" fmla="*/ 171450 h 828675"/>
              <a:gd name="connsiteX17" fmla="*/ 597694 w 614362"/>
              <a:gd name="connsiteY17" fmla="*/ 207168 h 828675"/>
              <a:gd name="connsiteX18" fmla="*/ 609600 w 614362"/>
              <a:gd name="connsiteY18" fmla="*/ 235743 h 828675"/>
              <a:gd name="connsiteX19" fmla="*/ 614362 w 614362"/>
              <a:gd name="connsiteY19" fmla="*/ 278606 h 828675"/>
              <a:gd name="connsiteX20" fmla="*/ 604837 w 614362"/>
              <a:gd name="connsiteY20" fmla="*/ 316706 h 828675"/>
              <a:gd name="connsiteX21" fmla="*/ 564356 w 614362"/>
              <a:gd name="connsiteY21" fmla="*/ 371475 h 828675"/>
              <a:gd name="connsiteX22" fmla="*/ 538162 w 614362"/>
              <a:gd name="connsiteY22" fmla="*/ 414337 h 828675"/>
              <a:gd name="connsiteX23" fmla="*/ 526256 w 614362"/>
              <a:gd name="connsiteY23" fmla="*/ 483393 h 828675"/>
              <a:gd name="connsiteX24" fmla="*/ 514350 w 614362"/>
              <a:gd name="connsiteY24" fmla="*/ 626268 h 828675"/>
              <a:gd name="connsiteX25" fmla="*/ 511969 w 614362"/>
              <a:gd name="connsiteY25" fmla="*/ 764381 h 828675"/>
              <a:gd name="connsiteX26" fmla="*/ 516731 w 614362"/>
              <a:gd name="connsiteY26" fmla="*/ 809625 h 828675"/>
              <a:gd name="connsiteX27" fmla="*/ 288131 w 614362"/>
              <a:gd name="connsiteY27" fmla="*/ 828675 h 828675"/>
              <a:gd name="connsiteX28" fmla="*/ 288131 w 614362"/>
              <a:gd name="connsiteY28" fmla="*/ 783431 h 828675"/>
              <a:gd name="connsiteX29" fmla="*/ 266700 w 614362"/>
              <a:gd name="connsiteY29" fmla="*/ 614362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4362" h="828675">
                <a:moveTo>
                  <a:pt x="266700" y="614362"/>
                </a:moveTo>
                <a:lnTo>
                  <a:pt x="242887" y="471487"/>
                </a:lnTo>
                <a:lnTo>
                  <a:pt x="230981" y="359568"/>
                </a:lnTo>
                <a:lnTo>
                  <a:pt x="209550" y="245268"/>
                </a:lnTo>
                <a:lnTo>
                  <a:pt x="183356" y="192881"/>
                </a:lnTo>
                <a:lnTo>
                  <a:pt x="140494" y="152400"/>
                </a:lnTo>
                <a:lnTo>
                  <a:pt x="76200" y="119062"/>
                </a:lnTo>
                <a:lnTo>
                  <a:pt x="35719" y="102393"/>
                </a:lnTo>
                <a:lnTo>
                  <a:pt x="11906" y="88106"/>
                </a:lnTo>
                <a:lnTo>
                  <a:pt x="0" y="50006"/>
                </a:lnTo>
                <a:lnTo>
                  <a:pt x="21431" y="23812"/>
                </a:lnTo>
                <a:lnTo>
                  <a:pt x="50006" y="2381"/>
                </a:lnTo>
                <a:lnTo>
                  <a:pt x="126206" y="0"/>
                </a:lnTo>
                <a:lnTo>
                  <a:pt x="297656" y="30956"/>
                </a:lnTo>
                <a:lnTo>
                  <a:pt x="400050" y="66675"/>
                </a:lnTo>
                <a:lnTo>
                  <a:pt x="500062" y="119062"/>
                </a:lnTo>
                <a:lnTo>
                  <a:pt x="564356" y="171450"/>
                </a:lnTo>
                <a:lnTo>
                  <a:pt x="597694" y="207168"/>
                </a:lnTo>
                <a:lnTo>
                  <a:pt x="609600" y="235743"/>
                </a:lnTo>
                <a:lnTo>
                  <a:pt x="614362" y="278606"/>
                </a:lnTo>
                <a:lnTo>
                  <a:pt x="604837" y="316706"/>
                </a:lnTo>
                <a:lnTo>
                  <a:pt x="564356" y="371475"/>
                </a:lnTo>
                <a:lnTo>
                  <a:pt x="538162" y="414337"/>
                </a:lnTo>
                <a:lnTo>
                  <a:pt x="526256" y="483393"/>
                </a:lnTo>
                <a:lnTo>
                  <a:pt x="514350" y="626268"/>
                </a:lnTo>
                <a:cubicBezTo>
                  <a:pt x="513556" y="672306"/>
                  <a:pt x="512763" y="718343"/>
                  <a:pt x="511969" y="764381"/>
                </a:cubicBezTo>
                <a:lnTo>
                  <a:pt x="516731" y="809625"/>
                </a:lnTo>
                <a:lnTo>
                  <a:pt x="288131" y="828675"/>
                </a:lnTo>
                <a:lnTo>
                  <a:pt x="288131" y="783431"/>
                </a:lnTo>
                <a:lnTo>
                  <a:pt x="266700" y="6143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71CB270-2DDF-44AB-8115-64E787B95C29}"/>
              </a:ext>
            </a:extLst>
          </p:cNvPr>
          <p:cNvSpPr/>
          <p:nvPr/>
        </p:nvSpPr>
        <p:spPr>
          <a:xfrm>
            <a:off x="5100639" y="3176588"/>
            <a:ext cx="1385887" cy="2324100"/>
          </a:xfrm>
          <a:custGeom>
            <a:avLst/>
            <a:gdLst>
              <a:gd name="connsiteX0" fmla="*/ 1219200 w 1385887"/>
              <a:gd name="connsiteY0" fmla="*/ 552450 h 2324100"/>
              <a:gd name="connsiteX1" fmla="*/ 1009650 w 1385887"/>
              <a:gd name="connsiteY1" fmla="*/ 923925 h 2324100"/>
              <a:gd name="connsiteX2" fmla="*/ 776287 w 1385887"/>
              <a:gd name="connsiteY2" fmla="*/ 1290637 h 2324100"/>
              <a:gd name="connsiteX3" fmla="*/ 471487 w 1385887"/>
              <a:gd name="connsiteY3" fmla="*/ 1766887 h 2324100"/>
              <a:gd name="connsiteX4" fmla="*/ 261937 w 1385887"/>
              <a:gd name="connsiteY4" fmla="*/ 2085975 h 2324100"/>
              <a:gd name="connsiteX5" fmla="*/ 109537 w 1385887"/>
              <a:gd name="connsiteY5" fmla="*/ 2324100 h 2324100"/>
              <a:gd name="connsiteX6" fmla="*/ 0 w 1385887"/>
              <a:gd name="connsiteY6" fmla="*/ 2309812 h 2324100"/>
              <a:gd name="connsiteX7" fmla="*/ 109537 w 1385887"/>
              <a:gd name="connsiteY7" fmla="*/ 2119312 h 2324100"/>
              <a:gd name="connsiteX8" fmla="*/ 280987 w 1385887"/>
              <a:gd name="connsiteY8" fmla="*/ 1809750 h 2324100"/>
              <a:gd name="connsiteX9" fmla="*/ 500062 w 1385887"/>
              <a:gd name="connsiteY9" fmla="*/ 1385887 h 2324100"/>
              <a:gd name="connsiteX10" fmla="*/ 762000 w 1385887"/>
              <a:gd name="connsiteY10" fmla="*/ 847725 h 2324100"/>
              <a:gd name="connsiteX11" fmla="*/ 923925 w 1385887"/>
              <a:gd name="connsiteY11" fmla="*/ 471487 h 2324100"/>
              <a:gd name="connsiteX12" fmla="*/ 971550 w 1385887"/>
              <a:gd name="connsiteY12" fmla="*/ 357187 h 2324100"/>
              <a:gd name="connsiteX13" fmla="*/ 985837 w 1385887"/>
              <a:gd name="connsiteY13" fmla="*/ 228600 h 2324100"/>
              <a:gd name="connsiteX14" fmla="*/ 985837 w 1385887"/>
              <a:gd name="connsiteY14" fmla="*/ 185737 h 2324100"/>
              <a:gd name="connsiteX15" fmla="*/ 962025 w 1385887"/>
              <a:gd name="connsiteY15" fmla="*/ 152400 h 2324100"/>
              <a:gd name="connsiteX16" fmla="*/ 904875 w 1385887"/>
              <a:gd name="connsiteY16" fmla="*/ 114300 h 2324100"/>
              <a:gd name="connsiteX17" fmla="*/ 866775 w 1385887"/>
              <a:gd name="connsiteY17" fmla="*/ 100012 h 2324100"/>
              <a:gd name="connsiteX18" fmla="*/ 833437 w 1385887"/>
              <a:gd name="connsiteY18" fmla="*/ 61912 h 2324100"/>
              <a:gd name="connsiteX19" fmla="*/ 819150 w 1385887"/>
              <a:gd name="connsiteY19" fmla="*/ 28575 h 2324100"/>
              <a:gd name="connsiteX20" fmla="*/ 833437 w 1385887"/>
              <a:gd name="connsiteY20" fmla="*/ 4762 h 2324100"/>
              <a:gd name="connsiteX21" fmla="*/ 914400 w 1385887"/>
              <a:gd name="connsiteY21" fmla="*/ 0 h 2324100"/>
              <a:gd name="connsiteX22" fmla="*/ 1052512 w 1385887"/>
              <a:gd name="connsiteY22" fmla="*/ 19050 h 2324100"/>
              <a:gd name="connsiteX23" fmla="*/ 1190625 w 1385887"/>
              <a:gd name="connsiteY23" fmla="*/ 61912 h 2324100"/>
              <a:gd name="connsiteX24" fmla="*/ 1300162 w 1385887"/>
              <a:gd name="connsiteY24" fmla="*/ 119062 h 2324100"/>
              <a:gd name="connsiteX25" fmla="*/ 1362075 w 1385887"/>
              <a:gd name="connsiteY25" fmla="*/ 180975 h 2324100"/>
              <a:gd name="connsiteX26" fmla="*/ 1385887 w 1385887"/>
              <a:gd name="connsiteY26" fmla="*/ 238125 h 2324100"/>
              <a:gd name="connsiteX27" fmla="*/ 1385887 w 1385887"/>
              <a:gd name="connsiteY27" fmla="*/ 290512 h 2324100"/>
              <a:gd name="connsiteX28" fmla="*/ 1362075 w 1385887"/>
              <a:gd name="connsiteY28" fmla="*/ 333375 h 2324100"/>
              <a:gd name="connsiteX29" fmla="*/ 1314450 w 1385887"/>
              <a:gd name="connsiteY29" fmla="*/ 371475 h 2324100"/>
              <a:gd name="connsiteX30" fmla="*/ 1219200 w 1385887"/>
              <a:gd name="connsiteY30" fmla="*/ 55245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85887" h="2324100">
                <a:moveTo>
                  <a:pt x="1219200" y="552450"/>
                </a:moveTo>
                <a:lnTo>
                  <a:pt x="1009650" y="923925"/>
                </a:lnTo>
                <a:lnTo>
                  <a:pt x="776287" y="1290637"/>
                </a:lnTo>
                <a:lnTo>
                  <a:pt x="471487" y="1766887"/>
                </a:lnTo>
                <a:lnTo>
                  <a:pt x="261937" y="2085975"/>
                </a:lnTo>
                <a:lnTo>
                  <a:pt x="109537" y="2324100"/>
                </a:lnTo>
                <a:lnTo>
                  <a:pt x="0" y="2309812"/>
                </a:lnTo>
                <a:lnTo>
                  <a:pt x="109537" y="2119312"/>
                </a:lnTo>
                <a:lnTo>
                  <a:pt x="280987" y="1809750"/>
                </a:lnTo>
                <a:lnTo>
                  <a:pt x="500062" y="1385887"/>
                </a:lnTo>
                <a:lnTo>
                  <a:pt x="762000" y="847725"/>
                </a:lnTo>
                <a:lnTo>
                  <a:pt x="923925" y="471487"/>
                </a:lnTo>
                <a:lnTo>
                  <a:pt x="971550" y="357187"/>
                </a:lnTo>
                <a:lnTo>
                  <a:pt x="985837" y="228600"/>
                </a:lnTo>
                <a:lnTo>
                  <a:pt x="985837" y="185737"/>
                </a:lnTo>
                <a:lnTo>
                  <a:pt x="962025" y="152400"/>
                </a:lnTo>
                <a:lnTo>
                  <a:pt x="904875" y="114300"/>
                </a:lnTo>
                <a:lnTo>
                  <a:pt x="866775" y="100012"/>
                </a:lnTo>
                <a:lnTo>
                  <a:pt x="833437" y="61912"/>
                </a:lnTo>
                <a:lnTo>
                  <a:pt x="819150" y="28575"/>
                </a:lnTo>
                <a:lnTo>
                  <a:pt x="833437" y="4762"/>
                </a:lnTo>
                <a:lnTo>
                  <a:pt x="914400" y="0"/>
                </a:lnTo>
                <a:lnTo>
                  <a:pt x="1052512" y="19050"/>
                </a:lnTo>
                <a:lnTo>
                  <a:pt x="1190625" y="61912"/>
                </a:lnTo>
                <a:lnTo>
                  <a:pt x="1300162" y="119062"/>
                </a:lnTo>
                <a:lnTo>
                  <a:pt x="1362075" y="180975"/>
                </a:lnTo>
                <a:lnTo>
                  <a:pt x="1385887" y="238125"/>
                </a:lnTo>
                <a:lnTo>
                  <a:pt x="1385887" y="290512"/>
                </a:lnTo>
                <a:lnTo>
                  <a:pt x="1362075" y="333375"/>
                </a:lnTo>
                <a:lnTo>
                  <a:pt x="1314450" y="371475"/>
                </a:lnTo>
                <a:lnTo>
                  <a:pt x="1219200" y="552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A9C22CD-8069-4329-B045-7EAE140A9B95}"/>
              </a:ext>
            </a:extLst>
          </p:cNvPr>
          <p:cNvSpPr/>
          <p:nvPr/>
        </p:nvSpPr>
        <p:spPr>
          <a:xfrm>
            <a:off x="4730750" y="2155826"/>
            <a:ext cx="3359150" cy="550863"/>
          </a:xfrm>
          <a:custGeom>
            <a:avLst/>
            <a:gdLst>
              <a:gd name="connsiteX0" fmla="*/ 177914 w 3359695"/>
              <a:gd name="connsiteY0" fmla="*/ 322729 h 550295"/>
              <a:gd name="connsiteX1" fmla="*/ 1042664 w 3359695"/>
              <a:gd name="connsiteY1" fmla="*/ 256528 h 550295"/>
              <a:gd name="connsiteX2" fmla="*/ 1683985 w 3359695"/>
              <a:gd name="connsiteY2" fmla="*/ 186190 h 550295"/>
              <a:gd name="connsiteX3" fmla="*/ 2499084 w 3359695"/>
              <a:gd name="connsiteY3" fmla="*/ 99301 h 550295"/>
              <a:gd name="connsiteX4" fmla="*/ 2627348 w 3359695"/>
              <a:gd name="connsiteY4" fmla="*/ 86889 h 550295"/>
              <a:gd name="connsiteX5" fmla="*/ 2768025 w 3359695"/>
              <a:gd name="connsiteY5" fmla="*/ 16550 h 550295"/>
              <a:gd name="connsiteX6" fmla="*/ 2825951 w 3359695"/>
              <a:gd name="connsiteY6" fmla="*/ 0 h 550295"/>
              <a:gd name="connsiteX7" fmla="*/ 2892152 w 3359695"/>
              <a:gd name="connsiteY7" fmla="*/ 8275 h 550295"/>
              <a:gd name="connsiteX8" fmla="*/ 3003866 w 3359695"/>
              <a:gd name="connsiteY8" fmla="*/ 41376 h 550295"/>
              <a:gd name="connsiteX9" fmla="*/ 3132130 w 3359695"/>
              <a:gd name="connsiteY9" fmla="*/ 86889 h 550295"/>
              <a:gd name="connsiteX10" fmla="*/ 3227294 w 3359695"/>
              <a:gd name="connsiteY10" fmla="*/ 124127 h 550295"/>
              <a:gd name="connsiteX11" fmla="*/ 3260394 w 3359695"/>
              <a:gd name="connsiteY11" fmla="*/ 136539 h 550295"/>
              <a:gd name="connsiteX12" fmla="*/ 3314182 w 3359695"/>
              <a:gd name="connsiteY12" fmla="*/ 186190 h 550295"/>
              <a:gd name="connsiteX13" fmla="*/ 3343145 w 3359695"/>
              <a:gd name="connsiteY13" fmla="*/ 227566 h 550295"/>
              <a:gd name="connsiteX14" fmla="*/ 3359695 w 3359695"/>
              <a:gd name="connsiteY14" fmla="*/ 273079 h 550295"/>
              <a:gd name="connsiteX15" fmla="*/ 3347283 w 3359695"/>
              <a:gd name="connsiteY15" fmla="*/ 297904 h 550295"/>
              <a:gd name="connsiteX16" fmla="*/ 3318320 w 3359695"/>
              <a:gd name="connsiteY16" fmla="*/ 322729 h 550295"/>
              <a:gd name="connsiteX17" fmla="*/ 3285219 w 3359695"/>
              <a:gd name="connsiteY17" fmla="*/ 331004 h 550295"/>
              <a:gd name="connsiteX18" fmla="*/ 3239706 w 3359695"/>
              <a:gd name="connsiteY18" fmla="*/ 331004 h 550295"/>
              <a:gd name="connsiteX19" fmla="*/ 3140405 w 3359695"/>
              <a:gd name="connsiteY19" fmla="*/ 331004 h 550295"/>
              <a:gd name="connsiteX20" fmla="*/ 3008003 w 3359695"/>
              <a:gd name="connsiteY20" fmla="*/ 318592 h 550295"/>
              <a:gd name="connsiteX21" fmla="*/ 2772162 w 3359695"/>
              <a:gd name="connsiteY21" fmla="*/ 314454 h 550295"/>
              <a:gd name="connsiteX22" fmla="*/ 2201180 w 3359695"/>
              <a:gd name="connsiteY22" fmla="*/ 347555 h 550295"/>
              <a:gd name="connsiteX23" fmla="*/ 1394356 w 3359695"/>
              <a:gd name="connsiteY23" fmla="*/ 405481 h 550295"/>
              <a:gd name="connsiteX24" fmla="*/ 786135 w 3359695"/>
              <a:gd name="connsiteY24" fmla="*/ 467544 h 550295"/>
              <a:gd name="connsiteX25" fmla="*/ 0 w 3359695"/>
              <a:gd name="connsiteY25" fmla="*/ 550295 h 550295"/>
              <a:gd name="connsiteX26" fmla="*/ 53788 w 3359695"/>
              <a:gd name="connsiteY26" fmla="*/ 339280 h 550295"/>
              <a:gd name="connsiteX27" fmla="*/ 177914 w 3359695"/>
              <a:gd name="connsiteY27" fmla="*/ 322729 h 55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59695" h="550295">
                <a:moveTo>
                  <a:pt x="177914" y="322729"/>
                </a:moveTo>
                <a:lnTo>
                  <a:pt x="1042664" y="256528"/>
                </a:lnTo>
                <a:lnTo>
                  <a:pt x="1683985" y="186190"/>
                </a:lnTo>
                <a:lnTo>
                  <a:pt x="2499084" y="99301"/>
                </a:lnTo>
                <a:lnTo>
                  <a:pt x="2627348" y="86889"/>
                </a:lnTo>
                <a:lnTo>
                  <a:pt x="2768025" y="16550"/>
                </a:lnTo>
                <a:lnTo>
                  <a:pt x="2825951" y="0"/>
                </a:lnTo>
                <a:lnTo>
                  <a:pt x="2892152" y="8275"/>
                </a:lnTo>
                <a:lnTo>
                  <a:pt x="3003866" y="41376"/>
                </a:lnTo>
                <a:lnTo>
                  <a:pt x="3132130" y="86889"/>
                </a:lnTo>
                <a:lnTo>
                  <a:pt x="3227294" y="124127"/>
                </a:lnTo>
                <a:lnTo>
                  <a:pt x="3260394" y="136539"/>
                </a:lnTo>
                <a:lnTo>
                  <a:pt x="3314182" y="186190"/>
                </a:lnTo>
                <a:lnTo>
                  <a:pt x="3343145" y="227566"/>
                </a:lnTo>
                <a:lnTo>
                  <a:pt x="3359695" y="273079"/>
                </a:lnTo>
                <a:lnTo>
                  <a:pt x="3347283" y="297904"/>
                </a:lnTo>
                <a:lnTo>
                  <a:pt x="3318320" y="322729"/>
                </a:lnTo>
                <a:lnTo>
                  <a:pt x="3285219" y="331004"/>
                </a:lnTo>
                <a:lnTo>
                  <a:pt x="3239706" y="331004"/>
                </a:lnTo>
                <a:lnTo>
                  <a:pt x="3140405" y="331004"/>
                </a:lnTo>
                <a:lnTo>
                  <a:pt x="3008003" y="318592"/>
                </a:lnTo>
                <a:lnTo>
                  <a:pt x="2772162" y="314454"/>
                </a:lnTo>
                <a:lnTo>
                  <a:pt x="2201180" y="347555"/>
                </a:lnTo>
                <a:lnTo>
                  <a:pt x="1394356" y="405481"/>
                </a:lnTo>
                <a:lnTo>
                  <a:pt x="786135" y="467544"/>
                </a:lnTo>
                <a:lnTo>
                  <a:pt x="0" y="550295"/>
                </a:lnTo>
                <a:lnTo>
                  <a:pt x="53788" y="339280"/>
                </a:lnTo>
                <a:lnTo>
                  <a:pt x="177914" y="3227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D1B45DA-EEE7-4E91-B856-5622A08FA42E}"/>
              </a:ext>
            </a:extLst>
          </p:cNvPr>
          <p:cNvSpPr/>
          <p:nvPr/>
        </p:nvSpPr>
        <p:spPr>
          <a:xfrm>
            <a:off x="3644900" y="2343150"/>
            <a:ext cx="1225550" cy="3422650"/>
          </a:xfrm>
          <a:custGeom>
            <a:avLst/>
            <a:gdLst>
              <a:gd name="connsiteX0" fmla="*/ 1168400 w 1225550"/>
              <a:gd name="connsiteY0" fmla="*/ 819150 h 3422650"/>
              <a:gd name="connsiteX1" fmla="*/ 1104900 w 1225550"/>
              <a:gd name="connsiteY1" fmla="*/ 1244600 h 3422650"/>
              <a:gd name="connsiteX2" fmla="*/ 1028700 w 1225550"/>
              <a:gd name="connsiteY2" fmla="*/ 1625600 h 3422650"/>
              <a:gd name="connsiteX3" fmla="*/ 933450 w 1225550"/>
              <a:gd name="connsiteY3" fmla="*/ 1993900 h 3422650"/>
              <a:gd name="connsiteX4" fmla="*/ 806450 w 1225550"/>
              <a:gd name="connsiteY4" fmla="*/ 2330450 h 3422650"/>
              <a:gd name="connsiteX5" fmla="*/ 647700 w 1225550"/>
              <a:gd name="connsiteY5" fmla="*/ 2628900 h 3422650"/>
              <a:gd name="connsiteX6" fmla="*/ 476250 w 1225550"/>
              <a:gd name="connsiteY6" fmla="*/ 2908300 h 3422650"/>
              <a:gd name="connsiteX7" fmla="*/ 260350 w 1225550"/>
              <a:gd name="connsiteY7" fmla="*/ 3187700 h 3422650"/>
              <a:gd name="connsiteX8" fmla="*/ 88900 w 1225550"/>
              <a:gd name="connsiteY8" fmla="*/ 3384550 h 3422650"/>
              <a:gd name="connsiteX9" fmla="*/ 38100 w 1225550"/>
              <a:gd name="connsiteY9" fmla="*/ 3416300 h 3422650"/>
              <a:gd name="connsiteX10" fmla="*/ 0 w 1225550"/>
              <a:gd name="connsiteY10" fmla="*/ 3422650 h 3422650"/>
              <a:gd name="connsiteX11" fmla="*/ 0 w 1225550"/>
              <a:gd name="connsiteY11" fmla="*/ 3378200 h 3422650"/>
              <a:gd name="connsiteX12" fmla="*/ 88900 w 1225550"/>
              <a:gd name="connsiteY12" fmla="*/ 3244850 h 3422650"/>
              <a:gd name="connsiteX13" fmla="*/ 254000 w 1225550"/>
              <a:gd name="connsiteY13" fmla="*/ 2984500 h 3422650"/>
              <a:gd name="connsiteX14" fmla="*/ 412750 w 1225550"/>
              <a:gd name="connsiteY14" fmla="*/ 2698750 h 3422650"/>
              <a:gd name="connsiteX15" fmla="*/ 571500 w 1225550"/>
              <a:gd name="connsiteY15" fmla="*/ 2336800 h 3422650"/>
              <a:gd name="connsiteX16" fmla="*/ 666750 w 1225550"/>
              <a:gd name="connsiteY16" fmla="*/ 2082800 h 3422650"/>
              <a:gd name="connsiteX17" fmla="*/ 749300 w 1225550"/>
              <a:gd name="connsiteY17" fmla="*/ 1771650 h 3422650"/>
              <a:gd name="connsiteX18" fmla="*/ 812800 w 1225550"/>
              <a:gd name="connsiteY18" fmla="*/ 1377950 h 3422650"/>
              <a:gd name="connsiteX19" fmla="*/ 857250 w 1225550"/>
              <a:gd name="connsiteY19" fmla="*/ 946150 h 3422650"/>
              <a:gd name="connsiteX20" fmla="*/ 876300 w 1225550"/>
              <a:gd name="connsiteY20" fmla="*/ 539750 h 3422650"/>
              <a:gd name="connsiteX21" fmla="*/ 882650 w 1225550"/>
              <a:gd name="connsiteY21" fmla="*/ 381000 h 3422650"/>
              <a:gd name="connsiteX22" fmla="*/ 869950 w 1225550"/>
              <a:gd name="connsiteY22" fmla="*/ 260350 h 3422650"/>
              <a:gd name="connsiteX23" fmla="*/ 825500 w 1225550"/>
              <a:gd name="connsiteY23" fmla="*/ 133350 h 3422650"/>
              <a:gd name="connsiteX24" fmla="*/ 793750 w 1225550"/>
              <a:gd name="connsiteY24" fmla="*/ 57150 h 3422650"/>
              <a:gd name="connsiteX25" fmla="*/ 787400 w 1225550"/>
              <a:gd name="connsiteY25" fmla="*/ 25400 h 3422650"/>
              <a:gd name="connsiteX26" fmla="*/ 800100 w 1225550"/>
              <a:gd name="connsiteY26" fmla="*/ 0 h 3422650"/>
              <a:gd name="connsiteX27" fmla="*/ 844550 w 1225550"/>
              <a:gd name="connsiteY27" fmla="*/ 6350 h 3422650"/>
              <a:gd name="connsiteX28" fmla="*/ 927100 w 1225550"/>
              <a:gd name="connsiteY28" fmla="*/ 38100 h 3422650"/>
              <a:gd name="connsiteX29" fmla="*/ 1225550 w 1225550"/>
              <a:gd name="connsiteY29" fmla="*/ 196850 h 3422650"/>
              <a:gd name="connsiteX30" fmla="*/ 1206500 w 1225550"/>
              <a:gd name="connsiteY30" fmla="*/ 438150 h 3422650"/>
              <a:gd name="connsiteX31" fmla="*/ 1168400 w 1225550"/>
              <a:gd name="connsiteY31" fmla="*/ 819150 h 342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5550" h="3422650">
                <a:moveTo>
                  <a:pt x="1168400" y="819150"/>
                </a:moveTo>
                <a:lnTo>
                  <a:pt x="1104900" y="1244600"/>
                </a:lnTo>
                <a:lnTo>
                  <a:pt x="1028700" y="1625600"/>
                </a:lnTo>
                <a:lnTo>
                  <a:pt x="933450" y="1993900"/>
                </a:lnTo>
                <a:lnTo>
                  <a:pt x="806450" y="2330450"/>
                </a:lnTo>
                <a:lnTo>
                  <a:pt x="647700" y="2628900"/>
                </a:lnTo>
                <a:lnTo>
                  <a:pt x="476250" y="2908300"/>
                </a:lnTo>
                <a:lnTo>
                  <a:pt x="260350" y="3187700"/>
                </a:lnTo>
                <a:lnTo>
                  <a:pt x="88900" y="3384550"/>
                </a:lnTo>
                <a:lnTo>
                  <a:pt x="38100" y="3416300"/>
                </a:lnTo>
                <a:lnTo>
                  <a:pt x="0" y="3422650"/>
                </a:lnTo>
                <a:lnTo>
                  <a:pt x="0" y="3378200"/>
                </a:lnTo>
                <a:lnTo>
                  <a:pt x="88900" y="3244850"/>
                </a:lnTo>
                <a:lnTo>
                  <a:pt x="254000" y="2984500"/>
                </a:lnTo>
                <a:lnTo>
                  <a:pt x="412750" y="2698750"/>
                </a:lnTo>
                <a:lnTo>
                  <a:pt x="571500" y="2336800"/>
                </a:lnTo>
                <a:lnTo>
                  <a:pt x="666750" y="2082800"/>
                </a:lnTo>
                <a:lnTo>
                  <a:pt x="749300" y="1771650"/>
                </a:lnTo>
                <a:lnTo>
                  <a:pt x="812800" y="1377950"/>
                </a:lnTo>
                <a:lnTo>
                  <a:pt x="857250" y="946150"/>
                </a:lnTo>
                <a:lnTo>
                  <a:pt x="876300" y="539750"/>
                </a:lnTo>
                <a:lnTo>
                  <a:pt x="882650" y="381000"/>
                </a:lnTo>
                <a:lnTo>
                  <a:pt x="869950" y="260350"/>
                </a:lnTo>
                <a:lnTo>
                  <a:pt x="825500" y="133350"/>
                </a:lnTo>
                <a:lnTo>
                  <a:pt x="793750" y="57150"/>
                </a:lnTo>
                <a:lnTo>
                  <a:pt x="787400" y="25400"/>
                </a:lnTo>
                <a:lnTo>
                  <a:pt x="800100" y="0"/>
                </a:lnTo>
                <a:lnTo>
                  <a:pt x="844550" y="6350"/>
                </a:lnTo>
                <a:lnTo>
                  <a:pt x="927100" y="38100"/>
                </a:lnTo>
                <a:lnTo>
                  <a:pt x="1225550" y="196850"/>
                </a:lnTo>
                <a:lnTo>
                  <a:pt x="1206500" y="438150"/>
                </a:lnTo>
                <a:lnTo>
                  <a:pt x="1168400" y="819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9E6E0FF-51C9-4F8F-84CA-B822C64CEDE8}"/>
              </a:ext>
            </a:extLst>
          </p:cNvPr>
          <p:cNvSpPr/>
          <p:nvPr/>
        </p:nvSpPr>
        <p:spPr>
          <a:xfrm>
            <a:off x="4794250" y="5032375"/>
            <a:ext cx="2768600" cy="774700"/>
          </a:xfrm>
          <a:custGeom>
            <a:avLst/>
            <a:gdLst>
              <a:gd name="connsiteX0" fmla="*/ 1022350 w 2768600"/>
              <a:gd name="connsiteY0" fmla="*/ 539750 h 774700"/>
              <a:gd name="connsiteX1" fmla="*/ 730250 w 2768600"/>
              <a:gd name="connsiteY1" fmla="*/ 625475 h 774700"/>
              <a:gd name="connsiteX2" fmla="*/ 606425 w 2768600"/>
              <a:gd name="connsiteY2" fmla="*/ 657225 h 774700"/>
              <a:gd name="connsiteX3" fmla="*/ 504825 w 2768600"/>
              <a:gd name="connsiteY3" fmla="*/ 688975 h 774700"/>
              <a:gd name="connsiteX4" fmla="*/ 425450 w 2768600"/>
              <a:gd name="connsiteY4" fmla="*/ 739775 h 774700"/>
              <a:gd name="connsiteX5" fmla="*/ 374650 w 2768600"/>
              <a:gd name="connsiteY5" fmla="*/ 765175 h 774700"/>
              <a:gd name="connsiteX6" fmla="*/ 346075 w 2768600"/>
              <a:gd name="connsiteY6" fmla="*/ 774700 h 774700"/>
              <a:gd name="connsiteX7" fmla="*/ 320675 w 2768600"/>
              <a:gd name="connsiteY7" fmla="*/ 774700 h 774700"/>
              <a:gd name="connsiteX8" fmla="*/ 276225 w 2768600"/>
              <a:gd name="connsiteY8" fmla="*/ 752475 h 774700"/>
              <a:gd name="connsiteX9" fmla="*/ 155575 w 2768600"/>
              <a:gd name="connsiteY9" fmla="*/ 638175 h 774700"/>
              <a:gd name="connsiteX10" fmla="*/ 85725 w 2768600"/>
              <a:gd name="connsiteY10" fmla="*/ 561975 h 774700"/>
              <a:gd name="connsiteX11" fmla="*/ 15875 w 2768600"/>
              <a:gd name="connsiteY11" fmla="*/ 454025 h 774700"/>
              <a:gd name="connsiteX12" fmla="*/ 0 w 2768600"/>
              <a:gd name="connsiteY12" fmla="*/ 403225 h 774700"/>
              <a:gd name="connsiteX13" fmla="*/ 0 w 2768600"/>
              <a:gd name="connsiteY13" fmla="*/ 393700 h 774700"/>
              <a:gd name="connsiteX14" fmla="*/ 12700 w 2768600"/>
              <a:gd name="connsiteY14" fmla="*/ 374650 h 774700"/>
              <a:gd name="connsiteX15" fmla="*/ 50800 w 2768600"/>
              <a:gd name="connsiteY15" fmla="*/ 368300 h 774700"/>
              <a:gd name="connsiteX16" fmla="*/ 104775 w 2768600"/>
              <a:gd name="connsiteY16" fmla="*/ 384175 h 774700"/>
              <a:gd name="connsiteX17" fmla="*/ 266700 w 2768600"/>
              <a:gd name="connsiteY17" fmla="*/ 406400 h 774700"/>
              <a:gd name="connsiteX18" fmla="*/ 352425 w 2768600"/>
              <a:gd name="connsiteY18" fmla="*/ 403225 h 774700"/>
              <a:gd name="connsiteX19" fmla="*/ 492125 w 2768600"/>
              <a:gd name="connsiteY19" fmla="*/ 393700 h 774700"/>
              <a:gd name="connsiteX20" fmla="*/ 790575 w 2768600"/>
              <a:gd name="connsiteY20" fmla="*/ 346075 h 774700"/>
              <a:gd name="connsiteX21" fmla="*/ 1187450 w 2768600"/>
              <a:gd name="connsiteY21" fmla="*/ 282575 h 774700"/>
              <a:gd name="connsiteX22" fmla="*/ 1619250 w 2768600"/>
              <a:gd name="connsiteY22" fmla="*/ 200025 h 774700"/>
              <a:gd name="connsiteX23" fmla="*/ 2279650 w 2768600"/>
              <a:gd name="connsiteY23" fmla="*/ 76200 h 774700"/>
              <a:gd name="connsiteX24" fmla="*/ 2527300 w 2768600"/>
              <a:gd name="connsiteY24" fmla="*/ 31750 h 774700"/>
              <a:gd name="connsiteX25" fmla="*/ 2603500 w 2768600"/>
              <a:gd name="connsiteY25" fmla="*/ 0 h 774700"/>
              <a:gd name="connsiteX26" fmla="*/ 2768600 w 2768600"/>
              <a:gd name="connsiteY26" fmla="*/ 111125 h 774700"/>
              <a:gd name="connsiteX27" fmla="*/ 2609850 w 2768600"/>
              <a:gd name="connsiteY27" fmla="*/ 139700 h 774700"/>
              <a:gd name="connsiteX28" fmla="*/ 2343150 w 2768600"/>
              <a:gd name="connsiteY28" fmla="*/ 209550 h 774700"/>
              <a:gd name="connsiteX29" fmla="*/ 2022475 w 2768600"/>
              <a:gd name="connsiteY29" fmla="*/ 285750 h 774700"/>
              <a:gd name="connsiteX30" fmla="*/ 1676400 w 2768600"/>
              <a:gd name="connsiteY30" fmla="*/ 371475 h 774700"/>
              <a:gd name="connsiteX31" fmla="*/ 1304925 w 2768600"/>
              <a:gd name="connsiteY31" fmla="*/ 469900 h 774700"/>
              <a:gd name="connsiteX32" fmla="*/ 1022350 w 2768600"/>
              <a:gd name="connsiteY32" fmla="*/ 53975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68600" h="774700">
                <a:moveTo>
                  <a:pt x="1022350" y="539750"/>
                </a:moveTo>
                <a:lnTo>
                  <a:pt x="730250" y="625475"/>
                </a:lnTo>
                <a:lnTo>
                  <a:pt x="606425" y="657225"/>
                </a:lnTo>
                <a:lnTo>
                  <a:pt x="504825" y="688975"/>
                </a:lnTo>
                <a:lnTo>
                  <a:pt x="425450" y="739775"/>
                </a:lnTo>
                <a:lnTo>
                  <a:pt x="374650" y="765175"/>
                </a:lnTo>
                <a:lnTo>
                  <a:pt x="346075" y="774700"/>
                </a:lnTo>
                <a:lnTo>
                  <a:pt x="320675" y="774700"/>
                </a:lnTo>
                <a:lnTo>
                  <a:pt x="276225" y="752475"/>
                </a:lnTo>
                <a:lnTo>
                  <a:pt x="155575" y="638175"/>
                </a:lnTo>
                <a:lnTo>
                  <a:pt x="85725" y="561975"/>
                </a:lnTo>
                <a:lnTo>
                  <a:pt x="15875" y="454025"/>
                </a:lnTo>
                <a:lnTo>
                  <a:pt x="0" y="403225"/>
                </a:lnTo>
                <a:lnTo>
                  <a:pt x="0" y="393700"/>
                </a:lnTo>
                <a:lnTo>
                  <a:pt x="12700" y="374650"/>
                </a:lnTo>
                <a:lnTo>
                  <a:pt x="50800" y="368300"/>
                </a:lnTo>
                <a:lnTo>
                  <a:pt x="104775" y="384175"/>
                </a:lnTo>
                <a:lnTo>
                  <a:pt x="266700" y="406400"/>
                </a:lnTo>
                <a:lnTo>
                  <a:pt x="352425" y="403225"/>
                </a:lnTo>
                <a:lnTo>
                  <a:pt x="492125" y="393700"/>
                </a:lnTo>
                <a:lnTo>
                  <a:pt x="790575" y="346075"/>
                </a:lnTo>
                <a:lnTo>
                  <a:pt x="1187450" y="282575"/>
                </a:lnTo>
                <a:lnTo>
                  <a:pt x="1619250" y="200025"/>
                </a:lnTo>
                <a:lnTo>
                  <a:pt x="2279650" y="76200"/>
                </a:lnTo>
                <a:lnTo>
                  <a:pt x="2527300" y="31750"/>
                </a:lnTo>
                <a:lnTo>
                  <a:pt x="2603500" y="0"/>
                </a:lnTo>
                <a:lnTo>
                  <a:pt x="2768600" y="111125"/>
                </a:lnTo>
                <a:lnTo>
                  <a:pt x="2609850" y="139700"/>
                </a:lnTo>
                <a:lnTo>
                  <a:pt x="2343150" y="209550"/>
                </a:lnTo>
                <a:lnTo>
                  <a:pt x="2022475" y="285750"/>
                </a:lnTo>
                <a:lnTo>
                  <a:pt x="1676400" y="371475"/>
                </a:lnTo>
                <a:lnTo>
                  <a:pt x="1304925" y="469900"/>
                </a:lnTo>
                <a:lnTo>
                  <a:pt x="1022350" y="539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EE7E2EC-4205-4759-86EC-5B083CF96909}"/>
              </a:ext>
            </a:extLst>
          </p:cNvPr>
          <p:cNvSpPr/>
          <p:nvPr/>
        </p:nvSpPr>
        <p:spPr>
          <a:xfrm>
            <a:off x="6705601" y="4143376"/>
            <a:ext cx="1279525" cy="1711325"/>
          </a:xfrm>
          <a:custGeom>
            <a:avLst/>
            <a:gdLst>
              <a:gd name="connsiteX0" fmla="*/ 914400 w 1279525"/>
              <a:gd name="connsiteY0" fmla="*/ 1333500 h 1711325"/>
              <a:gd name="connsiteX1" fmla="*/ 822325 w 1279525"/>
              <a:gd name="connsiteY1" fmla="*/ 1168400 h 1711325"/>
              <a:gd name="connsiteX2" fmla="*/ 733425 w 1279525"/>
              <a:gd name="connsiteY2" fmla="*/ 1038225 h 1711325"/>
              <a:gd name="connsiteX3" fmla="*/ 625475 w 1279525"/>
              <a:gd name="connsiteY3" fmla="*/ 876300 h 1711325"/>
              <a:gd name="connsiteX4" fmla="*/ 454025 w 1279525"/>
              <a:gd name="connsiteY4" fmla="*/ 641350 h 1711325"/>
              <a:gd name="connsiteX5" fmla="*/ 361950 w 1279525"/>
              <a:gd name="connsiteY5" fmla="*/ 517525 h 1711325"/>
              <a:gd name="connsiteX6" fmla="*/ 238125 w 1279525"/>
              <a:gd name="connsiteY6" fmla="*/ 352425 h 1711325"/>
              <a:gd name="connsiteX7" fmla="*/ 146050 w 1279525"/>
              <a:gd name="connsiteY7" fmla="*/ 238125 h 1711325"/>
              <a:gd name="connsiteX8" fmla="*/ 53975 w 1279525"/>
              <a:gd name="connsiteY8" fmla="*/ 130175 h 1711325"/>
              <a:gd name="connsiteX9" fmla="*/ 15875 w 1279525"/>
              <a:gd name="connsiteY9" fmla="*/ 73025 h 1711325"/>
              <a:gd name="connsiteX10" fmla="*/ 0 w 1279525"/>
              <a:gd name="connsiteY10" fmla="*/ 38100 h 1711325"/>
              <a:gd name="connsiteX11" fmla="*/ 0 w 1279525"/>
              <a:gd name="connsiteY11" fmla="*/ 19050 h 1711325"/>
              <a:gd name="connsiteX12" fmla="*/ 9525 w 1279525"/>
              <a:gd name="connsiteY12" fmla="*/ 0 h 1711325"/>
              <a:gd name="connsiteX13" fmla="*/ 25400 w 1279525"/>
              <a:gd name="connsiteY13" fmla="*/ 0 h 1711325"/>
              <a:gd name="connsiteX14" fmla="*/ 69850 w 1279525"/>
              <a:gd name="connsiteY14" fmla="*/ 31750 h 1711325"/>
              <a:gd name="connsiteX15" fmla="*/ 219075 w 1279525"/>
              <a:gd name="connsiteY15" fmla="*/ 152400 h 1711325"/>
              <a:gd name="connsiteX16" fmla="*/ 400050 w 1279525"/>
              <a:gd name="connsiteY16" fmla="*/ 298450 h 1711325"/>
              <a:gd name="connsiteX17" fmla="*/ 555625 w 1279525"/>
              <a:gd name="connsiteY17" fmla="*/ 422275 h 1711325"/>
              <a:gd name="connsiteX18" fmla="*/ 765175 w 1279525"/>
              <a:gd name="connsiteY18" fmla="*/ 600075 h 1711325"/>
              <a:gd name="connsiteX19" fmla="*/ 977900 w 1279525"/>
              <a:gd name="connsiteY19" fmla="*/ 812800 h 1711325"/>
              <a:gd name="connsiteX20" fmla="*/ 1082675 w 1279525"/>
              <a:gd name="connsiteY20" fmla="*/ 923925 h 1711325"/>
              <a:gd name="connsiteX21" fmla="*/ 1152525 w 1279525"/>
              <a:gd name="connsiteY21" fmla="*/ 1006475 h 1711325"/>
              <a:gd name="connsiteX22" fmla="*/ 1165225 w 1279525"/>
              <a:gd name="connsiteY22" fmla="*/ 1038225 h 1711325"/>
              <a:gd name="connsiteX23" fmla="*/ 1190625 w 1279525"/>
              <a:gd name="connsiteY23" fmla="*/ 1108075 h 1711325"/>
              <a:gd name="connsiteX24" fmla="*/ 1228725 w 1279525"/>
              <a:gd name="connsiteY24" fmla="*/ 1228725 h 1711325"/>
              <a:gd name="connsiteX25" fmla="*/ 1254125 w 1279525"/>
              <a:gd name="connsiteY25" fmla="*/ 1336675 h 1711325"/>
              <a:gd name="connsiteX26" fmla="*/ 1273175 w 1279525"/>
              <a:gd name="connsiteY26" fmla="*/ 1476375 h 1711325"/>
              <a:gd name="connsiteX27" fmla="*/ 1279525 w 1279525"/>
              <a:gd name="connsiteY27" fmla="*/ 1577975 h 1711325"/>
              <a:gd name="connsiteX28" fmla="*/ 1276350 w 1279525"/>
              <a:gd name="connsiteY28" fmla="*/ 1625600 h 1711325"/>
              <a:gd name="connsiteX29" fmla="*/ 1257300 w 1279525"/>
              <a:gd name="connsiteY29" fmla="*/ 1670050 h 1711325"/>
              <a:gd name="connsiteX30" fmla="*/ 1222375 w 1279525"/>
              <a:gd name="connsiteY30" fmla="*/ 1711325 h 1711325"/>
              <a:gd name="connsiteX31" fmla="*/ 1190625 w 1279525"/>
              <a:gd name="connsiteY31" fmla="*/ 1711325 h 1711325"/>
              <a:gd name="connsiteX32" fmla="*/ 1146175 w 1279525"/>
              <a:gd name="connsiteY32" fmla="*/ 1698625 h 1711325"/>
              <a:gd name="connsiteX33" fmla="*/ 1127125 w 1279525"/>
              <a:gd name="connsiteY33" fmla="*/ 1685925 h 1711325"/>
              <a:gd name="connsiteX34" fmla="*/ 1079500 w 1279525"/>
              <a:gd name="connsiteY34" fmla="*/ 1638300 h 1711325"/>
              <a:gd name="connsiteX35" fmla="*/ 987425 w 1279525"/>
              <a:gd name="connsiteY35" fmla="*/ 1457325 h 1711325"/>
              <a:gd name="connsiteX36" fmla="*/ 914400 w 1279525"/>
              <a:gd name="connsiteY36" fmla="*/ 1333500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79525" h="1711325">
                <a:moveTo>
                  <a:pt x="914400" y="1333500"/>
                </a:moveTo>
                <a:lnTo>
                  <a:pt x="822325" y="1168400"/>
                </a:lnTo>
                <a:lnTo>
                  <a:pt x="733425" y="1038225"/>
                </a:lnTo>
                <a:lnTo>
                  <a:pt x="625475" y="876300"/>
                </a:lnTo>
                <a:lnTo>
                  <a:pt x="454025" y="641350"/>
                </a:lnTo>
                <a:lnTo>
                  <a:pt x="361950" y="517525"/>
                </a:lnTo>
                <a:lnTo>
                  <a:pt x="238125" y="352425"/>
                </a:lnTo>
                <a:lnTo>
                  <a:pt x="146050" y="238125"/>
                </a:lnTo>
                <a:lnTo>
                  <a:pt x="53975" y="130175"/>
                </a:lnTo>
                <a:lnTo>
                  <a:pt x="15875" y="73025"/>
                </a:lnTo>
                <a:lnTo>
                  <a:pt x="0" y="38100"/>
                </a:lnTo>
                <a:lnTo>
                  <a:pt x="0" y="19050"/>
                </a:lnTo>
                <a:lnTo>
                  <a:pt x="9525" y="0"/>
                </a:lnTo>
                <a:lnTo>
                  <a:pt x="25400" y="0"/>
                </a:lnTo>
                <a:lnTo>
                  <a:pt x="69850" y="31750"/>
                </a:lnTo>
                <a:lnTo>
                  <a:pt x="219075" y="152400"/>
                </a:lnTo>
                <a:lnTo>
                  <a:pt x="400050" y="298450"/>
                </a:lnTo>
                <a:lnTo>
                  <a:pt x="555625" y="422275"/>
                </a:lnTo>
                <a:lnTo>
                  <a:pt x="765175" y="600075"/>
                </a:lnTo>
                <a:lnTo>
                  <a:pt x="977900" y="812800"/>
                </a:lnTo>
                <a:lnTo>
                  <a:pt x="1082675" y="923925"/>
                </a:lnTo>
                <a:lnTo>
                  <a:pt x="1152525" y="1006475"/>
                </a:lnTo>
                <a:lnTo>
                  <a:pt x="1165225" y="1038225"/>
                </a:lnTo>
                <a:lnTo>
                  <a:pt x="1190625" y="1108075"/>
                </a:lnTo>
                <a:lnTo>
                  <a:pt x="1228725" y="1228725"/>
                </a:lnTo>
                <a:lnTo>
                  <a:pt x="1254125" y="1336675"/>
                </a:lnTo>
                <a:lnTo>
                  <a:pt x="1273175" y="1476375"/>
                </a:lnTo>
                <a:lnTo>
                  <a:pt x="1279525" y="1577975"/>
                </a:lnTo>
                <a:lnTo>
                  <a:pt x="1276350" y="1625600"/>
                </a:lnTo>
                <a:lnTo>
                  <a:pt x="1257300" y="1670050"/>
                </a:lnTo>
                <a:lnTo>
                  <a:pt x="1222375" y="1711325"/>
                </a:lnTo>
                <a:lnTo>
                  <a:pt x="1190625" y="1711325"/>
                </a:lnTo>
                <a:lnTo>
                  <a:pt x="1146175" y="1698625"/>
                </a:lnTo>
                <a:lnTo>
                  <a:pt x="1127125" y="1685925"/>
                </a:lnTo>
                <a:lnTo>
                  <a:pt x="1079500" y="1638300"/>
                </a:lnTo>
                <a:lnTo>
                  <a:pt x="987425" y="1457325"/>
                </a:lnTo>
                <a:lnTo>
                  <a:pt x="914400" y="1333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C7A434-46E4-4964-B068-030FDCD8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397" y="1551698"/>
            <a:ext cx="4444369" cy="42553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740262-F1B1-4BB0-B345-493CB275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367" y="1589343"/>
            <a:ext cx="4450466" cy="426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  <p:bldP spid="15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DA6688-6408-4EAD-85A5-DFD1A504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301311"/>
            <a:ext cx="4444369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6" y="1658090"/>
            <a:ext cx="87407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ビーバーの大工事　　　　　　　　　　　　　　工 引 内 明 弓 矢 古 寺 親 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主語とじゅつ語　　　　　　　　　　　　　　　鳴 雪 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あそび方を　せつ明しよう　　　　　　　　　　麦 茶 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たからものを　しょうかいしよう　　　　　　　細 道 肉 午 黒 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なかまになることば　　　　　　　　　　　　　春 冬 東 西 父 母 兄 姉 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同じところ、ちがうところ　　　　　　　　　　電 曜 社 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お手紙　　　　　　　　　　　　　　　　　　　羽 首 計 雲 番 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おくりがなに　気を　つけよう　　　　　　　　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「ありがとう」を　つたえよう　　　　　　　　京 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どんな本を　読んだかな　　　　　　　　　　　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かさこじぞう　　　　　　　　　　　　　　　　市 店 歌 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声に　出して　みよう　　　　　　　　　　　　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この人を　しょうかいします　　　　　　　　　理 直 汽 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ことばを　広げよう　　　　　　　　　　　　　公 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あなのやくわり　　　　　　　　　　　　　　　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すきな　場しょを　教えよう　　　　　　　　　台</a:t>
            </a: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276259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2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106723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</p:spTree>
    <p:extLst>
      <p:ext uri="{BB962C8B-B14F-4D97-AF65-F5344CB8AC3E}">
        <p14:creationId xmlns:p14="http://schemas.microsoft.com/office/powerpoint/2010/main" val="201524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0A9F043-086B-4B4C-B96C-C3B13E889720}"/>
              </a:ext>
            </a:extLst>
          </p:cNvPr>
          <p:cNvSpPr/>
          <p:nvPr/>
        </p:nvSpPr>
        <p:spPr>
          <a:xfrm>
            <a:off x="5743575" y="1462089"/>
            <a:ext cx="552450" cy="1838325"/>
          </a:xfrm>
          <a:custGeom>
            <a:avLst/>
            <a:gdLst>
              <a:gd name="connsiteX0" fmla="*/ 250031 w 552450"/>
              <a:gd name="connsiteY0" fmla="*/ 923925 h 1838325"/>
              <a:gd name="connsiteX1" fmla="*/ 240506 w 552450"/>
              <a:gd name="connsiteY1" fmla="*/ 538162 h 1838325"/>
              <a:gd name="connsiteX2" fmla="*/ 233363 w 552450"/>
              <a:gd name="connsiteY2" fmla="*/ 347662 h 1838325"/>
              <a:gd name="connsiteX3" fmla="*/ 228600 w 552450"/>
              <a:gd name="connsiteY3" fmla="*/ 302418 h 1838325"/>
              <a:gd name="connsiteX4" fmla="*/ 216694 w 552450"/>
              <a:gd name="connsiteY4" fmla="*/ 266700 h 1838325"/>
              <a:gd name="connsiteX5" fmla="*/ 185738 w 552450"/>
              <a:gd name="connsiteY5" fmla="*/ 211931 h 1838325"/>
              <a:gd name="connsiteX6" fmla="*/ 145256 w 552450"/>
              <a:gd name="connsiteY6" fmla="*/ 166687 h 1838325"/>
              <a:gd name="connsiteX7" fmla="*/ 97631 w 552450"/>
              <a:gd name="connsiteY7" fmla="*/ 119062 h 1838325"/>
              <a:gd name="connsiteX8" fmla="*/ 42863 w 552450"/>
              <a:gd name="connsiteY8" fmla="*/ 73818 h 1838325"/>
              <a:gd name="connsiteX9" fmla="*/ 9525 w 552450"/>
              <a:gd name="connsiteY9" fmla="*/ 45243 h 1838325"/>
              <a:gd name="connsiteX10" fmla="*/ 0 w 552450"/>
              <a:gd name="connsiteY10" fmla="*/ 26193 h 1838325"/>
              <a:gd name="connsiteX11" fmla="*/ 0 w 552450"/>
              <a:gd name="connsiteY11" fmla="*/ 9525 h 1838325"/>
              <a:gd name="connsiteX12" fmla="*/ 19050 w 552450"/>
              <a:gd name="connsiteY12" fmla="*/ 0 h 1838325"/>
              <a:gd name="connsiteX13" fmla="*/ 76200 w 552450"/>
              <a:gd name="connsiteY13" fmla="*/ 9525 h 1838325"/>
              <a:gd name="connsiteX14" fmla="*/ 223838 w 552450"/>
              <a:gd name="connsiteY14" fmla="*/ 52387 h 1838325"/>
              <a:gd name="connsiteX15" fmla="*/ 354806 w 552450"/>
              <a:gd name="connsiteY15" fmla="*/ 111918 h 1838325"/>
              <a:gd name="connsiteX16" fmla="*/ 450056 w 552450"/>
              <a:gd name="connsiteY16" fmla="*/ 171450 h 1838325"/>
              <a:gd name="connsiteX17" fmla="*/ 500063 w 552450"/>
              <a:gd name="connsiteY17" fmla="*/ 216693 h 1838325"/>
              <a:gd name="connsiteX18" fmla="*/ 531019 w 552450"/>
              <a:gd name="connsiteY18" fmla="*/ 254793 h 1838325"/>
              <a:gd name="connsiteX19" fmla="*/ 545306 w 552450"/>
              <a:gd name="connsiteY19" fmla="*/ 295275 h 1838325"/>
              <a:gd name="connsiteX20" fmla="*/ 552450 w 552450"/>
              <a:gd name="connsiteY20" fmla="*/ 333375 h 1838325"/>
              <a:gd name="connsiteX21" fmla="*/ 547688 w 552450"/>
              <a:gd name="connsiteY21" fmla="*/ 395287 h 1838325"/>
              <a:gd name="connsiteX22" fmla="*/ 526256 w 552450"/>
              <a:gd name="connsiteY22" fmla="*/ 490537 h 1838325"/>
              <a:gd name="connsiteX23" fmla="*/ 507206 w 552450"/>
              <a:gd name="connsiteY23" fmla="*/ 602456 h 1838325"/>
              <a:gd name="connsiteX24" fmla="*/ 502444 w 552450"/>
              <a:gd name="connsiteY24" fmla="*/ 688181 h 1838325"/>
              <a:gd name="connsiteX25" fmla="*/ 502444 w 552450"/>
              <a:gd name="connsiteY25" fmla="*/ 1657350 h 1838325"/>
              <a:gd name="connsiteX26" fmla="*/ 500063 w 552450"/>
              <a:gd name="connsiteY26" fmla="*/ 1743075 h 1838325"/>
              <a:gd name="connsiteX27" fmla="*/ 388144 w 552450"/>
              <a:gd name="connsiteY27" fmla="*/ 1838325 h 1838325"/>
              <a:gd name="connsiteX28" fmla="*/ 254794 w 552450"/>
              <a:gd name="connsiteY28" fmla="*/ 1788318 h 1838325"/>
              <a:gd name="connsiteX29" fmla="*/ 250031 w 552450"/>
              <a:gd name="connsiteY29" fmla="*/ 923925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2450" h="1838325">
                <a:moveTo>
                  <a:pt x="250031" y="923925"/>
                </a:moveTo>
                <a:lnTo>
                  <a:pt x="240506" y="538162"/>
                </a:lnTo>
                <a:lnTo>
                  <a:pt x="233363" y="347662"/>
                </a:lnTo>
                <a:lnTo>
                  <a:pt x="228600" y="302418"/>
                </a:lnTo>
                <a:lnTo>
                  <a:pt x="216694" y="266700"/>
                </a:lnTo>
                <a:lnTo>
                  <a:pt x="185738" y="211931"/>
                </a:lnTo>
                <a:lnTo>
                  <a:pt x="145256" y="166687"/>
                </a:lnTo>
                <a:lnTo>
                  <a:pt x="97631" y="119062"/>
                </a:lnTo>
                <a:lnTo>
                  <a:pt x="42863" y="73818"/>
                </a:lnTo>
                <a:lnTo>
                  <a:pt x="9525" y="45243"/>
                </a:lnTo>
                <a:lnTo>
                  <a:pt x="0" y="26193"/>
                </a:lnTo>
                <a:lnTo>
                  <a:pt x="0" y="9525"/>
                </a:lnTo>
                <a:lnTo>
                  <a:pt x="19050" y="0"/>
                </a:lnTo>
                <a:lnTo>
                  <a:pt x="76200" y="9525"/>
                </a:lnTo>
                <a:lnTo>
                  <a:pt x="223838" y="52387"/>
                </a:lnTo>
                <a:lnTo>
                  <a:pt x="354806" y="111918"/>
                </a:lnTo>
                <a:lnTo>
                  <a:pt x="450056" y="171450"/>
                </a:lnTo>
                <a:lnTo>
                  <a:pt x="500063" y="216693"/>
                </a:lnTo>
                <a:lnTo>
                  <a:pt x="531019" y="254793"/>
                </a:lnTo>
                <a:lnTo>
                  <a:pt x="545306" y="295275"/>
                </a:lnTo>
                <a:lnTo>
                  <a:pt x="552450" y="333375"/>
                </a:lnTo>
                <a:lnTo>
                  <a:pt x="547688" y="395287"/>
                </a:lnTo>
                <a:lnTo>
                  <a:pt x="526256" y="490537"/>
                </a:lnTo>
                <a:lnTo>
                  <a:pt x="507206" y="602456"/>
                </a:lnTo>
                <a:lnTo>
                  <a:pt x="502444" y="688181"/>
                </a:lnTo>
                <a:lnTo>
                  <a:pt x="502444" y="1657350"/>
                </a:lnTo>
                <a:cubicBezTo>
                  <a:pt x="501650" y="1685925"/>
                  <a:pt x="500857" y="1714500"/>
                  <a:pt x="500063" y="1743075"/>
                </a:cubicBezTo>
                <a:lnTo>
                  <a:pt x="388144" y="1838325"/>
                </a:lnTo>
                <a:lnTo>
                  <a:pt x="254794" y="1788318"/>
                </a:lnTo>
                <a:cubicBezTo>
                  <a:pt x="253206" y="1507331"/>
                  <a:pt x="251619" y="1226343"/>
                  <a:pt x="250031" y="9239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8C266BC-0E9F-4797-993B-5102EE176A1C}"/>
              </a:ext>
            </a:extLst>
          </p:cNvPr>
          <p:cNvSpPr/>
          <p:nvPr/>
        </p:nvSpPr>
        <p:spPr>
          <a:xfrm>
            <a:off x="6589713" y="1712913"/>
            <a:ext cx="1001712" cy="1173162"/>
          </a:xfrm>
          <a:custGeom>
            <a:avLst/>
            <a:gdLst>
              <a:gd name="connsiteX0" fmla="*/ 466725 w 1002506"/>
              <a:gd name="connsiteY0" fmla="*/ 504825 h 1173956"/>
              <a:gd name="connsiteX1" fmla="*/ 566737 w 1002506"/>
              <a:gd name="connsiteY1" fmla="*/ 364331 h 1173956"/>
              <a:gd name="connsiteX2" fmla="*/ 595312 w 1002506"/>
              <a:gd name="connsiteY2" fmla="*/ 316706 h 1173956"/>
              <a:gd name="connsiteX3" fmla="*/ 611981 w 1002506"/>
              <a:gd name="connsiteY3" fmla="*/ 278606 h 1173956"/>
              <a:gd name="connsiteX4" fmla="*/ 616744 w 1002506"/>
              <a:gd name="connsiteY4" fmla="*/ 247650 h 1173956"/>
              <a:gd name="connsiteX5" fmla="*/ 611981 w 1002506"/>
              <a:gd name="connsiteY5" fmla="*/ 211931 h 1173956"/>
              <a:gd name="connsiteX6" fmla="*/ 595312 w 1002506"/>
              <a:gd name="connsiteY6" fmla="*/ 166687 h 1173956"/>
              <a:gd name="connsiteX7" fmla="*/ 564356 w 1002506"/>
              <a:gd name="connsiteY7" fmla="*/ 104775 h 1173956"/>
              <a:gd name="connsiteX8" fmla="*/ 523875 w 1002506"/>
              <a:gd name="connsiteY8" fmla="*/ 33337 h 1173956"/>
              <a:gd name="connsiteX9" fmla="*/ 519112 w 1002506"/>
              <a:gd name="connsiteY9" fmla="*/ 14287 h 1173956"/>
              <a:gd name="connsiteX10" fmla="*/ 533400 w 1002506"/>
              <a:gd name="connsiteY10" fmla="*/ 0 h 1173956"/>
              <a:gd name="connsiteX11" fmla="*/ 566737 w 1002506"/>
              <a:gd name="connsiteY11" fmla="*/ 0 h 1173956"/>
              <a:gd name="connsiteX12" fmla="*/ 645319 w 1002506"/>
              <a:gd name="connsiteY12" fmla="*/ 14287 h 1173956"/>
              <a:gd name="connsiteX13" fmla="*/ 721519 w 1002506"/>
              <a:gd name="connsiteY13" fmla="*/ 52387 h 1173956"/>
              <a:gd name="connsiteX14" fmla="*/ 804862 w 1002506"/>
              <a:gd name="connsiteY14" fmla="*/ 114300 h 1173956"/>
              <a:gd name="connsiteX15" fmla="*/ 881062 w 1002506"/>
              <a:gd name="connsiteY15" fmla="*/ 195262 h 1173956"/>
              <a:gd name="connsiteX16" fmla="*/ 935831 w 1002506"/>
              <a:gd name="connsiteY16" fmla="*/ 266700 h 1173956"/>
              <a:gd name="connsiteX17" fmla="*/ 976312 w 1002506"/>
              <a:gd name="connsiteY17" fmla="*/ 335756 h 1173956"/>
              <a:gd name="connsiteX18" fmla="*/ 997744 w 1002506"/>
              <a:gd name="connsiteY18" fmla="*/ 383381 h 1173956"/>
              <a:gd name="connsiteX19" fmla="*/ 1002506 w 1002506"/>
              <a:gd name="connsiteY19" fmla="*/ 416719 h 1173956"/>
              <a:gd name="connsiteX20" fmla="*/ 995362 w 1002506"/>
              <a:gd name="connsiteY20" fmla="*/ 452437 h 1173956"/>
              <a:gd name="connsiteX21" fmla="*/ 983456 w 1002506"/>
              <a:gd name="connsiteY21" fmla="*/ 471487 h 1173956"/>
              <a:gd name="connsiteX22" fmla="*/ 957262 w 1002506"/>
              <a:gd name="connsiteY22" fmla="*/ 488156 h 1173956"/>
              <a:gd name="connsiteX23" fmla="*/ 876300 w 1002506"/>
              <a:gd name="connsiteY23" fmla="*/ 533400 h 1173956"/>
              <a:gd name="connsiteX24" fmla="*/ 407194 w 1002506"/>
              <a:gd name="connsiteY24" fmla="*/ 890587 h 1173956"/>
              <a:gd name="connsiteX25" fmla="*/ 66675 w 1002506"/>
              <a:gd name="connsiteY25" fmla="*/ 1157287 h 1173956"/>
              <a:gd name="connsiteX26" fmla="*/ 42862 w 1002506"/>
              <a:gd name="connsiteY26" fmla="*/ 1169194 h 1173956"/>
              <a:gd name="connsiteX27" fmla="*/ 21431 w 1002506"/>
              <a:gd name="connsiteY27" fmla="*/ 1173956 h 1173956"/>
              <a:gd name="connsiteX28" fmla="*/ 2381 w 1002506"/>
              <a:gd name="connsiteY28" fmla="*/ 1166812 h 1173956"/>
              <a:gd name="connsiteX29" fmla="*/ 0 w 1002506"/>
              <a:gd name="connsiteY29" fmla="*/ 1140619 h 1173956"/>
              <a:gd name="connsiteX30" fmla="*/ 21431 w 1002506"/>
              <a:gd name="connsiteY30" fmla="*/ 1104900 h 1173956"/>
              <a:gd name="connsiteX31" fmla="*/ 188119 w 1002506"/>
              <a:gd name="connsiteY31" fmla="*/ 888206 h 1173956"/>
              <a:gd name="connsiteX32" fmla="*/ 466725 w 1002506"/>
              <a:gd name="connsiteY32" fmla="*/ 504825 h 117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2506" h="1173956">
                <a:moveTo>
                  <a:pt x="466725" y="504825"/>
                </a:moveTo>
                <a:lnTo>
                  <a:pt x="566737" y="364331"/>
                </a:lnTo>
                <a:lnTo>
                  <a:pt x="595312" y="316706"/>
                </a:lnTo>
                <a:lnTo>
                  <a:pt x="611981" y="278606"/>
                </a:lnTo>
                <a:lnTo>
                  <a:pt x="616744" y="247650"/>
                </a:lnTo>
                <a:lnTo>
                  <a:pt x="611981" y="211931"/>
                </a:lnTo>
                <a:lnTo>
                  <a:pt x="595312" y="166687"/>
                </a:lnTo>
                <a:lnTo>
                  <a:pt x="564356" y="104775"/>
                </a:lnTo>
                <a:lnTo>
                  <a:pt x="523875" y="33337"/>
                </a:lnTo>
                <a:lnTo>
                  <a:pt x="519112" y="14287"/>
                </a:lnTo>
                <a:lnTo>
                  <a:pt x="533400" y="0"/>
                </a:lnTo>
                <a:lnTo>
                  <a:pt x="566737" y="0"/>
                </a:lnTo>
                <a:lnTo>
                  <a:pt x="645319" y="14287"/>
                </a:lnTo>
                <a:lnTo>
                  <a:pt x="721519" y="52387"/>
                </a:lnTo>
                <a:lnTo>
                  <a:pt x="804862" y="114300"/>
                </a:lnTo>
                <a:lnTo>
                  <a:pt x="881062" y="195262"/>
                </a:lnTo>
                <a:lnTo>
                  <a:pt x="935831" y="266700"/>
                </a:lnTo>
                <a:lnTo>
                  <a:pt x="976312" y="335756"/>
                </a:lnTo>
                <a:lnTo>
                  <a:pt x="997744" y="383381"/>
                </a:lnTo>
                <a:lnTo>
                  <a:pt x="1002506" y="416719"/>
                </a:lnTo>
                <a:lnTo>
                  <a:pt x="995362" y="452437"/>
                </a:lnTo>
                <a:lnTo>
                  <a:pt x="983456" y="471487"/>
                </a:lnTo>
                <a:lnTo>
                  <a:pt x="957262" y="488156"/>
                </a:lnTo>
                <a:lnTo>
                  <a:pt x="876300" y="533400"/>
                </a:lnTo>
                <a:lnTo>
                  <a:pt x="407194" y="890587"/>
                </a:lnTo>
                <a:lnTo>
                  <a:pt x="66675" y="1157287"/>
                </a:lnTo>
                <a:lnTo>
                  <a:pt x="42862" y="1169194"/>
                </a:lnTo>
                <a:lnTo>
                  <a:pt x="21431" y="1173956"/>
                </a:lnTo>
                <a:lnTo>
                  <a:pt x="2381" y="1166812"/>
                </a:lnTo>
                <a:lnTo>
                  <a:pt x="0" y="1140619"/>
                </a:lnTo>
                <a:lnTo>
                  <a:pt x="21431" y="1104900"/>
                </a:lnTo>
                <a:lnTo>
                  <a:pt x="188119" y="888206"/>
                </a:lnTo>
                <a:lnTo>
                  <a:pt x="466725" y="504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3DE319A-1DFF-41E1-9A4C-B740B1DE104B}"/>
              </a:ext>
            </a:extLst>
          </p:cNvPr>
          <p:cNvSpPr/>
          <p:nvPr/>
        </p:nvSpPr>
        <p:spPr>
          <a:xfrm>
            <a:off x="4576763" y="2087563"/>
            <a:ext cx="730250" cy="1003300"/>
          </a:xfrm>
          <a:custGeom>
            <a:avLst/>
            <a:gdLst>
              <a:gd name="connsiteX0" fmla="*/ 326231 w 731043"/>
              <a:gd name="connsiteY0" fmla="*/ 226219 h 1002507"/>
              <a:gd name="connsiteX1" fmla="*/ 71437 w 731043"/>
              <a:gd name="connsiteY1" fmla="*/ 28575 h 1002507"/>
              <a:gd name="connsiteX2" fmla="*/ 35718 w 731043"/>
              <a:gd name="connsiteY2" fmla="*/ 2382 h 1002507"/>
              <a:gd name="connsiteX3" fmla="*/ 16668 w 731043"/>
              <a:gd name="connsiteY3" fmla="*/ 0 h 1002507"/>
              <a:gd name="connsiteX4" fmla="*/ 2381 w 731043"/>
              <a:gd name="connsiteY4" fmla="*/ 11907 h 1002507"/>
              <a:gd name="connsiteX5" fmla="*/ 0 w 731043"/>
              <a:gd name="connsiteY5" fmla="*/ 30957 h 1002507"/>
              <a:gd name="connsiteX6" fmla="*/ 11906 w 731043"/>
              <a:gd name="connsiteY6" fmla="*/ 59532 h 1002507"/>
              <a:gd name="connsiteX7" fmla="*/ 69056 w 731043"/>
              <a:gd name="connsiteY7" fmla="*/ 138113 h 1002507"/>
              <a:gd name="connsiteX8" fmla="*/ 109537 w 731043"/>
              <a:gd name="connsiteY8" fmla="*/ 192882 h 1002507"/>
              <a:gd name="connsiteX9" fmla="*/ 245268 w 731043"/>
              <a:gd name="connsiteY9" fmla="*/ 397669 h 1002507"/>
              <a:gd name="connsiteX10" fmla="*/ 342900 w 731043"/>
              <a:gd name="connsiteY10" fmla="*/ 581025 h 1002507"/>
              <a:gd name="connsiteX11" fmla="*/ 416718 w 731043"/>
              <a:gd name="connsiteY11" fmla="*/ 738188 h 1002507"/>
              <a:gd name="connsiteX12" fmla="*/ 452437 w 731043"/>
              <a:gd name="connsiteY12" fmla="*/ 826294 h 1002507"/>
              <a:gd name="connsiteX13" fmla="*/ 476250 w 731043"/>
              <a:gd name="connsiteY13" fmla="*/ 871538 h 1002507"/>
              <a:gd name="connsiteX14" fmla="*/ 509587 w 731043"/>
              <a:gd name="connsiteY14" fmla="*/ 926307 h 1002507"/>
              <a:gd name="connsiteX15" fmla="*/ 540543 w 731043"/>
              <a:gd name="connsiteY15" fmla="*/ 962025 h 1002507"/>
              <a:gd name="connsiteX16" fmla="*/ 559593 w 731043"/>
              <a:gd name="connsiteY16" fmla="*/ 981075 h 1002507"/>
              <a:gd name="connsiteX17" fmla="*/ 578643 w 731043"/>
              <a:gd name="connsiteY17" fmla="*/ 997744 h 1002507"/>
              <a:gd name="connsiteX18" fmla="*/ 604837 w 731043"/>
              <a:gd name="connsiteY18" fmla="*/ 1002507 h 1002507"/>
              <a:gd name="connsiteX19" fmla="*/ 631031 w 731043"/>
              <a:gd name="connsiteY19" fmla="*/ 997744 h 1002507"/>
              <a:gd name="connsiteX20" fmla="*/ 659606 w 731043"/>
              <a:gd name="connsiteY20" fmla="*/ 973932 h 1002507"/>
              <a:gd name="connsiteX21" fmla="*/ 678656 w 731043"/>
              <a:gd name="connsiteY21" fmla="*/ 945357 h 1002507"/>
              <a:gd name="connsiteX22" fmla="*/ 700087 w 731043"/>
              <a:gd name="connsiteY22" fmla="*/ 892969 h 1002507"/>
              <a:gd name="connsiteX23" fmla="*/ 731043 w 731043"/>
              <a:gd name="connsiteY23" fmla="*/ 785813 h 1002507"/>
              <a:gd name="connsiteX24" fmla="*/ 731043 w 731043"/>
              <a:gd name="connsiteY24" fmla="*/ 738188 h 1002507"/>
              <a:gd name="connsiteX25" fmla="*/ 707231 w 731043"/>
              <a:gd name="connsiteY25" fmla="*/ 633413 h 1002507"/>
              <a:gd name="connsiteX26" fmla="*/ 666750 w 731043"/>
              <a:gd name="connsiteY26" fmla="*/ 559594 h 1002507"/>
              <a:gd name="connsiteX27" fmla="*/ 611981 w 731043"/>
              <a:gd name="connsiteY27" fmla="*/ 483394 h 1002507"/>
              <a:gd name="connsiteX28" fmla="*/ 557212 w 731043"/>
              <a:gd name="connsiteY28" fmla="*/ 426244 h 1002507"/>
              <a:gd name="connsiteX29" fmla="*/ 326231 w 731043"/>
              <a:gd name="connsiteY29" fmla="*/ 226219 h 1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1043" h="1002507">
                <a:moveTo>
                  <a:pt x="326231" y="226219"/>
                </a:moveTo>
                <a:lnTo>
                  <a:pt x="71437" y="28575"/>
                </a:lnTo>
                <a:lnTo>
                  <a:pt x="35718" y="2382"/>
                </a:lnTo>
                <a:lnTo>
                  <a:pt x="16668" y="0"/>
                </a:lnTo>
                <a:lnTo>
                  <a:pt x="2381" y="11907"/>
                </a:lnTo>
                <a:lnTo>
                  <a:pt x="0" y="30957"/>
                </a:lnTo>
                <a:lnTo>
                  <a:pt x="11906" y="59532"/>
                </a:lnTo>
                <a:lnTo>
                  <a:pt x="69056" y="138113"/>
                </a:lnTo>
                <a:lnTo>
                  <a:pt x="109537" y="192882"/>
                </a:lnTo>
                <a:lnTo>
                  <a:pt x="245268" y="397669"/>
                </a:lnTo>
                <a:lnTo>
                  <a:pt x="342900" y="581025"/>
                </a:lnTo>
                <a:lnTo>
                  <a:pt x="416718" y="738188"/>
                </a:lnTo>
                <a:lnTo>
                  <a:pt x="452437" y="826294"/>
                </a:lnTo>
                <a:lnTo>
                  <a:pt x="476250" y="871538"/>
                </a:lnTo>
                <a:lnTo>
                  <a:pt x="509587" y="926307"/>
                </a:lnTo>
                <a:lnTo>
                  <a:pt x="540543" y="962025"/>
                </a:lnTo>
                <a:lnTo>
                  <a:pt x="559593" y="981075"/>
                </a:lnTo>
                <a:lnTo>
                  <a:pt x="578643" y="997744"/>
                </a:lnTo>
                <a:lnTo>
                  <a:pt x="604837" y="1002507"/>
                </a:lnTo>
                <a:lnTo>
                  <a:pt x="631031" y="997744"/>
                </a:lnTo>
                <a:lnTo>
                  <a:pt x="659606" y="973932"/>
                </a:lnTo>
                <a:lnTo>
                  <a:pt x="678656" y="945357"/>
                </a:lnTo>
                <a:lnTo>
                  <a:pt x="700087" y="892969"/>
                </a:lnTo>
                <a:lnTo>
                  <a:pt x="731043" y="785813"/>
                </a:lnTo>
                <a:lnTo>
                  <a:pt x="731043" y="738188"/>
                </a:lnTo>
                <a:lnTo>
                  <a:pt x="707231" y="633413"/>
                </a:lnTo>
                <a:lnTo>
                  <a:pt x="666750" y="559594"/>
                </a:lnTo>
                <a:lnTo>
                  <a:pt x="611981" y="483394"/>
                </a:lnTo>
                <a:lnTo>
                  <a:pt x="557212" y="426244"/>
                </a:lnTo>
                <a:lnTo>
                  <a:pt x="326231" y="226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CC6585E-E1AA-4713-8BEC-748B588B1EAC}"/>
              </a:ext>
            </a:extLst>
          </p:cNvPr>
          <p:cNvSpPr/>
          <p:nvPr/>
        </p:nvSpPr>
        <p:spPr>
          <a:xfrm>
            <a:off x="3892551" y="3008313"/>
            <a:ext cx="4225925" cy="825500"/>
          </a:xfrm>
          <a:custGeom>
            <a:avLst/>
            <a:gdLst>
              <a:gd name="connsiteX0" fmla="*/ 1533064 w 4225275"/>
              <a:gd name="connsiteY0" fmla="*/ 329728 h 826019"/>
              <a:gd name="connsiteX1" fmla="*/ 1900184 w 4225275"/>
              <a:gd name="connsiteY1" fmla="*/ 258344 h 826019"/>
              <a:gd name="connsiteX2" fmla="*/ 2155128 w 4225275"/>
              <a:gd name="connsiteY2" fmla="*/ 214153 h 826019"/>
              <a:gd name="connsiteX3" fmla="*/ 2345487 w 4225275"/>
              <a:gd name="connsiteY3" fmla="*/ 180161 h 826019"/>
              <a:gd name="connsiteX4" fmla="*/ 2654819 w 4225275"/>
              <a:gd name="connsiteY4" fmla="*/ 152967 h 826019"/>
              <a:gd name="connsiteX5" fmla="*/ 3212297 w 4225275"/>
              <a:gd name="connsiteY5" fmla="*/ 101978 h 826019"/>
              <a:gd name="connsiteX6" fmla="*/ 3538626 w 4225275"/>
              <a:gd name="connsiteY6" fmla="*/ 71384 h 826019"/>
              <a:gd name="connsiteX7" fmla="*/ 3603211 w 4225275"/>
              <a:gd name="connsiteY7" fmla="*/ 57787 h 826019"/>
              <a:gd name="connsiteX8" fmla="*/ 3708588 w 4225275"/>
              <a:gd name="connsiteY8" fmla="*/ 0 h 826019"/>
              <a:gd name="connsiteX9" fmla="*/ 3735782 w 4225275"/>
              <a:gd name="connsiteY9" fmla="*/ 3399 h 826019"/>
              <a:gd name="connsiteX10" fmla="*/ 3868353 w 4225275"/>
              <a:gd name="connsiteY10" fmla="*/ 30593 h 826019"/>
              <a:gd name="connsiteX11" fmla="*/ 4055313 w 4225275"/>
              <a:gd name="connsiteY11" fmla="*/ 88381 h 826019"/>
              <a:gd name="connsiteX12" fmla="*/ 4160689 w 4225275"/>
              <a:gd name="connsiteY12" fmla="*/ 139370 h 826019"/>
              <a:gd name="connsiteX13" fmla="*/ 4187884 w 4225275"/>
              <a:gd name="connsiteY13" fmla="*/ 166564 h 826019"/>
              <a:gd name="connsiteX14" fmla="*/ 4208279 w 4225275"/>
              <a:gd name="connsiteY14" fmla="*/ 193758 h 826019"/>
              <a:gd name="connsiteX15" fmla="*/ 4221876 w 4225275"/>
              <a:gd name="connsiteY15" fmla="*/ 224351 h 826019"/>
              <a:gd name="connsiteX16" fmla="*/ 4225275 w 4225275"/>
              <a:gd name="connsiteY16" fmla="*/ 258344 h 826019"/>
              <a:gd name="connsiteX17" fmla="*/ 4218477 w 4225275"/>
              <a:gd name="connsiteY17" fmla="*/ 282138 h 826019"/>
              <a:gd name="connsiteX18" fmla="*/ 4191283 w 4225275"/>
              <a:gd name="connsiteY18" fmla="*/ 316131 h 826019"/>
              <a:gd name="connsiteX19" fmla="*/ 4150492 w 4225275"/>
              <a:gd name="connsiteY19" fmla="*/ 329728 h 826019"/>
              <a:gd name="connsiteX20" fmla="*/ 4072309 w 4225275"/>
              <a:gd name="connsiteY20" fmla="*/ 333127 h 826019"/>
              <a:gd name="connsiteX21" fmla="*/ 3650801 w 4225275"/>
              <a:gd name="connsiteY21" fmla="*/ 326329 h 826019"/>
              <a:gd name="connsiteX22" fmla="*/ 3195301 w 4225275"/>
              <a:gd name="connsiteY22" fmla="*/ 339926 h 826019"/>
              <a:gd name="connsiteX23" fmla="*/ 2651420 w 4225275"/>
              <a:gd name="connsiteY23" fmla="*/ 367120 h 826019"/>
              <a:gd name="connsiteX24" fmla="*/ 2481457 w 4225275"/>
              <a:gd name="connsiteY24" fmla="*/ 380717 h 826019"/>
              <a:gd name="connsiteX25" fmla="*/ 2250307 w 4225275"/>
              <a:gd name="connsiteY25" fmla="*/ 404512 h 826019"/>
              <a:gd name="connsiteX26" fmla="*/ 1815202 w 4225275"/>
              <a:gd name="connsiteY26" fmla="*/ 469097 h 826019"/>
              <a:gd name="connsiteX27" fmla="*/ 1655437 w 4225275"/>
              <a:gd name="connsiteY27" fmla="*/ 496291 h 826019"/>
              <a:gd name="connsiteX28" fmla="*/ 1111556 w 4225275"/>
              <a:gd name="connsiteY28" fmla="*/ 622064 h 826019"/>
              <a:gd name="connsiteX29" fmla="*/ 880407 w 4225275"/>
              <a:gd name="connsiteY29" fmla="*/ 690049 h 826019"/>
              <a:gd name="connsiteX30" fmla="*/ 662855 w 4225275"/>
              <a:gd name="connsiteY30" fmla="*/ 771631 h 826019"/>
              <a:gd name="connsiteX31" fmla="*/ 547280 w 4225275"/>
              <a:gd name="connsiteY31" fmla="*/ 826019 h 826019"/>
              <a:gd name="connsiteX32" fmla="*/ 523485 w 4225275"/>
              <a:gd name="connsiteY32" fmla="*/ 826019 h 826019"/>
              <a:gd name="connsiteX33" fmla="*/ 445302 w 4225275"/>
              <a:gd name="connsiteY33" fmla="*/ 805624 h 826019"/>
              <a:gd name="connsiteX34" fmla="*/ 353522 w 4225275"/>
              <a:gd name="connsiteY34" fmla="*/ 764833 h 826019"/>
              <a:gd name="connsiteX35" fmla="*/ 220951 w 4225275"/>
              <a:gd name="connsiteY35" fmla="*/ 669654 h 826019"/>
              <a:gd name="connsiteX36" fmla="*/ 112175 w 4225275"/>
              <a:gd name="connsiteY36" fmla="*/ 577874 h 826019"/>
              <a:gd name="connsiteX37" fmla="*/ 13597 w 4225275"/>
              <a:gd name="connsiteY37" fmla="*/ 472497 h 826019"/>
              <a:gd name="connsiteX38" fmla="*/ 0 w 4225275"/>
              <a:gd name="connsiteY38" fmla="*/ 435105 h 826019"/>
              <a:gd name="connsiteX39" fmla="*/ 0 w 4225275"/>
              <a:gd name="connsiteY39" fmla="*/ 411310 h 826019"/>
              <a:gd name="connsiteX40" fmla="*/ 16996 w 4225275"/>
              <a:gd name="connsiteY40" fmla="*/ 411310 h 826019"/>
              <a:gd name="connsiteX41" fmla="*/ 67985 w 4225275"/>
              <a:gd name="connsiteY41" fmla="*/ 428306 h 826019"/>
              <a:gd name="connsiteX42" fmla="*/ 139369 w 4225275"/>
              <a:gd name="connsiteY42" fmla="*/ 455500 h 826019"/>
              <a:gd name="connsiteX43" fmla="*/ 220951 w 4225275"/>
              <a:gd name="connsiteY43" fmla="*/ 475896 h 826019"/>
              <a:gd name="connsiteX44" fmla="*/ 309332 w 4225275"/>
              <a:gd name="connsiteY44" fmla="*/ 492892 h 826019"/>
              <a:gd name="connsiteX45" fmla="*/ 452101 w 4225275"/>
              <a:gd name="connsiteY45" fmla="*/ 503090 h 826019"/>
              <a:gd name="connsiteX46" fmla="*/ 615265 w 4225275"/>
              <a:gd name="connsiteY46" fmla="*/ 503090 h 826019"/>
              <a:gd name="connsiteX47" fmla="*/ 724041 w 4225275"/>
              <a:gd name="connsiteY47" fmla="*/ 489493 h 826019"/>
              <a:gd name="connsiteX48" fmla="*/ 1533064 w 4225275"/>
              <a:gd name="connsiteY48" fmla="*/ 329728 h 8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25275" h="826019">
                <a:moveTo>
                  <a:pt x="1533064" y="329728"/>
                </a:moveTo>
                <a:lnTo>
                  <a:pt x="1900184" y="258344"/>
                </a:lnTo>
                <a:lnTo>
                  <a:pt x="2155128" y="214153"/>
                </a:lnTo>
                <a:lnTo>
                  <a:pt x="2345487" y="180161"/>
                </a:lnTo>
                <a:lnTo>
                  <a:pt x="2654819" y="152967"/>
                </a:lnTo>
                <a:lnTo>
                  <a:pt x="3212297" y="101978"/>
                </a:lnTo>
                <a:lnTo>
                  <a:pt x="3538626" y="71384"/>
                </a:lnTo>
                <a:lnTo>
                  <a:pt x="3603211" y="57787"/>
                </a:lnTo>
                <a:lnTo>
                  <a:pt x="3708588" y="0"/>
                </a:lnTo>
                <a:lnTo>
                  <a:pt x="3735782" y="3399"/>
                </a:lnTo>
                <a:lnTo>
                  <a:pt x="3868353" y="30593"/>
                </a:lnTo>
                <a:lnTo>
                  <a:pt x="4055313" y="88381"/>
                </a:lnTo>
                <a:lnTo>
                  <a:pt x="4160689" y="139370"/>
                </a:lnTo>
                <a:lnTo>
                  <a:pt x="4187884" y="166564"/>
                </a:lnTo>
                <a:lnTo>
                  <a:pt x="4208279" y="193758"/>
                </a:lnTo>
                <a:lnTo>
                  <a:pt x="4221876" y="224351"/>
                </a:lnTo>
                <a:lnTo>
                  <a:pt x="4225275" y="258344"/>
                </a:lnTo>
                <a:lnTo>
                  <a:pt x="4218477" y="282138"/>
                </a:lnTo>
                <a:lnTo>
                  <a:pt x="4191283" y="316131"/>
                </a:lnTo>
                <a:lnTo>
                  <a:pt x="4150492" y="329728"/>
                </a:lnTo>
                <a:lnTo>
                  <a:pt x="4072309" y="333127"/>
                </a:lnTo>
                <a:lnTo>
                  <a:pt x="3650801" y="326329"/>
                </a:lnTo>
                <a:lnTo>
                  <a:pt x="3195301" y="339926"/>
                </a:lnTo>
                <a:lnTo>
                  <a:pt x="2651420" y="367120"/>
                </a:lnTo>
                <a:lnTo>
                  <a:pt x="2481457" y="380717"/>
                </a:lnTo>
                <a:lnTo>
                  <a:pt x="2250307" y="404512"/>
                </a:lnTo>
                <a:lnTo>
                  <a:pt x="1815202" y="469097"/>
                </a:lnTo>
                <a:lnTo>
                  <a:pt x="1655437" y="496291"/>
                </a:lnTo>
                <a:lnTo>
                  <a:pt x="1111556" y="622064"/>
                </a:lnTo>
                <a:lnTo>
                  <a:pt x="880407" y="690049"/>
                </a:lnTo>
                <a:lnTo>
                  <a:pt x="662855" y="771631"/>
                </a:lnTo>
                <a:lnTo>
                  <a:pt x="547280" y="826019"/>
                </a:lnTo>
                <a:lnTo>
                  <a:pt x="523485" y="826019"/>
                </a:lnTo>
                <a:lnTo>
                  <a:pt x="445302" y="805624"/>
                </a:lnTo>
                <a:lnTo>
                  <a:pt x="353522" y="764833"/>
                </a:lnTo>
                <a:lnTo>
                  <a:pt x="220951" y="669654"/>
                </a:lnTo>
                <a:lnTo>
                  <a:pt x="112175" y="577874"/>
                </a:lnTo>
                <a:lnTo>
                  <a:pt x="13597" y="472497"/>
                </a:lnTo>
                <a:lnTo>
                  <a:pt x="0" y="435105"/>
                </a:lnTo>
                <a:lnTo>
                  <a:pt x="0" y="411310"/>
                </a:lnTo>
                <a:lnTo>
                  <a:pt x="16996" y="411310"/>
                </a:lnTo>
                <a:lnTo>
                  <a:pt x="67985" y="428306"/>
                </a:lnTo>
                <a:lnTo>
                  <a:pt x="139369" y="455500"/>
                </a:lnTo>
                <a:lnTo>
                  <a:pt x="220951" y="475896"/>
                </a:lnTo>
                <a:lnTo>
                  <a:pt x="309332" y="492892"/>
                </a:lnTo>
                <a:lnTo>
                  <a:pt x="452101" y="503090"/>
                </a:lnTo>
                <a:lnTo>
                  <a:pt x="615265" y="503090"/>
                </a:lnTo>
                <a:lnTo>
                  <a:pt x="724041" y="489493"/>
                </a:lnTo>
                <a:lnTo>
                  <a:pt x="1533064" y="329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87343D0-C1A8-4905-988A-3B893E6EFD6E}"/>
              </a:ext>
            </a:extLst>
          </p:cNvPr>
          <p:cNvSpPr/>
          <p:nvPr/>
        </p:nvSpPr>
        <p:spPr>
          <a:xfrm>
            <a:off x="4003675" y="3419475"/>
            <a:ext cx="1835150" cy="2470150"/>
          </a:xfrm>
          <a:custGeom>
            <a:avLst/>
            <a:gdLst>
              <a:gd name="connsiteX0" fmla="*/ 1654175 w 1835150"/>
              <a:gd name="connsiteY0" fmla="*/ 838200 h 2470150"/>
              <a:gd name="connsiteX1" fmla="*/ 1758950 w 1835150"/>
              <a:gd name="connsiteY1" fmla="*/ 581025 h 2470150"/>
              <a:gd name="connsiteX2" fmla="*/ 1781175 w 1835150"/>
              <a:gd name="connsiteY2" fmla="*/ 539750 h 2470150"/>
              <a:gd name="connsiteX3" fmla="*/ 1809750 w 1835150"/>
              <a:gd name="connsiteY3" fmla="*/ 501650 h 2470150"/>
              <a:gd name="connsiteX4" fmla="*/ 1828800 w 1835150"/>
              <a:gd name="connsiteY4" fmla="*/ 460375 h 2470150"/>
              <a:gd name="connsiteX5" fmla="*/ 1835150 w 1835150"/>
              <a:gd name="connsiteY5" fmla="*/ 406400 h 2470150"/>
              <a:gd name="connsiteX6" fmla="*/ 1819275 w 1835150"/>
              <a:gd name="connsiteY6" fmla="*/ 365125 h 2470150"/>
              <a:gd name="connsiteX7" fmla="*/ 1768475 w 1835150"/>
              <a:gd name="connsiteY7" fmla="*/ 269875 h 2470150"/>
              <a:gd name="connsiteX8" fmla="*/ 1717675 w 1835150"/>
              <a:gd name="connsiteY8" fmla="*/ 209550 h 2470150"/>
              <a:gd name="connsiteX9" fmla="*/ 1625600 w 1835150"/>
              <a:gd name="connsiteY9" fmla="*/ 120650 h 2470150"/>
              <a:gd name="connsiteX10" fmla="*/ 1555750 w 1835150"/>
              <a:gd name="connsiteY10" fmla="*/ 66675 h 2470150"/>
              <a:gd name="connsiteX11" fmla="*/ 1311275 w 1835150"/>
              <a:gd name="connsiteY11" fmla="*/ 0 h 2470150"/>
              <a:gd name="connsiteX12" fmla="*/ 1397000 w 1835150"/>
              <a:gd name="connsiteY12" fmla="*/ 123825 h 2470150"/>
              <a:gd name="connsiteX13" fmla="*/ 1425575 w 1835150"/>
              <a:gd name="connsiteY13" fmla="*/ 158750 h 2470150"/>
              <a:gd name="connsiteX14" fmla="*/ 1454150 w 1835150"/>
              <a:gd name="connsiteY14" fmla="*/ 212725 h 2470150"/>
              <a:gd name="connsiteX15" fmla="*/ 1473200 w 1835150"/>
              <a:gd name="connsiteY15" fmla="*/ 269875 h 2470150"/>
              <a:gd name="connsiteX16" fmla="*/ 1479550 w 1835150"/>
              <a:gd name="connsiteY16" fmla="*/ 314325 h 2470150"/>
              <a:gd name="connsiteX17" fmla="*/ 1482725 w 1835150"/>
              <a:gd name="connsiteY17" fmla="*/ 384175 h 2470150"/>
              <a:gd name="connsiteX18" fmla="*/ 1473200 w 1835150"/>
              <a:gd name="connsiteY18" fmla="*/ 447675 h 2470150"/>
              <a:gd name="connsiteX19" fmla="*/ 1428750 w 1835150"/>
              <a:gd name="connsiteY19" fmla="*/ 647700 h 2470150"/>
              <a:gd name="connsiteX20" fmla="*/ 1346200 w 1835150"/>
              <a:gd name="connsiteY20" fmla="*/ 869950 h 2470150"/>
              <a:gd name="connsiteX21" fmla="*/ 1273175 w 1835150"/>
              <a:gd name="connsiteY21" fmla="*/ 1035050 h 2470150"/>
              <a:gd name="connsiteX22" fmla="*/ 1139825 w 1835150"/>
              <a:gd name="connsiteY22" fmla="*/ 1285875 h 2470150"/>
              <a:gd name="connsiteX23" fmla="*/ 974725 w 1835150"/>
              <a:gd name="connsiteY23" fmla="*/ 1520825 h 2470150"/>
              <a:gd name="connsiteX24" fmla="*/ 825500 w 1835150"/>
              <a:gd name="connsiteY24" fmla="*/ 1708150 h 2470150"/>
              <a:gd name="connsiteX25" fmla="*/ 565150 w 1835150"/>
              <a:gd name="connsiteY25" fmla="*/ 1978025 h 2470150"/>
              <a:gd name="connsiteX26" fmla="*/ 311150 w 1835150"/>
              <a:gd name="connsiteY26" fmla="*/ 2200275 h 2470150"/>
              <a:gd name="connsiteX27" fmla="*/ 34925 w 1835150"/>
              <a:gd name="connsiteY27" fmla="*/ 2403475 h 2470150"/>
              <a:gd name="connsiteX28" fmla="*/ 9525 w 1835150"/>
              <a:gd name="connsiteY28" fmla="*/ 2428875 h 2470150"/>
              <a:gd name="connsiteX29" fmla="*/ 0 w 1835150"/>
              <a:gd name="connsiteY29" fmla="*/ 2454275 h 2470150"/>
              <a:gd name="connsiteX30" fmla="*/ 3175 w 1835150"/>
              <a:gd name="connsiteY30" fmla="*/ 2463800 h 2470150"/>
              <a:gd name="connsiteX31" fmla="*/ 19050 w 1835150"/>
              <a:gd name="connsiteY31" fmla="*/ 2470150 h 2470150"/>
              <a:gd name="connsiteX32" fmla="*/ 47625 w 1835150"/>
              <a:gd name="connsiteY32" fmla="*/ 2470150 h 2470150"/>
              <a:gd name="connsiteX33" fmla="*/ 130175 w 1835150"/>
              <a:gd name="connsiteY33" fmla="*/ 2425700 h 2470150"/>
              <a:gd name="connsiteX34" fmla="*/ 536575 w 1835150"/>
              <a:gd name="connsiteY34" fmla="*/ 2178050 h 2470150"/>
              <a:gd name="connsiteX35" fmla="*/ 860425 w 1835150"/>
              <a:gd name="connsiteY35" fmla="*/ 1939925 h 2470150"/>
              <a:gd name="connsiteX36" fmla="*/ 984250 w 1835150"/>
              <a:gd name="connsiteY36" fmla="*/ 1835150 h 2470150"/>
              <a:gd name="connsiteX37" fmla="*/ 1098550 w 1835150"/>
              <a:gd name="connsiteY37" fmla="*/ 1724025 h 2470150"/>
              <a:gd name="connsiteX38" fmla="*/ 1235075 w 1835150"/>
              <a:gd name="connsiteY38" fmla="*/ 1568450 h 2470150"/>
              <a:gd name="connsiteX39" fmla="*/ 1352550 w 1835150"/>
              <a:gd name="connsiteY39" fmla="*/ 1403350 h 2470150"/>
              <a:gd name="connsiteX40" fmla="*/ 1447800 w 1835150"/>
              <a:gd name="connsiteY40" fmla="*/ 1244600 h 2470150"/>
              <a:gd name="connsiteX41" fmla="*/ 1520825 w 1835150"/>
              <a:gd name="connsiteY41" fmla="*/ 1117600 h 2470150"/>
              <a:gd name="connsiteX42" fmla="*/ 1654175 w 1835150"/>
              <a:gd name="connsiteY42" fmla="*/ 838200 h 24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35150" h="2470150">
                <a:moveTo>
                  <a:pt x="1654175" y="838200"/>
                </a:moveTo>
                <a:lnTo>
                  <a:pt x="1758950" y="581025"/>
                </a:lnTo>
                <a:lnTo>
                  <a:pt x="1781175" y="539750"/>
                </a:lnTo>
                <a:lnTo>
                  <a:pt x="1809750" y="501650"/>
                </a:lnTo>
                <a:lnTo>
                  <a:pt x="1828800" y="460375"/>
                </a:lnTo>
                <a:lnTo>
                  <a:pt x="1835150" y="406400"/>
                </a:lnTo>
                <a:lnTo>
                  <a:pt x="1819275" y="365125"/>
                </a:lnTo>
                <a:lnTo>
                  <a:pt x="1768475" y="269875"/>
                </a:lnTo>
                <a:lnTo>
                  <a:pt x="1717675" y="209550"/>
                </a:lnTo>
                <a:lnTo>
                  <a:pt x="1625600" y="120650"/>
                </a:lnTo>
                <a:lnTo>
                  <a:pt x="1555750" y="66675"/>
                </a:lnTo>
                <a:lnTo>
                  <a:pt x="1311275" y="0"/>
                </a:lnTo>
                <a:lnTo>
                  <a:pt x="1397000" y="123825"/>
                </a:lnTo>
                <a:lnTo>
                  <a:pt x="1425575" y="158750"/>
                </a:lnTo>
                <a:lnTo>
                  <a:pt x="1454150" y="212725"/>
                </a:lnTo>
                <a:lnTo>
                  <a:pt x="1473200" y="269875"/>
                </a:lnTo>
                <a:lnTo>
                  <a:pt x="1479550" y="314325"/>
                </a:lnTo>
                <a:lnTo>
                  <a:pt x="1482725" y="384175"/>
                </a:lnTo>
                <a:lnTo>
                  <a:pt x="1473200" y="447675"/>
                </a:lnTo>
                <a:lnTo>
                  <a:pt x="1428750" y="647700"/>
                </a:lnTo>
                <a:lnTo>
                  <a:pt x="1346200" y="869950"/>
                </a:lnTo>
                <a:lnTo>
                  <a:pt x="1273175" y="1035050"/>
                </a:lnTo>
                <a:lnTo>
                  <a:pt x="1139825" y="1285875"/>
                </a:lnTo>
                <a:lnTo>
                  <a:pt x="974725" y="1520825"/>
                </a:lnTo>
                <a:lnTo>
                  <a:pt x="825500" y="1708150"/>
                </a:lnTo>
                <a:lnTo>
                  <a:pt x="565150" y="1978025"/>
                </a:lnTo>
                <a:lnTo>
                  <a:pt x="311150" y="2200275"/>
                </a:lnTo>
                <a:lnTo>
                  <a:pt x="34925" y="2403475"/>
                </a:lnTo>
                <a:lnTo>
                  <a:pt x="9525" y="2428875"/>
                </a:lnTo>
                <a:lnTo>
                  <a:pt x="0" y="2454275"/>
                </a:lnTo>
                <a:lnTo>
                  <a:pt x="3175" y="2463800"/>
                </a:lnTo>
                <a:lnTo>
                  <a:pt x="19050" y="2470150"/>
                </a:lnTo>
                <a:lnTo>
                  <a:pt x="47625" y="2470150"/>
                </a:lnTo>
                <a:lnTo>
                  <a:pt x="130175" y="2425700"/>
                </a:lnTo>
                <a:lnTo>
                  <a:pt x="536575" y="2178050"/>
                </a:lnTo>
                <a:lnTo>
                  <a:pt x="860425" y="1939925"/>
                </a:lnTo>
                <a:lnTo>
                  <a:pt x="984250" y="1835150"/>
                </a:lnTo>
                <a:lnTo>
                  <a:pt x="1098550" y="1724025"/>
                </a:lnTo>
                <a:lnTo>
                  <a:pt x="1235075" y="1568450"/>
                </a:lnTo>
                <a:lnTo>
                  <a:pt x="1352550" y="1403350"/>
                </a:lnTo>
                <a:lnTo>
                  <a:pt x="1447800" y="1244600"/>
                </a:lnTo>
                <a:lnTo>
                  <a:pt x="1520825" y="1117600"/>
                </a:lnTo>
                <a:lnTo>
                  <a:pt x="1654175" y="838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0190406-CBA9-4BB1-8EC1-1264C6FC213A}"/>
              </a:ext>
            </a:extLst>
          </p:cNvPr>
          <p:cNvSpPr/>
          <p:nvPr/>
        </p:nvSpPr>
        <p:spPr>
          <a:xfrm>
            <a:off x="6067425" y="3282951"/>
            <a:ext cx="2444750" cy="2447925"/>
          </a:xfrm>
          <a:custGeom>
            <a:avLst/>
            <a:gdLst>
              <a:gd name="connsiteX0" fmla="*/ 234950 w 2444750"/>
              <a:gd name="connsiteY0" fmla="*/ 908050 h 2447925"/>
              <a:gd name="connsiteX1" fmla="*/ 241300 w 2444750"/>
              <a:gd name="connsiteY1" fmla="*/ 523875 h 2447925"/>
              <a:gd name="connsiteX2" fmla="*/ 244475 w 2444750"/>
              <a:gd name="connsiteY2" fmla="*/ 438150 h 2447925"/>
              <a:gd name="connsiteX3" fmla="*/ 244475 w 2444750"/>
              <a:gd name="connsiteY3" fmla="*/ 358775 h 2447925"/>
              <a:gd name="connsiteX4" fmla="*/ 234950 w 2444750"/>
              <a:gd name="connsiteY4" fmla="*/ 323850 h 2447925"/>
              <a:gd name="connsiteX5" fmla="*/ 209550 w 2444750"/>
              <a:gd name="connsiteY5" fmla="*/ 263525 h 2447925"/>
              <a:gd name="connsiteX6" fmla="*/ 168275 w 2444750"/>
              <a:gd name="connsiteY6" fmla="*/ 203200 h 2447925"/>
              <a:gd name="connsiteX7" fmla="*/ 92075 w 2444750"/>
              <a:gd name="connsiteY7" fmla="*/ 120650 h 2447925"/>
              <a:gd name="connsiteX8" fmla="*/ 0 w 2444750"/>
              <a:gd name="connsiteY8" fmla="*/ 0 h 2447925"/>
              <a:gd name="connsiteX9" fmla="*/ 333375 w 2444750"/>
              <a:gd name="connsiteY9" fmla="*/ 101600 h 2447925"/>
              <a:gd name="connsiteX10" fmla="*/ 355600 w 2444750"/>
              <a:gd name="connsiteY10" fmla="*/ 130175 h 2447925"/>
              <a:gd name="connsiteX11" fmla="*/ 419100 w 2444750"/>
              <a:gd name="connsiteY11" fmla="*/ 200025 h 2447925"/>
              <a:gd name="connsiteX12" fmla="*/ 482600 w 2444750"/>
              <a:gd name="connsiteY12" fmla="*/ 260350 h 2447925"/>
              <a:gd name="connsiteX13" fmla="*/ 527050 w 2444750"/>
              <a:gd name="connsiteY13" fmla="*/ 292100 h 2447925"/>
              <a:gd name="connsiteX14" fmla="*/ 565150 w 2444750"/>
              <a:gd name="connsiteY14" fmla="*/ 320675 h 2447925"/>
              <a:gd name="connsiteX15" fmla="*/ 584200 w 2444750"/>
              <a:gd name="connsiteY15" fmla="*/ 342900 h 2447925"/>
              <a:gd name="connsiteX16" fmla="*/ 593725 w 2444750"/>
              <a:gd name="connsiteY16" fmla="*/ 374650 h 2447925"/>
              <a:gd name="connsiteX17" fmla="*/ 587375 w 2444750"/>
              <a:gd name="connsiteY17" fmla="*/ 422275 h 2447925"/>
              <a:gd name="connsiteX18" fmla="*/ 555625 w 2444750"/>
              <a:gd name="connsiteY18" fmla="*/ 466725 h 2447925"/>
              <a:gd name="connsiteX19" fmla="*/ 523875 w 2444750"/>
              <a:gd name="connsiteY19" fmla="*/ 511175 h 2447925"/>
              <a:gd name="connsiteX20" fmla="*/ 495300 w 2444750"/>
              <a:gd name="connsiteY20" fmla="*/ 590550 h 2447925"/>
              <a:gd name="connsiteX21" fmla="*/ 479425 w 2444750"/>
              <a:gd name="connsiteY21" fmla="*/ 698500 h 2447925"/>
              <a:gd name="connsiteX22" fmla="*/ 441325 w 2444750"/>
              <a:gd name="connsiteY22" fmla="*/ 1047750 h 2447925"/>
              <a:gd name="connsiteX23" fmla="*/ 425450 w 2444750"/>
              <a:gd name="connsiteY23" fmla="*/ 1289050 h 2447925"/>
              <a:gd name="connsiteX24" fmla="*/ 425450 w 2444750"/>
              <a:gd name="connsiteY24" fmla="*/ 1644650 h 2447925"/>
              <a:gd name="connsiteX25" fmla="*/ 422275 w 2444750"/>
              <a:gd name="connsiteY25" fmla="*/ 1793875 h 2447925"/>
              <a:gd name="connsiteX26" fmla="*/ 431800 w 2444750"/>
              <a:gd name="connsiteY26" fmla="*/ 1917700 h 2447925"/>
              <a:gd name="connsiteX27" fmla="*/ 447675 w 2444750"/>
              <a:gd name="connsiteY27" fmla="*/ 1997075 h 2447925"/>
              <a:gd name="connsiteX28" fmla="*/ 469900 w 2444750"/>
              <a:gd name="connsiteY28" fmla="*/ 2054225 h 2447925"/>
              <a:gd name="connsiteX29" fmla="*/ 498475 w 2444750"/>
              <a:gd name="connsiteY29" fmla="*/ 2098675 h 2447925"/>
              <a:gd name="connsiteX30" fmla="*/ 530225 w 2444750"/>
              <a:gd name="connsiteY30" fmla="*/ 2136775 h 2447925"/>
              <a:gd name="connsiteX31" fmla="*/ 561975 w 2444750"/>
              <a:gd name="connsiteY31" fmla="*/ 2162175 h 2447925"/>
              <a:gd name="connsiteX32" fmla="*/ 619125 w 2444750"/>
              <a:gd name="connsiteY32" fmla="*/ 2187575 h 2447925"/>
              <a:gd name="connsiteX33" fmla="*/ 704850 w 2444750"/>
              <a:gd name="connsiteY33" fmla="*/ 2206625 h 2447925"/>
              <a:gd name="connsiteX34" fmla="*/ 844550 w 2444750"/>
              <a:gd name="connsiteY34" fmla="*/ 2222500 h 2447925"/>
              <a:gd name="connsiteX35" fmla="*/ 1085850 w 2444750"/>
              <a:gd name="connsiteY35" fmla="*/ 2225675 h 2447925"/>
              <a:gd name="connsiteX36" fmla="*/ 1470025 w 2444750"/>
              <a:gd name="connsiteY36" fmla="*/ 2206625 h 2447925"/>
              <a:gd name="connsiteX37" fmla="*/ 1603375 w 2444750"/>
              <a:gd name="connsiteY37" fmla="*/ 2187575 h 2447925"/>
              <a:gd name="connsiteX38" fmla="*/ 1724025 w 2444750"/>
              <a:gd name="connsiteY38" fmla="*/ 2162175 h 2447925"/>
              <a:gd name="connsiteX39" fmla="*/ 1851025 w 2444750"/>
              <a:gd name="connsiteY39" fmla="*/ 2114550 h 2447925"/>
              <a:gd name="connsiteX40" fmla="*/ 2362200 w 2444750"/>
              <a:gd name="connsiteY40" fmla="*/ 2092325 h 2447925"/>
              <a:gd name="connsiteX41" fmla="*/ 2384425 w 2444750"/>
              <a:gd name="connsiteY41" fmla="*/ 2101850 h 2447925"/>
              <a:gd name="connsiteX42" fmla="*/ 2416175 w 2444750"/>
              <a:gd name="connsiteY42" fmla="*/ 2117725 h 2447925"/>
              <a:gd name="connsiteX43" fmla="*/ 2435225 w 2444750"/>
              <a:gd name="connsiteY43" fmla="*/ 2136775 h 2447925"/>
              <a:gd name="connsiteX44" fmla="*/ 2444750 w 2444750"/>
              <a:gd name="connsiteY44" fmla="*/ 2168525 h 2447925"/>
              <a:gd name="connsiteX45" fmla="*/ 2438400 w 2444750"/>
              <a:gd name="connsiteY45" fmla="*/ 2209800 h 2447925"/>
              <a:gd name="connsiteX46" fmla="*/ 2419350 w 2444750"/>
              <a:gd name="connsiteY46" fmla="*/ 2260600 h 2447925"/>
              <a:gd name="connsiteX47" fmla="*/ 2397125 w 2444750"/>
              <a:gd name="connsiteY47" fmla="*/ 2276475 h 2447925"/>
              <a:gd name="connsiteX48" fmla="*/ 2257425 w 2444750"/>
              <a:gd name="connsiteY48" fmla="*/ 2324100 h 2447925"/>
              <a:gd name="connsiteX49" fmla="*/ 2082800 w 2444750"/>
              <a:gd name="connsiteY49" fmla="*/ 2368550 h 2447925"/>
              <a:gd name="connsiteX50" fmla="*/ 1841500 w 2444750"/>
              <a:gd name="connsiteY50" fmla="*/ 2409825 h 2447925"/>
              <a:gd name="connsiteX51" fmla="*/ 1504950 w 2444750"/>
              <a:gd name="connsiteY51" fmla="*/ 2435225 h 2447925"/>
              <a:gd name="connsiteX52" fmla="*/ 1098550 w 2444750"/>
              <a:gd name="connsiteY52" fmla="*/ 2447925 h 2447925"/>
              <a:gd name="connsiteX53" fmla="*/ 876300 w 2444750"/>
              <a:gd name="connsiteY53" fmla="*/ 2441575 h 2447925"/>
              <a:gd name="connsiteX54" fmla="*/ 762000 w 2444750"/>
              <a:gd name="connsiteY54" fmla="*/ 2428875 h 2447925"/>
              <a:gd name="connsiteX55" fmla="*/ 641350 w 2444750"/>
              <a:gd name="connsiteY55" fmla="*/ 2403475 h 2447925"/>
              <a:gd name="connsiteX56" fmla="*/ 511175 w 2444750"/>
              <a:gd name="connsiteY56" fmla="*/ 2355850 h 2447925"/>
              <a:gd name="connsiteX57" fmla="*/ 419100 w 2444750"/>
              <a:gd name="connsiteY57" fmla="*/ 2301875 h 2447925"/>
              <a:gd name="connsiteX58" fmla="*/ 361950 w 2444750"/>
              <a:gd name="connsiteY58" fmla="*/ 2254250 h 2447925"/>
              <a:gd name="connsiteX59" fmla="*/ 314325 w 2444750"/>
              <a:gd name="connsiteY59" fmla="*/ 2197100 h 2447925"/>
              <a:gd name="connsiteX60" fmla="*/ 292100 w 2444750"/>
              <a:gd name="connsiteY60" fmla="*/ 2143125 h 2447925"/>
              <a:gd name="connsiteX61" fmla="*/ 273050 w 2444750"/>
              <a:gd name="connsiteY61" fmla="*/ 2098675 h 2447925"/>
              <a:gd name="connsiteX62" fmla="*/ 250825 w 2444750"/>
              <a:gd name="connsiteY62" fmla="*/ 2000250 h 2447925"/>
              <a:gd name="connsiteX63" fmla="*/ 238125 w 2444750"/>
              <a:gd name="connsiteY63" fmla="*/ 1930400 h 2447925"/>
              <a:gd name="connsiteX64" fmla="*/ 225425 w 2444750"/>
              <a:gd name="connsiteY64" fmla="*/ 1809750 h 2447925"/>
              <a:gd name="connsiteX65" fmla="*/ 222250 w 2444750"/>
              <a:gd name="connsiteY65" fmla="*/ 1600200 h 2447925"/>
              <a:gd name="connsiteX66" fmla="*/ 225425 w 2444750"/>
              <a:gd name="connsiteY66" fmla="*/ 1225550 h 2447925"/>
              <a:gd name="connsiteX67" fmla="*/ 234950 w 2444750"/>
              <a:gd name="connsiteY67" fmla="*/ 90805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444750" h="2447925">
                <a:moveTo>
                  <a:pt x="234950" y="908050"/>
                </a:moveTo>
                <a:lnTo>
                  <a:pt x="241300" y="523875"/>
                </a:lnTo>
                <a:lnTo>
                  <a:pt x="244475" y="438150"/>
                </a:lnTo>
                <a:lnTo>
                  <a:pt x="244475" y="358775"/>
                </a:lnTo>
                <a:lnTo>
                  <a:pt x="234950" y="323850"/>
                </a:lnTo>
                <a:lnTo>
                  <a:pt x="209550" y="263525"/>
                </a:lnTo>
                <a:lnTo>
                  <a:pt x="168275" y="203200"/>
                </a:lnTo>
                <a:lnTo>
                  <a:pt x="92075" y="120650"/>
                </a:lnTo>
                <a:lnTo>
                  <a:pt x="0" y="0"/>
                </a:lnTo>
                <a:lnTo>
                  <a:pt x="333375" y="101600"/>
                </a:lnTo>
                <a:lnTo>
                  <a:pt x="355600" y="130175"/>
                </a:lnTo>
                <a:lnTo>
                  <a:pt x="419100" y="200025"/>
                </a:lnTo>
                <a:lnTo>
                  <a:pt x="482600" y="260350"/>
                </a:lnTo>
                <a:lnTo>
                  <a:pt x="527050" y="292100"/>
                </a:lnTo>
                <a:lnTo>
                  <a:pt x="565150" y="320675"/>
                </a:lnTo>
                <a:lnTo>
                  <a:pt x="584200" y="342900"/>
                </a:lnTo>
                <a:lnTo>
                  <a:pt x="593725" y="374650"/>
                </a:lnTo>
                <a:lnTo>
                  <a:pt x="587375" y="422275"/>
                </a:lnTo>
                <a:lnTo>
                  <a:pt x="555625" y="466725"/>
                </a:lnTo>
                <a:lnTo>
                  <a:pt x="523875" y="511175"/>
                </a:lnTo>
                <a:lnTo>
                  <a:pt x="495300" y="590550"/>
                </a:lnTo>
                <a:lnTo>
                  <a:pt x="479425" y="698500"/>
                </a:lnTo>
                <a:lnTo>
                  <a:pt x="441325" y="1047750"/>
                </a:lnTo>
                <a:lnTo>
                  <a:pt x="425450" y="1289050"/>
                </a:lnTo>
                <a:lnTo>
                  <a:pt x="425450" y="1644650"/>
                </a:lnTo>
                <a:cubicBezTo>
                  <a:pt x="424392" y="1694392"/>
                  <a:pt x="423333" y="1744133"/>
                  <a:pt x="422275" y="1793875"/>
                </a:cubicBezTo>
                <a:lnTo>
                  <a:pt x="431800" y="1917700"/>
                </a:lnTo>
                <a:lnTo>
                  <a:pt x="447675" y="1997075"/>
                </a:lnTo>
                <a:lnTo>
                  <a:pt x="469900" y="2054225"/>
                </a:lnTo>
                <a:lnTo>
                  <a:pt x="498475" y="2098675"/>
                </a:lnTo>
                <a:lnTo>
                  <a:pt x="530225" y="2136775"/>
                </a:lnTo>
                <a:lnTo>
                  <a:pt x="561975" y="2162175"/>
                </a:lnTo>
                <a:lnTo>
                  <a:pt x="619125" y="2187575"/>
                </a:lnTo>
                <a:lnTo>
                  <a:pt x="704850" y="2206625"/>
                </a:lnTo>
                <a:lnTo>
                  <a:pt x="844550" y="2222500"/>
                </a:lnTo>
                <a:lnTo>
                  <a:pt x="1085850" y="2225675"/>
                </a:lnTo>
                <a:lnTo>
                  <a:pt x="1470025" y="2206625"/>
                </a:lnTo>
                <a:lnTo>
                  <a:pt x="1603375" y="2187575"/>
                </a:lnTo>
                <a:lnTo>
                  <a:pt x="1724025" y="2162175"/>
                </a:lnTo>
                <a:lnTo>
                  <a:pt x="1851025" y="2114550"/>
                </a:lnTo>
                <a:lnTo>
                  <a:pt x="2362200" y="2092325"/>
                </a:lnTo>
                <a:lnTo>
                  <a:pt x="2384425" y="2101850"/>
                </a:lnTo>
                <a:lnTo>
                  <a:pt x="2416175" y="2117725"/>
                </a:lnTo>
                <a:lnTo>
                  <a:pt x="2435225" y="2136775"/>
                </a:lnTo>
                <a:lnTo>
                  <a:pt x="2444750" y="2168525"/>
                </a:lnTo>
                <a:lnTo>
                  <a:pt x="2438400" y="2209800"/>
                </a:lnTo>
                <a:lnTo>
                  <a:pt x="2419350" y="2260600"/>
                </a:lnTo>
                <a:lnTo>
                  <a:pt x="2397125" y="2276475"/>
                </a:lnTo>
                <a:lnTo>
                  <a:pt x="2257425" y="2324100"/>
                </a:lnTo>
                <a:lnTo>
                  <a:pt x="2082800" y="2368550"/>
                </a:lnTo>
                <a:lnTo>
                  <a:pt x="1841500" y="2409825"/>
                </a:lnTo>
                <a:lnTo>
                  <a:pt x="1504950" y="2435225"/>
                </a:lnTo>
                <a:lnTo>
                  <a:pt x="1098550" y="2447925"/>
                </a:lnTo>
                <a:lnTo>
                  <a:pt x="876300" y="2441575"/>
                </a:lnTo>
                <a:lnTo>
                  <a:pt x="762000" y="2428875"/>
                </a:lnTo>
                <a:lnTo>
                  <a:pt x="641350" y="2403475"/>
                </a:lnTo>
                <a:lnTo>
                  <a:pt x="511175" y="2355850"/>
                </a:lnTo>
                <a:lnTo>
                  <a:pt x="419100" y="2301875"/>
                </a:lnTo>
                <a:lnTo>
                  <a:pt x="361950" y="2254250"/>
                </a:lnTo>
                <a:lnTo>
                  <a:pt x="314325" y="2197100"/>
                </a:lnTo>
                <a:lnTo>
                  <a:pt x="292100" y="2143125"/>
                </a:lnTo>
                <a:lnTo>
                  <a:pt x="273050" y="2098675"/>
                </a:lnTo>
                <a:lnTo>
                  <a:pt x="250825" y="2000250"/>
                </a:lnTo>
                <a:lnTo>
                  <a:pt x="238125" y="1930400"/>
                </a:lnTo>
                <a:lnTo>
                  <a:pt x="225425" y="1809750"/>
                </a:lnTo>
                <a:cubicBezTo>
                  <a:pt x="224367" y="1739900"/>
                  <a:pt x="223308" y="1670050"/>
                  <a:pt x="222250" y="1600200"/>
                </a:cubicBezTo>
                <a:cubicBezTo>
                  <a:pt x="223308" y="1475317"/>
                  <a:pt x="224367" y="1350433"/>
                  <a:pt x="225425" y="1225550"/>
                </a:cubicBezTo>
                <a:lnTo>
                  <a:pt x="234950" y="908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4F214F5-6E80-4E8E-BA6E-8AA5969189DC}"/>
              </a:ext>
            </a:extLst>
          </p:cNvPr>
          <p:cNvSpPr/>
          <p:nvPr/>
        </p:nvSpPr>
        <p:spPr>
          <a:xfrm>
            <a:off x="7859714" y="4598989"/>
            <a:ext cx="606425" cy="822325"/>
          </a:xfrm>
          <a:custGeom>
            <a:avLst/>
            <a:gdLst>
              <a:gd name="connsiteX0" fmla="*/ 278607 w 604838"/>
              <a:gd name="connsiteY0" fmla="*/ 388144 h 823912"/>
              <a:gd name="connsiteX1" fmla="*/ 240507 w 604838"/>
              <a:gd name="connsiteY1" fmla="*/ 566737 h 823912"/>
              <a:gd name="connsiteX2" fmla="*/ 200025 w 604838"/>
              <a:gd name="connsiteY2" fmla="*/ 697706 h 823912"/>
              <a:gd name="connsiteX3" fmla="*/ 185738 w 604838"/>
              <a:gd name="connsiteY3" fmla="*/ 716756 h 823912"/>
              <a:gd name="connsiteX4" fmla="*/ 147638 w 604838"/>
              <a:gd name="connsiteY4" fmla="*/ 750094 h 823912"/>
              <a:gd name="connsiteX5" fmla="*/ 85725 w 604838"/>
              <a:gd name="connsiteY5" fmla="*/ 790575 h 823912"/>
              <a:gd name="connsiteX6" fmla="*/ 0 w 604838"/>
              <a:gd name="connsiteY6" fmla="*/ 823912 h 823912"/>
              <a:gd name="connsiteX7" fmla="*/ 604838 w 604838"/>
              <a:gd name="connsiteY7" fmla="*/ 802481 h 823912"/>
              <a:gd name="connsiteX8" fmla="*/ 552450 w 604838"/>
              <a:gd name="connsiteY8" fmla="*/ 762000 h 823912"/>
              <a:gd name="connsiteX9" fmla="*/ 507207 w 604838"/>
              <a:gd name="connsiteY9" fmla="*/ 704850 h 823912"/>
              <a:gd name="connsiteX10" fmla="*/ 476250 w 604838"/>
              <a:gd name="connsiteY10" fmla="*/ 645319 h 823912"/>
              <a:gd name="connsiteX11" fmla="*/ 457200 w 604838"/>
              <a:gd name="connsiteY11" fmla="*/ 590550 h 823912"/>
              <a:gd name="connsiteX12" fmla="*/ 442913 w 604838"/>
              <a:gd name="connsiteY12" fmla="*/ 514350 h 823912"/>
              <a:gd name="connsiteX13" fmla="*/ 411957 w 604838"/>
              <a:gd name="connsiteY13" fmla="*/ 192881 h 823912"/>
              <a:gd name="connsiteX14" fmla="*/ 397669 w 604838"/>
              <a:gd name="connsiteY14" fmla="*/ 38100 h 823912"/>
              <a:gd name="connsiteX15" fmla="*/ 388144 w 604838"/>
              <a:gd name="connsiteY15" fmla="*/ 11906 h 823912"/>
              <a:gd name="connsiteX16" fmla="*/ 371475 w 604838"/>
              <a:gd name="connsiteY16" fmla="*/ 0 h 823912"/>
              <a:gd name="connsiteX17" fmla="*/ 350044 w 604838"/>
              <a:gd name="connsiteY17" fmla="*/ 7144 h 823912"/>
              <a:gd name="connsiteX18" fmla="*/ 342900 w 604838"/>
              <a:gd name="connsiteY18" fmla="*/ 38100 h 823912"/>
              <a:gd name="connsiteX19" fmla="*/ 278607 w 604838"/>
              <a:gd name="connsiteY19" fmla="*/ 388144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4838" h="823912">
                <a:moveTo>
                  <a:pt x="278607" y="388144"/>
                </a:moveTo>
                <a:lnTo>
                  <a:pt x="240507" y="566737"/>
                </a:lnTo>
                <a:lnTo>
                  <a:pt x="200025" y="697706"/>
                </a:lnTo>
                <a:lnTo>
                  <a:pt x="185738" y="716756"/>
                </a:lnTo>
                <a:lnTo>
                  <a:pt x="147638" y="750094"/>
                </a:lnTo>
                <a:lnTo>
                  <a:pt x="85725" y="790575"/>
                </a:lnTo>
                <a:lnTo>
                  <a:pt x="0" y="823912"/>
                </a:lnTo>
                <a:lnTo>
                  <a:pt x="604838" y="802481"/>
                </a:lnTo>
                <a:lnTo>
                  <a:pt x="552450" y="762000"/>
                </a:lnTo>
                <a:lnTo>
                  <a:pt x="507207" y="704850"/>
                </a:lnTo>
                <a:lnTo>
                  <a:pt x="476250" y="645319"/>
                </a:lnTo>
                <a:lnTo>
                  <a:pt x="457200" y="590550"/>
                </a:lnTo>
                <a:lnTo>
                  <a:pt x="442913" y="514350"/>
                </a:lnTo>
                <a:lnTo>
                  <a:pt x="411957" y="192881"/>
                </a:lnTo>
                <a:lnTo>
                  <a:pt x="397669" y="38100"/>
                </a:lnTo>
                <a:lnTo>
                  <a:pt x="388144" y="11906"/>
                </a:lnTo>
                <a:lnTo>
                  <a:pt x="371475" y="0"/>
                </a:lnTo>
                <a:lnTo>
                  <a:pt x="350044" y="7144"/>
                </a:lnTo>
                <a:lnTo>
                  <a:pt x="342900" y="38100"/>
                </a:lnTo>
                <a:lnTo>
                  <a:pt x="278607" y="3881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08E21A7-2B0B-4EF0-A262-F53EC07E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51" y="1436686"/>
            <a:ext cx="4615072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C5852E7-75A3-481D-A7FA-43D28F4AC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730" y="1462089"/>
            <a:ext cx="4621169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69165E-2DF9-4EAA-AA4C-6A361946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215960"/>
            <a:ext cx="4615072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1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95CD7DC-2C5D-4B64-BE83-F2BA5B504F51}"/>
              </a:ext>
            </a:extLst>
          </p:cNvPr>
          <p:cNvSpPr/>
          <p:nvPr/>
        </p:nvSpPr>
        <p:spPr>
          <a:xfrm>
            <a:off x="3810000" y="1666875"/>
            <a:ext cx="1727200" cy="909638"/>
          </a:xfrm>
          <a:custGeom>
            <a:avLst/>
            <a:gdLst>
              <a:gd name="connsiteX0" fmla="*/ 762000 w 1726406"/>
              <a:gd name="connsiteY0" fmla="*/ 538163 h 909638"/>
              <a:gd name="connsiteX1" fmla="*/ 942975 w 1726406"/>
              <a:gd name="connsiteY1" fmla="*/ 447675 h 909638"/>
              <a:gd name="connsiteX2" fmla="*/ 1154906 w 1726406"/>
              <a:gd name="connsiteY2" fmla="*/ 333375 h 909638"/>
              <a:gd name="connsiteX3" fmla="*/ 1319213 w 1726406"/>
              <a:gd name="connsiteY3" fmla="*/ 233363 h 909638"/>
              <a:gd name="connsiteX4" fmla="*/ 1362075 w 1726406"/>
              <a:gd name="connsiteY4" fmla="*/ 202406 h 909638"/>
              <a:gd name="connsiteX5" fmla="*/ 1371600 w 1726406"/>
              <a:gd name="connsiteY5" fmla="*/ 185738 h 909638"/>
              <a:gd name="connsiteX6" fmla="*/ 1378744 w 1726406"/>
              <a:gd name="connsiteY6" fmla="*/ 161925 h 909638"/>
              <a:gd name="connsiteX7" fmla="*/ 1376363 w 1726406"/>
              <a:gd name="connsiteY7" fmla="*/ 138113 h 909638"/>
              <a:gd name="connsiteX8" fmla="*/ 1362075 w 1726406"/>
              <a:gd name="connsiteY8" fmla="*/ 111919 h 909638"/>
              <a:gd name="connsiteX9" fmla="*/ 1321594 w 1726406"/>
              <a:gd name="connsiteY9" fmla="*/ 85725 h 909638"/>
              <a:gd name="connsiteX10" fmla="*/ 1309688 w 1726406"/>
              <a:gd name="connsiteY10" fmla="*/ 76200 h 909638"/>
              <a:gd name="connsiteX11" fmla="*/ 1300163 w 1726406"/>
              <a:gd name="connsiteY11" fmla="*/ 71438 h 909638"/>
              <a:gd name="connsiteX12" fmla="*/ 1285875 w 1726406"/>
              <a:gd name="connsiteY12" fmla="*/ 52388 h 909638"/>
              <a:gd name="connsiteX13" fmla="*/ 1281113 w 1726406"/>
              <a:gd name="connsiteY13" fmla="*/ 33338 h 909638"/>
              <a:gd name="connsiteX14" fmla="*/ 1281113 w 1726406"/>
              <a:gd name="connsiteY14" fmla="*/ 19050 h 909638"/>
              <a:gd name="connsiteX15" fmla="*/ 1285875 w 1726406"/>
              <a:gd name="connsiteY15" fmla="*/ 14288 h 909638"/>
              <a:gd name="connsiteX16" fmla="*/ 1295400 w 1726406"/>
              <a:gd name="connsiteY16" fmla="*/ 4763 h 909638"/>
              <a:gd name="connsiteX17" fmla="*/ 1312069 w 1726406"/>
              <a:gd name="connsiteY17" fmla="*/ 0 h 909638"/>
              <a:gd name="connsiteX18" fmla="*/ 1335881 w 1726406"/>
              <a:gd name="connsiteY18" fmla="*/ 4763 h 909638"/>
              <a:gd name="connsiteX19" fmla="*/ 1433513 w 1726406"/>
              <a:gd name="connsiteY19" fmla="*/ 52388 h 909638"/>
              <a:gd name="connsiteX20" fmla="*/ 1504950 w 1726406"/>
              <a:gd name="connsiteY20" fmla="*/ 92869 h 909638"/>
              <a:gd name="connsiteX21" fmla="*/ 1559719 w 1726406"/>
              <a:gd name="connsiteY21" fmla="*/ 128588 h 909638"/>
              <a:gd name="connsiteX22" fmla="*/ 1631156 w 1726406"/>
              <a:gd name="connsiteY22" fmla="*/ 183356 h 909638"/>
              <a:gd name="connsiteX23" fmla="*/ 1695450 w 1726406"/>
              <a:gd name="connsiteY23" fmla="*/ 240506 h 909638"/>
              <a:gd name="connsiteX24" fmla="*/ 1716881 w 1726406"/>
              <a:gd name="connsiteY24" fmla="*/ 269081 h 909638"/>
              <a:gd name="connsiteX25" fmla="*/ 1726406 w 1726406"/>
              <a:gd name="connsiteY25" fmla="*/ 295275 h 909638"/>
              <a:gd name="connsiteX26" fmla="*/ 1721644 w 1726406"/>
              <a:gd name="connsiteY26" fmla="*/ 314325 h 909638"/>
              <a:gd name="connsiteX27" fmla="*/ 1714500 w 1726406"/>
              <a:gd name="connsiteY27" fmla="*/ 326231 h 909638"/>
              <a:gd name="connsiteX28" fmla="*/ 1690688 w 1726406"/>
              <a:gd name="connsiteY28" fmla="*/ 342900 h 909638"/>
              <a:gd name="connsiteX29" fmla="*/ 1538288 w 1726406"/>
              <a:gd name="connsiteY29" fmla="*/ 404813 h 909638"/>
              <a:gd name="connsiteX30" fmla="*/ 1064419 w 1726406"/>
              <a:gd name="connsiteY30" fmla="*/ 588169 h 909638"/>
              <a:gd name="connsiteX31" fmla="*/ 926306 w 1726406"/>
              <a:gd name="connsiteY31" fmla="*/ 645319 h 909638"/>
              <a:gd name="connsiteX32" fmla="*/ 752475 w 1726406"/>
              <a:gd name="connsiteY32" fmla="*/ 716756 h 909638"/>
              <a:gd name="connsiteX33" fmla="*/ 552450 w 1726406"/>
              <a:gd name="connsiteY33" fmla="*/ 781050 h 909638"/>
              <a:gd name="connsiteX34" fmla="*/ 371475 w 1726406"/>
              <a:gd name="connsiteY34" fmla="*/ 835819 h 909638"/>
              <a:gd name="connsiteX35" fmla="*/ 216694 w 1726406"/>
              <a:gd name="connsiteY35" fmla="*/ 873919 h 909638"/>
              <a:gd name="connsiteX36" fmla="*/ 23813 w 1726406"/>
              <a:gd name="connsiteY36" fmla="*/ 909638 h 909638"/>
              <a:gd name="connsiteX37" fmla="*/ 11906 w 1726406"/>
              <a:gd name="connsiteY37" fmla="*/ 907256 h 909638"/>
              <a:gd name="connsiteX38" fmla="*/ 2381 w 1726406"/>
              <a:gd name="connsiteY38" fmla="*/ 895350 h 909638"/>
              <a:gd name="connsiteX39" fmla="*/ 0 w 1726406"/>
              <a:gd name="connsiteY39" fmla="*/ 878681 h 909638"/>
              <a:gd name="connsiteX40" fmla="*/ 2381 w 1726406"/>
              <a:gd name="connsiteY40" fmla="*/ 869156 h 909638"/>
              <a:gd name="connsiteX41" fmla="*/ 14288 w 1726406"/>
              <a:gd name="connsiteY41" fmla="*/ 854869 h 909638"/>
              <a:gd name="connsiteX42" fmla="*/ 219075 w 1726406"/>
              <a:gd name="connsiteY42" fmla="*/ 783431 h 909638"/>
              <a:gd name="connsiteX43" fmla="*/ 447675 w 1726406"/>
              <a:gd name="connsiteY43" fmla="*/ 688181 h 909638"/>
              <a:gd name="connsiteX44" fmla="*/ 652463 w 1726406"/>
              <a:gd name="connsiteY44" fmla="*/ 592931 h 909638"/>
              <a:gd name="connsiteX45" fmla="*/ 762000 w 1726406"/>
              <a:gd name="connsiteY45" fmla="*/ 538163 h 9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26406" h="909638">
                <a:moveTo>
                  <a:pt x="762000" y="538163"/>
                </a:moveTo>
                <a:lnTo>
                  <a:pt x="942975" y="447675"/>
                </a:lnTo>
                <a:lnTo>
                  <a:pt x="1154906" y="333375"/>
                </a:lnTo>
                <a:lnTo>
                  <a:pt x="1319213" y="233363"/>
                </a:lnTo>
                <a:lnTo>
                  <a:pt x="1362075" y="202406"/>
                </a:lnTo>
                <a:lnTo>
                  <a:pt x="1371600" y="185738"/>
                </a:lnTo>
                <a:lnTo>
                  <a:pt x="1378744" y="161925"/>
                </a:lnTo>
                <a:lnTo>
                  <a:pt x="1376363" y="138113"/>
                </a:lnTo>
                <a:lnTo>
                  <a:pt x="1362075" y="111919"/>
                </a:lnTo>
                <a:lnTo>
                  <a:pt x="1321594" y="85725"/>
                </a:lnTo>
                <a:lnTo>
                  <a:pt x="1309688" y="76200"/>
                </a:lnTo>
                <a:lnTo>
                  <a:pt x="1300163" y="71438"/>
                </a:lnTo>
                <a:lnTo>
                  <a:pt x="1285875" y="52388"/>
                </a:lnTo>
                <a:lnTo>
                  <a:pt x="1281113" y="33338"/>
                </a:lnTo>
                <a:lnTo>
                  <a:pt x="1281113" y="19050"/>
                </a:lnTo>
                <a:lnTo>
                  <a:pt x="1285875" y="14288"/>
                </a:lnTo>
                <a:lnTo>
                  <a:pt x="1295400" y="4763"/>
                </a:lnTo>
                <a:lnTo>
                  <a:pt x="1312069" y="0"/>
                </a:lnTo>
                <a:lnTo>
                  <a:pt x="1335881" y="4763"/>
                </a:lnTo>
                <a:lnTo>
                  <a:pt x="1433513" y="52388"/>
                </a:lnTo>
                <a:lnTo>
                  <a:pt x="1504950" y="92869"/>
                </a:lnTo>
                <a:lnTo>
                  <a:pt x="1559719" y="128588"/>
                </a:lnTo>
                <a:lnTo>
                  <a:pt x="1631156" y="183356"/>
                </a:lnTo>
                <a:lnTo>
                  <a:pt x="1695450" y="240506"/>
                </a:lnTo>
                <a:lnTo>
                  <a:pt x="1716881" y="269081"/>
                </a:lnTo>
                <a:lnTo>
                  <a:pt x="1726406" y="295275"/>
                </a:lnTo>
                <a:lnTo>
                  <a:pt x="1721644" y="314325"/>
                </a:lnTo>
                <a:lnTo>
                  <a:pt x="1714500" y="326231"/>
                </a:lnTo>
                <a:lnTo>
                  <a:pt x="1690688" y="342900"/>
                </a:lnTo>
                <a:lnTo>
                  <a:pt x="1538288" y="404813"/>
                </a:lnTo>
                <a:lnTo>
                  <a:pt x="1064419" y="588169"/>
                </a:lnTo>
                <a:lnTo>
                  <a:pt x="926306" y="645319"/>
                </a:lnTo>
                <a:lnTo>
                  <a:pt x="752475" y="716756"/>
                </a:lnTo>
                <a:lnTo>
                  <a:pt x="552450" y="781050"/>
                </a:lnTo>
                <a:lnTo>
                  <a:pt x="371475" y="835819"/>
                </a:lnTo>
                <a:lnTo>
                  <a:pt x="216694" y="873919"/>
                </a:lnTo>
                <a:lnTo>
                  <a:pt x="23813" y="909638"/>
                </a:lnTo>
                <a:lnTo>
                  <a:pt x="11906" y="907256"/>
                </a:lnTo>
                <a:lnTo>
                  <a:pt x="2381" y="895350"/>
                </a:lnTo>
                <a:lnTo>
                  <a:pt x="0" y="878681"/>
                </a:lnTo>
                <a:lnTo>
                  <a:pt x="2381" y="869156"/>
                </a:lnTo>
                <a:lnTo>
                  <a:pt x="14288" y="854869"/>
                </a:lnTo>
                <a:lnTo>
                  <a:pt x="219075" y="783431"/>
                </a:lnTo>
                <a:lnTo>
                  <a:pt x="447675" y="688181"/>
                </a:lnTo>
                <a:lnTo>
                  <a:pt x="652463" y="592931"/>
                </a:lnTo>
                <a:lnTo>
                  <a:pt x="762000" y="5381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FFDBB4A-9182-41CE-A3C7-ABECEF0ECC9C}"/>
              </a:ext>
            </a:extLst>
          </p:cNvPr>
          <p:cNvSpPr/>
          <p:nvPr/>
        </p:nvSpPr>
        <p:spPr>
          <a:xfrm>
            <a:off x="3505201" y="2849564"/>
            <a:ext cx="2132013" cy="598487"/>
          </a:xfrm>
          <a:custGeom>
            <a:avLst/>
            <a:gdLst>
              <a:gd name="connsiteX0" fmla="*/ 797719 w 2131219"/>
              <a:gd name="connsiteY0" fmla="*/ 447675 h 597694"/>
              <a:gd name="connsiteX1" fmla="*/ 590550 w 2131219"/>
              <a:gd name="connsiteY1" fmla="*/ 509588 h 597694"/>
              <a:gd name="connsiteX2" fmla="*/ 461963 w 2131219"/>
              <a:gd name="connsiteY2" fmla="*/ 561975 h 597694"/>
              <a:gd name="connsiteX3" fmla="*/ 402431 w 2131219"/>
              <a:gd name="connsiteY3" fmla="*/ 597694 h 597694"/>
              <a:gd name="connsiteX4" fmla="*/ 371475 w 2131219"/>
              <a:gd name="connsiteY4" fmla="*/ 597694 h 597694"/>
              <a:gd name="connsiteX5" fmla="*/ 321469 w 2131219"/>
              <a:gd name="connsiteY5" fmla="*/ 583407 h 597694"/>
              <a:gd name="connsiteX6" fmla="*/ 183356 w 2131219"/>
              <a:gd name="connsiteY6" fmla="*/ 507207 h 597694"/>
              <a:gd name="connsiteX7" fmla="*/ 64294 w 2131219"/>
              <a:gd name="connsiteY7" fmla="*/ 423863 h 597694"/>
              <a:gd name="connsiteX8" fmla="*/ 19050 w 2131219"/>
              <a:gd name="connsiteY8" fmla="*/ 385763 h 597694"/>
              <a:gd name="connsiteX9" fmla="*/ 9525 w 2131219"/>
              <a:gd name="connsiteY9" fmla="*/ 371475 h 597694"/>
              <a:gd name="connsiteX10" fmla="*/ 4763 w 2131219"/>
              <a:gd name="connsiteY10" fmla="*/ 361950 h 597694"/>
              <a:gd name="connsiteX11" fmla="*/ 0 w 2131219"/>
              <a:gd name="connsiteY11" fmla="*/ 338138 h 597694"/>
              <a:gd name="connsiteX12" fmla="*/ 7144 w 2131219"/>
              <a:gd name="connsiteY12" fmla="*/ 323850 h 597694"/>
              <a:gd name="connsiteX13" fmla="*/ 11906 w 2131219"/>
              <a:gd name="connsiteY13" fmla="*/ 319088 h 597694"/>
              <a:gd name="connsiteX14" fmla="*/ 30956 w 2131219"/>
              <a:gd name="connsiteY14" fmla="*/ 316707 h 597694"/>
              <a:gd name="connsiteX15" fmla="*/ 61913 w 2131219"/>
              <a:gd name="connsiteY15" fmla="*/ 330994 h 597694"/>
              <a:gd name="connsiteX16" fmla="*/ 83344 w 2131219"/>
              <a:gd name="connsiteY16" fmla="*/ 340519 h 597694"/>
              <a:gd name="connsiteX17" fmla="*/ 140494 w 2131219"/>
              <a:gd name="connsiteY17" fmla="*/ 361950 h 597694"/>
              <a:gd name="connsiteX18" fmla="*/ 207169 w 2131219"/>
              <a:gd name="connsiteY18" fmla="*/ 373857 h 597694"/>
              <a:gd name="connsiteX19" fmla="*/ 264319 w 2131219"/>
              <a:gd name="connsiteY19" fmla="*/ 373857 h 597694"/>
              <a:gd name="connsiteX20" fmla="*/ 423863 w 2131219"/>
              <a:gd name="connsiteY20" fmla="*/ 345282 h 597694"/>
              <a:gd name="connsiteX21" fmla="*/ 840581 w 2131219"/>
              <a:gd name="connsiteY21" fmla="*/ 261938 h 597694"/>
              <a:gd name="connsiteX22" fmla="*/ 1243013 w 2131219"/>
              <a:gd name="connsiteY22" fmla="*/ 176213 h 597694"/>
              <a:gd name="connsiteX23" fmla="*/ 1428750 w 2131219"/>
              <a:gd name="connsiteY23" fmla="*/ 128588 h 597694"/>
              <a:gd name="connsiteX24" fmla="*/ 1597819 w 2131219"/>
              <a:gd name="connsiteY24" fmla="*/ 90488 h 597694"/>
              <a:gd name="connsiteX25" fmla="*/ 1704975 w 2131219"/>
              <a:gd name="connsiteY25" fmla="*/ 57150 h 597694"/>
              <a:gd name="connsiteX26" fmla="*/ 1816894 w 2131219"/>
              <a:gd name="connsiteY26" fmla="*/ 4763 h 597694"/>
              <a:gd name="connsiteX27" fmla="*/ 1852613 w 2131219"/>
              <a:gd name="connsiteY27" fmla="*/ 0 h 597694"/>
              <a:gd name="connsiteX28" fmla="*/ 1964531 w 2131219"/>
              <a:gd name="connsiteY28" fmla="*/ 21432 h 597694"/>
              <a:gd name="connsiteX29" fmla="*/ 2019300 w 2131219"/>
              <a:gd name="connsiteY29" fmla="*/ 40482 h 597694"/>
              <a:gd name="connsiteX30" fmla="*/ 2064544 w 2131219"/>
              <a:gd name="connsiteY30" fmla="*/ 64294 h 597694"/>
              <a:gd name="connsiteX31" fmla="*/ 2105025 w 2131219"/>
              <a:gd name="connsiteY31" fmla="*/ 95250 h 597694"/>
              <a:gd name="connsiteX32" fmla="*/ 2124075 w 2131219"/>
              <a:gd name="connsiteY32" fmla="*/ 119063 h 597694"/>
              <a:gd name="connsiteX33" fmla="*/ 2131219 w 2131219"/>
              <a:gd name="connsiteY33" fmla="*/ 140494 h 597694"/>
              <a:gd name="connsiteX34" fmla="*/ 2131219 w 2131219"/>
              <a:gd name="connsiteY34" fmla="*/ 164307 h 597694"/>
              <a:gd name="connsiteX35" fmla="*/ 2124075 w 2131219"/>
              <a:gd name="connsiteY35" fmla="*/ 183357 h 597694"/>
              <a:gd name="connsiteX36" fmla="*/ 2107406 w 2131219"/>
              <a:gd name="connsiteY36" fmla="*/ 197644 h 597694"/>
              <a:gd name="connsiteX37" fmla="*/ 2081213 w 2131219"/>
              <a:gd name="connsiteY37" fmla="*/ 207169 h 597694"/>
              <a:gd name="connsiteX38" fmla="*/ 2024063 w 2131219"/>
              <a:gd name="connsiteY38" fmla="*/ 216694 h 597694"/>
              <a:gd name="connsiteX39" fmla="*/ 1835944 w 2131219"/>
              <a:gd name="connsiteY39" fmla="*/ 228600 h 597694"/>
              <a:gd name="connsiteX40" fmla="*/ 1685925 w 2131219"/>
              <a:gd name="connsiteY40" fmla="*/ 252413 h 597694"/>
              <a:gd name="connsiteX41" fmla="*/ 1426369 w 2131219"/>
              <a:gd name="connsiteY41" fmla="*/ 311944 h 597694"/>
              <a:gd name="connsiteX42" fmla="*/ 1164431 w 2131219"/>
              <a:gd name="connsiteY42" fmla="*/ 361950 h 597694"/>
              <a:gd name="connsiteX43" fmla="*/ 797719 w 2131219"/>
              <a:gd name="connsiteY43" fmla="*/ 447675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31219" h="597694">
                <a:moveTo>
                  <a:pt x="797719" y="447675"/>
                </a:moveTo>
                <a:lnTo>
                  <a:pt x="590550" y="509588"/>
                </a:lnTo>
                <a:lnTo>
                  <a:pt x="461963" y="561975"/>
                </a:lnTo>
                <a:lnTo>
                  <a:pt x="402431" y="597694"/>
                </a:lnTo>
                <a:lnTo>
                  <a:pt x="371475" y="597694"/>
                </a:lnTo>
                <a:lnTo>
                  <a:pt x="321469" y="583407"/>
                </a:lnTo>
                <a:lnTo>
                  <a:pt x="183356" y="507207"/>
                </a:lnTo>
                <a:lnTo>
                  <a:pt x="64294" y="423863"/>
                </a:lnTo>
                <a:lnTo>
                  <a:pt x="19050" y="385763"/>
                </a:lnTo>
                <a:lnTo>
                  <a:pt x="9525" y="371475"/>
                </a:lnTo>
                <a:lnTo>
                  <a:pt x="4763" y="361950"/>
                </a:lnTo>
                <a:lnTo>
                  <a:pt x="0" y="338138"/>
                </a:lnTo>
                <a:lnTo>
                  <a:pt x="7144" y="323850"/>
                </a:lnTo>
                <a:lnTo>
                  <a:pt x="11906" y="319088"/>
                </a:lnTo>
                <a:lnTo>
                  <a:pt x="30956" y="316707"/>
                </a:lnTo>
                <a:lnTo>
                  <a:pt x="61913" y="330994"/>
                </a:lnTo>
                <a:lnTo>
                  <a:pt x="83344" y="340519"/>
                </a:lnTo>
                <a:lnTo>
                  <a:pt x="140494" y="361950"/>
                </a:lnTo>
                <a:lnTo>
                  <a:pt x="207169" y="373857"/>
                </a:lnTo>
                <a:lnTo>
                  <a:pt x="264319" y="373857"/>
                </a:lnTo>
                <a:lnTo>
                  <a:pt x="423863" y="345282"/>
                </a:lnTo>
                <a:lnTo>
                  <a:pt x="840581" y="261938"/>
                </a:lnTo>
                <a:lnTo>
                  <a:pt x="1243013" y="176213"/>
                </a:lnTo>
                <a:lnTo>
                  <a:pt x="1428750" y="128588"/>
                </a:lnTo>
                <a:lnTo>
                  <a:pt x="1597819" y="90488"/>
                </a:lnTo>
                <a:lnTo>
                  <a:pt x="1704975" y="57150"/>
                </a:lnTo>
                <a:lnTo>
                  <a:pt x="1816894" y="4763"/>
                </a:lnTo>
                <a:lnTo>
                  <a:pt x="1852613" y="0"/>
                </a:lnTo>
                <a:lnTo>
                  <a:pt x="1964531" y="21432"/>
                </a:lnTo>
                <a:lnTo>
                  <a:pt x="2019300" y="40482"/>
                </a:lnTo>
                <a:lnTo>
                  <a:pt x="2064544" y="64294"/>
                </a:lnTo>
                <a:lnTo>
                  <a:pt x="2105025" y="95250"/>
                </a:lnTo>
                <a:lnTo>
                  <a:pt x="2124075" y="119063"/>
                </a:lnTo>
                <a:lnTo>
                  <a:pt x="2131219" y="140494"/>
                </a:lnTo>
                <a:lnTo>
                  <a:pt x="2131219" y="164307"/>
                </a:lnTo>
                <a:lnTo>
                  <a:pt x="2124075" y="183357"/>
                </a:lnTo>
                <a:lnTo>
                  <a:pt x="2107406" y="197644"/>
                </a:lnTo>
                <a:lnTo>
                  <a:pt x="2081213" y="207169"/>
                </a:lnTo>
                <a:lnTo>
                  <a:pt x="2024063" y="216694"/>
                </a:lnTo>
                <a:lnTo>
                  <a:pt x="1835944" y="228600"/>
                </a:lnTo>
                <a:lnTo>
                  <a:pt x="1685925" y="252413"/>
                </a:lnTo>
                <a:lnTo>
                  <a:pt x="1426369" y="311944"/>
                </a:lnTo>
                <a:lnTo>
                  <a:pt x="1164431" y="361950"/>
                </a:lnTo>
                <a:lnTo>
                  <a:pt x="797719" y="447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E939416-4977-4E67-9C4D-92CD54499C53}"/>
              </a:ext>
            </a:extLst>
          </p:cNvPr>
          <p:cNvSpPr/>
          <p:nvPr/>
        </p:nvSpPr>
        <p:spPr>
          <a:xfrm>
            <a:off x="5799138" y="3028950"/>
            <a:ext cx="311150" cy="1004888"/>
          </a:xfrm>
          <a:custGeom>
            <a:avLst/>
            <a:gdLst>
              <a:gd name="connsiteX0" fmla="*/ 90487 w 311944"/>
              <a:gd name="connsiteY0" fmla="*/ 592931 h 1004888"/>
              <a:gd name="connsiteX1" fmla="*/ 116681 w 311944"/>
              <a:gd name="connsiteY1" fmla="*/ 526256 h 1004888"/>
              <a:gd name="connsiteX2" fmla="*/ 142875 w 311944"/>
              <a:gd name="connsiteY2" fmla="*/ 426244 h 1004888"/>
              <a:gd name="connsiteX3" fmla="*/ 161925 w 311944"/>
              <a:gd name="connsiteY3" fmla="*/ 319088 h 1004888"/>
              <a:gd name="connsiteX4" fmla="*/ 169069 w 311944"/>
              <a:gd name="connsiteY4" fmla="*/ 207169 h 1004888"/>
              <a:gd name="connsiteX5" fmla="*/ 166687 w 311944"/>
              <a:gd name="connsiteY5" fmla="*/ 140494 h 1004888"/>
              <a:gd name="connsiteX6" fmla="*/ 161925 w 311944"/>
              <a:gd name="connsiteY6" fmla="*/ 83344 h 1004888"/>
              <a:gd name="connsiteX7" fmla="*/ 159544 w 311944"/>
              <a:gd name="connsiteY7" fmla="*/ 52388 h 1004888"/>
              <a:gd name="connsiteX8" fmla="*/ 159544 w 311944"/>
              <a:gd name="connsiteY8" fmla="*/ 28575 h 1004888"/>
              <a:gd name="connsiteX9" fmla="*/ 159544 w 311944"/>
              <a:gd name="connsiteY9" fmla="*/ 11906 h 1004888"/>
              <a:gd name="connsiteX10" fmla="*/ 166687 w 311944"/>
              <a:gd name="connsiteY10" fmla="*/ 4763 h 1004888"/>
              <a:gd name="connsiteX11" fmla="*/ 185737 w 311944"/>
              <a:gd name="connsiteY11" fmla="*/ 0 h 1004888"/>
              <a:gd name="connsiteX12" fmla="*/ 200025 w 311944"/>
              <a:gd name="connsiteY12" fmla="*/ 4763 h 1004888"/>
              <a:gd name="connsiteX13" fmla="*/ 219075 w 311944"/>
              <a:gd name="connsiteY13" fmla="*/ 23813 h 1004888"/>
              <a:gd name="connsiteX14" fmla="*/ 238125 w 311944"/>
              <a:gd name="connsiteY14" fmla="*/ 66675 h 1004888"/>
              <a:gd name="connsiteX15" fmla="*/ 261937 w 311944"/>
              <a:gd name="connsiteY15" fmla="*/ 140494 h 1004888"/>
              <a:gd name="connsiteX16" fmla="*/ 290512 w 311944"/>
              <a:gd name="connsiteY16" fmla="*/ 264319 h 1004888"/>
              <a:gd name="connsiteX17" fmla="*/ 302419 w 311944"/>
              <a:gd name="connsiteY17" fmla="*/ 352425 h 1004888"/>
              <a:gd name="connsiteX18" fmla="*/ 309562 w 311944"/>
              <a:gd name="connsiteY18" fmla="*/ 428625 h 1004888"/>
              <a:gd name="connsiteX19" fmla="*/ 311944 w 311944"/>
              <a:gd name="connsiteY19" fmla="*/ 488156 h 1004888"/>
              <a:gd name="connsiteX20" fmla="*/ 292894 w 311944"/>
              <a:gd name="connsiteY20" fmla="*/ 609600 h 1004888"/>
              <a:gd name="connsiteX21" fmla="*/ 257175 w 311944"/>
              <a:gd name="connsiteY21" fmla="*/ 800100 h 1004888"/>
              <a:gd name="connsiteX22" fmla="*/ 226219 w 311944"/>
              <a:gd name="connsiteY22" fmla="*/ 907256 h 1004888"/>
              <a:gd name="connsiteX23" fmla="*/ 207169 w 311944"/>
              <a:gd name="connsiteY23" fmla="*/ 945356 h 1004888"/>
              <a:gd name="connsiteX24" fmla="*/ 185737 w 311944"/>
              <a:gd name="connsiteY24" fmla="*/ 971550 h 1004888"/>
              <a:gd name="connsiteX25" fmla="*/ 164306 w 311944"/>
              <a:gd name="connsiteY25" fmla="*/ 990600 h 1004888"/>
              <a:gd name="connsiteX26" fmla="*/ 145256 w 311944"/>
              <a:gd name="connsiteY26" fmla="*/ 1000125 h 1004888"/>
              <a:gd name="connsiteX27" fmla="*/ 123825 w 311944"/>
              <a:gd name="connsiteY27" fmla="*/ 1004888 h 1004888"/>
              <a:gd name="connsiteX28" fmla="*/ 97631 w 311944"/>
              <a:gd name="connsiteY28" fmla="*/ 1004888 h 1004888"/>
              <a:gd name="connsiteX29" fmla="*/ 71437 w 311944"/>
              <a:gd name="connsiteY29" fmla="*/ 992981 h 1004888"/>
              <a:gd name="connsiteX30" fmla="*/ 52387 w 311944"/>
              <a:gd name="connsiteY30" fmla="*/ 973931 h 1004888"/>
              <a:gd name="connsiteX31" fmla="*/ 33337 w 311944"/>
              <a:gd name="connsiteY31" fmla="*/ 940594 h 1004888"/>
              <a:gd name="connsiteX32" fmla="*/ 19050 w 311944"/>
              <a:gd name="connsiteY32" fmla="*/ 888206 h 1004888"/>
              <a:gd name="connsiteX33" fmla="*/ 9525 w 311944"/>
              <a:gd name="connsiteY33" fmla="*/ 838200 h 1004888"/>
              <a:gd name="connsiteX34" fmla="*/ 0 w 311944"/>
              <a:gd name="connsiteY34" fmla="*/ 788194 h 1004888"/>
              <a:gd name="connsiteX35" fmla="*/ 7144 w 311944"/>
              <a:gd name="connsiteY35" fmla="*/ 759619 h 1004888"/>
              <a:gd name="connsiteX36" fmla="*/ 90487 w 311944"/>
              <a:gd name="connsiteY36" fmla="*/ 592931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1944" h="1004888">
                <a:moveTo>
                  <a:pt x="90487" y="592931"/>
                </a:moveTo>
                <a:lnTo>
                  <a:pt x="116681" y="526256"/>
                </a:lnTo>
                <a:lnTo>
                  <a:pt x="142875" y="426244"/>
                </a:lnTo>
                <a:lnTo>
                  <a:pt x="161925" y="319088"/>
                </a:lnTo>
                <a:lnTo>
                  <a:pt x="169069" y="207169"/>
                </a:lnTo>
                <a:lnTo>
                  <a:pt x="166687" y="140494"/>
                </a:lnTo>
                <a:lnTo>
                  <a:pt x="161925" y="83344"/>
                </a:lnTo>
                <a:lnTo>
                  <a:pt x="159544" y="52388"/>
                </a:lnTo>
                <a:lnTo>
                  <a:pt x="159544" y="28575"/>
                </a:lnTo>
                <a:lnTo>
                  <a:pt x="159544" y="11906"/>
                </a:lnTo>
                <a:lnTo>
                  <a:pt x="166687" y="4763"/>
                </a:lnTo>
                <a:lnTo>
                  <a:pt x="185737" y="0"/>
                </a:lnTo>
                <a:lnTo>
                  <a:pt x="200025" y="4763"/>
                </a:lnTo>
                <a:lnTo>
                  <a:pt x="219075" y="23813"/>
                </a:lnTo>
                <a:lnTo>
                  <a:pt x="238125" y="66675"/>
                </a:lnTo>
                <a:lnTo>
                  <a:pt x="261937" y="140494"/>
                </a:lnTo>
                <a:lnTo>
                  <a:pt x="290512" y="264319"/>
                </a:lnTo>
                <a:lnTo>
                  <a:pt x="302419" y="352425"/>
                </a:lnTo>
                <a:lnTo>
                  <a:pt x="309562" y="428625"/>
                </a:lnTo>
                <a:lnTo>
                  <a:pt x="311944" y="488156"/>
                </a:lnTo>
                <a:lnTo>
                  <a:pt x="292894" y="609600"/>
                </a:lnTo>
                <a:lnTo>
                  <a:pt x="257175" y="800100"/>
                </a:lnTo>
                <a:lnTo>
                  <a:pt x="226219" y="907256"/>
                </a:lnTo>
                <a:lnTo>
                  <a:pt x="207169" y="945356"/>
                </a:lnTo>
                <a:lnTo>
                  <a:pt x="185737" y="971550"/>
                </a:lnTo>
                <a:lnTo>
                  <a:pt x="164306" y="990600"/>
                </a:lnTo>
                <a:lnTo>
                  <a:pt x="145256" y="1000125"/>
                </a:lnTo>
                <a:lnTo>
                  <a:pt x="123825" y="1004888"/>
                </a:lnTo>
                <a:lnTo>
                  <a:pt x="97631" y="1004888"/>
                </a:lnTo>
                <a:lnTo>
                  <a:pt x="71437" y="992981"/>
                </a:lnTo>
                <a:lnTo>
                  <a:pt x="52387" y="973931"/>
                </a:lnTo>
                <a:lnTo>
                  <a:pt x="33337" y="940594"/>
                </a:lnTo>
                <a:lnTo>
                  <a:pt x="19050" y="888206"/>
                </a:lnTo>
                <a:lnTo>
                  <a:pt x="9525" y="838200"/>
                </a:lnTo>
                <a:lnTo>
                  <a:pt x="0" y="788194"/>
                </a:lnTo>
                <a:lnTo>
                  <a:pt x="7144" y="759619"/>
                </a:lnTo>
                <a:lnTo>
                  <a:pt x="90487" y="592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C83B8E6-D7ED-4739-B89A-C88EB74136F5}"/>
              </a:ext>
            </a:extLst>
          </p:cNvPr>
          <p:cNvSpPr/>
          <p:nvPr/>
        </p:nvSpPr>
        <p:spPr>
          <a:xfrm>
            <a:off x="7096126" y="2624139"/>
            <a:ext cx="860425" cy="847725"/>
          </a:xfrm>
          <a:custGeom>
            <a:avLst/>
            <a:gdLst>
              <a:gd name="connsiteX0" fmla="*/ 285750 w 859631"/>
              <a:gd name="connsiteY0" fmla="*/ 464343 h 847725"/>
              <a:gd name="connsiteX1" fmla="*/ 407194 w 859631"/>
              <a:gd name="connsiteY1" fmla="*/ 311943 h 847725"/>
              <a:gd name="connsiteX2" fmla="*/ 442913 w 859631"/>
              <a:gd name="connsiteY2" fmla="*/ 269081 h 847725"/>
              <a:gd name="connsiteX3" fmla="*/ 461963 w 859631"/>
              <a:gd name="connsiteY3" fmla="*/ 226218 h 847725"/>
              <a:gd name="connsiteX4" fmla="*/ 464344 w 859631"/>
              <a:gd name="connsiteY4" fmla="*/ 188118 h 847725"/>
              <a:gd name="connsiteX5" fmla="*/ 464344 w 859631"/>
              <a:gd name="connsiteY5" fmla="*/ 173831 h 847725"/>
              <a:gd name="connsiteX6" fmla="*/ 450056 w 859631"/>
              <a:gd name="connsiteY6" fmla="*/ 142875 h 847725"/>
              <a:gd name="connsiteX7" fmla="*/ 423863 w 859631"/>
              <a:gd name="connsiteY7" fmla="*/ 116681 h 847725"/>
              <a:gd name="connsiteX8" fmla="*/ 383381 w 859631"/>
              <a:gd name="connsiteY8" fmla="*/ 90487 h 847725"/>
              <a:gd name="connsiteX9" fmla="*/ 347663 w 859631"/>
              <a:gd name="connsiteY9" fmla="*/ 66675 h 847725"/>
              <a:gd name="connsiteX10" fmla="*/ 333375 w 859631"/>
              <a:gd name="connsiteY10" fmla="*/ 50006 h 847725"/>
              <a:gd name="connsiteX11" fmla="*/ 328613 w 859631"/>
              <a:gd name="connsiteY11" fmla="*/ 30956 h 847725"/>
              <a:gd name="connsiteX12" fmla="*/ 328613 w 859631"/>
              <a:gd name="connsiteY12" fmla="*/ 16668 h 847725"/>
              <a:gd name="connsiteX13" fmla="*/ 335756 w 859631"/>
              <a:gd name="connsiteY13" fmla="*/ 4762 h 847725"/>
              <a:gd name="connsiteX14" fmla="*/ 359569 w 859631"/>
              <a:gd name="connsiteY14" fmla="*/ 0 h 847725"/>
              <a:gd name="connsiteX15" fmla="*/ 421481 w 859631"/>
              <a:gd name="connsiteY15" fmla="*/ 4762 h 847725"/>
              <a:gd name="connsiteX16" fmla="*/ 507206 w 859631"/>
              <a:gd name="connsiteY16" fmla="*/ 21431 h 847725"/>
              <a:gd name="connsiteX17" fmla="*/ 559594 w 859631"/>
              <a:gd name="connsiteY17" fmla="*/ 38100 h 847725"/>
              <a:gd name="connsiteX18" fmla="*/ 597694 w 859631"/>
              <a:gd name="connsiteY18" fmla="*/ 54768 h 847725"/>
              <a:gd name="connsiteX19" fmla="*/ 661988 w 859631"/>
              <a:gd name="connsiteY19" fmla="*/ 88106 h 847725"/>
              <a:gd name="connsiteX20" fmla="*/ 740569 w 859631"/>
              <a:gd name="connsiteY20" fmla="*/ 145256 h 847725"/>
              <a:gd name="connsiteX21" fmla="*/ 802481 w 859631"/>
              <a:gd name="connsiteY21" fmla="*/ 192881 h 847725"/>
              <a:gd name="connsiteX22" fmla="*/ 840581 w 859631"/>
              <a:gd name="connsiteY22" fmla="*/ 230981 h 847725"/>
              <a:gd name="connsiteX23" fmla="*/ 854869 w 859631"/>
              <a:gd name="connsiteY23" fmla="*/ 257175 h 847725"/>
              <a:gd name="connsiteX24" fmla="*/ 859631 w 859631"/>
              <a:gd name="connsiteY24" fmla="*/ 283368 h 847725"/>
              <a:gd name="connsiteX25" fmla="*/ 857250 w 859631"/>
              <a:gd name="connsiteY25" fmla="*/ 307181 h 847725"/>
              <a:gd name="connsiteX26" fmla="*/ 850106 w 859631"/>
              <a:gd name="connsiteY26" fmla="*/ 319087 h 847725"/>
              <a:gd name="connsiteX27" fmla="*/ 835819 w 859631"/>
              <a:gd name="connsiteY27" fmla="*/ 333375 h 847725"/>
              <a:gd name="connsiteX28" fmla="*/ 604838 w 859631"/>
              <a:gd name="connsiteY28" fmla="*/ 485775 h 847725"/>
              <a:gd name="connsiteX29" fmla="*/ 378619 w 859631"/>
              <a:gd name="connsiteY29" fmla="*/ 633412 h 847725"/>
              <a:gd name="connsiteX30" fmla="*/ 140494 w 859631"/>
              <a:gd name="connsiteY30" fmla="*/ 776287 h 847725"/>
              <a:gd name="connsiteX31" fmla="*/ 50006 w 859631"/>
              <a:gd name="connsiteY31" fmla="*/ 833437 h 847725"/>
              <a:gd name="connsiteX32" fmla="*/ 40481 w 859631"/>
              <a:gd name="connsiteY32" fmla="*/ 840581 h 847725"/>
              <a:gd name="connsiteX33" fmla="*/ 26194 w 859631"/>
              <a:gd name="connsiteY33" fmla="*/ 847725 h 847725"/>
              <a:gd name="connsiteX34" fmla="*/ 9525 w 859631"/>
              <a:gd name="connsiteY34" fmla="*/ 842962 h 847725"/>
              <a:gd name="connsiteX35" fmla="*/ 0 w 859631"/>
              <a:gd name="connsiteY35" fmla="*/ 833437 h 847725"/>
              <a:gd name="connsiteX36" fmla="*/ 0 w 859631"/>
              <a:gd name="connsiteY36" fmla="*/ 814387 h 847725"/>
              <a:gd name="connsiteX37" fmla="*/ 16669 w 859631"/>
              <a:gd name="connsiteY37" fmla="*/ 771525 h 847725"/>
              <a:gd name="connsiteX38" fmla="*/ 35719 w 859631"/>
              <a:gd name="connsiteY38" fmla="*/ 750093 h 847725"/>
              <a:gd name="connsiteX39" fmla="*/ 135731 w 859631"/>
              <a:gd name="connsiteY39" fmla="*/ 633412 h 847725"/>
              <a:gd name="connsiteX40" fmla="*/ 285750 w 859631"/>
              <a:gd name="connsiteY40" fmla="*/ 464343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9631" h="847725">
                <a:moveTo>
                  <a:pt x="285750" y="464343"/>
                </a:moveTo>
                <a:lnTo>
                  <a:pt x="407194" y="311943"/>
                </a:lnTo>
                <a:lnTo>
                  <a:pt x="442913" y="269081"/>
                </a:lnTo>
                <a:lnTo>
                  <a:pt x="461963" y="226218"/>
                </a:lnTo>
                <a:lnTo>
                  <a:pt x="464344" y="188118"/>
                </a:lnTo>
                <a:lnTo>
                  <a:pt x="464344" y="173831"/>
                </a:lnTo>
                <a:lnTo>
                  <a:pt x="450056" y="142875"/>
                </a:lnTo>
                <a:lnTo>
                  <a:pt x="423863" y="116681"/>
                </a:lnTo>
                <a:lnTo>
                  <a:pt x="383381" y="90487"/>
                </a:lnTo>
                <a:lnTo>
                  <a:pt x="347663" y="66675"/>
                </a:lnTo>
                <a:lnTo>
                  <a:pt x="333375" y="50006"/>
                </a:lnTo>
                <a:lnTo>
                  <a:pt x="328613" y="30956"/>
                </a:lnTo>
                <a:lnTo>
                  <a:pt x="328613" y="16668"/>
                </a:lnTo>
                <a:lnTo>
                  <a:pt x="335756" y="4762"/>
                </a:lnTo>
                <a:lnTo>
                  <a:pt x="359569" y="0"/>
                </a:lnTo>
                <a:lnTo>
                  <a:pt x="421481" y="4762"/>
                </a:lnTo>
                <a:lnTo>
                  <a:pt x="507206" y="21431"/>
                </a:lnTo>
                <a:lnTo>
                  <a:pt x="559594" y="38100"/>
                </a:lnTo>
                <a:lnTo>
                  <a:pt x="597694" y="54768"/>
                </a:lnTo>
                <a:lnTo>
                  <a:pt x="661988" y="88106"/>
                </a:lnTo>
                <a:lnTo>
                  <a:pt x="740569" y="145256"/>
                </a:lnTo>
                <a:lnTo>
                  <a:pt x="802481" y="192881"/>
                </a:lnTo>
                <a:lnTo>
                  <a:pt x="840581" y="230981"/>
                </a:lnTo>
                <a:lnTo>
                  <a:pt x="854869" y="257175"/>
                </a:lnTo>
                <a:lnTo>
                  <a:pt x="859631" y="283368"/>
                </a:lnTo>
                <a:lnTo>
                  <a:pt x="857250" y="307181"/>
                </a:lnTo>
                <a:lnTo>
                  <a:pt x="850106" y="319087"/>
                </a:lnTo>
                <a:lnTo>
                  <a:pt x="835819" y="333375"/>
                </a:lnTo>
                <a:lnTo>
                  <a:pt x="604838" y="485775"/>
                </a:lnTo>
                <a:lnTo>
                  <a:pt x="378619" y="633412"/>
                </a:lnTo>
                <a:lnTo>
                  <a:pt x="140494" y="776287"/>
                </a:lnTo>
                <a:lnTo>
                  <a:pt x="50006" y="833437"/>
                </a:lnTo>
                <a:lnTo>
                  <a:pt x="40481" y="840581"/>
                </a:lnTo>
                <a:lnTo>
                  <a:pt x="26194" y="847725"/>
                </a:lnTo>
                <a:lnTo>
                  <a:pt x="9525" y="842962"/>
                </a:lnTo>
                <a:lnTo>
                  <a:pt x="0" y="833437"/>
                </a:lnTo>
                <a:lnTo>
                  <a:pt x="0" y="814387"/>
                </a:lnTo>
                <a:lnTo>
                  <a:pt x="16669" y="771525"/>
                </a:lnTo>
                <a:lnTo>
                  <a:pt x="35719" y="750093"/>
                </a:lnTo>
                <a:lnTo>
                  <a:pt x="135731" y="633412"/>
                </a:lnTo>
                <a:lnTo>
                  <a:pt x="285750" y="464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20BF131-79FE-443C-855D-18E5DF980107}"/>
              </a:ext>
            </a:extLst>
          </p:cNvPr>
          <p:cNvSpPr/>
          <p:nvPr/>
        </p:nvSpPr>
        <p:spPr>
          <a:xfrm rot="16200000">
            <a:off x="4067176" y="2901951"/>
            <a:ext cx="3960813" cy="1681163"/>
          </a:xfrm>
          <a:custGeom>
            <a:avLst/>
            <a:gdLst>
              <a:gd name="connsiteX0" fmla="*/ 2230341 w 3959749"/>
              <a:gd name="connsiteY0" fmla="*/ 1319917 h 1681701"/>
              <a:gd name="connsiteX1" fmla="*/ 2524539 w 3959749"/>
              <a:gd name="connsiteY1" fmla="*/ 1335819 h 1681701"/>
              <a:gd name="connsiteX2" fmla="*/ 3164619 w 3959749"/>
              <a:gd name="connsiteY2" fmla="*/ 1339795 h 1681701"/>
              <a:gd name="connsiteX3" fmla="*/ 3538330 w 3959749"/>
              <a:gd name="connsiteY3" fmla="*/ 1331844 h 1681701"/>
              <a:gd name="connsiteX4" fmla="*/ 3701332 w 3959749"/>
              <a:gd name="connsiteY4" fmla="*/ 1323893 h 1681701"/>
              <a:gd name="connsiteX5" fmla="*/ 3753015 w 3959749"/>
              <a:gd name="connsiteY5" fmla="*/ 1307990 h 1681701"/>
              <a:gd name="connsiteX6" fmla="*/ 3804699 w 3959749"/>
              <a:gd name="connsiteY6" fmla="*/ 1272209 h 1681701"/>
              <a:gd name="connsiteX7" fmla="*/ 3848431 w 3959749"/>
              <a:gd name="connsiteY7" fmla="*/ 1196672 h 1681701"/>
              <a:gd name="connsiteX8" fmla="*/ 3880236 w 3959749"/>
              <a:gd name="connsiteY8" fmla="*/ 1129086 h 1681701"/>
              <a:gd name="connsiteX9" fmla="*/ 3896139 w 3959749"/>
              <a:gd name="connsiteY9" fmla="*/ 1105232 h 1681701"/>
              <a:gd name="connsiteX10" fmla="*/ 3923969 w 3959749"/>
              <a:gd name="connsiteY10" fmla="*/ 1093305 h 1681701"/>
              <a:gd name="connsiteX11" fmla="*/ 3939871 w 3959749"/>
              <a:gd name="connsiteY11" fmla="*/ 1097280 h 1681701"/>
              <a:gd name="connsiteX12" fmla="*/ 3951798 w 3959749"/>
              <a:gd name="connsiteY12" fmla="*/ 1109207 h 1681701"/>
              <a:gd name="connsiteX13" fmla="*/ 3959749 w 3959749"/>
              <a:gd name="connsiteY13" fmla="*/ 1133061 h 1681701"/>
              <a:gd name="connsiteX14" fmla="*/ 3951798 w 3959749"/>
              <a:gd name="connsiteY14" fmla="*/ 1272209 h 1681701"/>
              <a:gd name="connsiteX15" fmla="*/ 3931920 w 3959749"/>
              <a:gd name="connsiteY15" fmla="*/ 1387503 h 1681701"/>
              <a:gd name="connsiteX16" fmla="*/ 3900115 w 3959749"/>
              <a:gd name="connsiteY16" fmla="*/ 1478943 h 1681701"/>
              <a:gd name="connsiteX17" fmla="*/ 3828553 w 3959749"/>
              <a:gd name="connsiteY17" fmla="*/ 1598213 h 1681701"/>
              <a:gd name="connsiteX18" fmla="*/ 3776869 w 3959749"/>
              <a:gd name="connsiteY18" fmla="*/ 1645920 h 1681701"/>
              <a:gd name="connsiteX19" fmla="*/ 3729162 w 3959749"/>
              <a:gd name="connsiteY19" fmla="*/ 1677726 h 1681701"/>
              <a:gd name="connsiteX20" fmla="*/ 3709283 w 3959749"/>
              <a:gd name="connsiteY20" fmla="*/ 1681701 h 1681701"/>
              <a:gd name="connsiteX21" fmla="*/ 3697356 w 3959749"/>
              <a:gd name="connsiteY21" fmla="*/ 1673750 h 1681701"/>
              <a:gd name="connsiteX22" fmla="*/ 3689405 w 3959749"/>
              <a:gd name="connsiteY22" fmla="*/ 1657847 h 1681701"/>
              <a:gd name="connsiteX23" fmla="*/ 3673502 w 3959749"/>
              <a:gd name="connsiteY23" fmla="*/ 1633993 h 1681701"/>
              <a:gd name="connsiteX24" fmla="*/ 3649649 w 3959749"/>
              <a:gd name="connsiteY24" fmla="*/ 1618091 h 1681701"/>
              <a:gd name="connsiteX25" fmla="*/ 3625795 w 3959749"/>
              <a:gd name="connsiteY25" fmla="*/ 1606164 h 1681701"/>
              <a:gd name="connsiteX26" fmla="*/ 3590014 w 3959749"/>
              <a:gd name="connsiteY26" fmla="*/ 1594237 h 1681701"/>
              <a:gd name="connsiteX27" fmla="*/ 3339548 w 3959749"/>
              <a:gd name="connsiteY27" fmla="*/ 1594237 h 1681701"/>
              <a:gd name="connsiteX28" fmla="*/ 2675614 w 3959749"/>
              <a:gd name="connsiteY28" fmla="*/ 1598213 h 1681701"/>
              <a:gd name="connsiteX29" fmla="*/ 2425148 w 3959749"/>
              <a:gd name="connsiteY29" fmla="*/ 1586286 h 1681701"/>
              <a:gd name="connsiteX30" fmla="*/ 2329732 w 3959749"/>
              <a:gd name="connsiteY30" fmla="*/ 1582310 h 1681701"/>
              <a:gd name="connsiteX31" fmla="*/ 2162755 w 3959749"/>
              <a:gd name="connsiteY31" fmla="*/ 1566407 h 1681701"/>
              <a:gd name="connsiteX32" fmla="*/ 1928191 w 3959749"/>
              <a:gd name="connsiteY32" fmla="*/ 1534602 h 1681701"/>
              <a:gd name="connsiteX33" fmla="*/ 1816873 w 3959749"/>
              <a:gd name="connsiteY33" fmla="*/ 1514724 h 1681701"/>
              <a:gd name="connsiteX34" fmla="*/ 1669774 w 3959749"/>
              <a:gd name="connsiteY34" fmla="*/ 1482919 h 1681701"/>
              <a:gd name="connsiteX35" fmla="*/ 1447137 w 3959749"/>
              <a:gd name="connsiteY35" fmla="*/ 1427259 h 1681701"/>
              <a:gd name="connsiteX36" fmla="*/ 1220525 w 3959749"/>
              <a:gd name="connsiteY36" fmla="*/ 1347746 h 1681701"/>
              <a:gd name="connsiteX37" fmla="*/ 1081377 w 3959749"/>
              <a:gd name="connsiteY37" fmla="*/ 1284136 h 1681701"/>
              <a:gd name="connsiteX38" fmla="*/ 910424 w 3959749"/>
              <a:gd name="connsiteY38" fmla="*/ 1188720 h 1681701"/>
              <a:gd name="connsiteX39" fmla="*/ 791155 w 3959749"/>
              <a:gd name="connsiteY39" fmla="*/ 1101256 h 1681701"/>
              <a:gd name="connsiteX40" fmla="*/ 675861 w 3959749"/>
              <a:gd name="connsiteY40" fmla="*/ 1005840 h 1681701"/>
              <a:gd name="connsiteX41" fmla="*/ 556591 w 3959749"/>
              <a:gd name="connsiteY41" fmla="*/ 890546 h 1681701"/>
              <a:gd name="connsiteX42" fmla="*/ 413468 w 3959749"/>
              <a:gd name="connsiteY42" fmla="*/ 727545 h 1681701"/>
              <a:gd name="connsiteX43" fmla="*/ 302149 w 3959749"/>
              <a:gd name="connsiteY43" fmla="*/ 572494 h 1681701"/>
              <a:gd name="connsiteX44" fmla="*/ 174929 w 3959749"/>
              <a:gd name="connsiteY44" fmla="*/ 365760 h 1681701"/>
              <a:gd name="connsiteX45" fmla="*/ 55659 w 3959749"/>
              <a:gd name="connsiteY45" fmla="*/ 151075 h 1681701"/>
              <a:gd name="connsiteX46" fmla="*/ 11927 w 3959749"/>
              <a:gd name="connsiteY46" fmla="*/ 71562 h 1681701"/>
              <a:gd name="connsiteX47" fmla="*/ 0 w 3959749"/>
              <a:gd name="connsiteY47" fmla="*/ 39757 h 1681701"/>
              <a:gd name="connsiteX48" fmla="*/ 3975 w 3959749"/>
              <a:gd name="connsiteY48" fmla="*/ 11927 h 1681701"/>
              <a:gd name="connsiteX49" fmla="*/ 15902 w 3959749"/>
              <a:gd name="connsiteY49" fmla="*/ 3976 h 1681701"/>
              <a:gd name="connsiteX50" fmla="*/ 39756 w 3959749"/>
              <a:gd name="connsiteY50" fmla="*/ 0 h 1681701"/>
              <a:gd name="connsiteX51" fmla="*/ 59635 w 3959749"/>
              <a:gd name="connsiteY51" fmla="*/ 7952 h 1681701"/>
              <a:gd name="connsiteX52" fmla="*/ 91440 w 3959749"/>
              <a:gd name="connsiteY52" fmla="*/ 59635 h 1681701"/>
              <a:gd name="connsiteX53" fmla="*/ 163002 w 3959749"/>
              <a:gd name="connsiteY53" fmla="*/ 190832 h 1681701"/>
              <a:gd name="connsiteX54" fmla="*/ 242515 w 3959749"/>
              <a:gd name="connsiteY54" fmla="*/ 298174 h 1681701"/>
              <a:gd name="connsiteX55" fmla="*/ 373711 w 3959749"/>
              <a:gd name="connsiteY55" fmla="*/ 473103 h 1681701"/>
              <a:gd name="connsiteX56" fmla="*/ 524786 w 3959749"/>
              <a:gd name="connsiteY56" fmla="*/ 640080 h 1681701"/>
              <a:gd name="connsiteX57" fmla="*/ 699715 w 3959749"/>
              <a:gd name="connsiteY57" fmla="*/ 803082 h 1681701"/>
              <a:gd name="connsiteX58" fmla="*/ 846814 w 3959749"/>
              <a:gd name="connsiteY58" fmla="*/ 910425 h 1681701"/>
              <a:gd name="connsiteX59" fmla="*/ 962108 w 3959749"/>
              <a:gd name="connsiteY59" fmla="*/ 985962 h 1681701"/>
              <a:gd name="connsiteX60" fmla="*/ 1093304 w 3959749"/>
              <a:gd name="connsiteY60" fmla="*/ 1053548 h 1681701"/>
              <a:gd name="connsiteX61" fmla="*/ 1284135 w 3959749"/>
              <a:gd name="connsiteY61" fmla="*/ 1133061 h 1681701"/>
              <a:gd name="connsiteX62" fmla="*/ 1470991 w 3959749"/>
              <a:gd name="connsiteY62" fmla="*/ 1192696 h 1681701"/>
              <a:gd name="connsiteX63" fmla="*/ 1745311 w 3959749"/>
              <a:gd name="connsiteY63" fmla="*/ 1260282 h 1681701"/>
              <a:gd name="connsiteX64" fmla="*/ 2063363 w 3959749"/>
              <a:gd name="connsiteY64" fmla="*/ 1304014 h 1681701"/>
              <a:gd name="connsiteX65" fmla="*/ 2230341 w 3959749"/>
              <a:gd name="connsiteY65" fmla="*/ 1319917 h 168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59749" h="1681701">
                <a:moveTo>
                  <a:pt x="2230341" y="1319917"/>
                </a:moveTo>
                <a:lnTo>
                  <a:pt x="2524539" y="1335819"/>
                </a:lnTo>
                <a:lnTo>
                  <a:pt x="3164619" y="1339795"/>
                </a:lnTo>
                <a:lnTo>
                  <a:pt x="3538330" y="1331844"/>
                </a:lnTo>
                <a:lnTo>
                  <a:pt x="3701332" y="1323893"/>
                </a:lnTo>
                <a:lnTo>
                  <a:pt x="3753015" y="1307990"/>
                </a:lnTo>
                <a:lnTo>
                  <a:pt x="3804699" y="1272209"/>
                </a:lnTo>
                <a:lnTo>
                  <a:pt x="3848431" y="1196672"/>
                </a:lnTo>
                <a:lnTo>
                  <a:pt x="3880236" y="1129086"/>
                </a:lnTo>
                <a:lnTo>
                  <a:pt x="3896139" y="1105232"/>
                </a:lnTo>
                <a:lnTo>
                  <a:pt x="3923969" y="1093305"/>
                </a:lnTo>
                <a:lnTo>
                  <a:pt x="3939871" y="1097280"/>
                </a:lnTo>
                <a:lnTo>
                  <a:pt x="3951798" y="1109207"/>
                </a:lnTo>
                <a:lnTo>
                  <a:pt x="3959749" y="1133061"/>
                </a:lnTo>
                <a:lnTo>
                  <a:pt x="3951798" y="1272209"/>
                </a:lnTo>
                <a:lnTo>
                  <a:pt x="3931920" y="1387503"/>
                </a:lnTo>
                <a:lnTo>
                  <a:pt x="3900115" y="1478943"/>
                </a:lnTo>
                <a:lnTo>
                  <a:pt x="3828553" y="1598213"/>
                </a:lnTo>
                <a:lnTo>
                  <a:pt x="3776869" y="1645920"/>
                </a:lnTo>
                <a:lnTo>
                  <a:pt x="3729162" y="1677726"/>
                </a:lnTo>
                <a:lnTo>
                  <a:pt x="3709283" y="1681701"/>
                </a:lnTo>
                <a:lnTo>
                  <a:pt x="3697356" y="1673750"/>
                </a:lnTo>
                <a:lnTo>
                  <a:pt x="3689405" y="1657847"/>
                </a:lnTo>
                <a:lnTo>
                  <a:pt x="3673502" y="1633993"/>
                </a:lnTo>
                <a:lnTo>
                  <a:pt x="3649649" y="1618091"/>
                </a:lnTo>
                <a:lnTo>
                  <a:pt x="3625795" y="1606164"/>
                </a:lnTo>
                <a:lnTo>
                  <a:pt x="3590014" y="1594237"/>
                </a:lnTo>
                <a:lnTo>
                  <a:pt x="3339548" y="1594237"/>
                </a:lnTo>
                <a:lnTo>
                  <a:pt x="2675614" y="1598213"/>
                </a:lnTo>
                <a:lnTo>
                  <a:pt x="2425148" y="1586286"/>
                </a:lnTo>
                <a:lnTo>
                  <a:pt x="2329732" y="1582310"/>
                </a:lnTo>
                <a:lnTo>
                  <a:pt x="2162755" y="1566407"/>
                </a:lnTo>
                <a:lnTo>
                  <a:pt x="1928191" y="1534602"/>
                </a:lnTo>
                <a:lnTo>
                  <a:pt x="1816873" y="1514724"/>
                </a:lnTo>
                <a:lnTo>
                  <a:pt x="1669774" y="1482919"/>
                </a:lnTo>
                <a:lnTo>
                  <a:pt x="1447137" y="1427259"/>
                </a:lnTo>
                <a:lnTo>
                  <a:pt x="1220525" y="1347746"/>
                </a:lnTo>
                <a:lnTo>
                  <a:pt x="1081377" y="1284136"/>
                </a:lnTo>
                <a:lnTo>
                  <a:pt x="910424" y="1188720"/>
                </a:lnTo>
                <a:lnTo>
                  <a:pt x="791155" y="1101256"/>
                </a:lnTo>
                <a:lnTo>
                  <a:pt x="675861" y="1005840"/>
                </a:lnTo>
                <a:lnTo>
                  <a:pt x="556591" y="890546"/>
                </a:lnTo>
                <a:lnTo>
                  <a:pt x="413468" y="727545"/>
                </a:lnTo>
                <a:lnTo>
                  <a:pt x="302149" y="572494"/>
                </a:lnTo>
                <a:lnTo>
                  <a:pt x="174929" y="365760"/>
                </a:lnTo>
                <a:lnTo>
                  <a:pt x="55659" y="151075"/>
                </a:lnTo>
                <a:lnTo>
                  <a:pt x="11927" y="71562"/>
                </a:lnTo>
                <a:lnTo>
                  <a:pt x="0" y="39757"/>
                </a:lnTo>
                <a:lnTo>
                  <a:pt x="3975" y="11927"/>
                </a:lnTo>
                <a:lnTo>
                  <a:pt x="15902" y="3976"/>
                </a:lnTo>
                <a:lnTo>
                  <a:pt x="39756" y="0"/>
                </a:lnTo>
                <a:lnTo>
                  <a:pt x="59635" y="7952"/>
                </a:lnTo>
                <a:lnTo>
                  <a:pt x="91440" y="59635"/>
                </a:lnTo>
                <a:lnTo>
                  <a:pt x="163002" y="190832"/>
                </a:lnTo>
                <a:lnTo>
                  <a:pt x="242515" y="298174"/>
                </a:lnTo>
                <a:lnTo>
                  <a:pt x="373711" y="473103"/>
                </a:lnTo>
                <a:lnTo>
                  <a:pt x="524786" y="640080"/>
                </a:lnTo>
                <a:lnTo>
                  <a:pt x="699715" y="803082"/>
                </a:lnTo>
                <a:lnTo>
                  <a:pt x="846814" y="910425"/>
                </a:lnTo>
                <a:lnTo>
                  <a:pt x="962108" y="985962"/>
                </a:lnTo>
                <a:lnTo>
                  <a:pt x="1093304" y="1053548"/>
                </a:lnTo>
                <a:lnTo>
                  <a:pt x="1284135" y="1133061"/>
                </a:lnTo>
                <a:lnTo>
                  <a:pt x="1470991" y="1192696"/>
                </a:lnTo>
                <a:lnTo>
                  <a:pt x="1745311" y="1260282"/>
                </a:lnTo>
                <a:lnTo>
                  <a:pt x="2063363" y="1304014"/>
                </a:lnTo>
                <a:lnTo>
                  <a:pt x="2230341" y="1319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0233A68-ACD0-48AA-BCC8-09BB47A975C7}"/>
              </a:ext>
            </a:extLst>
          </p:cNvPr>
          <p:cNvSpPr/>
          <p:nvPr/>
        </p:nvSpPr>
        <p:spPr>
          <a:xfrm rot="16200000">
            <a:off x="3021807" y="3809207"/>
            <a:ext cx="3505200" cy="506413"/>
          </a:xfrm>
          <a:custGeom>
            <a:avLst/>
            <a:gdLst>
              <a:gd name="connsiteX0" fmla="*/ 1394460 w 3505200"/>
              <a:gd name="connsiteY0" fmla="*/ 201930 h 506730"/>
              <a:gd name="connsiteX1" fmla="*/ 2183130 w 3505200"/>
              <a:gd name="connsiteY1" fmla="*/ 228600 h 506730"/>
              <a:gd name="connsiteX2" fmla="*/ 2811780 w 3505200"/>
              <a:gd name="connsiteY2" fmla="*/ 228600 h 506730"/>
              <a:gd name="connsiteX3" fmla="*/ 3169920 w 3505200"/>
              <a:gd name="connsiteY3" fmla="*/ 228600 h 506730"/>
              <a:gd name="connsiteX4" fmla="*/ 3268980 w 3505200"/>
              <a:gd name="connsiteY4" fmla="*/ 224790 h 506730"/>
              <a:gd name="connsiteX5" fmla="*/ 3310890 w 3505200"/>
              <a:gd name="connsiteY5" fmla="*/ 205740 h 506730"/>
              <a:gd name="connsiteX6" fmla="*/ 3364230 w 3505200"/>
              <a:gd name="connsiteY6" fmla="*/ 167640 h 506730"/>
              <a:gd name="connsiteX7" fmla="*/ 3413760 w 3505200"/>
              <a:gd name="connsiteY7" fmla="*/ 106680 h 506730"/>
              <a:gd name="connsiteX8" fmla="*/ 3474720 w 3505200"/>
              <a:gd name="connsiteY8" fmla="*/ 0 h 506730"/>
              <a:gd name="connsiteX9" fmla="*/ 3505200 w 3505200"/>
              <a:gd name="connsiteY9" fmla="*/ 175260 h 506730"/>
              <a:gd name="connsiteX10" fmla="*/ 3478530 w 3505200"/>
              <a:gd name="connsiteY10" fmla="*/ 236220 h 506730"/>
              <a:gd name="connsiteX11" fmla="*/ 3436620 w 3505200"/>
              <a:gd name="connsiteY11" fmla="*/ 335280 h 506730"/>
              <a:gd name="connsiteX12" fmla="*/ 3402330 w 3505200"/>
              <a:gd name="connsiteY12" fmla="*/ 430530 h 506730"/>
              <a:gd name="connsiteX13" fmla="*/ 3379470 w 3505200"/>
              <a:gd name="connsiteY13" fmla="*/ 468630 h 506730"/>
              <a:gd name="connsiteX14" fmla="*/ 3352800 w 3505200"/>
              <a:gd name="connsiteY14" fmla="*/ 495300 h 506730"/>
              <a:gd name="connsiteX15" fmla="*/ 3329940 w 3505200"/>
              <a:gd name="connsiteY15" fmla="*/ 502920 h 506730"/>
              <a:gd name="connsiteX16" fmla="*/ 3307080 w 3505200"/>
              <a:gd name="connsiteY16" fmla="*/ 506730 h 506730"/>
              <a:gd name="connsiteX17" fmla="*/ 3268980 w 3505200"/>
              <a:gd name="connsiteY17" fmla="*/ 487680 h 506730"/>
              <a:gd name="connsiteX18" fmla="*/ 3230880 w 3505200"/>
              <a:gd name="connsiteY18" fmla="*/ 461010 h 506730"/>
              <a:gd name="connsiteX19" fmla="*/ 3162300 w 3505200"/>
              <a:gd name="connsiteY19" fmla="*/ 434340 h 506730"/>
              <a:gd name="connsiteX20" fmla="*/ 2983230 w 3505200"/>
              <a:gd name="connsiteY20" fmla="*/ 415290 h 506730"/>
              <a:gd name="connsiteX21" fmla="*/ 2842260 w 3505200"/>
              <a:gd name="connsiteY21" fmla="*/ 411480 h 506730"/>
              <a:gd name="connsiteX22" fmla="*/ 2647950 w 3505200"/>
              <a:gd name="connsiteY22" fmla="*/ 411480 h 506730"/>
              <a:gd name="connsiteX23" fmla="*/ 2114550 w 3505200"/>
              <a:gd name="connsiteY23" fmla="*/ 407670 h 506730"/>
              <a:gd name="connsiteX24" fmla="*/ 1234440 w 3505200"/>
              <a:gd name="connsiteY24" fmla="*/ 407670 h 506730"/>
              <a:gd name="connsiteX25" fmla="*/ 529590 w 3505200"/>
              <a:gd name="connsiteY25" fmla="*/ 403860 h 506730"/>
              <a:gd name="connsiteX26" fmla="*/ 87630 w 3505200"/>
              <a:gd name="connsiteY26" fmla="*/ 403860 h 506730"/>
              <a:gd name="connsiteX27" fmla="*/ 60960 w 3505200"/>
              <a:gd name="connsiteY27" fmla="*/ 400050 h 506730"/>
              <a:gd name="connsiteX28" fmla="*/ 26670 w 3505200"/>
              <a:gd name="connsiteY28" fmla="*/ 384810 h 506730"/>
              <a:gd name="connsiteX29" fmla="*/ 3810 w 3505200"/>
              <a:gd name="connsiteY29" fmla="*/ 358140 h 506730"/>
              <a:gd name="connsiteX30" fmla="*/ 0 w 3505200"/>
              <a:gd name="connsiteY30" fmla="*/ 327660 h 506730"/>
              <a:gd name="connsiteX31" fmla="*/ 7620 w 3505200"/>
              <a:gd name="connsiteY31" fmla="*/ 293370 h 506730"/>
              <a:gd name="connsiteX32" fmla="*/ 34290 w 3505200"/>
              <a:gd name="connsiteY32" fmla="*/ 266700 h 506730"/>
              <a:gd name="connsiteX33" fmla="*/ 95250 w 3505200"/>
              <a:gd name="connsiteY33" fmla="*/ 220980 h 506730"/>
              <a:gd name="connsiteX34" fmla="*/ 152400 w 3505200"/>
              <a:gd name="connsiteY34" fmla="*/ 190500 h 506730"/>
              <a:gd name="connsiteX35" fmla="*/ 224790 w 3505200"/>
              <a:gd name="connsiteY35" fmla="*/ 163830 h 506730"/>
              <a:gd name="connsiteX36" fmla="*/ 304800 w 3505200"/>
              <a:gd name="connsiteY36" fmla="*/ 148590 h 506730"/>
              <a:gd name="connsiteX37" fmla="*/ 381000 w 3505200"/>
              <a:gd name="connsiteY37" fmla="*/ 140970 h 506730"/>
              <a:gd name="connsiteX38" fmla="*/ 461010 w 3505200"/>
              <a:gd name="connsiteY38" fmla="*/ 140970 h 506730"/>
              <a:gd name="connsiteX39" fmla="*/ 525780 w 3505200"/>
              <a:gd name="connsiteY39" fmla="*/ 148590 h 506730"/>
              <a:gd name="connsiteX40" fmla="*/ 632460 w 3505200"/>
              <a:gd name="connsiteY40" fmla="*/ 163830 h 506730"/>
              <a:gd name="connsiteX41" fmla="*/ 758190 w 3505200"/>
              <a:gd name="connsiteY41" fmla="*/ 182880 h 506730"/>
              <a:gd name="connsiteX42" fmla="*/ 975360 w 3505200"/>
              <a:gd name="connsiteY42" fmla="*/ 190500 h 506730"/>
              <a:gd name="connsiteX43" fmla="*/ 1394460 w 3505200"/>
              <a:gd name="connsiteY43" fmla="*/ 201930 h 5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05200" h="506730">
                <a:moveTo>
                  <a:pt x="1394460" y="201930"/>
                </a:moveTo>
                <a:lnTo>
                  <a:pt x="2183130" y="228600"/>
                </a:lnTo>
                <a:lnTo>
                  <a:pt x="2811780" y="228600"/>
                </a:lnTo>
                <a:lnTo>
                  <a:pt x="3169920" y="228600"/>
                </a:lnTo>
                <a:lnTo>
                  <a:pt x="3268980" y="224790"/>
                </a:lnTo>
                <a:lnTo>
                  <a:pt x="3310890" y="205740"/>
                </a:lnTo>
                <a:lnTo>
                  <a:pt x="3364230" y="167640"/>
                </a:lnTo>
                <a:lnTo>
                  <a:pt x="3413760" y="106680"/>
                </a:lnTo>
                <a:lnTo>
                  <a:pt x="3474720" y="0"/>
                </a:lnTo>
                <a:lnTo>
                  <a:pt x="3505200" y="175260"/>
                </a:lnTo>
                <a:lnTo>
                  <a:pt x="3478530" y="236220"/>
                </a:lnTo>
                <a:lnTo>
                  <a:pt x="3436620" y="335280"/>
                </a:lnTo>
                <a:lnTo>
                  <a:pt x="3402330" y="430530"/>
                </a:lnTo>
                <a:lnTo>
                  <a:pt x="3379470" y="468630"/>
                </a:lnTo>
                <a:lnTo>
                  <a:pt x="3352800" y="495300"/>
                </a:lnTo>
                <a:lnTo>
                  <a:pt x="3329940" y="502920"/>
                </a:lnTo>
                <a:lnTo>
                  <a:pt x="3307080" y="506730"/>
                </a:lnTo>
                <a:lnTo>
                  <a:pt x="3268980" y="487680"/>
                </a:lnTo>
                <a:lnTo>
                  <a:pt x="3230880" y="461010"/>
                </a:lnTo>
                <a:lnTo>
                  <a:pt x="3162300" y="434340"/>
                </a:lnTo>
                <a:lnTo>
                  <a:pt x="2983230" y="415290"/>
                </a:lnTo>
                <a:lnTo>
                  <a:pt x="2842260" y="411480"/>
                </a:lnTo>
                <a:lnTo>
                  <a:pt x="2647950" y="411480"/>
                </a:lnTo>
                <a:lnTo>
                  <a:pt x="2114550" y="407670"/>
                </a:lnTo>
                <a:lnTo>
                  <a:pt x="1234440" y="407670"/>
                </a:lnTo>
                <a:lnTo>
                  <a:pt x="529590" y="403860"/>
                </a:lnTo>
                <a:lnTo>
                  <a:pt x="87630" y="403860"/>
                </a:lnTo>
                <a:lnTo>
                  <a:pt x="60960" y="400050"/>
                </a:lnTo>
                <a:lnTo>
                  <a:pt x="26670" y="384810"/>
                </a:lnTo>
                <a:lnTo>
                  <a:pt x="3810" y="358140"/>
                </a:lnTo>
                <a:lnTo>
                  <a:pt x="0" y="327660"/>
                </a:lnTo>
                <a:lnTo>
                  <a:pt x="7620" y="293370"/>
                </a:lnTo>
                <a:lnTo>
                  <a:pt x="34290" y="266700"/>
                </a:lnTo>
                <a:lnTo>
                  <a:pt x="95250" y="220980"/>
                </a:lnTo>
                <a:lnTo>
                  <a:pt x="152400" y="190500"/>
                </a:lnTo>
                <a:lnTo>
                  <a:pt x="224790" y="163830"/>
                </a:lnTo>
                <a:lnTo>
                  <a:pt x="304800" y="148590"/>
                </a:lnTo>
                <a:lnTo>
                  <a:pt x="381000" y="140970"/>
                </a:lnTo>
                <a:lnTo>
                  <a:pt x="461010" y="140970"/>
                </a:lnTo>
                <a:lnTo>
                  <a:pt x="525780" y="148590"/>
                </a:lnTo>
                <a:lnTo>
                  <a:pt x="632460" y="163830"/>
                </a:lnTo>
                <a:lnTo>
                  <a:pt x="758190" y="182880"/>
                </a:lnTo>
                <a:lnTo>
                  <a:pt x="975360" y="190500"/>
                </a:lnTo>
                <a:lnTo>
                  <a:pt x="1394460" y="2019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0E8E9B6-0412-46C0-B36D-E2AFAF3B049C}"/>
              </a:ext>
            </a:extLst>
          </p:cNvPr>
          <p:cNvSpPr/>
          <p:nvPr/>
        </p:nvSpPr>
        <p:spPr>
          <a:xfrm rot="16200000">
            <a:off x="3253582" y="3564732"/>
            <a:ext cx="1938337" cy="1123950"/>
          </a:xfrm>
          <a:custGeom>
            <a:avLst/>
            <a:gdLst>
              <a:gd name="connsiteX0" fmla="*/ 578643 w 1938337"/>
              <a:gd name="connsiteY0" fmla="*/ 516731 h 1123950"/>
              <a:gd name="connsiteX1" fmla="*/ 354806 w 1938337"/>
              <a:gd name="connsiteY1" fmla="*/ 345281 h 1123950"/>
              <a:gd name="connsiteX2" fmla="*/ 69056 w 1938337"/>
              <a:gd name="connsiteY2" fmla="*/ 111918 h 1123950"/>
              <a:gd name="connsiteX3" fmla="*/ 26193 w 1938337"/>
              <a:gd name="connsiteY3" fmla="*/ 76200 h 1123950"/>
              <a:gd name="connsiteX4" fmla="*/ 7143 w 1938337"/>
              <a:gd name="connsiteY4" fmla="*/ 54768 h 1123950"/>
              <a:gd name="connsiteX5" fmla="*/ 0 w 1938337"/>
              <a:gd name="connsiteY5" fmla="*/ 38100 h 1123950"/>
              <a:gd name="connsiteX6" fmla="*/ 0 w 1938337"/>
              <a:gd name="connsiteY6" fmla="*/ 23812 h 1123950"/>
              <a:gd name="connsiteX7" fmla="*/ 0 w 1938337"/>
              <a:gd name="connsiteY7" fmla="*/ 11906 h 1123950"/>
              <a:gd name="connsiteX8" fmla="*/ 7143 w 1938337"/>
              <a:gd name="connsiteY8" fmla="*/ 2381 h 1123950"/>
              <a:gd name="connsiteX9" fmla="*/ 30956 w 1938337"/>
              <a:gd name="connsiteY9" fmla="*/ 0 h 1123950"/>
              <a:gd name="connsiteX10" fmla="*/ 42862 w 1938337"/>
              <a:gd name="connsiteY10" fmla="*/ 2381 h 1123950"/>
              <a:gd name="connsiteX11" fmla="*/ 121443 w 1938337"/>
              <a:gd name="connsiteY11" fmla="*/ 59531 h 1123950"/>
              <a:gd name="connsiteX12" fmla="*/ 328612 w 1938337"/>
              <a:gd name="connsiteY12" fmla="*/ 204787 h 1123950"/>
              <a:gd name="connsiteX13" fmla="*/ 531018 w 1938337"/>
              <a:gd name="connsiteY13" fmla="*/ 340518 h 1123950"/>
              <a:gd name="connsiteX14" fmla="*/ 804862 w 1938337"/>
              <a:gd name="connsiteY14" fmla="*/ 504825 h 1123950"/>
              <a:gd name="connsiteX15" fmla="*/ 1059656 w 1938337"/>
              <a:gd name="connsiteY15" fmla="*/ 652462 h 1123950"/>
              <a:gd name="connsiteX16" fmla="*/ 1312068 w 1938337"/>
              <a:gd name="connsiteY16" fmla="*/ 776287 h 1123950"/>
              <a:gd name="connsiteX17" fmla="*/ 1614487 w 1938337"/>
              <a:gd name="connsiteY17" fmla="*/ 914400 h 1123950"/>
              <a:gd name="connsiteX18" fmla="*/ 1919287 w 1938337"/>
              <a:gd name="connsiteY18" fmla="*/ 1028700 h 1123950"/>
              <a:gd name="connsiteX19" fmla="*/ 1938337 w 1938337"/>
              <a:gd name="connsiteY19" fmla="*/ 1123950 h 1123950"/>
              <a:gd name="connsiteX20" fmla="*/ 1509712 w 1938337"/>
              <a:gd name="connsiteY20" fmla="*/ 1116806 h 1123950"/>
              <a:gd name="connsiteX21" fmla="*/ 1428750 w 1938337"/>
              <a:gd name="connsiteY21" fmla="*/ 1066800 h 1123950"/>
              <a:gd name="connsiteX22" fmla="*/ 1288256 w 1938337"/>
              <a:gd name="connsiteY22" fmla="*/ 978693 h 1123950"/>
              <a:gd name="connsiteX23" fmla="*/ 1012031 w 1938337"/>
              <a:gd name="connsiteY23" fmla="*/ 814387 h 1123950"/>
              <a:gd name="connsiteX24" fmla="*/ 723900 w 1938337"/>
              <a:gd name="connsiteY24" fmla="*/ 616743 h 1123950"/>
              <a:gd name="connsiteX25" fmla="*/ 578643 w 1938337"/>
              <a:gd name="connsiteY25" fmla="*/ 516731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38337" h="1123950">
                <a:moveTo>
                  <a:pt x="578643" y="516731"/>
                </a:moveTo>
                <a:lnTo>
                  <a:pt x="354806" y="345281"/>
                </a:lnTo>
                <a:lnTo>
                  <a:pt x="69056" y="111918"/>
                </a:lnTo>
                <a:lnTo>
                  <a:pt x="26193" y="76200"/>
                </a:lnTo>
                <a:lnTo>
                  <a:pt x="7143" y="54768"/>
                </a:lnTo>
                <a:lnTo>
                  <a:pt x="0" y="38100"/>
                </a:lnTo>
                <a:lnTo>
                  <a:pt x="0" y="23812"/>
                </a:lnTo>
                <a:lnTo>
                  <a:pt x="0" y="11906"/>
                </a:lnTo>
                <a:lnTo>
                  <a:pt x="7143" y="2381"/>
                </a:lnTo>
                <a:lnTo>
                  <a:pt x="30956" y="0"/>
                </a:lnTo>
                <a:lnTo>
                  <a:pt x="42862" y="2381"/>
                </a:lnTo>
                <a:lnTo>
                  <a:pt x="121443" y="59531"/>
                </a:lnTo>
                <a:lnTo>
                  <a:pt x="328612" y="204787"/>
                </a:lnTo>
                <a:lnTo>
                  <a:pt x="531018" y="340518"/>
                </a:lnTo>
                <a:lnTo>
                  <a:pt x="804862" y="504825"/>
                </a:lnTo>
                <a:lnTo>
                  <a:pt x="1059656" y="652462"/>
                </a:lnTo>
                <a:lnTo>
                  <a:pt x="1312068" y="776287"/>
                </a:lnTo>
                <a:lnTo>
                  <a:pt x="1614487" y="914400"/>
                </a:lnTo>
                <a:lnTo>
                  <a:pt x="1919287" y="1028700"/>
                </a:lnTo>
                <a:lnTo>
                  <a:pt x="1938337" y="1123950"/>
                </a:lnTo>
                <a:lnTo>
                  <a:pt x="1509712" y="1116806"/>
                </a:lnTo>
                <a:lnTo>
                  <a:pt x="1428750" y="1066800"/>
                </a:lnTo>
                <a:lnTo>
                  <a:pt x="1288256" y="978693"/>
                </a:lnTo>
                <a:lnTo>
                  <a:pt x="1012031" y="814387"/>
                </a:lnTo>
                <a:lnTo>
                  <a:pt x="723900" y="616743"/>
                </a:lnTo>
                <a:lnTo>
                  <a:pt x="578643" y="516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C3BF082-117F-40E4-990D-01EC3D4B1FE8}"/>
              </a:ext>
            </a:extLst>
          </p:cNvPr>
          <p:cNvSpPr/>
          <p:nvPr/>
        </p:nvSpPr>
        <p:spPr>
          <a:xfrm>
            <a:off x="4881563" y="3576638"/>
            <a:ext cx="603250" cy="641350"/>
          </a:xfrm>
          <a:custGeom>
            <a:avLst/>
            <a:gdLst>
              <a:gd name="connsiteX0" fmla="*/ 297656 w 602456"/>
              <a:gd name="connsiteY0" fmla="*/ 381000 h 640556"/>
              <a:gd name="connsiteX1" fmla="*/ 73818 w 602456"/>
              <a:gd name="connsiteY1" fmla="*/ 116681 h 640556"/>
              <a:gd name="connsiteX2" fmla="*/ 19050 w 602456"/>
              <a:gd name="connsiteY2" fmla="*/ 50006 h 640556"/>
              <a:gd name="connsiteX3" fmla="*/ 0 w 602456"/>
              <a:gd name="connsiteY3" fmla="*/ 30956 h 640556"/>
              <a:gd name="connsiteX4" fmla="*/ 11906 w 602456"/>
              <a:gd name="connsiteY4" fmla="*/ 0 h 640556"/>
              <a:gd name="connsiteX5" fmla="*/ 54768 w 602456"/>
              <a:gd name="connsiteY5" fmla="*/ 11906 h 640556"/>
              <a:gd name="connsiteX6" fmla="*/ 171450 w 602456"/>
              <a:gd name="connsiteY6" fmla="*/ 54768 h 640556"/>
              <a:gd name="connsiteX7" fmla="*/ 335756 w 602456"/>
              <a:gd name="connsiteY7" fmla="*/ 126206 h 640556"/>
              <a:gd name="connsiteX8" fmla="*/ 428625 w 602456"/>
              <a:gd name="connsiteY8" fmla="*/ 171450 h 640556"/>
              <a:gd name="connsiteX9" fmla="*/ 454818 w 602456"/>
              <a:gd name="connsiteY9" fmla="*/ 190500 h 640556"/>
              <a:gd name="connsiteX10" fmla="*/ 476250 w 602456"/>
              <a:gd name="connsiteY10" fmla="*/ 211931 h 640556"/>
              <a:gd name="connsiteX11" fmla="*/ 521493 w 602456"/>
              <a:gd name="connsiteY11" fmla="*/ 278606 h 640556"/>
              <a:gd name="connsiteX12" fmla="*/ 552450 w 602456"/>
              <a:gd name="connsiteY12" fmla="*/ 330993 h 640556"/>
              <a:gd name="connsiteX13" fmla="*/ 576262 w 602456"/>
              <a:gd name="connsiteY13" fmla="*/ 395287 h 640556"/>
              <a:gd name="connsiteX14" fmla="*/ 592931 w 602456"/>
              <a:gd name="connsiteY14" fmla="*/ 464343 h 640556"/>
              <a:gd name="connsiteX15" fmla="*/ 602456 w 602456"/>
              <a:gd name="connsiteY15" fmla="*/ 540543 h 640556"/>
              <a:gd name="connsiteX16" fmla="*/ 602456 w 602456"/>
              <a:gd name="connsiteY16" fmla="*/ 592931 h 640556"/>
              <a:gd name="connsiteX17" fmla="*/ 597693 w 602456"/>
              <a:gd name="connsiteY17" fmla="*/ 616743 h 640556"/>
              <a:gd name="connsiteX18" fmla="*/ 590550 w 602456"/>
              <a:gd name="connsiteY18" fmla="*/ 628650 h 640556"/>
              <a:gd name="connsiteX19" fmla="*/ 573881 w 602456"/>
              <a:gd name="connsiteY19" fmla="*/ 638175 h 640556"/>
              <a:gd name="connsiteX20" fmla="*/ 550068 w 602456"/>
              <a:gd name="connsiteY20" fmla="*/ 640556 h 640556"/>
              <a:gd name="connsiteX21" fmla="*/ 523875 w 602456"/>
              <a:gd name="connsiteY21" fmla="*/ 633412 h 640556"/>
              <a:gd name="connsiteX22" fmla="*/ 490537 w 602456"/>
              <a:gd name="connsiteY22" fmla="*/ 611981 h 640556"/>
              <a:gd name="connsiteX23" fmla="*/ 297656 w 602456"/>
              <a:gd name="connsiteY23" fmla="*/ 381000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456" h="640556">
                <a:moveTo>
                  <a:pt x="297656" y="381000"/>
                </a:moveTo>
                <a:lnTo>
                  <a:pt x="73818" y="116681"/>
                </a:lnTo>
                <a:lnTo>
                  <a:pt x="19050" y="50006"/>
                </a:lnTo>
                <a:lnTo>
                  <a:pt x="0" y="30956"/>
                </a:lnTo>
                <a:lnTo>
                  <a:pt x="11906" y="0"/>
                </a:lnTo>
                <a:lnTo>
                  <a:pt x="54768" y="11906"/>
                </a:lnTo>
                <a:lnTo>
                  <a:pt x="171450" y="54768"/>
                </a:lnTo>
                <a:lnTo>
                  <a:pt x="335756" y="126206"/>
                </a:lnTo>
                <a:lnTo>
                  <a:pt x="428625" y="171450"/>
                </a:lnTo>
                <a:lnTo>
                  <a:pt x="454818" y="190500"/>
                </a:lnTo>
                <a:lnTo>
                  <a:pt x="476250" y="211931"/>
                </a:lnTo>
                <a:lnTo>
                  <a:pt x="521493" y="278606"/>
                </a:lnTo>
                <a:lnTo>
                  <a:pt x="552450" y="330993"/>
                </a:lnTo>
                <a:lnTo>
                  <a:pt x="576262" y="395287"/>
                </a:lnTo>
                <a:lnTo>
                  <a:pt x="592931" y="464343"/>
                </a:lnTo>
                <a:lnTo>
                  <a:pt x="602456" y="540543"/>
                </a:lnTo>
                <a:lnTo>
                  <a:pt x="602456" y="592931"/>
                </a:lnTo>
                <a:lnTo>
                  <a:pt x="597693" y="616743"/>
                </a:lnTo>
                <a:lnTo>
                  <a:pt x="590550" y="628650"/>
                </a:lnTo>
                <a:lnTo>
                  <a:pt x="573881" y="638175"/>
                </a:lnTo>
                <a:lnTo>
                  <a:pt x="550068" y="640556"/>
                </a:lnTo>
                <a:lnTo>
                  <a:pt x="523875" y="633412"/>
                </a:lnTo>
                <a:lnTo>
                  <a:pt x="490537" y="611981"/>
                </a:lnTo>
                <a:lnTo>
                  <a:pt x="297656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75A57D4-8C38-4821-A877-BA7E9AF1B389}"/>
              </a:ext>
            </a:extLst>
          </p:cNvPr>
          <p:cNvSpPr/>
          <p:nvPr/>
        </p:nvSpPr>
        <p:spPr>
          <a:xfrm rot="16200000">
            <a:off x="6683376" y="3848101"/>
            <a:ext cx="1828800" cy="1908175"/>
          </a:xfrm>
          <a:custGeom>
            <a:avLst/>
            <a:gdLst>
              <a:gd name="connsiteX0" fmla="*/ 807720 w 1828800"/>
              <a:gd name="connsiteY0" fmla="*/ 621030 h 1908810"/>
              <a:gd name="connsiteX1" fmla="*/ 1059180 w 1828800"/>
              <a:gd name="connsiteY1" fmla="*/ 457200 h 1908810"/>
              <a:gd name="connsiteX2" fmla="*/ 1356360 w 1828800"/>
              <a:gd name="connsiteY2" fmla="*/ 259080 h 1908810"/>
              <a:gd name="connsiteX3" fmla="*/ 1664970 w 1828800"/>
              <a:gd name="connsiteY3" fmla="*/ 57150 h 1908810"/>
              <a:gd name="connsiteX4" fmla="*/ 1737360 w 1828800"/>
              <a:gd name="connsiteY4" fmla="*/ 0 h 1908810"/>
              <a:gd name="connsiteX5" fmla="*/ 1828800 w 1828800"/>
              <a:gd name="connsiteY5" fmla="*/ 45720 h 1908810"/>
              <a:gd name="connsiteX6" fmla="*/ 1653540 w 1828800"/>
              <a:gd name="connsiteY6" fmla="*/ 182880 h 1908810"/>
              <a:gd name="connsiteX7" fmla="*/ 1493520 w 1828800"/>
              <a:gd name="connsiteY7" fmla="*/ 316230 h 1908810"/>
              <a:gd name="connsiteX8" fmla="*/ 1276350 w 1828800"/>
              <a:gd name="connsiteY8" fmla="*/ 502920 h 1908810"/>
              <a:gd name="connsiteX9" fmla="*/ 1047750 w 1828800"/>
              <a:gd name="connsiteY9" fmla="*/ 704850 h 1908810"/>
              <a:gd name="connsiteX10" fmla="*/ 910590 w 1828800"/>
              <a:gd name="connsiteY10" fmla="*/ 838200 h 1908810"/>
              <a:gd name="connsiteX11" fmla="*/ 750570 w 1828800"/>
              <a:gd name="connsiteY11" fmla="*/ 998220 h 1908810"/>
              <a:gd name="connsiteX12" fmla="*/ 598170 w 1828800"/>
              <a:gd name="connsiteY12" fmla="*/ 1154430 h 1908810"/>
              <a:gd name="connsiteX13" fmla="*/ 449580 w 1828800"/>
              <a:gd name="connsiteY13" fmla="*/ 1333500 h 1908810"/>
              <a:gd name="connsiteX14" fmla="*/ 274320 w 1828800"/>
              <a:gd name="connsiteY14" fmla="*/ 1562100 h 1908810"/>
              <a:gd name="connsiteX15" fmla="*/ 156210 w 1828800"/>
              <a:gd name="connsiteY15" fmla="*/ 1744980 h 1908810"/>
              <a:gd name="connsiteX16" fmla="*/ 76200 w 1828800"/>
              <a:gd name="connsiteY16" fmla="*/ 1874520 h 1908810"/>
              <a:gd name="connsiteX17" fmla="*/ 60960 w 1828800"/>
              <a:gd name="connsiteY17" fmla="*/ 1897380 h 1908810"/>
              <a:gd name="connsiteX18" fmla="*/ 45720 w 1828800"/>
              <a:gd name="connsiteY18" fmla="*/ 1905000 h 1908810"/>
              <a:gd name="connsiteX19" fmla="*/ 26670 w 1828800"/>
              <a:gd name="connsiteY19" fmla="*/ 1908810 h 1908810"/>
              <a:gd name="connsiteX20" fmla="*/ 7620 w 1828800"/>
              <a:gd name="connsiteY20" fmla="*/ 1905000 h 1908810"/>
              <a:gd name="connsiteX21" fmla="*/ 0 w 1828800"/>
              <a:gd name="connsiteY21" fmla="*/ 1889760 h 1908810"/>
              <a:gd name="connsiteX22" fmla="*/ 7620 w 1828800"/>
              <a:gd name="connsiteY22" fmla="*/ 1729740 h 1908810"/>
              <a:gd name="connsiteX23" fmla="*/ 26670 w 1828800"/>
              <a:gd name="connsiteY23" fmla="*/ 1341120 h 1908810"/>
              <a:gd name="connsiteX24" fmla="*/ 38100 w 1828800"/>
              <a:gd name="connsiteY24" fmla="*/ 1226820 h 1908810"/>
              <a:gd name="connsiteX25" fmla="*/ 57150 w 1828800"/>
              <a:gd name="connsiteY25" fmla="*/ 1169670 h 1908810"/>
              <a:gd name="connsiteX26" fmla="*/ 87630 w 1828800"/>
              <a:gd name="connsiteY26" fmla="*/ 1127760 h 1908810"/>
              <a:gd name="connsiteX27" fmla="*/ 220980 w 1828800"/>
              <a:gd name="connsiteY27" fmla="*/ 1036320 h 1908810"/>
              <a:gd name="connsiteX28" fmla="*/ 373380 w 1828800"/>
              <a:gd name="connsiteY28" fmla="*/ 914400 h 1908810"/>
              <a:gd name="connsiteX29" fmla="*/ 624840 w 1828800"/>
              <a:gd name="connsiteY29" fmla="*/ 746760 h 1908810"/>
              <a:gd name="connsiteX30" fmla="*/ 807720 w 1828800"/>
              <a:gd name="connsiteY30" fmla="*/ 621030 h 19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28800" h="1908810">
                <a:moveTo>
                  <a:pt x="807720" y="621030"/>
                </a:moveTo>
                <a:lnTo>
                  <a:pt x="1059180" y="457200"/>
                </a:lnTo>
                <a:lnTo>
                  <a:pt x="1356360" y="259080"/>
                </a:lnTo>
                <a:lnTo>
                  <a:pt x="1664970" y="57150"/>
                </a:lnTo>
                <a:lnTo>
                  <a:pt x="1737360" y="0"/>
                </a:lnTo>
                <a:lnTo>
                  <a:pt x="1828800" y="45720"/>
                </a:lnTo>
                <a:lnTo>
                  <a:pt x="1653540" y="182880"/>
                </a:lnTo>
                <a:lnTo>
                  <a:pt x="1493520" y="316230"/>
                </a:lnTo>
                <a:lnTo>
                  <a:pt x="1276350" y="502920"/>
                </a:lnTo>
                <a:lnTo>
                  <a:pt x="1047750" y="704850"/>
                </a:lnTo>
                <a:lnTo>
                  <a:pt x="910590" y="838200"/>
                </a:lnTo>
                <a:lnTo>
                  <a:pt x="750570" y="998220"/>
                </a:lnTo>
                <a:lnTo>
                  <a:pt x="598170" y="1154430"/>
                </a:lnTo>
                <a:lnTo>
                  <a:pt x="449580" y="1333500"/>
                </a:lnTo>
                <a:lnTo>
                  <a:pt x="274320" y="1562100"/>
                </a:lnTo>
                <a:lnTo>
                  <a:pt x="156210" y="1744980"/>
                </a:lnTo>
                <a:lnTo>
                  <a:pt x="76200" y="1874520"/>
                </a:lnTo>
                <a:lnTo>
                  <a:pt x="60960" y="1897380"/>
                </a:lnTo>
                <a:lnTo>
                  <a:pt x="45720" y="1905000"/>
                </a:lnTo>
                <a:lnTo>
                  <a:pt x="26670" y="1908810"/>
                </a:lnTo>
                <a:lnTo>
                  <a:pt x="7620" y="1905000"/>
                </a:lnTo>
                <a:lnTo>
                  <a:pt x="0" y="1889760"/>
                </a:lnTo>
                <a:lnTo>
                  <a:pt x="7620" y="1729740"/>
                </a:lnTo>
                <a:lnTo>
                  <a:pt x="26670" y="1341120"/>
                </a:lnTo>
                <a:lnTo>
                  <a:pt x="38100" y="1226820"/>
                </a:lnTo>
                <a:lnTo>
                  <a:pt x="57150" y="1169670"/>
                </a:lnTo>
                <a:lnTo>
                  <a:pt x="87630" y="1127760"/>
                </a:lnTo>
                <a:lnTo>
                  <a:pt x="220980" y="1036320"/>
                </a:lnTo>
                <a:lnTo>
                  <a:pt x="373380" y="914400"/>
                </a:lnTo>
                <a:lnTo>
                  <a:pt x="624840" y="746760"/>
                </a:lnTo>
                <a:lnTo>
                  <a:pt x="807720" y="6210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CC7D9F-32FA-4F8D-9310-FF526F4B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19" y="1666875"/>
            <a:ext cx="5047926" cy="41517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08B484-A275-47CD-AB8F-CD4B5594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38" y="1666875"/>
            <a:ext cx="5047926" cy="415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9" grpId="0" animBg="1"/>
      <p:bldP spid="13" grpId="0" animBg="1"/>
      <p:bldP spid="14" grpId="0" animBg="1"/>
      <p:bldP spid="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3572BD-8351-4E0C-8484-816E63E7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37" y="1353132"/>
            <a:ext cx="5047926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2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99394FA-49C7-40FE-AB67-CC79A6BAFB29}"/>
              </a:ext>
            </a:extLst>
          </p:cNvPr>
          <p:cNvSpPr/>
          <p:nvPr/>
        </p:nvSpPr>
        <p:spPr>
          <a:xfrm>
            <a:off x="4757738" y="2605088"/>
            <a:ext cx="546100" cy="857250"/>
          </a:xfrm>
          <a:custGeom>
            <a:avLst/>
            <a:gdLst>
              <a:gd name="connsiteX0" fmla="*/ 252412 w 545306"/>
              <a:gd name="connsiteY0" fmla="*/ 533400 h 857250"/>
              <a:gd name="connsiteX1" fmla="*/ 204787 w 545306"/>
              <a:gd name="connsiteY1" fmla="*/ 407193 h 857250"/>
              <a:gd name="connsiteX2" fmla="*/ 133350 w 545306"/>
              <a:gd name="connsiteY2" fmla="*/ 257175 h 857250"/>
              <a:gd name="connsiteX3" fmla="*/ 4762 w 545306"/>
              <a:gd name="connsiteY3" fmla="*/ 50006 h 857250"/>
              <a:gd name="connsiteX4" fmla="*/ 2381 w 545306"/>
              <a:gd name="connsiteY4" fmla="*/ 35718 h 857250"/>
              <a:gd name="connsiteX5" fmla="*/ 0 w 545306"/>
              <a:gd name="connsiteY5" fmla="*/ 19050 h 857250"/>
              <a:gd name="connsiteX6" fmla="*/ 2381 w 545306"/>
              <a:gd name="connsiteY6" fmla="*/ 2381 h 857250"/>
              <a:gd name="connsiteX7" fmla="*/ 14287 w 545306"/>
              <a:gd name="connsiteY7" fmla="*/ 0 h 857250"/>
              <a:gd name="connsiteX8" fmla="*/ 28575 w 545306"/>
              <a:gd name="connsiteY8" fmla="*/ 0 h 857250"/>
              <a:gd name="connsiteX9" fmla="*/ 57150 w 545306"/>
              <a:gd name="connsiteY9" fmla="*/ 7143 h 857250"/>
              <a:gd name="connsiteX10" fmla="*/ 76200 w 545306"/>
              <a:gd name="connsiteY10" fmla="*/ 19050 h 857250"/>
              <a:gd name="connsiteX11" fmla="*/ 183356 w 545306"/>
              <a:gd name="connsiteY11" fmla="*/ 121443 h 857250"/>
              <a:gd name="connsiteX12" fmla="*/ 259556 w 545306"/>
              <a:gd name="connsiteY12" fmla="*/ 190500 h 857250"/>
              <a:gd name="connsiteX13" fmla="*/ 364331 w 545306"/>
              <a:gd name="connsiteY13" fmla="*/ 302418 h 857250"/>
              <a:gd name="connsiteX14" fmla="*/ 416718 w 545306"/>
              <a:gd name="connsiteY14" fmla="*/ 369093 h 857250"/>
              <a:gd name="connsiteX15" fmla="*/ 450056 w 545306"/>
              <a:gd name="connsiteY15" fmla="*/ 426243 h 857250"/>
              <a:gd name="connsiteX16" fmla="*/ 483393 w 545306"/>
              <a:gd name="connsiteY16" fmla="*/ 497681 h 857250"/>
              <a:gd name="connsiteX17" fmla="*/ 514350 w 545306"/>
              <a:gd name="connsiteY17" fmla="*/ 576262 h 857250"/>
              <a:gd name="connsiteX18" fmla="*/ 538162 w 545306"/>
              <a:gd name="connsiteY18" fmla="*/ 650081 h 857250"/>
              <a:gd name="connsiteX19" fmla="*/ 545306 w 545306"/>
              <a:gd name="connsiteY19" fmla="*/ 707231 h 857250"/>
              <a:gd name="connsiteX20" fmla="*/ 545306 w 545306"/>
              <a:gd name="connsiteY20" fmla="*/ 752475 h 857250"/>
              <a:gd name="connsiteX21" fmla="*/ 540543 w 545306"/>
              <a:gd name="connsiteY21" fmla="*/ 795337 h 857250"/>
              <a:gd name="connsiteX22" fmla="*/ 531018 w 545306"/>
              <a:gd name="connsiteY22" fmla="*/ 816768 h 857250"/>
              <a:gd name="connsiteX23" fmla="*/ 509587 w 545306"/>
              <a:gd name="connsiteY23" fmla="*/ 840581 h 857250"/>
              <a:gd name="connsiteX24" fmla="*/ 481012 w 545306"/>
              <a:gd name="connsiteY24" fmla="*/ 852487 h 857250"/>
              <a:gd name="connsiteX25" fmla="*/ 447675 w 545306"/>
              <a:gd name="connsiteY25" fmla="*/ 857250 h 857250"/>
              <a:gd name="connsiteX26" fmla="*/ 402431 w 545306"/>
              <a:gd name="connsiteY26" fmla="*/ 852487 h 857250"/>
              <a:gd name="connsiteX27" fmla="*/ 376237 w 545306"/>
              <a:gd name="connsiteY27" fmla="*/ 838200 h 857250"/>
              <a:gd name="connsiteX28" fmla="*/ 354806 w 545306"/>
              <a:gd name="connsiteY28" fmla="*/ 802481 h 857250"/>
              <a:gd name="connsiteX29" fmla="*/ 326231 w 545306"/>
              <a:gd name="connsiteY29" fmla="*/ 733425 h 857250"/>
              <a:gd name="connsiteX30" fmla="*/ 252412 w 545306"/>
              <a:gd name="connsiteY30" fmla="*/ 53340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306" h="857250">
                <a:moveTo>
                  <a:pt x="252412" y="533400"/>
                </a:moveTo>
                <a:lnTo>
                  <a:pt x="204787" y="407193"/>
                </a:lnTo>
                <a:lnTo>
                  <a:pt x="133350" y="257175"/>
                </a:lnTo>
                <a:lnTo>
                  <a:pt x="4762" y="50006"/>
                </a:lnTo>
                <a:lnTo>
                  <a:pt x="2381" y="35718"/>
                </a:lnTo>
                <a:lnTo>
                  <a:pt x="0" y="19050"/>
                </a:lnTo>
                <a:lnTo>
                  <a:pt x="2381" y="2381"/>
                </a:lnTo>
                <a:lnTo>
                  <a:pt x="14287" y="0"/>
                </a:lnTo>
                <a:lnTo>
                  <a:pt x="28575" y="0"/>
                </a:lnTo>
                <a:lnTo>
                  <a:pt x="57150" y="7143"/>
                </a:lnTo>
                <a:lnTo>
                  <a:pt x="76200" y="19050"/>
                </a:lnTo>
                <a:lnTo>
                  <a:pt x="183356" y="121443"/>
                </a:lnTo>
                <a:lnTo>
                  <a:pt x="259556" y="190500"/>
                </a:lnTo>
                <a:lnTo>
                  <a:pt x="364331" y="302418"/>
                </a:lnTo>
                <a:lnTo>
                  <a:pt x="416718" y="369093"/>
                </a:lnTo>
                <a:lnTo>
                  <a:pt x="450056" y="426243"/>
                </a:lnTo>
                <a:lnTo>
                  <a:pt x="483393" y="497681"/>
                </a:lnTo>
                <a:lnTo>
                  <a:pt x="514350" y="576262"/>
                </a:lnTo>
                <a:lnTo>
                  <a:pt x="538162" y="650081"/>
                </a:lnTo>
                <a:lnTo>
                  <a:pt x="545306" y="707231"/>
                </a:lnTo>
                <a:lnTo>
                  <a:pt x="545306" y="752475"/>
                </a:lnTo>
                <a:lnTo>
                  <a:pt x="540543" y="795337"/>
                </a:lnTo>
                <a:lnTo>
                  <a:pt x="531018" y="816768"/>
                </a:lnTo>
                <a:lnTo>
                  <a:pt x="509587" y="840581"/>
                </a:lnTo>
                <a:lnTo>
                  <a:pt x="481012" y="852487"/>
                </a:lnTo>
                <a:lnTo>
                  <a:pt x="447675" y="857250"/>
                </a:lnTo>
                <a:lnTo>
                  <a:pt x="402431" y="852487"/>
                </a:lnTo>
                <a:lnTo>
                  <a:pt x="376237" y="838200"/>
                </a:lnTo>
                <a:lnTo>
                  <a:pt x="354806" y="802481"/>
                </a:lnTo>
                <a:lnTo>
                  <a:pt x="326231" y="733425"/>
                </a:lnTo>
                <a:lnTo>
                  <a:pt x="252412" y="533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FE320D6-AAAC-4502-889A-C86507A5D649}"/>
              </a:ext>
            </a:extLst>
          </p:cNvPr>
          <p:cNvSpPr/>
          <p:nvPr/>
        </p:nvSpPr>
        <p:spPr>
          <a:xfrm>
            <a:off x="5503863" y="2427288"/>
            <a:ext cx="550862" cy="806450"/>
          </a:xfrm>
          <a:custGeom>
            <a:avLst/>
            <a:gdLst>
              <a:gd name="connsiteX0" fmla="*/ 207169 w 550862"/>
              <a:gd name="connsiteY0" fmla="*/ 507206 h 807244"/>
              <a:gd name="connsiteX1" fmla="*/ 161925 w 550862"/>
              <a:gd name="connsiteY1" fmla="*/ 433387 h 807244"/>
              <a:gd name="connsiteX2" fmla="*/ 126206 w 550862"/>
              <a:gd name="connsiteY2" fmla="*/ 364331 h 807244"/>
              <a:gd name="connsiteX3" fmla="*/ 95250 w 550862"/>
              <a:gd name="connsiteY3" fmla="*/ 314325 h 807244"/>
              <a:gd name="connsiteX4" fmla="*/ 54769 w 550862"/>
              <a:gd name="connsiteY4" fmla="*/ 235744 h 807244"/>
              <a:gd name="connsiteX5" fmla="*/ 21431 w 550862"/>
              <a:gd name="connsiteY5" fmla="*/ 138112 h 807244"/>
              <a:gd name="connsiteX6" fmla="*/ 2381 w 550862"/>
              <a:gd name="connsiteY6" fmla="*/ 54769 h 807244"/>
              <a:gd name="connsiteX7" fmla="*/ 2381 w 550862"/>
              <a:gd name="connsiteY7" fmla="*/ 38100 h 807244"/>
              <a:gd name="connsiteX8" fmla="*/ 0 w 550862"/>
              <a:gd name="connsiteY8" fmla="*/ 23812 h 807244"/>
              <a:gd name="connsiteX9" fmla="*/ 4762 w 550862"/>
              <a:gd name="connsiteY9" fmla="*/ 9525 h 807244"/>
              <a:gd name="connsiteX10" fmla="*/ 14287 w 550862"/>
              <a:gd name="connsiteY10" fmla="*/ 0 h 807244"/>
              <a:gd name="connsiteX11" fmla="*/ 26194 w 550862"/>
              <a:gd name="connsiteY11" fmla="*/ 0 h 807244"/>
              <a:gd name="connsiteX12" fmla="*/ 42862 w 550862"/>
              <a:gd name="connsiteY12" fmla="*/ 7144 h 807244"/>
              <a:gd name="connsiteX13" fmla="*/ 61912 w 550862"/>
              <a:gd name="connsiteY13" fmla="*/ 23812 h 807244"/>
              <a:gd name="connsiteX14" fmla="*/ 114300 w 550862"/>
              <a:gd name="connsiteY14" fmla="*/ 80962 h 807244"/>
              <a:gd name="connsiteX15" fmla="*/ 192881 w 550862"/>
              <a:gd name="connsiteY15" fmla="*/ 154781 h 807244"/>
              <a:gd name="connsiteX16" fmla="*/ 250031 w 550862"/>
              <a:gd name="connsiteY16" fmla="*/ 200025 h 807244"/>
              <a:gd name="connsiteX17" fmla="*/ 321469 w 550862"/>
              <a:gd name="connsiteY17" fmla="*/ 250031 h 807244"/>
              <a:gd name="connsiteX18" fmla="*/ 397669 w 550862"/>
              <a:gd name="connsiteY18" fmla="*/ 297656 h 807244"/>
              <a:gd name="connsiteX19" fmla="*/ 464344 w 550862"/>
              <a:gd name="connsiteY19" fmla="*/ 328612 h 807244"/>
              <a:gd name="connsiteX20" fmla="*/ 504825 w 550862"/>
              <a:gd name="connsiteY20" fmla="*/ 347662 h 807244"/>
              <a:gd name="connsiteX21" fmla="*/ 523875 w 550862"/>
              <a:gd name="connsiteY21" fmla="*/ 359569 h 807244"/>
              <a:gd name="connsiteX22" fmla="*/ 533400 w 550862"/>
              <a:gd name="connsiteY22" fmla="*/ 376237 h 807244"/>
              <a:gd name="connsiteX23" fmla="*/ 542925 w 550862"/>
              <a:gd name="connsiteY23" fmla="*/ 426244 h 807244"/>
              <a:gd name="connsiteX24" fmla="*/ 545306 w 550862"/>
              <a:gd name="connsiteY24" fmla="*/ 523875 h 807244"/>
              <a:gd name="connsiteX25" fmla="*/ 540544 w 550862"/>
              <a:gd name="connsiteY25" fmla="*/ 650081 h 807244"/>
              <a:gd name="connsiteX26" fmla="*/ 535781 w 550862"/>
              <a:gd name="connsiteY26" fmla="*/ 721519 h 807244"/>
              <a:gd name="connsiteX27" fmla="*/ 531019 w 550862"/>
              <a:gd name="connsiteY27" fmla="*/ 745331 h 807244"/>
              <a:gd name="connsiteX28" fmla="*/ 516731 w 550862"/>
              <a:gd name="connsiteY28" fmla="*/ 781050 h 807244"/>
              <a:gd name="connsiteX29" fmla="*/ 497681 w 550862"/>
              <a:gd name="connsiteY29" fmla="*/ 800100 h 807244"/>
              <a:gd name="connsiteX30" fmla="*/ 481012 w 550862"/>
              <a:gd name="connsiteY30" fmla="*/ 807244 h 807244"/>
              <a:gd name="connsiteX31" fmla="*/ 457200 w 550862"/>
              <a:gd name="connsiteY31" fmla="*/ 802481 h 807244"/>
              <a:gd name="connsiteX32" fmla="*/ 421481 w 550862"/>
              <a:gd name="connsiteY32" fmla="*/ 778669 h 807244"/>
              <a:gd name="connsiteX33" fmla="*/ 357187 w 550862"/>
              <a:gd name="connsiteY33" fmla="*/ 692944 h 807244"/>
              <a:gd name="connsiteX34" fmla="*/ 207169 w 550862"/>
              <a:gd name="connsiteY34" fmla="*/ 507206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0862" h="807244">
                <a:moveTo>
                  <a:pt x="207169" y="507206"/>
                </a:moveTo>
                <a:lnTo>
                  <a:pt x="161925" y="433387"/>
                </a:lnTo>
                <a:lnTo>
                  <a:pt x="126206" y="364331"/>
                </a:lnTo>
                <a:lnTo>
                  <a:pt x="95250" y="314325"/>
                </a:lnTo>
                <a:lnTo>
                  <a:pt x="54769" y="235744"/>
                </a:lnTo>
                <a:lnTo>
                  <a:pt x="21431" y="138112"/>
                </a:lnTo>
                <a:lnTo>
                  <a:pt x="2381" y="54769"/>
                </a:lnTo>
                <a:lnTo>
                  <a:pt x="2381" y="38100"/>
                </a:lnTo>
                <a:lnTo>
                  <a:pt x="0" y="23812"/>
                </a:lnTo>
                <a:lnTo>
                  <a:pt x="4762" y="9525"/>
                </a:lnTo>
                <a:lnTo>
                  <a:pt x="14287" y="0"/>
                </a:lnTo>
                <a:lnTo>
                  <a:pt x="26194" y="0"/>
                </a:lnTo>
                <a:lnTo>
                  <a:pt x="42862" y="7144"/>
                </a:lnTo>
                <a:lnTo>
                  <a:pt x="61912" y="23812"/>
                </a:lnTo>
                <a:lnTo>
                  <a:pt x="114300" y="80962"/>
                </a:lnTo>
                <a:lnTo>
                  <a:pt x="192881" y="154781"/>
                </a:lnTo>
                <a:lnTo>
                  <a:pt x="250031" y="200025"/>
                </a:lnTo>
                <a:lnTo>
                  <a:pt x="321469" y="250031"/>
                </a:lnTo>
                <a:lnTo>
                  <a:pt x="397669" y="297656"/>
                </a:lnTo>
                <a:lnTo>
                  <a:pt x="464344" y="328612"/>
                </a:lnTo>
                <a:lnTo>
                  <a:pt x="504825" y="347662"/>
                </a:lnTo>
                <a:lnTo>
                  <a:pt x="523875" y="359569"/>
                </a:lnTo>
                <a:lnTo>
                  <a:pt x="533400" y="376237"/>
                </a:lnTo>
                <a:lnTo>
                  <a:pt x="542925" y="426244"/>
                </a:lnTo>
                <a:cubicBezTo>
                  <a:pt x="543719" y="458788"/>
                  <a:pt x="550862" y="463947"/>
                  <a:pt x="545306" y="523875"/>
                </a:cubicBezTo>
                <a:lnTo>
                  <a:pt x="540544" y="650081"/>
                </a:lnTo>
                <a:lnTo>
                  <a:pt x="535781" y="721519"/>
                </a:lnTo>
                <a:lnTo>
                  <a:pt x="531019" y="745331"/>
                </a:lnTo>
                <a:lnTo>
                  <a:pt x="516731" y="781050"/>
                </a:lnTo>
                <a:lnTo>
                  <a:pt x="497681" y="800100"/>
                </a:lnTo>
                <a:lnTo>
                  <a:pt x="481012" y="807244"/>
                </a:lnTo>
                <a:lnTo>
                  <a:pt x="457200" y="802481"/>
                </a:lnTo>
                <a:lnTo>
                  <a:pt x="421481" y="778669"/>
                </a:lnTo>
                <a:lnTo>
                  <a:pt x="357187" y="692944"/>
                </a:lnTo>
                <a:lnTo>
                  <a:pt x="207169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CFEEA65-9B07-43BD-B0AC-C7A70CD8488A}"/>
              </a:ext>
            </a:extLst>
          </p:cNvPr>
          <p:cNvSpPr/>
          <p:nvPr/>
        </p:nvSpPr>
        <p:spPr>
          <a:xfrm rot="16200000">
            <a:off x="2209007" y="3588544"/>
            <a:ext cx="4111625" cy="395288"/>
          </a:xfrm>
          <a:custGeom>
            <a:avLst/>
            <a:gdLst>
              <a:gd name="connsiteX0" fmla="*/ 2491848 w 4112633"/>
              <a:gd name="connsiteY0" fmla="*/ 134343 h 394362"/>
              <a:gd name="connsiteX1" fmla="*/ 3163564 w 4112633"/>
              <a:gd name="connsiteY1" fmla="*/ 143010 h 394362"/>
              <a:gd name="connsiteX2" fmla="*/ 3640265 w 4112633"/>
              <a:gd name="connsiteY2" fmla="*/ 143010 h 394362"/>
              <a:gd name="connsiteX3" fmla="*/ 3778942 w 4112633"/>
              <a:gd name="connsiteY3" fmla="*/ 134343 h 394362"/>
              <a:gd name="connsiteX4" fmla="*/ 3856948 w 4112633"/>
              <a:gd name="connsiteY4" fmla="*/ 121342 h 394362"/>
              <a:gd name="connsiteX5" fmla="*/ 3917619 w 4112633"/>
              <a:gd name="connsiteY5" fmla="*/ 95340 h 394362"/>
              <a:gd name="connsiteX6" fmla="*/ 4008625 w 4112633"/>
              <a:gd name="connsiteY6" fmla="*/ 39003 h 394362"/>
              <a:gd name="connsiteX7" fmla="*/ 4056295 w 4112633"/>
              <a:gd name="connsiteY7" fmla="*/ 4333 h 394362"/>
              <a:gd name="connsiteX8" fmla="*/ 4077964 w 4112633"/>
              <a:gd name="connsiteY8" fmla="*/ 0 h 394362"/>
              <a:gd name="connsiteX9" fmla="*/ 4090965 w 4112633"/>
              <a:gd name="connsiteY9" fmla="*/ 8667 h 394362"/>
              <a:gd name="connsiteX10" fmla="*/ 4108299 w 4112633"/>
              <a:gd name="connsiteY10" fmla="*/ 39003 h 394362"/>
              <a:gd name="connsiteX11" fmla="*/ 4112633 w 4112633"/>
              <a:gd name="connsiteY11" fmla="*/ 78005 h 394362"/>
              <a:gd name="connsiteX12" fmla="*/ 4095298 w 4112633"/>
              <a:gd name="connsiteY12" fmla="*/ 125676 h 394362"/>
              <a:gd name="connsiteX13" fmla="*/ 4030294 w 4112633"/>
              <a:gd name="connsiteY13" fmla="*/ 221016 h 394362"/>
              <a:gd name="connsiteX14" fmla="*/ 3965289 w 4112633"/>
              <a:gd name="connsiteY14" fmla="*/ 312022 h 394362"/>
              <a:gd name="connsiteX15" fmla="*/ 3908951 w 4112633"/>
              <a:gd name="connsiteY15" fmla="*/ 372694 h 394362"/>
              <a:gd name="connsiteX16" fmla="*/ 3735605 w 4112633"/>
              <a:gd name="connsiteY16" fmla="*/ 394362 h 394362"/>
              <a:gd name="connsiteX17" fmla="*/ 3068223 w 4112633"/>
              <a:gd name="connsiteY17" fmla="*/ 377027 h 394362"/>
              <a:gd name="connsiteX18" fmla="*/ 1490775 w 4112633"/>
              <a:gd name="connsiteY18" fmla="*/ 368360 h 394362"/>
              <a:gd name="connsiteX19" fmla="*/ 225349 w 4112633"/>
              <a:gd name="connsiteY19" fmla="*/ 368360 h 394362"/>
              <a:gd name="connsiteX20" fmla="*/ 52003 w 4112633"/>
              <a:gd name="connsiteY20" fmla="*/ 381361 h 394362"/>
              <a:gd name="connsiteX21" fmla="*/ 0 w 4112633"/>
              <a:gd name="connsiteY21" fmla="*/ 294688 h 394362"/>
              <a:gd name="connsiteX22" fmla="*/ 21668 w 4112633"/>
              <a:gd name="connsiteY22" fmla="*/ 268686 h 394362"/>
              <a:gd name="connsiteX23" fmla="*/ 69338 w 4112633"/>
              <a:gd name="connsiteY23" fmla="*/ 229683 h 394362"/>
              <a:gd name="connsiteX24" fmla="*/ 160345 w 4112633"/>
              <a:gd name="connsiteY24" fmla="*/ 177679 h 394362"/>
              <a:gd name="connsiteX25" fmla="*/ 260019 w 4112633"/>
              <a:gd name="connsiteY25" fmla="*/ 134343 h 394362"/>
              <a:gd name="connsiteX26" fmla="*/ 342358 w 4112633"/>
              <a:gd name="connsiteY26" fmla="*/ 112675 h 394362"/>
              <a:gd name="connsiteX27" fmla="*/ 437698 w 4112633"/>
              <a:gd name="connsiteY27" fmla="*/ 99674 h 394362"/>
              <a:gd name="connsiteX28" fmla="*/ 528705 w 4112633"/>
              <a:gd name="connsiteY28" fmla="*/ 99674 h 394362"/>
              <a:gd name="connsiteX29" fmla="*/ 624045 w 4112633"/>
              <a:gd name="connsiteY29" fmla="*/ 117008 h 394362"/>
              <a:gd name="connsiteX30" fmla="*/ 771389 w 4112633"/>
              <a:gd name="connsiteY30" fmla="*/ 134343 h 394362"/>
              <a:gd name="connsiteX31" fmla="*/ 1061744 w 4112633"/>
              <a:gd name="connsiteY31" fmla="*/ 147344 h 394362"/>
              <a:gd name="connsiteX32" fmla="*/ 2032481 w 4112633"/>
              <a:gd name="connsiteY32" fmla="*/ 147344 h 394362"/>
              <a:gd name="connsiteX33" fmla="*/ 2491848 w 4112633"/>
              <a:gd name="connsiteY33" fmla="*/ 134343 h 3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12633" h="394362">
                <a:moveTo>
                  <a:pt x="2491848" y="134343"/>
                </a:moveTo>
                <a:lnTo>
                  <a:pt x="3163564" y="143010"/>
                </a:lnTo>
                <a:lnTo>
                  <a:pt x="3640265" y="143010"/>
                </a:lnTo>
                <a:lnTo>
                  <a:pt x="3778942" y="134343"/>
                </a:lnTo>
                <a:lnTo>
                  <a:pt x="3856948" y="121342"/>
                </a:lnTo>
                <a:lnTo>
                  <a:pt x="3917619" y="95340"/>
                </a:lnTo>
                <a:lnTo>
                  <a:pt x="4008625" y="39003"/>
                </a:lnTo>
                <a:lnTo>
                  <a:pt x="4056295" y="4333"/>
                </a:lnTo>
                <a:lnTo>
                  <a:pt x="4077964" y="0"/>
                </a:lnTo>
                <a:lnTo>
                  <a:pt x="4090965" y="8667"/>
                </a:lnTo>
                <a:lnTo>
                  <a:pt x="4108299" y="39003"/>
                </a:lnTo>
                <a:lnTo>
                  <a:pt x="4112633" y="78005"/>
                </a:lnTo>
                <a:lnTo>
                  <a:pt x="4095298" y="125676"/>
                </a:lnTo>
                <a:lnTo>
                  <a:pt x="4030294" y="221016"/>
                </a:lnTo>
                <a:lnTo>
                  <a:pt x="3965289" y="312022"/>
                </a:lnTo>
                <a:lnTo>
                  <a:pt x="3908951" y="372694"/>
                </a:lnTo>
                <a:lnTo>
                  <a:pt x="3735605" y="394362"/>
                </a:lnTo>
                <a:lnTo>
                  <a:pt x="3068223" y="377027"/>
                </a:lnTo>
                <a:lnTo>
                  <a:pt x="1490775" y="368360"/>
                </a:lnTo>
                <a:lnTo>
                  <a:pt x="225349" y="368360"/>
                </a:lnTo>
                <a:lnTo>
                  <a:pt x="52003" y="381361"/>
                </a:lnTo>
                <a:lnTo>
                  <a:pt x="0" y="294688"/>
                </a:lnTo>
                <a:lnTo>
                  <a:pt x="21668" y="268686"/>
                </a:lnTo>
                <a:lnTo>
                  <a:pt x="69338" y="229683"/>
                </a:lnTo>
                <a:lnTo>
                  <a:pt x="160345" y="177679"/>
                </a:lnTo>
                <a:lnTo>
                  <a:pt x="260019" y="134343"/>
                </a:lnTo>
                <a:lnTo>
                  <a:pt x="342358" y="112675"/>
                </a:lnTo>
                <a:lnTo>
                  <a:pt x="437698" y="99674"/>
                </a:lnTo>
                <a:lnTo>
                  <a:pt x="528705" y="99674"/>
                </a:lnTo>
                <a:lnTo>
                  <a:pt x="624045" y="117008"/>
                </a:lnTo>
                <a:lnTo>
                  <a:pt x="771389" y="134343"/>
                </a:lnTo>
                <a:lnTo>
                  <a:pt x="1061744" y="147344"/>
                </a:lnTo>
                <a:lnTo>
                  <a:pt x="2032481" y="147344"/>
                </a:lnTo>
                <a:lnTo>
                  <a:pt x="2491848" y="134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EEE4A56-9649-4A60-9BEE-FABB5C4488AC}"/>
              </a:ext>
            </a:extLst>
          </p:cNvPr>
          <p:cNvSpPr/>
          <p:nvPr/>
        </p:nvSpPr>
        <p:spPr>
          <a:xfrm rot="16200000">
            <a:off x="4603751" y="2633664"/>
            <a:ext cx="2798763" cy="2274887"/>
          </a:xfrm>
          <a:custGeom>
            <a:avLst/>
            <a:gdLst>
              <a:gd name="connsiteX0" fmla="*/ 749722 w 2799538"/>
              <a:gd name="connsiteY0" fmla="*/ 927401 h 2275166"/>
              <a:gd name="connsiteX1" fmla="*/ 966404 w 2799538"/>
              <a:gd name="connsiteY1" fmla="*/ 1122415 h 2275166"/>
              <a:gd name="connsiteX2" fmla="*/ 1178753 w 2799538"/>
              <a:gd name="connsiteY2" fmla="*/ 1282760 h 2275166"/>
              <a:gd name="connsiteX3" fmla="*/ 1421437 w 2799538"/>
              <a:gd name="connsiteY3" fmla="*/ 1434438 h 2275166"/>
              <a:gd name="connsiteX4" fmla="*/ 1625119 w 2799538"/>
              <a:gd name="connsiteY4" fmla="*/ 1555780 h 2275166"/>
              <a:gd name="connsiteX5" fmla="*/ 1867803 w 2799538"/>
              <a:gd name="connsiteY5" fmla="*/ 1685790 h 2275166"/>
              <a:gd name="connsiteX6" fmla="*/ 2045483 w 2799538"/>
              <a:gd name="connsiteY6" fmla="*/ 1768129 h 2275166"/>
              <a:gd name="connsiteX7" fmla="*/ 2188493 w 2799538"/>
              <a:gd name="connsiteY7" fmla="*/ 1828800 h 2275166"/>
              <a:gd name="connsiteX8" fmla="*/ 2348838 w 2799538"/>
              <a:gd name="connsiteY8" fmla="*/ 1889471 h 2275166"/>
              <a:gd name="connsiteX9" fmla="*/ 2435511 w 2799538"/>
              <a:gd name="connsiteY9" fmla="*/ 1906806 h 2275166"/>
              <a:gd name="connsiteX10" fmla="*/ 2504850 w 2799538"/>
              <a:gd name="connsiteY10" fmla="*/ 1915473 h 2275166"/>
              <a:gd name="connsiteX11" fmla="*/ 2561187 w 2799538"/>
              <a:gd name="connsiteY11" fmla="*/ 1898139 h 2275166"/>
              <a:gd name="connsiteX12" fmla="*/ 2669528 w 2799538"/>
              <a:gd name="connsiteY12" fmla="*/ 1824467 h 2275166"/>
              <a:gd name="connsiteX13" fmla="*/ 2743200 w 2799538"/>
              <a:gd name="connsiteY13" fmla="*/ 1772463 h 2275166"/>
              <a:gd name="connsiteX14" fmla="*/ 2769202 w 2799538"/>
              <a:gd name="connsiteY14" fmla="*/ 1763795 h 2275166"/>
              <a:gd name="connsiteX15" fmla="*/ 2790870 w 2799538"/>
              <a:gd name="connsiteY15" fmla="*/ 1768129 h 2275166"/>
              <a:gd name="connsiteX16" fmla="*/ 2799538 w 2799538"/>
              <a:gd name="connsiteY16" fmla="*/ 1781130 h 2275166"/>
              <a:gd name="connsiteX17" fmla="*/ 2782203 w 2799538"/>
              <a:gd name="connsiteY17" fmla="*/ 1820133 h 2275166"/>
              <a:gd name="connsiteX18" fmla="*/ 2717198 w 2799538"/>
              <a:gd name="connsiteY18" fmla="*/ 1932808 h 2275166"/>
              <a:gd name="connsiteX19" fmla="*/ 2639193 w 2799538"/>
              <a:gd name="connsiteY19" fmla="*/ 2084485 h 2275166"/>
              <a:gd name="connsiteX20" fmla="*/ 2565521 w 2799538"/>
              <a:gd name="connsiteY20" fmla="*/ 2166825 h 2275166"/>
              <a:gd name="connsiteX21" fmla="*/ 2500516 w 2799538"/>
              <a:gd name="connsiteY21" fmla="*/ 2231830 h 2275166"/>
              <a:gd name="connsiteX22" fmla="*/ 2465847 w 2799538"/>
              <a:gd name="connsiteY22" fmla="*/ 2262165 h 2275166"/>
              <a:gd name="connsiteX23" fmla="*/ 2431178 w 2799538"/>
              <a:gd name="connsiteY23" fmla="*/ 2275166 h 2275166"/>
              <a:gd name="connsiteX24" fmla="*/ 2392175 w 2799538"/>
              <a:gd name="connsiteY24" fmla="*/ 2262165 h 2275166"/>
              <a:gd name="connsiteX25" fmla="*/ 2353172 w 2799538"/>
              <a:gd name="connsiteY25" fmla="*/ 2227496 h 2275166"/>
              <a:gd name="connsiteX26" fmla="*/ 2331504 w 2799538"/>
              <a:gd name="connsiteY26" fmla="*/ 2201494 h 2275166"/>
              <a:gd name="connsiteX27" fmla="*/ 2296834 w 2799538"/>
              <a:gd name="connsiteY27" fmla="*/ 2175492 h 2275166"/>
              <a:gd name="connsiteX28" fmla="*/ 2058484 w 2799538"/>
              <a:gd name="connsiteY28" fmla="*/ 2054150 h 2275166"/>
              <a:gd name="connsiteX29" fmla="*/ 1668455 w 2799538"/>
              <a:gd name="connsiteY29" fmla="*/ 1846135 h 2275166"/>
              <a:gd name="connsiteX30" fmla="*/ 1482108 w 2799538"/>
              <a:gd name="connsiteY30" fmla="*/ 1737794 h 2275166"/>
              <a:gd name="connsiteX31" fmla="*/ 1304429 w 2799538"/>
              <a:gd name="connsiteY31" fmla="*/ 1629452 h 2275166"/>
              <a:gd name="connsiteX32" fmla="*/ 1087746 w 2799538"/>
              <a:gd name="connsiteY32" fmla="*/ 1482108 h 2275166"/>
              <a:gd name="connsiteX33" fmla="*/ 858063 w 2799538"/>
              <a:gd name="connsiteY33" fmla="*/ 1300095 h 2275166"/>
              <a:gd name="connsiteX34" fmla="*/ 732387 w 2799538"/>
              <a:gd name="connsiteY34" fmla="*/ 1174419 h 2275166"/>
              <a:gd name="connsiteX35" fmla="*/ 593710 w 2799538"/>
              <a:gd name="connsiteY35" fmla="*/ 1031409 h 2275166"/>
              <a:gd name="connsiteX36" fmla="*/ 455034 w 2799538"/>
              <a:gd name="connsiteY36" fmla="*/ 862396 h 2275166"/>
              <a:gd name="connsiteX37" fmla="*/ 290355 w 2799538"/>
              <a:gd name="connsiteY37" fmla="*/ 611045 h 2275166"/>
              <a:gd name="connsiteX38" fmla="*/ 160345 w 2799538"/>
              <a:gd name="connsiteY38" fmla="*/ 398696 h 2275166"/>
              <a:gd name="connsiteX39" fmla="*/ 60671 w 2799538"/>
              <a:gd name="connsiteY39" fmla="*/ 199348 h 2275166"/>
              <a:gd name="connsiteX40" fmla="*/ 8668 w 2799538"/>
              <a:gd name="connsiteY40" fmla="*/ 78006 h 2275166"/>
              <a:gd name="connsiteX41" fmla="*/ 0 w 2799538"/>
              <a:gd name="connsiteY41" fmla="*/ 52004 h 2275166"/>
              <a:gd name="connsiteX42" fmla="*/ 4334 w 2799538"/>
              <a:gd name="connsiteY42" fmla="*/ 17335 h 2275166"/>
              <a:gd name="connsiteX43" fmla="*/ 17335 w 2799538"/>
              <a:gd name="connsiteY43" fmla="*/ 4334 h 2275166"/>
              <a:gd name="connsiteX44" fmla="*/ 34670 w 2799538"/>
              <a:gd name="connsiteY44" fmla="*/ 0 h 2275166"/>
              <a:gd name="connsiteX45" fmla="*/ 60671 w 2799538"/>
              <a:gd name="connsiteY45" fmla="*/ 17335 h 2275166"/>
              <a:gd name="connsiteX46" fmla="*/ 169013 w 2799538"/>
              <a:gd name="connsiteY46" fmla="*/ 221016 h 2275166"/>
              <a:gd name="connsiteX47" fmla="*/ 299022 w 2799538"/>
              <a:gd name="connsiteY47" fmla="*/ 411697 h 2275166"/>
              <a:gd name="connsiteX48" fmla="*/ 429032 w 2799538"/>
              <a:gd name="connsiteY48" fmla="*/ 585043 h 2275166"/>
              <a:gd name="connsiteX49" fmla="*/ 546040 w 2799538"/>
              <a:gd name="connsiteY49" fmla="*/ 715052 h 2275166"/>
              <a:gd name="connsiteX50" fmla="*/ 749722 w 2799538"/>
              <a:gd name="connsiteY50" fmla="*/ 927401 h 22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99538" h="2275166">
                <a:moveTo>
                  <a:pt x="749722" y="927401"/>
                </a:moveTo>
                <a:lnTo>
                  <a:pt x="966404" y="1122415"/>
                </a:lnTo>
                <a:lnTo>
                  <a:pt x="1178753" y="1282760"/>
                </a:lnTo>
                <a:lnTo>
                  <a:pt x="1421437" y="1434438"/>
                </a:lnTo>
                <a:lnTo>
                  <a:pt x="1625119" y="1555780"/>
                </a:lnTo>
                <a:lnTo>
                  <a:pt x="1867803" y="1685790"/>
                </a:lnTo>
                <a:lnTo>
                  <a:pt x="2045483" y="1768129"/>
                </a:lnTo>
                <a:lnTo>
                  <a:pt x="2188493" y="1828800"/>
                </a:lnTo>
                <a:lnTo>
                  <a:pt x="2348838" y="1889471"/>
                </a:lnTo>
                <a:lnTo>
                  <a:pt x="2435511" y="1906806"/>
                </a:lnTo>
                <a:lnTo>
                  <a:pt x="2504850" y="1915473"/>
                </a:lnTo>
                <a:lnTo>
                  <a:pt x="2561187" y="1898139"/>
                </a:lnTo>
                <a:lnTo>
                  <a:pt x="2669528" y="1824467"/>
                </a:lnTo>
                <a:lnTo>
                  <a:pt x="2743200" y="1772463"/>
                </a:lnTo>
                <a:lnTo>
                  <a:pt x="2769202" y="1763795"/>
                </a:lnTo>
                <a:lnTo>
                  <a:pt x="2790870" y="1768129"/>
                </a:lnTo>
                <a:lnTo>
                  <a:pt x="2799538" y="1781130"/>
                </a:lnTo>
                <a:lnTo>
                  <a:pt x="2782203" y="1820133"/>
                </a:lnTo>
                <a:lnTo>
                  <a:pt x="2717198" y="1932808"/>
                </a:lnTo>
                <a:lnTo>
                  <a:pt x="2639193" y="2084485"/>
                </a:lnTo>
                <a:lnTo>
                  <a:pt x="2565521" y="2166825"/>
                </a:lnTo>
                <a:lnTo>
                  <a:pt x="2500516" y="2231830"/>
                </a:lnTo>
                <a:lnTo>
                  <a:pt x="2465847" y="2262165"/>
                </a:lnTo>
                <a:lnTo>
                  <a:pt x="2431178" y="2275166"/>
                </a:lnTo>
                <a:lnTo>
                  <a:pt x="2392175" y="2262165"/>
                </a:lnTo>
                <a:lnTo>
                  <a:pt x="2353172" y="2227496"/>
                </a:lnTo>
                <a:lnTo>
                  <a:pt x="2331504" y="2201494"/>
                </a:lnTo>
                <a:lnTo>
                  <a:pt x="2296834" y="2175492"/>
                </a:lnTo>
                <a:lnTo>
                  <a:pt x="2058484" y="2054150"/>
                </a:lnTo>
                <a:lnTo>
                  <a:pt x="1668455" y="1846135"/>
                </a:lnTo>
                <a:lnTo>
                  <a:pt x="1482108" y="1737794"/>
                </a:lnTo>
                <a:lnTo>
                  <a:pt x="1304429" y="1629452"/>
                </a:lnTo>
                <a:lnTo>
                  <a:pt x="1087746" y="1482108"/>
                </a:lnTo>
                <a:lnTo>
                  <a:pt x="858063" y="1300095"/>
                </a:lnTo>
                <a:lnTo>
                  <a:pt x="732387" y="1174419"/>
                </a:lnTo>
                <a:lnTo>
                  <a:pt x="593710" y="1031409"/>
                </a:lnTo>
                <a:lnTo>
                  <a:pt x="455034" y="862396"/>
                </a:lnTo>
                <a:lnTo>
                  <a:pt x="290355" y="611045"/>
                </a:lnTo>
                <a:lnTo>
                  <a:pt x="160345" y="398696"/>
                </a:lnTo>
                <a:lnTo>
                  <a:pt x="60671" y="199348"/>
                </a:lnTo>
                <a:lnTo>
                  <a:pt x="8668" y="78006"/>
                </a:lnTo>
                <a:lnTo>
                  <a:pt x="0" y="52004"/>
                </a:lnTo>
                <a:lnTo>
                  <a:pt x="4334" y="17335"/>
                </a:lnTo>
                <a:lnTo>
                  <a:pt x="17335" y="4334"/>
                </a:lnTo>
                <a:lnTo>
                  <a:pt x="34670" y="0"/>
                </a:lnTo>
                <a:lnTo>
                  <a:pt x="60671" y="17335"/>
                </a:lnTo>
                <a:lnTo>
                  <a:pt x="169013" y="221016"/>
                </a:lnTo>
                <a:lnTo>
                  <a:pt x="299022" y="411697"/>
                </a:lnTo>
                <a:lnTo>
                  <a:pt x="429032" y="585043"/>
                </a:lnTo>
                <a:lnTo>
                  <a:pt x="546040" y="715052"/>
                </a:lnTo>
                <a:lnTo>
                  <a:pt x="749722" y="927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74BEA02-C32D-45D0-BF32-39B326414F80}"/>
              </a:ext>
            </a:extLst>
          </p:cNvPr>
          <p:cNvSpPr/>
          <p:nvPr/>
        </p:nvSpPr>
        <p:spPr>
          <a:xfrm>
            <a:off x="4267201" y="1622426"/>
            <a:ext cx="3794125" cy="4213225"/>
          </a:xfrm>
          <a:custGeom>
            <a:avLst/>
            <a:gdLst>
              <a:gd name="connsiteX0" fmla="*/ 1582309 w 3792772"/>
              <a:gd name="connsiteY0" fmla="*/ 373711 h 4214191"/>
              <a:gd name="connsiteX1" fmla="*/ 1089328 w 3792772"/>
              <a:gd name="connsiteY1" fmla="*/ 429371 h 4214191"/>
              <a:gd name="connsiteX2" fmla="*/ 564542 w 3792772"/>
              <a:gd name="connsiteY2" fmla="*/ 500932 h 4214191"/>
              <a:gd name="connsiteX3" fmla="*/ 453224 w 3792772"/>
              <a:gd name="connsiteY3" fmla="*/ 532737 h 4214191"/>
              <a:gd name="connsiteX4" fmla="*/ 151074 w 3792772"/>
              <a:gd name="connsiteY4" fmla="*/ 461176 h 4214191"/>
              <a:gd name="connsiteX5" fmla="*/ 0 w 3792772"/>
              <a:gd name="connsiteY5" fmla="*/ 278296 h 4214191"/>
              <a:gd name="connsiteX6" fmla="*/ 174928 w 3792772"/>
              <a:gd name="connsiteY6" fmla="*/ 310101 h 4214191"/>
              <a:gd name="connsiteX7" fmla="*/ 365760 w 3792772"/>
              <a:gd name="connsiteY7" fmla="*/ 310101 h 4214191"/>
              <a:gd name="connsiteX8" fmla="*/ 1017767 w 3792772"/>
              <a:gd name="connsiteY8" fmla="*/ 254442 h 4214191"/>
              <a:gd name="connsiteX9" fmla="*/ 1550504 w 3792772"/>
              <a:gd name="connsiteY9" fmla="*/ 198783 h 4214191"/>
              <a:gd name="connsiteX10" fmla="*/ 2671638 w 3792772"/>
              <a:gd name="connsiteY10" fmla="*/ 111318 h 4214191"/>
              <a:gd name="connsiteX11" fmla="*/ 3220278 w 3792772"/>
              <a:gd name="connsiteY11" fmla="*/ 63611 h 4214191"/>
              <a:gd name="connsiteX12" fmla="*/ 3291840 w 3792772"/>
              <a:gd name="connsiteY12" fmla="*/ 55659 h 4214191"/>
              <a:gd name="connsiteX13" fmla="*/ 3347499 w 3792772"/>
              <a:gd name="connsiteY13" fmla="*/ 23854 h 4214191"/>
              <a:gd name="connsiteX14" fmla="*/ 3419060 w 3792772"/>
              <a:gd name="connsiteY14" fmla="*/ 0 h 4214191"/>
              <a:gd name="connsiteX15" fmla="*/ 3498574 w 3792772"/>
              <a:gd name="connsiteY15" fmla="*/ 7951 h 4214191"/>
              <a:gd name="connsiteX16" fmla="*/ 3593989 w 3792772"/>
              <a:gd name="connsiteY16" fmla="*/ 71562 h 4214191"/>
              <a:gd name="connsiteX17" fmla="*/ 3689405 w 3792772"/>
              <a:gd name="connsiteY17" fmla="*/ 166977 h 4214191"/>
              <a:gd name="connsiteX18" fmla="*/ 3768918 w 3792772"/>
              <a:gd name="connsiteY18" fmla="*/ 278296 h 4214191"/>
              <a:gd name="connsiteX19" fmla="*/ 3792772 w 3792772"/>
              <a:gd name="connsiteY19" fmla="*/ 333955 h 4214191"/>
              <a:gd name="connsiteX20" fmla="*/ 3768918 w 3792772"/>
              <a:gd name="connsiteY20" fmla="*/ 389614 h 4214191"/>
              <a:gd name="connsiteX21" fmla="*/ 3705307 w 3792772"/>
              <a:gd name="connsiteY21" fmla="*/ 461176 h 4214191"/>
              <a:gd name="connsiteX22" fmla="*/ 3673502 w 3792772"/>
              <a:gd name="connsiteY22" fmla="*/ 540689 h 4214191"/>
              <a:gd name="connsiteX23" fmla="*/ 3681454 w 3792772"/>
              <a:gd name="connsiteY23" fmla="*/ 922351 h 4214191"/>
              <a:gd name="connsiteX24" fmla="*/ 3705307 w 3792772"/>
              <a:gd name="connsiteY24" fmla="*/ 2989691 h 4214191"/>
              <a:gd name="connsiteX25" fmla="*/ 3721210 w 3792772"/>
              <a:gd name="connsiteY25" fmla="*/ 3824577 h 4214191"/>
              <a:gd name="connsiteX26" fmla="*/ 3721210 w 3792772"/>
              <a:gd name="connsiteY26" fmla="*/ 3975652 h 4214191"/>
              <a:gd name="connsiteX27" fmla="*/ 3697356 w 3792772"/>
              <a:gd name="connsiteY27" fmla="*/ 4086971 h 4214191"/>
              <a:gd name="connsiteX28" fmla="*/ 3633746 w 3792772"/>
              <a:gd name="connsiteY28" fmla="*/ 4174435 h 4214191"/>
              <a:gd name="connsiteX29" fmla="*/ 3570135 w 3792772"/>
              <a:gd name="connsiteY29" fmla="*/ 4206240 h 4214191"/>
              <a:gd name="connsiteX30" fmla="*/ 3522427 w 3792772"/>
              <a:gd name="connsiteY30" fmla="*/ 4214191 h 4214191"/>
              <a:gd name="connsiteX31" fmla="*/ 3474720 w 3792772"/>
              <a:gd name="connsiteY31" fmla="*/ 4150581 h 4214191"/>
              <a:gd name="connsiteX32" fmla="*/ 3434963 w 3792772"/>
              <a:gd name="connsiteY32" fmla="*/ 3983604 h 4214191"/>
              <a:gd name="connsiteX33" fmla="*/ 3450866 w 3792772"/>
              <a:gd name="connsiteY33" fmla="*/ 3713259 h 4214191"/>
              <a:gd name="connsiteX34" fmla="*/ 3434963 w 3792772"/>
              <a:gd name="connsiteY34" fmla="*/ 2846567 h 4214191"/>
              <a:gd name="connsiteX35" fmla="*/ 3434963 w 3792772"/>
              <a:gd name="connsiteY35" fmla="*/ 1542553 h 4214191"/>
              <a:gd name="connsiteX36" fmla="*/ 3427012 w 3792772"/>
              <a:gd name="connsiteY36" fmla="*/ 739471 h 4214191"/>
              <a:gd name="connsiteX37" fmla="*/ 3427012 w 3792772"/>
              <a:gd name="connsiteY37" fmla="*/ 461176 h 4214191"/>
              <a:gd name="connsiteX38" fmla="*/ 3403158 w 3792772"/>
              <a:gd name="connsiteY38" fmla="*/ 341906 h 4214191"/>
              <a:gd name="connsiteX39" fmla="*/ 3387255 w 3792772"/>
              <a:gd name="connsiteY39" fmla="*/ 302150 h 4214191"/>
              <a:gd name="connsiteX40" fmla="*/ 3347499 w 3792772"/>
              <a:gd name="connsiteY40" fmla="*/ 262393 h 4214191"/>
              <a:gd name="connsiteX41" fmla="*/ 3164619 w 3792772"/>
              <a:gd name="connsiteY41" fmla="*/ 262393 h 4214191"/>
              <a:gd name="connsiteX42" fmla="*/ 2361537 w 3792772"/>
              <a:gd name="connsiteY42" fmla="*/ 302150 h 4214191"/>
              <a:gd name="connsiteX43" fmla="*/ 1582309 w 3792772"/>
              <a:gd name="connsiteY43" fmla="*/ 373711 h 421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2772" h="4214191">
                <a:moveTo>
                  <a:pt x="1582309" y="373711"/>
                </a:moveTo>
                <a:lnTo>
                  <a:pt x="1089328" y="429371"/>
                </a:lnTo>
                <a:lnTo>
                  <a:pt x="564542" y="500932"/>
                </a:lnTo>
                <a:lnTo>
                  <a:pt x="453224" y="532737"/>
                </a:lnTo>
                <a:lnTo>
                  <a:pt x="151074" y="461176"/>
                </a:lnTo>
                <a:lnTo>
                  <a:pt x="0" y="278296"/>
                </a:lnTo>
                <a:lnTo>
                  <a:pt x="174928" y="310101"/>
                </a:lnTo>
                <a:lnTo>
                  <a:pt x="365760" y="310101"/>
                </a:lnTo>
                <a:lnTo>
                  <a:pt x="1017767" y="254442"/>
                </a:lnTo>
                <a:lnTo>
                  <a:pt x="1550504" y="198783"/>
                </a:lnTo>
                <a:lnTo>
                  <a:pt x="2671638" y="111318"/>
                </a:lnTo>
                <a:lnTo>
                  <a:pt x="3220278" y="63611"/>
                </a:lnTo>
                <a:lnTo>
                  <a:pt x="3291840" y="55659"/>
                </a:lnTo>
                <a:lnTo>
                  <a:pt x="3347499" y="23854"/>
                </a:lnTo>
                <a:lnTo>
                  <a:pt x="3419060" y="0"/>
                </a:lnTo>
                <a:lnTo>
                  <a:pt x="3498574" y="7951"/>
                </a:lnTo>
                <a:lnTo>
                  <a:pt x="3593989" y="71562"/>
                </a:lnTo>
                <a:lnTo>
                  <a:pt x="3689405" y="166977"/>
                </a:lnTo>
                <a:lnTo>
                  <a:pt x="3768918" y="278296"/>
                </a:lnTo>
                <a:lnTo>
                  <a:pt x="3792772" y="333955"/>
                </a:lnTo>
                <a:lnTo>
                  <a:pt x="3768918" y="389614"/>
                </a:lnTo>
                <a:lnTo>
                  <a:pt x="3705307" y="461176"/>
                </a:lnTo>
                <a:lnTo>
                  <a:pt x="3673502" y="540689"/>
                </a:lnTo>
                <a:lnTo>
                  <a:pt x="3681454" y="922351"/>
                </a:lnTo>
                <a:lnTo>
                  <a:pt x="3705307" y="2989691"/>
                </a:lnTo>
                <a:lnTo>
                  <a:pt x="3721210" y="3824577"/>
                </a:lnTo>
                <a:lnTo>
                  <a:pt x="3721210" y="3975652"/>
                </a:lnTo>
                <a:lnTo>
                  <a:pt x="3697356" y="4086971"/>
                </a:lnTo>
                <a:lnTo>
                  <a:pt x="3633746" y="4174435"/>
                </a:lnTo>
                <a:lnTo>
                  <a:pt x="3570135" y="4206240"/>
                </a:lnTo>
                <a:lnTo>
                  <a:pt x="3522427" y="4214191"/>
                </a:lnTo>
                <a:lnTo>
                  <a:pt x="3474720" y="4150581"/>
                </a:lnTo>
                <a:lnTo>
                  <a:pt x="3434963" y="3983604"/>
                </a:lnTo>
                <a:lnTo>
                  <a:pt x="3450866" y="3713259"/>
                </a:lnTo>
                <a:lnTo>
                  <a:pt x="3434963" y="2846567"/>
                </a:lnTo>
                <a:lnTo>
                  <a:pt x="3434963" y="1542553"/>
                </a:lnTo>
                <a:cubicBezTo>
                  <a:pt x="3432313" y="1274859"/>
                  <a:pt x="3429662" y="1007165"/>
                  <a:pt x="3427012" y="739471"/>
                </a:cubicBezTo>
                <a:lnTo>
                  <a:pt x="3427012" y="461176"/>
                </a:lnTo>
                <a:lnTo>
                  <a:pt x="3403158" y="341906"/>
                </a:lnTo>
                <a:lnTo>
                  <a:pt x="3387255" y="302150"/>
                </a:lnTo>
                <a:lnTo>
                  <a:pt x="3347499" y="262393"/>
                </a:lnTo>
                <a:lnTo>
                  <a:pt x="3164619" y="262393"/>
                </a:lnTo>
                <a:lnTo>
                  <a:pt x="2361537" y="302150"/>
                </a:lnTo>
                <a:lnTo>
                  <a:pt x="1582309" y="37371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78802E-5B3E-4452-A68F-CA9692DE594B}"/>
              </a:ext>
            </a:extLst>
          </p:cNvPr>
          <p:cNvSpPr/>
          <p:nvPr/>
        </p:nvSpPr>
        <p:spPr>
          <a:xfrm>
            <a:off x="5275263" y="3760789"/>
            <a:ext cx="1714500" cy="1152525"/>
          </a:xfrm>
          <a:custGeom>
            <a:avLst/>
            <a:gdLst>
              <a:gd name="connsiteX0" fmla="*/ 1228725 w 1714500"/>
              <a:gd name="connsiteY0" fmla="*/ 804862 h 1152525"/>
              <a:gd name="connsiteX1" fmla="*/ 1085850 w 1714500"/>
              <a:gd name="connsiteY1" fmla="*/ 681037 h 1152525"/>
              <a:gd name="connsiteX2" fmla="*/ 909637 w 1714500"/>
              <a:gd name="connsiteY2" fmla="*/ 547687 h 1152525"/>
              <a:gd name="connsiteX3" fmla="*/ 719137 w 1714500"/>
              <a:gd name="connsiteY3" fmla="*/ 423862 h 1152525"/>
              <a:gd name="connsiteX4" fmla="*/ 481012 w 1714500"/>
              <a:gd name="connsiteY4" fmla="*/ 280987 h 1152525"/>
              <a:gd name="connsiteX5" fmla="*/ 233362 w 1714500"/>
              <a:gd name="connsiteY5" fmla="*/ 154781 h 1152525"/>
              <a:gd name="connsiteX6" fmla="*/ 45244 w 1714500"/>
              <a:gd name="connsiteY6" fmla="*/ 66675 h 1152525"/>
              <a:gd name="connsiteX7" fmla="*/ 28575 w 1714500"/>
              <a:gd name="connsiteY7" fmla="*/ 57150 h 1152525"/>
              <a:gd name="connsiteX8" fmla="*/ 4762 w 1714500"/>
              <a:gd name="connsiteY8" fmla="*/ 40481 h 1152525"/>
              <a:gd name="connsiteX9" fmla="*/ 0 w 1714500"/>
              <a:gd name="connsiteY9" fmla="*/ 26194 h 1152525"/>
              <a:gd name="connsiteX10" fmla="*/ 4762 w 1714500"/>
              <a:gd name="connsiteY10" fmla="*/ 9525 h 1152525"/>
              <a:gd name="connsiteX11" fmla="*/ 14287 w 1714500"/>
              <a:gd name="connsiteY11" fmla="*/ 2381 h 1152525"/>
              <a:gd name="connsiteX12" fmla="*/ 35719 w 1714500"/>
              <a:gd name="connsiteY12" fmla="*/ 0 h 1152525"/>
              <a:gd name="connsiteX13" fmla="*/ 107156 w 1714500"/>
              <a:gd name="connsiteY13" fmla="*/ 14287 h 1152525"/>
              <a:gd name="connsiteX14" fmla="*/ 357187 w 1714500"/>
              <a:gd name="connsiteY14" fmla="*/ 83344 h 1152525"/>
              <a:gd name="connsiteX15" fmla="*/ 511969 w 1714500"/>
              <a:gd name="connsiteY15" fmla="*/ 128587 h 1152525"/>
              <a:gd name="connsiteX16" fmla="*/ 726281 w 1714500"/>
              <a:gd name="connsiteY16" fmla="*/ 200025 h 1152525"/>
              <a:gd name="connsiteX17" fmla="*/ 862012 w 1714500"/>
              <a:gd name="connsiteY17" fmla="*/ 247650 h 1152525"/>
              <a:gd name="connsiteX18" fmla="*/ 1066800 w 1714500"/>
              <a:gd name="connsiteY18" fmla="*/ 340519 h 1152525"/>
              <a:gd name="connsiteX19" fmla="*/ 1259681 w 1714500"/>
              <a:gd name="connsiteY19" fmla="*/ 445294 h 1152525"/>
              <a:gd name="connsiteX20" fmla="*/ 1423987 w 1714500"/>
              <a:gd name="connsiteY20" fmla="*/ 550069 h 1152525"/>
              <a:gd name="connsiteX21" fmla="*/ 1457325 w 1714500"/>
              <a:gd name="connsiteY21" fmla="*/ 576262 h 1152525"/>
              <a:gd name="connsiteX22" fmla="*/ 1497806 w 1714500"/>
              <a:gd name="connsiteY22" fmla="*/ 623887 h 1152525"/>
              <a:gd name="connsiteX23" fmla="*/ 1564481 w 1714500"/>
              <a:gd name="connsiteY23" fmla="*/ 702469 h 1152525"/>
              <a:gd name="connsiteX24" fmla="*/ 1640681 w 1714500"/>
              <a:gd name="connsiteY24" fmla="*/ 814387 h 1152525"/>
              <a:gd name="connsiteX25" fmla="*/ 1697831 w 1714500"/>
              <a:gd name="connsiteY25" fmla="*/ 928687 h 1152525"/>
              <a:gd name="connsiteX26" fmla="*/ 1712119 w 1714500"/>
              <a:gd name="connsiteY26" fmla="*/ 971550 h 1152525"/>
              <a:gd name="connsiteX27" fmla="*/ 1714500 w 1714500"/>
              <a:gd name="connsiteY27" fmla="*/ 1012031 h 1152525"/>
              <a:gd name="connsiteX28" fmla="*/ 1707356 w 1714500"/>
              <a:gd name="connsiteY28" fmla="*/ 1069181 h 1152525"/>
              <a:gd name="connsiteX29" fmla="*/ 1690687 w 1714500"/>
              <a:gd name="connsiteY29" fmla="*/ 1112044 h 1152525"/>
              <a:gd name="connsiteX30" fmla="*/ 1671637 w 1714500"/>
              <a:gd name="connsiteY30" fmla="*/ 1135856 h 1152525"/>
              <a:gd name="connsiteX31" fmla="*/ 1631156 w 1714500"/>
              <a:gd name="connsiteY31" fmla="*/ 1150144 h 1152525"/>
              <a:gd name="connsiteX32" fmla="*/ 1600200 w 1714500"/>
              <a:gd name="connsiteY32" fmla="*/ 1152525 h 1152525"/>
              <a:gd name="connsiteX33" fmla="*/ 1564481 w 1714500"/>
              <a:gd name="connsiteY33" fmla="*/ 1143000 h 1152525"/>
              <a:gd name="connsiteX34" fmla="*/ 1500187 w 1714500"/>
              <a:gd name="connsiteY34" fmla="*/ 1109662 h 1152525"/>
              <a:gd name="connsiteX35" fmla="*/ 1469231 w 1714500"/>
              <a:gd name="connsiteY35" fmla="*/ 1073944 h 1152525"/>
              <a:gd name="connsiteX36" fmla="*/ 1376362 w 1714500"/>
              <a:gd name="connsiteY36" fmla="*/ 959644 h 1152525"/>
              <a:gd name="connsiteX37" fmla="*/ 1228725 w 1714500"/>
              <a:gd name="connsiteY37" fmla="*/ 804862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14500" h="1152525">
                <a:moveTo>
                  <a:pt x="1228725" y="804862"/>
                </a:moveTo>
                <a:lnTo>
                  <a:pt x="1085850" y="681037"/>
                </a:lnTo>
                <a:lnTo>
                  <a:pt x="909637" y="547687"/>
                </a:lnTo>
                <a:lnTo>
                  <a:pt x="719137" y="423862"/>
                </a:lnTo>
                <a:lnTo>
                  <a:pt x="481012" y="280987"/>
                </a:lnTo>
                <a:lnTo>
                  <a:pt x="233362" y="154781"/>
                </a:lnTo>
                <a:lnTo>
                  <a:pt x="45244" y="66675"/>
                </a:lnTo>
                <a:lnTo>
                  <a:pt x="28575" y="57150"/>
                </a:lnTo>
                <a:lnTo>
                  <a:pt x="4762" y="40481"/>
                </a:lnTo>
                <a:lnTo>
                  <a:pt x="0" y="26194"/>
                </a:lnTo>
                <a:lnTo>
                  <a:pt x="4762" y="9525"/>
                </a:lnTo>
                <a:lnTo>
                  <a:pt x="14287" y="2381"/>
                </a:lnTo>
                <a:lnTo>
                  <a:pt x="35719" y="0"/>
                </a:lnTo>
                <a:lnTo>
                  <a:pt x="107156" y="14287"/>
                </a:lnTo>
                <a:lnTo>
                  <a:pt x="357187" y="83344"/>
                </a:lnTo>
                <a:lnTo>
                  <a:pt x="511969" y="128587"/>
                </a:lnTo>
                <a:lnTo>
                  <a:pt x="726281" y="200025"/>
                </a:lnTo>
                <a:lnTo>
                  <a:pt x="862012" y="247650"/>
                </a:lnTo>
                <a:lnTo>
                  <a:pt x="1066800" y="340519"/>
                </a:lnTo>
                <a:lnTo>
                  <a:pt x="1259681" y="445294"/>
                </a:lnTo>
                <a:lnTo>
                  <a:pt x="1423987" y="550069"/>
                </a:lnTo>
                <a:lnTo>
                  <a:pt x="1457325" y="576262"/>
                </a:lnTo>
                <a:lnTo>
                  <a:pt x="1497806" y="623887"/>
                </a:lnTo>
                <a:lnTo>
                  <a:pt x="1564481" y="702469"/>
                </a:lnTo>
                <a:lnTo>
                  <a:pt x="1640681" y="814387"/>
                </a:lnTo>
                <a:lnTo>
                  <a:pt x="1697831" y="928687"/>
                </a:lnTo>
                <a:lnTo>
                  <a:pt x="1712119" y="971550"/>
                </a:lnTo>
                <a:lnTo>
                  <a:pt x="1714500" y="1012031"/>
                </a:lnTo>
                <a:lnTo>
                  <a:pt x="1707356" y="1069181"/>
                </a:lnTo>
                <a:lnTo>
                  <a:pt x="1690687" y="1112044"/>
                </a:lnTo>
                <a:lnTo>
                  <a:pt x="1671637" y="1135856"/>
                </a:lnTo>
                <a:lnTo>
                  <a:pt x="1631156" y="1150144"/>
                </a:lnTo>
                <a:lnTo>
                  <a:pt x="1600200" y="1152525"/>
                </a:lnTo>
                <a:lnTo>
                  <a:pt x="1564481" y="1143000"/>
                </a:lnTo>
                <a:lnTo>
                  <a:pt x="1500187" y="1109662"/>
                </a:lnTo>
                <a:lnTo>
                  <a:pt x="1469231" y="1073944"/>
                </a:lnTo>
                <a:lnTo>
                  <a:pt x="1376362" y="959644"/>
                </a:lnTo>
                <a:lnTo>
                  <a:pt x="1228725" y="8048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24181D7-15AA-4F18-8982-69A60156823C}"/>
              </a:ext>
            </a:extLst>
          </p:cNvPr>
          <p:cNvSpPr/>
          <p:nvPr/>
        </p:nvSpPr>
        <p:spPr>
          <a:xfrm>
            <a:off x="4295776" y="5321301"/>
            <a:ext cx="3546475" cy="474663"/>
          </a:xfrm>
          <a:custGeom>
            <a:avLst/>
            <a:gdLst>
              <a:gd name="connsiteX0" fmla="*/ 1050939 w 3545886"/>
              <a:gd name="connsiteY0" fmla="*/ 277216 h 475819"/>
              <a:gd name="connsiteX1" fmla="*/ 703385 w 3545886"/>
              <a:gd name="connsiteY1" fmla="*/ 318592 h 475819"/>
              <a:gd name="connsiteX2" fmla="*/ 550295 w 3545886"/>
              <a:gd name="connsiteY2" fmla="*/ 347554 h 475819"/>
              <a:gd name="connsiteX3" fmla="*/ 285492 w 3545886"/>
              <a:gd name="connsiteY3" fmla="*/ 409618 h 475819"/>
              <a:gd name="connsiteX4" fmla="*/ 99301 w 3545886"/>
              <a:gd name="connsiteY4" fmla="*/ 475819 h 475819"/>
              <a:gd name="connsiteX5" fmla="*/ 0 w 3545886"/>
              <a:gd name="connsiteY5" fmla="*/ 215153 h 475819"/>
              <a:gd name="connsiteX6" fmla="*/ 148952 w 3545886"/>
              <a:gd name="connsiteY6" fmla="*/ 202740 h 475819"/>
              <a:gd name="connsiteX7" fmla="*/ 719935 w 3545886"/>
              <a:gd name="connsiteY7" fmla="*/ 144814 h 475819"/>
              <a:gd name="connsiteX8" fmla="*/ 1021977 w 3545886"/>
              <a:gd name="connsiteY8" fmla="*/ 107576 h 475819"/>
              <a:gd name="connsiteX9" fmla="*/ 1381944 w 3545886"/>
              <a:gd name="connsiteY9" fmla="*/ 66201 h 475819"/>
              <a:gd name="connsiteX10" fmla="*/ 1762599 w 3545886"/>
              <a:gd name="connsiteY10" fmla="*/ 45513 h 475819"/>
              <a:gd name="connsiteX11" fmla="*/ 2085329 w 3545886"/>
              <a:gd name="connsiteY11" fmla="*/ 28963 h 475819"/>
              <a:gd name="connsiteX12" fmla="*/ 2366682 w 3545886"/>
              <a:gd name="connsiteY12" fmla="*/ 20688 h 475819"/>
              <a:gd name="connsiteX13" fmla="*/ 2532185 w 3545886"/>
              <a:gd name="connsiteY13" fmla="*/ 12412 h 475819"/>
              <a:gd name="connsiteX14" fmla="*/ 3024554 w 3545886"/>
              <a:gd name="connsiteY14" fmla="*/ 0 h 475819"/>
              <a:gd name="connsiteX15" fmla="*/ 3198331 w 3545886"/>
              <a:gd name="connsiteY15" fmla="*/ 8275 h 475819"/>
              <a:gd name="connsiteX16" fmla="*/ 3401072 w 3545886"/>
              <a:gd name="connsiteY16" fmla="*/ 24825 h 475819"/>
              <a:gd name="connsiteX17" fmla="*/ 3545886 w 3545886"/>
              <a:gd name="connsiteY17" fmla="*/ 33100 h 475819"/>
              <a:gd name="connsiteX18" fmla="*/ 3438310 w 3545886"/>
              <a:gd name="connsiteY18" fmla="*/ 268941 h 475819"/>
              <a:gd name="connsiteX19" fmla="*/ 3301770 w 3545886"/>
              <a:gd name="connsiteY19" fmla="*/ 235840 h 475819"/>
              <a:gd name="connsiteX20" fmla="*/ 3169368 w 3545886"/>
              <a:gd name="connsiteY20" fmla="*/ 211015 h 475819"/>
              <a:gd name="connsiteX21" fmla="*/ 3057654 w 3545886"/>
              <a:gd name="connsiteY21" fmla="*/ 202740 h 475819"/>
              <a:gd name="connsiteX22" fmla="*/ 2296344 w 3545886"/>
              <a:gd name="connsiteY22" fmla="*/ 219290 h 475819"/>
              <a:gd name="connsiteX23" fmla="*/ 1352981 w 3545886"/>
              <a:gd name="connsiteY23" fmla="*/ 256528 h 475819"/>
              <a:gd name="connsiteX24" fmla="*/ 1050939 w 3545886"/>
              <a:gd name="connsiteY24" fmla="*/ 277216 h 4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5886" h="475819">
                <a:moveTo>
                  <a:pt x="1050939" y="277216"/>
                </a:moveTo>
                <a:lnTo>
                  <a:pt x="703385" y="318592"/>
                </a:lnTo>
                <a:lnTo>
                  <a:pt x="550295" y="347554"/>
                </a:lnTo>
                <a:lnTo>
                  <a:pt x="285492" y="409618"/>
                </a:lnTo>
                <a:lnTo>
                  <a:pt x="99301" y="475819"/>
                </a:lnTo>
                <a:lnTo>
                  <a:pt x="0" y="215153"/>
                </a:lnTo>
                <a:lnTo>
                  <a:pt x="148952" y="202740"/>
                </a:lnTo>
                <a:lnTo>
                  <a:pt x="719935" y="144814"/>
                </a:lnTo>
                <a:lnTo>
                  <a:pt x="1021977" y="107576"/>
                </a:lnTo>
                <a:lnTo>
                  <a:pt x="1381944" y="66201"/>
                </a:lnTo>
                <a:lnTo>
                  <a:pt x="1762599" y="45513"/>
                </a:lnTo>
                <a:lnTo>
                  <a:pt x="2085329" y="28963"/>
                </a:lnTo>
                <a:lnTo>
                  <a:pt x="2366682" y="20688"/>
                </a:lnTo>
                <a:lnTo>
                  <a:pt x="2532185" y="12412"/>
                </a:lnTo>
                <a:lnTo>
                  <a:pt x="3024554" y="0"/>
                </a:lnTo>
                <a:lnTo>
                  <a:pt x="3198331" y="8275"/>
                </a:lnTo>
                <a:lnTo>
                  <a:pt x="3401072" y="24825"/>
                </a:lnTo>
                <a:lnTo>
                  <a:pt x="3545886" y="33100"/>
                </a:lnTo>
                <a:lnTo>
                  <a:pt x="3438310" y="268941"/>
                </a:lnTo>
                <a:lnTo>
                  <a:pt x="3301770" y="235840"/>
                </a:lnTo>
                <a:lnTo>
                  <a:pt x="3169368" y="211015"/>
                </a:lnTo>
                <a:lnTo>
                  <a:pt x="3057654" y="202740"/>
                </a:lnTo>
                <a:lnTo>
                  <a:pt x="2296344" y="219290"/>
                </a:lnTo>
                <a:lnTo>
                  <a:pt x="1352981" y="256528"/>
                </a:lnTo>
                <a:lnTo>
                  <a:pt x="1050939" y="2772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A131A7-31AC-4336-909A-562158F7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00" y="1651390"/>
            <a:ext cx="3993226" cy="421879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3B0667-9A1C-4F00-A1F7-2B0AC8A13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338" y="1639721"/>
            <a:ext cx="3999323" cy="422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9" grpId="0" animBg="1"/>
      <p:bldP spid="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603B18-53F3-47E4-95F7-E4F1AED6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7" y="1319601"/>
            <a:ext cx="3993226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7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言いつたえられているお話を知ろう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知 南 朝 北 今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541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D726E24-4534-4BFA-83B4-0874493549D4}"/>
              </a:ext>
            </a:extLst>
          </p:cNvPr>
          <p:cNvSpPr/>
          <p:nvPr/>
        </p:nvSpPr>
        <p:spPr>
          <a:xfrm>
            <a:off x="3854450" y="1638300"/>
            <a:ext cx="1189038" cy="1506538"/>
          </a:xfrm>
          <a:custGeom>
            <a:avLst/>
            <a:gdLst>
              <a:gd name="connsiteX0" fmla="*/ 992283 w 1188432"/>
              <a:gd name="connsiteY0" fmla="*/ 519218 h 1505731"/>
              <a:gd name="connsiteX1" fmla="*/ 672098 w 1188432"/>
              <a:gd name="connsiteY1" fmla="*/ 923054 h 1505731"/>
              <a:gd name="connsiteX2" fmla="*/ 553832 w 1188432"/>
              <a:gd name="connsiteY2" fmla="*/ 1061512 h 1505731"/>
              <a:gd name="connsiteX3" fmla="*/ 424028 w 1188432"/>
              <a:gd name="connsiteY3" fmla="*/ 1182663 h 1505731"/>
              <a:gd name="connsiteX4" fmla="*/ 302877 w 1188432"/>
              <a:gd name="connsiteY4" fmla="*/ 1292275 h 1505731"/>
              <a:gd name="connsiteX5" fmla="*/ 187495 w 1188432"/>
              <a:gd name="connsiteY5" fmla="*/ 1393234 h 1505731"/>
              <a:gd name="connsiteX6" fmla="*/ 83652 w 1188432"/>
              <a:gd name="connsiteY6" fmla="*/ 1471117 h 1505731"/>
              <a:gd name="connsiteX7" fmla="*/ 54806 w 1188432"/>
              <a:gd name="connsiteY7" fmla="*/ 1497078 h 1505731"/>
              <a:gd name="connsiteX8" fmla="*/ 34615 w 1188432"/>
              <a:gd name="connsiteY8" fmla="*/ 1505731 h 1505731"/>
              <a:gd name="connsiteX9" fmla="*/ 8654 w 1188432"/>
              <a:gd name="connsiteY9" fmla="*/ 1505731 h 1505731"/>
              <a:gd name="connsiteX10" fmla="*/ 0 w 1188432"/>
              <a:gd name="connsiteY10" fmla="*/ 1488424 h 1505731"/>
              <a:gd name="connsiteX11" fmla="*/ 5769 w 1188432"/>
              <a:gd name="connsiteY11" fmla="*/ 1459579 h 1505731"/>
              <a:gd name="connsiteX12" fmla="*/ 72114 w 1188432"/>
              <a:gd name="connsiteY12" fmla="*/ 1381696 h 1505731"/>
              <a:gd name="connsiteX13" fmla="*/ 239417 w 1188432"/>
              <a:gd name="connsiteY13" fmla="*/ 1202854 h 1505731"/>
              <a:gd name="connsiteX14" fmla="*/ 418259 w 1188432"/>
              <a:gd name="connsiteY14" fmla="*/ 980745 h 1505731"/>
              <a:gd name="connsiteX15" fmla="*/ 522102 w 1188432"/>
              <a:gd name="connsiteY15" fmla="*/ 836518 h 1505731"/>
              <a:gd name="connsiteX16" fmla="*/ 628830 w 1188432"/>
              <a:gd name="connsiteY16" fmla="*/ 657676 h 1505731"/>
              <a:gd name="connsiteX17" fmla="*/ 712482 w 1188432"/>
              <a:gd name="connsiteY17" fmla="*/ 507680 h 1505731"/>
              <a:gd name="connsiteX18" fmla="*/ 804787 w 1188432"/>
              <a:gd name="connsiteY18" fmla="*/ 305762 h 1505731"/>
              <a:gd name="connsiteX19" fmla="*/ 813441 w 1188432"/>
              <a:gd name="connsiteY19" fmla="*/ 259609 h 1505731"/>
              <a:gd name="connsiteX20" fmla="*/ 816326 w 1188432"/>
              <a:gd name="connsiteY20" fmla="*/ 201918 h 1505731"/>
              <a:gd name="connsiteX21" fmla="*/ 813441 w 1188432"/>
              <a:gd name="connsiteY21" fmla="*/ 167304 h 1505731"/>
              <a:gd name="connsiteX22" fmla="*/ 796134 w 1188432"/>
              <a:gd name="connsiteY22" fmla="*/ 129805 h 1505731"/>
              <a:gd name="connsiteX23" fmla="*/ 744212 w 1188432"/>
              <a:gd name="connsiteY23" fmla="*/ 103844 h 1505731"/>
              <a:gd name="connsiteX24" fmla="*/ 680752 w 1188432"/>
              <a:gd name="connsiteY24" fmla="*/ 74998 h 1505731"/>
              <a:gd name="connsiteX25" fmla="*/ 666329 w 1188432"/>
              <a:gd name="connsiteY25" fmla="*/ 69229 h 1505731"/>
              <a:gd name="connsiteX26" fmla="*/ 654791 w 1188432"/>
              <a:gd name="connsiteY26" fmla="*/ 51922 h 1505731"/>
              <a:gd name="connsiteX27" fmla="*/ 654791 w 1188432"/>
              <a:gd name="connsiteY27" fmla="*/ 31730 h 1505731"/>
              <a:gd name="connsiteX28" fmla="*/ 663445 w 1188432"/>
              <a:gd name="connsiteY28" fmla="*/ 11538 h 1505731"/>
              <a:gd name="connsiteX29" fmla="*/ 683637 w 1188432"/>
              <a:gd name="connsiteY29" fmla="*/ 0 h 1505731"/>
              <a:gd name="connsiteX30" fmla="*/ 781711 w 1188432"/>
              <a:gd name="connsiteY30" fmla="*/ 5769 h 1505731"/>
              <a:gd name="connsiteX31" fmla="*/ 853825 w 1188432"/>
              <a:gd name="connsiteY31" fmla="*/ 25961 h 1505731"/>
              <a:gd name="connsiteX32" fmla="*/ 960553 w 1188432"/>
              <a:gd name="connsiteY32" fmla="*/ 86536 h 1505731"/>
              <a:gd name="connsiteX33" fmla="*/ 1113433 w 1188432"/>
              <a:gd name="connsiteY33" fmla="*/ 199034 h 1505731"/>
              <a:gd name="connsiteX34" fmla="*/ 1179778 w 1188432"/>
              <a:gd name="connsiteY34" fmla="*/ 271147 h 1505731"/>
              <a:gd name="connsiteX35" fmla="*/ 1188432 w 1188432"/>
              <a:gd name="connsiteY35" fmla="*/ 294224 h 1505731"/>
              <a:gd name="connsiteX36" fmla="*/ 1182662 w 1188432"/>
              <a:gd name="connsiteY36" fmla="*/ 317300 h 1505731"/>
              <a:gd name="connsiteX37" fmla="*/ 1165355 w 1188432"/>
              <a:gd name="connsiteY37" fmla="*/ 340376 h 1505731"/>
              <a:gd name="connsiteX38" fmla="*/ 1122087 w 1188432"/>
              <a:gd name="connsiteY38" fmla="*/ 369222 h 1505731"/>
              <a:gd name="connsiteX39" fmla="*/ 1084588 w 1188432"/>
              <a:gd name="connsiteY39" fmla="*/ 392298 h 1505731"/>
              <a:gd name="connsiteX40" fmla="*/ 992283 w 1188432"/>
              <a:gd name="connsiteY40" fmla="*/ 519218 h 1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88432" h="1505731">
                <a:moveTo>
                  <a:pt x="992283" y="519218"/>
                </a:moveTo>
                <a:lnTo>
                  <a:pt x="672098" y="923054"/>
                </a:lnTo>
                <a:lnTo>
                  <a:pt x="553832" y="1061512"/>
                </a:lnTo>
                <a:lnTo>
                  <a:pt x="424028" y="1182663"/>
                </a:lnTo>
                <a:lnTo>
                  <a:pt x="302877" y="1292275"/>
                </a:lnTo>
                <a:lnTo>
                  <a:pt x="187495" y="1393234"/>
                </a:lnTo>
                <a:lnTo>
                  <a:pt x="83652" y="1471117"/>
                </a:lnTo>
                <a:lnTo>
                  <a:pt x="54806" y="1497078"/>
                </a:lnTo>
                <a:lnTo>
                  <a:pt x="34615" y="1505731"/>
                </a:lnTo>
                <a:lnTo>
                  <a:pt x="8654" y="1505731"/>
                </a:lnTo>
                <a:lnTo>
                  <a:pt x="0" y="1488424"/>
                </a:lnTo>
                <a:lnTo>
                  <a:pt x="5769" y="1459579"/>
                </a:lnTo>
                <a:lnTo>
                  <a:pt x="72114" y="1381696"/>
                </a:lnTo>
                <a:lnTo>
                  <a:pt x="239417" y="1202854"/>
                </a:lnTo>
                <a:lnTo>
                  <a:pt x="418259" y="980745"/>
                </a:lnTo>
                <a:lnTo>
                  <a:pt x="522102" y="836518"/>
                </a:lnTo>
                <a:lnTo>
                  <a:pt x="628830" y="657676"/>
                </a:lnTo>
                <a:lnTo>
                  <a:pt x="712482" y="507680"/>
                </a:lnTo>
                <a:lnTo>
                  <a:pt x="804787" y="305762"/>
                </a:lnTo>
                <a:lnTo>
                  <a:pt x="813441" y="259609"/>
                </a:lnTo>
                <a:lnTo>
                  <a:pt x="816326" y="201918"/>
                </a:lnTo>
                <a:lnTo>
                  <a:pt x="813441" y="167304"/>
                </a:lnTo>
                <a:lnTo>
                  <a:pt x="796134" y="129805"/>
                </a:lnTo>
                <a:lnTo>
                  <a:pt x="744212" y="103844"/>
                </a:lnTo>
                <a:lnTo>
                  <a:pt x="680752" y="74998"/>
                </a:lnTo>
                <a:lnTo>
                  <a:pt x="666329" y="69229"/>
                </a:lnTo>
                <a:lnTo>
                  <a:pt x="654791" y="51922"/>
                </a:lnTo>
                <a:lnTo>
                  <a:pt x="654791" y="31730"/>
                </a:lnTo>
                <a:lnTo>
                  <a:pt x="663445" y="11538"/>
                </a:lnTo>
                <a:lnTo>
                  <a:pt x="683637" y="0"/>
                </a:lnTo>
                <a:lnTo>
                  <a:pt x="781711" y="5769"/>
                </a:lnTo>
                <a:lnTo>
                  <a:pt x="853825" y="25961"/>
                </a:lnTo>
                <a:lnTo>
                  <a:pt x="960553" y="86536"/>
                </a:lnTo>
                <a:lnTo>
                  <a:pt x="1113433" y="199034"/>
                </a:lnTo>
                <a:lnTo>
                  <a:pt x="1179778" y="271147"/>
                </a:lnTo>
                <a:lnTo>
                  <a:pt x="1188432" y="294224"/>
                </a:lnTo>
                <a:lnTo>
                  <a:pt x="1182662" y="317300"/>
                </a:lnTo>
                <a:lnTo>
                  <a:pt x="1165355" y="340376"/>
                </a:lnTo>
                <a:lnTo>
                  <a:pt x="1122087" y="369222"/>
                </a:lnTo>
                <a:lnTo>
                  <a:pt x="1084588" y="392298"/>
                </a:lnTo>
                <a:lnTo>
                  <a:pt x="992283" y="5192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FD54364-6A69-4514-9C9C-25B53EF1E463}"/>
              </a:ext>
            </a:extLst>
          </p:cNvPr>
          <p:cNvSpPr/>
          <p:nvPr/>
        </p:nvSpPr>
        <p:spPr>
          <a:xfrm>
            <a:off x="3668713" y="3246439"/>
            <a:ext cx="2419350" cy="871537"/>
          </a:xfrm>
          <a:custGeom>
            <a:avLst/>
            <a:gdLst>
              <a:gd name="connsiteX0" fmla="*/ 710293 w 2419350"/>
              <a:gd name="connsiteY0" fmla="*/ 685800 h 870857"/>
              <a:gd name="connsiteX1" fmla="*/ 571500 w 2419350"/>
              <a:gd name="connsiteY1" fmla="*/ 742950 h 870857"/>
              <a:gd name="connsiteX2" fmla="*/ 451757 w 2419350"/>
              <a:gd name="connsiteY2" fmla="*/ 797379 h 870857"/>
              <a:gd name="connsiteX3" fmla="*/ 370114 w 2419350"/>
              <a:gd name="connsiteY3" fmla="*/ 843643 h 870857"/>
              <a:gd name="connsiteX4" fmla="*/ 334735 w 2419350"/>
              <a:gd name="connsiteY4" fmla="*/ 868136 h 870857"/>
              <a:gd name="connsiteX5" fmla="*/ 312964 w 2419350"/>
              <a:gd name="connsiteY5" fmla="*/ 870857 h 870857"/>
              <a:gd name="connsiteX6" fmla="*/ 253093 w 2419350"/>
              <a:gd name="connsiteY6" fmla="*/ 832757 h 870857"/>
              <a:gd name="connsiteX7" fmla="*/ 84364 w 2419350"/>
              <a:gd name="connsiteY7" fmla="*/ 702129 h 870857"/>
              <a:gd name="connsiteX8" fmla="*/ 40821 w 2419350"/>
              <a:gd name="connsiteY8" fmla="*/ 650422 h 870857"/>
              <a:gd name="connsiteX9" fmla="*/ 16328 w 2419350"/>
              <a:gd name="connsiteY9" fmla="*/ 615043 h 870857"/>
              <a:gd name="connsiteX10" fmla="*/ 5443 w 2419350"/>
              <a:gd name="connsiteY10" fmla="*/ 585107 h 870857"/>
              <a:gd name="connsiteX11" fmla="*/ 0 w 2419350"/>
              <a:gd name="connsiteY11" fmla="*/ 560615 h 870857"/>
              <a:gd name="connsiteX12" fmla="*/ 10885 w 2419350"/>
              <a:gd name="connsiteY12" fmla="*/ 547007 h 870857"/>
              <a:gd name="connsiteX13" fmla="*/ 24493 w 2419350"/>
              <a:gd name="connsiteY13" fmla="*/ 549729 h 870857"/>
              <a:gd name="connsiteX14" fmla="*/ 57150 w 2419350"/>
              <a:gd name="connsiteY14" fmla="*/ 568779 h 870857"/>
              <a:gd name="connsiteX15" fmla="*/ 97971 w 2419350"/>
              <a:gd name="connsiteY15" fmla="*/ 593272 h 870857"/>
              <a:gd name="connsiteX16" fmla="*/ 138793 w 2419350"/>
              <a:gd name="connsiteY16" fmla="*/ 606879 h 870857"/>
              <a:gd name="connsiteX17" fmla="*/ 195943 w 2419350"/>
              <a:gd name="connsiteY17" fmla="*/ 617765 h 870857"/>
              <a:gd name="connsiteX18" fmla="*/ 269421 w 2419350"/>
              <a:gd name="connsiteY18" fmla="*/ 615043 h 870857"/>
              <a:gd name="connsiteX19" fmla="*/ 356507 w 2419350"/>
              <a:gd name="connsiteY19" fmla="*/ 590550 h 870857"/>
              <a:gd name="connsiteX20" fmla="*/ 595993 w 2419350"/>
              <a:gd name="connsiteY20" fmla="*/ 517072 h 870857"/>
              <a:gd name="connsiteX21" fmla="*/ 925285 w 2419350"/>
              <a:gd name="connsiteY21" fmla="*/ 410936 h 870857"/>
              <a:gd name="connsiteX22" fmla="*/ 1257300 w 2419350"/>
              <a:gd name="connsiteY22" fmla="*/ 296636 h 870857"/>
              <a:gd name="connsiteX23" fmla="*/ 1551214 w 2419350"/>
              <a:gd name="connsiteY23" fmla="*/ 204107 h 870857"/>
              <a:gd name="connsiteX24" fmla="*/ 1866900 w 2419350"/>
              <a:gd name="connsiteY24" fmla="*/ 130629 h 870857"/>
              <a:gd name="connsiteX25" fmla="*/ 1913164 w 2419350"/>
              <a:gd name="connsiteY25" fmla="*/ 119743 h 870857"/>
              <a:gd name="connsiteX26" fmla="*/ 1997528 w 2419350"/>
              <a:gd name="connsiteY26" fmla="*/ 48986 h 870857"/>
              <a:gd name="connsiteX27" fmla="*/ 2049235 w 2419350"/>
              <a:gd name="connsiteY27" fmla="*/ 10886 h 870857"/>
              <a:gd name="connsiteX28" fmla="*/ 2071007 w 2419350"/>
              <a:gd name="connsiteY28" fmla="*/ 0 h 870857"/>
              <a:gd name="connsiteX29" fmla="*/ 2098221 w 2419350"/>
              <a:gd name="connsiteY29" fmla="*/ 2722 h 870857"/>
              <a:gd name="connsiteX30" fmla="*/ 2226128 w 2419350"/>
              <a:gd name="connsiteY30" fmla="*/ 32657 h 870857"/>
              <a:gd name="connsiteX31" fmla="*/ 2329543 w 2419350"/>
              <a:gd name="connsiteY31" fmla="*/ 68036 h 870857"/>
              <a:gd name="connsiteX32" fmla="*/ 2378528 w 2419350"/>
              <a:gd name="connsiteY32" fmla="*/ 92529 h 870857"/>
              <a:gd name="connsiteX33" fmla="*/ 2400300 w 2419350"/>
              <a:gd name="connsiteY33" fmla="*/ 111579 h 870857"/>
              <a:gd name="connsiteX34" fmla="*/ 2413907 w 2419350"/>
              <a:gd name="connsiteY34" fmla="*/ 136072 h 870857"/>
              <a:gd name="connsiteX35" fmla="*/ 2419350 w 2419350"/>
              <a:gd name="connsiteY35" fmla="*/ 171450 h 870857"/>
              <a:gd name="connsiteX36" fmla="*/ 2411185 w 2419350"/>
              <a:gd name="connsiteY36" fmla="*/ 206829 h 870857"/>
              <a:gd name="connsiteX37" fmla="*/ 2392135 w 2419350"/>
              <a:gd name="connsiteY37" fmla="*/ 234043 h 870857"/>
              <a:gd name="connsiteX38" fmla="*/ 2359478 w 2419350"/>
              <a:gd name="connsiteY38" fmla="*/ 244929 h 870857"/>
              <a:gd name="connsiteX39" fmla="*/ 2275114 w 2419350"/>
              <a:gd name="connsiteY39" fmla="*/ 258536 h 870857"/>
              <a:gd name="connsiteX40" fmla="*/ 2035628 w 2419350"/>
              <a:gd name="connsiteY40" fmla="*/ 304800 h 870857"/>
              <a:gd name="connsiteX41" fmla="*/ 1755321 w 2419350"/>
              <a:gd name="connsiteY41" fmla="*/ 361950 h 870857"/>
              <a:gd name="connsiteX42" fmla="*/ 1526721 w 2419350"/>
              <a:gd name="connsiteY42" fmla="*/ 429986 h 870857"/>
              <a:gd name="connsiteX43" fmla="*/ 1227364 w 2419350"/>
              <a:gd name="connsiteY43" fmla="*/ 522515 h 870857"/>
              <a:gd name="connsiteX44" fmla="*/ 1036864 w 2419350"/>
              <a:gd name="connsiteY44" fmla="*/ 571500 h 870857"/>
              <a:gd name="connsiteX45" fmla="*/ 859971 w 2419350"/>
              <a:gd name="connsiteY45" fmla="*/ 625929 h 870857"/>
              <a:gd name="connsiteX46" fmla="*/ 710293 w 2419350"/>
              <a:gd name="connsiteY46" fmla="*/ 68580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19350" h="870857">
                <a:moveTo>
                  <a:pt x="710293" y="685800"/>
                </a:moveTo>
                <a:lnTo>
                  <a:pt x="571500" y="742950"/>
                </a:lnTo>
                <a:lnTo>
                  <a:pt x="451757" y="797379"/>
                </a:lnTo>
                <a:lnTo>
                  <a:pt x="370114" y="843643"/>
                </a:lnTo>
                <a:lnTo>
                  <a:pt x="334735" y="868136"/>
                </a:lnTo>
                <a:lnTo>
                  <a:pt x="312964" y="870857"/>
                </a:lnTo>
                <a:lnTo>
                  <a:pt x="253093" y="832757"/>
                </a:lnTo>
                <a:lnTo>
                  <a:pt x="84364" y="702129"/>
                </a:lnTo>
                <a:lnTo>
                  <a:pt x="40821" y="650422"/>
                </a:lnTo>
                <a:lnTo>
                  <a:pt x="16328" y="615043"/>
                </a:lnTo>
                <a:lnTo>
                  <a:pt x="5443" y="585107"/>
                </a:lnTo>
                <a:lnTo>
                  <a:pt x="0" y="560615"/>
                </a:lnTo>
                <a:lnTo>
                  <a:pt x="10885" y="547007"/>
                </a:lnTo>
                <a:lnTo>
                  <a:pt x="24493" y="549729"/>
                </a:lnTo>
                <a:lnTo>
                  <a:pt x="57150" y="568779"/>
                </a:lnTo>
                <a:lnTo>
                  <a:pt x="97971" y="593272"/>
                </a:lnTo>
                <a:lnTo>
                  <a:pt x="138793" y="606879"/>
                </a:lnTo>
                <a:lnTo>
                  <a:pt x="195943" y="617765"/>
                </a:lnTo>
                <a:lnTo>
                  <a:pt x="269421" y="615043"/>
                </a:lnTo>
                <a:lnTo>
                  <a:pt x="356507" y="590550"/>
                </a:lnTo>
                <a:lnTo>
                  <a:pt x="595993" y="517072"/>
                </a:lnTo>
                <a:lnTo>
                  <a:pt x="925285" y="410936"/>
                </a:lnTo>
                <a:lnTo>
                  <a:pt x="1257300" y="296636"/>
                </a:lnTo>
                <a:lnTo>
                  <a:pt x="1551214" y="204107"/>
                </a:lnTo>
                <a:lnTo>
                  <a:pt x="1866900" y="130629"/>
                </a:lnTo>
                <a:lnTo>
                  <a:pt x="1913164" y="119743"/>
                </a:lnTo>
                <a:lnTo>
                  <a:pt x="1997528" y="48986"/>
                </a:lnTo>
                <a:lnTo>
                  <a:pt x="2049235" y="10886"/>
                </a:lnTo>
                <a:lnTo>
                  <a:pt x="2071007" y="0"/>
                </a:lnTo>
                <a:lnTo>
                  <a:pt x="2098221" y="2722"/>
                </a:lnTo>
                <a:lnTo>
                  <a:pt x="2226128" y="32657"/>
                </a:lnTo>
                <a:lnTo>
                  <a:pt x="2329543" y="68036"/>
                </a:lnTo>
                <a:lnTo>
                  <a:pt x="2378528" y="92529"/>
                </a:lnTo>
                <a:lnTo>
                  <a:pt x="2400300" y="111579"/>
                </a:lnTo>
                <a:lnTo>
                  <a:pt x="2413907" y="136072"/>
                </a:lnTo>
                <a:lnTo>
                  <a:pt x="2419350" y="171450"/>
                </a:lnTo>
                <a:lnTo>
                  <a:pt x="2411185" y="206829"/>
                </a:lnTo>
                <a:lnTo>
                  <a:pt x="2392135" y="234043"/>
                </a:lnTo>
                <a:lnTo>
                  <a:pt x="2359478" y="244929"/>
                </a:lnTo>
                <a:lnTo>
                  <a:pt x="2275114" y="258536"/>
                </a:lnTo>
                <a:lnTo>
                  <a:pt x="2035628" y="304800"/>
                </a:lnTo>
                <a:lnTo>
                  <a:pt x="1755321" y="361950"/>
                </a:lnTo>
                <a:lnTo>
                  <a:pt x="1526721" y="429986"/>
                </a:lnTo>
                <a:lnTo>
                  <a:pt x="1227364" y="522515"/>
                </a:lnTo>
                <a:lnTo>
                  <a:pt x="1036864" y="571500"/>
                </a:lnTo>
                <a:lnTo>
                  <a:pt x="859971" y="625929"/>
                </a:lnTo>
                <a:lnTo>
                  <a:pt x="710293" y="685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339B3D0-1BC2-467F-AD0F-A824FEDBEE65}"/>
              </a:ext>
            </a:extLst>
          </p:cNvPr>
          <p:cNvSpPr/>
          <p:nvPr/>
        </p:nvSpPr>
        <p:spPr>
          <a:xfrm>
            <a:off x="6107114" y="3063875"/>
            <a:ext cx="674687" cy="1962150"/>
          </a:xfrm>
          <a:custGeom>
            <a:avLst/>
            <a:gdLst>
              <a:gd name="connsiteX0" fmla="*/ 514350 w 674370"/>
              <a:gd name="connsiteY0" fmla="*/ 681990 h 1962150"/>
              <a:gd name="connsiteX1" fmla="*/ 541020 w 674370"/>
              <a:gd name="connsiteY1" fmla="*/ 952500 h 1962150"/>
              <a:gd name="connsiteX2" fmla="*/ 571500 w 674370"/>
              <a:gd name="connsiteY2" fmla="*/ 1219200 h 1962150"/>
              <a:gd name="connsiteX3" fmla="*/ 609600 w 674370"/>
              <a:gd name="connsiteY3" fmla="*/ 1516380 h 1962150"/>
              <a:gd name="connsiteX4" fmla="*/ 632460 w 674370"/>
              <a:gd name="connsiteY4" fmla="*/ 1558290 h 1962150"/>
              <a:gd name="connsiteX5" fmla="*/ 674370 w 674370"/>
              <a:gd name="connsiteY5" fmla="*/ 1710690 h 1962150"/>
              <a:gd name="connsiteX6" fmla="*/ 670560 w 674370"/>
              <a:gd name="connsiteY6" fmla="*/ 1809750 h 1962150"/>
              <a:gd name="connsiteX7" fmla="*/ 659130 w 674370"/>
              <a:gd name="connsiteY7" fmla="*/ 1885950 h 1962150"/>
              <a:gd name="connsiteX8" fmla="*/ 640080 w 674370"/>
              <a:gd name="connsiteY8" fmla="*/ 1927860 h 1962150"/>
              <a:gd name="connsiteX9" fmla="*/ 613410 w 674370"/>
              <a:gd name="connsiteY9" fmla="*/ 1950720 h 1962150"/>
              <a:gd name="connsiteX10" fmla="*/ 579120 w 674370"/>
              <a:gd name="connsiteY10" fmla="*/ 1962150 h 1962150"/>
              <a:gd name="connsiteX11" fmla="*/ 544830 w 674370"/>
              <a:gd name="connsiteY11" fmla="*/ 1946910 h 1962150"/>
              <a:gd name="connsiteX12" fmla="*/ 491490 w 674370"/>
              <a:gd name="connsiteY12" fmla="*/ 1885950 h 1962150"/>
              <a:gd name="connsiteX13" fmla="*/ 411480 w 674370"/>
              <a:gd name="connsiteY13" fmla="*/ 1775460 h 1962150"/>
              <a:gd name="connsiteX14" fmla="*/ 369570 w 674370"/>
              <a:gd name="connsiteY14" fmla="*/ 1699260 h 1962150"/>
              <a:gd name="connsiteX15" fmla="*/ 339090 w 674370"/>
              <a:gd name="connsiteY15" fmla="*/ 1645920 h 1962150"/>
              <a:gd name="connsiteX16" fmla="*/ 320040 w 674370"/>
              <a:gd name="connsiteY16" fmla="*/ 1436370 h 1962150"/>
              <a:gd name="connsiteX17" fmla="*/ 251460 w 674370"/>
              <a:gd name="connsiteY17" fmla="*/ 643890 h 1962150"/>
              <a:gd name="connsiteX18" fmla="*/ 224790 w 674370"/>
              <a:gd name="connsiteY18" fmla="*/ 346710 h 1962150"/>
              <a:gd name="connsiteX19" fmla="*/ 201930 w 674370"/>
              <a:gd name="connsiteY19" fmla="*/ 259080 h 1962150"/>
              <a:gd name="connsiteX20" fmla="*/ 167640 w 674370"/>
              <a:gd name="connsiteY20" fmla="*/ 182880 h 1962150"/>
              <a:gd name="connsiteX21" fmla="*/ 102870 w 674370"/>
              <a:gd name="connsiteY21" fmla="*/ 106680 h 1962150"/>
              <a:gd name="connsiteX22" fmla="*/ 19050 w 674370"/>
              <a:gd name="connsiteY22" fmla="*/ 64770 h 1962150"/>
              <a:gd name="connsiteX23" fmla="*/ 0 w 674370"/>
              <a:gd name="connsiteY23" fmla="*/ 45720 h 1962150"/>
              <a:gd name="connsiteX24" fmla="*/ 3810 w 674370"/>
              <a:gd name="connsiteY24" fmla="*/ 11430 h 1962150"/>
              <a:gd name="connsiteX25" fmla="*/ 19050 w 674370"/>
              <a:gd name="connsiteY25" fmla="*/ 0 h 1962150"/>
              <a:gd name="connsiteX26" fmla="*/ 49530 w 674370"/>
              <a:gd name="connsiteY26" fmla="*/ 0 h 1962150"/>
              <a:gd name="connsiteX27" fmla="*/ 167640 w 674370"/>
              <a:gd name="connsiteY27" fmla="*/ 26670 h 1962150"/>
              <a:gd name="connsiteX28" fmla="*/ 316230 w 674370"/>
              <a:gd name="connsiteY28" fmla="*/ 76200 h 1962150"/>
              <a:gd name="connsiteX29" fmla="*/ 457200 w 674370"/>
              <a:gd name="connsiteY29" fmla="*/ 144780 h 1962150"/>
              <a:gd name="connsiteX30" fmla="*/ 464820 w 674370"/>
              <a:gd name="connsiteY30" fmla="*/ 152400 h 1962150"/>
              <a:gd name="connsiteX31" fmla="*/ 476250 w 674370"/>
              <a:gd name="connsiteY31" fmla="*/ 339090 h 1962150"/>
              <a:gd name="connsiteX32" fmla="*/ 514350 w 674370"/>
              <a:gd name="connsiteY32" fmla="*/ 68199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4370" h="1962150">
                <a:moveTo>
                  <a:pt x="514350" y="681990"/>
                </a:moveTo>
                <a:lnTo>
                  <a:pt x="541020" y="952500"/>
                </a:lnTo>
                <a:lnTo>
                  <a:pt x="571500" y="1219200"/>
                </a:lnTo>
                <a:lnTo>
                  <a:pt x="609600" y="1516380"/>
                </a:lnTo>
                <a:lnTo>
                  <a:pt x="632460" y="1558290"/>
                </a:lnTo>
                <a:lnTo>
                  <a:pt x="674370" y="1710690"/>
                </a:lnTo>
                <a:lnTo>
                  <a:pt x="670560" y="1809750"/>
                </a:lnTo>
                <a:lnTo>
                  <a:pt x="659130" y="1885950"/>
                </a:lnTo>
                <a:lnTo>
                  <a:pt x="640080" y="1927860"/>
                </a:lnTo>
                <a:lnTo>
                  <a:pt x="613410" y="1950720"/>
                </a:lnTo>
                <a:lnTo>
                  <a:pt x="579120" y="1962150"/>
                </a:lnTo>
                <a:lnTo>
                  <a:pt x="544830" y="1946910"/>
                </a:lnTo>
                <a:lnTo>
                  <a:pt x="491490" y="1885950"/>
                </a:lnTo>
                <a:lnTo>
                  <a:pt x="411480" y="1775460"/>
                </a:lnTo>
                <a:lnTo>
                  <a:pt x="369570" y="1699260"/>
                </a:lnTo>
                <a:lnTo>
                  <a:pt x="339090" y="1645920"/>
                </a:lnTo>
                <a:lnTo>
                  <a:pt x="320040" y="1436370"/>
                </a:lnTo>
                <a:lnTo>
                  <a:pt x="251460" y="643890"/>
                </a:lnTo>
                <a:lnTo>
                  <a:pt x="224790" y="346710"/>
                </a:lnTo>
                <a:lnTo>
                  <a:pt x="201930" y="259080"/>
                </a:lnTo>
                <a:lnTo>
                  <a:pt x="167640" y="182880"/>
                </a:lnTo>
                <a:lnTo>
                  <a:pt x="102870" y="106680"/>
                </a:lnTo>
                <a:lnTo>
                  <a:pt x="19050" y="64770"/>
                </a:lnTo>
                <a:lnTo>
                  <a:pt x="0" y="45720"/>
                </a:lnTo>
                <a:lnTo>
                  <a:pt x="3810" y="11430"/>
                </a:lnTo>
                <a:lnTo>
                  <a:pt x="19050" y="0"/>
                </a:lnTo>
                <a:lnTo>
                  <a:pt x="49530" y="0"/>
                </a:lnTo>
                <a:lnTo>
                  <a:pt x="167640" y="26670"/>
                </a:lnTo>
                <a:lnTo>
                  <a:pt x="316230" y="76200"/>
                </a:lnTo>
                <a:lnTo>
                  <a:pt x="457200" y="144780"/>
                </a:lnTo>
                <a:lnTo>
                  <a:pt x="464820" y="152400"/>
                </a:lnTo>
                <a:lnTo>
                  <a:pt x="476250" y="339090"/>
                </a:lnTo>
                <a:lnTo>
                  <a:pt x="514350" y="6819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FE04FBA-0BAF-4876-BB6E-3AAE34AD0140}"/>
              </a:ext>
            </a:extLst>
          </p:cNvPr>
          <p:cNvSpPr/>
          <p:nvPr/>
        </p:nvSpPr>
        <p:spPr>
          <a:xfrm>
            <a:off x="4410076" y="2246314"/>
            <a:ext cx="1636713" cy="534987"/>
          </a:xfrm>
          <a:custGeom>
            <a:avLst/>
            <a:gdLst>
              <a:gd name="connsiteX0" fmla="*/ 95250 w 1635919"/>
              <a:gd name="connsiteY0" fmla="*/ 500062 h 535781"/>
              <a:gd name="connsiteX1" fmla="*/ 0 w 1635919"/>
              <a:gd name="connsiteY1" fmla="*/ 447675 h 535781"/>
              <a:gd name="connsiteX2" fmla="*/ 16669 w 1635919"/>
              <a:gd name="connsiteY2" fmla="*/ 245269 h 535781"/>
              <a:gd name="connsiteX3" fmla="*/ 116681 w 1635919"/>
              <a:gd name="connsiteY3" fmla="*/ 316706 h 535781"/>
              <a:gd name="connsiteX4" fmla="*/ 159544 w 1635919"/>
              <a:gd name="connsiteY4" fmla="*/ 347662 h 535781"/>
              <a:gd name="connsiteX5" fmla="*/ 183356 w 1635919"/>
              <a:gd name="connsiteY5" fmla="*/ 357187 h 535781"/>
              <a:gd name="connsiteX6" fmla="*/ 202406 w 1635919"/>
              <a:gd name="connsiteY6" fmla="*/ 361950 h 535781"/>
              <a:gd name="connsiteX7" fmla="*/ 223838 w 1635919"/>
              <a:gd name="connsiteY7" fmla="*/ 361950 h 535781"/>
              <a:gd name="connsiteX8" fmla="*/ 276225 w 1635919"/>
              <a:gd name="connsiteY8" fmla="*/ 357187 h 535781"/>
              <a:gd name="connsiteX9" fmla="*/ 519113 w 1635919"/>
              <a:gd name="connsiteY9" fmla="*/ 307181 h 535781"/>
              <a:gd name="connsiteX10" fmla="*/ 785813 w 1635919"/>
              <a:gd name="connsiteY10" fmla="*/ 240506 h 535781"/>
              <a:gd name="connsiteX11" fmla="*/ 959644 w 1635919"/>
              <a:gd name="connsiteY11" fmla="*/ 185737 h 535781"/>
              <a:gd name="connsiteX12" fmla="*/ 1000125 w 1635919"/>
              <a:gd name="connsiteY12" fmla="*/ 164306 h 535781"/>
              <a:gd name="connsiteX13" fmla="*/ 1126331 w 1635919"/>
              <a:gd name="connsiteY13" fmla="*/ 88106 h 535781"/>
              <a:gd name="connsiteX14" fmla="*/ 1250156 w 1635919"/>
              <a:gd name="connsiteY14" fmla="*/ 11906 h 535781"/>
              <a:gd name="connsiteX15" fmla="*/ 1281113 w 1635919"/>
              <a:gd name="connsiteY15" fmla="*/ 0 h 535781"/>
              <a:gd name="connsiteX16" fmla="*/ 1323975 w 1635919"/>
              <a:gd name="connsiteY16" fmla="*/ 4762 h 535781"/>
              <a:gd name="connsiteX17" fmla="*/ 1433513 w 1635919"/>
              <a:gd name="connsiteY17" fmla="*/ 30956 h 535781"/>
              <a:gd name="connsiteX18" fmla="*/ 1540669 w 1635919"/>
              <a:gd name="connsiteY18" fmla="*/ 71437 h 535781"/>
              <a:gd name="connsiteX19" fmla="*/ 1581150 w 1635919"/>
              <a:gd name="connsiteY19" fmla="*/ 102394 h 535781"/>
              <a:gd name="connsiteX20" fmla="*/ 1614488 w 1635919"/>
              <a:gd name="connsiteY20" fmla="*/ 138112 h 535781"/>
              <a:gd name="connsiteX21" fmla="*/ 1631156 w 1635919"/>
              <a:gd name="connsiteY21" fmla="*/ 169069 h 535781"/>
              <a:gd name="connsiteX22" fmla="*/ 1635919 w 1635919"/>
              <a:gd name="connsiteY22" fmla="*/ 190500 h 535781"/>
              <a:gd name="connsiteX23" fmla="*/ 1631156 w 1635919"/>
              <a:gd name="connsiteY23" fmla="*/ 209550 h 535781"/>
              <a:gd name="connsiteX24" fmla="*/ 1614488 w 1635919"/>
              <a:gd name="connsiteY24" fmla="*/ 226219 h 535781"/>
              <a:gd name="connsiteX25" fmla="*/ 1473994 w 1635919"/>
              <a:gd name="connsiteY25" fmla="*/ 259556 h 535781"/>
              <a:gd name="connsiteX26" fmla="*/ 1154906 w 1635919"/>
              <a:gd name="connsiteY26" fmla="*/ 330994 h 535781"/>
              <a:gd name="connsiteX27" fmla="*/ 873919 w 1635919"/>
              <a:gd name="connsiteY27" fmla="*/ 400050 h 535781"/>
              <a:gd name="connsiteX28" fmla="*/ 616744 w 1635919"/>
              <a:gd name="connsiteY28" fmla="*/ 471487 h 535781"/>
              <a:gd name="connsiteX29" fmla="*/ 411956 w 1635919"/>
              <a:gd name="connsiteY29" fmla="*/ 516731 h 535781"/>
              <a:gd name="connsiteX30" fmla="*/ 285750 w 1635919"/>
              <a:gd name="connsiteY30" fmla="*/ 531019 h 535781"/>
              <a:gd name="connsiteX31" fmla="*/ 230981 w 1635919"/>
              <a:gd name="connsiteY31" fmla="*/ 535781 h 535781"/>
              <a:gd name="connsiteX32" fmla="*/ 185738 w 1635919"/>
              <a:gd name="connsiteY32" fmla="*/ 533400 h 535781"/>
              <a:gd name="connsiteX33" fmla="*/ 95250 w 1635919"/>
              <a:gd name="connsiteY33" fmla="*/ 500062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35919" h="535781">
                <a:moveTo>
                  <a:pt x="95250" y="500062"/>
                </a:moveTo>
                <a:lnTo>
                  <a:pt x="0" y="447675"/>
                </a:lnTo>
                <a:lnTo>
                  <a:pt x="16669" y="245269"/>
                </a:lnTo>
                <a:lnTo>
                  <a:pt x="116681" y="316706"/>
                </a:lnTo>
                <a:lnTo>
                  <a:pt x="159544" y="347662"/>
                </a:lnTo>
                <a:lnTo>
                  <a:pt x="183356" y="357187"/>
                </a:lnTo>
                <a:lnTo>
                  <a:pt x="202406" y="361950"/>
                </a:lnTo>
                <a:lnTo>
                  <a:pt x="223838" y="361950"/>
                </a:lnTo>
                <a:lnTo>
                  <a:pt x="276225" y="357187"/>
                </a:lnTo>
                <a:lnTo>
                  <a:pt x="519113" y="307181"/>
                </a:lnTo>
                <a:lnTo>
                  <a:pt x="785813" y="240506"/>
                </a:lnTo>
                <a:lnTo>
                  <a:pt x="959644" y="185737"/>
                </a:lnTo>
                <a:lnTo>
                  <a:pt x="1000125" y="164306"/>
                </a:lnTo>
                <a:lnTo>
                  <a:pt x="1126331" y="88106"/>
                </a:lnTo>
                <a:lnTo>
                  <a:pt x="1250156" y="11906"/>
                </a:lnTo>
                <a:lnTo>
                  <a:pt x="1281113" y="0"/>
                </a:lnTo>
                <a:lnTo>
                  <a:pt x="1323975" y="4762"/>
                </a:lnTo>
                <a:lnTo>
                  <a:pt x="1433513" y="30956"/>
                </a:lnTo>
                <a:lnTo>
                  <a:pt x="1540669" y="71437"/>
                </a:lnTo>
                <a:lnTo>
                  <a:pt x="1581150" y="102394"/>
                </a:lnTo>
                <a:lnTo>
                  <a:pt x="1614488" y="138112"/>
                </a:lnTo>
                <a:lnTo>
                  <a:pt x="1631156" y="169069"/>
                </a:lnTo>
                <a:lnTo>
                  <a:pt x="1635919" y="190500"/>
                </a:lnTo>
                <a:lnTo>
                  <a:pt x="1631156" y="209550"/>
                </a:lnTo>
                <a:lnTo>
                  <a:pt x="1614488" y="226219"/>
                </a:lnTo>
                <a:lnTo>
                  <a:pt x="1473994" y="259556"/>
                </a:lnTo>
                <a:lnTo>
                  <a:pt x="1154906" y="330994"/>
                </a:lnTo>
                <a:lnTo>
                  <a:pt x="873919" y="400050"/>
                </a:lnTo>
                <a:lnTo>
                  <a:pt x="616744" y="471487"/>
                </a:lnTo>
                <a:lnTo>
                  <a:pt x="411956" y="516731"/>
                </a:lnTo>
                <a:lnTo>
                  <a:pt x="285750" y="531019"/>
                </a:lnTo>
                <a:lnTo>
                  <a:pt x="230981" y="535781"/>
                </a:lnTo>
                <a:lnTo>
                  <a:pt x="185738" y="533400"/>
                </a:lnTo>
                <a:lnTo>
                  <a:pt x="95250" y="5000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96B6414-6617-4283-81A9-C60C34CA7101}"/>
              </a:ext>
            </a:extLst>
          </p:cNvPr>
          <p:cNvSpPr/>
          <p:nvPr/>
        </p:nvSpPr>
        <p:spPr>
          <a:xfrm>
            <a:off x="3848100" y="2667000"/>
            <a:ext cx="1454150" cy="3117850"/>
          </a:xfrm>
          <a:custGeom>
            <a:avLst/>
            <a:gdLst>
              <a:gd name="connsiteX0" fmla="*/ 1092200 w 1454150"/>
              <a:gd name="connsiteY0" fmla="*/ 609600 h 3117850"/>
              <a:gd name="connsiteX1" fmla="*/ 1104900 w 1454150"/>
              <a:gd name="connsiteY1" fmla="*/ 431800 h 3117850"/>
              <a:gd name="connsiteX2" fmla="*/ 1098550 w 1454150"/>
              <a:gd name="connsiteY2" fmla="*/ 349250 h 3117850"/>
              <a:gd name="connsiteX3" fmla="*/ 1066800 w 1454150"/>
              <a:gd name="connsiteY3" fmla="*/ 222250 h 3117850"/>
              <a:gd name="connsiteX4" fmla="*/ 1047750 w 1454150"/>
              <a:gd name="connsiteY4" fmla="*/ 171450 h 3117850"/>
              <a:gd name="connsiteX5" fmla="*/ 1009650 w 1454150"/>
              <a:gd name="connsiteY5" fmla="*/ 120650 h 3117850"/>
              <a:gd name="connsiteX6" fmla="*/ 869950 w 1454150"/>
              <a:gd name="connsiteY6" fmla="*/ 0 h 3117850"/>
              <a:gd name="connsiteX7" fmla="*/ 1181100 w 1454150"/>
              <a:gd name="connsiteY7" fmla="*/ 38100 h 3117850"/>
              <a:gd name="connsiteX8" fmla="*/ 1238250 w 1454150"/>
              <a:gd name="connsiteY8" fmla="*/ 69850 h 3117850"/>
              <a:gd name="connsiteX9" fmla="*/ 1365250 w 1454150"/>
              <a:gd name="connsiteY9" fmla="*/ 120650 h 3117850"/>
              <a:gd name="connsiteX10" fmla="*/ 1416050 w 1454150"/>
              <a:gd name="connsiteY10" fmla="*/ 139700 h 3117850"/>
              <a:gd name="connsiteX11" fmla="*/ 1441450 w 1454150"/>
              <a:gd name="connsiteY11" fmla="*/ 158750 h 3117850"/>
              <a:gd name="connsiteX12" fmla="*/ 1454150 w 1454150"/>
              <a:gd name="connsiteY12" fmla="*/ 203200 h 3117850"/>
              <a:gd name="connsiteX13" fmla="*/ 1441450 w 1454150"/>
              <a:gd name="connsiteY13" fmla="*/ 247650 h 3117850"/>
              <a:gd name="connsiteX14" fmla="*/ 1416050 w 1454150"/>
              <a:gd name="connsiteY14" fmla="*/ 298450 h 3117850"/>
              <a:gd name="connsiteX15" fmla="*/ 1397000 w 1454150"/>
              <a:gd name="connsiteY15" fmla="*/ 393700 h 3117850"/>
              <a:gd name="connsiteX16" fmla="*/ 1390650 w 1454150"/>
              <a:gd name="connsiteY16" fmla="*/ 590550 h 3117850"/>
              <a:gd name="connsiteX17" fmla="*/ 1371600 w 1454150"/>
              <a:gd name="connsiteY17" fmla="*/ 787400 h 3117850"/>
              <a:gd name="connsiteX18" fmla="*/ 1339850 w 1454150"/>
              <a:gd name="connsiteY18" fmla="*/ 1041400 h 3117850"/>
              <a:gd name="connsiteX19" fmla="*/ 1282700 w 1454150"/>
              <a:gd name="connsiteY19" fmla="*/ 1314450 h 3117850"/>
              <a:gd name="connsiteX20" fmla="*/ 1238250 w 1454150"/>
              <a:gd name="connsiteY20" fmla="*/ 1492250 h 3117850"/>
              <a:gd name="connsiteX21" fmla="*/ 1174750 w 1454150"/>
              <a:gd name="connsiteY21" fmla="*/ 1638300 h 3117850"/>
              <a:gd name="connsiteX22" fmla="*/ 1098550 w 1454150"/>
              <a:gd name="connsiteY22" fmla="*/ 1841500 h 3117850"/>
              <a:gd name="connsiteX23" fmla="*/ 1009650 w 1454150"/>
              <a:gd name="connsiteY23" fmla="*/ 2044700 h 3117850"/>
              <a:gd name="connsiteX24" fmla="*/ 882650 w 1454150"/>
              <a:gd name="connsiteY24" fmla="*/ 2247900 h 3117850"/>
              <a:gd name="connsiteX25" fmla="*/ 749300 w 1454150"/>
              <a:gd name="connsiteY25" fmla="*/ 2438400 h 3117850"/>
              <a:gd name="connsiteX26" fmla="*/ 673100 w 1454150"/>
              <a:gd name="connsiteY26" fmla="*/ 2546350 h 3117850"/>
              <a:gd name="connsiteX27" fmla="*/ 571500 w 1454150"/>
              <a:gd name="connsiteY27" fmla="*/ 2654300 h 3117850"/>
              <a:gd name="connsiteX28" fmla="*/ 438150 w 1454150"/>
              <a:gd name="connsiteY28" fmla="*/ 2781300 h 3117850"/>
              <a:gd name="connsiteX29" fmla="*/ 304800 w 1454150"/>
              <a:gd name="connsiteY29" fmla="*/ 2908300 h 3117850"/>
              <a:gd name="connsiteX30" fmla="*/ 152400 w 1454150"/>
              <a:gd name="connsiteY30" fmla="*/ 3041650 h 3117850"/>
              <a:gd name="connsiteX31" fmla="*/ 69850 w 1454150"/>
              <a:gd name="connsiteY31" fmla="*/ 3105150 h 3117850"/>
              <a:gd name="connsiteX32" fmla="*/ 19050 w 1454150"/>
              <a:gd name="connsiteY32" fmla="*/ 3117850 h 3117850"/>
              <a:gd name="connsiteX33" fmla="*/ 0 w 1454150"/>
              <a:gd name="connsiteY33" fmla="*/ 3117850 h 3117850"/>
              <a:gd name="connsiteX34" fmla="*/ 0 w 1454150"/>
              <a:gd name="connsiteY34" fmla="*/ 3079750 h 3117850"/>
              <a:gd name="connsiteX35" fmla="*/ 50800 w 1454150"/>
              <a:gd name="connsiteY35" fmla="*/ 3016250 h 3117850"/>
              <a:gd name="connsiteX36" fmla="*/ 209550 w 1454150"/>
              <a:gd name="connsiteY36" fmla="*/ 2870200 h 3117850"/>
              <a:gd name="connsiteX37" fmla="*/ 368300 w 1454150"/>
              <a:gd name="connsiteY37" fmla="*/ 2673350 h 3117850"/>
              <a:gd name="connsiteX38" fmla="*/ 577850 w 1454150"/>
              <a:gd name="connsiteY38" fmla="*/ 2387600 h 3117850"/>
              <a:gd name="connsiteX39" fmla="*/ 742950 w 1454150"/>
              <a:gd name="connsiteY39" fmla="*/ 2101850 h 3117850"/>
              <a:gd name="connsiteX40" fmla="*/ 869950 w 1454150"/>
              <a:gd name="connsiteY40" fmla="*/ 1790700 h 3117850"/>
              <a:gd name="connsiteX41" fmla="*/ 958850 w 1454150"/>
              <a:gd name="connsiteY41" fmla="*/ 1536700 h 3117850"/>
              <a:gd name="connsiteX42" fmla="*/ 1028700 w 1454150"/>
              <a:gd name="connsiteY42" fmla="*/ 1289050 h 3117850"/>
              <a:gd name="connsiteX43" fmla="*/ 1054100 w 1454150"/>
              <a:gd name="connsiteY43" fmla="*/ 1098550 h 3117850"/>
              <a:gd name="connsiteX44" fmla="*/ 1079500 w 1454150"/>
              <a:gd name="connsiteY44" fmla="*/ 838200 h 3117850"/>
              <a:gd name="connsiteX45" fmla="*/ 1092200 w 1454150"/>
              <a:gd name="connsiteY45" fmla="*/ 609600 h 31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54150" h="3117850">
                <a:moveTo>
                  <a:pt x="1092200" y="609600"/>
                </a:moveTo>
                <a:lnTo>
                  <a:pt x="1104900" y="431800"/>
                </a:lnTo>
                <a:lnTo>
                  <a:pt x="1098550" y="349250"/>
                </a:lnTo>
                <a:lnTo>
                  <a:pt x="1066800" y="222250"/>
                </a:lnTo>
                <a:lnTo>
                  <a:pt x="1047750" y="171450"/>
                </a:lnTo>
                <a:lnTo>
                  <a:pt x="1009650" y="120650"/>
                </a:lnTo>
                <a:lnTo>
                  <a:pt x="869950" y="0"/>
                </a:lnTo>
                <a:lnTo>
                  <a:pt x="1181100" y="38100"/>
                </a:lnTo>
                <a:lnTo>
                  <a:pt x="1238250" y="69850"/>
                </a:lnTo>
                <a:lnTo>
                  <a:pt x="1365250" y="120650"/>
                </a:lnTo>
                <a:lnTo>
                  <a:pt x="1416050" y="139700"/>
                </a:lnTo>
                <a:lnTo>
                  <a:pt x="1441450" y="158750"/>
                </a:lnTo>
                <a:lnTo>
                  <a:pt x="1454150" y="203200"/>
                </a:lnTo>
                <a:lnTo>
                  <a:pt x="1441450" y="247650"/>
                </a:lnTo>
                <a:lnTo>
                  <a:pt x="1416050" y="298450"/>
                </a:lnTo>
                <a:lnTo>
                  <a:pt x="1397000" y="393700"/>
                </a:lnTo>
                <a:lnTo>
                  <a:pt x="1390650" y="590550"/>
                </a:lnTo>
                <a:lnTo>
                  <a:pt x="1371600" y="787400"/>
                </a:lnTo>
                <a:lnTo>
                  <a:pt x="1339850" y="1041400"/>
                </a:lnTo>
                <a:lnTo>
                  <a:pt x="1282700" y="1314450"/>
                </a:lnTo>
                <a:lnTo>
                  <a:pt x="1238250" y="1492250"/>
                </a:lnTo>
                <a:lnTo>
                  <a:pt x="1174750" y="1638300"/>
                </a:lnTo>
                <a:lnTo>
                  <a:pt x="1098550" y="1841500"/>
                </a:lnTo>
                <a:lnTo>
                  <a:pt x="1009650" y="2044700"/>
                </a:lnTo>
                <a:lnTo>
                  <a:pt x="882650" y="2247900"/>
                </a:lnTo>
                <a:lnTo>
                  <a:pt x="749300" y="2438400"/>
                </a:lnTo>
                <a:lnTo>
                  <a:pt x="673100" y="2546350"/>
                </a:lnTo>
                <a:lnTo>
                  <a:pt x="571500" y="2654300"/>
                </a:lnTo>
                <a:lnTo>
                  <a:pt x="438150" y="2781300"/>
                </a:lnTo>
                <a:lnTo>
                  <a:pt x="304800" y="2908300"/>
                </a:lnTo>
                <a:lnTo>
                  <a:pt x="152400" y="3041650"/>
                </a:lnTo>
                <a:lnTo>
                  <a:pt x="69850" y="3105150"/>
                </a:lnTo>
                <a:lnTo>
                  <a:pt x="19050" y="3117850"/>
                </a:lnTo>
                <a:lnTo>
                  <a:pt x="0" y="3117850"/>
                </a:lnTo>
                <a:lnTo>
                  <a:pt x="0" y="3079750"/>
                </a:lnTo>
                <a:lnTo>
                  <a:pt x="50800" y="3016250"/>
                </a:lnTo>
                <a:lnTo>
                  <a:pt x="209550" y="2870200"/>
                </a:lnTo>
                <a:lnTo>
                  <a:pt x="368300" y="2673350"/>
                </a:lnTo>
                <a:lnTo>
                  <a:pt x="577850" y="2387600"/>
                </a:lnTo>
                <a:lnTo>
                  <a:pt x="742950" y="2101850"/>
                </a:lnTo>
                <a:lnTo>
                  <a:pt x="869950" y="1790700"/>
                </a:lnTo>
                <a:lnTo>
                  <a:pt x="958850" y="1536700"/>
                </a:lnTo>
                <a:lnTo>
                  <a:pt x="1028700" y="1289050"/>
                </a:lnTo>
                <a:lnTo>
                  <a:pt x="1054100" y="1098550"/>
                </a:lnTo>
                <a:lnTo>
                  <a:pt x="1079500" y="838200"/>
                </a:lnTo>
                <a:lnTo>
                  <a:pt x="1092200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17308D1-691D-48E3-B09D-0B51B096C40F}"/>
              </a:ext>
            </a:extLst>
          </p:cNvPr>
          <p:cNvSpPr/>
          <p:nvPr/>
        </p:nvSpPr>
        <p:spPr>
          <a:xfrm>
            <a:off x="4910138" y="4164014"/>
            <a:ext cx="1141412" cy="1127125"/>
          </a:xfrm>
          <a:custGeom>
            <a:avLst/>
            <a:gdLst>
              <a:gd name="connsiteX0" fmla="*/ 354806 w 1141016"/>
              <a:gd name="connsiteY0" fmla="*/ 300038 h 1126332"/>
              <a:gd name="connsiteX1" fmla="*/ 254793 w 1141016"/>
              <a:gd name="connsiteY1" fmla="*/ 200025 h 1126332"/>
              <a:gd name="connsiteX2" fmla="*/ 147637 w 1141016"/>
              <a:gd name="connsiteY2" fmla="*/ 123825 h 1126332"/>
              <a:gd name="connsiteX3" fmla="*/ 0 w 1141016"/>
              <a:gd name="connsiteY3" fmla="*/ 69057 h 1126332"/>
              <a:gd name="connsiteX4" fmla="*/ 164306 w 1141016"/>
              <a:gd name="connsiteY4" fmla="*/ 0 h 1126332"/>
              <a:gd name="connsiteX5" fmla="*/ 235743 w 1141016"/>
              <a:gd name="connsiteY5" fmla="*/ 35719 h 1126332"/>
              <a:gd name="connsiteX6" fmla="*/ 330993 w 1141016"/>
              <a:gd name="connsiteY6" fmla="*/ 90488 h 1126332"/>
              <a:gd name="connsiteX7" fmla="*/ 471487 w 1141016"/>
              <a:gd name="connsiteY7" fmla="*/ 183357 h 1126332"/>
              <a:gd name="connsiteX8" fmla="*/ 621506 w 1141016"/>
              <a:gd name="connsiteY8" fmla="*/ 290513 h 1126332"/>
              <a:gd name="connsiteX9" fmla="*/ 804862 w 1141016"/>
              <a:gd name="connsiteY9" fmla="*/ 428625 h 1126332"/>
              <a:gd name="connsiteX10" fmla="*/ 959643 w 1141016"/>
              <a:gd name="connsiteY10" fmla="*/ 564357 h 1126332"/>
              <a:gd name="connsiteX11" fmla="*/ 1014412 w 1141016"/>
              <a:gd name="connsiteY11" fmla="*/ 621507 h 1126332"/>
              <a:gd name="connsiteX12" fmla="*/ 1042987 w 1141016"/>
              <a:gd name="connsiteY12" fmla="*/ 654844 h 1126332"/>
              <a:gd name="connsiteX13" fmla="*/ 1109662 w 1141016"/>
              <a:gd name="connsiteY13" fmla="*/ 814388 h 1126332"/>
              <a:gd name="connsiteX14" fmla="*/ 1133475 w 1141016"/>
              <a:gd name="connsiteY14" fmla="*/ 926307 h 1126332"/>
              <a:gd name="connsiteX15" fmla="*/ 1135856 w 1141016"/>
              <a:gd name="connsiteY15" fmla="*/ 1054894 h 1126332"/>
              <a:gd name="connsiteX16" fmla="*/ 1128712 w 1141016"/>
              <a:gd name="connsiteY16" fmla="*/ 1092994 h 1126332"/>
              <a:gd name="connsiteX17" fmla="*/ 1112043 w 1141016"/>
              <a:gd name="connsiteY17" fmla="*/ 1116807 h 1126332"/>
              <a:gd name="connsiteX18" fmla="*/ 1083468 w 1141016"/>
              <a:gd name="connsiteY18" fmla="*/ 1126332 h 1126332"/>
              <a:gd name="connsiteX19" fmla="*/ 1052512 w 1141016"/>
              <a:gd name="connsiteY19" fmla="*/ 1123950 h 1126332"/>
              <a:gd name="connsiteX20" fmla="*/ 1004887 w 1141016"/>
              <a:gd name="connsiteY20" fmla="*/ 1109663 h 1126332"/>
              <a:gd name="connsiteX21" fmla="*/ 976312 w 1141016"/>
              <a:gd name="connsiteY21" fmla="*/ 1092994 h 1126332"/>
              <a:gd name="connsiteX22" fmla="*/ 897731 w 1141016"/>
              <a:gd name="connsiteY22" fmla="*/ 1009650 h 1126332"/>
              <a:gd name="connsiteX23" fmla="*/ 809625 w 1141016"/>
              <a:gd name="connsiteY23" fmla="*/ 885825 h 1126332"/>
              <a:gd name="connsiteX24" fmla="*/ 726281 w 1141016"/>
              <a:gd name="connsiteY24" fmla="*/ 771525 h 1126332"/>
              <a:gd name="connsiteX25" fmla="*/ 635793 w 1141016"/>
              <a:gd name="connsiteY25" fmla="*/ 635794 h 1126332"/>
              <a:gd name="connsiteX26" fmla="*/ 528637 w 1141016"/>
              <a:gd name="connsiteY26" fmla="*/ 495300 h 1126332"/>
              <a:gd name="connsiteX27" fmla="*/ 354806 w 1141016"/>
              <a:gd name="connsiteY27" fmla="*/ 300038 h 1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1016" h="1126332">
                <a:moveTo>
                  <a:pt x="354806" y="300038"/>
                </a:moveTo>
                <a:lnTo>
                  <a:pt x="254793" y="200025"/>
                </a:lnTo>
                <a:lnTo>
                  <a:pt x="147637" y="123825"/>
                </a:lnTo>
                <a:lnTo>
                  <a:pt x="0" y="69057"/>
                </a:lnTo>
                <a:lnTo>
                  <a:pt x="164306" y="0"/>
                </a:lnTo>
                <a:lnTo>
                  <a:pt x="235743" y="35719"/>
                </a:lnTo>
                <a:lnTo>
                  <a:pt x="330993" y="90488"/>
                </a:lnTo>
                <a:lnTo>
                  <a:pt x="471487" y="183357"/>
                </a:lnTo>
                <a:lnTo>
                  <a:pt x="621506" y="290513"/>
                </a:lnTo>
                <a:lnTo>
                  <a:pt x="804862" y="428625"/>
                </a:lnTo>
                <a:lnTo>
                  <a:pt x="959643" y="564357"/>
                </a:lnTo>
                <a:lnTo>
                  <a:pt x="1014412" y="621507"/>
                </a:lnTo>
                <a:lnTo>
                  <a:pt x="1042987" y="654844"/>
                </a:lnTo>
                <a:lnTo>
                  <a:pt x="1109662" y="814388"/>
                </a:lnTo>
                <a:lnTo>
                  <a:pt x="1133475" y="926307"/>
                </a:lnTo>
                <a:cubicBezTo>
                  <a:pt x="1134269" y="969169"/>
                  <a:pt x="1141016" y="1022747"/>
                  <a:pt x="1135856" y="1054894"/>
                </a:cubicBezTo>
                <a:lnTo>
                  <a:pt x="1128712" y="1092994"/>
                </a:lnTo>
                <a:lnTo>
                  <a:pt x="1112043" y="1116807"/>
                </a:lnTo>
                <a:lnTo>
                  <a:pt x="1083468" y="1126332"/>
                </a:lnTo>
                <a:lnTo>
                  <a:pt x="1052512" y="1123950"/>
                </a:lnTo>
                <a:lnTo>
                  <a:pt x="1004887" y="1109663"/>
                </a:lnTo>
                <a:lnTo>
                  <a:pt x="976312" y="1092994"/>
                </a:lnTo>
                <a:lnTo>
                  <a:pt x="897731" y="1009650"/>
                </a:lnTo>
                <a:lnTo>
                  <a:pt x="809625" y="885825"/>
                </a:lnTo>
                <a:lnTo>
                  <a:pt x="726281" y="771525"/>
                </a:lnTo>
                <a:lnTo>
                  <a:pt x="635793" y="635794"/>
                </a:lnTo>
                <a:lnTo>
                  <a:pt x="528637" y="495300"/>
                </a:lnTo>
                <a:lnTo>
                  <a:pt x="354806" y="3000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A9AE4C1-F28D-4477-B5B2-F45AAD994F15}"/>
              </a:ext>
            </a:extLst>
          </p:cNvPr>
          <p:cNvSpPr/>
          <p:nvPr/>
        </p:nvSpPr>
        <p:spPr>
          <a:xfrm>
            <a:off x="6424614" y="2944813"/>
            <a:ext cx="2001837" cy="1725612"/>
          </a:xfrm>
          <a:custGeom>
            <a:avLst/>
            <a:gdLst>
              <a:gd name="connsiteX0" fmla="*/ 744936 w 2001794"/>
              <a:gd name="connsiteY0" fmla="*/ 363641 h 1726415"/>
              <a:gd name="connsiteX1" fmla="*/ 130628 w 2001794"/>
              <a:gd name="connsiteY1" fmla="*/ 462495 h 1726415"/>
              <a:gd name="connsiteX2" fmla="*/ 0 w 2001794"/>
              <a:gd name="connsiteY2" fmla="*/ 261257 h 1726415"/>
              <a:gd name="connsiteX3" fmla="*/ 233013 w 2001794"/>
              <a:gd name="connsiteY3" fmla="*/ 247135 h 1726415"/>
              <a:gd name="connsiteX4" fmla="*/ 783771 w 2001794"/>
              <a:gd name="connsiteY4" fmla="*/ 169464 h 1726415"/>
              <a:gd name="connsiteX5" fmla="*/ 1246267 w 2001794"/>
              <a:gd name="connsiteY5" fmla="*/ 109445 h 1726415"/>
              <a:gd name="connsiteX6" fmla="*/ 1436914 w 2001794"/>
              <a:gd name="connsiteY6" fmla="*/ 84732 h 1726415"/>
              <a:gd name="connsiteX7" fmla="*/ 1556951 w 2001794"/>
              <a:gd name="connsiteY7" fmla="*/ 35305 h 1726415"/>
              <a:gd name="connsiteX8" fmla="*/ 1662866 w 2001794"/>
              <a:gd name="connsiteY8" fmla="*/ 3530 h 1726415"/>
              <a:gd name="connsiteX9" fmla="*/ 1684049 w 2001794"/>
              <a:gd name="connsiteY9" fmla="*/ 0 h 1726415"/>
              <a:gd name="connsiteX10" fmla="*/ 1712293 w 2001794"/>
              <a:gd name="connsiteY10" fmla="*/ 3530 h 1726415"/>
              <a:gd name="connsiteX11" fmla="*/ 1733476 w 2001794"/>
              <a:gd name="connsiteY11" fmla="*/ 21183 h 1726415"/>
              <a:gd name="connsiteX12" fmla="*/ 1970020 w 2001794"/>
              <a:gd name="connsiteY12" fmla="*/ 247135 h 1726415"/>
              <a:gd name="connsiteX13" fmla="*/ 1991203 w 2001794"/>
              <a:gd name="connsiteY13" fmla="*/ 271848 h 1726415"/>
              <a:gd name="connsiteX14" fmla="*/ 2001794 w 2001794"/>
              <a:gd name="connsiteY14" fmla="*/ 289501 h 1726415"/>
              <a:gd name="connsiteX15" fmla="*/ 1987672 w 2001794"/>
              <a:gd name="connsiteY15" fmla="*/ 324806 h 1726415"/>
              <a:gd name="connsiteX16" fmla="*/ 1927654 w 2001794"/>
              <a:gd name="connsiteY16" fmla="*/ 388355 h 1726415"/>
              <a:gd name="connsiteX17" fmla="*/ 1800556 w 2001794"/>
              <a:gd name="connsiteY17" fmla="*/ 893217 h 1726415"/>
              <a:gd name="connsiteX18" fmla="*/ 1652275 w 2001794"/>
              <a:gd name="connsiteY18" fmla="*/ 1503993 h 1726415"/>
              <a:gd name="connsiteX19" fmla="*/ 1613439 w 2001794"/>
              <a:gd name="connsiteY19" fmla="*/ 1705232 h 1726415"/>
              <a:gd name="connsiteX20" fmla="*/ 1595787 w 2001794"/>
              <a:gd name="connsiteY20" fmla="*/ 1726415 h 1726415"/>
              <a:gd name="connsiteX21" fmla="*/ 1482811 w 2001794"/>
              <a:gd name="connsiteY21" fmla="*/ 1719354 h 1726415"/>
              <a:gd name="connsiteX22" fmla="*/ 1468689 w 2001794"/>
              <a:gd name="connsiteY22" fmla="*/ 1698171 h 1726415"/>
              <a:gd name="connsiteX23" fmla="*/ 1472219 w 2001794"/>
              <a:gd name="connsiteY23" fmla="*/ 1447505 h 1726415"/>
              <a:gd name="connsiteX24" fmla="*/ 1553421 w 2001794"/>
              <a:gd name="connsiteY24" fmla="*/ 812015 h 1726415"/>
              <a:gd name="connsiteX25" fmla="*/ 1595787 w 2001794"/>
              <a:gd name="connsiteY25" fmla="*/ 444843 h 1726415"/>
              <a:gd name="connsiteX26" fmla="*/ 1606378 w 2001794"/>
              <a:gd name="connsiteY26" fmla="*/ 335397 h 1726415"/>
              <a:gd name="connsiteX27" fmla="*/ 1599317 w 2001794"/>
              <a:gd name="connsiteY27" fmla="*/ 314214 h 1726415"/>
              <a:gd name="connsiteX28" fmla="*/ 1574604 w 2001794"/>
              <a:gd name="connsiteY28" fmla="*/ 296562 h 1726415"/>
              <a:gd name="connsiteX29" fmla="*/ 1535768 w 2001794"/>
              <a:gd name="connsiteY29" fmla="*/ 278909 h 1726415"/>
              <a:gd name="connsiteX30" fmla="*/ 744936 w 2001794"/>
              <a:gd name="connsiteY30" fmla="*/ 363641 h 172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1794" h="1726415">
                <a:moveTo>
                  <a:pt x="744936" y="363641"/>
                </a:moveTo>
                <a:lnTo>
                  <a:pt x="130628" y="462495"/>
                </a:lnTo>
                <a:lnTo>
                  <a:pt x="0" y="261257"/>
                </a:lnTo>
                <a:lnTo>
                  <a:pt x="233013" y="247135"/>
                </a:lnTo>
                <a:lnTo>
                  <a:pt x="783771" y="169464"/>
                </a:lnTo>
                <a:lnTo>
                  <a:pt x="1246267" y="109445"/>
                </a:lnTo>
                <a:lnTo>
                  <a:pt x="1436914" y="84732"/>
                </a:lnTo>
                <a:lnTo>
                  <a:pt x="1556951" y="35305"/>
                </a:lnTo>
                <a:lnTo>
                  <a:pt x="1662866" y="3530"/>
                </a:lnTo>
                <a:lnTo>
                  <a:pt x="1684049" y="0"/>
                </a:lnTo>
                <a:lnTo>
                  <a:pt x="1712293" y="3530"/>
                </a:lnTo>
                <a:lnTo>
                  <a:pt x="1733476" y="21183"/>
                </a:lnTo>
                <a:lnTo>
                  <a:pt x="1970020" y="247135"/>
                </a:lnTo>
                <a:lnTo>
                  <a:pt x="1991203" y="271848"/>
                </a:lnTo>
                <a:lnTo>
                  <a:pt x="2001794" y="289501"/>
                </a:lnTo>
                <a:lnTo>
                  <a:pt x="1987672" y="324806"/>
                </a:lnTo>
                <a:lnTo>
                  <a:pt x="1927654" y="388355"/>
                </a:lnTo>
                <a:lnTo>
                  <a:pt x="1800556" y="893217"/>
                </a:lnTo>
                <a:lnTo>
                  <a:pt x="1652275" y="1503993"/>
                </a:lnTo>
                <a:lnTo>
                  <a:pt x="1613439" y="1705232"/>
                </a:lnTo>
                <a:lnTo>
                  <a:pt x="1595787" y="1726415"/>
                </a:lnTo>
                <a:lnTo>
                  <a:pt x="1482811" y="1719354"/>
                </a:lnTo>
                <a:lnTo>
                  <a:pt x="1468689" y="1698171"/>
                </a:lnTo>
                <a:cubicBezTo>
                  <a:pt x="1469866" y="1614616"/>
                  <a:pt x="1471042" y="1531060"/>
                  <a:pt x="1472219" y="1447505"/>
                </a:cubicBezTo>
                <a:lnTo>
                  <a:pt x="1553421" y="812015"/>
                </a:lnTo>
                <a:lnTo>
                  <a:pt x="1595787" y="444843"/>
                </a:lnTo>
                <a:lnTo>
                  <a:pt x="1606378" y="335397"/>
                </a:lnTo>
                <a:lnTo>
                  <a:pt x="1599317" y="314214"/>
                </a:lnTo>
                <a:lnTo>
                  <a:pt x="1574604" y="296562"/>
                </a:lnTo>
                <a:lnTo>
                  <a:pt x="1535768" y="278909"/>
                </a:lnTo>
                <a:lnTo>
                  <a:pt x="744936" y="3636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92FFA36-9665-442B-8F34-D02393524549}"/>
              </a:ext>
            </a:extLst>
          </p:cNvPr>
          <p:cNvSpPr/>
          <p:nvPr/>
        </p:nvSpPr>
        <p:spPr>
          <a:xfrm>
            <a:off x="6608763" y="4410076"/>
            <a:ext cx="1600200" cy="366713"/>
          </a:xfrm>
          <a:custGeom>
            <a:avLst/>
            <a:gdLst>
              <a:gd name="connsiteX0" fmla="*/ 481012 w 1600200"/>
              <a:gd name="connsiteY0" fmla="*/ 319088 h 366713"/>
              <a:gd name="connsiteX1" fmla="*/ 142875 w 1600200"/>
              <a:gd name="connsiteY1" fmla="*/ 366713 h 366713"/>
              <a:gd name="connsiteX2" fmla="*/ 0 w 1600200"/>
              <a:gd name="connsiteY2" fmla="*/ 171450 h 366713"/>
              <a:gd name="connsiteX3" fmla="*/ 188119 w 1600200"/>
              <a:gd name="connsiteY3" fmla="*/ 169069 h 366713"/>
              <a:gd name="connsiteX4" fmla="*/ 550069 w 1600200"/>
              <a:gd name="connsiteY4" fmla="*/ 114300 h 366713"/>
              <a:gd name="connsiteX5" fmla="*/ 833437 w 1600200"/>
              <a:gd name="connsiteY5" fmla="*/ 73819 h 366713"/>
              <a:gd name="connsiteX6" fmla="*/ 1076325 w 1600200"/>
              <a:gd name="connsiteY6" fmla="*/ 33338 h 366713"/>
              <a:gd name="connsiteX7" fmla="*/ 1278731 w 1600200"/>
              <a:gd name="connsiteY7" fmla="*/ 0 h 366713"/>
              <a:gd name="connsiteX8" fmla="*/ 1471612 w 1600200"/>
              <a:gd name="connsiteY8" fmla="*/ 47625 h 366713"/>
              <a:gd name="connsiteX9" fmla="*/ 1562100 w 1600200"/>
              <a:gd name="connsiteY9" fmla="*/ 109538 h 366713"/>
              <a:gd name="connsiteX10" fmla="*/ 1588294 w 1600200"/>
              <a:gd name="connsiteY10" fmla="*/ 130969 h 366713"/>
              <a:gd name="connsiteX11" fmla="*/ 1597819 w 1600200"/>
              <a:gd name="connsiteY11" fmla="*/ 152400 h 366713"/>
              <a:gd name="connsiteX12" fmla="*/ 1600200 w 1600200"/>
              <a:gd name="connsiteY12" fmla="*/ 180975 h 366713"/>
              <a:gd name="connsiteX13" fmla="*/ 1581150 w 1600200"/>
              <a:gd name="connsiteY13" fmla="*/ 226219 h 366713"/>
              <a:gd name="connsiteX14" fmla="*/ 1547812 w 1600200"/>
              <a:gd name="connsiteY14" fmla="*/ 261938 h 366713"/>
              <a:gd name="connsiteX15" fmla="*/ 1531144 w 1600200"/>
              <a:gd name="connsiteY15" fmla="*/ 269081 h 366713"/>
              <a:gd name="connsiteX16" fmla="*/ 1454944 w 1600200"/>
              <a:gd name="connsiteY16" fmla="*/ 266700 h 366713"/>
              <a:gd name="connsiteX17" fmla="*/ 1195387 w 1600200"/>
              <a:gd name="connsiteY17" fmla="*/ 259556 h 366713"/>
              <a:gd name="connsiteX18" fmla="*/ 857250 w 1600200"/>
              <a:gd name="connsiteY18" fmla="*/ 273844 h 366713"/>
              <a:gd name="connsiteX19" fmla="*/ 481012 w 1600200"/>
              <a:gd name="connsiteY19" fmla="*/ 319088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0200" h="366713">
                <a:moveTo>
                  <a:pt x="481012" y="319088"/>
                </a:moveTo>
                <a:lnTo>
                  <a:pt x="142875" y="366713"/>
                </a:lnTo>
                <a:lnTo>
                  <a:pt x="0" y="171450"/>
                </a:lnTo>
                <a:lnTo>
                  <a:pt x="188119" y="169069"/>
                </a:lnTo>
                <a:lnTo>
                  <a:pt x="550069" y="114300"/>
                </a:lnTo>
                <a:lnTo>
                  <a:pt x="833437" y="73819"/>
                </a:lnTo>
                <a:lnTo>
                  <a:pt x="1076325" y="33338"/>
                </a:lnTo>
                <a:lnTo>
                  <a:pt x="1278731" y="0"/>
                </a:lnTo>
                <a:lnTo>
                  <a:pt x="1471612" y="47625"/>
                </a:lnTo>
                <a:lnTo>
                  <a:pt x="1562100" y="109538"/>
                </a:lnTo>
                <a:lnTo>
                  <a:pt x="1588294" y="130969"/>
                </a:lnTo>
                <a:lnTo>
                  <a:pt x="1597819" y="152400"/>
                </a:lnTo>
                <a:lnTo>
                  <a:pt x="1600200" y="180975"/>
                </a:lnTo>
                <a:lnTo>
                  <a:pt x="1581150" y="226219"/>
                </a:lnTo>
                <a:lnTo>
                  <a:pt x="1547812" y="261938"/>
                </a:lnTo>
                <a:lnTo>
                  <a:pt x="1531144" y="269081"/>
                </a:lnTo>
                <a:lnTo>
                  <a:pt x="1454944" y="266700"/>
                </a:lnTo>
                <a:lnTo>
                  <a:pt x="1195387" y="259556"/>
                </a:lnTo>
                <a:lnTo>
                  <a:pt x="857250" y="273844"/>
                </a:lnTo>
                <a:lnTo>
                  <a:pt x="481012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404F7D5-453A-486F-8302-9FFF412A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3" y="1609387"/>
            <a:ext cx="4755292" cy="41456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CB48B4-EB63-4C7E-896B-2BED943D9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354" y="1633114"/>
            <a:ext cx="4755292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8" grpId="0" animBg="1"/>
      <p:bldP spid="10" grpId="0" animBg="1"/>
      <p:bldP spid="11" grpId="0" animBg="1"/>
      <p:bldP spid="14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4B642C-E2E9-4B85-B7B6-1F9D8C01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1356180"/>
            <a:ext cx="4755292" cy="414563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8A2053-52B7-4F68-8B4D-67427560788F}"/>
              </a:ext>
            </a:extLst>
          </p:cNvPr>
          <p:cNvSpPr/>
          <p:nvPr/>
        </p:nvSpPr>
        <p:spPr>
          <a:xfrm>
            <a:off x="4346575" y="2025651"/>
            <a:ext cx="3111500" cy="663575"/>
          </a:xfrm>
          <a:custGeom>
            <a:avLst/>
            <a:gdLst>
              <a:gd name="connsiteX0" fmla="*/ 1044575 w 3111500"/>
              <a:gd name="connsiteY0" fmla="*/ 508000 h 663575"/>
              <a:gd name="connsiteX1" fmla="*/ 828675 w 3111500"/>
              <a:gd name="connsiteY1" fmla="*/ 546100 h 663575"/>
              <a:gd name="connsiteX2" fmla="*/ 669925 w 3111500"/>
              <a:gd name="connsiteY2" fmla="*/ 593725 h 663575"/>
              <a:gd name="connsiteX3" fmla="*/ 555625 w 3111500"/>
              <a:gd name="connsiteY3" fmla="*/ 635000 h 663575"/>
              <a:gd name="connsiteX4" fmla="*/ 514350 w 3111500"/>
              <a:gd name="connsiteY4" fmla="*/ 650875 h 663575"/>
              <a:gd name="connsiteX5" fmla="*/ 463550 w 3111500"/>
              <a:gd name="connsiteY5" fmla="*/ 663575 h 663575"/>
              <a:gd name="connsiteX6" fmla="*/ 428625 w 3111500"/>
              <a:gd name="connsiteY6" fmla="*/ 663575 h 663575"/>
              <a:gd name="connsiteX7" fmla="*/ 346075 w 3111500"/>
              <a:gd name="connsiteY7" fmla="*/ 638175 h 663575"/>
              <a:gd name="connsiteX8" fmla="*/ 276225 w 3111500"/>
              <a:gd name="connsiteY8" fmla="*/ 593725 h 663575"/>
              <a:gd name="connsiteX9" fmla="*/ 174625 w 3111500"/>
              <a:gd name="connsiteY9" fmla="*/ 511175 h 663575"/>
              <a:gd name="connsiteX10" fmla="*/ 95250 w 3111500"/>
              <a:gd name="connsiteY10" fmla="*/ 428625 h 663575"/>
              <a:gd name="connsiteX11" fmla="*/ 44450 w 3111500"/>
              <a:gd name="connsiteY11" fmla="*/ 365125 h 663575"/>
              <a:gd name="connsiteX12" fmla="*/ 3175 w 3111500"/>
              <a:gd name="connsiteY12" fmla="*/ 304800 h 663575"/>
              <a:gd name="connsiteX13" fmla="*/ 0 w 3111500"/>
              <a:gd name="connsiteY13" fmla="*/ 276225 h 663575"/>
              <a:gd name="connsiteX14" fmla="*/ 6350 w 3111500"/>
              <a:gd name="connsiteY14" fmla="*/ 269875 h 663575"/>
              <a:gd name="connsiteX15" fmla="*/ 25400 w 3111500"/>
              <a:gd name="connsiteY15" fmla="*/ 263525 h 663575"/>
              <a:gd name="connsiteX16" fmla="*/ 66675 w 3111500"/>
              <a:gd name="connsiteY16" fmla="*/ 282575 h 663575"/>
              <a:gd name="connsiteX17" fmla="*/ 174625 w 3111500"/>
              <a:gd name="connsiteY17" fmla="*/ 333375 h 663575"/>
              <a:gd name="connsiteX18" fmla="*/ 314325 w 3111500"/>
              <a:gd name="connsiteY18" fmla="*/ 365125 h 663575"/>
              <a:gd name="connsiteX19" fmla="*/ 485775 w 3111500"/>
              <a:gd name="connsiteY19" fmla="*/ 374650 h 663575"/>
              <a:gd name="connsiteX20" fmla="*/ 895350 w 3111500"/>
              <a:gd name="connsiteY20" fmla="*/ 339725 h 663575"/>
              <a:gd name="connsiteX21" fmla="*/ 1438275 w 3111500"/>
              <a:gd name="connsiteY21" fmla="*/ 263525 h 663575"/>
              <a:gd name="connsiteX22" fmla="*/ 1682750 w 3111500"/>
              <a:gd name="connsiteY22" fmla="*/ 219075 h 663575"/>
              <a:gd name="connsiteX23" fmla="*/ 2165350 w 3111500"/>
              <a:gd name="connsiteY23" fmla="*/ 142875 h 663575"/>
              <a:gd name="connsiteX24" fmla="*/ 2403475 w 3111500"/>
              <a:gd name="connsiteY24" fmla="*/ 98425 h 663575"/>
              <a:gd name="connsiteX25" fmla="*/ 2492375 w 3111500"/>
              <a:gd name="connsiteY25" fmla="*/ 66675 h 663575"/>
              <a:gd name="connsiteX26" fmla="*/ 2622550 w 3111500"/>
              <a:gd name="connsiteY26" fmla="*/ 6350 h 663575"/>
              <a:gd name="connsiteX27" fmla="*/ 2651125 w 3111500"/>
              <a:gd name="connsiteY27" fmla="*/ 0 h 663575"/>
              <a:gd name="connsiteX28" fmla="*/ 2695575 w 3111500"/>
              <a:gd name="connsiteY28" fmla="*/ 3175 h 663575"/>
              <a:gd name="connsiteX29" fmla="*/ 2876550 w 3111500"/>
              <a:gd name="connsiteY29" fmla="*/ 47625 h 663575"/>
              <a:gd name="connsiteX30" fmla="*/ 3006725 w 3111500"/>
              <a:gd name="connsiteY30" fmla="*/ 98425 h 663575"/>
              <a:gd name="connsiteX31" fmla="*/ 3057525 w 3111500"/>
              <a:gd name="connsiteY31" fmla="*/ 139700 h 663575"/>
              <a:gd name="connsiteX32" fmla="*/ 3095625 w 3111500"/>
              <a:gd name="connsiteY32" fmla="*/ 187325 h 663575"/>
              <a:gd name="connsiteX33" fmla="*/ 3111500 w 3111500"/>
              <a:gd name="connsiteY33" fmla="*/ 228600 h 663575"/>
              <a:gd name="connsiteX34" fmla="*/ 3101975 w 3111500"/>
              <a:gd name="connsiteY34" fmla="*/ 260350 h 663575"/>
              <a:gd name="connsiteX35" fmla="*/ 3073400 w 3111500"/>
              <a:gd name="connsiteY35" fmla="*/ 276225 h 663575"/>
              <a:gd name="connsiteX36" fmla="*/ 2974975 w 3111500"/>
              <a:gd name="connsiteY36" fmla="*/ 288925 h 663575"/>
              <a:gd name="connsiteX37" fmla="*/ 2765425 w 3111500"/>
              <a:gd name="connsiteY37" fmla="*/ 288925 h 663575"/>
              <a:gd name="connsiteX38" fmla="*/ 2536825 w 3111500"/>
              <a:gd name="connsiteY38" fmla="*/ 288925 h 663575"/>
              <a:gd name="connsiteX39" fmla="*/ 2057400 w 3111500"/>
              <a:gd name="connsiteY39" fmla="*/ 346075 h 663575"/>
              <a:gd name="connsiteX40" fmla="*/ 1685925 w 3111500"/>
              <a:gd name="connsiteY40" fmla="*/ 403225 h 663575"/>
              <a:gd name="connsiteX41" fmla="*/ 1444625 w 3111500"/>
              <a:gd name="connsiteY41" fmla="*/ 450850 h 663575"/>
              <a:gd name="connsiteX42" fmla="*/ 1044575 w 3111500"/>
              <a:gd name="connsiteY42" fmla="*/ 50800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500" h="663575">
                <a:moveTo>
                  <a:pt x="1044575" y="508000"/>
                </a:moveTo>
                <a:lnTo>
                  <a:pt x="828675" y="546100"/>
                </a:lnTo>
                <a:lnTo>
                  <a:pt x="669925" y="593725"/>
                </a:lnTo>
                <a:lnTo>
                  <a:pt x="555625" y="635000"/>
                </a:lnTo>
                <a:lnTo>
                  <a:pt x="514350" y="650875"/>
                </a:lnTo>
                <a:lnTo>
                  <a:pt x="463550" y="663575"/>
                </a:lnTo>
                <a:lnTo>
                  <a:pt x="428625" y="663575"/>
                </a:lnTo>
                <a:lnTo>
                  <a:pt x="346075" y="638175"/>
                </a:lnTo>
                <a:lnTo>
                  <a:pt x="276225" y="593725"/>
                </a:lnTo>
                <a:lnTo>
                  <a:pt x="174625" y="511175"/>
                </a:lnTo>
                <a:lnTo>
                  <a:pt x="95250" y="428625"/>
                </a:lnTo>
                <a:lnTo>
                  <a:pt x="44450" y="365125"/>
                </a:lnTo>
                <a:lnTo>
                  <a:pt x="3175" y="304800"/>
                </a:lnTo>
                <a:lnTo>
                  <a:pt x="0" y="276225"/>
                </a:lnTo>
                <a:lnTo>
                  <a:pt x="6350" y="269875"/>
                </a:lnTo>
                <a:lnTo>
                  <a:pt x="25400" y="263525"/>
                </a:lnTo>
                <a:lnTo>
                  <a:pt x="66675" y="282575"/>
                </a:lnTo>
                <a:lnTo>
                  <a:pt x="174625" y="333375"/>
                </a:lnTo>
                <a:lnTo>
                  <a:pt x="314325" y="365125"/>
                </a:lnTo>
                <a:lnTo>
                  <a:pt x="485775" y="374650"/>
                </a:lnTo>
                <a:lnTo>
                  <a:pt x="895350" y="339725"/>
                </a:lnTo>
                <a:lnTo>
                  <a:pt x="1438275" y="263525"/>
                </a:lnTo>
                <a:lnTo>
                  <a:pt x="1682750" y="219075"/>
                </a:lnTo>
                <a:lnTo>
                  <a:pt x="2165350" y="142875"/>
                </a:lnTo>
                <a:lnTo>
                  <a:pt x="2403475" y="98425"/>
                </a:lnTo>
                <a:lnTo>
                  <a:pt x="2492375" y="66675"/>
                </a:lnTo>
                <a:lnTo>
                  <a:pt x="2622550" y="6350"/>
                </a:lnTo>
                <a:lnTo>
                  <a:pt x="2651125" y="0"/>
                </a:lnTo>
                <a:lnTo>
                  <a:pt x="2695575" y="3175"/>
                </a:lnTo>
                <a:lnTo>
                  <a:pt x="2876550" y="47625"/>
                </a:lnTo>
                <a:lnTo>
                  <a:pt x="3006725" y="98425"/>
                </a:lnTo>
                <a:lnTo>
                  <a:pt x="3057525" y="139700"/>
                </a:lnTo>
                <a:lnTo>
                  <a:pt x="3095625" y="187325"/>
                </a:lnTo>
                <a:lnTo>
                  <a:pt x="3111500" y="228600"/>
                </a:lnTo>
                <a:lnTo>
                  <a:pt x="3101975" y="260350"/>
                </a:lnTo>
                <a:lnTo>
                  <a:pt x="3073400" y="276225"/>
                </a:lnTo>
                <a:lnTo>
                  <a:pt x="2974975" y="288925"/>
                </a:lnTo>
                <a:lnTo>
                  <a:pt x="2765425" y="288925"/>
                </a:lnTo>
                <a:lnTo>
                  <a:pt x="2536825" y="288925"/>
                </a:lnTo>
                <a:lnTo>
                  <a:pt x="2057400" y="346075"/>
                </a:lnTo>
                <a:lnTo>
                  <a:pt x="1685925" y="403225"/>
                </a:lnTo>
                <a:lnTo>
                  <a:pt x="1444625" y="450850"/>
                </a:lnTo>
                <a:lnTo>
                  <a:pt x="1044575" y="508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3D69DB1-880B-460F-9CFF-B38564B96959}"/>
              </a:ext>
            </a:extLst>
          </p:cNvPr>
          <p:cNvSpPr/>
          <p:nvPr/>
        </p:nvSpPr>
        <p:spPr>
          <a:xfrm rot="16200000">
            <a:off x="2835276" y="4219576"/>
            <a:ext cx="2433637" cy="487362"/>
          </a:xfrm>
          <a:custGeom>
            <a:avLst/>
            <a:gdLst>
              <a:gd name="connsiteX0" fmla="*/ 1314450 w 2432958"/>
              <a:gd name="connsiteY0" fmla="*/ 266700 h 487136"/>
              <a:gd name="connsiteX1" fmla="*/ 1638300 w 2432958"/>
              <a:gd name="connsiteY1" fmla="*/ 269421 h 487136"/>
              <a:gd name="connsiteX2" fmla="*/ 1910443 w 2432958"/>
              <a:gd name="connsiteY2" fmla="*/ 269421 h 487136"/>
              <a:gd name="connsiteX3" fmla="*/ 2005693 w 2432958"/>
              <a:gd name="connsiteY3" fmla="*/ 261257 h 487136"/>
              <a:gd name="connsiteX4" fmla="*/ 2068286 w 2432958"/>
              <a:gd name="connsiteY4" fmla="*/ 242207 h 487136"/>
              <a:gd name="connsiteX5" fmla="*/ 2147208 w 2432958"/>
              <a:gd name="connsiteY5" fmla="*/ 204107 h 487136"/>
              <a:gd name="connsiteX6" fmla="*/ 2264229 w 2432958"/>
              <a:gd name="connsiteY6" fmla="*/ 130629 h 487136"/>
              <a:gd name="connsiteX7" fmla="*/ 2326822 w 2432958"/>
              <a:gd name="connsiteY7" fmla="*/ 65314 h 487136"/>
              <a:gd name="connsiteX8" fmla="*/ 2373086 w 2432958"/>
              <a:gd name="connsiteY8" fmla="*/ 13607 h 487136"/>
              <a:gd name="connsiteX9" fmla="*/ 2383972 w 2432958"/>
              <a:gd name="connsiteY9" fmla="*/ 2721 h 487136"/>
              <a:gd name="connsiteX10" fmla="*/ 2397579 w 2432958"/>
              <a:gd name="connsiteY10" fmla="*/ 0 h 487136"/>
              <a:gd name="connsiteX11" fmla="*/ 2411186 w 2432958"/>
              <a:gd name="connsiteY11" fmla="*/ 0 h 487136"/>
              <a:gd name="connsiteX12" fmla="*/ 2424793 w 2432958"/>
              <a:gd name="connsiteY12" fmla="*/ 8164 h 487136"/>
              <a:gd name="connsiteX13" fmla="*/ 2432958 w 2432958"/>
              <a:gd name="connsiteY13" fmla="*/ 38100 h 487136"/>
              <a:gd name="connsiteX14" fmla="*/ 2408465 w 2432958"/>
              <a:gd name="connsiteY14" fmla="*/ 166007 h 487136"/>
              <a:gd name="connsiteX15" fmla="*/ 2375808 w 2432958"/>
              <a:gd name="connsiteY15" fmla="*/ 285750 h 487136"/>
              <a:gd name="connsiteX16" fmla="*/ 2310493 w 2432958"/>
              <a:gd name="connsiteY16" fmla="*/ 443593 h 487136"/>
              <a:gd name="connsiteX17" fmla="*/ 2136322 w 2432958"/>
              <a:gd name="connsiteY17" fmla="*/ 487136 h 487136"/>
              <a:gd name="connsiteX18" fmla="*/ 1926772 w 2432958"/>
              <a:gd name="connsiteY18" fmla="*/ 484414 h 487136"/>
              <a:gd name="connsiteX19" fmla="*/ 1091293 w 2432958"/>
              <a:gd name="connsiteY19" fmla="*/ 468086 h 487136"/>
              <a:gd name="connsiteX20" fmla="*/ 367393 w 2432958"/>
              <a:gd name="connsiteY20" fmla="*/ 449036 h 487136"/>
              <a:gd name="connsiteX21" fmla="*/ 138793 w 2432958"/>
              <a:gd name="connsiteY21" fmla="*/ 443593 h 487136"/>
              <a:gd name="connsiteX22" fmla="*/ 73479 w 2432958"/>
              <a:gd name="connsiteY22" fmla="*/ 438150 h 487136"/>
              <a:gd name="connsiteX23" fmla="*/ 16329 w 2432958"/>
              <a:gd name="connsiteY23" fmla="*/ 419100 h 487136"/>
              <a:gd name="connsiteX24" fmla="*/ 2722 w 2432958"/>
              <a:gd name="connsiteY24" fmla="*/ 402771 h 487136"/>
              <a:gd name="connsiteX25" fmla="*/ 0 w 2432958"/>
              <a:gd name="connsiteY25" fmla="*/ 375557 h 487136"/>
              <a:gd name="connsiteX26" fmla="*/ 10886 w 2432958"/>
              <a:gd name="connsiteY26" fmla="*/ 356507 h 487136"/>
              <a:gd name="connsiteX27" fmla="*/ 68036 w 2432958"/>
              <a:gd name="connsiteY27" fmla="*/ 312964 h 487136"/>
              <a:gd name="connsiteX28" fmla="*/ 157843 w 2432958"/>
              <a:gd name="connsiteY28" fmla="*/ 261257 h 487136"/>
              <a:gd name="connsiteX29" fmla="*/ 280308 w 2432958"/>
              <a:gd name="connsiteY29" fmla="*/ 214993 h 487136"/>
              <a:gd name="connsiteX30" fmla="*/ 383722 w 2432958"/>
              <a:gd name="connsiteY30" fmla="*/ 190500 h 487136"/>
              <a:gd name="connsiteX31" fmla="*/ 443593 w 2432958"/>
              <a:gd name="connsiteY31" fmla="*/ 187779 h 487136"/>
              <a:gd name="connsiteX32" fmla="*/ 536122 w 2432958"/>
              <a:gd name="connsiteY32" fmla="*/ 204107 h 487136"/>
              <a:gd name="connsiteX33" fmla="*/ 683079 w 2432958"/>
              <a:gd name="connsiteY33" fmla="*/ 234043 h 487136"/>
              <a:gd name="connsiteX34" fmla="*/ 990600 w 2432958"/>
              <a:gd name="connsiteY34" fmla="*/ 253093 h 487136"/>
              <a:gd name="connsiteX35" fmla="*/ 1314450 w 2432958"/>
              <a:gd name="connsiteY35" fmla="*/ 266700 h 48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32958" h="487136">
                <a:moveTo>
                  <a:pt x="1314450" y="266700"/>
                </a:moveTo>
                <a:lnTo>
                  <a:pt x="1638300" y="269421"/>
                </a:lnTo>
                <a:lnTo>
                  <a:pt x="1910443" y="269421"/>
                </a:lnTo>
                <a:lnTo>
                  <a:pt x="2005693" y="261257"/>
                </a:lnTo>
                <a:lnTo>
                  <a:pt x="2068286" y="242207"/>
                </a:lnTo>
                <a:lnTo>
                  <a:pt x="2147208" y="204107"/>
                </a:lnTo>
                <a:lnTo>
                  <a:pt x="2264229" y="130629"/>
                </a:lnTo>
                <a:lnTo>
                  <a:pt x="2326822" y="65314"/>
                </a:lnTo>
                <a:lnTo>
                  <a:pt x="2373086" y="13607"/>
                </a:lnTo>
                <a:lnTo>
                  <a:pt x="2383972" y="2721"/>
                </a:lnTo>
                <a:lnTo>
                  <a:pt x="2397579" y="0"/>
                </a:lnTo>
                <a:lnTo>
                  <a:pt x="2411186" y="0"/>
                </a:lnTo>
                <a:lnTo>
                  <a:pt x="2424793" y="8164"/>
                </a:lnTo>
                <a:lnTo>
                  <a:pt x="2432958" y="38100"/>
                </a:lnTo>
                <a:lnTo>
                  <a:pt x="2408465" y="166007"/>
                </a:lnTo>
                <a:lnTo>
                  <a:pt x="2375808" y="285750"/>
                </a:lnTo>
                <a:lnTo>
                  <a:pt x="2310493" y="443593"/>
                </a:lnTo>
                <a:lnTo>
                  <a:pt x="2136322" y="487136"/>
                </a:lnTo>
                <a:lnTo>
                  <a:pt x="1926772" y="484414"/>
                </a:lnTo>
                <a:lnTo>
                  <a:pt x="1091293" y="468086"/>
                </a:lnTo>
                <a:lnTo>
                  <a:pt x="367393" y="449036"/>
                </a:lnTo>
                <a:lnTo>
                  <a:pt x="138793" y="443593"/>
                </a:lnTo>
                <a:lnTo>
                  <a:pt x="73479" y="438150"/>
                </a:lnTo>
                <a:lnTo>
                  <a:pt x="16329" y="419100"/>
                </a:lnTo>
                <a:lnTo>
                  <a:pt x="2722" y="402771"/>
                </a:lnTo>
                <a:lnTo>
                  <a:pt x="0" y="375557"/>
                </a:lnTo>
                <a:lnTo>
                  <a:pt x="10886" y="356507"/>
                </a:lnTo>
                <a:lnTo>
                  <a:pt x="68036" y="312964"/>
                </a:lnTo>
                <a:lnTo>
                  <a:pt x="157843" y="261257"/>
                </a:lnTo>
                <a:lnTo>
                  <a:pt x="280308" y="214993"/>
                </a:lnTo>
                <a:lnTo>
                  <a:pt x="383722" y="190500"/>
                </a:lnTo>
                <a:lnTo>
                  <a:pt x="443593" y="187779"/>
                </a:lnTo>
                <a:lnTo>
                  <a:pt x="536122" y="204107"/>
                </a:lnTo>
                <a:lnTo>
                  <a:pt x="683079" y="234043"/>
                </a:lnTo>
                <a:lnTo>
                  <a:pt x="990600" y="253093"/>
                </a:lnTo>
                <a:lnTo>
                  <a:pt x="1314450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22E4B52-0979-4639-8C69-BAE1FB6DB992}"/>
              </a:ext>
            </a:extLst>
          </p:cNvPr>
          <p:cNvSpPr/>
          <p:nvPr/>
        </p:nvSpPr>
        <p:spPr>
          <a:xfrm>
            <a:off x="5507038" y="1414463"/>
            <a:ext cx="595312" cy="1693862"/>
          </a:xfrm>
          <a:custGeom>
            <a:avLst/>
            <a:gdLst>
              <a:gd name="connsiteX0" fmla="*/ 292739 w 595347"/>
              <a:gd name="connsiteY0" fmla="*/ 634817 h 1693942"/>
              <a:gd name="connsiteX1" fmla="*/ 286161 w 595347"/>
              <a:gd name="connsiteY1" fmla="*/ 473646 h 1693942"/>
              <a:gd name="connsiteX2" fmla="*/ 269715 w 595347"/>
              <a:gd name="connsiteY2" fmla="*/ 351945 h 1693942"/>
              <a:gd name="connsiteX3" fmla="*/ 243401 w 595347"/>
              <a:gd name="connsiteY3" fmla="*/ 282872 h 1693942"/>
              <a:gd name="connsiteX4" fmla="*/ 207220 w 595347"/>
              <a:gd name="connsiteY4" fmla="*/ 226955 h 1693942"/>
              <a:gd name="connsiteX5" fmla="*/ 161171 w 595347"/>
              <a:gd name="connsiteY5" fmla="*/ 171039 h 1693942"/>
              <a:gd name="connsiteX6" fmla="*/ 78941 w 595347"/>
              <a:gd name="connsiteY6" fmla="*/ 101965 h 1693942"/>
              <a:gd name="connsiteX7" fmla="*/ 26314 w 595347"/>
              <a:gd name="connsiteY7" fmla="*/ 59205 h 1693942"/>
              <a:gd name="connsiteX8" fmla="*/ 9867 w 595347"/>
              <a:gd name="connsiteY8" fmla="*/ 46049 h 1693942"/>
              <a:gd name="connsiteX9" fmla="*/ 0 w 595347"/>
              <a:gd name="connsiteY9" fmla="*/ 26313 h 1693942"/>
              <a:gd name="connsiteX10" fmla="*/ 3289 w 595347"/>
              <a:gd name="connsiteY10" fmla="*/ 9867 h 1693942"/>
              <a:gd name="connsiteX11" fmla="*/ 19735 w 595347"/>
              <a:gd name="connsiteY11" fmla="*/ 3289 h 1693942"/>
              <a:gd name="connsiteX12" fmla="*/ 75652 w 595347"/>
              <a:gd name="connsiteY12" fmla="*/ 0 h 1693942"/>
              <a:gd name="connsiteX13" fmla="*/ 164460 w 595347"/>
              <a:gd name="connsiteY13" fmla="*/ 16446 h 1693942"/>
              <a:gd name="connsiteX14" fmla="*/ 240112 w 595347"/>
              <a:gd name="connsiteY14" fmla="*/ 39470 h 1693942"/>
              <a:gd name="connsiteX15" fmla="*/ 368391 w 595347"/>
              <a:gd name="connsiteY15" fmla="*/ 88808 h 1693942"/>
              <a:gd name="connsiteX16" fmla="*/ 440754 w 595347"/>
              <a:gd name="connsiteY16" fmla="*/ 131568 h 1693942"/>
              <a:gd name="connsiteX17" fmla="*/ 522984 w 595347"/>
              <a:gd name="connsiteY17" fmla="*/ 187485 h 1693942"/>
              <a:gd name="connsiteX18" fmla="*/ 562455 w 595347"/>
              <a:gd name="connsiteY18" fmla="*/ 226955 h 1693942"/>
              <a:gd name="connsiteX19" fmla="*/ 582190 w 595347"/>
              <a:gd name="connsiteY19" fmla="*/ 263136 h 1693942"/>
              <a:gd name="connsiteX20" fmla="*/ 592057 w 595347"/>
              <a:gd name="connsiteY20" fmla="*/ 302607 h 1693942"/>
              <a:gd name="connsiteX21" fmla="*/ 595347 w 595347"/>
              <a:gd name="connsiteY21" fmla="*/ 348656 h 1693942"/>
              <a:gd name="connsiteX22" fmla="*/ 582190 w 595347"/>
              <a:gd name="connsiteY22" fmla="*/ 388126 h 1693942"/>
              <a:gd name="connsiteX23" fmla="*/ 542719 w 595347"/>
              <a:gd name="connsiteY23" fmla="*/ 460489 h 1693942"/>
              <a:gd name="connsiteX24" fmla="*/ 529562 w 595347"/>
              <a:gd name="connsiteY24" fmla="*/ 532852 h 1693942"/>
              <a:gd name="connsiteX25" fmla="*/ 516406 w 595347"/>
              <a:gd name="connsiteY25" fmla="*/ 736782 h 1693942"/>
              <a:gd name="connsiteX26" fmla="*/ 516406 w 595347"/>
              <a:gd name="connsiteY26" fmla="*/ 845326 h 1693942"/>
              <a:gd name="connsiteX27" fmla="*/ 516406 w 595347"/>
              <a:gd name="connsiteY27" fmla="*/ 1065703 h 1693942"/>
              <a:gd name="connsiteX28" fmla="*/ 519695 w 595347"/>
              <a:gd name="connsiteY28" fmla="*/ 1647893 h 1693942"/>
              <a:gd name="connsiteX29" fmla="*/ 292739 w 595347"/>
              <a:gd name="connsiteY29" fmla="*/ 1693942 h 1693942"/>
              <a:gd name="connsiteX30" fmla="*/ 292739 w 595347"/>
              <a:gd name="connsiteY30" fmla="*/ 1628158 h 1693942"/>
              <a:gd name="connsiteX31" fmla="*/ 289450 w 595347"/>
              <a:gd name="connsiteY31" fmla="*/ 1072282 h 1693942"/>
              <a:gd name="connsiteX32" fmla="*/ 292739 w 595347"/>
              <a:gd name="connsiteY32" fmla="*/ 634817 h 169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5347" h="1693942">
                <a:moveTo>
                  <a:pt x="292739" y="634817"/>
                </a:moveTo>
                <a:lnTo>
                  <a:pt x="286161" y="473646"/>
                </a:lnTo>
                <a:lnTo>
                  <a:pt x="269715" y="351945"/>
                </a:lnTo>
                <a:lnTo>
                  <a:pt x="243401" y="282872"/>
                </a:lnTo>
                <a:lnTo>
                  <a:pt x="207220" y="226955"/>
                </a:lnTo>
                <a:lnTo>
                  <a:pt x="161171" y="171039"/>
                </a:lnTo>
                <a:lnTo>
                  <a:pt x="78941" y="101965"/>
                </a:lnTo>
                <a:lnTo>
                  <a:pt x="26314" y="59205"/>
                </a:lnTo>
                <a:lnTo>
                  <a:pt x="9867" y="46049"/>
                </a:lnTo>
                <a:lnTo>
                  <a:pt x="0" y="26313"/>
                </a:lnTo>
                <a:lnTo>
                  <a:pt x="3289" y="9867"/>
                </a:lnTo>
                <a:lnTo>
                  <a:pt x="19735" y="3289"/>
                </a:lnTo>
                <a:lnTo>
                  <a:pt x="75652" y="0"/>
                </a:lnTo>
                <a:lnTo>
                  <a:pt x="164460" y="16446"/>
                </a:lnTo>
                <a:lnTo>
                  <a:pt x="240112" y="39470"/>
                </a:lnTo>
                <a:lnTo>
                  <a:pt x="368391" y="88808"/>
                </a:lnTo>
                <a:lnTo>
                  <a:pt x="440754" y="131568"/>
                </a:lnTo>
                <a:lnTo>
                  <a:pt x="522984" y="187485"/>
                </a:lnTo>
                <a:lnTo>
                  <a:pt x="562455" y="226955"/>
                </a:lnTo>
                <a:lnTo>
                  <a:pt x="582190" y="263136"/>
                </a:lnTo>
                <a:lnTo>
                  <a:pt x="592057" y="302607"/>
                </a:lnTo>
                <a:lnTo>
                  <a:pt x="595347" y="348656"/>
                </a:lnTo>
                <a:lnTo>
                  <a:pt x="582190" y="388126"/>
                </a:lnTo>
                <a:lnTo>
                  <a:pt x="542719" y="460489"/>
                </a:lnTo>
                <a:lnTo>
                  <a:pt x="529562" y="532852"/>
                </a:lnTo>
                <a:lnTo>
                  <a:pt x="516406" y="736782"/>
                </a:lnTo>
                <a:lnTo>
                  <a:pt x="516406" y="845326"/>
                </a:lnTo>
                <a:lnTo>
                  <a:pt x="516406" y="1065703"/>
                </a:lnTo>
                <a:cubicBezTo>
                  <a:pt x="517502" y="1259766"/>
                  <a:pt x="518599" y="1453830"/>
                  <a:pt x="519695" y="1647893"/>
                </a:cubicBezTo>
                <a:lnTo>
                  <a:pt x="292739" y="1693942"/>
                </a:lnTo>
                <a:lnTo>
                  <a:pt x="292739" y="1628158"/>
                </a:lnTo>
                <a:cubicBezTo>
                  <a:pt x="291643" y="1442866"/>
                  <a:pt x="290546" y="1257574"/>
                  <a:pt x="289450" y="1072282"/>
                </a:cubicBezTo>
                <a:cubicBezTo>
                  <a:pt x="290546" y="926460"/>
                  <a:pt x="291643" y="780639"/>
                  <a:pt x="292739" y="634817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28AB0B1-E898-46EE-947C-B0933EAE7123}"/>
              </a:ext>
            </a:extLst>
          </p:cNvPr>
          <p:cNvSpPr/>
          <p:nvPr/>
        </p:nvSpPr>
        <p:spPr>
          <a:xfrm>
            <a:off x="4127500" y="2724150"/>
            <a:ext cx="3968750" cy="3308350"/>
          </a:xfrm>
          <a:custGeom>
            <a:avLst/>
            <a:gdLst>
              <a:gd name="connsiteX0" fmla="*/ 869950 w 3968750"/>
              <a:gd name="connsiteY0" fmla="*/ 654050 h 3308350"/>
              <a:gd name="connsiteX1" fmla="*/ 546100 w 3968750"/>
              <a:gd name="connsiteY1" fmla="*/ 723900 h 3308350"/>
              <a:gd name="connsiteX2" fmla="*/ 101600 w 3968750"/>
              <a:gd name="connsiteY2" fmla="*/ 838200 h 3308350"/>
              <a:gd name="connsiteX3" fmla="*/ 0 w 3968750"/>
              <a:gd name="connsiteY3" fmla="*/ 660400 h 3308350"/>
              <a:gd name="connsiteX4" fmla="*/ 146050 w 3968750"/>
              <a:gd name="connsiteY4" fmla="*/ 635000 h 3308350"/>
              <a:gd name="connsiteX5" fmla="*/ 488950 w 3968750"/>
              <a:gd name="connsiteY5" fmla="*/ 552450 h 3308350"/>
              <a:gd name="connsiteX6" fmla="*/ 927100 w 3968750"/>
              <a:gd name="connsiteY6" fmla="*/ 463550 h 3308350"/>
              <a:gd name="connsiteX7" fmla="*/ 1422400 w 3968750"/>
              <a:gd name="connsiteY7" fmla="*/ 368300 h 3308350"/>
              <a:gd name="connsiteX8" fmla="*/ 1670050 w 3968750"/>
              <a:gd name="connsiteY8" fmla="*/ 323850 h 3308350"/>
              <a:gd name="connsiteX9" fmla="*/ 1911350 w 3968750"/>
              <a:gd name="connsiteY9" fmla="*/ 279400 h 3308350"/>
              <a:gd name="connsiteX10" fmla="*/ 2146300 w 3968750"/>
              <a:gd name="connsiteY10" fmla="*/ 241300 h 3308350"/>
              <a:gd name="connsiteX11" fmla="*/ 2635250 w 3968750"/>
              <a:gd name="connsiteY11" fmla="*/ 177800 h 3308350"/>
              <a:gd name="connsiteX12" fmla="*/ 3162300 w 3968750"/>
              <a:gd name="connsiteY12" fmla="*/ 127000 h 3308350"/>
              <a:gd name="connsiteX13" fmla="*/ 3238500 w 3968750"/>
              <a:gd name="connsiteY13" fmla="*/ 127000 h 3308350"/>
              <a:gd name="connsiteX14" fmla="*/ 3308350 w 3968750"/>
              <a:gd name="connsiteY14" fmla="*/ 88900 h 3308350"/>
              <a:gd name="connsiteX15" fmla="*/ 3422650 w 3968750"/>
              <a:gd name="connsiteY15" fmla="*/ 6350 h 3308350"/>
              <a:gd name="connsiteX16" fmla="*/ 3448050 w 3968750"/>
              <a:gd name="connsiteY16" fmla="*/ 0 h 3308350"/>
              <a:gd name="connsiteX17" fmla="*/ 3524250 w 3968750"/>
              <a:gd name="connsiteY17" fmla="*/ 31750 h 3308350"/>
              <a:gd name="connsiteX18" fmla="*/ 3752850 w 3968750"/>
              <a:gd name="connsiteY18" fmla="*/ 165100 h 3308350"/>
              <a:gd name="connsiteX19" fmla="*/ 3898900 w 3968750"/>
              <a:gd name="connsiteY19" fmla="*/ 279400 h 3308350"/>
              <a:gd name="connsiteX20" fmla="*/ 3943350 w 3968750"/>
              <a:gd name="connsiteY20" fmla="*/ 317500 h 3308350"/>
              <a:gd name="connsiteX21" fmla="*/ 3968750 w 3968750"/>
              <a:gd name="connsiteY21" fmla="*/ 361950 h 3308350"/>
              <a:gd name="connsiteX22" fmla="*/ 3962400 w 3968750"/>
              <a:gd name="connsiteY22" fmla="*/ 406400 h 3308350"/>
              <a:gd name="connsiteX23" fmla="*/ 3930650 w 3968750"/>
              <a:gd name="connsiteY23" fmla="*/ 463550 h 3308350"/>
              <a:gd name="connsiteX24" fmla="*/ 3898900 w 3968750"/>
              <a:gd name="connsiteY24" fmla="*/ 558800 h 3308350"/>
              <a:gd name="connsiteX25" fmla="*/ 3886200 w 3968750"/>
              <a:gd name="connsiteY25" fmla="*/ 622300 h 3308350"/>
              <a:gd name="connsiteX26" fmla="*/ 3873500 w 3968750"/>
              <a:gd name="connsiteY26" fmla="*/ 806450 h 3308350"/>
              <a:gd name="connsiteX27" fmla="*/ 3879850 w 3968750"/>
              <a:gd name="connsiteY27" fmla="*/ 1593850 h 3308350"/>
              <a:gd name="connsiteX28" fmla="*/ 3892550 w 3968750"/>
              <a:gd name="connsiteY28" fmla="*/ 2241550 h 3308350"/>
              <a:gd name="connsiteX29" fmla="*/ 3911600 w 3968750"/>
              <a:gd name="connsiteY29" fmla="*/ 2533650 h 3308350"/>
              <a:gd name="connsiteX30" fmla="*/ 3924300 w 3968750"/>
              <a:gd name="connsiteY30" fmla="*/ 2667000 h 3308350"/>
              <a:gd name="connsiteX31" fmla="*/ 3917950 w 3968750"/>
              <a:gd name="connsiteY31" fmla="*/ 2724150 h 3308350"/>
              <a:gd name="connsiteX32" fmla="*/ 3873500 w 3968750"/>
              <a:gd name="connsiteY32" fmla="*/ 2870200 h 3308350"/>
              <a:gd name="connsiteX33" fmla="*/ 3822700 w 3968750"/>
              <a:gd name="connsiteY33" fmla="*/ 3003550 h 3308350"/>
              <a:gd name="connsiteX34" fmla="*/ 3708400 w 3968750"/>
              <a:gd name="connsiteY34" fmla="*/ 3206750 h 3308350"/>
              <a:gd name="connsiteX35" fmla="*/ 3638550 w 3968750"/>
              <a:gd name="connsiteY35" fmla="*/ 3308350 h 3308350"/>
              <a:gd name="connsiteX36" fmla="*/ 3638550 w 3968750"/>
              <a:gd name="connsiteY36" fmla="*/ 2654300 h 3308350"/>
              <a:gd name="connsiteX37" fmla="*/ 3625850 w 3968750"/>
              <a:gd name="connsiteY37" fmla="*/ 2101850 h 3308350"/>
              <a:gd name="connsiteX38" fmla="*/ 3613150 w 3968750"/>
              <a:gd name="connsiteY38" fmla="*/ 1435100 h 3308350"/>
              <a:gd name="connsiteX39" fmla="*/ 3594100 w 3968750"/>
              <a:gd name="connsiteY39" fmla="*/ 501650 h 3308350"/>
              <a:gd name="connsiteX40" fmla="*/ 3587750 w 3968750"/>
              <a:gd name="connsiteY40" fmla="*/ 406400 h 3308350"/>
              <a:gd name="connsiteX41" fmla="*/ 3562350 w 3968750"/>
              <a:gd name="connsiteY41" fmla="*/ 368300 h 3308350"/>
              <a:gd name="connsiteX42" fmla="*/ 3511550 w 3968750"/>
              <a:gd name="connsiteY42" fmla="*/ 330200 h 3308350"/>
              <a:gd name="connsiteX43" fmla="*/ 3429000 w 3968750"/>
              <a:gd name="connsiteY43" fmla="*/ 298450 h 3308350"/>
              <a:gd name="connsiteX44" fmla="*/ 3200400 w 3968750"/>
              <a:gd name="connsiteY44" fmla="*/ 292100 h 3308350"/>
              <a:gd name="connsiteX45" fmla="*/ 2838450 w 3968750"/>
              <a:gd name="connsiteY45" fmla="*/ 311150 h 3308350"/>
              <a:gd name="connsiteX46" fmla="*/ 2654300 w 3968750"/>
              <a:gd name="connsiteY46" fmla="*/ 330200 h 3308350"/>
              <a:gd name="connsiteX47" fmla="*/ 2457450 w 3968750"/>
              <a:gd name="connsiteY47" fmla="*/ 368300 h 3308350"/>
              <a:gd name="connsiteX48" fmla="*/ 2171700 w 3968750"/>
              <a:gd name="connsiteY48" fmla="*/ 412750 h 3308350"/>
              <a:gd name="connsiteX49" fmla="*/ 1765300 w 3968750"/>
              <a:gd name="connsiteY49" fmla="*/ 469900 h 3308350"/>
              <a:gd name="connsiteX50" fmla="*/ 1384300 w 3968750"/>
              <a:gd name="connsiteY50" fmla="*/ 539750 h 3308350"/>
              <a:gd name="connsiteX51" fmla="*/ 1047750 w 3968750"/>
              <a:gd name="connsiteY51" fmla="*/ 609600 h 3308350"/>
              <a:gd name="connsiteX52" fmla="*/ 869950 w 3968750"/>
              <a:gd name="connsiteY52" fmla="*/ 654050 h 33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968750" h="3308350">
                <a:moveTo>
                  <a:pt x="869950" y="654050"/>
                </a:moveTo>
                <a:lnTo>
                  <a:pt x="546100" y="723900"/>
                </a:lnTo>
                <a:lnTo>
                  <a:pt x="101600" y="838200"/>
                </a:lnTo>
                <a:lnTo>
                  <a:pt x="0" y="660400"/>
                </a:lnTo>
                <a:lnTo>
                  <a:pt x="146050" y="635000"/>
                </a:lnTo>
                <a:lnTo>
                  <a:pt x="488950" y="552450"/>
                </a:lnTo>
                <a:lnTo>
                  <a:pt x="927100" y="463550"/>
                </a:lnTo>
                <a:lnTo>
                  <a:pt x="1422400" y="368300"/>
                </a:lnTo>
                <a:lnTo>
                  <a:pt x="1670050" y="323850"/>
                </a:lnTo>
                <a:lnTo>
                  <a:pt x="1911350" y="279400"/>
                </a:lnTo>
                <a:lnTo>
                  <a:pt x="2146300" y="241300"/>
                </a:lnTo>
                <a:lnTo>
                  <a:pt x="2635250" y="177800"/>
                </a:lnTo>
                <a:lnTo>
                  <a:pt x="3162300" y="127000"/>
                </a:lnTo>
                <a:lnTo>
                  <a:pt x="3238500" y="127000"/>
                </a:lnTo>
                <a:lnTo>
                  <a:pt x="3308350" y="88900"/>
                </a:lnTo>
                <a:lnTo>
                  <a:pt x="3422650" y="6350"/>
                </a:lnTo>
                <a:lnTo>
                  <a:pt x="3448050" y="0"/>
                </a:lnTo>
                <a:lnTo>
                  <a:pt x="3524250" y="31750"/>
                </a:lnTo>
                <a:lnTo>
                  <a:pt x="3752850" y="165100"/>
                </a:lnTo>
                <a:lnTo>
                  <a:pt x="3898900" y="279400"/>
                </a:lnTo>
                <a:lnTo>
                  <a:pt x="3943350" y="317500"/>
                </a:lnTo>
                <a:lnTo>
                  <a:pt x="3968750" y="361950"/>
                </a:lnTo>
                <a:lnTo>
                  <a:pt x="3962400" y="406400"/>
                </a:lnTo>
                <a:lnTo>
                  <a:pt x="3930650" y="463550"/>
                </a:lnTo>
                <a:lnTo>
                  <a:pt x="3898900" y="558800"/>
                </a:lnTo>
                <a:lnTo>
                  <a:pt x="3886200" y="622300"/>
                </a:lnTo>
                <a:lnTo>
                  <a:pt x="3873500" y="806450"/>
                </a:lnTo>
                <a:cubicBezTo>
                  <a:pt x="3875617" y="1068917"/>
                  <a:pt x="3877733" y="1331383"/>
                  <a:pt x="3879850" y="1593850"/>
                </a:cubicBezTo>
                <a:lnTo>
                  <a:pt x="3892550" y="2241550"/>
                </a:lnTo>
                <a:lnTo>
                  <a:pt x="3911600" y="2533650"/>
                </a:lnTo>
                <a:lnTo>
                  <a:pt x="3924300" y="2667000"/>
                </a:lnTo>
                <a:lnTo>
                  <a:pt x="3917950" y="2724150"/>
                </a:lnTo>
                <a:lnTo>
                  <a:pt x="3873500" y="2870200"/>
                </a:lnTo>
                <a:lnTo>
                  <a:pt x="3822700" y="3003550"/>
                </a:lnTo>
                <a:lnTo>
                  <a:pt x="3708400" y="3206750"/>
                </a:lnTo>
                <a:lnTo>
                  <a:pt x="3638550" y="3308350"/>
                </a:lnTo>
                <a:lnTo>
                  <a:pt x="3638550" y="2654300"/>
                </a:lnTo>
                <a:lnTo>
                  <a:pt x="3625850" y="2101850"/>
                </a:lnTo>
                <a:lnTo>
                  <a:pt x="3613150" y="1435100"/>
                </a:lnTo>
                <a:lnTo>
                  <a:pt x="3594100" y="501650"/>
                </a:lnTo>
                <a:lnTo>
                  <a:pt x="3587750" y="406400"/>
                </a:lnTo>
                <a:lnTo>
                  <a:pt x="3562350" y="368300"/>
                </a:lnTo>
                <a:lnTo>
                  <a:pt x="3511550" y="330200"/>
                </a:lnTo>
                <a:lnTo>
                  <a:pt x="3429000" y="298450"/>
                </a:lnTo>
                <a:lnTo>
                  <a:pt x="3200400" y="292100"/>
                </a:lnTo>
                <a:lnTo>
                  <a:pt x="2838450" y="311150"/>
                </a:lnTo>
                <a:lnTo>
                  <a:pt x="2654300" y="330200"/>
                </a:lnTo>
                <a:lnTo>
                  <a:pt x="2457450" y="368300"/>
                </a:lnTo>
                <a:lnTo>
                  <a:pt x="2171700" y="412750"/>
                </a:lnTo>
                <a:lnTo>
                  <a:pt x="1765300" y="469900"/>
                </a:lnTo>
                <a:lnTo>
                  <a:pt x="1384300" y="539750"/>
                </a:lnTo>
                <a:lnTo>
                  <a:pt x="1047750" y="609600"/>
                </a:lnTo>
                <a:lnTo>
                  <a:pt x="869950" y="654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B46DF85-F11C-4142-939C-6DF502FA1D30}"/>
              </a:ext>
            </a:extLst>
          </p:cNvPr>
          <p:cNvSpPr/>
          <p:nvPr/>
        </p:nvSpPr>
        <p:spPr>
          <a:xfrm>
            <a:off x="7027864" y="5360989"/>
            <a:ext cx="784225" cy="669925"/>
          </a:xfrm>
          <a:custGeom>
            <a:avLst/>
            <a:gdLst>
              <a:gd name="connsiteX0" fmla="*/ 123825 w 785812"/>
              <a:gd name="connsiteY0" fmla="*/ 47625 h 671512"/>
              <a:gd name="connsiteX1" fmla="*/ 388144 w 785812"/>
              <a:gd name="connsiteY1" fmla="*/ 109537 h 671512"/>
              <a:gd name="connsiteX2" fmla="*/ 533400 w 785812"/>
              <a:gd name="connsiteY2" fmla="*/ 135731 h 671512"/>
              <a:gd name="connsiteX3" fmla="*/ 604837 w 785812"/>
              <a:gd name="connsiteY3" fmla="*/ 145256 h 671512"/>
              <a:gd name="connsiteX4" fmla="*/ 631031 w 785812"/>
              <a:gd name="connsiteY4" fmla="*/ 145256 h 671512"/>
              <a:gd name="connsiteX5" fmla="*/ 664369 w 785812"/>
              <a:gd name="connsiteY5" fmla="*/ 140494 h 671512"/>
              <a:gd name="connsiteX6" fmla="*/ 692944 w 785812"/>
              <a:gd name="connsiteY6" fmla="*/ 123825 h 671512"/>
              <a:gd name="connsiteX7" fmla="*/ 714375 w 785812"/>
              <a:gd name="connsiteY7" fmla="*/ 95250 h 671512"/>
              <a:gd name="connsiteX8" fmla="*/ 750094 w 785812"/>
              <a:gd name="connsiteY8" fmla="*/ 0 h 671512"/>
              <a:gd name="connsiteX9" fmla="*/ 785812 w 785812"/>
              <a:gd name="connsiteY9" fmla="*/ 592931 h 671512"/>
              <a:gd name="connsiteX10" fmla="*/ 738187 w 785812"/>
              <a:gd name="connsiteY10" fmla="*/ 671512 h 671512"/>
              <a:gd name="connsiteX11" fmla="*/ 719137 w 785812"/>
              <a:gd name="connsiteY11" fmla="*/ 666750 h 671512"/>
              <a:gd name="connsiteX12" fmla="*/ 707231 w 785812"/>
              <a:gd name="connsiteY12" fmla="*/ 654844 h 671512"/>
              <a:gd name="connsiteX13" fmla="*/ 685800 w 785812"/>
              <a:gd name="connsiteY13" fmla="*/ 611981 h 671512"/>
              <a:gd name="connsiteX14" fmla="*/ 650081 w 785812"/>
              <a:gd name="connsiteY14" fmla="*/ 569119 h 671512"/>
              <a:gd name="connsiteX15" fmla="*/ 585787 w 785812"/>
              <a:gd name="connsiteY15" fmla="*/ 488156 h 671512"/>
              <a:gd name="connsiteX16" fmla="*/ 481012 w 785812"/>
              <a:gd name="connsiteY16" fmla="*/ 390525 h 671512"/>
              <a:gd name="connsiteX17" fmla="*/ 352425 w 785812"/>
              <a:gd name="connsiteY17" fmla="*/ 288131 h 671512"/>
              <a:gd name="connsiteX18" fmla="*/ 221456 w 785812"/>
              <a:gd name="connsiteY18" fmla="*/ 190500 h 671512"/>
              <a:gd name="connsiteX19" fmla="*/ 83344 w 785812"/>
              <a:gd name="connsiteY19" fmla="*/ 109537 h 671512"/>
              <a:gd name="connsiteX20" fmla="*/ 19050 w 785812"/>
              <a:gd name="connsiteY20" fmla="*/ 71437 h 671512"/>
              <a:gd name="connsiteX21" fmla="*/ 2381 w 785812"/>
              <a:gd name="connsiteY21" fmla="*/ 54769 h 671512"/>
              <a:gd name="connsiteX22" fmla="*/ 0 w 785812"/>
              <a:gd name="connsiteY22" fmla="*/ 45244 h 671512"/>
              <a:gd name="connsiteX23" fmla="*/ 4762 w 785812"/>
              <a:gd name="connsiteY23" fmla="*/ 28575 h 671512"/>
              <a:gd name="connsiteX24" fmla="*/ 19050 w 785812"/>
              <a:gd name="connsiteY24" fmla="*/ 23812 h 671512"/>
              <a:gd name="connsiteX25" fmla="*/ 52387 w 785812"/>
              <a:gd name="connsiteY25" fmla="*/ 26194 h 671512"/>
              <a:gd name="connsiteX26" fmla="*/ 123825 w 785812"/>
              <a:gd name="connsiteY26" fmla="*/ 47625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5812" h="671512">
                <a:moveTo>
                  <a:pt x="123825" y="47625"/>
                </a:moveTo>
                <a:lnTo>
                  <a:pt x="388144" y="109537"/>
                </a:lnTo>
                <a:lnTo>
                  <a:pt x="533400" y="135731"/>
                </a:lnTo>
                <a:lnTo>
                  <a:pt x="604837" y="145256"/>
                </a:lnTo>
                <a:lnTo>
                  <a:pt x="631031" y="145256"/>
                </a:lnTo>
                <a:lnTo>
                  <a:pt x="664369" y="140494"/>
                </a:lnTo>
                <a:lnTo>
                  <a:pt x="692944" y="123825"/>
                </a:lnTo>
                <a:lnTo>
                  <a:pt x="714375" y="95250"/>
                </a:lnTo>
                <a:lnTo>
                  <a:pt x="750094" y="0"/>
                </a:lnTo>
                <a:lnTo>
                  <a:pt x="785812" y="592931"/>
                </a:lnTo>
                <a:lnTo>
                  <a:pt x="738187" y="671512"/>
                </a:lnTo>
                <a:lnTo>
                  <a:pt x="719137" y="666750"/>
                </a:lnTo>
                <a:lnTo>
                  <a:pt x="707231" y="654844"/>
                </a:lnTo>
                <a:lnTo>
                  <a:pt x="685800" y="611981"/>
                </a:lnTo>
                <a:lnTo>
                  <a:pt x="650081" y="569119"/>
                </a:lnTo>
                <a:lnTo>
                  <a:pt x="585787" y="488156"/>
                </a:lnTo>
                <a:lnTo>
                  <a:pt x="481012" y="390525"/>
                </a:lnTo>
                <a:lnTo>
                  <a:pt x="352425" y="288131"/>
                </a:lnTo>
                <a:lnTo>
                  <a:pt x="221456" y="190500"/>
                </a:lnTo>
                <a:lnTo>
                  <a:pt x="83344" y="109537"/>
                </a:lnTo>
                <a:lnTo>
                  <a:pt x="19050" y="71437"/>
                </a:lnTo>
                <a:lnTo>
                  <a:pt x="2381" y="54769"/>
                </a:lnTo>
                <a:lnTo>
                  <a:pt x="0" y="45244"/>
                </a:lnTo>
                <a:lnTo>
                  <a:pt x="4762" y="28575"/>
                </a:lnTo>
                <a:lnTo>
                  <a:pt x="19050" y="23812"/>
                </a:lnTo>
                <a:lnTo>
                  <a:pt x="52387" y="26194"/>
                </a:lnTo>
                <a:lnTo>
                  <a:pt x="123825" y="47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0588576-DB06-4DBA-AB28-00B4D2CCDEC0}"/>
              </a:ext>
            </a:extLst>
          </p:cNvPr>
          <p:cNvSpPr/>
          <p:nvPr/>
        </p:nvSpPr>
        <p:spPr>
          <a:xfrm>
            <a:off x="5086351" y="3278189"/>
            <a:ext cx="561975" cy="663575"/>
          </a:xfrm>
          <a:custGeom>
            <a:avLst/>
            <a:gdLst>
              <a:gd name="connsiteX0" fmla="*/ 211931 w 561975"/>
              <a:gd name="connsiteY0" fmla="*/ 419100 h 661988"/>
              <a:gd name="connsiteX1" fmla="*/ 140494 w 561975"/>
              <a:gd name="connsiteY1" fmla="*/ 311944 h 661988"/>
              <a:gd name="connsiteX2" fmla="*/ 76200 w 561975"/>
              <a:gd name="connsiteY2" fmla="*/ 200025 h 661988"/>
              <a:gd name="connsiteX3" fmla="*/ 19050 w 561975"/>
              <a:gd name="connsiteY3" fmla="*/ 88107 h 661988"/>
              <a:gd name="connsiteX4" fmla="*/ 0 w 561975"/>
              <a:gd name="connsiteY4" fmla="*/ 57150 h 661988"/>
              <a:gd name="connsiteX5" fmla="*/ 64294 w 561975"/>
              <a:gd name="connsiteY5" fmla="*/ 0 h 661988"/>
              <a:gd name="connsiteX6" fmla="*/ 92869 w 561975"/>
              <a:gd name="connsiteY6" fmla="*/ 71438 h 661988"/>
              <a:gd name="connsiteX7" fmla="*/ 123825 w 561975"/>
              <a:gd name="connsiteY7" fmla="*/ 116682 h 661988"/>
              <a:gd name="connsiteX8" fmla="*/ 176213 w 561975"/>
              <a:gd name="connsiteY8" fmla="*/ 164307 h 661988"/>
              <a:gd name="connsiteX9" fmla="*/ 245269 w 561975"/>
              <a:gd name="connsiteY9" fmla="*/ 214313 h 661988"/>
              <a:gd name="connsiteX10" fmla="*/ 359569 w 561975"/>
              <a:gd name="connsiteY10" fmla="*/ 278607 h 661988"/>
              <a:gd name="connsiteX11" fmla="*/ 461963 w 561975"/>
              <a:gd name="connsiteY11" fmla="*/ 326232 h 661988"/>
              <a:gd name="connsiteX12" fmla="*/ 504825 w 561975"/>
              <a:gd name="connsiteY12" fmla="*/ 347663 h 661988"/>
              <a:gd name="connsiteX13" fmla="*/ 528638 w 561975"/>
              <a:gd name="connsiteY13" fmla="*/ 371475 h 661988"/>
              <a:gd name="connsiteX14" fmla="*/ 545306 w 561975"/>
              <a:gd name="connsiteY14" fmla="*/ 400050 h 661988"/>
              <a:gd name="connsiteX15" fmla="*/ 554831 w 561975"/>
              <a:gd name="connsiteY15" fmla="*/ 435769 h 661988"/>
              <a:gd name="connsiteX16" fmla="*/ 557213 w 561975"/>
              <a:gd name="connsiteY16" fmla="*/ 497682 h 661988"/>
              <a:gd name="connsiteX17" fmla="*/ 561975 w 561975"/>
              <a:gd name="connsiteY17" fmla="*/ 616744 h 661988"/>
              <a:gd name="connsiteX18" fmla="*/ 561975 w 561975"/>
              <a:gd name="connsiteY18" fmla="*/ 642938 h 661988"/>
              <a:gd name="connsiteX19" fmla="*/ 411956 w 561975"/>
              <a:gd name="connsiteY19" fmla="*/ 661988 h 661988"/>
              <a:gd name="connsiteX20" fmla="*/ 381000 w 561975"/>
              <a:gd name="connsiteY20" fmla="*/ 628650 h 661988"/>
              <a:gd name="connsiteX21" fmla="*/ 330994 w 561975"/>
              <a:gd name="connsiteY21" fmla="*/ 569119 h 661988"/>
              <a:gd name="connsiteX22" fmla="*/ 211931 w 561975"/>
              <a:gd name="connsiteY22" fmla="*/ 41910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1975" h="661988">
                <a:moveTo>
                  <a:pt x="211931" y="419100"/>
                </a:moveTo>
                <a:lnTo>
                  <a:pt x="140494" y="311944"/>
                </a:lnTo>
                <a:lnTo>
                  <a:pt x="76200" y="200025"/>
                </a:lnTo>
                <a:lnTo>
                  <a:pt x="19050" y="88107"/>
                </a:lnTo>
                <a:lnTo>
                  <a:pt x="0" y="57150"/>
                </a:lnTo>
                <a:lnTo>
                  <a:pt x="64294" y="0"/>
                </a:lnTo>
                <a:lnTo>
                  <a:pt x="92869" y="71438"/>
                </a:lnTo>
                <a:lnTo>
                  <a:pt x="123825" y="116682"/>
                </a:lnTo>
                <a:lnTo>
                  <a:pt x="176213" y="164307"/>
                </a:lnTo>
                <a:lnTo>
                  <a:pt x="245269" y="214313"/>
                </a:lnTo>
                <a:lnTo>
                  <a:pt x="359569" y="278607"/>
                </a:lnTo>
                <a:lnTo>
                  <a:pt x="461963" y="326232"/>
                </a:lnTo>
                <a:lnTo>
                  <a:pt x="504825" y="347663"/>
                </a:lnTo>
                <a:lnTo>
                  <a:pt x="528638" y="371475"/>
                </a:lnTo>
                <a:lnTo>
                  <a:pt x="545306" y="400050"/>
                </a:lnTo>
                <a:lnTo>
                  <a:pt x="554831" y="435769"/>
                </a:lnTo>
                <a:lnTo>
                  <a:pt x="557213" y="497682"/>
                </a:lnTo>
                <a:lnTo>
                  <a:pt x="561975" y="616744"/>
                </a:lnTo>
                <a:lnTo>
                  <a:pt x="561975" y="642938"/>
                </a:lnTo>
                <a:lnTo>
                  <a:pt x="411956" y="661988"/>
                </a:lnTo>
                <a:lnTo>
                  <a:pt x="381000" y="628650"/>
                </a:lnTo>
                <a:lnTo>
                  <a:pt x="330994" y="569119"/>
                </a:lnTo>
                <a:lnTo>
                  <a:pt x="211931" y="4191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7A31B0C-258B-4E50-9005-C542ECFA8D75}"/>
              </a:ext>
            </a:extLst>
          </p:cNvPr>
          <p:cNvSpPr/>
          <p:nvPr/>
        </p:nvSpPr>
        <p:spPr>
          <a:xfrm>
            <a:off x="6080126" y="3046413"/>
            <a:ext cx="682625" cy="793750"/>
          </a:xfrm>
          <a:custGeom>
            <a:avLst/>
            <a:gdLst>
              <a:gd name="connsiteX0" fmla="*/ 159544 w 683419"/>
              <a:gd name="connsiteY0" fmla="*/ 507206 h 795337"/>
              <a:gd name="connsiteX1" fmla="*/ 226219 w 683419"/>
              <a:gd name="connsiteY1" fmla="*/ 402431 h 795337"/>
              <a:gd name="connsiteX2" fmla="*/ 297657 w 683419"/>
              <a:gd name="connsiteY2" fmla="*/ 278606 h 795337"/>
              <a:gd name="connsiteX3" fmla="*/ 326232 w 683419"/>
              <a:gd name="connsiteY3" fmla="*/ 226219 h 795337"/>
              <a:gd name="connsiteX4" fmla="*/ 333375 w 683419"/>
              <a:gd name="connsiteY4" fmla="*/ 188119 h 795337"/>
              <a:gd name="connsiteX5" fmla="*/ 330994 w 683419"/>
              <a:gd name="connsiteY5" fmla="*/ 166687 h 795337"/>
              <a:gd name="connsiteX6" fmla="*/ 323850 w 683419"/>
              <a:gd name="connsiteY6" fmla="*/ 145256 h 795337"/>
              <a:gd name="connsiteX7" fmla="*/ 311944 w 683419"/>
              <a:gd name="connsiteY7" fmla="*/ 128587 h 795337"/>
              <a:gd name="connsiteX8" fmla="*/ 257175 w 683419"/>
              <a:gd name="connsiteY8" fmla="*/ 95250 h 795337"/>
              <a:gd name="connsiteX9" fmla="*/ 209550 w 683419"/>
              <a:gd name="connsiteY9" fmla="*/ 61912 h 795337"/>
              <a:gd name="connsiteX10" fmla="*/ 419100 w 683419"/>
              <a:gd name="connsiteY10" fmla="*/ 0 h 795337"/>
              <a:gd name="connsiteX11" fmla="*/ 497682 w 683419"/>
              <a:gd name="connsiteY11" fmla="*/ 47625 h 795337"/>
              <a:gd name="connsiteX12" fmla="*/ 583407 w 683419"/>
              <a:gd name="connsiteY12" fmla="*/ 100012 h 795337"/>
              <a:gd name="connsiteX13" fmla="*/ 635794 w 683419"/>
              <a:gd name="connsiteY13" fmla="*/ 140494 h 795337"/>
              <a:gd name="connsiteX14" fmla="*/ 661988 w 683419"/>
              <a:gd name="connsiteY14" fmla="*/ 166687 h 795337"/>
              <a:gd name="connsiteX15" fmla="*/ 676275 w 683419"/>
              <a:gd name="connsiteY15" fmla="*/ 185737 h 795337"/>
              <a:gd name="connsiteX16" fmla="*/ 683419 w 683419"/>
              <a:gd name="connsiteY16" fmla="*/ 207169 h 795337"/>
              <a:gd name="connsiteX17" fmla="*/ 681038 w 683419"/>
              <a:gd name="connsiteY17" fmla="*/ 233362 h 795337"/>
              <a:gd name="connsiteX18" fmla="*/ 669132 w 683419"/>
              <a:gd name="connsiteY18" fmla="*/ 259556 h 795337"/>
              <a:gd name="connsiteX19" fmla="*/ 650082 w 683419"/>
              <a:gd name="connsiteY19" fmla="*/ 269081 h 795337"/>
              <a:gd name="connsiteX20" fmla="*/ 576263 w 683419"/>
              <a:gd name="connsiteY20" fmla="*/ 295275 h 795337"/>
              <a:gd name="connsiteX21" fmla="*/ 552450 w 683419"/>
              <a:gd name="connsiteY21" fmla="*/ 302419 h 795337"/>
              <a:gd name="connsiteX22" fmla="*/ 385763 w 683419"/>
              <a:gd name="connsiteY22" fmla="*/ 483394 h 795337"/>
              <a:gd name="connsiteX23" fmla="*/ 164307 w 683419"/>
              <a:gd name="connsiteY23" fmla="*/ 702469 h 795337"/>
              <a:gd name="connsiteX24" fmla="*/ 109538 w 683419"/>
              <a:gd name="connsiteY24" fmla="*/ 785812 h 795337"/>
              <a:gd name="connsiteX25" fmla="*/ 0 w 683419"/>
              <a:gd name="connsiteY25" fmla="*/ 795337 h 795337"/>
              <a:gd name="connsiteX26" fmla="*/ 30957 w 683419"/>
              <a:gd name="connsiteY26" fmla="*/ 731044 h 795337"/>
              <a:gd name="connsiteX27" fmla="*/ 159544 w 683419"/>
              <a:gd name="connsiteY27" fmla="*/ 507206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3419" h="795337">
                <a:moveTo>
                  <a:pt x="159544" y="507206"/>
                </a:moveTo>
                <a:lnTo>
                  <a:pt x="226219" y="402431"/>
                </a:lnTo>
                <a:lnTo>
                  <a:pt x="297657" y="278606"/>
                </a:lnTo>
                <a:lnTo>
                  <a:pt x="326232" y="226219"/>
                </a:lnTo>
                <a:lnTo>
                  <a:pt x="333375" y="188119"/>
                </a:lnTo>
                <a:lnTo>
                  <a:pt x="330994" y="166687"/>
                </a:lnTo>
                <a:lnTo>
                  <a:pt x="323850" y="145256"/>
                </a:lnTo>
                <a:lnTo>
                  <a:pt x="311944" y="128587"/>
                </a:lnTo>
                <a:lnTo>
                  <a:pt x="257175" y="95250"/>
                </a:lnTo>
                <a:lnTo>
                  <a:pt x="209550" y="61912"/>
                </a:lnTo>
                <a:lnTo>
                  <a:pt x="419100" y="0"/>
                </a:lnTo>
                <a:lnTo>
                  <a:pt x="497682" y="47625"/>
                </a:lnTo>
                <a:lnTo>
                  <a:pt x="583407" y="100012"/>
                </a:lnTo>
                <a:lnTo>
                  <a:pt x="635794" y="140494"/>
                </a:lnTo>
                <a:lnTo>
                  <a:pt x="661988" y="166687"/>
                </a:lnTo>
                <a:lnTo>
                  <a:pt x="676275" y="185737"/>
                </a:lnTo>
                <a:lnTo>
                  <a:pt x="683419" y="207169"/>
                </a:lnTo>
                <a:lnTo>
                  <a:pt x="681038" y="233362"/>
                </a:lnTo>
                <a:lnTo>
                  <a:pt x="669132" y="259556"/>
                </a:lnTo>
                <a:lnTo>
                  <a:pt x="650082" y="269081"/>
                </a:lnTo>
                <a:lnTo>
                  <a:pt x="576263" y="295275"/>
                </a:lnTo>
                <a:lnTo>
                  <a:pt x="552450" y="302419"/>
                </a:lnTo>
                <a:lnTo>
                  <a:pt x="385763" y="483394"/>
                </a:lnTo>
                <a:lnTo>
                  <a:pt x="164307" y="702469"/>
                </a:lnTo>
                <a:lnTo>
                  <a:pt x="109538" y="785812"/>
                </a:lnTo>
                <a:lnTo>
                  <a:pt x="0" y="795337"/>
                </a:lnTo>
                <a:lnTo>
                  <a:pt x="30957" y="731044"/>
                </a:lnTo>
                <a:lnTo>
                  <a:pt x="159544" y="5072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B23B6D8-E272-404C-87A9-EEA2516EB13C}"/>
              </a:ext>
            </a:extLst>
          </p:cNvPr>
          <p:cNvSpPr/>
          <p:nvPr/>
        </p:nvSpPr>
        <p:spPr>
          <a:xfrm>
            <a:off x="4865689" y="3697289"/>
            <a:ext cx="1938337" cy="428625"/>
          </a:xfrm>
          <a:custGeom>
            <a:avLst/>
            <a:gdLst>
              <a:gd name="connsiteX0" fmla="*/ 690562 w 1938337"/>
              <a:gd name="connsiteY0" fmla="*/ 392907 h 428625"/>
              <a:gd name="connsiteX1" fmla="*/ 378619 w 1938337"/>
              <a:gd name="connsiteY1" fmla="*/ 421482 h 428625"/>
              <a:gd name="connsiteX2" fmla="*/ 350044 w 1938337"/>
              <a:gd name="connsiteY2" fmla="*/ 428625 h 428625"/>
              <a:gd name="connsiteX3" fmla="*/ 307181 w 1938337"/>
              <a:gd name="connsiteY3" fmla="*/ 426244 h 428625"/>
              <a:gd name="connsiteX4" fmla="*/ 250031 w 1938337"/>
              <a:gd name="connsiteY4" fmla="*/ 414338 h 428625"/>
              <a:gd name="connsiteX5" fmla="*/ 126206 w 1938337"/>
              <a:gd name="connsiteY5" fmla="*/ 342900 h 428625"/>
              <a:gd name="connsiteX6" fmla="*/ 23812 w 1938337"/>
              <a:gd name="connsiteY6" fmla="*/ 250032 h 428625"/>
              <a:gd name="connsiteX7" fmla="*/ 4762 w 1938337"/>
              <a:gd name="connsiteY7" fmla="*/ 226219 h 428625"/>
              <a:gd name="connsiteX8" fmla="*/ 0 w 1938337"/>
              <a:gd name="connsiteY8" fmla="*/ 202407 h 428625"/>
              <a:gd name="connsiteX9" fmla="*/ 4762 w 1938337"/>
              <a:gd name="connsiteY9" fmla="*/ 188119 h 428625"/>
              <a:gd name="connsiteX10" fmla="*/ 14287 w 1938337"/>
              <a:gd name="connsiteY10" fmla="*/ 183357 h 428625"/>
              <a:gd name="connsiteX11" fmla="*/ 42862 w 1938337"/>
              <a:gd name="connsiteY11" fmla="*/ 188119 h 428625"/>
              <a:gd name="connsiteX12" fmla="*/ 102394 w 1938337"/>
              <a:gd name="connsiteY12" fmla="*/ 209550 h 428625"/>
              <a:gd name="connsiteX13" fmla="*/ 223837 w 1938337"/>
              <a:gd name="connsiteY13" fmla="*/ 238125 h 428625"/>
              <a:gd name="connsiteX14" fmla="*/ 297656 w 1938337"/>
              <a:gd name="connsiteY14" fmla="*/ 242888 h 428625"/>
              <a:gd name="connsiteX15" fmla="*/ 390525 w 1938337"/>
              <a:gd name="connsiteY15" fmla="*/ 240507 h 428625"/>
              <a:gd name="connsiteX16" fmla="*/ 604837 w 1938337"/>
              <a:gd name="connsiteY16" fmla="*/ 219075 h 428625"/>
              <a:gd name="connsiteX17" fmla="*/ 804862 w 1938337"/>
              <a:gd name="connsiteY17" fmla="*/ 195263 h 428625"/>
              <a:gd name="connsiteX18" fmla="*/ 1219200 w 1938337"/>
              <a:gd name="connsiteY18" fmla="*/ 114300 h 428625"/>
              <a:gd name="connsiteX19" fmla="*/ 1471612 w 1938337"/>
              <a:gd name="connsiteY19" fmla="*/ 64294 h 428625"/>
              <a:gd name="connsiteX20" fmla="*/ 1635919 w 1938337"/>
              <a:gd name="connsiteY20" fmla="*/ 23813 h 428625"/>
              <a:gd name="connsiteX21" fmla="*/ 1685925 w 1938337"/>
              <a:gd name="connsiteY21" fmla="*/ 0 h 428625"/>
              <a:gd name="connsiteX22" fmla="*/ 1702594 w 1938337"/>
              <a:gd name="connsiteY22" fmla="*/ 2382 h 428625"/>
              <a:gd name="connsiteX23" fmla="*/ 1850231 w 1938337"/>
              <a:gd name="connsiteY23" fmla="*/ 59532 h 428625"/>
              <a:gd name="connsiteX24" fmla="*/ 1919287 w 1938337"/>
              <a:gd name="connsiteY24" fmla="*/ 92869 h 428625"/>
              <a:gd name="connsiteX25" fmla="*/ 1933575 w 1938337"/>
              <a:gd name="connsiteY25" fmla="*/ 109538 h 428625"/>
              <a:gd name="connsiteX26" fmla="*/ 1938337 w 1938337"/>
              <a:gd name="connsiteY26" fmla="*/ 140494 h 428625"/>
              <a:gd name="connsiteX27" fmla="*/ 1933575 w 1938337"/>
              <a:gd name="connsiteY27" fmla="*/ 166688 h 428625"/>
              <a:gd name="connsiteX28" fmla="*/ 1916906 w 1938337"/>
              <a:gd name="connsiteY28" fmla="*/ 185738 h 428625"/>
              <a:gd name="connsiteX29" fmla="*/ 1883569 w 1938337"/>
              <a:gd name="connsiteY29" fmla="*/ 200025 h 428625"/>
              <a:gd name="connsiteX30" fmla="*/ 1624012 w 1938337"/>
              <a:gd name="connsiteY30" fmla="*/ 238125 h 428625"/>
              <a:gd name="connsiteX31" fmla="*/ 1269206 w 1938337"/>
              <a:gd name="connsiteY31" fmla="*/ 292894 h 428625"/>
              <a:gd name="connsiteX32" fmla="*/ 1002506 w 1938337"/>
              <a:gd name="connsiteY32" fmla="*/ 335757 h 428625"/>
              <a:gd name="connsiteX33" fmla="*/ 797719 w 1938337"/>
              <a:gd name="connsiteY33" fmla="*/ 378619 h 428625"/>
              <a:gd name="connsiteX34" fmla="*/ 690562 w 1938337"/>
              <a:gd name="connsiteY34" fmla="*/ 392907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38337" h="428625">
                <a:moveTo>
                  <a:pt x="690562" y="392907"/>
                </a:moveTo>
                <a:lnTo>
                  <a:pt x="378619" y="421482"/>
                </a:lnTo>
                <a:lnTo>
                  <a:pt x="350044" y="428625"/>
                </a:lnTo>
                <a:lnTo>
                  <a:pt x="307181" y="426244"/>
                </a:lnTo>
                <a:lnTo>
                  <a:pt x="250031" y="414338"/>
                </a:lnTo>
                <a:lnTo>
                  <a:pt x="126206" y="342900"/>
                </a:lnTo>
                <a:lnTo>
                  <a:pt x="23812" y="250032"/>
                </a:lnTo>
                <a:lnTo>
                  <a:pt x="4762" y="226219"/>
                </a:lnTo>
                <a:lnTo>
                  <a:pt x="0" y="202407"/>
                </a:lnTo>
                <a:lnTo>
                  <a:pt x="4762" y="188119"/>
                </a:lnTo>
                <a:lnTo>
                  <a:pt x="14287" y="183357"/>
                </a:lnTo>
                <a:lnTo>
                  <a:pt x="42862" y="188119"/>
                </a:lnTo>
                <a:lnTo>
                  <a:pt x="102394" y="209550"/>
                </a:lnTo>
                <a:lnTo>
                  <a:pt x="223837" y="238125"/>
                </a:lnTo>
                <a:lnTo>
                  <a:pt x="297656" y="242888"/>
                </a:lnTo>
                <a:lnTo>
                  <a:pt x="390525" y="240507"/>
                </a:lnTo>
                <a:lnTo>
                  <a:pt x="604837" y="219075"/>
                </a:lnTo>
                <a:lnTo>
                  <a:pt x="804862" y="195263"/>
                </a:lnTo>
                <a:lnTo>
                  <a:pt x="1219200" y="114300"/>
                </a:lnTo>
                <a:lnTo>
                  <a:pt x="1471612" y="64294"/>
                </a:lnTo>
                <a:lnTo>
                  <a:pt x="1635919" y="23813"/>
                </a:lnTo>
                <a:lnTo>
                  <a:pt x="1685925" y="0"/>
                </a:lnTo>
                <a:lnTo>
                  <a:pt x="1702594" y="2382"/>
                </a:lnTo>
                <a:lnTo>
                  <a:pt x="1850231" y="59532"/>
                </a:lnTo>
                <a:lnTo>
                  <a:pt x="1919287" y="92869"/>
                </a:lnTo>
                <a:lnTo>
                  <a:pt x="1933575" y="109538"/>
                </a:lnTo>
                <a:lnTo>
                  <a:pt x="1938337" y="140494"/>
                </a:lnTo>
                <a:lnTo>
                  <a:pt x="1933575" y="166688"/>
                </a:lnTo>
                <a:lnTo>
                  <a:pt x="1916906" y="185738"/>
                </a:lnTo>
                <a:lnTo>
                  <a:pt x="1883569" y="200025"/>
                </a:lnTo>
                <a:lnTo>
                  <a:pt x="1624012" y="238125"/>
                </a:lnTo>
                <a:lnTo>
                  <a:pt x="1269206" y="292894"/>
                </a:lnTo>
                <a:lnTo>
                  <a:pt x="1002506" y="335757"/>
                </a:lnTo>
                <a:lnTo>
                  <a:pt x="797719" y="378619"/>
                </a:lnTo>
                <a:lnTo>
                  <a:pt x="690562" y="3929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C30CEA1-254D-4ED4-A94D-DD9CEACB7D5E}"/>
              </a:ext>
            </a:extLst>
          </p:cNvPr>
          <p:cNvSpPr/>
          <p:nvPr/>
        </p:nvSpPr>
        <p:spPr>
          <a:xfrm>
            <a:off x="4614069" y="4359459"/>
            <a:ext cx="2576512" cy="511175"/>
          </a:xfrm>
          <a:custGeom>
            <a:avLst/>
            <a:gdLst>
              <a:gd name="connsiteX0" fmla="*/ 922564 w 2577193"/>
              <a:gd name="connsiteY0" fmla="*/ 405493 h 511629"/>
              <a:gd name="connsiteX1" fmla="*/ 762000 w 2577193"/>
              <a:gd name="connsiteY1" fmla="*/ 435429 h 511629"/>
              <a:gd name="connsiteX2" fmla="*/ 489857 w 2577193"/>
              <a:gd name="connsiteY2" fmla="*/ 481693 h 511629"/>
              <a:gd name="connsiteX3" fmla="*/ 410935 w 2577193"/>
              <a:gd name="connsiteY3" fmla="*/ 503465 h 511629"/>
              <a:gd name="connsiteX4" fmla="*/ 378278 w 2577193"/>
              <a:gd name="connsiteY4" fmla="*/ 511629 h 511629"/>
              <a:gd name="connsiteX5" fmla="*/ 356507 w 2577193"/>
              <a:gd name="connsiteY5" fmla="*/ 511629 h 511629"/>
              <a:gd name="connsiteX6" fmla="*/ 299357 w 2577193"/>
              <a:gd name="connsiteY6" fmla="*/ 492579 h 511629"/>
              <a:gd name="connsiteX7" fmla="*/ 209550 w 2577193"/>
              <a:gd name="connsiteY7" fmla="*/ 443593 h 511629"/>
              <a:gd name="connsiteX8" fmla="*/ 73478 w 2577193"/>
              <a:gd name="connsiteY8" fmla="*/ 340179 h 511629"/>
              <a:gd name="connsiteX9" fmla="*/ 24493 w 2577193"/>
              <a:gd name="connsiteY9" fmla="*/ 296636 h 511629"/>
              <a:gd name="connsiteX10" fmla="*/ 5443 w 2577193"/>
              <a:gd name="connsiteY10" fmla="*/ 269422 h 511629"/>
              <a:gd name="connsiteX11" fmla="*/ 0 w 2577193"/>
              <a:gd name="connsiteY11" fmla="*/ 242207 h 511629"/>
              <a:gd name="connsiteX12" fmla="*/ 2721 w 2577193"/>
              <a:gd name="connsiteY12" fmla="*/ 231322 h 511629"/>
              <a:gd name="connsiteX13" fmla="*/ 13607 w 2577193"/>
              <a:gd name="connsiteY13" fmla="*/ 217715 h 511629"/>
              <a:gd name="connsiteX14" fmla="*/ 27214 w 2577193"/>
              <a:gd name="connsiteY14" fmla="*/ 214993 h 511629"/>
              <a:gd name="connsiteX15" fmla="*/ 54428 w 2577193"/>
              <a:gd name="connsiteY15" fmla="*/ 231322 h 511629"/>
              <a:gd name="connsiteX16" fmla="*/ 89807 w 2577193"/>
              <a:gd name="connsiteY16" fmla="*/ 250372 h 511629"/>
              <a:gd name="connsiteX17" fmla="*/ 149678 w 2577193"/>
              <a:gd name="connsiteY17" fmla="*/ 277586 h 511629"/>
              <a:gd name="connsiteX18" fmla="*/ 231321 w 2577193"/>
              <a:gd name="connsiteY18" fmla="*/ 296636 h 511629"/>
              <a:gd name="connsiteX19" fmla="*/ 329293 w 2577193"/>
              <a:gd name="connsiteY19" fmla="*/ 304800 h 511629"/>
              <a:gd name="connsiteX20" fmla="*/ 481693 w 2577193"/>
              <a:gd name="connsiteY20" fmla="*/ 296636 h 511629"/>
              <a:gd name="connsiteX21" fmla="*/ 976993 w 2577193"/>
              <a:gd name="connsiteY21" fmla="*/ 217715 h 511629"/>
              <a:gd name="connsiteX22" fmla="*/ 1189264 w 2577193"/>
              <a:gd name="connsiteY22" fmla="*/ 174172 h 511629"/>
              <a:gd name="connsiteX23" fmla="*/ 1450521 w 2577193"/>
              <a:gd name="connsiteY23" fmla="*/ 125186 h 511629"/>
              <a:gd name="connsiteX24" fmla="*/ 1793421 w 2577193"/>
              <a:gd name="connsiteY24" fmla="*/ 84365 h 511629"/>
              <a:gd name="connsiteX25" fmla="*/ 1994807 w 2577193"/>
              <a:gd name="connsiteY25" fmla="*/ 54429 h 511629"/>
              <a:gd name="connsiteX26" fmla="*/ 2076450 w 2577193"/>
              <a:gd name="connsiteY26" fmla="*/ 35379 h 511629"/>
              <a:gd name="connsiteX27" fmla="*/ 2171700 w 2577193"/>
              <a:gd name="connsiteY27" fmla="*/ 2722 h 511629"/>
              <a:gd name="connsiteX28" fmla="*/ 2204357 w 2577193"/>
              <a:gd name="connsiteY28" fmla="*/ 0 h 511629"/>
              <a:gd name="connsiteX29" fmla="*/ 2288721 w 2577193"/>
              <a:gd name="connsiteY29" fmla="*/ 10886 h 511629"/>
              <a:gd name="connsiteX30" fmla="*/ 2413907 w 2577193"/>
              <a:gd name="connsiteY30" fmla="*/ 40822 h 511629"/>
              <a:gd name="connsiteX31" fmla="*/ 2495550 w 2577193"/>
              <a:gd name="connsiteY31" fmla="*/ 70757 h 511629"/>
              <a:gd name="connsiteX32" fmla="*/ 2533650 w 2577193"/>
              <a:gd name="connsiteY32" fmla="*/ 95250 h 511629"/>
              <a:gd name="connsiteX33" fmla="*/ 2558143 w 2577193"/>
              <a:gd name="connsiteY33" fmla="*/ 117022 h 511629"/>
              <a:gd name="connsiteX34" fmla="*/ 2574471 w 2577193"/>
              <a:gd name="connsiteY34" fmla="*/ 141515 h 511629"/>
              <a:gd name="connsiteX35" fmla="*/ 2577193 w 2577193"/>
              <a:gd name="connsiteY35" fmla="*/ 160565 h 511629"/>
              <a:gd name="connsiteX36" fmla="*/ 2569028 w 2577193"/>
              <a:gd name="connsiteY36" fmla="*/ 179615 h 511629"/>
              <a:gd name="connsiteX37" fmla="*/ 2536371 w 2577193"/>
              <a:gd name="connsiteY37" fmla="*/ 201386 h 511629"/>
              <a:gd name="connsiteX38" fmla="*/ 2490107 w 2577193"/>
              <a:gd name="connsiteY38" fmla="*/ 217715 h 511629"/>
              <a:gd name="connsiteX39" fmla="*/ 2413907 w 2577193"/>
              <a:gd name="connsiteY39" fmla="*/ 231322 h 511629"/>
              <a:gd name="connsiteX40" fmla="*/ 2315935 w 2577193"/>
              <a:gd name="connsiteY40" fmla="*/ 239486 h 511629"/>
              <a:gd name="connsiteX41" fmla="*/ 2011135 w 2577193"/>
              <a:gd name="connsiteY41" fmla="*/ 247650 h 511629"/>
              <a:gd name="connsiteX42" fmla="*/ 1445078 w 2577193"/>
              <a:gd name="connsiteY42" fmla="*/ 302079 h 511629"/>
              <a:gd name="connsiteX43" fmla="*/ 1194707 w 2577193"/>
              <a:gd name="connsiteY43" fmla="*/ 345622 h 511629"/>
              <a:gd name="connsiteX44" fmla="*/ 922564 w 2577193"/>
              <a:gd name="connsiteY44" fmla="*/ 405493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77193" h="511629">
                <a:moveTo>
                  <a:pt x="922564" y="405493"/>
                </a:moveTo>
                <a:lnTo>
                  <a:pt x="762000" y="435429"/>
                </a:lnTo>
                <a:lnTo>
                  <a:pt x="489857" y="481693"/>
                </a:lnTo>
                <a:lnTo>
                  <a:pt x="410935" y="503465"/>
                </a:lnTo>
                <a:lnTo>
                  <a:pt x="378278" y="511629"/>
                </a:lnTo>
                <a:lnTo>
                  <a:pt x="356507" y="511629"/>
                </a:lnTo>
                <a:lnTo>
                  <a:pt x="299357" y="492579"/>
                </a:lnTo>
                <a:lnTo>
                  <a:pt x="209550" y="443593"/>
                </a:lnTo>
                <a:lnTo>
                  <a:pt x="73478" y="340179"/>
                </a:lnTo>
                <a:lnTo>
                  <a:pt x="24493" y="296636"/>
                </a:lnTo>
                <a:lnTo>
                  <a:pt x="5443" y="269422"/>
                </a:lnTo>
                <a:lnTo>
                  <a:pt x="0" y="242207"/>
                </a:lnTo>
                <a:lnTo>
                  <a:pt x="2721" y="231322"/>
                </a:lnTo>
                <a:lnTo>
                  <a:pt x="13607" y="217715"/>
                </a:lnTo>
                <a:lnTo>
                  <a:pt x="27214" y="214993"/>
                </a:lnTo>
                <a:lnTo>
                  <a:pt x="54428" y="231322"/>
                </a:lnTo>
                <a:lnTo>
                  <a:pt x="89807" y="250372"/>
                </a:lnTo>
                <a:lnTo>
                  <a:pt x="149678" y="277586"/>
                </a:lnTo>
                <a:lnTo>
                  <a:pt x="231321" y="296636"/>
                </a:lnTo>
                <a:lnTo>
                  <a:pt x="329293" y="304800"/>
                </a:lnTo>
                <a:lnTo>
                  <a:pt x="481693" y="296636"/>
                </a:lnTo>
                <a:lnTo>
                  <a:pt x="976993" y="217715"/>
                </a:lnTo>
                <a:lnTo>
                  <a:pt x="1189264" y="174172"/>
                </a:lnTo>
                <a:lnTo>
                  <a:pt x="1450521" y="125186"/>
                </a:lnTo>
                <a:lnTo>
                  <a:pt x="1793421" y="84365"/>
                </a:lnTo>
                <a:lnTo>
                  <a:pt x="1994807" y="54429"/>
                </a:lnTo>
                <a:lnTo>
                  <a:pt x="2076450" y="35379"/>
                </a:lnTo>
                <a:lnTo>
                  <a:pt x="2171700" y="2722"/>
                </a:lnTo>
                <a:lnTo>
                  <a:pt x="2204357" y="0"/>
                </a:lnTo>
                <a:lnTo>
                  <a:pt x="2288721" y="10886"/>
                </a:lnTo>
                <a:lnTo>
                  <a:pt x="2413907" y="40822"/>
                </a:lnTo>
                <a:lnTo>
                  <a:pt x="2495550" y="70757"/>
                </a:lnTo>
                <a:lnTo>
                  <a:pt x="2533650" y="95250"/>
                </a:lnTo>
                <a:lnTo>
                  <a:pt x="2558143" y="117022"/>
                </a:lnTo>
                <a:lnTo>
                  <a:pt x="2574471" y="141515"/>
                </a:lnTo>
                <a:lnTo>
                  <a:pt x="2577193" y="160565"/>
                </a:lnTo>
                <a:lnTo>
                  <a:pt x="2569028" y="179615"/>
                </a:lnTo>
                <a:lnTo>
                  <a:pt x="2536371" y="201386"/>
                </a:lnTo>
                <a:lnTo>
                  <a:pt x="2490107" y="217715"/>
                </a:lnTo>
                <a:lnTo>
                  <a:pt x="2413907" y="231322"/>
                </a:lnTo>
                <a:lnTo>
                  <a:pt x="2315935" y="239486"/>
                </a:lnTo>
                <a:lnTo>
                  <a:pt x="2011135" y="247650"/>
                </a:lnTo>
                <a:lnTo>
                  <a:pt x="1445078" y="302079"/>
                </a:lnTo>
                <a:lnTo>
                  <a:pt x="1194707" y="345622"/>
                </a:lnTo>
                <a:lnTo>
                  <a:pt x="922564" y="40549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FD70FB5-32D1-4838-8CCC-C53F63D9DB60}"/>
              </a:ext>
            </a:extLst>
          </p:cNvPr>
          <p:cNvSpPr/>
          <p:nvPr/>
        </p:nvSpPr>
        <p:spPr>
          <a:xfrm rot="16200000">
            <a:off x="4972051" y="4687888"/>
            <a:ext cx="1762125" cy="425450"/>
          </a:xfrm>
          <a:custGeom>
            <a:avLst/>
            <a:gdLst>
              <a:gd name="connsiteX0" fmla="*/ 904875 w 1762125"/>
              <a:gd name="connsiteY0" fmla="*/ 171450 h 426244"/>
              <a:gd name="connsiteX1" fmla="*/ 1081087 w 1762125"/>
              <a:gd name="connsiteY1" fmla="*/ 164307 h 426244"/>
              <a:gd name="connsiteX2" fmla="*/ 1281112 w 1762125"/>
              <a:gd name="connsiteY2" fmla="*/ 157163 h 426244"/>
              <a:gd name="connsiteX3" fmla="*/ 1469231 w 1762125"/>
              <a:gd name="connsiteY3" fmla="*/ 157163 h 426244"/>
              <a:gd name="connsiteX4" fmla="*/ 1521618 w 1762125"/>
              <a:gd name="connsiteY4" fmla="*/ 152400 h 426244"/>
              <a:gd name="connsiteX5" fmla="*/ 1569243 w 1762125"/>
              <a:gd name="connsiteY5" fmla="*/ 140494 h 426244"/>
              <a:gd name="connsiteX6" fmla="*/ 1609725 w 1762125"/>
              <a:gd name="connsiteY6" fmla="*/ 119063 h 426244"/>
              <a:gd name="connsiteX7" fmla="*/ 1650206 w 1762125"/>
              <a:gd name="connsiteY7" fmla="*/ 88107 h 426244"/>
              <a:gd name="connsiteX8" fmla="*/ 1731168 w 1762125"/>
              <a:gd name="connsiteY8" fmla="*/ 0 h 426244"/>
              <a:gd name="connsiteX9" fmla="*/ 1762125 w 1762125"/>
              <a:gd name="connsiteY9" fmla="*/ 183357 h 426244"/>
              <a:gd name="connsiteX10" fmla="*/ 1733550 w 1762125"/>
              <a:gd name="connsiteY10" fmla="*/ 266700 h 426244"/>
              <a:gd name="connsiteX11" fmla="*/ 1714500 w 1762125"/>
              <a:gd name="connsiteY11" fmla="*/ 311944 h 426244"/>
              <a:gd name="connsiteX12" fmla="*/ 1693068 w 1762125"/>
              <a:gd name="connsiteY12" fmla="*/ 342900 h 426244"/>
              <a:gd name="connsiteX13" fmla="*/ 1669256 w 1762125"/>
              <a:gd name="connsiteY13" fmla="*/ 366713 h 426244"/>
              <a:gd name="connsiteX14" fmla="*/ 1633537 w 1762125"/>
              <a:gd name="connsiteY14" fmla="*/ 390525 h 426244"/>
              <a:gd name="connsiteX15" fmla="*/ 1593056 w 1762125"/>
              <a:gd name="connsiteY15" fmla="*/ 404813 h 426244"/>
              <a:gd name="connsiteX16" fmla="*/ 1304925 w 1762125"/>
              <a:gd name="connsiteY16" fmla="*/ 411957 h 426244"/>
              <a:gd name="connsiteX17" fmla="*/ 1102518 w 1762125"/>
              <a:gd name="connsiteY17" fmla="*/ 407194 h 426244"/>
              <a:gd name="connsiteX18" fmla="*/ 750093 w 1762125"/>
              <a:gd name="connsiteY18" fmla="*/ 409575 h 426244"/>
              <a:gd name="connsiteX19" fmla="*/ 414337 w 1762125"/>
              <a:gd name="connsiteY19" fmla="*/ 419100 h 426244"/>
              <a:gd name="connsiteX20" fmla="*/ 333375 w 1762125"/>
              <a:gd name="connsiteY20" fmla="*/ 426244 h 426244"/>
              <a:gd name="connsiteX21" fmla="*/ 254793 w 1762125"/>
              <a:gd name="connsiteY21" fmla="*/ 426244 h 426244"/>
              <a:gd name="connsiteX22" fmla="*/ 157162 w 1762125"/>
              <a:gd name="connsiteY22" fmla="*/ 409575 h 426244"/>
              <a:gd name="connsiteX23" fmla="*/ 109537 w 1762125"/>
              <a:gd name="connsiteY23" fmla="*/ 392907 h 426244"/>
              <a:gd name="connsiteX24" fmla="*/ 59531 w 1762125"/>
              <a:gd name="connsiteY24" fmla="*/ 369094 h 426244"/>
              <a:gd name="connsiteX25" fmla="*/ 21431 w 1762125"/>
              <a:gd name="connsiteY25" fmla="*/ 345282 h 426244"/>
              <a:gd name="connsiteX26" fmla="*/ 2381 w 1762125"/>
              <a:gd name="connsiteY26" fmla="*/ 321469 h 426244"/>
              <a:gd name="connsiteX27" fmla="*/ 0 w 1762125"/>
              <a:gd name="connsiteY27" fmla="*/ 302419 h 426244"/>
              <a:gd name="connsiteX28" fmla="*/ 2381 w 1762125"/>
              <a:gd name="connsiteY28" fmla="*/ 273844 h 426244"/>
              <a:gd name="connsiteX29" fmla="*/ 19050 w 1762125"/>
              <a:gd name="connsiteY29" fmla="*/ 245269 h 426244"/>
              <a:gd name="connsiteX30" fmla="*/ 64293 w 1762125"/>
              <a:gd name="connsiteY30" fmla="*/ 209550 h 426244"/>
              <a:gd name="connsiteX31" fmla="*/ 133350 w 1762125"/>
              <a:gd name="connsiteY31" fmla="*/ 183357 h 426244"/>
              <a:gd name="connsiteX32" fmla="*/ 245268 w 1762125"/>
              <a:gd name="connsiteY32" fmla="*/ 164307 h 426244"/>
              <a:gd name="connsiteX33" fmla="*/ 378618 w 1762125"/>
              <a:gd name="connsiteY33" fmla="*/ 154782 h 426244"/>
              <a:gd name="connsiteX34" fmla="*/ 464343 w 1762125"/>
              <a:gd name="connsiteY34" fmla="*/ 159544 h 426244"/>
              <a:gd name="connsiteX35" fmla="*/ 542925 w 1762125"/>
              <a:gd name="connsiteY35" fmla="*/ 164307 h 426244"/>
              <a:gd name="connsiteX36" fmla="*/ 904875 w 1762125"/>
              <a:gd name="connsiteY36" fmla="*/ 171450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62125" h="426244">
                <a:moveTo>
                  <a:pt x="904875" y="171450"/>
                </a:moveTo>
                <a:lnTo>
                  <a:pt x="1081087" y="164307"/>
                </a:lnTo>
                <a:lnTo>
                  <a:pt x="1281112" y="157163"/>
                </a:lnTo>
                <a:lnTo>
                  <a:pt x="1469231" y="157163"/>
                </a:lnTo>
                <a:lnTo>
                  <a:pt x="1521618" y="152400"/>
                </a:lnTo>
                <a:lnTo>
                  <a:pt x="1569243" y="140494"/>
                </a:lnTo>
                <a:lnTo>
                  <a:pt x="1609725" y="119063"/>
                </a:lnTo>
                <a:lnTo>
                  <a:pt x="1650206" y="88107"/>
                </a:lnTo>
                <a:lnTo>
                  <a:pt x="1731168" y="0"/>
                </a:lnTo>
                <a:lnTo>
                  <a:pt x="1762125" y="183357"/>
                </a:lnTo>
                <a:lnTo>
                  <a:pt x="1733550" y="266700"/>
                </a:lnTo>
                <a:lnTo>
                  <a:pt x="1714500" y="311944"/>
                </a:lnTo>
                <a:lnTo>
                  <a:pt x="1693068" y="342900"/>
                </a:lnTo>
                <a:lnTo>
                  <a:pt x="1669256" y="366713"/>
                </a:lnTo>
                <a:lnTo>
                  <a:pt x="1633537" y="390525"/>
                </a:lnTo>
                <a:lnTo>
                  <a:pt x="1593056" y="404813"/>
                </a:lnTo>
                <a:lnTo>
                  <a:pt x="1304925" y="411957"/>
                </a:lnTo>
                <a:lnTo>
                  <a:pt x="1102518" y="407194"/>
                </a:lnTo>
                <a:lnTo>
                  <a:pt x="750093" y="409575"/>
                </a:lnTo>
                <a:lnTo>
                  <a:pt x="414337" y="419100"/>
                </a:lnTo>
                <a:lnTo>
                  <a:pt x="333375" y="426244"/>
                </a:lnTo>
                <a:lnTo>
                  <a:pt x="254793" y="426244"/>
                </a:lnTo>
                <a:lnTo>
                  <a:pt x="157162" y="409575"/>
                </a:lnTo>
                <a:lnTo>
                  <a:pt x="109537" y="392907"/>
                </a:lnTo>
                <a:lnTo>
                  <a:pt x="59531" y="369094"/>
                </a:lnTo>
                <a:lnTo>
                  <a:pt x="21431" y="345282"/>
                </a:lnTo>
                <a:lnTo>
                  <a:pt x="2381" y="321469"/>
                </a:lnTo>
                <a:lnTo>
                  <a:pt x="0" y="302419"/>
                </a:lnTo>
                <a:lnTo>
                  <a:pt x="2381" y="273844"/>
                </a:lnTo>
                <a:lnTo>
                  <a:pt x="19050" y="245269"/>
                </a:lnTo>
                <a:lnTo>
                  <a:pt x="64293" y="209550"/>
                </a:lnTo>
                <a:lnTo>
                  <a:pt x="133350" y="183357"/>
                </a:lnTo>
                <a:lnTo>
                  <a:pt x="245268" y="164307"/>
                </a:lnTo>
                <a:lnTo>
                  <a:pt x="378618" y="154782"/>
                </a:lnTo>
                <a:lnTo>
                  <a:pt x="464343" y="159544"/>
                </a:lnTo>
                <a:lnTo>
                  <a:pt x="542925" y="164307"/>
                </a:lnTo>
                <a:lnTo>
                  <a:pt x="904875" y="1714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2C61F38-532C-4BC0-BC02-1EB846A5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3" y="1444669"/>
            <a:ext cx="4285859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B50873-668A-40C3-96C0-C6D42F984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47" y="1412734"/>
            <a:ext cx="4291956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8" grpId="0" animBg="1"/>
      <p:bldP spid="13" grpId="0" animBg="1"/>
      <p:bldP spid="24" grpId="0" animBg="1"/>
      <p:bldP spid="9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かんさつしたことを書こう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あたらしい漢字：高 黄 形</a:t>
            </a:r>
          </a:p>
        </p:txBody>
      </p:sp>
    </p:spTree>
    <p:extLst>
      <p:ext uri="{BB962C8B-B14F-4D97-AF65-F5344CB8AC3E}">
        <p14:creationId xmlns:p14="http://schemas.microsoft.com/office/powerpoint/2010/main" val="409713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A0E832-B66D-4408-B87A-76CB18A7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70" y="1118415"/>
            <a:ext cx="428585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6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B9719D6-D28C-49B1-AB7D-5987430AB08D}"/>
              </a:ext>
            </a:extLst>
          </p:cNvPr>
          <p:cNvSpPr/>
          <p:nvPr/>
        </p:nvSpPr>
        <p:spPr>
          <a:xfrm>
            <a:off x="3986214" y="2020889"/>
            <a:ext cx="2168525" cy="542925"/>
          </a:xfrm>
          <a:custGeom>
            <a:avLst/>
            <a:gdLst>
              <a:gd name="connsiteX0" fmla="*/ 892968 w 2169318"/>
              <a:gd name="connsiteY0" fmla="*/ 230982 h 542925"/>
              <a:gd name="connsiteX1" fmla="*/ 571500 w 2169318"/>
              <a:gd name="connsiteY1" fmla="*/ 285750 h 542925"/>
              <a:gd name="connsiteX2" fmla="*/ 423862 w 2169318"/>
              <a:gd name="connsiteY2" fmla="*/ 314325 h 542925"/>
              <a:gd name="connsiteX3" fmla="*/ 385762 w 2169318"/>
              <a:gd name="connsiteY3" fmla="*/ 321469 h 542925"/>
              <a:gd name="connsiteX4" fmla="*/ 357187 w 2169318"/>
              <a:gd name="connsiteY4" fmla="*/ 321469 h 542925"/>
              <a:gd name="connsiteX5" fmla="*/ 316706 w 2169318"/>
              <a:gd name="connsiteY5" fmla="*/ 319088 h 542925"/>
              <a:gd name="connsiteX6" fmla="*/ 240506 w 2169318"/>
              <a:gd name="connsiteY6" fmla="*/ 307182 h 542925"/>
              <a:gd name="connsiteX7" fmla="*/ 161925 w 2169318"/>
              <a:gd name="connsiteY7" fmla="*/ 283369 h 542925"/>
              <a:gd name="connsiteX8" fmla="*/ 90487 w 2169318"/>
              <a:gd name="connsiteY8" fmla="*/ 257175 h 542925"/>
              <a:gd name="connsiteX9" fmla="*/ 47625 w 2169318"/>
              <a:gd name="connsiteY9" fmla="*/ 242888 h 542925"/>
              <a:gd name="connsiteX10" fmla="*/ 16668 w 2169318"/>
              <a:gd name="connsiteY10" fmla="*/ 245269 h 542925"/>
              <a:gd name="connsiteX11" fmla="*/ 2381 w 2169318"/>
              <a:gd name="connsiteY11" fmla="*/ 254794 h 542925"/>
              <a:gd name="connsiteX12" fmla="*/ 0 w 2169318"/>
              <a:gd name="connsiteY12" fmla="*/ 276225 h 542925"/>
              <a:gd name="connsiteX13" fmla="*/ 7143 w 2169318"/>
              <a:gd name="connsiteY13" fmla="*/ 302419 h 542925"/>
              <a:gd name="connsiteX14" fmla="*/ 40481 w 2169318"/>
              <a:gd name="connsiteY14" fmla="*/ 347663 h 542925"/>
              <a:gd name="connsiteX15" fmla="*/ 107156 w 2169318"/>
              <a:gd name="connsiteY15" fmla="*/ 419100 h 542925"/>
              <a:gd name="connsiteX16" fmla="*/ 150018 w 2169318"/>
              <a:gd name="connsiteY16" fmla="*/ 457200 h 542925"/>
              <a:gd name="connsiteX17" fmla="*/ 204787 w 2169318"/>
              <a:gd name="connsiteY17" fmla="*/ 483394 h 542925"/>
              <a:gd name="connsiteX18" fmla="*/ 290512 w 2169318"/>
              <a:gd name="connsiteY18" fmla="*/ 516732 h 542925"/>
              <a:gd name="connsiteX19" fmla="*/ 359568 w 2169318"/>
              <a:gd name="connsiteY19" fmla="*/ 535782 h 542925"/>
              <a:gd name="connsiteX20" fmla="*/ 423862 w 2169318"/>
              <a:gd name="connsiteY20" fmla="*/ 542925 h 542925"/>
              <a:gd name="connsiteX21" fmla="*/ 576262 w 2169318"/>
              <a:gd name="connsiteY21" fmla="*/ 504825 h 542925"/>
              <a:gd name="connsiteX22" fmla="*/ 690562 w 2169318"/>
              <a:gd name="connsiteY22" fmla="*/ 466725 h 542925"/>
              <a:gd name="connsiteX23" fmla="*/ 962025 w 2169318"/>
              <a:gd name="connsiteY23" fmla="*/ 407194 h 542925"/>
              <a:gd name="connsiteX24" fmla="*/ 1076325 w 2169318"/>
              <a:gd name="connsiteY24" fmla="*/ 378619 h 542925"/>
              <a:gd name="connsiteX25" fmla="*/ 1254918 w 2169318"/>
              <a:gd name="connsiteY25" fmla="*/ 335757 h 542925"/>
              <a:gd name="connsiteX26" fmla="*/ 1519237 w 2169318"/>
              <a:gd name="connsiteY26" fmla="*/ 283369 h 542925"/>
              <a:gd name="connsiteX27" fmla="*/ 1702593 w 2169318"/>
              <a:gd name="connsiteY27" fmla="*/ 257175 h 542925"/>
              <a:gd name="connsiteX28" fmla="*/ 1890712 w 2169318"/>
              <a:gd name="connsiteY28" fmla="*/ 235744 h 542925"/>
              <a:gd name="connsiteX29" fmla="*/ 1993106 w 2169318"/>
              <a:gd name="connsiteY29" fmla="*/ 230982 h 542925"/>
              <a:gd name="connsiteX30" fmla="*/ 2081212 w 2169318"/>
              <a:gd name="connsiteY30" fmla="*/ 221457 h 542925"/>
              <a:gd name="connsiteX31" fmla="*/ 2109787 w 2169318"/>
              <a:gd name="connsiteY31" fmla="*/ 211932 h 542925"/>
              <a:gd name="connsiteX32" fmla="*/ 2143125 w 2169318"/>
              <a:gd name="connsiteY32" fmla="*/ 185738 h 542925"/>
              <a:gd name="connsiteX33" fmla="*/ 2159793 w 2169318"/>
              <a:gd name="connsiteY33" fmla="*/ 159544 h 542925"/>
              <a:gd name="connsiteX34" fmla="*/ 2169318 w 2169318"/>
              <a:gd name="connsiteY34" fmla="*/ 133350 h 542925"/>
              <a:gd name="connsiteX35" fmla="*/ 2169318 w 2169318"/>
              <a:gd name="connsiteY35" fmla="*/ 114300 h 542925"/>
              <a:gd name="connsiteX36" fmla="*/ 2152650 w 2169318"/>
              <a:gd name="connsiteY36" fmla="*/ 88107 h 542925"/>
              <a:gd name="connsiteX37" fmla="*/ 2131218 w 2169318"/>
              <a:gd name="connsiteY37" fmla="*/ 64294 h 542925"/>
              <a:gd name="connsiteX38" fmla="*/ 2095500 w 2169318"/>
              <a:gd name="connsiteY38" fmla="*/ 47625 h 542925"/>
              <a:gd name="connsiteX39" fmla="*/ 2028825 w 2169318"/>
              <a:gd name="connsiteY39" fmla="*/ 26194 h 542925"/>
              <a:gd name="connsiteX40" fmla="*/ 1935956 w 2169318"/>
              <a:gd name="connsiteY40" fmla="*/ 9525 h 542925"/>
              <a:gd name="connsiteX41" fmla="*/ 1835943 w 2169318"/>
              <a:gd name="connsiteY41" fmla="*/ 0 h 542925"/>
              <a:gd name="connsiteX42" fmla="*/ 1807368 w 2169318"/>
              <a:gd name="connsiteY42" fmla="*/ 16669 h 542925"/>
              <a:gd name="connsiteX43" fmla="*/ 1674018 w 2169318"/>
              <a:gd name="connsiteY43" fmla="*/ 69057 h 542925"/>
              <a:gd name="connsiteX44" fmla="*/ 1550193 w 2169318"/>
              <a:gd name="connsiteY44" fmla="*/ 102394 h 542925"/>
              <a:gd name="connsiteX45" fmla="*/ 1335881 w 2169318"/>
              <a:gd name="connsiteY45" fmla="*/ 145257 h 542925"/>
              <a:gd name="connsiteX46" fmla="*/ 1252537 w 2169318"/>
              <a:gd name="connsiteY46" fmla="*/ 161925 h 542925"/>
              <a:gd name="connsiteX47" fmla="*/ 892968 w 2169318"/>
              <a:gd name="connsiteY47" fmla="*/ 230982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9318" h="542925">
                <a:moveTo>
                  <a:pt x="892968" y="230982"/>
                </a:moveTo>
                <a:lnTo>
                  <a:pt x="571500" y="285750"/>
                </a:lnTo>
                <a:lnTo>
                  <a:pt x="423862" y="314325"/>
                </a:lnTo>
                <a:lnTo>
                  <a:pt x="385762" y="321469"/>
                </a:lnTo>
                <a:lnTo>
                  <a:pt x="357187" y="321469"/>
                </a:lnTo>
                <a:lnTo>
                  <a:pt x="316706" y="319088"/>
                </a:lnTo>
                <a:lnTo>
                  <a:pt x="240506" y="307182"/>
                </a:lnTo>
                <a:lnTo>
                  <a:pt x="161925" y="283369"/>
                </a:lnTo>
                <a:lnTo>
                  <a:pt x="90487" y="257175"/>
                </a:lnTo>
                <a:lnTo>
                  <a:pt x="47625" y="242888"/>
                </a:lnTo>
                <a:lnTo>
                  <a:pt x="16668" y="245269"/>
                </a:lnTo>
                <a:lnTo>
                  <a:pt x="2381" y="254794"/>
                </a:lnTo>
                <a:lnTo>
                  <a:pt x="0" y="276225"/>
                </a:lnTo>
                <a:lnTo>
                  <a:pt x="7143" y="302419"/>
                </a:lnTo>
                <a:lnTo>
                  <a:pt x="40481" y="347663"/>
                </a:lnTo>
                <a:lnTo>
                  <a:pt x="107156" y="419100"/>
                </a:lnTo>
                <a:lnTo>
                  <a:pt x="150018" y="457200"/>
                </a:lnTo>
                <a:lnTo>
                  <a:pt x="204787" y="483394"/>
                </a:lnTo>
                <a:lnTo>
                  <a:pt x="290512" y="516732"/>
                </a:lnTo>
                <a:lnTo>
                  <a:pt x="359568" y="535782"/>
                </a:lnTo>
                <a:lnTo>
                  <a:pt x="423862" y="542925"/>
                </a:lnTo>
                <a:lnTo>
                  <a:pt x="576262" y="504825"/>
                </a:lnTo>
                <a:lnTo>
                  <a:pt x="690562" y="466725"/>
                </a:lnTo>
                <a:lnTo>
                  <a:pt x="962025" y="407194"/>
                </a:lnTo>
                <a:lnTo>
                  <a:pt x="1076325" y="378619"/>
                </a:lnTo>
                <a:lnTo>
                  <a:pt x="1254918" y="335757"/>
                </a:lnTo>
                <a:lnTo>
                  <a:pt x="1519237" y="283369"/>
                </a:lnTo>
                <a:lnTo>
                  <a:pt x="1702593" y="257175"/>
                </a:lnTo>
                <a:lnTo>
                  <a:pt x="1890712" y="235744"/>
                </a:lnTo>
                <a:lnTo>
                  <a:pt x="1993106" y="230982"/>
                </a:lnTo>
                <a:lnTo>
                  <a:pt x="2081212" y="221457"/>
                </a:lnTo>
                <a:lnTo>
                  <a:pt x="2109787" y="211932"/>
                </a:lnTo>
                <a:lnTo>
                  <a:pt x="2143125" y="185738"/>
                </a:lnTo>
                <a:lnTo>
                  <a:pt x="2159793" y="159544"/>
                </a:lnTo>
                <a:lnTo>
                  <a:pt x="2169318" y="133350"/>
                </a:lnTo>
                <a:lnTo>
                  <a:pt x="2169318" y="114300"/>
                </a:lnTo>
                <a:lnTo>
                  <a:pt x="2152650" y="88107"/>
                </a:lnTo>
                <a:lnTo>
                  <a:pt x="2131218" y="64294"/>
                </a:lnTo>
                <a:lnTo>
                  <a:pt x="2095500" y="47625"/>
                </a:lnTo>
                <a:lnTo>
                  <a:pt x="2028825" y="26194"/>
                </a:lnTo>
                <a:lnTo>
                  <a:pt x="1935956" y="9525"/>
                </a:lnTo>
                <a:lnTo>
                  <a:pt x="1835943" y="0"/>
                </a:lnTo>
                <a:lnTo>
                  <a:pt x="1807368" y="16669"/>
                </a:lnTo>
                <a:lnTo>
                  <a:pt x="1674018" y="69057"/>
                </a:lnTo>
                <a:lnTo>
                  <a:pt x="1550193" y="102394"/>
                </a:lnTo>
                <a:lnTo>
                  <a:pt x="1335881" y="145257"/>
                </a:lnTo>
                <a:lnTo>
                  <a:pt x="1252537" y="161925"/>
                </a:lnTo>
                <a:lnTo>
                  <a:pt x="892968" y="23098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4D34402-5BC3-4514-81DF-EC74FD34A69D}"/>
              </a:ext>
            </a:extLst>
          </p:cNvPr>
          <p:cNvSpPr/>
          <p:nvPr/>
        </p:nvSpPr>
        <p:spPr>
          <a:xfrm>
            <a:off x="4062413" y="2976563"/>
            <a:ext cx="557212" cy="1257300"/>
          </a:xfrm>
          <a:custGeom>
            <a:avLst/>
            <a:gdLst>
              <a:gd name="connsiteX0" fmla="*/ 261937 w 557212"/>
              <a:gd name="connsiteY0" fmla="*/ 576262 h 1257300"/>
              <a:gd name="connsiteX1" fmla="*/ 226218 w 557212"/>
              <a:gd name="connsiteY1" fmla="*/ 350043 h 1257300"/>
              <a:gd name="connsiteX2" fmla="*/ 209550 w 557212"/>
              <a:gd name="connsiteY2" fmla="*/ 276225 h 1257300"/>
              <a:gd name="connsiteX3" fmla="*/ 190500 w 557212"/>
              <a:gd name="connsiteY3" fmla="*/ 230981 h 1257300"/>
              <a:gd name="connsiteX4" fmla="*/ 164306 w 557212"/>
              <a:gd name="connsiteY4" fmla="*/ 188118 h 1257300"/>
              <a:gd name="connsiteX5" fmla="*/ 142875 w 557212"/>
              <a:gd name="connsiteY5" fmla="*/ 161925 h 1257300"/>
              <a:gd name="connsiteX6" fmla="*/ 116681 w 557212"/>
              <a:gd name="connsiteY6" fmla="*/ 138112 h 1257300"/>
              <a:gd name="connsiteX7" fmla="*/ 85725 w 557212"/>
              <a:gd name="connsiteY7" fmla="*/ 119062 h 1257300"/>
              <a:gd name="connsiteX8" fmla="*/ 50006 w 557212"/>
              <a:gd name="connsiteY8" fmla="*/ 104775 h 1257300"/>
              <a:gd name="connsiteX9" fmla="*/ 30956 w 557212"/>
              <a:gd name="connsiteY9" fmla="*/ 92868 h 1257300"/>
              <a:gd name="connsiteX10" fmla="*/ 2381 w 557212"/>
              <a:gd name="connsiteY10" fmla="*/ 61912 h 1257300"/>
              <a:gd name="connsiteX11" fmla="*/ 0 w 557212"/>
              <a:gd name="connsiteY11" fmla="*/ 38100 h 1257300"/>
              <a:gd name="connsiteX12" fmla="*/ 4762 w 557212"/>
              <a:gd name="connsiteY12" fmla="*/ 23812 h 1257300"/>
              <a:gd name="connsiteX13" fmla="*/ 23812 w 557212"/>
              <a:gd name="connsiteY13" fmla="*/ 14287 h 1257300"/>
              <a:gd name="connsiteX14" fmla="*/ 64293 w 557212"/>
              <a:gd name="connsiteY14" fmla="*/ 4762 h 1257300"/>
              <a:gd name="connsiteX15" fmla="*/ 114300 w 557212"/>
              <a:gd name="connsiteY15" fmla="*/ 2381 h 1257300"/>
              <a:gd name="connsiteX16" fmla="*/ 178593 w 557212"/>
              <a:gd name="connsiteY16" fmla="*/ 0 h 1257300"/>
              <a:gd name="connsiteX17" fmla="*/ 230981 w 557212"/>
              <a:gd name="connsiteY17" fmla="*/ 2381 h 1257300"/>
              <a:gd name="connsiteX18" fmla="*/ 302418 w 557212"/>
              <a:gd name="connsiteY18" fmla="*/ 9525 h 1257300"/>
              <a:gd name="connsiteX19" fmla="*/ 357187 w 557212"/>
              <a:gd name="connsiteY19" fmla="*/ 21431 h 1257300"/>
              <a:gd name="connsiteX20" fmla="*/ 397668 w 557212"/>
              <a:gd name="connsiteY20" fmla="*/ 33337 h 1257300"/>
              <a:gd name="connsiteX21" fmla="*/ 438150 w 557212"/>
              <a:gd name="connsiteY21" fmla="*/ 76200 h 1257300"/>
              <a:gd name="connsiteX22" fmla="*/ 469106 w 557212"/>
              <a:gd name="connsiteY22" fmla="*/ 495300 h 1257300"/>
              <a:gd name="connsiteX23" fmla="*/ 485775 w 557212"/>
              <a:gd name="connsiteY23" fmla="*/ 619125 h 1257300"/>
              <a:gd name="connsiteX24" fmla="*/ 557212 w 557212"/>
              <a:gd name="connsiteY24" fmla="*/ 1016793 h 1257300"/>
              <a:gd name="connsiteX25" fmla="*/ 550068 w 557212"/>
              <a:gd name="connsiteY25" fmla="*/ 1147762 h 1257300"/>
              <a:gd name="connsiteX26" fmla="*/ 531018 w 557212"/>
              <a:gd name="connsiteY26" fmla="*/ 1231106 h 1257300"/>
              <a:gd name="connsiteX27" fmla="*/ 516731 w 557212"/>
              <a:gd name="connsiteY27" fmla="*/ 1247775 h 1257300"/>
              <a:gd name="connsiteX28" fmla="*/ 495300 w 557212"/>
              <a:gd name="connsiteY28" fmla="*/ 1254918 h 1257300"/>
              <a:gd name="connsiteX29" fmla="*/ 466725 w 557212"/>
              <a:gd name="connsiteY29" fmla="*/ 1257300 h 1257300"/>
              <a:gd name="connsiteX30" fmla="*/ 438150 w 557212"/>
              <a:gd name="connsiteY30" fmla="*/ 1247775 h 1257300"/>
              <a:gd name="connsiteX31" fmla="*/ 409575 w 557212"/>
              <a:gd name="connsiteY31" fmla="*/ 1228725 h 1257300"/>
              <a:gd name="connsiteX32" fmla="*/ 378618 w 557212"/>
              <a:gd name="connsiteY32" fmla="*/ 1195387 h 1257300"/>
              <a:gd name="connsiteX33" fmla="*/ 364331 w 557212"/>
              <a:gd name="connsiteY33" fmla="*/ 1171575 h 1257300"/>
              <a:gd name="connsiteX34" fmla="*/ 347662 w 557212"/>
              <a:gd name="connsiteY34" fmla="*/ 1126331 h 1257300"/>
              <a:gd name="connsiteX35" fmla="*/ 335756 w 557212"/>
              <a:gd name="connsiteY35" fmla="*/ 1066800 h 1257300"/>
              <a:gd name="connsiteX36" fmla="*/ 330993 w 557212"/>
              <a:gd name="connsiteY36" fmla="*/ 985837 h 1257300"/>
              <a:gd name="connsiteX37" fmla="*/ 330993 w 557212"/>
              <a:gd name="connsiteY37" fmla="*/ 954881 h 1257300"/>
              <a:gd name="connsiteX38" fmla="*/ 300037 w 557212"/>
              <a:gd name="connsiteY38" fmla="*/ 778668 h 1257300"/>
              <a:gd name="connsiteX39" fmla="*/ 261937 w 557212"/>
              <a:gd name="connsiteY39" fmla="*/ 576262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7212" h="1257300">
                <a:moveTo>
                  <a:pt x="261937" y="576262"/>
                </a:moveTo>
                <a:lnTo>
                  <a:pt x="226218" y="350043"/>
                </a:lnTo>
                <a:lnTo>
                  <a:pt x="209550" y="276225"/>
                </a:lnTo>
                <a:lnTo>
                  <a:pt x="190500" y="230981"/>
                </a:lnTo>
                <a:lnTo>
                  <a:pt x="164306" y="188118"/>
                </a:lnTo>
                <a:lnTo>
                  <a:pt x="142875" y="161925"/>
                </a:lnTo>
                <a:lnTo>
                  <a:pt x="116681" y="138112"/>
                </a:lnTo>
                <a:lnTo>
                  <a:pt x="85725" y="119062"/>
                </a:lnTo>
                <a:lnTo>
                  <a:pt x="50006" y="104775"/>
                </a:lnTo>
                <a:lnTo>
                  <a:pt x="30956" y="92868"/>
                </a:lnTo>
                <a:lnTo>
                  <a:pt x="2381" y="61912"/>
                </a:lnTo>
                <a:lnTo>
                  <a:pt x="0" y="38100"/>
                </a:lnTo>
                <a:lnTo>
                  <a:pt x="4762" y="23812"/>
                </a:lnTo>
                <a:lnTo>
                  <a:pt x="23812" y="14287"/>
                </a:lnTo>
                <a:lnTo>
                  <a:pt x="64293" y="4762"/>
                </a:lnTo>
                <a:lnTo>
                  <a:pt x="114300" y="2381"/>
                </a:lnTo>
                <a:lnTo>
                  <a:pt x="178593" y="0"/>
                </a:lnTo>
                <a:lnTo>
                  <a:pt x="230981" y="2381"/>
                </a:lnTo>
                <a:lnTo>
                  <a:pt x="302418" y="9525"/>
                </a:lnTo>
                <a:lnTo>
                  <a:pt x="357187" y="21431"/>
                </a:lnTo>
                <a:lnTo>
                  <a:pt x="397668" y="33337"/>
                </a:lnTo>
                <a:lnTo>
                  <a:pt x="438150" y="76200"/>
                </a:lnTo>
                <a:lnTo>
                  <a:pt x="469106" y="495300"/>
                </a:lnTo>
                <a:lnTo>
                  <a:pt x="485775" y="619125"/>
                </a:lnTo>
                <a:lnTo>
                  <a:pt x="557212" y="1016793"/>
                </a:lnTo>
                <a:lnTo>
                  <a:pt x="550068" y="1147762"/>
                </a:lnTo>
                <a:lnTo>
                  <a:pt x="531018" y="1231106"/>
                </a:lnTo>
                <a:lnTo>
                  <a:pt x="516731" y="1247775"/>
                </a:lnTo>
                <a:lnTo>
                  <a:pt x="495300" y="1254918"/>
                </a:lnTo>
                <a:lnTo>
                  <a:pt x="466725" y="1257300"/>
                </a:lnTo>
                <a:lnTo>
                  <a:pt x="438150" y="1247775"/>
                </a:lnTo>
                <a:lnTo>
                  <a:pt x="409575" y="1228725"/>
                </a:lnTo>
                <a:lnTo>
                  <a:pt x="378618" y="1195387"/>
                </a:lnTo>
                <a:lnTo>
                  <a:pt x="364331" y="1171575"/>
                </a:lnTo>
                <a:lnTo>
                  <a:pt x="347662" y="1126331"/>
                </a:lnTo>
                <a:lnTo>
                  <a:pt x="335756" y="1066800"/>
                </a:lnTo>
                <a:lnTo>
                  <a:pt x="330993" y="985837"/>
                </a:lnTo>
                <a:lnTo>
                  <a:pt x="330993" y="954881"/>
                </a:lnTo>
                <a:lnTo>
                  <a:pt x="300037" y="778668"/>
                </a:lnTo>
                <a:lnTo>
                  <a:pt x="261937" y="576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01A786E-22E6-42F1-8141-0A2EF59BCD0E}"/>
              </a:ext>
            </a:extLst>
          </p:cNvPr>
          <p:cNvSpPr/>
          <p:nvPr/>
        </p:nvSpPr>
        <p:spPr>
          <a:xfrm>
            <a:off x="3576638" y="4268788"/>
            <a:ext cx="2774950" cy="698500"/>
          </a:xfrm>
          <a:custGeom>
            <a:avLst/>
            <a:gdLst>
              <a:gd name="connsiteX0" fmla="*/ 1307306 w 2774156"/>
              <a:gd name="connsiteY0" fmla="*/ 266700 h 697707"/>
              <a:gd name="connsiteX1" fmla="*/ 907256 w 2774156"/>
              <a:gd name="connsiteY1" fmla="*/ 352425 h 697707"/>
              <a:gd name="connsiteX2" fmla="*/ 590550 w 2774156"/>
              <a:gd name="connsiteY2" fmla="*/ 411957 h 697707"/>
              <a:gd name="connsiteX3" fmla="*/ 397668 w 2774156"/>
              <a:gd name="connsiteY3" fmla="*/ 447675 h 697707"/>
              <a:gd name="connsiteX4" fmla="*/ 335756 w 2774156"/>
              <a:gd name="connsiteY4" fmla="*/ 457200 h 697707"/>
              <a:gd name="connsiteX5" fmla="*/ 219075 w 2774156"/>
              <a:gd name="connsiteY5" fmla="*/ 450057 h 697707"/>
              <a:gd name="connsiteX6" fmla="*/ 121443 w 2774156"/>
              <a:gd name="connsiteY6" fmla="*/ 433388 h 697707"/>
              <a:gd name="connsiteX7" fmla="*/ 69056 w 2774156"/>
              <a:gd name="connsiteY7" fmla="*/ 416719 h 697707"/>
              <a:gd name="connsiteX8" fmla="*/ 28575 w 2774156"/>
              <a:gd name="connsiteY8" fmla="*/ 407194 h 697707"/>
              <a:gd name="connsiteX9" fmla="*/ 11906 w 2774156"/>
              <a:gd name="connsiteY9" fmla="*/ 411957 h 697707"/>
              <a:gd name="connsiteX10" fmla="*/ 0 w 2774156"/>
              <a:gd name="connsiteY10" fmla="*/ 431007 h 697707"/>
              <a:gd name="connsiteX11" fmla="*/ 7143 w 2774156"/>
              <a:gd name="connsiteY11" fmla="*/ 464344 h 697707"/>
              <a:gd name="connsiteX12" fmla="*/ 23812 w 2774156"/>
              <a:gd name="connsiteY12" fmla="*/ 485775 h 697707"/>
              <a:gd name="connsiteX13" fmla="*/ 71437 w 2774156"/>
              <a:gd name="connsiteY13" fmla="*/ 528638 h 697707"/>
              <a:gd name="connsiteX14" fmla="*/ 157162 w 2774156"/>
              <a:gd name="connsiteY14" fmla="*/ 585788 h 697707"/>
              <a:gd name="connsiteX15" fmla="*/ 228600 w 2774156"/>
              <a:gd name="connsiteY15" fmla="*/ 626269 h 697707"/>
              <a:gd name="connsiteX16" fmla="*/ 290512 w 2774156"/>
              <a:gd name="connsiteY16" fmla="*/ 654844 h 697707"/>
              <a:gd name="connsiteX17" fmla="*/ 328612 w 2774156"/>
              <a:gd name="connsiteY17" fmla="*/ 673894 h 697707"/>
              <a:gd name="connsiteX18" fmla="*/ 373856 w 2774156"/>
              <a:gd name="connsiteY18" fmla="*/ 695325 h 697707"/>
              <a:gd name="connsiteX19" fmla="*/ 397668 w 2774156"/>
              <a:gd name="connsiteY19" fmla="*/ 697707 h 697707"/>
              <a:gd name="connsiteX20" fmla="*/ 428625 w 2774156"/>
              <a:gd name="connsiteY20" fmla="*/ 695325 h 697707"/>
              <a:gd name="connsiteX21" fmla="*/ 464343 w 2774156"/>
              <a:gd name="connsiteY21" fmla="*/ 678657 h 697707"/>
              <a:gd name="connsiteX22" fmla="*/ 602456 w 2774156"/>
              <a:gd name="connsiteY22" fmla="*/ 614363 h 697707"/>
              <a:gd name="connsiteX23" fmla="*/ 781050 w 2774156"/>
              <a:gd name="connsiteY23" fmla="*/ 552450 h 697707"/>
              <a:gd name="connsiteX24" fmla="*/ 1019175 w 2774156"/>
              <a:gd name="connsiteY24" fmla="*/ 485775 h 697707"/>
              <a:gd name="connsiteX25" fmla="*/ 1314450 w 2774156"/>
              <a:gd name="connsiteY25" fmla="*/ 414338 h 697707"/>
              <a:gd name="connsiteX26" fmla="*/ 1476375 w 2774156"/>
              <a:gd name="connsiteY26" fmla="*/ 385763 h 697707"/>
              <a:gd name="connsiteX27" fmla="*/ 1719262 w 2774156"/>
              <a:gd name="connsiteY27" fmla="*/ 359569 h 697707"/>
              <a:gd name="connsiteX28" fmla="*/ 1983581 w 2774156"/>
              <a:gd name="connsiteY28" fmla="*/ 323850 h 697707"/>
              <a:gd name="connsiteX29" fmla="*/ 2247900 w 2774156"/>
              <a:gd name="connsiteY29" fmla="*/ 295275 h 697707"/>
              <a:gd name="connsiteX30" fmla="*/ 2426493 w 2774156"/>
              <a:gd name="connsiteY30" fmla="*/ 276225 h 697707"/>
              <a:gd name="connsiteX31" fmla="*/ 2619375 w 2774156"/>
              <a:gd name="connsiteY31" fmla="*/ 261938 h 697707"/>
              <a:gd name="connsiteX32" fmla="*/ 2709862 w 2774156"/>
              <a:gd name="connsiteY32" fmla="*/ 254794 h 697707"/>
              <a:gd name="connsiteX33" fmla="*/ 2733675 w 2774156"/>
              <a:gd name="connsiteY33" fmla="*/ 247650 h 697707"/>
              <a:gd name="connsiteX34" fmla="*/ 2757487 w 2774156"/>
              <a:gd name="connsiteY34" fmla="*/ 226219 h 697707"/>
              <a:gd name="connsiteX35" fmla="*/ 2769393 w 2774156"/>
              <a:gd name="connsiteY35" fmla="*/ 202407 h 697707"/>
              <a:gd name="connsiteX36" fmla="*/ 2774156 w 2774156"/>
              <a:gd name="connsiteY36" fmla="*/ 190500 h 697707"/>
              <a:gd name="connsiteX37" fmla="*/ 2771775 w 2774156"/>
              <a:gd name="connsiteY37" fmla="*/ 171450 h 697707"/>
              <a:gd name="connsiteX38" fmla="*/ 2759868 w 2774156"/>
              <a:gd name="connsiteY38" fmla="*/ 147638 h 697707"/>
              <a:gd name="connsiteX39" fmla="*/ 2740818 w 2774156"/>
              <a:gd name="connsiteY39" fmla="*/ 130969 h 697707"/>
              <a:gd name="connsiteX40" fmla="*/ 2700337 w 2774156"/>
              <a:gd name="connsiteY40" fmla="*/ 107157 h 697707"/>
              <a:gd name="connsiteX41" fmla="*/ 2631281 w 2774156"/>
              <a:gd name="connsiteY41" fmla="*/ 73819 h 697707"/>
              <a:gd name="connsiteX42" fmla="*/ 2545556 w 2774156"/>
              <a:gd name="connsiteY42" fmla="*/ 38100 h 697707"/>
              <a:gd name="connsiteX43" fmla="*/ 2445543 w 2774156"/>
              <a:gd name="connsiteY43" fmla="*/ 4763 h 697707"/>
              <a:gd name="connsiteX44" fmla="*/ 2405062 w 2774156"/>
              <a:gd name="connsiteY44" fmla="*/ 0 h 697707"/>
              <a:gd name="connsiteX45" fmla="*/ 2366962 w 2774156"/>
              <a:gd name="connsiteY45" fmla="*/ 7144 h 697707"/>
              <a:gd name="connsiteX46" fmla="*/ 2331243 w 2774156"/>
              <a:gd name="connsiteY46" fmla="*/ 21432 h 697707"/>
              <a:gd name="connsiteX47" fmla="*/ 2307431 w 2774156"/>
              <a:gd name="connsiteY47" fmla="*/ 35719 h 697707"/>
              <a:gd name="connsiteX48" fmla="*/ 2276475 w 2774156"/>
              <a:gd name="connsiteY48" fmla="*/ 69057 h 697707"/>
              <a:gd name="connsiteX49" fmla="*/ 2235993 w 2774156"/>
              <a:gd name="connsiteY49" fmla="*/ 83344 h 697707"/>
              <a:gd name="connsiteX50" fmla="*/ 1926431 w 2774156"/>
              <a:gd name="connsiteY50" fmla="*/ 138113 h 697707"/>
              <a:gd name="connsiteX51" fmla="*/ 1640681 w 2774156"/>
              <a:gd name="connsiteY51" fmla="*/ 190500 h 697707"/>
              <a:gd name="connsiteX52" fmla="*/ 1307306 w 2774156"/>
              <a:gd name="connsiteY52" fmla="*/ 266700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74156" h="697707">
                <a:moveTo>
                  <a:pt x="1307306" y="266700"/>
                </a:moveTo>
                <a:lnTo>
                  <a:pt x="907256" y="352425"/>
                </a:lnTo>
                <a:lnTo>
                  <a:pt x="590550" y="411957"/>
                </a:lnTo>
                <a:lnTo>
                  <a:pt x="397668" y="447675"/>
                </a:lnTo>
                <a:lnTo>
                  <a:pt x="335756" y="457200"/>
                </a:lnTo>
                <a:lnTo>
                  <a:pt x="219075" y="450057"/>
                </a:lnTo>
                <a:lnTo>
                  <a:pt x="121443" y="433388"/>
                </a:lnTo>
                <a:lnTo>
                  <a:pt x="69056" y="416719"/>
                </a:lnTo>
                <a:lnTo>
                  <a:pt x="28575" y="407194"/>
                </a:lnTo>
                <a:lnTo>
                  <a:pt x="11906" y="411957"/>
                </a:lnTo>
                <a:lnTo>
                  <a:pt x="0" y="431007"/>
                </a:lnTo>
                <a:lnTo>
                  <a:pt x="7143" y="464344"/>
                </a:lnTo>
                <a:lnTo>
                  <a:pt x="23812" y="485775"/>
                </a:lnTo>
                <a:lnTo>
                  <a:pt x="71437" y="528638"/>
                </a:lnTo>
                <a:lnTo>
                  <a:pt x="157162" y="585788"/>
                </a:lnTo>
                <a:lnTo>
                  <a:pt x="228600" y="626269"/>
                </a:lnTo>
                <a:lnTo>
                  <a:pt x="290512" y="654844"/>
                </a:lnTo>
                <a:lnTo>
                  <a:pt x="328612" y="673894"/>
                </a:lnTo>
                <a:lnTo>
                  <a:pt x="373856" y="695325"/>
                </a:lnTo>
                <a:lnTo>
                  <a:pt x="397668" y="697707"/>
                </a:lnTo>
                <a:lnTo>
                  <a:pt x="428625" y="695325"/>
                </a:lnTo>
                <a:lnTo>
                  <a:pt x="464343" y="678657"/>
                </a:lnTo>
                <a:lnTo>
                  <a:pt x="602456" y="614363"/>
                </a:lnTo>
                <a:lnTo>
                  <a:pt x="781050" y="552450"/>
                </a:lnTo>
                <a:lnTo>
                  <a:pt x="1019175" y="485775"/>
                </a:lnTo>
                <a:lnTo>
                  <a:pt x="1314450" y="414338"/>
                </a:lnTo>
                <a:lnTo>
                  <a:pt x="1476375" y="385763"/>
                </a:lnTo>
                <a:lnTo>
                  <a:pt x="1719262" y="359569"/>
                </a:lnTo>
                <a:lnTo>
                  <a:pt x="1983581" y="323850"/>
                </a:lnTo>
                <a:lnTo>
                  <a:pt x="2247900" y="295275"/>
                </a:lnTo>
                <a:lnTo>
                  <a:pt x="2426493" y="276225"/>
                </a:lnTo>
                <a:lnTo>
                  <a:pt x="2619375" y="261938"/>
                </a:lnTo>
                <a:lnTo>
                  <a:pt x="2709862" y="254794"/>
                </a:lnTo>
                <a:lnTo>
                  <a:pt x="2733675" y="247650"/>
                </a:lnTo>
                <a:lnTo>
                  <a:pt x="2757487" y="226219"/>
                </a:lnTo>
                <a:cubicBezTo>
                  <a:pt x="2769778" y="204094"/>
                  <a:pt x="2766615" y="209948"/>
                  <a:pt x="2769393" y="202407"/>
                </a:cubicBezTo>
                <a:lnTo>
                  <a:pt x="2774156" y="190500"/>
                </a:lnTo>
                <a:lnTo>
                  <a:pt x="2771775" y="171450"/>
                </a:lnTo>
                <a:lnTo>
                  <a:pt x="2759868" y="147638"/>
                </a:lnTo>
                <a:lnTo>
                  <a:pt x="2740818" y="130969"/>
                </a:lnTo>
                <a:lnTo>
                  <a:pt x="2700337" y="107157"/>
                </a:lnTo>
                <a:lnTo>
                  <a:pt x="2631281" y="73819"/>
                </a:lnTo>
                <a:lnTo>
                  <a:pt x="2545556" y="38100"/>
                </a:lnTo>
                <a:lnTo>
                  <a:pt x="2445543" y="4763"/>
                </a:lnTo>
                <a:lnTo>
                  <a:pt x="2405062" y="0"/>
                </a:lnTo>
                <a:lnTo>
                  <a:pt x="2366962" y="7144"/>
                </a:lnTo>
                <a:lnTo>
                  <a:pt x="2331243" y="21432"/>
                </a:lnTo>
                <a:lnTo>
                  <a:pt x="2307431" y="35719"/>
                </a:lnTo>
                <a:lnTo>
                  <a:pt x="2276475" y="69057"/>
                </a:lnTo>
                <a:lnTo>
                  <a:pt x="2235993" y="83344"/>
                </a:lnTo>
                <a:lnTo>
                  <a:pt x="1926431" y="138113"/>
                </a:lnTo>
                <a:lnTo>
                  <a:pt x="1640681" y="190500"/>
                </a:lnTo>
                <a:lnTo>
                  <a:pt x="1307306" y="266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E0FED6F-E2F8-4F93-8FD7-D914B9D7D2BD}"/>
              </a:ext>
            </a:extLst>
          </p:cNvPr>
          <p:cNvSpPr/>
          <p:nvPr/>
        </p:nvSpPr>
        <p:spPr>
          <a:xfrm rot="16200000">
            <a:off x="4492626" y="3416301"/>
            <a:ext cx="3819525" cy="1035050"/>
          </a:xfrm>
          <a:custGeom>
            <a:avLst/>
            <a:gdLst>
              <a:gd name="connsiteX0" fmla="*/ 2257425 w 3819525"/>
              <a:gd name="connsiteY0" fmla="*/ 746125 h 1035050"/>
              <a:gd name="connsiteX1" fmla="*/ 2400300 w 3819525"/>
              <a:gd name="connsiteY1" fmla="*/ 755650 h 1035050"/>
              <a:gd name="connsiteX2" fmla="*/ 2619375 w 3819525"/>
              <a:gd name="connsiteY2" fmla="*/ 762000 h 1035050"/>
              <a:gd name="connsiteX3" fmla="*/ 2901950 w 3819525"/>
              <a:gd name="connsiteY3" fmla="*/ 762000 h 1035050"/>
              <a:gd name="connsiteX4" fmla="*/ 3168650 w 3819525"/>
              <a:gd name="connsiteY4" fmla="*/ 765175 h 1035050"/>
              <a:gd name="connsiteX5" fmla="*/ 3355975 w 3819525"/>
              <a:gd name="connsiteY5" fmla="*/ 765175 h 1035050"/>
              <a:gd name="connsiteX6" fmla="*/ 3457575 w 3819525"/>
              <a:gd name="connsiteY6" fmla="*/ 765175 h 1035050"/>
              <a:gd name="connsiteX7" fmla="*/ 3514725 w 3819525"/>
              <a:gd name="connsiteY7" fmla="*/ 755650 h 1035050"/>
              <a:gd name="connsiteX8" fmla="*/ 3568700 w 3819525"/>
              <a:gd name="connsiteY8" fmla="*/ 736600 h 1035050"/>
              <a:gd name="connsiteX9" fmla="*/ 3613150 w 3819525"/>
              <a:gd name="connsiteY9" fmla="*/ 714375 h 1035050"/>
              <a:gd name="connsiteX10" fmla="*/ 3657600 w 3819525"/>
              <a:gd name="connsiteY10" fmla="*/ 682625 h 1035050"/>
              <a:gd name="connsiteX11" fmla="*/ 3686175 w 3819525"/>
              <a:gd name="connsiteY11" fmla="*/ 654050 h 1035050"/>
              <a:gd name="connsiteX12" fmla="*/ 3717925 w 3819525"/>
              <a:gd name="connsiteY12" fmla="*/ 603250 h 1035050"/>
              <a:gd name="connsiteX13" fmla="*/ 3743325 w 3819525"/>
              <a:gd name="connsiteY13" fmla="*/ 568325 h 1035050"/>
              <a:gd name="connsiteX14" fmla="*/ 3771900 w 3819525"/>
              <a:gd name="connsiteY14" fmla="*/ 546100 h 1035050"/>
              <a:gd name="connsiteX15" fmla="*/ 3797300 w 3819525"/>
              <a:gd name="connsiteY15" fmla="*/ 549275 h 1035050"/>
              <a:gd name="connsiteX16" fmla="*/ 3810000 w 3819525"/>
              <a:gd name="connsiteY16" fmla="*/ 555625 h 1035050"/>
              <a:gd name="connsiteX17" fmla="*/ 3819525 w 3819525"/>
              <a:gd name="connsiteY17" fmla="*/ 574675 h 1035050"/>
              <a:gd name="connsiteX18" fmla="*/ 3819525 w 3819525"/>
              <a:gd name="connsiteY18" fmla="*/ 628650 h 1035050"/>
              <a:gd name="connsiteX19" fmla="*/ 3816350 w 3819525"/>
              <a:gd name="connsiteY19" fmla="*/ 727075 h 1035050"/>
              <a:gd name="connsiteX20" fmla="*/ 3806825 w 3819525"/>
              <a:gd name="connsiteY20" fmla="*/ 784225 h 1035050"/>
              <a:gd name="connsiteX21" fmla="*/ 3797300 w 3819525"/>
              <a:gd name="connsiteY21" fmla="*/ 844550 h 1035050"/>
              <a:gd name="connsiteX22" fmla="*/ 3784600 w 3819525"/>
              <a:gd name="connsiteY22" fmla="*/ 898525 h 1035050"/>
              <a:gd name="connsiteX23" fmla="*/ 3756025 w 3819525"/>
              <a:gd name="connsiteY23" fmla="*/ 974725 h 1035050"/>
              <a:gd name="connsiteX24" fmla="*/ 3695700 w 3819525"/>
              <a:gd name="connsiteY24" fmla="*/ 1012825 h 1035050"/>
              <a:gd name="connsiteX25" fmla="*/ 3409950 w 3819525"/>
              <a:gd name="connsiteY25" fmla="*/ 1009650 h 1035050"/>
              <a:gd name="connsiteX26" fmla="*/ 2955925 w 3819525"/>
              <a:gd name="connsiteY26" fmla="*/ 1006475 h 1035050"/>
              <a:gd name="connsiteX27" fmla="*/ 2755900 w 3819525"/>
              <a:gd name="connsiteY27" fmla="*/ 1009650 h 1035050"/>
              <a:gd name="connsiteX28" fmla="*/ 2613025 w 3819525"/>
              <a:gd name="connsiteY28" fmla="*/ 1035050 h 1035050"/>
              <a:gd name="connsiteX29" fmla="*/ 2355850 w 3819525"/>
              <a:gd name="connsiteY29" fmla="*/ 1019175 h 1035050"/>
              <a:gd name="connsiteX30" fmla="*/ 1952625 w 3819525"/>
              <a:gd name="connsiteY30" fmla="*/ 993775 h 1035050"/>
              <a:gd name="connsiteX31" fmla="*/ 1758950 w 3819525"/>
              <a:gd name="connsiteY31" fmla="*/ 984250 h 1035050"/>
              <a:gd name="connsiteX32" fmla="*/ 1609725 w 3819525"/>
              <a:gd name="connsiteY32" fmla="*/ 962025 h 1035050"/>
              <a:gd name="connsiteX33" fmla="*/ 1435100 w 3819525"/>
              <a:gd name="connsiteY33" fmla="*/ 917575 h 1035050"/>
              <a:gd name="connsiteX34" fmla="*/ 1247775 w 3819525"/>
              <a:gd name="connsiteY34" fmla="*/ 860425 h 1035050"/>
              <a:gd name="connsiteX35" fmla="*/ 1012825 w 3819525"/>
              <a:gd name="connsiteY35" fmla="*/ 777875 h 1035050"/>
              <a:gd name="connsiteX36" fmla="*/ 854075 w 3819525"/>
              <a:gd name="connsiteY36" fmla="*/ 704850 h 1035050"/>
              <a:gd name="connsiteX37" fmla="*/ 714375 w 3819525"/>
              <a:gd name="connsiteY37" fmla="*/ 628650 h 1035050"/>
              <a:gd name="connsiteX38" fmla="*/ 593725 w 3819525"/>
              <a:gd name="connsiteY38" fmla="*/ 549275 h 1035050"/>
              <a:gd name="connsiteX39" fmla="*/ 457200 w 3819525"/>
              <a:gd name="connsiteY39" fmla="*/ 450850 h 1035050"/>
              <a:gd name="connsiteX40" fmla="*/ 314325 w 3819525"/>
              <a:gd name="connsiteY40" fmla="*/ 339725 h 1035050"/>
              <a:gd name="connsiteX41" fmla="*/ 193675 w 3819525"/>
              <a:gd name="connsiteY41" fmla="*/ 238125 h 1035050"/>
              <a:gd name="connsiteX42" fmla="*/ 41275 w 3819525"/>
              <a:gd name="connsiteY42" fmla="*/ 111125 h 1035050"/>
              <a:gd name="connsiteX43" fmla="*/ 3175 w 3819525"/>
              <a:gd name="connsiteY43" fmla="*/ 66675 h 1035050"/>
              <a:gd name="connsiteX44" fmla="*/ 0 w 3819525"/>
              <a:gd name="connsiteY44" fmla="*/ 38100 h 1035050"/>
              <a:gd name="connsiteX45" fmla="*/ 0 w 3819525"/>
              <a:gd name="connsiteY45" fmla="*/ 9525 h 1035050"/>
              <a:gd name="connsiteX46" fmla="*/ 15875 w 3819525"/>
              <a:gd name="connsiteY46" fmla="*/ 0 h 1035050"/>
              <a:gd name="connsiteX47" fmla="*/ 31750 w 3819525"/>
              <a:gd name="connsiteY47" fmla="*/ 0 h 1035050"/>
              <a:gd name="connsiteX48" fmla="*/ 63500 w 3819525"/>
              <a:gd name="connsiteY48" fmla="*/ 15875 h 1035050"/>
              <a:gd name="connsiteX49" fmla="*/ 136525 w 3819525"/>
              <a:gd name="connsiteY49" fmla="*/ 73025 h 1035050"/>
              <a:gd name="connsiteX50" fmla="*/ 282575 w 3819525"/>
              <a:gd name="connsiteY50" fmla="*/ 174625 h 1035050"/>
              <a:gd name="connsiteX51" fmla="*/ 434975 w 3819525"/>
              <a:gd name="connsiteY51" fmla="*/ 276225 h 1035050"/>
              <a:gd name="connsiteX52" fmla="*/ 622300 w 3819525"/>
              <a:gd name="connsiteY52" fmla="*/ 387350 h 1035050"/>
              <a:gd name="connsiteX53" fmla="*/ 781050 w 3819525"/>
              <a:gd name="connsiteY53" fmla="*/ 466725 h 1035050"/>
              <a:gd name="connsiteX54" fmla="*/ 974725 w 3819525"/>
              <a:gd name="connsiteY54" fmla="*/ 552450 h 1035050"/>
              <a:gd name="connsiteX55" fmla="*/ 1200150 w 3819525"/>
              <a:gd name="connsiteY55" fmla="*/ 625475 h 1035050"/>
              <a:gd name="connsiteX56" fmla="*/ 1362075 w 3819525"/>
              <a:gd name="connsiteY56" fmla="*/ 660400 h 1035050"/>
              <a:gd name="connsiteX57" fmla="*/ 1562100 w 3819525"/>
              <a:gd name="connsiteY57" fmla="*/ 692150 h 1035050"/>
              <a:gd name="connsiteX58" fmla="*/ 1790700 w 3819525"/>
              <a:gd name="connsiteY58" fmla="*/ 717550 h 1035050"/>
              <a:gd name="connsiteX59" fmla="*/ 2092325 w 3819525"/>
              <a:gd name="connsiteY59" fmla="*/ 739775 h 1035050"/>
              <a:gd name="connsiteX60" fmla="*/ 2257425 w 3819525"/>
              <a:gd name="connsiteY60" fmla="*/ 746125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819525" h="1035050">
                <a:moveTo>
                  <a:pt x="2257425" y="746125"/>
                </a:moveTo>
                <a:lnTo>
                  <a:pt x="2400300" y="755650"/>
                </a:lnTo>
                <a:lnTo>
                  <a:pt x="2619375" y="762000"/>
                </a:lnTo>
                <a:lnTo>
                  <a:pt x="2901950" y="762000"/>
                </a:lnTo>
                <a:lnTo>
                  <a:pt x="3168650" y="765175"/>
                </a:lnTo>
                <a:lnTo>
                  <a:pt x="3355975" y="765175"/>
                </a:lnTo>
                <a:lnTo>
                  <a:pt x="3457575" y="765175"/>
                </a:lnTo>
                <a:lnTo>
                  <a:pt x="3514725" y="755650"/>
                </a:lnTo>
                <a:lnTo>
                  <a:pt x="3568700" y="736600"/>
                </a:lnTo>
                <a:lnTo>
                  <a:pt x="3613150" y="714375"/>
                </a:lnTo>
                <a:lnTo>
                  <a:pt x="3657600" y="682625"/>
                </a:lnTo>
                <a:lnTo>
                  <a:pt x="3686175" y="654050"/>
                </a:lnTo>
                <a:lnTo>
                  <a:pt x="3717925" y="603250"/>
                </a:lnTo>
                <a:lnTo>
                  <a:pt x="3743325" y="568325"/>
                </a:lnTo>
                <a:lnTo>
                  <a:pt x="3771900" y="546100"/>
                </a:lnTo>
                <a:lnTo>
                  <a:pt x="3797300" y="549275"/>
                </a:lnTo>
                <a:lnTo>
                  <a:pt x="3810000" y="555625"/>
                </a:lnTo>
                <a:lnTo>
                  <a:pt x="3819525" y="574675"/>
                </a:lnTo>
                <a:lnTo>
                  <a:pt x="3819525" y="628650"/>
                </a:lnTo>
                <a:lnTo>
                  <a:pt x="3816350" y="727075"/>
                </a:lnTo>
                <a:lnTo>
                  <a:pt x="3806825" y="784225"/>
                </a:lnTo>
                <a:lnTo>
                  <a:pt x="3797300" y="844550"/>
                </a:lnTo>
                <a:lnTo>
                  <a:pt x="3784600" y="898525"/>
                </a:lnTo>
                <a:lnTo>
                  <a:pt x="3756025" y="974725"/>
                </a:lnTo>
                <a:lnTo>
                  <a:pt x="3695700" y="1012825"/>
                </a:lnTo>
                <a:lnTo>
                  <a:pt x="3409950" y="1009650"/>
                </a:lnTo>
                <a:lnTo>
                  <a:pt x="2955925" y="1006475"/>
                </a:lnTo>
                <a:lnTo>
                  <a:pt x="2755900" y="1009650"/>
                </a:lnTo>
                <a:cubicBezTo>
                  <a:pt x="2708309" y="1018303"/>
                  <a:pt x="2661397" y="1035050"/>
                  <a:pt x="2613025" y="1035050"/>
                </a:cubicBezTo>
                <a:lnTo>
                  <a:pt x="2355850" y="1019175"/>
                </a:lnTo>
                <a:lnTo>
                  <a:pt x="1952625" y="993775"/>
                </a:lnTo>
                <a:lnTo>
                  <a:pt x="1758950" y="984250"/>
                </a:lnTo>
                <a:lnTo>
                  <a:pt x="1609725" y="962025"/>
                </a:lnTo>
                <a:lnTo>
                  <a:pt x="1435100" y="917575"/>
                </a:lnTo>
                <a:lnTo>
                  <a:pt x="1247775" y="860425"/>
                </a:lnTo>
                <a:lnTo>
                  <a:pt x="1012825" y="777875"/>
                </a:lnTo>
                <a:lnTo>
                  <a:pt x="854075" y="704850"/>
                </a:lnTo>
                <a:lnTo>
                  <a:pt x="714375" y="628650"/>
                </a:lnTo>
                <a:lnTo>
                  <a:pt x="593725" y="549275"/>
                </a:lnTo>
                <a:lnTo>
                  <a:pt x="457200" y="450850"/>
                </a:lnTo>
                <a:lnTo>
                  <a:pt x="314325" y="339725"/>
                </a:lnTo>
                <a:lnTo>
                  <a:pt x="193675" y="238125"/>
                </a:lnTo>
                <a:lnTo>
                  <a:pt x="41275" y="111125"/>
                </a:lnTo>
                <a:lnTo>
                  <a:pt x="3175" y="66675"/>
                </a:lnTo>
                <a:lnTo>
                  <a:pt x="0" y="38100"/>
                </a:lnTo>
                <a:lnTo>
                  <a:pt x="0" y="9525"/>
                </a:lnTo>
                <a:lnTo>
                  <a:pt x="15875" y="0"/>
                </a:lnTo>
                <a:lnTo>
                  <a:pt x="31750" y="0"/>
                </a:lnTo>
                <a:lnTo>
                  <a:pt x="63500" y="15875"/>
                </a:lnTo>
                <a:lnTo>
                  <a:pt x="136525" y="73025"/>
                </a:lnTo>
                <a:lnTo>
                  <a:pt x="282575" y="174625"/>
                </a:lnTo>
                <a:lnTo>
                  <a:pt x="434975" y="276225"/>
                </a:lnTo>
                <a:lnTo>
                  <a:pt x="622300" y="387350"/>
                </a:lnTo>
                <a:lnTo>
                  <a:pt x="781050" y="466725"/>
                </a:lnTo>
                <a:lnTo>
                  <a:pt x="974725" y="552450"/>
                </a:lnTo>
                <a:lnTo>
                  <a:pt x="1200150" y="625475"/>
                </a:lnTo>
                <a:lnTo>
                  <a:pt x="1362075" y="660400"/>
                </a:lnTo>
                <a:lnTo>
                  <a:pt x="1562100" y="692150"/>
                </a:lnTo>
                <a:lnTo>
                  <a:pt x="1790700" y="717550"/>
                </a:lnTo>
                <a:lnTo>
                  <a:pt x="2092325" y="739775"/>
                </a:lnTo>
                <a:lnTo>
                  <a:pt x="2257425" y="7461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9601990-931A-486A-8AA1-9EFFC7574A64}"/>
              </a:ext>
            </a:extLst>
          </p:cNvPr>
          <p:cNvSpPr/>
          <p:nvPr/>
        </p:nvSpPr>
        <p:spPr>
          <a:xfrm>
            <a:off x="4794251" y="1487489"/>
            <a:ext cx="557213" cy="1457325"/>
          </a:xfrm>
          <a:custGeom>
            <a:avLst/>
            <a:gdLst>
              <a:gd name="connsiteX0" fmla="*/ 245269 w 557213"/>
              <a:gd name="connsiteY0" fmla="*/ 581025 h 1457325"/>
              <a:gd name="connsiteX1" fmla="*/ 242888 w 557213"/>
              <a:gd name="connsiteY1" fmla="*/ 435769 h 1457325"/>
              <a:gd name="connsiteX2" fmla="*/ 235744 w 557213"/>
              <a:gd name="connsiteY2" fmla="*/ 335757 h 1457325"/>
              <a:gd name="connsiteX3" fmla="*/ 230982 w 557213"/>
              <a:gd name="connsiteY3" fmla="*/ 264319 h 1457325"/>
              <a:gd name="connsiteX4" fmla="*/ 216694 w 557213"/>
              <a:gd name="connsiteY4" fmla="*/ 230982 h 1457325"/>
              <a:gd name="connsiteX5" fmla="*/ 197644 w 557213"/>
              <a:gd name="connsiteY5" fmla="*/ 195263 h 1457325"/>
              <a:gd name="connsiteX6" fmla="*/ 171450 w 557213"/>
              <a:gd name="connsiteY6" fmla="*/ 164307 h 1457325"/>
              <a:gd name="connsiteX7" fmla="*/ 140494 w 557213"/>
              <a:gd name="connsiteY7" fmla="*/ 133350 h 1457325"/>
              <a:gd name="connsiteX8" fmla="*/ 95250 w 557213"/>
              <a:gd name="connsiteY8" fmla="*/ 104775 h 1457325"/>
              <a:gd name="connsiteX9" fmla="*/ 54769 w 557213"/>
              <a:gd name="connsiteY9" fmla="*/ 83344 h 1457325"/>
              <a:gd name="connsiteX10" fmla="*/ 21432 w 557213"/>
              <a:gd name="connsiteY10" fmla="*/ 69057 h 1457325"/>
              <a:gd name="connsiteX11" fmla="*/ 4763 w 557213"/>
              <a:gd name="connsiteY11" fmla="*/ 45244 h 1457325"/>
              <a:gd name="connsiteX12" fmla="*/ 0 w 557213"/>
              <a:gd name="connsiteY12" fmla="*/ 21432 h 1457325"/>
              <a:gd name="connsiteX13" fmla="*/ 4763 w 557213"/>
              <a:gd name="connsiteY13" fmla="*/ 7144 h 1457325"/>
              <a:gd name="connsiteX14" fmla="*/ 28575 w 557213"/>
              <a:gd name="connsiteY14" fmla="*/ 0 h 1457325"/>
              <a:gd name="connsiteX15" fmla="*/ 111919 w 557213"/>
              <a:gd name="connsiteY15" fmla="*/ 2382 h 1457325"/>
              <a:gd name="connsiteX16" fmla="*/ 211932 w 557213"/>
              <a:gd name="connsiteY16" fmla="*/ 16669 h 1457325"/>
              <a:gd name="connsiteX17" fmla="*/ 309563 w 557213"/>
              <a:gd name="connsiteY17" fmla="*/ 38100 h 1457325"/>
              <a:gd name="connsiteX18" fmla="*/ 409575 w 557213"/>
              <a:gd name="connsiteY18" fmla="*/ 73819 h 1457325"/>
              <a:gd name="connsiteX19" fmla="*/ 473869 w 557213"/>
              <a:gd name="connsiteY19" fmla="*/ 114300 h 1457325"/>
              <a:gd name="connsiteX20" fmla="*/ 507207 w 557213"/>
              <a:gd name="connsiteY20" fmla="*/ 142875 h 1457325"/>
              <a:gd name="connsiteX21" fmla="*/ 533400 w 557213"/>
              <a:gd name="connsiteY21" fmla="*/ 173832 h 1457325"/>
              <a:gd name="connsiteX22" fmla="*/ 547688 w 557213"/>
              <a:gd name="connsiteY22" fmla="*/ 190500 h 1457325"/>
              <a:gd name="connsiteX23" fmla="*/ 554832 w 557213"/>
              <a:gd name="connsiteY23" fmla="*/ 211932 h 1457325"/>
              <a:gd name="connsiteX24" fmla="*/ 557213 w 557213"/>
              <a:gd name="connsiteY24" fmla="*/ 233363 h 1457325"/>
              <a:gd name="connsiteX25" fmla="*/ 554832 w 557213"/>
              <a:gd name="connsiteY25" fmla="*/ 259557 h 1457325"/>
              <a:gd name="connsiteX26" fmla="*/ 547688 w 557213"/>
              <a:gd name="connsiteY26" fmla="*/ 278607 h 1457325"/>
              <a:gd name="connsiteX27" fmla="*/ 519113 w 557213"/>
              <a:gd name="connsiteY27" fmla="*/ 302419 h 1457325"/>
              <a:gd name="connsiteX28" fmla="*/ 507207 w 557213"/>
              <a:gd name="connsiteY28" fmla="*/ 323850 h 1457325"/>
              <a:gd name="connsiteX29" fmla="*/ 490538 w 557213"/>
              <a:gd name="connsiteY29" fmla="*/ 357188 h 1457325"/>
              <a:gd name="connsiteX30" fmla="*/ 481013 w 557213"/>
              <a:gd name="connsiteY30" fmla="*/ 392907 h 1457325"/>
              <a:gd name="connsiteX31" fmla="*/ 471488 w 557213"/>
              <a:gd name="connsiteY31" fmla="*/ 450057 h 1457325"/>
              <a:gd name="connsiteX32" fmla="*/ 466725 w 557213"/>
              <a:gd name="connsiteY32" fmla="*/ 514350 h 1457325"/>
              <a:gd name="connsiteX33" fmla="*/ 469107 w 557213"/>
              <a:gd name="connsiteY33" fmla="*/ 742950 h 1457325"/>
              <a:gd name="connsiteX34" fmla="*/ 445294 w 557213"/>
              <a:gd name="connsiteY34" fmla="*/ 864394 h 1457325"/>
              <a:gd name="connsiteX35" fmla="*/ 450057 w 557213"/>
              <a:gd name="connsiteY35" fmla="*/ 1364457 h 1457325"/>
              <a:gd name="connsiteX36" fmla="*/ 330994 w 557213"/>
              <a:gd name="connsiteY36" fmla="*/ 1457325 h 1457325"/>
              <a:gd name="connsiteX37" fmla="*/ 247650 w 557213"/>
              <a:gd name="connsiteY37" fmla="*/ 1402557 h 1457325"/>
              <a:gd name="connsiteX38" fmla="*/ 247650 w 557213"/>
              <a:gd name="connsiteY38" fmla="*/ 902494 h 1457325"/>
              <a:gd name="connsiteX39" fmla="*/ 245269 w 557213"/>
              <a:gd name="connsiteY39" fmla="*/ 5810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7213" h="1457325">
                <a:moveTo>
                  <a:pt x="245269" y="581025"/>
                </a:moveTo>
                <a:cubicBezTo>
                  <a:pt x="244475" y="532606"/>
                  <a:pt x="243682" y="484188"/>
                  <a:pt x="242888" y="435769"/>
                </a:cubicBezTo>
                <a:lnTo>
                  <a:pt x="235744" y="335757"/>
                </a:lnTo>
                <a:lnTo>
                  <a:pt x="230982" y="264319"/>
                </a:lnTo>
                <a:lnTo>
                  <a:pt x="216694" y="230982"/>
                </a:lnTo>
                <a:lnTo>
                  <a:pt x="197644" y="195263"/>
                </a:lnTo>
                <a:lnTo>
                  <a:pt x="171450" y="164307"/>
                </a:lnTo>
                <a:lnTo>
                  <a:pt x="140494" y="133350"/>
                </a:lnTo>
                <a:lnTo>
                  <a:pt x="95250" y="104775"/>
                </a:lnTo>
                <a:lnTo>
                  <a:pt x="54769" y="83344"/>
                </a:lnTo>
                <a:lnTo>
                  <a:pt x="21432" y="69057"/>
                </a:lnTo>
                <a:lnTo>
                  <a:pt x="4763" y="45244"/>
                </a:lnTo>
                <a:lnTo>
                  <a:pt x="0" y="21432"/>
                </a:lnTo>
                <a:lnTo>
                  <a:pt x="4763" y="7144"/>
                </a:lnTo>
                <a:lnTo>
                  <a:pt x="28575" y="0"/>
                </a:lnTo>
                <a:lnTo>
                  <a:pt x="111919" y="2382"/>
                </a:lnTo>
                <a:lnTo>
                  <a:pt x="211932" y="16669"/>
                </a:lnTo>
                <a:lnTo>
                  <a:pt x="309563" y="38100"/>
                </a:lnTo>
                <a:lnTo>
                  <a:pt x="409575" y="73819"/>
                </a:lnTo>
                <a:lnTo>
                  <a:pt x="473869" y="114300"/>
                </a:lnTo>
                <a:lnTo>
                  <a:pt x="507207" y="142875"/>
                </a:lnTo>
                <a:lnTo>
                  <a:pt x="533400" y="173832"/>
                </a:lnTo>
                <a:lnTo>
                  <a:pt x="547688" y="190500"/>
                </a:lnTo>
                <a:lnTo>
                  <a:pt x="554832" y="211932"/>
                </a:lnTo>
                <a:lnTo>
                  <a:pt x="557213" y="233363"/>
                </a:lnTo>
                <a:lnTo>
                  <a:pt x="554832" y="259557"/>
                </a:lnTo>
                <a:lnTo>
                  <a:pt x="547688" y="278607"/>
                </a:lnTo>
                <a:lnTo>
                  <a:pt x="519113" y="302419"/>
                </a:lnTo>
                <a:lnTo>
                  <a:pt x="507207" y="323850"/>
                </a:lnTo>
                <a:lnTo>
                  <a:pt x="490538" y="357188"/>
                </a:lnTo>
                <a:lnTo>
                  <a:pt x="481013" y="392907"/>
                </a:lnTo>
                <a:lnTo>
                  <a:pt x="471488" y="450057"/>
                </a:lnTo>
                <a:lnTo>
                  <a:pt x="466725" y="514350"/>
                </a:lnTo>
                <a:lnTo>
                  <a:pt x="469107" y="742950"/>
                </a:lnTo>
                <a:lnTo>
                  <a:pt x="445294" y="864394"/>
                </a:lnTo>
                <a:cubicBezTo>
                  <a:pt x="446882" y="1031082"/>
                  <a:pt x="448469" y="1197769"/>
                  <a:pt x="450057" y="1364457"/>
                </a:cubicBezTo>
                <a:lnTo>
                  <a:pt x="330994" y="1457325"/>
                </a:lnTo>
                <a:lnTo>
                  <a:pt x="247650" y="1402557"/>
                </a:lnTo>
                <a:lnTo>
                  <a:pt x="247650" y="902494"/>
                </a:lnTo>
                <a:cubicBezTo>
                  <a:pt x="246063" y="798513"/>
                  <a:pt x="244475" y="694531"/>
                  <a:pt x="245269" y="5810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0500F51-401A-4086-AA8A-E02D8DB65AF0}"/>
              </a:ext>
            </a:extLst>
          </p:cNvPr>
          <p:cNvSpPr/>
          <p:nvPr/>
        </p:nvSpPr>
        <p:spPr>
          <a:xfrm>
            <a:off x="4327525" y="2695576"/>
            <a:ext cx="1828800" cy="1414463"/>
          </a:xfrm>
          <a:custGeom>
            <a:avLst/>
            <a:gdLst>
              <a:gd name="connsiteX0" fmla="*/ 564357 w 1828800"/>
              <a:gd name="connsiteY0" fmla="*/ 369094 h 1414463"/>
              <a:gd name="connsiteX1" fmla="*/ 233363 w 1828800"/>
              <a:gd name="connsiteY1" fmla="*/ 433388 h 1414463"/>
              <a:gd name="connsiteX2" fmla="*/ 159544 w 1828800"/>
              <a:gd name="connsiteY2" fmla="*/ 445294 h 1414463"/>
              <a:gd name="connsiteX3" fmla="*/ 0 w 1828800"/>
              <a:gd name="connsiteY3" fmla="*/ 361950 h 1414463"/>
              <a:gd name="connsiteX4" fmla="*/ 119063 w 1828800"/>
              <a:gd name="connsiteY4" fmla="*/ 314325 h 1414463"/>
              <a:gd name="connsiteX5" fmla="*/ 264319 w 1828800"/>
              <a:gd name="connsiteY5" fmla="*/ 288131 h 1414463"/>
              <a:gd name="connsiteX6" fmla="*/ 497682 w 1828800"/>
              <a:gd name="connsiteY6" fmla="*/ 235744 h 1414463"/>
              <a:gd name="connsiteX7" fmla="*/ 747713 w 1828800"/>
              <a:gd name="connsiteY7" fmla="*/ 166688 h 1414463"/>
              <a:gd name="connsiteX8" fmla="*/ 1021557 w 1828800"/>
              <a:gd name="connsiteY8" fmla="*/ 114300 h 1414463"/>
              <a:gd name="connsiteX9" fmla="*/ 1302544 w 1828800"/>
              <a:gd name="connsiteY9" fmla="*/ 42863 h 1414463"/>
              <a:gd name="connsiteX10" fmla="*/ 1397794 w 1828800"/>
              <a:gd name="connsiteY10" fmla="*/ 16669 h 1414463"/>
              <a:gd name="connsiteX11" fmla="*/ 1428750 w 1828800"/>
              <a:gd name="connsiteY11" fmla="*/ 7144 h 1414463"/>
              <a:gd name="connsiteX12" fmla="*/ 1469232 w 1828800"/>
              <a:gd name="connsiteY12" fmla="*/ 0 h 1414463"/>
              <a:gd name="connsiteX13" fmla="*/ 1509713 w 1828800"/>
              <a:gd name="connsiteY13" fmla="*/ 0 h 1414463"/>
              <a:gd name="connsiteX14" fmla="*/ 1547813 w 1828800"/>
              <a:gd name="connsiteY14" fmla="*/ 9525 h 1414463"/>
              <a:gd name="connsiteX15" fmla="*/ 1602582 w 1828800"/>
              <a:gd name="connsiteY15" fmla="*/ 30956 h 1414463"/>
              <a:gd name="connsiteX16" fmla="*/ 1666875 w 1828800"/>
              <a:gd name="connsiteY16" fmla="*/ 76200 h 1414463"/>
              <a:gd name="connsiteX17" fmla="*/ 1724025 w 1828800"/>
              <a:gd name="connsiteY17" fmla="*/ 126206 h 1414463"/>
              <a:gd name="connsiteX18" fmla="*/ 1788319 w 1828800"/>
              <a:gd name="connsiteY18" fmla="*/ 192881 h 1414463"/>
              <a:gd name="connsiteX19" fmla="*/ 1816894 w 1828800"/>
              <a:gd name="connsiteY19" fmla="*/ 235744 h 1414463"/>
              <a:gd name="connsiteX20" fmla="*/ 1826419 w 1828800"/>
              <a:gd name="connsiteY20" fmla="*/ 254794 h 1414463"/>
              <a:gd name="connsiteX21" fmla="*/ 1828800 w 1828800"/>
              <a:gd name="connsiteY21" fmla="*/ 280988 h 1414463"/>
              <a:gd name="connsiteX22" fmla="*/ 1826419 w 1828800"/>
              <a:gd name="connsiteY22" fmla="*/ 302419 h 1414463"/>
              <a:gd name="connsiteX23" fmla="*/ 1816894 w 1828800"/>
              <a:gd name="connsiteY23" fmla="*/ 323850 h 1414463"/>
              <a:gd name="connsiteX24" fmla="*/ 1778794 w 1828800"/>
              <a:gd name="connsiteY24" fmla="*/ 350044 h 1414463"/>
              <a:gd name="connsiteX25" fmla="*/ 1762125 w 1828800"/>
              <a:gd name="connsiteY25" fmla="*/ 364331 h 1414463"/>
              <a:gd name="connsiteX26" fmla="*/ 1683544 w 1828800"/>
              <a:gd name="connsiteY26" fmla="*/ 840581 h 1414463"/>
              <a:gd name="connsiteX27" fmla="*/ 1602582 w 1828800"/>
              <a:gd name="connsiteY27" fmla="*/ 1312069 h 1414463"/>
              <a:gd name="connsiteX28" fmla="*/ 1593057 w 1828800"/>
              <a:gd name="connsiteY28" fmla="*/ 1362075 h 1414463"/>
              <a:gd name="connsiteX29" fmla="*/ 1578769 w 1828800"/>
              <a:gd name="connsiteY29" fmla="*/ 1390650 h 1414463"/>
              <a:gd name="connsiteX30" fmla="*/ 1564482 w 1828800"/>
              <a:gd name="connsiteY30" fmla="*/ 1407319 h 1414463"/>
              <a:gd name="connsiteX31" fmla="*/ 1547813 w 1828800"/>
              <a:gd name="connsiteY31" fmla="*/ 1414463 h 1414463"/>
              <a:gd name="connsiteX32" fmla="*/ 1524000 w 1828800"/>
              <a:gd name="connsiteY32" fmla="*/ 1407319 h 1414463"/>
              <a:gd name="connsiteX33" fmla="*/ 1502569 w 1828800"/>
              <a:gd name="connsiteY33" fmla="*/ 1385888 h 1414463"/>
              <a:gd name="connsiteX34" fmla="*/ 1457325 w 1828800"/>
              <a:gd name="connsiteY34" fmla="*/ 1335881 h 1414463"/>
              <a:gd name="connsiteX35" fmla="*/ 1393032 w 1828800"/>
              <a:gd name="connsiteY35" fmla="*/ 1271588 h 1414463"/>
              <a:gd name="connsiteX36" fmla="*/ 1343025 w 1828800"/>
              <a:gd name="connsiteY36" fmla="*/ 1223963 h 1414463"/>
              <a:gd name="connsiteX37" fmla="*/ 1402557 w 1828800"/>
              <a:gd name="connsiteY37" fmla="*/ 1078706 h 1414463"/>
              <a:gd name="connsiteX38" fmla="*/ 1440657 w 1828800"/>
              <a:gd name="connsiteY38" fmla="*/ 783431 h 1414463"/>
              <a:gd name="connsiteX39" fmla="*/ 1452563 w 1828800"/>
              <a:gd name="connsiteY39" fmla="*/ 669131 h 1414463"/>
              <a:gd name="connsiteX40" fmla="*/ 1473994 w 1828800"/>
              <a:gd name="connsiteY40" fmla="*/ 566738 h 1414463"/>
              <a:gd name="connsiteX41" fmla="*/ 1471613 w 1828800"/>
              <a:gd name="connsiteY41" fmla="*/ 280988 h 1414463"/>
              <a:gd name="connsiteX42" fmla="*/ 1464469 w 1828800"/>
              <a:gd name="connsiteY42" fmla="*/ 247650 h 1414463"/>
              <a:gd name="connsiteX43" fmla="*/ 1452563 w 1828800"/>
              <a:gd name="connsiteY43" fmla="*/ 228600 h 1414463"/>
              <a:gd name="connsiteX44" fmla="*/ 1426369 w 1828800"/>
              <a:gd name="connsiteY44" fmla="*/ 211931 h 1414463"/>
              <a:gd name="connsiteX45" fmla="*/ 1390650 w 1828800"/>
              <a:gd name="connsiteY45" fmla="*/ 207169 h 1414463"/>
              <a:gd name="connsiteX46" fmla="*/ 1333500 w 1828800"/>
              <a:gd name="connsiteY46" fmla="*/ 211931 h 1414463"/>
              <a:gd name="connsiteX47" fmla="*/ 564357 w 1828800"/>
              <a:gd name="connsiteY47" fmla="*/ 369094 h 141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28800" h="1414463">
                <a:moveTo>
                  <a:pt x="564357" y="369094"/>
                </a:moveTo>
                <a:lnTo>
                  <a:pt x="233363" y="433388"/>
                </a:lnTo>
                <a:lnTo>
                  <a:pt x="159544" y="445294"/>
                </a:lnTo>
                <a:lnTo>
                  <a:pt x="0" y="361950"/>
                </a:lnTo>
                <a:lnTo>
                  <a:pt x="119063" y="314325"/>
                </a:lnTo>
                <a:lnTo>
                  <a:pt x="264319" y="288131"/>
                </a:lnTo>
                <a:lnTo>
                  <a:pt x="497682" y="235744"/>
                </a:lnTo>
                <a:lnTo>
                  <a:pt x="747713" y="166688"/>
                </a:lnTo>
                <a:lnTo>
                  <a:pt x="1021557" y="114300"/>
                </a:lnTo>
                <a:lnTo>
                  <a:pt x="1302544" y="42863"/>
                </a:lnTo>
                <a:lnTo>
                  <a:pt x="1397794" y="16669"/>
                </a:lnTo>
                <a:lnTo>
                  <a:pt x="1428750" y="7144"/>
                </a:lnTo>
                <a:lnTo>
                  <a:pt x="1469232" y="0"/>
                </a:lnTo>
                <a:lnTo>
                  <a:pt x="1509713" y="0"/>
                </a:lnTo>
                <a:lnTo>
                  <a:pt x="1547813" y="9525"/>
                </a:lnTo>
                <a:lnTo>
                  <a:pt x="1602582" y="30956"/>
                </a:lnTo>
                <a:lnTo>
                  <a:pt x="1666875" y="76200"/>
                </a:lnTo>
                <a:lnTo>
                  <a:pt x="1724025" y="126206"/>
                </a:lnTo>
                <a:lnTo>
                  <a:pt x="1788319" y="192881"/>
                </a:lnTo>
                <a:lnTo>
                  <a:pt x="1816894" y="235744"/>
                </a:lnTo>
                <a:lnTo>
                  <a:pt x="1826419" y="254794"/>
                </a:lnTo>
                <a:lnTo>
                  <a:pt x="1828800" y="280988"/>
                </a:lnTo>
                <a:lnTo>
                  <a:pt x="1826419" y="302419"/>
                </a:lnTo>
                <a:lnTo>
                  <a:pt x="1816894" y="323850"/>
                </a:lnTo>
                <a:lnTo>
                  <a:pt x="1778794" y="350044"/>
                </a:lnTo>
                <a:lnTo>
                  <a:pt x="1762125" y="364331"/>
                </a:lnTo>
                <a:lnTo>
                  <a:pt x="1683544" y="840581"/>
                </a:lnTo>
                <a:lnTo>
                  <a:pt x="1602582" y="1312069"/>
                </a:lnTo>
                <a:lnTo>
                  <a:pt x="1593057" y="1362075"/>
                </a:lnTo>
                <a:lnTo>
                  <a:pt x="1578769" y="1390650"/>
                </a:lnTo>
                <a:lnTo>
                  <a:pt x="1564482" y="1407319"/>
                </a:lnTo>
                <a:lnTo>
                  <a:pt x="1547813" y="1414463"/>
                </a:lnTo>
                <a:lnTo>
                  <a:pt x="1524000" y="1407319"/>
                </a:lnTo>
                <a:lnTo>
                  <a:pt x="1502569" y="1385888"/>
                </a:lnTo>
                <a:lnTo>
                  <a:pt x="1457325" y="1335881"/>
                </a:lnTo>
                <a:lnTo>
                  <a:pt x="1393032" y="1271588"/>
                </a:lnTo>
                <a:lnTo>
                  <a:pt x="1343025" y="1223963"/>
                </a:lnTo>
                <a:lnTo>
                  <a:pt x="1402557" y="1078706"/>
                </a:lnTo>
                <a:lnTo>
                  <a:pt x="1440657" y="783431"/>
                </a:lnTo>
                <a:lnTo>
                  <a:pt x="1452563" y="669131"/>
                </a:lnTo>
                <a:lnTo>
                  <a:pt x="1473994" y="566738"/>
                </a:lnTo>
                <a:cubicBezTo>
                  <a:pt x="1473200" y="471488"/>
                  <a:pt x="1472407" y="376238"/>
                  <a:pt x="1471613" y="280988"/>
                </a:cubicBezTo>
                <a:lnTo>
                  <a:pt x="1464469" y="247650"/>
                </a:lnTo>
                <a:lnTo>
                  <a:pt x="1452563" y="228600"/>
                </a:lnTo>
                <a:lnTo>
                  <a:pt x="1426369" y="211931"/>
                </a:lnTo>
                <a:lnTo>
                  <a:pt x="1390650" y="207169"/>
                </a:lnTo>
                <a:lnTo>
                  <a:pt x="1333500" y="211931"/>
                </a:lnTo>
                <a:lnTo>
                  <a:pt x="564357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A18FA33-D02B-48D9-9767-B508CCAD3A36}"/>
              </a:ext>
            </a:extLst>
          </p:cNvPr>
          <p:cNvSpPr/>
          <p:nvPr/>
        </p:nvSpPr>
        <p:spPr>
          <a:xfrm>
            <a:off x="4381501" y="3236913"/>
            <a:ext cx="1547813" cy="374650"/>
          </a:xfrm>
          <a:custGeom>
            <a:avLst/>
            <a:gdLst>
              <a:gd name="connsiteX0" fmla="*/ 626269 w 1547813"/>
              <a:gd name="connsiteY0" fmla="*/ 145256 h 376237"/>
              <a:gd name="connsiteX1" fmla="*/ 407194 w 1547813"/>
              <a:gd name="connsiteY1" fmla="*/ 185737 h 376237"/>
              <a:gd name="connsiteX2" fmla="*/ 245269 w 1547813"/>
              <a:gd name="connsiteY2" fmla="*/ 207169 h 376237"/>
              <a:gd name="connsiteX3" fmla="*/ 130969 w 1547813"/>
              <a:gd name="connsiteY3" fmla="*/ 216694 h 376237"/>
              <a:gd name="connsiteX4" fmla="*/ 0 w 1547813"/>
              <a:gd name="connsiteY4" fmla="*/ 264319 h 376237"/>
              <a:gd name="connsiteX5" fmla="*/ 164306 w 1547813"/>
              <a:gd name="connsiteY5" fmla="*/ 376237 h 376237"/>
              <a:gd name="connsiteX6" fmla="*/ 364331 w 1547813"/>
              <a:gd name="connsiteY6" fmla="*/ 342900 h 376237"/>
              <a:gd name="connsiteX7" fmla="*/ 685800 w 1547813"/>
              <a:gd name="connsiteY7" fmla="*/ 285750 h 376237"/>
              <a:gd name="connsiteX8" fmla="*/ 1012031 w 1547813"/>
              <a:gd name="connsiteY8" fmla="*/ 226219 h 376237"/>
              <a:gd name="connsiteX9" fmla="*/ 1352550 w 1547813"/>
              <a:gd name="connsiteY9" fmla="*/ 161925 h 376237"/>
              <a:gd name="connsiteX10" fmla="*/ 1414463 w 1547813"/>
              <a:gd name="connsiteY10" fmla="*/ 152400 h 376237"/>
              <a:gd name="connsiteX11" fmla="*/ 1547813 w 1547813"/>
              <a:gd name="connsiteY11" fmla="*/ 100012 h 376237"/>
              <a:gd name="connsiteX12" fmla="*/ 1423988 w 1547813"/>
              <a:gd name="connsiteY12" fmla="*/ 19050 h 376237"/>
              <a:gd name="connsiteX13" fmla="*/ 1335881 w 1547813"/>
              <a:gd name="connsiteY13" fmla="*/ 7144 h 376237"/>
              <a:gd name="connsiteX14" fmla="*/ 1212056 w 1547813"/>
              <a:gd name="connsiteY14" fmla="*/ 0 h 376237"/>
              <a:gd name="connsiteX15" fmla="*/ 1126331 w 1547813"/>
              <a:gd name="connsiteY15" fmla="*/ 4762 h 376237"/>
              <a:gd name="connsiteX16" fmla="*/ 1081088 w 1547813"/>
              <a:gd name="connsiteY16" fmla="*/ 14287 h 376237"/>
              <a:gd name="connsiteX17" fmla="*/ 1040606 w 1547813"/>
              <a:gd name="connsiteY17" fmla="*/ 26194 h 376237"/>
              <a:gd name="connsiteX18" fmla="*/ 1023938 w 1547813"/>
              <a:gd name="connsiteY18" fmla="*/ 42862 h 376237"/>
              <a:gd name="connsiteX19" fmla="*/ 1012031 w 1547813"/>
              <a:gd name="connsiteY19" fmla="*/ 57150 h 376237"/>
              <a:gd name="connsiteX20" fmla="*/ 962025 w 1547813"/>
              <a:gd name="connsiteY20" fmla="*/ 71437 h 376237"/>
              <a:gd name="connsiteX21" fmla="*/ 626269 w 1547813"/>
              <a:gd name="connsiteY21" fmla="*/ 145256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47813" h="376237">
                <a:moveTo>
                  <a:pt x="626269" y="145256"/>
                </a:moveTo>
                <a:lnTo>
                  <a:pt x="407194" y="185737"/>
                </a:lnTo>
                <a:lnTo>
                  <a:pt x="245269" y="207169"/>
                </a:lnTo>
                <a:lnTo>
                  <a:pt x="130969" y="216694"/>
                </a:lnTo>
                <a:lnTo>
                  <a:pt x="0" y="264319"/>
                </a:lnTo>
                <a:lnTo>
                  <a:pt x="164306" y="376237"/>
                </a:lnTo>
                <a:lnTo>
                  <a:pt x="364331" y="342900"/>
                </a:lnTo>
                <a:lnTo>
                  <a:pt x="685800" y="285750"/>
                </a:lnTo>
                <a:lnTo>
                  <a:pt x="1012031" y="226219"/>
                </a:lnTo>
                <a:lnTo>
                  <a:pt x="1352550" y="161925"/>
                </a:lnTo>
                <a:lnTo>
                  <a:pt x="1414463" y="152400"/>
                </a:lnTo>
                <a:lnTo>
                  <a:pt x="1547813" y="100012"/>
                </a:lnTo>
                <a:lnTo>
                  <a:pt x="1423988" y="19050"/>
                </a:lnTo>
                <a:lnTo>
                  <a:pt x="1335881" y="7144"/>
                </a:lnTo>
                <a:lnTo>
                  <a:pt x="1212056" y="0"/>
                </a:lnTo>
                <a:lnTo>
                  <a:pt x="1126331" y="4762"/>
                </a:lnTo>
                <a:lnTo>
                  <a:pt x="1081088" y="14287"/>
                </a:lnTo>
                <a:lnTo>
                  <a:pt x="1040606" y="26194"/>
                </a:lnTo>
                <a:lnTo>
                  <a:pt x="1023938" y="42862"/>
                </a:lnTo>
                <a:lnTo>
                  <a:pt x="1012031" y="57150"/>
                </a:lnTo>
                <a:lnTo>
                  <a:pt x="962025" y="71437"/>
                </a:lnTo>
                <a:lnTo>
                  <a:pt x="626269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18ED34C-C181-4B26-B912-6E762BE02EA4}"/>
              </a:ext>
            </a:extLst>
          </p:cNvPr>
          <p:cNvSpPr/>
          <p:nvPr/>
        </p:nvSpPr>
        <p:spPr>
          <a:xfrm>
            <a:off x="4484689" y="3741739"/>
            <a:ext cx="1347787" cy="358775"/>
          </a:xfrm>
          <a:custGeom>
            <a:avLst/>
            <a:gdLst>
              <a:gd name="connsiteX0" fmla="*/ 466725 w 1347787"/>
              <a:gd name="connsiteY0" fmla="*/ 169069 h 359569"/>
              <a:gd name="connsiteX1" fmla="*/ 295275 w 1347787"/>
              <a:gd name="connsiteY1" fmla="*/ 200025 h 359569"/>
              <a:gd name="connsiteX2" fmla="*/ 173831 w 1347787"/>
              <a:gd name="connsiteY2" fmla="*/ 219075 h 359569"/>
              <a:gd name="connsiteX3" fmla="*/ 121444 w 1347787"/>
              <a:gd name="connsiteY3" fmla="*/ 226219 h 359569"/>
              <a:gd name="connsiteX4" fmla="*/ 0 w 1347787"/>
              <a:gd name="connsiteY4" fmla="*/ 278606 h 359569"/>
              <a:gd name="connsiteX5" fmla="*/ 123825 w 1347787"/>
              <a:gd name="connsiteY5" fmla="*/ 359569 h 359569"/>
              <a:gd name="connsiteX6" fmla="*/ 490537 w 1347787"/>
              <a:gd name="connsiteY6" fmla="*/ 316706 h 359569"/>
              <a:gd name="connsiteX7" fmla="*/ 528637 w 1347787"/>
              <a:gd name="connsiteY7" fmla="*/ 309562 h 359569"/>
              <a:gd name="connsiteX8" fmla="*/ 750094 w 1347787"/>
              <a:gd name="connsiteY8" fmla="*/ 259556 h 359569"/>
              <a:gd name="connsiteX9" fmla="*/ 1038225 w 1347787"/>
              <a:gd name="connsiteY9" fmla="*/ 207169 h 359569"/>
              <a:gd name="connsiteX10" fmla="*/ 1223962 w 1347787"/>
              <a:gd name="connsiteY10" fmla="*/ 171450 h 359569"/>
              <a:gd name="connsiteX11" fmla="*/ 1347787 w 1347787"/>
              <a:gd name="connsiteY11" fmla="*/ 97631 h 359569"/>
              <a:gd name="connsiteX12" fmla="*/ 1254919 w 1347787"/>
              <a:gd name="connsiteY12" fmla="*/ 21431 h 359569"/>
              <a:gd name="connsiteX13" fmla="*/ 1176337 w 1347787"/>
              <a:gd name="connsiteY13" fmla="*/ 4762 h 359569"/>
              <a:gd name="connsiteX14" fmla="*/ 1107281 w 1347787"/>
              <a:gd name="connsiteY14" fmla="*/ 0 h 359569"/>
              <a:gd name="connsiteX15" fmla="*/ 1071562 w 1347787"/>
              <a:gd name="connsiteY15" fmla="*/ 4762 h 359569"/>
              <a:gd name="connsiteX16" fmla="*/ 1023937 w 1347787"/>
              <a:gd name="connsiteY16" fmla="*/ 26194 h 359569"/>
              <a:gd name="connsiteX17" fmla="*/ 816769 w 1347787"/>
              <a:gd name="connsiteY17" fmla="*/ 85725 h 359569"/>
              <a:gd name="connsiteX18" fmla="*/ 466725 w 1347787"/>
              <a:gd name="connsiteY18" fmla="*/ 169069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7787" h="359569">
                <a:moveTo>
                  <a:pt x="466725" y="169069"/>
                </a:moveTo>
                <a:lnTo>
                  <a:pt x="295275" y="200025"/>
                </a:lnTo>
                <a:lnTo>
                  <a:pt x="173831" y="219075"/>
                </a:lnTo>
                <a:lnTo>
                  <a:pt x="121444" y="226219"/>
                </a:lnTo>
                <a:lnTo>
                  <a:pt x="0" y="278606"/>
                </a:lnTo>
                <a:lnTo>
                  <a:pt x="123825" y="359569"/>
                </a:lnTo>
                <a:lnTo>
                  <a:pt x="490537" y="316706"/>
                </a:lnTo>
                <a:lnTo>
                  <a:pt x="528637" y="309562"/>
                </a:lnTo>
                <a:lnTo>
                  <a:pt x="750094" y="259556"/>
                </a:lnTo>
                <a:lnTo>
                  <a:pt x="1038225" y="207169"/>
                </a:lnTo>
                <a:lnTo>
                  <a:pt x="1223962" y="171450"/>
                </a:lnTo>
                <a:lnTo>
                  <a:pt x="1347787" y="97631"/>
                </a:lnTo>
                <a:lnTo>
                  <a:pt x="1254919" y="21431"/>
                </a:lnTo>
                <a:lnTo>
                  <a:pt x="1176337" y="4762"/>
                </a:lnTo>
                <a:lnTo>
                  <a:pt x="1107281" y="0"/>
                </a:lnTo>
                <a:lnTo>
                  <a:pt x="1071562" y="4762"/>
                </a:lnTo>
                <a:lnTo>
                  <a:pt x="1023937" y="26194"/>
                </a:lnTo>
                <a:lnTo>
                  <a:pt x="816769" y="85725"/>
                </a:lnTo>
                <a:lnTo>
                  <a:pt x="466725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ACD046F-C913-48D2-8A2D-4EBABD7C5FA9}"/>
              </a:ext>
            </a:extLst>
          </p:cNvPr>
          <p:cNvSpPr/>
          <p:nvPr/>
        </p:nvSpPr>
        <p:spPr>
          <a:xfrm>
            <a:off x="4903788" y="3933826"/>
            <a:ext cx="336550" cy="1998663"/>
          </a:xfrm>
          <a:custGeom>
            <a:avLst/>
            <a:gdLst>
              <a:gd name="connsiteX0" fmla="*/ 337426 w 337426"/>
              <a:gd name="connsiteY0" fmla="*/ 376063 h 1998801"/>
              <a:gd name="connsiteX1" fmla="*/ 337426 w 337426"/>
              <a:gd name="connsiteY1" fmla="*/ 548640 h 1998801"/>
              <a:gd name="connsiteX2" fmla="*/ 337426 w 337426"/>
              <a:gd name="connsiteY2" fmla="*/ 901521 h 1998801"/>
              <a:gd name="connsiteX3" fmla="*/ 327123 w 337426"/>
              <a:gd name="connsiteY3" fmla="*/ 1236372 h 1998801"/>
              <a:gd name="connsiteX4" fmla="*/ 314244 w 337426"/>
              <a:gd name="connsiteY4" fmla="*/ 1460464 h 1998801"/>
              <a:gd name="connsiteX5" fmla="*/ 316820 w 337426"/>
              <a:gd name="connsiteY5" fmla="*/ 1700011 h 1998801"/>
              <a:gd name="connsiteX6" fmla="*/ 314244 w 337426"/>
              <a:gd name="connsiteY6" fmla="*/ 1743799 h 1998801"/>
              <a:gd name="connsiteX7" fmla="*/ 309093 w 337426"/>
              <a:gd name="connsiteY7" fmla="*/ 1800466 h 1998801"/>
              <a:gd name="connsiteX8" fmla="*/ 296214 w 337426"/>
              <a:gd name="connsiteY8" fmla="*/ 1864861 h 1998801"/>
              <a:gd name="connsiteX9" fmla="*/ 283335 w 337426"/>
              <a:gd name="connsiteY9" fmla="*/ 1906073 h 1998801"/>
              <a:gd name="connsiteX10" fmla="*/ 260153 w 337426"/>
              <a:gd name="connsiteY10" fmla="*/ 1962740 h 1998801"/>
              <a:gd name="connsiteX11" fmla="*/ 247274 w 337426"/>
              <a:gd name="connsiteY11" fmla="*/ 1980771 h 1998801"/>
              <a:gd name="connsiteX12" fmla="*/ 224092 w 337426"/>
              <a:gd name="connsiteY12" fmla="*/ 1993649 h 1998801"/>
              <a:gd name="connsiteX13" fmla="*/ 190607 w 337426"/>
              <a:gd name="connsiteY13" fmla="*/ 1998801 h 1998801"/>
              <a:gd name="connsiteX14" fmla="*/ 151971 w 337426"/>
              <a:gd name="connsiteY14" fmla="*/ 1988498 h 1998801"/>
              <a:gd name="connsiteX15" fmla="*/ 113334 w 337426"/>
              <a:gd name="connsiteY15" fmla="*/ 1965316 h 1998801"/>
              <a:gd name="connsiteX16" fmla="*/ 77273 w 337426"/>
              <a:gd name="connsiteY16" fmla="*/ 1929255 h 1998801"/>
              <a:gd name="connsiteX17" fmla="*/ 46364 w 337426"/>
              <a:gd name="connsiteY17" fmla="*/ 1888043 h 1998801"/>
              <a:gd name="connsiteX18" fmla="*/ 23182 w 337426"/>
              <a:gd name="connsiteY18" fmla="*/ 1828800 h 1998801"/>
              <a:gd name="connsiteX19" fmla="*/ 5152 w 337426"/>
              <a:gd name="connsiteY19" fmla="*/ 1741224 h 1998801"/>
              <a:gd name="connsiteX20" fmla="*/ 0 w 337426"/>
              <a:gd name="connsiteY20" fmla="*/ 1666526 h 1998801"/>
              <a:gd name="connsiteX21" fmla="*/ 7727 w 337426"/>
              <a:gd name="connsiteY21" fmla="*/ 1620162 h 1998801"/>
              <a:gd name="connsiteX22" fmla="*/ 51515 w 337426"/>
              <a:gd name="connsiteY22" fmla="*/ 1473343 h 1998801"/>
              <a:gd name="connsiteX23" fmla="*/ 69546 w 337426"/>
              <a:gd name="connsiteY23" fmla="*/ 1408949 h 1998801"/>
              <a:gd name="connsiteX24" fmla="*/ 87576 w 337426"/>
              <a:gd name="connsiteY24" fmla="*/ 1308493 h 1998801"/>
              <a:gd name="connsiteX25" fmla="*/ 100455 w 337426"/>
              <a:gd name="connsiteY25" fmla="*/ 1146220 h 1998801"/>
              <a:gd name="connsiteX26" fmla="*/ 113334 w 337426"/>
              <a:gd name="connsiteY26" fmla="*/ 857733 h 1998801"/>
              <a:gd name="connsiteX27" fmla="*/ 110758 w 337426"/>
              <a:gd name="connsiteY27" fmla="*/ 710914 h 1998801"/>
              <a:gd name="connsiteX28" fmla="*/ 136516 w 337426"/>
              <a:gd name="connsiteY28" fmla="*/ 574398 h 1998801"/>
              <a:gd name="connsiteX29" fmla="*/ 136516 w 337426"/>
              <a:gd name="connsiteY29" fmla="*/ 388942 h 1998801"/>
              <a:gd name="connsiteX30" fmla="*/ 133940 w 337426"/>
              <a:gd name="connsiteY30" fmla="*/ 296214 h 1998801"/>
              <a:gd name="connsiteX31" fmla="*/ 128789 w 337426"/>
              <a:gd name="connsiteY31" fmla="*/ 239547 h 1998801"/>
              <a:gd name="connsiteX32" fmla="*/ 115910 w 337426"/>
              <a:gd name="connsiteY32" fmla="*/ 170001 h 1998801"/>
              <a:gd name="connsiteX33" fmla="*/ 85001 w 337426"/>
              <a:gd name="connsiteY33" fmla="*/ 79849 h 1998801"/>
              <a:gd name="connsiteX34" fmla="*/ 56667 w 337426"/>
              <a:gd name="connsiteY34" fmla="*/ 0 h 1998801"/>
              <a:gd name="connsiteX35" fmla="*/ 265305 w 337426"/>
              <a:gd name="connsiteY35" fmla="*/ 72122 h 1998801"/>
              <a:gd name="connsiteX36" fmla="*/ 293638 w 337426"/>
              <a:gd name="connsiteY36" fmla="*/ 115910 h 1998801"/>
              <a:gd name="connsiteX37" fmla="*/ 314244 w 337426"/>
              <a:gd name="connsiteY37" fmla="*/ 182880 h 1998801"/>
              <a:gd name="connsiteX38" fmla="*/ 332275 w 337426"/>
              <a:gd name="connsiteY38" fmla="*/ 280759 h 1998801"/>
              <a:gd name="connsiteX39" fmla="*/ 337426 w 337426"/>
              <a:gd name="connsiteY39" fmla="*/ 376063 h 19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426" h="1998801">
                <a:moveTo>
                  <a:pt x="337426" y="376063"/>
                </a:moveTo>
                <a:lnTo>
                  <a:pt x="337426" y="548640"/>
                </a:lnTo>
                <a:lnTo>
                  <a:pt x="337426" y="901521"/>
                </a:lnTo>
                <a:lnTo>
                  <a:pt x="327123" y="1236372"/>
                </a:lnTo>
                <a:lnTo>
                  <a:pt x="314244" y="1460464"/>
                </a:lnTo>
                <a:cubicBezTo>
                  <a:pt x="315103" y="1540313"/>
                  <a:pt x="318108" y="1644632"/>
                  <a:pt x="316820" y="1700011"/>
                </a:cubicBezTo>
                <a:lnTo>
                  <a:pt x="314244" y="1743799"/>
                </a:lnTo>
                <a:lnTo>
                  <a:pt x="309093" y="1800466"/>
                </a:lnTo>
                <a:lnTo>
                  <a:pt x="296214" y="1864861"/>
                </a:lnTo>
                <a:lnTo>
                  <a:pt x="283335" y="1906073"/>
                </a:lnTo>
                <a:lnTo>
                  <a:pt x="260153" y="1962740"/>
                </a:lnTo>
                <a:lnTo>
                  <a:pt x="247274" y="1980771"/>
                </a:lnTo>
                <a:lnTo>
                  <a:pt x="224092" y="1993649"/>
                </a:lnTo>
                <a:lnTo>
                  <a:pt x="190607" y="1998801"/>
                </a:lnTo>
                <a:lnTo>
                  <a:pt x="151971" y="1988498"/>
                </a:lnTo>
                <a:lnTo>
                  <a:pt x="113334" y="1965316"/>
                </a:lnTo>
                <a:lnTo>
                  <a:pt x="77273" y="1929255"/>
                </a:lnTo>
                <a:lnTo>
                  <a:pt x="46364" y="1888043"/>
                </a:lnTo>
                <a:lnTo>
                  <a:pt x="23182" y="1828800"/>
                </a:lnTo>
                <a:lnTo>
                  <a:pt x="5152" y="1741224"/>
                </a:lnTo>
                <a:lnTo>
                  <a:pt x="0" y="1666526"/>
                </a:lnTo>
                <a:lnTo>
                  <a:pt x="7727" y="1620162"/>
                </a:lnTo>
                <a:lnTo>
                  <a:pt x="51515" y="1473343"/>
                </a:lnTo>
                <a:lnTo>
                  <a:pt x="69546" y="1408949"/>
                </a:lnTo>
                <a:lnTo>
                  <a:pt x="87576" y="1308493"/>
                </a:lnTo>
                <a:lnTo>
                  <a:pt x="100455" y="1146220"/>
                </a:lnTo>
                <a:lnTo>
                  <a:pt x="113334" y="857733"/>
                </a:lnTo>
                <a:cubicBezTo>
                  <a:pt x="112475" y="808793"/>
                  <a:pt x="111617" y="759854"/>
                  <a:pt x="110758" y="710914"/>
                </a:cubicBezTo>
                <a:lnTo>
                  <a:pt x="136516" y="574398"/>
                </a:lnTo>
                <a:lnTo>
                  <a:pt x="136516" y="388942"/>
                </a:lnTo>
                <a:cubicBezTo>
                  <a:pt x="135657" y="358033"/>
                  <a:pt x="134799" y="327123"/>
                  <a:pt x="133940" y="296214"/>
                </a:cubicBezTo>
                <a:lnTo>
                  <a:pt x="128789" y="239547"/>
                </a:lnTo>
                <a:lnTo>
                  <a:pt x="115910" y="170001"/>
                </a:lnTo>
                <a:lnTo>
                  <a:pt x="85001" y="79849"/>
                </a:lnTo>
                <a:lnTo>
                  <a:pt x="56667" y="0"/>
                </a:lnTo>
                <a:lnTo>
                  <a:pt x="265305" y="72122"/>
                </a:lnTo>
                <a:lnTo>
                  <a:pt x="293638" y="115910"/>
                </a:lnTo>
                <a:lnTo>
                  <a:pt x="314244" y="182880"/>
                </a:lnTo>
                <a:lnTo>
                  <a:pt x="332275" y="280759"/>
                </a:lnTo>
                <a:cubicBezTo>
                  <a:pt x="333134" y="306517"/>
                  <a:pt x="333992" y="332275"/>
                  <a:pt x="337426" y="3760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BD845CF-73BB-4560-9F78-48C0E243EF33}"/>
              </a:ext>
            </a:extLst>
          </p:cNvPr>
          <p:cNvSpPr/>
          <p:nvPr/>
        </p:nvSpPr>
        <p:spPr>
          <a:xfrm rot="16200000">
            <a:off x="5341938" y="3152776"/>
            <a:ext cx="4197350" cy="1539875"/>
          </a:xfrm>
          <a:custGeom>
            <a:avLst/>
            <a:gdLst>
              <a:gd name="connsiteX0" fmla="*/ 3858156 w 4198082"/>
              <a:gd name="connsiteY0" fmla="*/ 567675 h 1539863"/>
              <a:gd name="connsiteX1" fmla="*/ 3827563 w 4198082"/>
              <a:gd name="connsiteY1" fmla="*/ 384116 h 1539863"/>
              <a:gd name="connsiteX2" fmla="*/ 3796970 w 4198082"/>
              <a:gd name="connsiteY2" fmla="*/ 217552 h 1539863"/>
              <a:gd name="connsiteX3" fmla="*/ 3851358 w 4198082"/>
              <a:gd name="connsiteY3" fmla="*/ 0 h 1539863"/>
              <a:gd name="connsiteX4" fmla="*/ 3926141 w 4198082"/>
              <a:gd name="connsiteY4" fmla="*/ 180160 h 1539863"/>
              <a:gd name="connsiteX5" fmla="*/ 3953335 w 4198082"/>
              <a:gd name="connsiteY5" fmla="*/ 305933 h 1539863"/>
              <a:gd name="connsiteX6" fmla="*/ 4004324 w 4198082"/>
              <a:gd name="connsiteY6" fmla="*/ 554078 h 1539863"/>
              <a:gd name="connsiteX7" fmla="*/ 4089306 w 4198082"/>
              <a:gd name="connsiteY7" fmla="*/ 877008 h 1539863"/>
              <a:gd name="connsiteX8" fmla="*/ 4160690 w 4198082"/>
              <a:gd name="connsiteY8" fmla="*/ 1104758 h 1539863"/>
              <a:gd name="connsiteX9" fmla="*/ 4198082 w 4198082"/>
              <a:gd name="connsiteY9" fmla="*/ 1223732 h 1539863"/>
              <a:gd name="connsiteX10" fmla="*/ 4194683 w 4198082"/>
              <a:gd name="connsiteY10" fmla="*/ 1244127 h 1539863"/>
              <a:gd name="connsiteX11" fmla="*/ 4170888 w 4198082"/>
              <a:gd name="connsiteY11" fmla="*/ 1346105 h 1539863"/>
              <a:gd name="connsiteX12" fmla="*/ 4147093 w 4198082"/>
              <a:gd name="connsiteY12" fmla="*/ 1410691 h 1539863"/>
              <a:gd name="connsiteX13" fmla="*/ 4099504 w 4198082"/>
              <a:gd name="connsiteY13" fmla="*/ 1492273 h 1539863"/>
              <a:gd name="connsiteX14" fmla="*/ 4058712 w 4198082"/>
              <a:gd name="connsiteY14" fmla="*/ 1529665 h 1539863"/>
              <a:gd name="connsiteX15" fmla="*/ 4024720 w 4198082"/>
              <a:gd name="connsiteY15" fmla="*/ 1539863 h 1539863"/>
              <a:gd name="connsiteX16" fmla="*/ 3983929 w 4198082"/>
              <a:gd name="connsiteY16" fmla="*/ 1539863 h 1539863"/>
              <a:gd name="connsiteX17" fmla="*/ 3953335 w 4198082"/>
              <a:gd name="connsiteY17" fmla="*/ 1533064 h 1539863"/>
              <a:gd name="connsiteX18" fmla="*/ 3868354 w 4198082"/>
              <a:gd name="connsiteY18" fmla="*/ 1499072 h 1539863"/>
              <a:gd name="connsiteX19" fmla="*/ 3756179 w 4198082"/>
              <a:gd name="connsiteY19" fmla="*/ 1471878 h 1539863"/>
              <a:gd name="connsiteX20" fmla="*/ 3467242 w 4198082"/>
              <a:gd name="connsiteY20" fmla="*/ 1468478 h 1539863"/>
              <a:gd name="connsiteX21" fmla="*/ 2909764 w 4198082"/>
              <a:gd name="connsiteY21" fmla="*/ 1471878 h 1539863"/>
              <a:gd name="connsiteX22" fmla="*/ 2178924 w 4198082"/>
              <a:gd name="connsiteY22" fmla="*/ 1475277 h 1539863"/>
              <a:gd name="connsiteX23" fmla="*/ 1757416 w 4198082"/>
              <a:gd name="connsiteY23" fmla="*/ 1482075 h 1539863"/>
              <a:gd name="connsiteX24" fmla="*/ 1366501 w 4198082"/>
              <a:gd name="connsiteY24" fmla="*/ 1495672 h 1539863"/>
              <a:gd name="connsiteX25" fmla="*/ 972188 w 4198082"/>
              <a:gd name="connsiteY25" fmla="*/ 1512669 h 1539863"/>
              <a:gd name="connsiteX26" fmla="*/ 584672 w 4198082"/>
              <a:gd name="connsiteY26" fmla="*/ 1533064 h 1539863"/>
              <a:gd name="connsiteX27" fmla="*/ 462299 w 4198082"/>
              <a:gd name="connsiteY27" fmla="*/ 1539863 h 1539863"/>
              <a:gd name="connsiteX28" fmla="*/ 390915 w 4198082"/>
              <a:gd name="connsiteY28" fmla="*/ 1536463 h 1539863"/>
              <a:gd name="connsiteX29" fmla="*/ 309333 w 4198082"/>
              <a:gd name="connsiteY29" fmla="*/ 1519467 h 1539863"/>
              <a:gd name="connsiteX30" fmla="*/ 254944 w 4198082"/>
              <a:gd name="connsiteY30" fmla="*/ 1499072 h 1539863"/>
              <a:gd name="connsiteX31" fmla="*/ 190359 w 4198082"/>
              <a:gd name="connsiteY31" fmla="*/ 1471878 h 1539863"/>
              <a:gd name="connsiteX32" fmla="*/ 159765 w 4198082"/>
              <a:gd name="connsiteY32" fmla="*/ 1451482 h 1539863"/>
              <a:gd name="connsiteX33" fmla="*/ 101978 w 4198082"/>
              <a:gd name="connsiteY33" fmla="*/ 1434486 h 1539863"/>
              <a:gd name="connsiteX34" fmla="*/ 54388 w 4198082"/>
              <a:gd name="connsiteY34" fmla="*/ 1414090 h 1539863"/>
              <a:gd name="connsiteX35" fmla="*/ 20396 w 4198082"/>
              <a:gd name="connsiteY35" fmla="*/ 1386896 h 1539863"/>
              <a:gd name="connsiteX36" fmla="*/ 6799 w 4198082"/>
              <a:gd name="connsiteY36" fmla="*/ 1359702 h 1539863"/>
              <a:gd name="connsiteX37" fmla="*/ 0 w 4198082"/>
              <a:gd name="connsiteY37" fmla="*/ 1322310 h 1539863"/>
              <a:gd name="connsiteX38" fmla="*/ 10198 w 4198082"/>
              <a:gd name="connsiteY38" fmla="*/ 1298516 h 1539863"/>
              <a:gd name="connsiteX39" fmla="*/ 37392 w 4198082"/>
              <a:gd name="connsiteY39" fmla="*/ 1271321 h 1539863"/>
              <a:gd name="connsiteX40" fmla="*/ 91780 w 4198082"/>
              <a:gd name="connsiteY40" fmla="*/ 1237329 h 1539863"/>
              <a:gd name="connsiteX41" fmla="*/ 611866 w 4198082"/>
              <a:gd name="connsiteY41" fmla="*/ 1254325 h 1539863"/>
              <a:gd name="connsiteX42" fmla="*/ 768232 w 4198082"/>
              <a:gd name="connsiteY42" fmla="*/ 1244127 h 1539863"/>
              <a:gd name="connsiteX43" fmla="*/ 1070766 w 4198082"/>
              <a:gd name="connsiteY43" fmla="*/ 1240728 h 1539863"/>
              <a:gd name="connsiteX44" fmla="*/ 1689431 w 4198082"/>
              <a:gd name="connsiteY44" fmla="*/ 1230530 h 1539863"/>
              <a:gd name="connsiteX45" fmla="*/ 2161927 w 4198082"/>
              <a:gd name="connsiteY45" fmla="*/ 1223732 h 1539863"/>
              <a:gd name="connsiteX46" fmla="*/ 2906364 w 4198082"/>
              <a:gd name="connsiteY46" fmla="*/ 1227131 h 1539863"/>
              <a:gd name="connsiteX47" fmla="*/ 3202100 w 4198082"/>
              <a:gd name="connsiteY47" fmla="*/ 1227131 h 1539863"/>
              <a:gd name="connsiteX48" fmla="*/ 3728985 w 4198082"/>
              <a:gd name="connsiteY48" fmla="*/ 1223732 h 1539863"/>
              <a:gd name="connsiteX49" fmla="*/ 3875153 w 4198082"/>
              <a:gd name="connsiteY49" fmla="*/ 1227131 h 1539863"/>
              <a:gd name="connsiteX50" fmla="*/ 3919343 w 4198082"/>
              <a:gd name="connsiteY50" fmla="*/ 1213534 h 1539863"/>
              <a:gd name="connsiteX51" fmla="*/ 3936339 w 4198082"/>
              <a:gd name="connsiteY51" fmla="*/ 1199937 h 1539863"/>
              <a:gd name="connsiteX52" fmla="*/ 3949936 w 4198082"/>
              <a:gd name="connsiteY52" fmla="*/ 1169344 h 1539863"/>
              <a:gd name="connsiteX53" fmla="*/ 3953335 w 4198082"/>
              <a:gd name="connsiteY53" fmla="*/ 1138750 h 1539863"/>
              <a:gd name="connsiteX54" fmla="*/ 3956735 w 4198082"/>
              <a:gd name="connsiteY54" fmla="*/ 1087762 h 1539863"/>
              <a:gd name="connsiteX55" fmla="*/ 3932940 w 4198082"/>
              <a:gd name="connsiteY55" fmla="*/ 972187 h 1539863"/>
              <a:gd name="connsiteX56" fmla="*/ 3888750 w 4198082"/>
              <a:gd name="connsiteY56" fmla="*/ 727440 h 1539863"/>
              <a:gd name="connsiteX57" fmla="*/ 3858156 w 4198082"/>
              <a:gd name="connsiteY57" fmla="*/ 567675 h 15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198082" h="1539863">
                <a:moveTo>
                  <a:pt x="3858156" y="567675"/>
                </a:moveTo>
                <a:lnTo>
                  <a:pt x="3827563" y="384116"/>
                </a:lnTo>
                <a:lnTo>
                  <a:pt x="3796970" y="217552"/>
                </a:lnTo>
                <a:lnTo>
                  <a:pt x="3851358" y="0"/>
                </a:lnTo>
                <a:lnTo>
                  <a:pt x="3926141" y="180160"/>
                </a:lnTo>
                <a:lnTo>
                  <a:pt x="3953335" y="305933"/>
                </a:lnTo>
                <a:lnTo>
                  <a:pt x="4004324" y="554078"/>
                </a:lnTo>
                <a:lnTo>
                  <a:pt x="4089306" y="877008"/>
                </a:lnTo>
                <a:lnTo>
                  <a:pt x="4160690" y="1104758"/>
                </a:lnTo>
                <a:lnTo>
                  <a:pt x="4198082" y="1223732"/>
                </a:lnTo>
                <a:lnTo>
                  <a:pt x="4194683" y="1244127"/>
                </a:lnTo>
                <a:lnTo>
                  <a:pt x="4170888" y="1346105"/>
                </a:lnTo>
                <a:lnTo>
                  <a:pt x="4147093" y="1410691"/>
                </a:lnTo>
                <a:lnTo>
                  <a:pt x="4099504" y="1492273"/>
                </a:lnTo>
                <a:lnTo>
                  <a:pt x="4058712" y="1529665"/>
                </a:lnTo>
                <a:lnTo>
                  <a:pt x="4024720" y="1539863"/>
                </a:lnTo>
                <a:lnTo>
                  <a:pt x="3983929" y="1539863"/>
                </a:lnTo>
                <a:lnTo>
                  <a:pt x="3953335" y="1533064"/>
                </a:lnTo>
                <a:lnTo>
                  <a:pt x="3868354" y="1499072"/>
                </a:lnTo>
                <a:lnTo>
                  <a:pt x="3756179" y="1471878"/>
                </a:lnTo>
                <a:lnTo>
                  <a:pt x="3467242" y="1468478"/>
                </a:lnTo>
                <a:lnTo>
                  <a:pt x="2909764" y="1471878"/>
                </a:lnTo>
                <a:lnTo>
                  <a:pt x="2178924" y="1475277"/>
                </a:lnTo>
                <a:lnTo>
                  <a:pt x="1757416" y="1482075"/>
                </a:lnTo>
                <a:lnTo>
                  <a:pt x="1366501" y="1495672"/>
                </a:lnTo>
                <a:lnTo>
                  <a:pt x="972188" y="1512669"/>
                </a:lnTo>
                <a:lnTo>
                  <a:pt x="584672" y="1533064"/>
                </a:lnTo>
                <a:lnTo>
                  <a:pt x="462299" y="1539863"/>
                </a:lnTo>
                <a:lnTo>
                  <a:pt x="390915" y="1536463"/>
                </a:lnTo>
                <a:lnTo>
                  <a:pt x="309333" y="1519467"/>
                </a:lnTo>
                <a:lnTo>
                  <a:pt x="254944" y="1499072"/>
                </a:lnTo>
                <a:lnTo>
                  <a:pt x="190359" y="1471878"/>
                </a:lnTo>
                <a:lnTo>
                  <a:pt x="159765" y="1451482"/>
                </a:lnTo>
                <a:lnTo>
                  <a:pt x="101978" y="1434486"/>
                </a:lnTo>
                <a:lnTo>
                  <a:pt x="54388" y="1414090"/>
                </a:lnTo>
                <a:lnTo>
                  <a:pt x="20396" y="1386896"/>
                </a:lnTo>
                <a:lnTo>
                  <a:pt x="6799" y="1359702"/>
                </a:lnTo>
                <a:lnTo>
                  <a:pt x="0" y="1322310"/>
                </a:lnTo>
                <a:lnTo>
                  <a:pt x="10198" y="1298516"/>
                </a:lnTo>
                <a:lnTo>
                  <a:pt x="37392" y="1271321"/>
                </a:lnTo>
                <a:lnTo>
                  <a:pt x="91780" y="1237329"/>
                </a:lnTo>
                <a:lnTo>
                  <a:pt x="611866" y="1254325"/>
                </a:lnTo>
                <a:lnTo>
                  <a:pt x="768232" y="1244127"/>
                </a:lnTo>
                <a:lnTo>
                  <a:pt x="1070766" y="1240728"/>
                </a:lnTo>
                <a:lnTo>
                  <a:pt x="1689431" y="1230530"/>
                </a:lnTo>
                <a:lnTo>
                  <a:pt x="2161927" y="1223732"/>
                </a:lnTo>
                <a:lnTo>
                  <a:pt x="2906364" y="1227131"/>
                </a:lnTo>
                <a:lnTo>
                  <a:pt x="3202100" y="1227131"/>
                </a:lnTo>
                <a:lnTo>
                  <a:pt x="3728985" y="1223732"/>
                </a:lnTo>
                <a:lnTo>
                  <a:pt x="3875153" y="1227131"/>
                </a:lnTo>
                <a:lnTo>
                  <a:pt x="3919343" y="1213534"/>
                </a:lnTo>
                <a:lnTo>
                  <a:pt x="3936339" y="1199937"/>
                </a:lnTo>
                <a:lnTo>
                  <a:pt x="3949936" y="1169344"/>
                </a:lnTo>
                <a:lnTo>
                  <a:pt x="3953335" y="1138750"/>
                </a:lnTo>
                <a:lnTo>
                  <a:pt x="3956735" y="1087762"/>
                </a:lnTo>
                <a:lnTo>
                  <a:pt x="3932940" y="972187"/>
                </a:lnTo>
                <a:lnTo>
                  <a:pt x="3888750" y="727440"/>
                </a:lnTo>
                <a:lnTo>
                  <a:pt x="3858156" y="567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043277A-63B3-4FD4-B2E7-CA6A0DC12CE5}"/>
              </a:ext>
            </a:extLst>
          </p:cNvPr>
          <p:cNvSpPr/>
          <p:nvPr/>
        </p:nvSpPr>
        <p:spPr>
          <a:xfrm>
            <a:off x="7281863" y="5303839"/>
            <a:ext cx="647700" cy="657225"/>
          </a:xfrm>
          <a:custGeom>
            <a:avLst/>
            <a:gdLst>
              <a:gd name="connsiteX0" fmla="*/ 381000 w 647700"/>
              <a:gd name="connsiteY0" fmla="*/ 135731 h 657225"/>
              <a:gd name="connsiteX1" fmla="*/ 514350 w 647700"/>
              <a:gd name="connsiteY1" fmla="*/ 178594 h 657225"/>
              <a:gd name="connsiteX2" fmla="*/ 559593 w 647700"/>
              <a:gd name="connsiteY2" fmla="*/ 190500 h 657225"/>
              <a:gd name="connsiteX3" fmla="*/ 597693 w 647700"/>
              <a:gd name="connsiteY3" fmla="*/ 192881 h 657225"/>
              <a:gd name="connsiteX4" fmla="*/ 619125 w 647700"/>
              <a:gd name="connsiteY4" fmla="*/ 180975 h 657225"/>
              <a:gd name="connsiteX5" fmla="*/ 631031 w 647700"/>
              <a:gd name="connsiteY5" fmla="*/ 164306 h 657225"/>
              <a:gd name="connsiteX6" fmla="*/ 635793 w 647700"/>
              <a:gd name="connsiteY6" fmla="*/ 145256 h 657225"/>
              <a:gd name="connsiteX7" fmla="*/ 647700 w 647700"/>
              <a:gd name="connsiteY7" fmla="*/ 73819 h 657225"/>
              <a:gd name="connsiteX8" fmla="*/ 647700 w 647700"/>
              <a:gd name="connsiteY8" fmla="*/ 657225 h 657225"/>
              <a:gd name="connsiteX9" fmla="*/ 602456 w 647700"/>
              <a:gd name="connsiteY9" fmla="*/ 590550 h 657225"/>
              <a:gd name="connsiteX10" fmla="*/ 581025 w 647700"/>
              <a:gd name="connsiteY10" fmla="*/ 540544 h 657225"/>
              <a:gd name="connsiteX11" fmla="*/ 547687 w 647700"/>
              <a:gd name="connsiteY11" fmla="*/ 488156 h 657225"/>
              <a:gd name="connsiteX12" fmla="*/ 509587 w 647700"/>
              <a:gd name="connsiteY12" fmla="*/ 440531 h 657225"/>
              <a:gd name="connsiteX13" fmla="*/ 457200 w 647700"/>
              <a:gd name="connsiteY13" fmla="*/ 378619 h 657225"/>
              <a:gd name="connsiteX14" fmla="*/ 435768 w 647700"/>
              <a:gd name="connsiteY14" fmla="*/ 357187 h 657225"/>
              <a:gd name="connsiteX15" fmla="*/ 342900 w 647700"/>
              <a:gd name="connsiteY15" fmla="*/ 300037 h 657225"/>
              <a:gd name="connsiteX16" fmla="*/ 190500 w 647700"/>
              <a:gd name="connsiteY16" fmla="*/ 195262 h 657225"/>
              <a:gd name="connsiteX17" fmla="*/ 71437 w 647700"/>
              <a:gd name="connsiteY17" fmla="*/ 111919 h 657225"/>
              <a:gd name="connsiteX18" fmla="*/ 11906 w 647700"/>
              <a:gd name="connsiteY18" fmla="*/ 71437 h 657225"/>
              <a:gd name="connsiteX19" fmla="*/ 4762 w 647700"/>
              <a:gd name="connsiteY19" fmla="*/ 54769 h 657225"/>
              <a:gd name="connsiteX20" fmla="*/ 0 w 647700"/>
              <a:gd name="connsiteY20" fmla="*/ 28575 h 657225"/>
              <a:gd name="connsiteX21" fmla="*/ 0 w 647700"/>
              <a:gd name="connsiteY21" fmla="*/ 7144 h 657225"/>
              <a:gd name="connsiteX22" fmla="*/ 19050 w 647700"/>
              <a:gd name="connsiteY22" fmla="*/ 0 h 657225"/>
              <a:gd name="connsiteX23" fmla="*/ 45243 w 647700"/>
              <a:gd name="connsiteY23" fmla="*/ 2381 h 657225"/>
              <a:gd name="connsiteX24" fmla="*/ 71437 w 647700"/>
              <a:gd name="connsiteY24" fmla="*/ 11906 h 657225"/>
              <a:gd name="connsiteX25" fmla="*/ 135731 w 647700"/>
              <a:gd name="connsiteY25" fmla="*/ 42862 h 657225"/>
              <a:gd name="connsiteX26" fmla="*/ 228600 w 647700"/>
              <a:gd name="connsiteY26" fmla="*/ 83344 h 657225"/>
              <a:gd name="connsiteX27" fmla="*/ 381000 w 647700"/>
              <a:gd name="connsiteY27" fmla="*/ 135731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7700" h="657225">
                <a:moveTo>
                  <a:pt x="381000" y="135731"/>
                </a:moveTo>
                <a:lnTo>
                  <a:pt x="514350" y="178594"/>
                </a:lnTo>
                <a:lnTo>
                  <a:pt x="559593" y="190500"/>
                </a:lnTo>
                <a:lnTo>
                  <a:pt x="597693" y="192881"/>
                </a:lnTo>
                <a:lnTo>
                  <a:pt x="619125" y="180975"/>
                </a:lnTo>
                <a:lnTo>
                  <a:pt x="631031" y="164306"/>
                </a:lnTo>
                <a:lnTo>
                  <a:pt x="635793" y="145256"/>
                </a:lnTo>
                <a:lnTo>
                  <a:pt x="647700" y="73819"/>
                </a:lnTo>
                <a:lnTo>
                  <a:pt x="647700" y="657225"/>
                </a:lnTo>
                <a:lnTo>
                  <a:pt x="602456" y="590550"/>
                </a:lnTo>
                <a:lnTo>
                  <a:pt x="581025" y="540544"/>
                </a:lnTo>
                <a:lnTo>
                  <a:pt x="547687" y="488156"/>
                </a:lnTo>
                <a:lnTo>
                  <a:pt x="509587" y="440531"/>
                </a:lnTo>
                <a:lnTo>
                  <a:pt x="457200" y="378619"/>
                </a:lnTo>
                <a:lnTo>
                  <a:pt x="435768" y="357187"/>
                </a:lnTo>
                <a:lnTo>
                  <a:pt x="342900" y="300037"/>
                </a:lnTo>
                <a:lnTo>
                  <a:pt x="190500" y="195262"/>
                </a:lnTo>
                <a:lnTo>
                  <a:pt x="71437" y="111919"/>
                </a:lnTo>
                <a:lnTo>
                  <a:pt x="11906" y="71437"/>
                </a:lnTo>
                <a:lnTo>
                  <a:pt x="4762" y="54769"/>
                </a:lnTo>
                <a:lnTo>
                  <a:pt x="0" y="28575"/>
                </a:lnTo>
                <a:lnTo>
                  <a:pt x="0" y="7144"/>
                </a:lnTo>
                <a:lnTo>
                  <a:pt x="19050" y="0"/>
                </a:lnTo>
                <a:lnTo>
                  <a:pt x="45243" y="2381"/>
                </a:lnTo>
                <a:lnTo>
                  <a:pt x="71437" y="11906"/>
                </a:lnTo>
                <a:lnTo>
                  <a:pt x="135731" y="42862"/>
                </a:lnTo>
                <a:lnTo>
                  <a:pt x="228600" y="83344"/>
                </a:lnTo>
                <a:lnTo>
                  <a:pt x="381000" y="1357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475CDF3-F49C-46D1-B77F-566638AD3190}"/>
              </a:ext>
            </a:extLst>
          </p:cNvPr>
          <p:cNvSpPr/>
          <p:nvPr/>
        </p:nvSpPr>
        <p:spPr>
          <a:xfrm>
            <a:off x="6723064" y="2922589"/>
            <a:ext cx="1271587" cy="327025"/>
          </a:xfrm>
          <a:custGeom>
            <a:avLst/>
            <a:gdLst>
              <a:gd name="connsiteX0" fmla="*/ 607219 w 1271587"/>
              <a:gd name="connsiteY0" fmla="*/ 119062 h 328612"/>
              <a:gd name="connsiteX1" fmla="*/ 485775 w 1271587"/>
              <a:gd name="connsiteY1" fmla="*/ 138112 h 328612"/>
              <a:gd name="connsiteX2" fmla="*/ 319087 w 1271587"/>
              <a:gd name="connsiteY2" fmla="*/ 150019 h 328612"/>
              <a:gd name="connsiteX3" fmla="*/ 173831 w 1271587"/>
              <a:gd name="connsiteY3" fmla="*/ 150019 h 328612"/>
              <a:gd name="connsiteX4" fmla="*/ 145256 w 1271587"/>
              <a:gd name="connsiteY4" fmla="*/ 150019 h 328612"/>
              <a:gd name="connsiteX5" fmla="*/ 0 w 1271587"/>
              <a:gd name="connsiteY5" fmla="*/ 185737 h 328612"/>
              <a:gd name="connsiteX6" fmla="*/ 169069 w 1271587"/>
              <a:gd name="connsiteY6" fmla="*/ 304800 h 328612"/>
              <a:gd name="connsiteX7" fmla="*/ 257175 w 1271587"/>
              <a:gd name="connsiteY7" fmla="*/ 319087 h 328612"/>
              <a:gd name="connsiteX8" fmla="*/ 321469 w 1271587"/>
              <a:gd name="connsiteY8" fmla="*/ 328612 h 328612"/>
              <a:gd name="connsiteX9" fmla="*/ 342900 w 1271587"/>
              <a:gd name="connsiteY9" fmla="*/ 326231 h 328612"/>
              <a:gd name="connsiteX10" fmla="*/ 511969 w 1271587"/>
              <a:gd name="connsiteY10" fmla="*/ 300037 h 328612"/>
              <a:gd name="connsiteX11" fmla="*/ 771525 w 1271587"/>
              <a:gd name="connsiteY11" fmla="*/ 259556 h 328612"/>
              <a:gd name="connsiteX12" fmla="*/ 1028700 w 1271587"/>
              <a:gd name="connsiteY12" fmla="*/ 219075 h 328612"/>
              <a:gd name="connsiteX13" fmla="*/ 1193006 w 1271587"/>
              <a:gd name="connsiteY13" fmla="*/ 195262 h 328612"/>
              <a:gd name="connsiteX14" fmla="*/ 1271587 w 1271587"/>
              <a:gd name="connsiteY14" fmla="*/ 159544 h 328612"/>
              <a:gd name="connsiteX15" fmla="*/ 1197769 w 1271587"/>
              <a:gd name="connsiteY15" fmla="*/ 78581 h 328612"/>
              <a:gd name="connsiteX16" fmla="*/ 1138237 w 1271587"/>
              <a:gd name="connsiteY16" fmla="*/ 30956 h 328612"/>
              <a:gd name="connsiteX17" fmla="*/ 1095375 w 1271587"/>
              <a:gd name="connsiteY17" fmla="*/ 7144 h 328612"/>
              <a:gd name="connsiteX18" fmla="*/ 1064419 w 1271587"/>
              <a:gd name="connsiteY18" fmla="*/ 0 h 328612"/>
              <a:gd name="connsiteX19" fmla="*/ 1033462 w 1271587"/>
              <a:gd name="connsiteY19" fmla="*/ 2381 h 328612"/>
              <a:gd name="connsiteX20" fmla="*/ 995362 w 1271587"/>
              <a:gd name="connsiteY20" fmla="*/ 9525 h 328612"/>
              <a:gd name="connsiteX21" fmla="*/ 933450 w 1271587"/>
              <a:gd name="connsiteY21" fmla="*/ 30956 h 328612"/>
              <a:gd name="connsiteX22" fmla="*/ 826294 w 1271587"/>
              <a:gd name="connsiteY22" fmla="*/ 71437 h 328612"/>
              <a:gd name="connsiteX23" fmla="*/ 714375 w 1271587"/>
              <a:gd name="connsiteY23" fmla="*/ 102394 h 328612"/>
              <a:gd name="connsiteX24" fmla="*/ 607219 w 1271587"/>
              <a:gd name="connsiteY24" fmla="*/ 119062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71587" h="328612">
                <a:moveTo>
                  <a:pt x="607219" y="119062"/>
                </a:moveTo>
                <a:lnTo>
                  <a:pt x="485775" y="138112"/>
                </a:lnTo>
                <a:lnTo>
                  <a:pt x="319087" y="150019"/>
                </a:lnTo>
                <a:lnTo>
                  <a:pt x="173831" y="150019"/>
                </a:lnTo>
                <a:lnTo>
                  <a:pt x="145256" y="150019"/>
                </a:lnTo>
                <a:lnTo>
                  <a:pt x="0" y="185737"/>
                </a:lnTo>
                <a:lnTo>
                  <a:pt x="169069" y="304800"/>
                </a:lnTo>
                <a:lnTo>
                  <a:pt x="257175" y="319087"/>
                </a:lnTo>
                <a:lnTo>
                  <a:pt x="321469" y="328612"/>
                </a:lnTo>
                <a:lnTo>
                  <a:pt x="342900" y="326231"/>
                </a:lnTo>
                <a:lnTo>
                  <a:pt x="511969" y="300037"/>
                </a:lnTo>
                <a:lnTo>
                  <a:pt x="771525" y="259556"/>
                </a:lnTo>
                <a:lnTo>
                  <a:pt x="1028700" y="219075"/>
                </a:lnTo>
                <a:lnTo>
                  <a:pt x="1193006" y="195262"/>
                </a:lnTo>
                <a:lnTo>
                  <a:pt x="1271587" y="159544"/>
                </a:lnTo>
                <a:lnTo>
                  <a:pt x="1197769" y="78581"/>
                </a:lnTo>
                <a:lnTo>
                  <a:pt x="1138237" y="30956"/>
                </a:lnTo>
                <a:lnTo>
                  <a:pt x="1095375" y="7144"/>
                </a:lnTo>
                <a:lnTo>
                  <a:pt x="1064419" y="0"/>
                </a:lnTo>
                <a:lnTo>
                  <a:pt x="1033462" y="2381"/>
                </a:lnTo>
                <a:lnTo>
                  <a:pt x="995362" y="9525"/>
                </a:lnTo>
                <a:lnTo>
                  <a:pt x="933450" y="30956"/>
                </a:lnTo>
                <a:lnTo>
                  <a:pt x="826294" y="71437"/>
                </a:lnTo>
                <a:lnTo>
                  <a:pt x="714375" y="102394"/>
                </a:lnTo>
                <a:lnTo>
                  <a:pt x="607219" y="1190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F11B880-DA7C-4679-A225-8596B74F2168}"/>
              </a:ext>
            </a:extLst>
          </p:cNvPr>
          <p:cNvSpPr/>
          <p:nvPr/>
        </p:nvSpPr>
        <p:spPr>
          <a:xfrm>
            <a:off x="6705601" y="3943351"/>
            <a:ext cx="1319213" cy="271463"/>
          </a:xfrm>
          <a:custGeom>
            <a:avLst/>
            <a:gdLst>
              <a:gd name="connsiteX0" fmla="*/ 514350 w 1319213"/>
              <a:gd name="connsiteY0" fmla="*/ 92869 h 271463"/>
              <a:gd name="connsiteX1" fmla="*/ 333375 w 1319213"/>
              <a:gd name="connsiteY1" fmla="*/ 109538 h 271463"/>
              <a:gd name="connsiteX2" fmla="*/ 147638 w 1319213"/>
              <a:gd name="connsiteY2" fmla="*/ 114300 h 271463"/>
              <a:gd name="connsiteX3" fmla="*/ 0 w 1319213"/>
              <a:gd name="connsiteY3" fmla="*/ 152400 h 271463"/>
              <a:gd name="connsiteX4" fmla="*/ 123825 w 1319213"/>
              <a:gd name="connsiteY4" fmla="*/ 266700 h 271463"/>
              <a:gd name="connsiteX5" fmla="*/ 226219 w 1319213"/>
              <a:gd name="connsiteY5" fmla="*/ 271463 h 271463"/>
              <a:gd name="connsiteX6" fmla="*/ 502444 w 1319213"/>
              <a:gd name="connsiteY6" fmla="*/ 261938 h 271463"/>
              <a:gd name="connsiteX7" fmla="*/ 735806 w 1319213"/>
              <a:gd name="connsiteY7" fmla="*/ 240506 h 271463"/>
              <a:gd name="connsiteX8" fmla="*/ 969169 w 1319213"/>
              <a:gd name="connsiteY8" fmla="*/ 216694 h 271463"/>
              <a:gd name="connsiteX9" fmla="*/ 1104900 w 1319213"/>
              <a:gd name="connsiteY9" fmla="*/ 204788 h 271463"/>
              <a:gd name="connsiteX10" fmla="*/ 1212056 w 1319213"/>
              <a:gd name="connsiteY10" fmla="*/ 142875 h 271463"/>
              <a:gd name="connsiteX11" fmla="*/ 1319213 w 1319213"/>
              <a:gd name="connsiteY11" fmla="*/ 80963 h 271463"/>
              <a:gd name="connsiteX12" fmla="*/ 1209675 w 1319213"/>
              <a:gd name="connsiteY12" fmla="*/ 2381 h 271463"/>
              <a:gd name="connsiteX13" fmla="*/ 1076325 w 1319213"/>
              <a:gd name="connsiteY13" fmla="*/ 0 h 271463"/>
              <a:gd name="connsiteX14" fmla="*/ 1028700 w 1319213"/>
              <a:gd name="connsiteY14" fmla="*/ 2381 h 271463"/>
              <a:gd name="connsiteX15" fmla="*/ 933450 w 1319213"/>
              <a:gd name="connsiteY15" fmla="*/ 28575 h 271463"/>
              <a:gd name="connsiteX16" fmla="*/ 778669 w 1319213"/>
              <a:gd name="connsiteY16" fmla="*/ 59531 h 271463"/>
              <a:gd name="connsiteX17" fmla="*/ 607219 w 1319213"/>
              <a:gd name="connsiteY17" fmla="*/ 83344 h 271463"/>
              <a:gd name="connsiteX18" fmla="*/ 514350 w 1319213"/>
              <a:gd name="connsiteY18" fmla="*/ 92869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213" h="271463">
                <a:moveTo>
                  <a:pt x="514350" y="92869"/>
                </a:moveTo>
                <a:lnTo>
                  <a:pt x="333375" y="109538"/>
                </a:lnTo>
                <a:lnTo>
                  <a:pt x="147638" y="114300"/>
                </a:lnTo>
                <a:lnTo>
                  <a:pt x="0" y="152400"/>
                </a:lnTo>
                <a:lnTo>
                  <a:pt x="123825" y="266700"/>
                </a:lnTo>
                <a:lnTo>
                  <a:pt x="226219" y="271463"/>
                </a:lnTo>
                <a:lnTo>
                  <a:pt x="502444" y="261938"/>
                </a:lnTo>
                <a:lnTo>
                  <a:pt x="735806" y="240506"/>
                </a:lnTo>
                <a:lnTo>
                  <a:pt x="969169" y="216694"/>
                </a:lnTo>
                <a:lnTo>
                  <a:pt x="1104900" y="204788"/>
                </a:lnTo>
                <a:lnTo>
                  <a:pt x="1212056" y="142875"/>
                </a:lnTo>
                <a:lnTo>
                  <a:pt x="1319213" y="80963"/>
                </a:lnTo>
                <a:lnTo>
                  <a:pt x="1209675" y="2381"/>
                </a:lnTo>
                <a:lnTo>
                  <a:pt x="1076325" y="0"/>
                </a:lnTo>
                <a:lnTo>
                  <a:pt x="1028700" y="2381"/>
                </a:lnTo>
                <a:lnTo>
                  <a:pt x="933450" y="28575"/>
                </a:lnTo>
                <a:lnTo>
                  <a:pt x="778669" y="59531"/>
                </a:lnTo>
                <a:lnTo>
                  <a:pt x="607219" y="83344"/>
                </a:lnTo>
                <a:lnTo>
                  <a:pt x="514350" y="928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BC0B64-E25C-4E34-BA9B-A534F740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182" y="1455409"/>
            <a:ext cx="4633362" cy="453581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76D79ED-9BA7-4CBC-9BB2-4F9AC275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75" y="1485572"/>
            <a:ext cx="463336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 animBg="1"/>
      <p:bldP spid="9" grpId="0" animBg="1"/>
      <p:bldP spid="14" grpId="0" animBg="1"/>
      <p:bldP spid="4" grpId="0" animBg="1"/>
      <p:bldP spid="6" grpId="0" animBg="1"/>
      <p:bldP spid="7" grpId="0" animBg="1"/>
      <p:bldP spid="8" grpId="0" animBg="1"/>
      <p:bldP spid="10" grpId="0" animBg="1"/>
      <p:bldP spid="15" grpId="0" animBg="1"/>
      <p:bldP spid="17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F37BEE-AE93-49E2-B476-A440F446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1161091"/>
            <a:ext cx="463336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5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9DA0620-8BF5-4013-92D6-4B7958F7C437}"/>
              </a:ext>
            </a:extLst>
          </p:cNvPr>
          <p:cNvSpPr/>
          <p:nvPr/>
        </p:nvSpPr>
        <p:spPr>
          <a:xfrm>
            <a:off x="3895726" y="3119438"/>
            <a:ext cx="1076325" cy="520700"/>
          </a:xfrm>
          <a:custGeom>
            <a:avLst/>
            <a:gdLst>
              <a:gd name="connsiteX0" fmla="*/ 716756 w 1076325"/>
              <a:gd name="connsiteY0" fmla="*/ 335756 h 521493"/>
              <a:gd name="connsiteX1" fmla="*/ 571500 w 1076325"/>
              <a:gd name="connsiteY1" fmla="*/ 392906 h 521493"/>
              <a:gd name="connsiteX2" fmla="*/ 538163 w 1076325"/>
              <a:gd name="connsiteY2" fmla="*/ 416718 h 521493"/>
              <a:gd name="connsiteX3" fmla="*/ 416719 w 1076325"/>
              <a:gd name="connsiteY3" fmla="*/ 500062 h 521493"/>
              <a:gd name="connsiteX4" fmla="*/ 390525 w 1076325"/>
              <a:gd name="connsiteY4" fmla="*/ 514350 h 521493"/>
              <a:gd name="connsiteX5" fmla="*/ 364331 w 1076325"/>
              <a:gd name="connsiteY5" fmla="*/ 521493 h 521493"/>
              <a:gd name="connsiteX6" fmla="*/ 335756 w 1076325"/>
              <a:gd name="connsiteY6" fmla="*/ 519112 h 521493"/>
              <a:gd name="connsiteX7" fmla="*/ 304800 w 1076325"/>
              <a:gd name="connsiteY7" fmla="*/ 514350 h 521493"/>
              <a:gd name="connsiteX8" fmla="*/ 269081 w 1076325"/>
              <a:gd name="connsiteY8" fmla="*/ 492918 h 521493"/>
              <a:gd name="connsiteX9" fmla="*/ 159544 w 1076325"/>
              <a:gd name="connsiteY9" fmla="*/ 373856 h 521493"/>
              <a:gd name="connsiteX10" fmla="*/ 40481 w 1076325"/>
              <a:gd name="connsiteY10" fmla="*/ 180975 h 521493"/>
              <a:gd name="connsiteX11" fmla="*/ 2381 w 1076325"/>
              <a:gd name="connsiteY11" fmla="*/ 97631 h 521493"/>
              <a:gd name="connsiteX12" fmla="*/ 0 w 1076325"/>
              <a:gd name="connsiteY12" fmla="*/ 71437 h 521493"/>
              <a:gd name="connsiteX13" fmla="*/ 2381 w 1076325"/>
              <a:gd name="connsiteY13" fmla="*/ 59531 h 521493"/>
              <a:gd name="connsiteX14" fmla="*/ 9525 w 1076325"/>
              <a:gd name="connsiteY14" fmla="*/ 47625 h 521493"/>
              <a:gd name="connsiteX15" fmla="*/ 21431 w 1076325"/>
              <a:gd name="connsiteY15" fmla="*/ 42862 h 521493"/>
              <a:gd name="connsiteX16" fmla="*/ 40481 w 1076325"/>
              <a:gd name="connsiteY16" fmla="*/ 50006 h 521493"/>
              <a:gd name="connsiteX17" fmla="*/ 59531 w 1076325"/>
              <a:gd name="connsiteY17" fmla="*/ 64293 h 521493"/>
              <a:gd name="connsiteX18" fmla="*/ 97631 w 1076325"/>
              <a:gd name="connsiteY18" fmla="*/ 109537 h 521493"/>
              <a:gd name="connsiteX19" fmla="*/ 138113 w 1076325"/>
              <a:gd name="connsiteY19" fmla="*/ 145256 h 521493"/>
              <a:gd name="connsiteX20" fmla="*/ 211931 w 1076325"/>
              <a:gd name="connsiteY20" fmla="*/ 190500 h 521493"/>
              <a:gd name="connsiteX21" fmla="*/ 247650 w 1076325"/>
              <a:gd name="connsiteY21" fmla="*/ 197643 h 521493"/>
              <a:gd name="connsiteX22" fmla="*/ 302419 w 1076325"/>
              <a:gd name="connsiteY22" fmla="*/ 200025 h 521493"/>
              <a:gd name="connsiteX23" fmla="*/ 376238 w 1076325"/>
              <a:gd name="connsiteY23" fmla="*/ 202406 h 521493"/>
              <a:gd name="connsiteX24" fmla="*/ 414338 w 1076325"/>
              <a:gd name="connsiteY24" fmla="*/ 197643 h 521493"/>
              <a:gd name="connsiteX25" fmla="*/ 747713 w 1076325"/>
              <a:gd name="connsiteY25" fmla="*/ 95250 h 521493"/>
              <a:gd name="connsiteX26" fmla="*/ 1012031 w 1076325"/>
              <a:gd name="connsiteY26" fmla="*/ 19050 h 521493"/>
              <a:gd name="connsiteX27" fmla="*/ 1071563 w 1076325"/>
              <a:gd name="connsiteY27" fmla="*/ 0 h 521493"/>
              <a:gd name="connsiteX28" fmla="*/ 1076325 w 1076325"/>
              <a:gd name="connsiteY28" fmla="*/ 226218 h 521493"/>
              <a:gd name="connsiteX29" fmla="*/ 1019175 w 1076325"/>
              <a:gd name="connsiteY29" fmla="*/ 226218 h 521493"/>
              <a:gd name="connsiteX30" fmla="*/ 973931 w 1076325"/>
              <a:gd name="connsiteY30" fmla="*/ 240506 h 521493"/>
              <a:gd name="connsiteX31" fmla="*/ 716756 w 1076325"/>
              <a:gd name="connsiteY31" fmla="*/ 335756 h 5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6325" h="521493">
                <a:moveTo>
                  <a:pt x="716756" y="335756"/>
                </a:moveTo>
                <a:lnTo>
                  <a:pt x="571500" y="392906"/>
                </a:lnTo>
                <a:lnTo>
                  <a:pt x="538163" y="416718"/>
                </a:lnTo>
                <a:lnTo>
                  <a:pt x="416719" y="500062"/>
                </a:lnTo>
                <a:lnTo>
                  <a:pt x="390525" y="514350"/>
                </a:lnTo>
                <a:lnTo>
                  <a:pt x="364331" y="521493"/>
                </a:lnTo>
                <a:lnTo>
                  <a:pt x="335756" y="519112"/>
                </a:lnTo>
                <a:lnTo>
                  <a:pt x="304800" y="514350"/>
                </a:lnTo>
                <a:lnTo>
                  <a:pt x="269081" y="492918"/>
                </a:lnTo>
                <a:lnTo>
                  <a:pt x="159544" y="373856"/>
                </a:lnTo>
                <a:lnTo>
                  <a:pt x="40481" y="180975"/>
                </a:lnTo>
                <a:lnTo>
                  <a:pt x="2381" y="97631"/>
                </a:lnTo>
                <a:lnTo>
                  <a:pt x="0" y="71437"/>
                </a:lnTo>
                <a:lnTo>
                  <a:pt x="2381" y="59531"/>
                </a:lnTo>
                <a:lnTo>
                  <a:pt x="9525" y="47625"/>
                </a:lnTo>
                <a:lnTo>
                  <a:pt x="21431" y="42862"/>
                </a:lnTo>
                <a:lnTo>
                  <a:pt x="40481" y="50006"/>
                </a:lnTo>
                <a:lnTo>
                  <a:pt x="59531" y="64293"/>
                </a:lnTo>
                <a:lnTo>
                  <a:pt x="97631" y="109537"/>
                </a:lnTo>
                <a:lnTo>
                  <a:pt x="138113" y="145256"/>
                </a:lnTo>
                <a:lnTo>
                  <a:pt x="211931" y="190500"/>
                </a:lnTo>
                <a:lnTo>
                  <a:pt x="247650" y="197643"/>
                </a:lnTo>
                <a:lnTo>
                  <a:pt x="302419" y="200025"/>
                </a:lnTo>
                <a:lnTo>
                  <a:pt x="376238" y="202406"/>
                </a:lnTo>
                <a:lnTo>
                  <a:pt x="414338" y="197643"/>
                </a:lnTo>
                <a:lnTo>
                  <a:pt x="747713" y="95250"/>
                </a:lnTo>
                <a:lnTo>
                  <a:pt x="1012031" y="19050"/>
                </a:lnTo>
                <a:lnTo>
                  <a:pt x="1071563" y="0"/>
                </a:lnTo>
                <a:lnTo>
                  <a:pt x="1076325" y="226218"/>
                </a:lnTo>
                <a:lnTo>
                  <a:pt x="1019175" y="226218"/>
                </a:lnTo>
                <a:lnTo>
                  <a:pt x="973931" y="240506"/>
                </a:lnTo>
                <a:lnTo>
                  <a:pt x="716756" y="335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13F6259-CFD8-41DE-A524-8975C73A7D92}"/>
              </a:ext>
            </a:extLst>
          </p:cNvPr>
          <p:cNvSpPr/>
          <p:nvPr/>
        </p:nvSpPr>
        <p:spPr>
          <a:xfrm>
            <a:off x="6573838" y="2266950"/>
            <a:ext cx="1562100" cy="1239838"/>
          </a:xfrm>
          <a:custGeom>
            <a:avLst/>
            <a:gdLst>
              <a:gd name="connsiteX0" fmla="*/ 431007 w 1562100"/>
              <a:gd name="connsiteY0" fmla="*/ 892969 h 1240631"/>
              <a:gd name="connsiteX1" fmla="*/ 602457 w 1562100"/>
              <a:gd name="connsiteY1" fmla="*/ 778669 h 1240631"/>
              <a:gd name="connsiteX2" fmla="*/ 754857 w 1562100"/>
              <a:gd name="connsiteY2" fmla="*/ 664369 h 1240631"/>
              <a:gd name="connsiteX3" fmla="*/ 973932 w 1562100"/>
              <a:gd name="connsiteY3" fmla="*/ 481013 h 1240631"/>
              <a:gd name="connsiteX4" fmla="*/ 1097757 w 1562100"/>
              <a:gd name="connsiteY4" fmla="*/ 369094 h 1240631"/>
              <a:gd name="connsiteX5" fmla="*/ 1143000 w 1562100"/>
              <a:gd name="connsiteY5" fmla="*/ 307181 h 1240631"/>
              <a:gd name="connsiteX6" fmla="*/ 1164432 w 1562100"/>
              <a:gd name="connsiteY6" fmla="*/ 259556 h 1240631"/>
              <a:gd name="connsiteX7" fmla="*/ 1164432 w 1562100"/>
              <a:gd name="connsiteY7" fmla="*/ 200025 h 1240631"/>
              <a:gd name="connsiteX8" fmla="*/ 1143000 w 1562100"/>
              <a:gd name="connsiteY8" fmla="*/ 126206 h 1240631"/>
              <a:gd name="connsiteX9" fmla="*/ 1119188 w 1562100"/>
              <a:gd name="connsiteY9" fmla="*/ 52388 h 1240631"/>
              <a:gd name="connsiteX10" fmla="*/ 1112044 w 1562100"/>
              <a:gd name="connsiteY10" fmla="*/ 33338 h 1240631"/>
              <a:gd name="connsiteX11" fmla="*/ 1112044 w 1562100"/>
              <a:gd name="connsiteY11" fmla="*/ 16669 h 1240631"/>
              <a:gd name="connsiteX12" fmla="*/ 1116807 w 1562100"/>
              <a:gd name="connsiteY12" fmla="*/ 4763 h 1240631"/>
              <a:gd name="connsiteX13" fmla="*/ 1135857 w 1562100"/>
              <a:gd name="connsiteY13" fmla="*/ 0 h 1240631"/>
              <a:gd name="connsiteX14" fmla="*/ 1164432 w 1562100"/>
              <a:gd name="connsiteY14" fmla="*/ 16669 h 1240631"/>
              <a:gd name="connsiteX15" fmla="*/ 1214438 w 1562100"/>
              <a:gd name="connsiteY15" fmla="*/ 57150 h 1240631"/>
              <a:gd name="connsiteX16" fmla="*/ 1281113 w 1562100"/>
              <a:gd name="connsiteY16" fmla="*/ 111919 h 1240631"/>
              <a:gd name="connsiteX17" fmla="*/ 1354932 w 1562100"/>
              <a:gd name="connsiteY17" fmla="*/ 176213 h 1240631"/>
              <a:gd name="connsiteX18" fmla="*/ 1435894 w 1562100"/>
              <a:gd name="connsiteY18" fmla="*/ 264319 h 1240631"/>
              <a:gd name="connsiteX19" fmla="*/ 1490663 w 1562100"/>
              <a:gd name="connsiteY19" fmla="*/ 345281 h 1240631"/>
              <a:gd name="connsiteX20" fmla="*/ 1524000 w 1562100"/>
              <a:gd name="connsiteY20" fmla="*/ 426244 h 1240631"/>
              <a:gd name="connsiteX21" fmla="*/ 1543050 w 1562100"/>
              <a:gd name="connsiteY21" fmla="*/ 457200 h 1240631"/>
              <a:gd name="connsiteX22" fmla="*/ 1559719 w 1562100"/>
              <a:gd name="connsiteY22" fmla="*/ 488156 h 1240631"/>
              <a:gd name="connsiteX23" fmla="*/ 1562100 w 1562100"/>
              <a:gd name="connsiteY23" fmla="*/ 523875 h 1240631"/>
              <a:gd name="connsiteX24" fmla="*/ 1554957 w 1562100"/>
              <a:gd name="connsiteY24" fmla="*/ 542925 h 1240631"/>
              <a:gd name="connsiteX25" fmla="*/ 1533525 w 1562100"/>
              <a:gd name="connsiteY25" fmla="*/ 554831 h 1240631"/>
              <a:gd name="connsiteX26" fmla="*/ 1500188 w 1562100"/>
              <a:gd name="connsiteY26" fmla="*/ 557213 h 1240631"/>
              <a:gd name="connsiteX27" fmla="*/ 1431132 w 1562100"/>
              <a:gd name="connsiteY27" fmla="*/ 569119 h 1240631"/>
              <a:gd name="connsiteX28" fmla="*/ 1343025 w 1562100"/>
              <a:gd name="connsiteY28" fmla="*/ 602456 h 1240631"/>
              <a:gd name="connsiteX29" fmla="*/ 1252538 w 1562100"/>
              <a:gd name="connsiteY29" fmla="*/ 654844 h 1240631"/>
              <a:gd name="connsiteX30" fmla="*/ 852488 w 1562100"/>
              <a:gd name="connsiteY30" fmla="*/ 878681 h 1240631"/>
              <a:gd name="connsiteX31" fmla="*/ 616744 w 1562100"/>
              <a:gd name="connsiteY31" fmla="*/ 992981 h 1240631"/>
              <a:gd name="connsiteX32" fmla="*/ 407194 w 1562100"/>
              <a:gd name="connsiteY32" fmla="*/ 1083469 h 1240631"/>
              <a:gd name="connsiteX33" fmla="*/ 190500 w 1562100"/>
              <a:gd name="connsiteY33" fmla="*/ 1173956 h 1240631"/>
              <a:gd name="connsiteX34" fmla="*/ 95250 w 1562100"/>
              <a:gd name="connsiteY34" fmla="*/ 1207294 h 1240631"/>
              <a:gd name="connsiteX35" fmla="*/ 0 w 1562100"/>
              <a:gd name="connsiteY35" fmla="*/ 1240631 h 1240631"/>
              <a:gd name="connsiteX36" fmla="*/ 40482 w 1562100"/>
              <a:gd name="connsiteY36" fmla="*/ 1102519 h 1240631"/>
              <a:gd name="connsiteX37" fmla="*/ 92869 w 1562100"/>
              <a:gd name="connsiteY37" fmla="*/ 1090613 h 1240631"/>
              <a:gd name="connsiteX38" fmla="*/ 233363 w 1562100"/>
              <a:gd name="connsiteY38" fmla="*/ 1016794 h 1240631"/>
              <a:gd name="connsiteX39" fmla="*/ 431007 w 1562100"/>
              <a:gd name="connsiteY39" fmla="*/ 892969 h 1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62100" h="1240631">
                <a:moveTo>
                  <a:pt x="431007" y="892969"/>
                </a:moveTo>
                <a:lnTo>
                  <a:pt x="602457" y="778669"/>
                </a:lnTo>
                <a:lnTo>
                  <a:pt x="754857" y="664369"/>
                </a:lnTo>
                <a:lnTo>
                  <a:pt x="973932" y="481013"/>
                </a:lnTo>
                <a:lnTo>
                  <a:pt x="1097757" y="369094"/>
                </a:lnTo>
                <a:lnTo>
                  <a:pt x="1143000" y="307181"/>
                </a:lnTo>
                <a:lnTo>
                  <a:pt x="1164432" y="259556"/>
                </a:lnTo>
                <a:lnTo>
                  <a:pt x="1164432" y="200025"/>
                </a:lnTo>
                <a:lnTo>
                  <a:pt x="1143000" y="126206"/>
                </a:lnTo>
                <a:lnTo>
                  <a:pt x="1119188" y="52388"/>
                </a:lnTo>
                <a:lnTo>
                  <a:pt x="1112044" y="33338"/>
                </a:lnTo>
                <a:lnTo>
                  <a:pt x="1112044" y="16669"/>
                </a:lnTo>
                <a:lnTo>
                  <a:pt x="1116807" y="4763"/>
                </a:lnTo>
                <a:lnTo>
                  <a:pt x="1135857" y="0"/>
                </a:lnTo>
                <a:lnTo>
                  <a:pt x="1164432" y="16669"/>
                </a:lnTo>
                <a:lnTo>
                  <a:pt x="1214438" y="57150"/>
                </a:lnTo>
                <a:lnTo>
                  <a:pt x="1281113" y="111919"/>
                </a:lnTo>
                <a:lnTo>
                  <a:pt x="1354932" y="176213"/>
                </a:lnTo>
                <a:lnTo>
                  <a:pt x="1435894" y="264319"/>
                </a:lnTo>
                <a:lnTo>
                  <a:pt x="1490663" y="345281"/>
                </a:lnTo>
                <a:lnTo>
                  <a:pt x="1524000" y="426244"/>
                </a:lnTo>
                <a:lnTo>
                  <a:pt x="1543050" y="457200"/>
                </a:lnTo>
                <a:lnTo>
                  <a:pt x="1559719" y="488156"/>
                </a:lnTo>
                <a:lnTo>
                  <a:pt x="1562100" y="523875"/>
                </a:lnTo>
                <a:lnTo>
                  <a:pt x="1554957" y="542925"/>
                </a:lnTo>
                <a:lnTo>
                  <a:pt x="1533525" y="554831"/>
                </a:lnTo>
                <a:lnTo>
                  <a:pt x="1500188" y="557213"/>
                </a:lnTo>
                <a:lnTo>
                  <a:pt x="1431132" y="569119"/>
                </a:lnTo>
                <a:lnTo>
                  <a:pt x="1343025" y="602456"/>
                </a:lnTo>
                <a:lnTo>
                  <a:pt x="1252538" y="654844"/>
                </a:lnTo>
                <a:lnTo>
                  <a:pt x="852488" y="878681"/>
                </a:lnTo>
                <a:lnTo>
                  <a:pt x="616744" y="992981"/>
                </a:lnTo>
                <a:lnTo>
                  <a:pt x="407194" y="1083469"/>
                </a:lnTo>
                <a:lnTo>
                  <a:pt x="190500" y="1173956"/>
                </a:lnTo>
                <a:lnTo>
                  <a:pt x="95250" y="1207294"/>
                </a:lnTo>
                <a:lnTo>
                  <a:pt x="0" y="1240631"/>
                </a:lnTo>
                <a:lnTo>
                  <a:pt x="40482" y="1102519"/>
                </a:lnTo>
                <a:lnTo>
                  <a:pt x="92869" y="1090613"/>
                </a:lnTo>
                <a:lnTo>
                  <a:pt x="233363" y="1016794"/>
                </a:lnTo>
                <a:lnTo>
                  <a:pt x="431007" y="8929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FF301E7-E13A-42FF-9211-849C7D945540}"/>
              </a:ext>
            </a:extLst>
          </p:cNvPr>
          <p:cNvSpPr/>
          <p:nvPr/>
        </p:nvSpPr>
        <p:spPr>
          <a:xfrm>
            <a:off x="4657725" y="1987551"/>
            <a:ext cx="603250" cy="2822575"/>
          </a:xfrm>
          <a:custGeom>
            <a:avLst/>
            <a:gdLst>
              <a:gd name="connsiteX0" fmla="*/ 269563 w 602553"/>
              <a:gd name="connsiteY0" fmla="*/ 1923940 h 2822484"/>
              <a:gd name="connsiteX1" fmla="*/ 274849 w 602553"/>
              <a:gd name="connsiteY1" fmla="*/ 1368958 h 2822484"/>
              <a:gd name="connsiteX2" fmla="*/ 248421 w 602553"/>
              <a:gd name="connsiteY2" fmla="*/ 1125822 h 2822484"/>
              <a:gd name="connsiteX3" fmla="*/ 248421 w 602553"/>
              <a:gd name="connsiteY3" fmla="*/ 681836 h 2822484"/>
              <a:gd name="connsiteX4" fmla="*/ 248421 w 602553"/>
              <a:gd name="connsiteY4" fmla="*/ 449272 h 2822484"/>
              <a:gd name="connsiteX5" fmla="*/ 237850 w 602553"/>
              <a:gd name="connsiteY5" fmla="*/ 354132 h 2822484"/>
              <a:gd name="connsiteX6" fmla="*/ 227279 w 602553"/>
              <a:gd name="connsiteY6" fmla="*/ 301277 h 2822484"/>
              <a:gd name="connsiteX7" fmla="*/ 206137 w 602553"/>
              <a:gd name="connsiteY7" fmla="*/ 253707 h 2822484"/>
              <a:gd name="connsiteX8" fmla="*/ 158567 w 602553"/>
              <a:gd name="connsiteY8" fmla="*/ 195566 h 2822484"/>
              <a:gd name="connsiteX9" fmla="*/ 100426 w 602553"/>
              <a:gd name="connsiteY9" fmla="*/ 137425 h 2822484"/>
              <a:gd name="connsiteX10" fmla="*/ 15857 w 602553"/>
              <a:gd name="connsiteY10" fmla="*/ 68713 h 2822484"/>
              <a:gd name="connsiteX11" fmla="*/ 0 w 602553"/>
              <a:gd name="connsiteY11" fmla="*/ 36999 h 2822484"/>
              <a:gd name="connsiteX12" fmla="*/ 10571 w 602553"/>
              <a:gd name="connsiteY12" fmla="*/ 5286 h 2822484"/>
              <a:gd name="connsiteX13" fmla="*/ 47570 w 602553"/>
              <a:gd name="connsiteY13" fmla="*/ 0 h 2822484"/>
              <a:gd name="connsiteX14" fmla="*/ 137424 w 602553"/>
              <a:gd name="connsiteY14" fmla="*/ 26428 h 2822484"/>
              <a:gd name="connsiteX15" fmla="*/ 322419 w 602553"/>
              <a:gd name="connsiteY15" fmla="*/ 95140 h 2822484"/>
              <a:gd name="connsiteX16" fmla="*/ 459843 w 602553"/>
              <a:gd name="connsiteY16" fmla="*/ 174424 h 2822484"/>
              <a:gd name="connsiteX17" fmla="*/ 512698 w 602553"/>
              <a:gd name="connsiteY17" fmla="*/ 211422 h 2822484"/>
              <a:gd name="connsiteX18" fmla="*/ 576125 w 602553"/>
              <a:gd name="connsiteY18" fmla="*/ 280135 h 2822484"/>
              <a:gd name="connsiteX19" fmla="*/ 597267 w 602553"/>
              <a:gd name="connsiteY19" fmla="*/ 322419 h 2822484"/>
              <a:gd name="connsiteX20" fmla="*/ 602553 w 602553"/>
              <a:gd name="connsiteY20" fmla="*/ 359418 h 2822484"/>
              <a:gd name="connsiteX21" fmla="*/ 586696 w 602553"/>
              <a:gd name="connsiteY21" fmla="*/ 396417 h 2822484"/>
              <a:gd name="connsiteX22" fmla="*/ 554983 w 602553"/>
              <a:gd name="connsiteY22" fmla="*/ 449272 h 2822484"/>
              <a:gd name="connsiteX23" fmla="*/ 533841 w 602553"/>
              <a:gd name="connsiteY23" fmla="*/ 512699 h 2822484"/>
              <a:gd name="connsiteX24" fmla="*/ 528555 w 602553"/>
              <a:gd name="connsiteY24" fmla="*/ 914400 h 2822484"/>
              <a:gd name="connsiteX25" fmla="*/ 517984 w 602553"/>
              <a:gd name="connsiteY25" fmla="*/ 1522239 h 2822484"/>
              <a:gd name="connsiteX26" fmla="*/ 502127 w 602553"/>
              <a:gd name="connsiteY26" fmla="*/ 2156505 h 2822484"/>
              <a:gd name="connsiteX27" fmla="*/ 507413 w 602553"/>
              <a:gd name="connsiteY27" fmla="*/ 2621633 h 2822484"/>
              <a:gd name="connsiteX28" fmla="*/ 507413 w 602553"/>
              <a:gd name="connsiteY28" fmla="*/ 2669203 h 2822484"/>
              <a:gd name="connsiteX29" fmla="*/ 269563 w 602553"/>
              <a:gd name="connsiteY29" fmla="*/ 2822484 h 2822484"/>
              <a:gd name="connsiteX30" fmla="*/ 274849 w 602553"/>
              <a:gd name="connsiteY30" fmla="*/ 2727344 h 2822484"/>
              <a:gd name="connsiteX31" fmla="*/ 269563 w 602553"/>
              <a:gd name="connsiteY31" fmla="*/ 1923940 h 28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553" h="2822484">
                <a:moveTo>
                  <a:pt x="269563" y="1923940"/>
                </a:moveTo>
                <a:lnTo>
                  <a:pt x="274849" y="1368958"/>
                </a:lnTo>
                <a:lnTo>
                  <a:pt x="248421" y="1125822"/>
                </a:lnTo>
                <a:lnTo>
                  <a:pt x="248421" y="681836"/>
                </a:lnTo>
                <a:lnTo>
                  <a:pt x="248421" y="449272"/>
                </a:lnTo>
                <a:lnTo>
                  <a:pt x="237850" y="354132"/>
                </a:lnTo>
                <a:lnTo>
                  <a:pt x="227279" y="301277"/>
                </a:lnTo>
                <a:lnTo>
                  <a:pt x="206137" y="253707"/>
                </a:lnTo>
                <a:lnTo>
                  <a:pt x="158567" y="195566"/>
                </a:lnTo>
                <a:lnTo>
                  <a:pt x="100426" y="137425"/>
                </a:lnTo>
                <a:lnTo>
                  <a:pt x="15857" y="68713"/>
                </a:lnTo>
                <a:lnTo>
                  <a:pt x="0" y="36999"/>
                </a:lnTo>
                <a:lnTo>
                  <a:pt x="10571" y="5286"/>
                </a:lnTo>
                <a:lnTo>
                  <a:pt x="47570" y="0"/>
                </a:lnTo>
                <a:lnTo>
                  <a:pt x="137424" y="26428"/>
                </a:lnTo>
                <a:lnTo>
                  <a:pt x="322419" y="95140"/>
                </a:lnTo>
                <a:lnTo>
                  <a:pt x="459843" y="174424"/>
                </a:lnTo>
                <a:lnTo>
                  <a:pt x="512698" y="211422"/>
                </a:lnTo>
                <a:lnTo>
                  <a:pt x="576125" y="280135"/>
                </a:lnTo>
                <a:lnTo>
                  <a:pt x="597267" y="322419"/>
                </a:lnTo>
                <a:lnTo>
                  <a:pt x="602553" y="359418"/>
                </a:lnTo>
                <a:lnTo>
                  <a:pt x="586696" y="396417"/>
                </a:lnTo>
                <a:lnTo>
                  <a:pt x="554983" y="449272"/>
                </a:lnTo>
                <a:lnTo>
                  <a:pt x="533841" y="512699"/>
                </a:lnTo>
                <a:lnTo>
                  <a:pt x="528555" y="914400"/>
                </a:lnTo>
                <a:lnTo>
                  <a:pt x="517984" y="1522239"/>
                </a:lnTo>
                <a:lnTo>
                  <a:pt x="502127" y="2156505"/>
                </a:lnTo>
                <a:lnTo>
                  <a:pt x="507413" y="2621633"/>
                </a:lnTo>
                <a:lnTo>
                  <a:pt x="507413" y="2669203"/>
                </a:lnTo>
                <a:lnTo>
                  <a:pt x="269563" y="2822484"/>
                </a:lnTo>
                <a:lnTo>
                  <a:pt x="274849" y="2727344"/>
                </a:lnTo>
                <a:lnTo>
                  <a:pt x="269563" y="19239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B0284F5-F21D-42B4-B6DA-4FBF055F63AC}"/>
              </a:ext>
            </a:extLst>
          </p:cNvPr>
          <p:cNvSpPr/>
          <p:nvPr/>
        </p:nvSpPr>
        <p:spPr>
          <a:xfrm>
            <a:off x="3743325" y="4335463"/>
            <a:ext cx="2095500" cy="1122362"/>
          </a:xfrm>
          <a:custGeom>
            <a:avLst/>
            <a:gdLst>
              <a:gd name="connsiteX0" fmla="*/ 500063 w 2095500"/>
              <a:gd name="connsiteY0" fmla="*/ 654844 h 1121569"/>
              <a:gd name="connsiteX1" fmla="*/ 873919 w 2095500"/>
              <a:gd name="connsiteY1" fmla="*/ 509588 h 1121569"/>
              <a:gd name="connsiteX2" fmla="*/ 1171575 w 2095500"/>
              <a:gd name="connsiteY2" fmla="*/ 390525 h 1121569"/>
              <a:gd name="connsiteX3" fmla="*/ 1433513 w 2095500"/>
              <a:gd name="connsiteY3" fmla="*/ 266700 h 1121569"/>
              <a:gd name="connsiteX4" fmla="*/ 1716881 w 2095500"/>
              <a:gd name="connsiteY4" fmla="*/ 138113 h 1121569"/>
              <a:gd name="connsiteX5" fmla="*/ 1997869 w 2095500"/>
              <a:gd name="connsiteY5" fmla="*/ 21432 h 1121569"/>
              <a:gd name="connsiteX6" fmla="*/ 2057400 w 2095500"/>
              <a:gd name="connsiteY6" fmla="*/ 0 h 1121569"/>
              <a:gd name="connsiteX7" fmla="*/ 2078831 w 2095500"/>
              <a:gd name="connsiteY7" fmla="*/ 2382 h 1121569"/>
              <a:gd name="connsiteX8" fmla="*/ 2090738 w 2095500"/>
              <a:gd name="connsiteY8" fmla="*/ 9525 h 1121569"/>
              <a:gd name="connsiteX9" fmla="*/ 2095500 w 2095500"/>
              <a:gd name="connsiteY9" fmla="*/ 26194 h 1121569"/>
              <a:gd name="connsiteX10" fmla="*/ 2083594 w 2095500"/>
              <a:gd name="connsiteY10" fmla="*/ 45244 h 1121569"/>
              <a:gd name="connsiteX11" fmla="*/ 2050256 w 2095500"/>
              <a:gd name="connsiteY11" fmla="*/ 71438 h 1121569"/>
              <a:gd name="connsiteX12" fmla="*/ 1893094 w 2095500"/>
              <a:gd name="connsiteY12" fmla="*/ 169069 h 1121569"/>
              <a:gd name="connsiteX13" fmla="*/ 1669256 w 2095500"/>
              <a:gd name="connsiteY13" fmla="*/ 309563 h 1121569"/>
              <a:gd name="connsiteX14" fmla="*/ 1381125 w 2095500"/>
              <a:gd name="connsiteY14" fmla="*/ 483394 h 1121569"/>
              <a:gd name="connsiteX15" fmla="*/ 985838 w 2095500"/>
              <a:gd name="connsiteY15" fmla="*/ 726282 h 1121569"/>
              <a:gd name="connsiteX16" fmla="*/ 614363 w 2095500"/>
              <a:gd name="connsiteY16" fmla="*/ 959644 h 1121569"/>
              <a:gd name="connsiteX17" fmla="*/ 597694 w 2095500"/>
              <a:gd name="connsiteY17" fmla="*/ 988219 h 1121569"/>
              <a:gd name="connsiteX18" fmla="*/ 569119 w 2095500"/>
              <a:gd name="connsiteY18" fmla="*/ 1033463 h 1121569"/>
              <a:gd name="connsiteX19" fmla="*/ 538163 w 2095500"/>
              <a:gd name="connsiteY19" fmla="*/ 1081088 h 1121569"/>
              <a:gd name="connsiteX20" fmla="*/ 516731 w 2095500"/>
              <a:gd name="connsiteY20" fmla="*/ 1102519 h 1121569"/>
              <a:gd name="connsiteX21" fmla="*/ 495300 w 2095500"/>
              <a:gd name="connsiteY21" fmla="*/ 1116807 h 1121569"/>
              <a:gd name="connsiteX22" fmla="*/ 461963 w 2095500"/>
              <a:gd name="connsiteY22" fmla="*/ 1121569 h 1121569"/>
              <a:gd name="connsiteX23" fmla="*/ 407194 w 2095500"/>
              <a:gd name="connsiteY23" fmla="*/ 1116807 h 1121569"/>
              <a:gd name="connsiteX24" fmla="*/ 357188 w 2095500"/>
              <a:gd name="connsiteY24" fmla="*/ 1095375 h 1121569"/>
              <a:gd name="connsiteX25" fmla="*/ 245269 w 2095500"/>
              <a:gd name="connsiteY25" fmla="*/ 1004888 h 1121569"/>
              <a:gd name="connsiteX26" fmla="*/ 142875 w 2095500"/>
              <a:gd name="connsiteY26" fmla="*/ 890588 h 1121569"/>
              <a:gd name="connsiteX27" fmla="*/ 85725 w 2095500"/>
              <a:gd name="connsiteY27" fmla="*/ 814388 h 1121569"/>
              <a:gd name="connsiteX28" fmla="*/ 21431 w 2095500"/>
              <a:gd name="connsiteY28" fmla="*/ 716757 h 1121569"/>
              <a:gd name="connsiteX29" fmla="*/ 2381 w 2095500"/>
              <a:gd name="connsiteY29" fmla="*/ 673894 h 1121569"/>
              <a:gd name="connsiteX30" fmla="*/ 0 w 2095500"/>
              <a:gd name="connsiteY30" fmla="*/ 647700 h 1121569"/>
              <a:gd name="connsiteX31" fmla="*/ 7144 w 2095500"/>
              <a:gd name="connsiteY31" fmla="*/ 626269 h 1121569"/>
              <a:gd name="connsiteX32" fmla="*/ 21431 w 2095500"/>
              <a:gd name="connsiteY32" fmla="*/ 621507 h 1121569"/>
              <a:gd name="connsiteX33" fmla="*/ 30956 w 2095500"/>
              <a:gd name="connsiteY33" fmla="*/ 623888 h 1121569"/>
              <a:gd name="connsiteX34" fmla="*/ 57150 w 2095500"/>
              <a:gd name="connsiteY34" fmla="*/ 647700 h 1121569"/>
              <a:gd name="connsiteX35" fmla="*/ 100013 w 2095500"/>
              <a:gd name="connsiteY35" fmla="*/ 692944 h 1121569"/>
              <a:gd name="connsiteX36" fmla="*/ 150019 w 2095500"/>
              <a:gd name="connsiteY36" fmla="*/ 733425 h 1121569"/>
              <a:gd name="connsiteX37" fmla="*/ 195263 w 2095500"/>
              <a:gd name="connsiteY37" fmla="*/ 750094 h 1121569"/>
              <a:gd name="connsiteX38" fmla="*/ 228600 w 2095500"/>
              <a:gd name="connsiteY38" fmla="*/ 757238 h 1121569"/>
              <a:gd name="connsiteX39" fmla="*/ 273844 w 2095500"/>
              <a:gd name="connsiteY39" fmla="*/ 745332 h 1121569"/>
              <a:gd name="connsiteX40" fmla="*/ 395288 w 2095500"/>
              <a:gd name="connsiteY40" fmla="*/ 700088 h 1121569"/>
              <a:gd name="connsiteX41" fmla="*/ 500063 w 2095500"/>
              <a:gd name="connsiteY41" fmla="*/ 654844 h 11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95500" h="1121569">
                <a:moveTo>
                  <a:pt x="500063" y="654844"/>
                </a:moveTo>
                <a:lnTo>
                  <a:pt x="873919" y="509588"/>
                </a:lnTo>
                <a:lnTo>
                  <a:pt x="1171575" y="390525"/>
                </a:lnTo>
                <a:lnTo>
                  <a:pt x="1433513" y="266700"/>
                </a:lnTo>
                <a:lnTo>
                  <a:pt x="1716881" y="138113"/>
                </a:lnTo>
                <a:lnTo>
                  <a:pt x="1997869" y="21432"/>
                </a:lnTo>
                <a:lnTo>
                  <a:pt x="2057400" y="0"/>
                </a:lnTo>
                <a:lnTo>
                  <a:pt x="2078831" y="2382"/>
                </a:lnTo>
                <a:lnTo>
                  <a:pt x="2090738" y="9525"/>
                </a:lnTo>
                <a:lnTo>
                  <a:pt x="2095500" y="26194"/>
                </a:lnTo>
                <a:lnTo>
                  <a:pt x="2083594" y="45244"/>
                </a:lnTo>
                <a:lnTo>
                  <a:pt x="2050256" y="71438"/>
                </a:lnTo>
                <a:lnTo>
                  <a:pt x="1893094" y="169069"/>
                </a:lnTo>
                <a:lnTo>
                  <a:pt x="1669256" y="309563"/>
                </a:lnTo>
                <a:lnTo>
                  <a:pt x="1381125" y="483394"/>
                </a:lnTo>
                <a:lnTo>
                  <a:pt x="985838" y="726282"/>
                </a:lnTo>
                <a:lnTo>
                  <a:pt x="614363" y="959644"/>
                </a:lnTo>
                <a:lnTo>
                  <a:pt x="597694" y="988219"/>
                </a:lnTo>
                <a:lnTo>
                  <a:pt x="569119" y="1033463"/>
                </a:lnTo>
                <a:lnTo>
                  <a:pt x="538163" y="1081088"/>
                </a:lnTo>
                <a:lnTo>
                  <a:pt x="516731" y="1102519"/>
                </a:lnTo>
                <a:lnTo>
                  <a:pt x="495300" y="1116807"/>
                </a:lnTo>
                <a:lnTo>
                  <a:pt x="461963" y="1121569"/>
                </a:lnTo>
                <a:lnTo>
                  <a:pt x="407194" y="1116807"/>
                </a:lnTo>
                <a:lnTo>
                  <a:pt x="357188" y="1095375"/>
                </a:lnTo>
                <a:lnTo>
                  <a:pt x="245269" y="1004888"/>
                </a:lnTo>
                <a:lnTo>
                  <a:pt x="142875" y="890588"/>
                </a:lnTo>
                <a:lnTo>
                  <a:pt x="85725" y="814388"/>
                </a:lnTo>
                <a:lnTo>
                  <a:pt x="21431" y="716757"/>
                </a:lnTo>
                <a:lnTo>
                  <a:pt x="2381" y="673894"/>
                </a:lnTo>
                <a:lnTo>
                  <a:pt x="0" y="647700"/>
                </a:lnTo>
                <a:lnTo>
                  <a:pt x="7144" y="626269"/>
                </a:lnTo>
                <a:lnTo>
                  <a:pt x="21431" y="621507"/>
                </a:lnTo>
                <a:lnTo>
                  <a:pt x="30956" y="623888"/>
                </a:lnTo>
                <a:lnTo>
                  <a:pt x="57150" y="647700"/>
                </a:lnTo>
                <a:lnTo>
                  <a:pt x="100013" y="692944"/>
                </a:lnTo>
                <a:lnTo>
                  <a:pt x="150019" y="733425"/>
                </a:lnTo>
                <a:lnTo>
                  <a:pt x="195263" y="750094"/>
                </a:lnTo>
                <a:lnTo>
                  <a:pt x="228600" y="757238"/>
                </a:lnTo>
                <a:lnTo>
                  <a:pt x="273844" y="745332"/>
                </a:lnTo>
                <a:lnTo>
                  <a:pt x="395288" y="700088"/>
                </a:lnTo>
                <a:lnTo>
                  <a:pt x="500063" y="654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DAB3C1D-B21A-45F2-9634-B57FD96D0975}"/>
              </a:ext>
            </a:extLst>
          </p:cNvPr>
          <p:cNvSpPr/>
          <p:nvPr/>
        </p:nvSpPr>
        <p:spPr>
          <a:xfrm>
            <a:off x="6169026" y="1711326"/>
            <a:ext cx="2398713" cy="3775075"/>
          </a:xfrm>
          <a:custGeom>
            <a:avLst/>
            <a:gdLst>
              <a:gd name="connsiteX0" fmla="*/ 234087 w 2399386"/>
              <a:gd name="connsiteY0" fmla="*/ 1858061 h 3774643"/>
              <a:gd name="connsiteX1" fmla="*/ 248717 w 2399386"/>
              <a:gd name="connsiteY1" fmla="*/ 1009497 h 3774643"/>
              <a:gd name="connsiteX2" fmla="*/ 256032 w 2399386"/>
              <a:gd name="connsiteY2" fmla="*/ 402336 h 3774643"/>
              <a:gd name="connsiteX3" fmla="*/ 241402 w 2399386"/>
              <a:gd name="connsiteY3" fmla="*/ 256032 h 3774643"/>
              <a:gd name="connsiteX4" fmla="*/ 219456 w 2399386"/>
              <a:gd name="connsiteY4" fmla="*/ 212141 h 3774643"/>
              <a:gd name="connsiteX5" fmla="*/ 124359 w 2399386"/>
              <a:gd name="connsiteY5" fmla="*/ 131673 h 3774643"/>
              <a:gd name="connsiteX6" fmla="*/ 21946 w 2399386"/>
              <a:gd name="connsiteY6" fmla="*/ 65837 h 3774643"/>
              <a:gd name="connsiteX7" fmla="*/ 0 w 2399386"/>
              <a:gd name="connsiteY7" fmla="*/ 36576 h 3774643"/>
              <a:gd name="connsiteX8" fmla="*/ 14631 w 2399386"/>
              <a:gd name="connsiteY8" fmla="*/ 0 h 3774643"/>
              <a:gd name="connsiteX9" fmla="*/ 73152 w 2399386"/>
              <a:gd name="connsiteY9" fmla="*/ 7315 h 3774643"/>
              <a:gd name="connsiteX10" fmla="*/ 182880 w 2399386"/>
              <a:gd name="connsiteY10" fmla="*/ 36576 h 3774643"/>
              <a:gd name="connsiteX11" fmla="*/ 329184 w 2399386"/>
              <a:gd name="connsiteY11" fmla="*/ 102413 h 3774643"/>
              <a:gd name="connsiteX12" fmla="*/ 468173 w 2399386"/>
              <a:gd name="connsiteY12" fmla="*/ 197510 h 3774643"/>
              <a:gd name="connsiteX13" fmla="*/ 570586 w 2399386"/>
              <a:gd name="connsiteY13" fmla="*/ 270662 h 3774643"/>
              <a:gd name="connsiteX14" fmla="*/ 607162 w 2399386"/>
              <a:gd name="connsiteY14" fmla="*/ 314553 h 3774643"/>
              <a:gd name="connsiteX15" fmla="*/ 643738 w 2399386"/>
              <a:gd name="connsiteY15" fmla="*/ 373075 h 3774643"/>
              <a:gd name="connsiteX16" fmla="*/ 643738 w 2399386"/>
              <a:gd name="connsiteY16" fmla="*/ 402336 h 3774643"/>
              <a:gd name="connsiteX17" fmla="*/ 607162 w 2399386"/>
              <a:gd name="connsiteY17" fmla="*/ 526694 h 3774643"/>
              <a:gd name="connsiteX18" fmla="*/ 585216 w 2399386"/>
              <a:gd name="connsiteY18" fmla="*/ 577901 h 3774643"/>
              <a:gd name="connsiteX19" fmla="*/ 577901 w 2399386"/>
              <a:gd name="connsiteY19" fmla="*/ 746150 h 3774643"/>
              <a:gd name="connsiteX20" fmla="*/ 548640 w 2399386"/>
              <a:gd name="connsiteY20" fmla="*/ 1046073 h 3774643"/>
              <a:gd name="connsiteX21" fmla="*/ 504749 w 2399386"/>
              <a:gd name="connsiteY21" fmla="*/ 1638605 h 3774643"/>
              <a:gd name="connsiteX22" fmla="*/ 504749 w 2399386"/>
              <a:gd name="connsiteY22" fmla="*/ 1770278 h 3774643"/>
              <a:gd name="connsiteX23" fmla="*/ 490119 w 2399386"/>
              <a:gd name="connsiteY23" fmla="*/ 2289657 h 3774643"/>
              <a:gd name="connsiteX24" fmla="*/ 482804 w 2399386"/>
              <a:gd name="connsiteY24" fmla="*/ 2816352 h 3774643"/>
              <a:gd name="connsiteX25" fmla="*/ 475488 w 2399386"/>
              <a:gd name="connsiteY25" fmla="*/ 3028493 h 3774643"/>
              <a:gd name="connsiteX26" fmla="*/ 504749 w 2399386"/>
              <a:gd name="connsiteY26" fmla="*/ 3189427 h 3774643"/>
              <a:gd name="connsiteX27" fmla="*/ 541325 w 2399386"/>
              <a:gd name="connsiteY27" fmla="*/ 3299155 h 3774643"/>
              <a:gd name="connsiteX28" fmla="*/ 607162 w 2399386"/>
              <a:gd name="connsiteY28" fmla="*/ 3372307 h 3774643"/>
              <a:gd name="connsiteX29" fmla="*/ 746151 w 2399386"/>
              <a:gd name="connsiteY29" fmla="*/ 3452774 h 3774643"/>
              <a:gd name="connsiteX30" fmla="*/ 848564 w 2399386"/>
              <a:gd name="connsiteY30" fmla="*/ 3489350 h 3774643"/>
              <a:gd name="connsiteX31" fmla="*/ 1075335 w 2399386"/>
              <a:gd name="connsiteY31" fmla="*/ 3518611 h 3774643"/>
              <a:gd name="connsiteX32" fmla="*/ 1477671 w 2399386"/>
              <a:gd name="connsiteY32" fmla="*/ 3525926 h 3774643"/>
              <a:gd name="connsiteX33" fmla="*/ 1777594 w 2399386"/>
              <a:gd name="connsiteY33" fmla="*/ 3511296 h 3774643"/>
              <a:gd name="connsiteX34" fmla="*/ 1828800 w 2399386"/>
              <a:gd name="connsiteY34" fmla="*/ 3482035 h 3774643"/>
              <a:gd name="connsiteX35" fmla="*/ 1865376 w 2399386"/>
              <a:gd name="connsiteY35" fmla="*/ 3438144 h 3774643"/>
              <a:gd name="connsiteX36" fmla="*/ 2048256 w 2399386"/>
              <a:gd name="connsiteY36" fmla="*/ 3335731 h 3774643"/>
              <a:gd name="connsiteX37" fmla="*/ 2267712 w 2399386"/>
              <a:gd name="connsiteY37" fmla="*/ 3401568 h 3774643"/>
              <a:gd name="connsiteX38" fmla="*/ 2348180 w 2399386"/>
              <a:gd name="connsiteY38" fmla="*/ 3452774 h 3774643"/>
              <a:gd name="connsiteX39" fmla="*/ 2399386 w 2399386"/>
              <a:gd name="connsiteY39" fmla="*/ 3518611 h 3774643"/>
              <a:gd name="connsiteX40" fmla="*/ 2392071 w 2399386"/>
              <a:gd name="connsiteY40" fmla="*/ 3577133 h 3774643"/>
              <a:gd name="connsiteX41" fmla="*/ 2370125 w 2399386"/>
              <a:gd name="connsiteY41" fmla="*/ 3628339 h 3774643"/>
              <a:gd name="connsiteX42" fmla="*/ 2289658 w 2399386"/>
              <a:gd name="connsiteY42" fmla="*/ 3679545 h 3774643"/>
              <a:gd name="connsiteX43" fmla="*/ 2106778 w 2399386"/>
              <a:gd name="connsiteY43" fmla="*/ 3738067 h 3774643"/>
              <a:gd name="connsiteX44" fmla="*/ 1858061 w 2399386"/>
              <a:gd name="connsiteY44" fmla="*/ 3760013 h 3774643"/>
              <a:gd name="connsiteX45" fmla="*/ 1506932 w 2399386"/>
              <a:gd name="connsiteY45" fmla="*/ 3774643 h 3774643"/>
              <a:gd name="connsiteX46" fmla="*/ 1097280 w 2399386"/>
              <a:gd name="connsiteY46" fmla="*/ 3752697 h 3774643"/>
              <a:gd name="connsiteX47" fmla="*/ 848564 w 2399386"/>
              <a:gd name="connsiteY47" fmla="*/ 3708806 h 3774643"/>
              <a:gd name="connsiteX48" fmla="*/ 607162 w 2399386"/>
              <a:gd name="connsiteY48" fmla="*/ 3628339 h 3774643"/>
              <a:gd name="connsiteX49" fmla="*/ 468173 w 2399386"/>
              <a:gd name="connsiteY49" fmla="*/ 3540557 h 3774643"/>
              <a:gd name="connsiteX50" fmla="*/ 395021 w 2399386"/>
              <a:gd name="connsiteY50" fmla="*/ 3474720 h 3774643"/>
              <a:gd name="connsiteX51" fmla="*/ 314554 w 2399386"/>
              <a:gd name="connsiteY51" fmla="*/ 3328416 h 3774643"/>
              <a:gd name="connsiteX52" fmla="*/ 270663 w 2399386"/>
              <a:gd name="connsiteY52" fmla="*/ 3211373 h 3774643"/>
              <a:gd name="connsiteX53" fmla="*/ 241402 w 2399386"/>
              <a:gd name="connsiteY53" fmla="*/ 3065069 h 3774643"/>
              <a:gd name="connsiteX54" fmla="*/ 234087 w 2399386"/>
              <a:gd name="connsiteY54" fmla="*/ 2830982 h 3774643"/>
              <a:gd name="connsiteX55" fmla="*/ 241402 w 2399386"/>
              <a:gd name="connsiteY55" fmla="*/ 2282342 h 3774643"/>
              <a:gd name="connsiteX56" fmla="*/ 234087 w 2399386"/>
              <a:gd name="connsiteY56" fmla="*/ 1858061 h 37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99386" h="3774643">
                <a:moveTo>
                  <a:pt x="234087" y="1858061"/>
                </a:moveTo>
                <a:lnTo>
                  <a:pt x="248717" y="1009497"/>
                </a:lnTo>
                <a:cubicBezTo>
                  <a:pt x="251155" y="807110"/>
                  <a:pt x="253594" y="604723"/>
                  <a:pt x="256032" y="402336"/>
                </a:cubicBezTo>
                <a:lnTo>
                  <a:pt x="241402" y="256032"/>
                </a:lnTo>
                <a:lnTo>
                  <a:pt x="219456" y="212141"/>
                </a:lnTo>
                <a:lnTo>
                  <a:pt x="124359" y="131673"/>
                </a:lnTo>
                <a:lnTo>
                  <a:pt x="21946" y="65837"/>
                </a:lnTo>
                <a:lnTo>
                  <a:pt x="0" y="36576"/>
                </a:lnTo>
                <a:lnTo>
                  <a:pt x="14631" y="0"/>
                </a:lnTo>
                <a:lnTo>
                  <a:pt x="73152" y="7315"/>
                </a:lnTo>
                <a:lnTo>
                  <a:pt x="182880" y="36576"/>
                </a:lnTo>
                <a:lnTo>
                  <a:pt x="329184" y="102413"/>
                </a:lnTo>
                <a:lnTo>
                  <a:pt x="468173" y="197510"/>
                </a:lnTo>
                <a:lnTo>
                  <a:pt x="570586" y="270662"/>
                </a:lnTo>
                <a:lnTo>
                  <a:pt x="607162" y="314553"/>
                </a:lnTo>
                <a:lnTo>
                  <a:pt x="643738" y="373075"/>
                </a:lnTo>
                <a:lnTo>
                  <a:pt x="643738" y="402336"/>
                </a:lnTo>
                <a:lnTo>
                  <a:pt x="607162" y="526694"/>
                </a:lnTo>
                <a:lnTo>
                  <a:pt x="585216" y="577901"/>
                </a:lnTo>
                <a:lnTo>
                  <a:pt x="577901" y="746150"/>
                </a:lnTo>
                <a:lnTo>
                  <a:pt x="548640" y="1046073"/>
                </a:lnTo>
                <a:lnTo>
                  <a:pt x="504749" y="1638605"/>
                </a:lnTo>
                <a:lnTo>
                  <a:pt x="504749" y="1770278"/>
                </a:lnTo>
                <a:lnTo>
                  <a:pt x="490119" y="2289657"/>
                </a:lnTo>
                <a:lnTo>
                  <a:pt x="482804" y="2816352"/>
                </a:lnTo>
                <a:lnTo>
                  <a:pt x="475488" y="3028493"/>
                </a:lnTo>
                <a:lnTo>
                  <a:pt x="504749" y="3189427"/>
                </a:lnTo>
                <a:lnTo>
                  <a:pt x="541325" y="3299155"/>
                </a:lnTo>
                <a:lnTo>
                  <a:pt x="607162" y="3372307"/>
                </a:lnTo>
                <a:lnTo>
                  <a:pt x="746151" y="3452774"/>
                </a:lnTo>
                <a:lnTo>
                  <a:pt x="848564" y="3489350"/>
                </a:lnTo>
                <a:lnTo>
                  <a:pt x="1075335" y="3518611"/>
                </a:lnTo>
                <a:lnTo>
                  <a:pt x="1477671" y="3525926"/>
                </a:lnTo>
                <a:lnTo>
                  <a:pt x="1777594" y="3511296"/>
                </a:lnTo>
                <a:lnTo>
                  <a:pt x="1828800" y="3482035"/>
                </a:lnTo>
                <a:lnTo>
                  <a:pt x="1865376" y="3438144"/>
                </a:lnTo>
                <a:lnTo>
                  <a:pt x="2048256" y="3335731"/>
                </a:lnTo>
                <a:lnTo>
                  <a:pt x="2267712" y="3401568"/>
                </a:lnTo>
                <a:lnTo>
                  <a:pt x="2348180" y="3452774"/>
                </a:lnTo>
                <a:lnTo>
                  <a:pt x="2399386" y="3518611"/>
                </a:lnTo>
                <a:lnTo>
                  <a:pt x="2392071" y="3577133"/>
                </a:lnTo>
                <a:lnTo>
                  <a:pt x="2370125" y="3628339"/>
                </a:lnTo>
                <a:lnTo>
                  <a:pt x="2289658" y="3679545"/>
                </a:lnTo>
                <a:lnTo>
                  <a:pt x="2106778" y="3738067"/>
                </a:lnTo>
                <a:lnTo>
                  <a:pt x="1858061" y="3760013"/>
                </a:lnTo>
                <a:lnTo>
                  <a:pt x="1506932" y="3774643"/>
                </a:lnTo>
                <a:lnTo>
                  <a:pt x="1097280" y="3752697"/>
                </a:lnTo>
                <a:lnTo>
                  <a:pt x="848564" y="3708806"/>
                </a:lnTo>
                <a:lnTo>
                  <a:pt x="607162" y="3628339"/>
                </a:lnTo>
                <a:lnTo>
                  <a:pt x="468173" y="3540557"/>
                </a:lnTo>
                <a:lnTo>
                  <a:pt x="395021" y="3474720"/>
                </a:lnTo>
                <a:lnTo>
                  <a:pt x="314554" y="3328416"/>
                </a:lnTo>
                <a:lnTo>
                  <a:pt x="270663" y="3211373"/>
                </a:lnTo>
                <a:lnTo>
                  <a:pt x="241402" y="3065069"/>
                </a:lnTo>
                <a:lnTo>
                  <a:pt x="234087" y="2830982"/>
                </a:lnTo>
                <a:cubicBezTo>
                  <a:pt x="236525" y="2648102"/>
                  <a:pt x="238964" y="2465222"/>
                  <a:pt x="241402" y="2282342"/>
                </a:cubicBezTo>
                <a:lnTo>
                  <a:pt x="234087" y="185806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064E287-081E-4C42-92F3-9061C5298893}"/>
              </a:ext>
            </a:extLst>
          </p:cNvPr>
          <p:cNvSpPr/>
          <p:nvPr/>
        </p:nvSpPr>
        <p:spPr>
          <a:xfrm>
            <a:off x="8020050" y="4227514"/>
            <a:ext cx="438150" cy="955675"/>
          </a:xfrm>
          <a:custGeom>
            <a:avLst/>
            <a:gdLst>
              <a:gd name="connsiteX0" fmla="*/ 145256 w 438150"/>
              <a:gd name="connsiteY0" fmla="*/ 385762 h 957262"/>
              <a:gd name="connsiteX1" fmla="*/ 119063 w 438150"/>
              <a:gd name="connsiteY1" fmla="*/ 526256 h 957262"/>
              <a:gd name="connsiteX2" fmla="*/ 92869 w 438150"/>
              <a:gd name="connsiteY2" fmla="*/ 704850 h 957262"/>
              <a:gd name="connsiteX3" fmla="*/ 57150 w 438150"/>
              <a:gd name="connsiteY3" fmla="*/ 831056 h 957262"/>
              <a:gd name="connsiteX4" fmla="*/ 0 w 438150"/>
              <a:gd name="connsiteY4" fmla="*/ 957262 h 957262"/>
              <a:gd name="connsiteX5" fmla="*/ 438150 w 438150"/>
              <a:gd name="connsiteY5" fmla="*/ 926306 h 957262"/>
              <a:gd name="connsiteX6" fmla="*/ 400050 w 438150"/>
              <a:gd name="connsiteY6" fmla="*/ 857250 h 957262"/>
              <a:gd name="connsiteX7" fmla="*/ 371475 w 438150"/>
              <a:gd name="connsiteY7" fmla="*/ 816769 h 957262"/>
              <a:gd name="connsiteX8" fmla="*/ 350044 w 438150"/>
              <a:gd name="connsiteY8" fmla="*/ 778669 h 957262"/>
              <a:gd name="connsiteX9" fmla="*/ 333375 w 438150"/>
              <a:gd name="connsiteY9" fmla="*/ 735806 h 957262"/>
              <a:gd name="connsiteX10" fmla="*/ 323850 w 438150"/>
              <a:gd name="connsiteY10" fmla="*/ 700087 h 957262"/>
              <a:gd name="connsiteX11" fmla="*/ 297656 w 438150"/>
              <a:gd name="connsiteY11" fmla="*/ 302419 h 957262"/>
              <a:gd name="connsiteX12" fmla="*/ 285750 w 438150"/>
              <a:gd name="connsiteY12" fmla="*/ 54769 h 957262"/>
              <a:gd name="connsiteX13" fmla="*/ 285750 w 438150"/>
              <a:gd name="connsiteY13" fmla="*/ 33337 h 957262"/>
              <a:gd name="connsiteX14" fmla="*/ 276225 w 438150"/>
              <a:gd name="connsiteY14" fmla="*/ 11906 h 957262"/>
              <a:gd name="connsiteX15" fmla="*/ 252413 w 438150"/>
              <a:gd name="connsiteY15" fmla="*/ 0 h 957262"/>
              <a:gd name="connsiteX16" fmla="*/ 226219 w 438150"/>
              <a:gd name="connsiteY16" fmla="*/ 4762 h 957262"/>
              <a:gd name="connsiteX17" fmla="*/ 211931 w 438150"/>
              <a:gd name="connsiteY17" fmla="*/ 19050 h 957262"/>
              <a:gd name="connsiteX18" fmla="*/ 202406 w 438150"/>
              <a:gd name="connsiteY18" fmla="*/ 80962 h 957262"/>
              <a:gd name="connsiteX19" fmla="*/ 145256 w 438150"/>
              <a:gd name="connsiteY19" fmla="*/ 385762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150" h="957262">
                <a:moveTo>
                  <a:pt x="145256" y="385762"/>
                </a:moveTo>
                <a:lnTo>
                  <a:pt x="119063" y="526256"/>
                </a:lnTo>
                <a:lnTo>
                  <a:pt x="92869" y="704850"/>
                </a:lnTo>
                <a:lnTo>
                  <a:pt x="57150" y="831056"/>
                </a:lnTo>
                <a:lnTo>
                  <a:pt x="0" y="957262"/>
                </a:lnTo>
                <a:lnTo>
                  <a:pt x="438150" y="926306"/>
                </a:lnTo>
                <a:lnTo>
                  <a:pt x="400050" y="857250"/>
                </a:lnTo>
                <a:lnTo>
                  <a:pt x="371475" y="816769"/>
                </a:lnTo>
                <a:lnTo>
                  <a:pt x="350044" y="778669"/>
                </a:lnTo>
                <a:lnTo>
                  <a:pt x="333375" y="735806"/>
                </a:lnTo>
                <a:lnTo>
                  <a:pt x="323850" y="700087"/>
                </a:lnTo>
                <a:lnTo>
                  <a:pt x="297656" y="302419"/>
                </a:lnTo>
                <a:lnTo>
                  <a:pt x="285750" y="54769"/>
                </a:lnTo>
                <a:lnTo>
                  <a:pt x="285750" y="33337"/>
                </a:lnTo>
                <a:lnTo>
                  <a:pt x="276225" y="11906"/>
                </a:lnTo>
                <a:lnTo>
                  <a:pt x="252413" y="0"/>
                </a:lnTo>
                <a:lnTo>
                  <a:pt x="226219" y="4762"/>
                </a:lnTo>
                <a:lnTo>
                  <a:pt x="211931" y="19050"/>
                </a:lnTo>
                <a:lnTo>
                  <a:pt x="202406" y="80962"/>
                </a:lnTo>
                <a:lnTo>
                  <a:pt x="145256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6C6CE3-ECEA-4A50-86A8-DF7B6F3E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3" y="1711326"/>
            <a:ext cx="4822354" cy="37737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8270B76-FD83-406A-8358-DD41A682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23" y="1684074"/>
            <a:ext cx="4828450" cy="377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972679-AC73-45D1-A788-5528D63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3" y="1542124"/>
            <a:ext cx="482235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74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F6AD364-EA5D-4B95-B841-DA58B6E6AA1A}"/>
              </a:ext>
            </a:extLst>
          </p:cNvPr>
          <p:cNvSpPr/>
          <p:nvPr/>
        </p:nvSpPr>
        <p:spPr>
          <a:xfrm>
            <a:off x="3841751" y="1466850"/>
            <a:ext cx="2339975" cy="2592388"/>
          </a:xfrm>
          <a:custGeom>
            <a:avLst/>
            <a:gdLst>
              <a:gd name="connsiteX0" fmla="*/ 2004647 w 2341266"/>
              <a:gd name="connsiteY0" fmla="*/ 748603 h 2592475"/>
              <a:gd name="connsiteX1" fmla="*/ 1698172 w 2341266"/>
              <a:gd name="connsiteY1" fmla="*/ 1125416 h 2592475"/>
              <a:gd name="connsiteX2" fmla="*/ 1477108 w 2341266"/>
              <a:gd name="connsiteY2" fmla="*/ 1366576 h 2592475"/>
              <a:gd name="connsiteX3" fmla="*/ 1205803 w 2341266"/>
              <a:gd name="connsiteY3" fmla="*/ 1647930 h 2592475"/>
              <a:gd name="connsiteX4" fmla="*/ 914400 w 2341266"/>
              <a:gd name="connsiteY4" fmla="*/ 1919236 h 2592475"/>
              <a:gd name="connsiteX5" fmla="*/ 628022 w 2341266"/>
              <a:gd name="connsiteY5" fmla="*/ 2160396 h 2592475"/>
              <a:gd name="connsiteX6" fmla="*/ 336620 w 2341266"/>
              <a:gd name="connsiteY6" fmla="*/ 2381460 h 2592475"/>
              <a:gd name="connsiteX7" fmla="*/ 85411 w 2341266"/>
              <a:gd name="connsiteY7" fmla="*/ 2567354 h 2592475"/>
              <a:gd name="connsiteX8" fmla="*/ 0 w 2341266"/>
              <a:gd name="connsiteY8" fmla="*/ 2592475 h 2592475"/>
              <a:gd name="connsiteX9" fmla="*/ 35170 w 2341266"/>
              <a:gd name="connsiteY9" fmla="*/ 2532185 h 2592475"/>
              <a:gd name="connsiteX10" fmla="*/ 241161 w 2341266"/>
              <a:gd name="connsiteY10" fmla="*/ 2351315 h 2592475"/>
              <a:gd name="connsiteX11" fmla="*/ 492370 w 2341266"/>
              <a:gd name="connsiteY11" fmla="*/ 2125227 h 2592475"/>
              <a:gd name="connsiteX12" fmla="*/ 823965 w 2341266"/>
              <a:gd name="connsiteY12" fmla="*/ 1793631 h 2592475"/>
              <a:gd name="connsiteX13" fmla="*/ 1130440 w 2341266"/>
              <a:gd name="connsiteY13" fmla="*/ 1431890 h 2592475"/>
              <a:gd name="connsiteX14" fmla="*/ 1426866 w 2341266"/>
              <a:gd name="connsiteY14" fmla="*/ 1055077 h 2592475"/>
              <a:gd name="connsiteX15" fmla="*/ 1763486 w 2341266"/>
              <a:gd name="connsiteY15" fmla="*/ 567732 h 2592475"/>
              <a:gd name="connsiteX16" fmla="*/ 1889091 w 2341266"/>
              <a:gd name="connsiteY16" fmla="*/ 356717 h 2592475"/>
              <a:gd name="connsiteX17" fmla="*/ 1929284 w 2341266"/>
              <a:gd name="connsiteY17" fmla="*/ 266282 h 2592475"/>
              <a:gd name="connsiteX18" fmla="*/ 1939332 w 2341266"/>
              <a:gd name="connsiteY18" fmla="*/ 216040 h 2592475"/>
              <a:gd name="connsiteX19" fmla="*/ 1929284 w 2341266"/>
              <a:gd name="connsiteY19" fmla="*/ 175846 h 2592475"/>
              <a:gd name="connsiteX20" fmla="*/ 1904163 w 2341266"/>
              <a:gd name="connsiteY20" fmla="*/ 145701 h 2592475"/>
              <a:gd name="connsiteX21" fmla="*/ 1868994 w 2341266"/>
              <a:gd name="connsiteY21" fmla="*/ 115556 h 2592475"/>
              <a:gd name="connsiteX22" fmla="*/ 1818752 w 2341266"/>
              <a:gd name="connsiteY22" fmla="*/ 90436 h 2592475"/>
              <a:gd name="connsiteX23" fmla="*/ 1793631 w 2341266"/>
              <a:gd name="connsiteY23" fmla="*/ 65315 h 2592475"/>
              <a:gd name="connsiteX24" fmla="*/ 1793631 w 2341266"/>
              <a:gd name="connsiteY24" fmla="*/ 25121 h 2592475"/>
              <a:gd name="connsiteX25" fmla="*/ 1823776 w 2341266"/>
              <a:gd name="connsiteY25" fmla="*/ 0 h 2592475"/>
              <a:gd name="connsiteX26" fmla="*/ 1889091 w 2341266"/>
              <a:gd name="connsiteY26" fmla="*/ 0 h 2592475"/>
              <a:gd name="connsiteX27" fmla="*/ 1964453 w 2341266"/>
              <a:gd name="connsiteY27" fmla="*/ 15073 h 2592475"/>
              <a:gd name="connsiteX28" fmla="*/ 2059913 w 2341266"/>
              <a:gd name="connsiteY28" fmla="*/ 45218 h 2592475"/>
              <a:gd name="connsiteX29" fmla="*/ 2185517 w 2341266"/>
              <a:gd name="connsiteY29" fmla="*/ 120581 h 2592475"/>
              <a:gd name="connsiteX30" fmla="*/ 2255855 w 2341266"/>
              <a:gd name="connsiteY30" fmla="*/ 175846 h 2592475"/>
              <a:gd name="connsiteX31" fmla="*/ 2311121 w 2341266"/>
              <a:gd name="connsiteY31" fmla="*/ 241161 h 2592475"/>
              <a:gd name="connsiteX32" fmla="*/ 2331218 w 2341266"/>
              <a:gd name="connsiteY32" fmla="*/ 286378 h 2592475"/>
              <a:gd name="connsiteX33" fmla="*/ 2341266 w 2341266"/>
              <a:gd name="connsiteY33" fmla="*/ 321548 h 2592475"/>
              <a:gd name="connsiteX34" fmla="*/ 2336242 w 2341266"/>
              <a:gd name="connsiteY34" fmla="*/ 351693 h 2592475"/>
              <a:gd name="connsiteX35" fmla="*/ 2291025 w 2341266"/>
              <a:gd name="connsiteY35" fmla="*/ 396910 h 2592475"/>
              <a:gd name="connsiteX36" fmla="*/ 2140299 w 2341266"/>
              <a:gd name="connsiteY36" fmla="*/ 577781 h 2592475"/>
              <a:gd name="connsiteX37" fmla="*/ 2004647 w 2341266"/>
              <a:gd name="connsiteY37" fmla="*/ 748603 h 25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41266" h="2592475">
                <a:moveTo>
                  <a:pt x="2004647" y="748603"/>
                </a:moveTo>
                <a:lnTo>
                  <a:pt x="1698172" y="1125416"/>
                </a:lnTo>
                <a:lnTo>
                  <a:pt x="1477108" y="1366576"/>
                </a:lnTo>
                <a:lnTo>
                  <a:pt x="1205803" y="1647930"/>
                </a:lnTo>
                <a:lnTo>
                  <a:pt x="914400" y="1919236"/>
                </a:lnTo>
                <a:lnTo>
                  <a:pt x="628022" y="2160396"/>
                </a:lnTo>
                <a:lnTo>
                  <a:pt x="336620" y="2381460"/>
                </a:lnTo>
                <a:lnTo>
                  <a:pt x="85411" y="2567354"/>
                </a:lnTo>
                <a:lnTo>
                  <a:pt x="0" y="2592475"/>
                </a:lnTo>
                <a:lnTo>
                  <a:pt x="35170" y="2532185"/>
                </a:lnTo>
                <a:lnTo>
                  <a:pt x="241161" y="2351315"/>
                </a:lnTo>
                <a:lnTo>
                  <a:pt x="492370" y="2125227"/>
                </a:lnTo>
                <a:lnTo>
                  <a:pt x="823965" y="1793631"/>
                </a:lnTo>
                <a:lnTo>
                  <a:pt x="1130440" y="1431890"/>
                </a:lnTo>
                <a:lnTo>
                  <a:pt x="1426866" y="1055077"/>
                </a:lnTo>
                <a:lnTo>
                  <a:pt x="1763486" y="567732"/>
                </a:lnTo>
                <a:lnTo>
                  <a:pt x="1889091" y="356717"/>
                </a:lnTo>
                <a:lnTo>
                  <a:pt x="1929284" y="266282"/>
                </a:lnTo>
                <a:lnTo>
                  <a:pt x="1939332" y="216040"/>
                </a:lnTo>
                <a:lnTo>
                  <a:pt x="1929284" y="175846"/>
                </a:lnTo>
                <a:lnTo>
                  <a:pt x="1904163" y="145701"/>
                </a:lnTo>
                <a:lnTo>
                  <a:pt x="1868994" y="115556"/>
                </a:lnTo>
                <a:lnTo>
                  <a:pt x="1818752" y="90436"/>
                </a:lnTo>
                <a:lnTo>
                  <a:pt x="1793631" y="65315"/>
                </a:lnTo>
                <a:lnTo>
                  <a:pt x="1793631" y="25121"/>
                </a:lnTo>
                <a:lnTo>
                  <a:pt x="1823776" y="0"/>
                </a:lnTo>
                <a:lnTo>
                  <a:pt x="1889091" y="0"/>
                </a:lnTo>
                <a:lnTo>
                  <a:pt x="1964453" y="15073"/>
                </a:lnTo>
                <a:lnTo>
                  <a:pt x="2059913" y="45218"/>
                </a:lnTo>
                <a:lnTo>
                  <a:pt x="2185517" y="120581"/>
                </a:lnTo>
                <a:lnTo>
                  <a:pt x="2255855" y="175846"/>
                </a:lnTo>
                <a:lnTo>
                  <a:pt x="2311121" y="241161"/>
                </a:lnTo>
                <a:lnTo>
                  <a:pt x="2331218" y="286378"/>
                </a:lnTo>
                <a:lnTo>
                  <a:pt x="2341266" y="321548"/>
                </a:lnTo>
                <a:lnTo>
                  <a:pt x="2336242" y="351693"/>
                </a:lnTo>
                <a:lnTo>
                  <a:pt x="2291025" y="396910"/>
                </a:lnTo>
                <a:lnTo>
                  <a:pt x="2140299" y="577781"/>
                </a:lnTo>
                <a:lnTo>
                  <a:pt x="2004647" y="74860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4649601-B75A-438C-9FC4-7CDAC01FDC6B}"/>
              </a:ext>
            </a:extLst>
          </p:cNvPr>
          <p:cNvSpPr/>
          <p:nvPr/>
        </p:nvSpPr>
        <p:spPr>
          <a:xfrm>
            <a:off x="5143500" y="3209925"/>
            <a:ext cx="1614488" cy="419100"/>
          </a:xfrm>
          <a:custGeom>
            <a:avLst/>
            <a:gdLst>
              <a:gd name="connsiteX0" fmla="*/ 428625 w 1614488"/>
              <a:gd name="connsiteY0" fmla="*/ 185738 h 419100"/>
              <a:gd name="connsiteX1" fmla="*/ 721519 w 1614488"/>
              <a:gd name="connsiteY1" fmla="*/ 142875 h 419100"/>
              <a:gd name="connsiteX2" fmla="*/ 981075 w 1614488"/>
              <a:gd name="connsiteY2" fmla="*/ 80963 h 419100"/>
              <a:gd name="connsiteX3" fmla="*/ 1152525 w 1614488"/>
              <a:gd name="connsiteY3" fmla="*/ 33338 h 419100"/>
              <a:gd name="connsiteX4" fmla="*/ 1235869 w 1614488"/>
              <a:gd name="connsiteY4" fmla="*/ 0 h 419100"/>
              <a:gd name="connsiteX5" fmla="*/ 1304925 w 1614488"/>
              <a:gd name="connsiteY5" fmla="*/ 9525 h 419100"/>
              <a:gd name="connsiteX6" fmla="*/ 1402556 w 1614488"/>
              <a:gd name="connsiteY6" fmla="*/ 23813 h 419100"/>
              <a:gd name="connsiteX7" fmla="*/ 1512094 w 1614488"/>
              <a:gd name="connsiteY7" fmla="*/ 47625 h 419100"/>
              <a:gd name="connsiteX8" fmla="*/ 1571625 w 1614488"/>
              <a:gd name="connsiteY8" fmla="*/ 73819 h 419100"/>
              <a:gd name="connsiteX9" fmla="*/ 1604963 w 1614488"/>
              <a:gd name="connsiteY9" fmla="*/ 95250 h 419100"/>
              <a:gd name="connsiteX10" fmla="*/ 1614488 w 1614488"/>
              <a:gd name="connsiteY10" fmla="*/ 121444 h 419100"/>
              <a:gd name="connsiteX11" fmla="*/ 1614488 w 1614488"/>
              <a:gd name="connsiteY11" fmla="*/ 152400 h 419100"/>
              <a:gd name="connsiteX12" fmla="*/ 1600200 w 1614488"/>
              <a:gd name="connsiteY12" fmla="*/ 190500 h 419100"/>
              <a:gd name="connsiteX13" fmla="*/ 1576388 w 1614488"/>
              <a:gd name="connsiteY13" fmla="*/ 221456 h 419100"/>
              <a:gd name="connsiteX14" fmla="*/ 1545431 w 1614488"/>
              <a:gd name="connsiteY14" fmla="*/ 235744 h 419100"/>
              <a:gd name="connsiteX15" fmla="*/ 1345406 w 1614488"/>
              <a:gd name="connsiteY15" fmla="*/ 252413 h 419100"/>
              <a:gd name="connsiteX16" fmla="*/ 1071563 w 1614488"/>
              <a:gd name="connsiteY16" fmla="*/ 276225 h 419100"/>
              <a:gd name="connsiteX17" fmla="*/ 873919 w 1614488"/>
              <a:gd name="connsiteY17" fmla="*/ 304800 h 419100"/>
              <a:gd name="connsiteX18" fmla="*/ 685800 w 1614488"/>
              <a:gd name="connsiteY18" fmla="*/ 345281 h 419100"/>
              <a:gd name="connsiteX19" fmla="*/ 450056 w 1614488"/>
              <a:gd name="connsiteY19" fmla="*/ 407194 h 419100"/>
              <a:gd name="connsiteX20" fmla="*/ 404813 w 1614488"/>
              <a:gd name="connsiteY20" fmla="*/ 419100 h 419100"/>
              <a:gd name="connsiteX21" fmla="*/ 271463 w 1614488"/>
              <a:gd name="connsiteY21" fmla="*/ 378619 h 419100"/>
              <a:gd name="connsiteX22" fmla="*/ 154781 w 1614488"/>
              <a:gd name="connsiteY22" fmla="*/ 302419 h 419100"/>
              <a:gd name="connsiteX23" fmla="*/ 83344 w 1614488"/>
              <a:gd name="connsiteY23" fmla="*/ 235744 h 419100"/>
              <a:gd name="connsiteX24" fmla="*/ 11906 w 1614488"/>
              <a:gd name="connsiteY24" fmla="*/ 152400 h 419100"/>
              <a:gd name="connsiteX25" fmla="*/ 0 w 1614488"/>
              <a:gd name="connsiteY25" fmla="*/ 116681 h 419100"/>
              <a:gd name="connsiteX26" fmla="*/ 4763 w 1614488"/>
              <a:gd name="connsiteY26" fmla="*/ 97631 h 419100"/>
              <a:gd name="connsiteX27" fmla="*/ 23813 w 1614488"/>
              <a:gd name="connsiteY27" fmla="*/ 97631 h 419100"/>
              <a:gd name="connsiteX28" fmla="*/ 59531 w 1614488"/>
              <a:gd name="connsiteY28" fmla="*/ 119063 h 419100"/>
              <a:gd name="connsiteX29" fmla="*/ 107156 w 1614488"/>
              <a:gd name="connsiteY29" fmla="*/ 154781 h 419100"/>
              <a:gd name="connsiteX30" fmla="*/ 188119 w 1614488"/>
              <a:gd name="connsiteY30" fmla="*/ 195263 h 419100"/>
              <a:gd name="connsiteX31" fmla="*/ 273844 w 1614488"/>
              <a:gd name="connsiteY31" fmla="*/ 202406 h 419100"/>
              <a:gd name="connsiteX32" fmla="*/ 428625 w 1614488"/>
              <a:gd name="connsiteY32" fmla="*/ 185738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4488" h="419100">
                <a:moveTo>
                  <a:pt x="428625" y="185738"/>
                </a:moveTo>
                <a:lnTo>
                  <a:pt x="721519" y="142875"/>
                </a:lnTo>
                <a:lnTo>
                  <a:pt x="981075" y="80963"/>
                </a:lnTo>
                <a:lnTo>
                  <a:pt x="1152525" y="33338"/>
                </a:lnTo>
                <a:lnTo>
                  <a:pt x="1235869" y="0"/>
                </a:lnTo>
                <a:lnTo>
                  <a:pt x="1304925" y="9525"/>
                </a:lnTo>
                <a:lnTo>
                  <a:pt x="1402556" y="23813"/>
                </a:lnTo>
                <a:lnTo>
                  <a:pt x="1512094" y="47625"/>
                </a:lnTo>
                <a:lnTo>
                  <a:pt x="1571625" y="73819"/>
                </a:lnTo>
                <a:lnTo>
                  <a:pt x="1604963" y="95250"/>
                </a:lnTo>
                <a:lnTo>
                  <a:pt x="1614488" y="121444"/>
                </a:lnTo>
                <a:lnTo>
                  <a:pt x="1614488" y="152400"/>
                </a:lnTo>
                <a:lnTo>
                  <a:pt x="1600200" y="190500"/>
                </a:lnTo>
                <a:lnTo>
                  <a:pt x="1576388" y="221456"/>
                </a:lnTo>
                <a:lnTo>
                  <a:pt x="1545431" y="235744"/>
                </a:lnTo>
                <a:lnTo>
                  <a:pt x="1345406" y="252413"/>
                </a:lnTo>
                <a:lnTo>
                  <a:pt x="1071563" y="276225"/>
                </a:lnTo>
                <a:lnTo>
                  <a:pt x="873919" y="304800"/>
                </a:lnTo>
                <a:lnTo>
                  <a:pt x="685800" y="345281"/>
                </a:lnTo>
                <a:lnTo>
                  <a:pt x="450056" y="407194"/>
                </a:lnTo>
                <a:lnTo>
                  <a:pt x="404813" y="419100"/>
                </a:lnTo>
                <a:lnTo>
                  <a:pt x="271463" y="378619"/>
                </a:lnTo>
                <a:lnTo>
                  <a:pt x="154781" y="302419"/>
                </a:lnTo>
                <a:lnTo>
                  <a:pt x="83344" y="235744"/>
                </a:lnTo>
                <a:lnTo>
                  <a:pt x="11906" y="152400"/>
                </a:lnTo>
                <a:lnTo>
                  <a:pt x="0" y="116681"/>
                </a:lnTo>
                <a:lnTo>
                  <a:pt x="4763" y="97631"/>
                </a:lnTo>
                <a:lnTo>
                  <a:pt x="23813" y="97631"/>
                </a:lnTo>
                <a:lnTo>
                  <a:pt x="59531" y="119063"/>
                </a:lnTo>
                <a:lnTo>
                  <a:pt x="107156" y="154781"/>
                </a:lnTo>
                <a:lnTo>
                  <a:pt x="188119" y="195263"/>
                </a:lnTo>
                <a:lnTo>
                  <a:pt x="273844" y="202406"/>
                </a:lnTo>
                <a:lnTo>
                  <a:pt x="428625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B8F76F8-7DFD-4085-9483-7BDA93CAC78D}"/>
              </a:ext>
            </a:extLst>
          </p:cNvPr>
          <p:cNvSpPr/>
          <p:nvPr/>
        </p:nvSpPr>
        <p:spPr>
          <a:xfrm>
            <a:off x="4724401" y="4117975"/>
            <a:ext cx="2536825" cy="647700"/>
          </a:xfrm>
          <a:custGeom>
            <a:avLst/>
            <a:gdLst>
              <a:gd name="connsiteX0" fmla="*/ 873125 w 2536825"/>
              <a:gd name="connsiteY0" fmla="*/ 282575 h 647700"/>
              <a:gd name="connsiteX1" fmla="*/ 1387475 w 2536825"/>
              <a:gd name="connsiteY1" fmla="*/ 177800 h 647700"/>
              <a:gd name="connsiteX2" fmla="*/ 1778000 w 2536825"/>
              <a:gd name="connsiteY2" fmla="*/ 101600 h 647700"/>
              <a:gd name="connsiteX3" fmla="*/ 1895475 w 2536825"/>
              <a:gd name="connsiteY3" fmla="*/ 79375 h 647700"/>
              <a:gd name="connsiteX4" fmla="*/ 1965325 w 2536825"/>
              <a:gd name="connsiteY4" fmla="*/ 69850 h 647700"/>
              <a:gd name="connsiteX5" fmla="*/ 2022475 w 2536825"/>
              <a:gd name="connsiteY5" fmla="*/ 25400 h 647700"/>
              <a:gd name="connsiteX6" fmla="*/ 2073275 w 2536825"/>
              <a:gd name="connsiteY6" fmla="*/ 3175 h 647700"/>
              <a:gd name="connsiteX7" fmla="*/ 2120900 w 2536825"/>
              <a:gd name="connsiteY7" fmla="*/ 0 h 647700"/>
              <a:gd name="connsiteX8" fmla="*/ 2155825 w 2536825"/>
              <a:gd name="connsiteY8" fmla="*/ 6350 h 647700"/>
              <a:gd name="connsiteX9" fmla="*/ 2212975 w 2536825"/>
              <a:gd name="connsiteY9" fmla="*/ 34925 h 647700"/>
              <a:gd name="connsiteX10" fmla="*/ 2409825 w 2536825"/>
              <a:gd name="connsiteY10" fmla="*/ 177800 h 647700"/>
              <a:gd name="connsiteX11" fmla="*/ 2489200 w 2536825"/>
              <a:gd name="connsiteY11" fmla="*/ 250825 h 647700"/>
              <a:gd name="connsiteX12" fmla="*/ 2524125 w 2536825"/>
              <a:gd name="connsiteY12" fmla="*/ 292100 h 647700"/>
              <a:gd name="connsiteX13" fmla="*/ 2536825 w 2536825"/>
              <a:gd name="connsiteY13" fmla="*/ 317500 h 647700"/>
              <a:gd name="connsiteX14" fmla="*/ 2536825 w 2536825"/>
              <a:gd name="connsiteY14" fmla="*/ 339725 h 647700"/>
              <a:gd name="connsiteX15" fmla="*/ 2524125 w 2536825"/>
              <a:gd name="connsiteY15" fmla="*/ 361950 h 647700"/>
              <a:gd name="connsiteX16" fmla="*/ 2489200 w 2536825"/>
              <a:gd name="connsiteY16" fmla="*/ 377825 h 647700"/>
              <a:gd name="connsiteX17" fmla="*/ 2028825 w 2536825"/>
              <a:gd name="connsiteY17" fmla="*/ 247650 h 647700"/>
              <a:gd name="connsiteX18" fmla="*/ 1955800 w 2536825"/>
              <a:gd name="connsiteY18" fmla="*/ 250825 h 647700"/>
              <a:gd name="connsiteX19" fmla="*/ 1797050 w 2536825"/>
              <a:gd name="connsiteY19" fmla="*/ 276225 h 647700"/>
              <a:gd name="connsiteX20" fmla="*/ 1435100 w 2536825"/>
              <a:gd name="connsiteY20" fmla="*/ 355600 h 647700"/>
              <a:gd name="connsiteX21" fmla="*/ 1016000 w 2536825"/>
              <a:gd name="connsiteY21" fmla="*/ 466725 h 647700"/>
              <a:gd name="connsiteX22" fmla="*/ 768350 w 2536825"/>
              <a:gd name="connsiteY22" fmla="*/ 549275 h 647700"/>
              <a:gd name="connsiteX23" fmla="*/ 517525 w 2536825"/>
              <a:gd name="connsiteY23" fmla="*/ 635000 h 647700"/>
              <a:gd name="connsiteX24" fmla="*/ 469900 w 2536825"/>
              <a:gd name="connsiteY24" fmla="*/ 647700 h 647700"/>
              <a:gd name="connsiteX25" fmla="*/ 387350 w 2536825"/>
              <a:gd name="connsiteY25" fmla="*/ 628650 h 647700"/>
              <a:gd name="connsiteX26" fmla="*/ 260350 w 2536825"/>
              <a:gd name="connsiteY26" fmla="*/ 558800 h 647700"/>
              <a:gd name="connsiteX27" fmla="*/ 171450 w 2536825"/>
              <a:gd name="connsiteY27" fmla="*/ 492125 h 647700"/>
              <a:gd name="connsiteX28" fmla="*/ 104775 w 2536825"/>
              <a:gd name="connsiteY28" fmla="*/ 434975 h 647700"/>
              <a:gd name="connsiteX29" fmla="*/ 28575 w 2536825"/>
              <a:gd name="connsiteY29" fmla="*/ 330200 h 647700"/>
              <a:gd name="connsiteX30" fmla="*/ 0 w 2536825"/>
              <a:gd name="connsiteY30" fmla="*/ 273050 h 647700"/>
              <a:gd name="connsiteX31" fmla="*/ 3175 w 2536825"/>
              <a:gd name="connsiteY31" fmla="*/ 254000 h 647700"/>
              <a:gd name="connsiteX32" fmla="*/ 12700 w 2536825"/>
              <a:gd name="connsiteY32" fmla="*/ 241300 h 647700"/>
              <a:gd name="connsiteX33" fmla="*/ 34925 w 2536825"/>
              <a:gd name="connsiteY33" fmla="*/ 244475 h 647700"/>
              <a:gd name="connsiteX34" fmla="*/ 76200 w 2536825"/>
              <a:gd name="connsiteY34" fmla="*/ 266700 h 647700"/>
              <a:gd name="connsiteX35" fmla="*/ 149225 w 2536825"/>
              <a:gd name="connsiteY35" fmla="*/ 311150 h 647700"/>
              <a:gd name="connsiteX36" fmla="*/ 231775 w 2536825"/>
              <a:gd name="connsiteY36" fmla="*/ 349250 h 647700"/>
              <a:gd name="connsiteX37" fmla="*/ 327025 w 2536825"/>
              <a:gd name="connsiteY37" fmla="*/ 377825 h 647700"/>
              <a:gd name="connsiteX38" fmla="*/ 387350 w 2536825"/>
              <a:gd name="connsiteY38" fmla="*/ 381000 h 647700"/>
              <a:gd name="connsiteX39" fmla="*/ 873125 w 2536825"/>
              <a:gd name="connsiteY39" fmla="*/ 28257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536825" h="647700">
                <a:moveTo>
                  <a:pt x="873125" y="282575"/>
                </a:moveTo>
                <a:lnTo>
                  <a:pt x="1387475" y="177800"/>
                </a:lnTo>
                <a:lnTo>
                  <a:pt x="1778000" y="101600"/>
                </a:lnTo>
                <a:lnTo>
                  <a:pt x="1895475" y="79375"/>
                </a:lnTo>
                <a:lnTo>
                  <a:pt x="1965325" y="69850"/>
                </a:lnTo>
                <a:lnTo>
                  <a:pt x="2022475" y="25400"/>
                </a:lnTo>
                <a:lnTo>
                  <a:pt x="2073275" y="3175"/>
                </a:lnTo>
                <a:lnTo>
                  <a:pt x="2120900" y="0"/>
                </a:lnTo>
                <a:lnTo>
                  <a:pt x="2155825" y="6350"/>
                </a:lnTo>
                <a:lnTo>
                  <a:pt x="2212975" y="34925"/>
                </a:lnTo>
                <a:lnTo>
                  <a:pt x="2409825" y="177800"/>
                </a:lnTo>
                <a:lnTo>
                  <a:pt x="2489200" y="250825"/>
                </a:lnTo>
                <a:lnTo>
                  <a:pt x="2524125" y="292100"/>
                </a:lnTo>
                <a:lnTo>
                  <a:pt x="2536825" y="317500"/>
                </a:lnTo>
                <a:lnTo>
                  <a:pt x="2536825" y="339725"/>
                </a:lnTo>
                <a:lnTo>
                  <a:pt x="2524125" y="361950"/>
                </a:lnTo>
                <a:lnTo>
                  <a:pt x="2489200" y="377825"/>
                </a:lnTo>
                <a:lnTo>
                  <a:pt x="2028825" y="247650"/>
                </a:lnTo>
                <a:lnTo>
                  <a:pt x="1955800" y="250825"/>
                </a:lnTo>
                <a:lnTo>
                  <a:pt x="1797050" y="276225"/>
                </a:lnTo>
                <a:lnTo>
                  <a:pt x="1435100" y="355600"/>
                </a:lnTo>
                <a:lnTo>
                  <a:pt x="1016000" y="466725"/>
                </a:lnTo>
                <a:lnTo>
                  <a:pt x="768350" y="549275"/>
                </a:lnTo>
                <a:lnTo>
                  <a:pt x="517525" y="635000"/>
                </a:lnTo>
                <a:lnTo>
                  <a:pt x="469900" y="647700"/>
                </a:lnTo>
                <a:lnTo>
                  <a:pt x="387350" y="628650"/>
                </a:lnTo>
                <a:lnTo>
                  <a:pt x="260350" y="558800"/>
                </a:lnTo>
                <a:lnTo>
                  <a:pt x="171450" y="492125"/>
                </a:lnTo>
                <a:lnTo>
                  <a:pt x="104775" y="434975"/>
                </a:lnTo>
                <a:lnTo>
                  <a:pt x="28575" y="330200"/>
                </a:lnTo>
                <a:lnTo>
                  <a:pt x="0" y="273050"/>
                </a:lnTo>
                <a:lnTo>
                  <a:pt x="3175" y="254000"/>
                </a:lnTo>
                <a:lnTo>
                  <a:pt x="12700" y="241300"/>
                </a:lnTo>
                <a:lnTo>
                  <a:pt x="34925" y="244475"/>
                </a:lnTo>
                <a:lnTo>
                  <a:pt x="76200" y="266700"/>
                </a:lnTo>
                <a:lnTo>
                  <a:pt x="149225" y="311150"/>
                </a:lnTo>
                <a:lnTo>
                  <a:pt x="231775" y="349250"/>
                </a:lnTo>
                <a:lnTo>
                  <a:pt x="327025" y="377825"/>
                </a:lnTo>
                <a:lnTo>
                  <a:pt x="387350" y="381000"/>
                </a:lnTo>
                <a:lnTo>
                  <a:pt x="873125" y="282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A2C5DFA-C0F7-4BF8-9E04-ECD3D4C51A00}"/>
              </a:ext>
            </a:extLst>
          </p:cNvPr>
          <p:cNvSpPr/>
          <p:nvPr/>
        </p:nvSpPr>
        <p:spPr>
          <a:xfrm>
            <a:off x="5969001" y="1908176"/>
            <a:ext cx="2644775" cy="2055813"/>
          </a:xfrm>
          <a:custGeom>
            <a:avLst/>
            <a:gdLst>
              <a:gd name="connsiteX0" fmla="*/ 759349 w 2643808"/>
              <a:gd name="connsiteY0" fmla="*/ 628153 h 2055412"/>
              <a:gd name="connsiteX1" fmla="*/ 997888 w 2643808"/>
              <a:gd name="connsiteY1" fmla="*/ 846814 h 2055412"/>
              <a:gd name="connsiteX2" fmla="*/ 1307989 w 2643808"/>
              <a:gd name="connsiteY2" fmla="*/ 1117158 h 2055412"/>
              <a:gd name="connsiteX3" fmla="*/ 1546528 w 2643808"/>
              <a:gd name="connsiteY3" fmla="*/ 1311965 h 2055412"/>
              <a:gd name="connsiteX4" fmla="*/ 1705555 w 2643808"/>
              <a:gd name="connsiteY4" fmla="*/ 1431235 h 2055412"/>
              <a:gd name="connsiteX5" fmla="*/ 1912288 w 2643808"/>
              <a:gd name="connsiteY5" fmla="*/ 1566407 h 2055412"/>
              <a:gd name="connsiteX6" fmla="*/ 2142876 w 2643808"/>
              <a:gd name="connsiteY6" fmla="*/ 1717482 h 2055412"/>
              <a:gd name="connsiteX7" fmla="*/ 2456953 w 2643808"/>
              <a:gd name="connsiteY7" fmla="*/ 1900362 h 2055412"/>
              <a:gd name="connsiteX8" fmla="*/ 2584174 w 2643808"/>
              <a:gd name="connsiteY8" fmla="*/ 1967948 h 2055412"/>
              <a:gd name="connsiteX9" fmla="*/ 2631881 w 2643808"/>
              <a:gd name="connsiteY9" fmla="*/ 1995777 h 2055412"/>
              <a:gd name="connsiteX10" fmla="*/ 2643808 w 2643808"/>
              <a:gd name="connsiteY10" fmla="*/ 2019631 h 2055412"/>
              <a:gd name="connsiteX11" fmla="*/ 2643808 w 2643808"/>
              <a:gd name="connsiteY11" fmla="*/ 2031558 h 2055412"/>
              <a:gd name="connsiteX12" fmla="*/ 2631881 w 2643808"/>
              <a:gd name="connsiteY12" fmla="*/ 2047461 h 2055412"/>
              <a:gd name="connsiteX13" fmla="*/ 2596101 w 2643808"/>
              <a:gd name="connsiteY13" fmla="*/ 2055412 h 2055412"/>
              <a:gd name="connsiteX14" fmla="*/ 1959996 w 2643808"/>
              <a:gd name="connsiteY14" fmla="*/ 2031558 h 2055412"/>
              <a:gd name="connsiteX15" fmla="*/ 1904337 w 2643808"/>
              <a:gd name="connsiteY15" fmla="*/ 2023607 h 2055412"/>
              <a:gd name="connsiteX16" fmla="*/ 1836751 w 2643808"/>
              <a:gd name="connsiteY16" fmla="*/ 1999753 h 2055412"/>
              <a:gd name="connsiteX17" fmla="*/ 1773141 w 2643808"/>
              <a:gd name="connsiteY17" fmla="*/ 1963972 h 2055412"/>
              <a:gd name="connsiteX18" fmla="*/ 1713506 w 2643808"/>
              <a:gd name="connsiteY18" fmla="*/ 1900362 h 2055412"/>
              <a:gd name="connsiteX19" fmla="*/ 1093304 w 2643808"/>
              <a:gd name="connsiteY19" fmla="*/ 1212574 h 2055412"/>
              <a:gd name="connsiteX20" fmla="*/ 457200 w 2643808"/>
              <a:gd name="connsiteY20" fmla="*/ 544664 h 2055412"/>
              <a:gd name="connsiteX21" fmla="*/ 0 w 2643808"/>
              <a:gd name="connsiteY21" fmla="*/ 71562 h 2055412"/>
              <a:gd name="connsiteX22" fmla="*/ 3975 w 2643808"/>
              <a:gd name="connsiteY22" fmla="*/ 0 h 2055412"/>
              <a:gd name="connsiteX23" fmla="*/ 79513 w 2643808"/>
              <a:gd name="connsiteY23" fmla="*/ 7951 h 2055412"/>
              <a:gd name="connsiteX24" fmla="*/ 135172 w 2643808"/>
              <a:gd name="connsiteY24" fmla="*/ 59635 h 2055412"/>
              <a:gd name="connsiteX25" fmla="*/ 759349 w 2643808"/>
              <a:gd name="connsiteY25" fmla="*/ 628153 h 205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43808" h="2055412">
                <a:moveTo>
                  <a:pt x="759349" y="628153"/>
                </a:moveTo>
                <a:lnTo>
                  <a:pt x="997888" y="846814"/>
                </a:lnTo>
                <a:lnTo>
                  <a:pt x="1307989" y="1117158"/>
                </a:lnTo>
                <a:lnTo>
                  <a:pt x="1546528" y="1311965"/>
                </a:lnTo>
                <a:lnTo>
                  <a:pt x="1705555" y="1431235"/>
                </a:lnTo>
                <a:lnTo>
                  <a:pt x="1912288" y="1566407"/>
                </a:lnTo>
                <a:lnTo>
                  <a:pt x="2142876" y="1717482"/>
                </a:lnTo>
                <a:lnTo>
                  <a:pt x="2456953" y="1900362"/>
                </a:lnTo>
                <a:lnTo>
                  <a:pt x="2584174" y="1967948"/>
                </a:lnTo>
                <a:lnTo>
                  <a:pt x="2631881" y="1995777"/>
                </a:lnTo>
                <a:lnTo>
                  <a:pt x="2643808" y="2019631"/>
                </a:lnTo>
                <a:lnTo>
                  <a:pt x="2643808" y="2031558"/>
                </a:lnTo>
                <a:lnTo>
                  <a:pt x="2631881" y="2047461"/>
                </a:lnTo>
                <a:lnTo>
                  <a:pt x="2596101" y="2055412"/>
                </a:lnTo>
                <a:lnTo>
                  <a:pt x="1959996" y="2031558"/>
                </a:lnTo>
                <a:lnTo>
                  <a:pt x="1904337" y="2023607"/>
                </a:lnTo>
                <a:lnTo>
                  <a:pt x="1836751" y="1999753"/>
                </a:lnTo>
                <a:lnTo>
                  <a:pt x="1773141" y="1963972"/>
                </a:lnTo>
                <a:lnTo>
                  <a:pt x="1713506" y="1900362"/>
                </a:lnTo>
                <a:lnTo>
                  <a:pt x="1093304" y="1212574"/>
                </a:lnTo>
                <a:lnTo>
                  <a:pt x="457200" y="544664"/>
                </a:lnTo>
                <a:lnTo>
                  <a:pt x="0" y="71562"/>
                </a:lnTo>
                <a:lnTo>
                  <a:pt x="3975" y="0"/>
                </a:lnTo>
                <a:lnTo>
                  <a:pt x="79513" y="7951"/>
                </a:lnTo>
                <a:lnTo>
                  <a:pt x="135172" y="59635"/>
                </a:lnTo>
                <a:lnTo>
                  <a:pt x="759349" y="62815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133EB20-7C5D-4EB2-9ED3-5F12DE7810EF}"/>
              </a:ext>
            </a:extLst>
          </p:cNvPr>
          <p:cNvSpPr/>
          <p:nvPr/>
        </p:nvSpPr>
        <p:spPr>
          <a:xfrm>
            <a:off x="5908675" y="4333876"/>
            <a:ext cx="1333500" cy="1647825"/>
          </a:xfrm>
          <a:custGeom>
            <a:avLst/>
            <a:gdLst>
              <a:gd name="connsiteX0" fmla="*/ 714375 w 1333500"/>
              <a:gd name="connsiteY0" fmla="*/ 387350 h 1647825"/>
              <a:gd name="connsiteX1" fmla="*/ 857250 w 1333500"/>
              <a:gd name="connsiteY1" fmla="*/ 127000 h 1647825"/>
              <a:gd name="connsiteX2" fmla="*/ 866775 w 1333500"/>
              <a:gd name="connsiteY2" fmla="*/ 88900 h 1647825"/>
              <a:gd name="connsiteX3" fmla="*/ 863600 w 1333500"/>
              <a:gd name="connsiteY3" fmla="*/ 57150 h 1647825"/>
              <a:gd name="connsiteX4" fmla="*/ 838200 w 1333500"/>
              <a:gd name="connsiteY4" fmla="*/ 0 h 1647825"/>
              <a:gd name="connsiteX5" fmla="*/ 1333500 w 1333500"/>
              <a:gd name="connsiteY5" fmla="*/ 142875 h 1647825"/>
              <a:gd name="connsiteX6" fmla="*/ 1304925 w 1333500"/>
              <a:gd name="connsiteY6" fmla="*/ 158750 h 1647825"/>
              <a:gd name="connsiteX7" fmla="*/ 1241425 w 1333500"/>
              <a:gd name="connsiteY7" fmla="*/ 184150 h 1647825"/>
              <a:gd name="connsiteX8" fmla="*/ 1209675 w 1333500"/>
              <a:gd name="connsiteY8" fmla="*/ 206375 h 1647825"/>
              <a:gd name="connsiteX9" fmla="*/ 1181100 w 1333500"/>
              <a:gd name="connsiteY9" fmla="*/ 231775 h 1647825"/>
              <a:gd name="connsiteX10" fmla="*/ 844550 w 1333500"/>
              <a:gd name="connsiteY10" fmla="*/ 739775 h 1647825"/>
              <a:gd name="connsiteX11" fmla="*/ 555625 w 1333500"/>
              <a:gd name="connsiteY11" fmla="*/ 1168400 h 1647825"/>
              <a:gd name="connsiteX12" fmla="*/ 349250 w 1333500"/>
              <a:gd name="connsiteY12" fmla="*/ 1470025 h 1647825"/>
              <a:gd name="connsiteX13" fmla="*/ 257175 w 1333500"/>
              <a:gd name="connsiteY13" fmla="*/ 1577975 h 1647825"/>
              <a:gd name="connsiteX14" fmla="*/ 187325 w 1333500"/>
              <a:gd name="connsiteY14" fmla="*/ 1628775 h 1647825"/>
              <a:gd name="connsiteX15" fmla="*/ 123825 w 1333500"/>
              <a:gd name="connsiteY15" fmla="*/ 1647825 h 1647825"/>
              <a:gd name="connsiteX16" fmla="*/ 53975 w 1333500"/>
              <a:gd name="connsiteY16" fmla="*/ 1638300 h 1647825"/>
              <a:gd name="connsiteX17" fmla="*/ 31750 w 1333500"/>
              <a:gd name="connsiteY17" fmla="*/ 1616075 h 1647825"/>
              <a:gd name="connsiteX18" fmla="*/ 9525 w 1333500"/>
              <a:gd name="connsiteY18" fmla="*/ 1571625 h 1647825"/>
              <a:gd name="connsiteX19" fmla="*/ 0 w 1333500"/>
              <a:gd name="connsiteY19" fmla="*/ 1546225 h 1647825"/>
              <a:gd name="connsiteX20" fmla="*/ 0 w 1333500"/>
              <a:gd name="connsiteY20" fmla="*/ 1514475 h 1647825"/>
              <a:gd name="connsiteX21" fmla="*/ 231775 w 1333500"/>
              <a:gd name="connsiteY21" fmla="*/ 1177925 h 1647825"/>
              <a:gd name="connsiteX22" fmla="*/ 428625 w 1333500"/>
              <a:gd name="connsiteY22" fmla="*/ 866775 h 1647825"/>
              <a:gd name="connsiteX23" fmla="*/ 590550 w 1333500"/>
              <a:gd name="connsiteY23" fmla="*/ 606425 h 1647825"/>
              <a:gd name="connsiteX24" fmla="*/ 714375 w 1333500"/>
              <a:gd name="connsiteY24" fmla="*/ 38735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3500" h="1647825">
                <a:moveTo>
                  <a:pt x="714375" y="387350"/>
                </a:moveTo>
                <a:lnTo>
                  <a:pt x="857250" y="127000"/>
                </a:lnTo>
                <a:lnTo>
                  <a:pt x="866775" y="88900"/>
                </a:lnTo>
                <a:lnTo>
                  <a:pt x="863600" y="57150"/>
                </a:lnTo>
                <a:lnTo>
                  <a:pt x="838200" y="0"/>
                </a:lnTo>
                <a:lnTo>
                  <a:pt x="1333500" y="142875"/>
                </a:lnTo>
                <a:lnTo>
                  <a:pt x="1304925" y="158750"/>
                </a:lnTo>
                <a:lnTo>
                  <a:pt x="1241425" y="184150"/>
                </a:lnTo>
                <a:lnTo>
                  <a:pt x="1209675" y="206375"/>
                </a:lnTo>
                <a:lnTo>
                  <a:pt x="1181100" y="231775"/>
                </a:lnTo>
                <a:lnTo>
                  <a:pt x="844550" y="739775"/>
                </a:lnTo>
                <a:lnTo>
                  <a:pt x="555625" y="1168400"/>
                </a:lnTo>
                <a:lnTo>
                  <a:pt x="349250" y="1470025"/>
                </a:lnTo>
                <a:lnTo>
                  <a:pt x="257175" y="1577975"/>
                </a:lnTo>
                <a:lnTo>
                  <a:pt x="187325" y="1628775"/>
                </a:lnTo>
                <a:lnTo>
                  <a:pt x="123825" y="1647825"/>
                </a:lnTo>
                <a:lnTo>
                  <a:pt x="53975" y="1638300"/>
                </a:lnTo>
                <a:lnTo>
                  <a:pt x="31750" y="1616075"/>
                </a:lnTo>
                <a:lnTo>
                  <a:pt x="9525" y="1571625"/>
                </a:lnTo>
                <a:lnTo>
                  <a:pt x="0" y="1546225"/>
                </a:lnTo>
                <a:lnTo>
                  <a:pt x="0" y="1514475"/>
                </a:lnTo>
                <a:lnTo>
                  <a:pt x="231775" y="1177925"/>
                </a:lnTo>
                <a:lnTo>
                  <a:pt x="428625" y="866775"/>
                </a:lnTo>
                <a:lnTo>
                  <a:pt x="590550" y="606425"/>
                </a:lnTo>
                <a:lnTo>
                  <a:pt x="714375" y="387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82EF45-9A94-4686-8BE2-F1858FFA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1" y="1466850"/>
            <a:ext cx="4773582" cy="45114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553F0A-8B11-4FC0-A783-74915EF80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1" y="1466850"/>
            <a:ext cx="4779678" cy="451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18D81B-6CFA-4CFC-B7B0-E761FC4A1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173284"/>
            <a:ext cx="477358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6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はんたいのいみのことば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後 強 弱 遠 近 売 買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615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B094DF-B41F-439B-9E61-E129AA8B7CE7}"/>
              </a:ext>
            </a:extLst>
          </p:cNvPr>
          <p:cNvSpPr/>
          <p:nvPr/>
        </p:nvSpPr>
        <p:spPr>
          <a:xfrm>
            <a:off x="3881438" y="1666876"/>
            <a:ext cx="1200150" cy="1065213"/>
          </a:xfrm>
          <a:custGeom>
            <a:avLst/>
            <a:gdLst>
              <a:gd name="connsiteX0" fmla="*/ 476250 w 1200150"/>
              <a:gd name="connsiteY0" fmla="*/ 609600 h 1064419"/>
              <a:gd name="connsiteX1" fmla="*/ 640556 w 1200150"/>
              <a:gd name="connsiteY1" fmla="*/ 450056 h 1064419"/>
              <a:gd name="connsiteX2" fmla="*/ 821531 w 1200150"/>
              <a:gd name="connsiteY2" fmla="*/ 271463 h 1064419"/>
              <a:gd name="connsiteX3" fmla="*/ 864393 w 1200150"/>
              <a:gd name="connsiteY3" fmla="*/ 223838 h 1064419"/>
              <a:gd name="connsiteX4" fmla="*/ 871537 w 1200150"/>
              <a:gd name="connsiteY4" fmla="*/ 190500 h 1064419"/>
              <a:gd name="connsiteX5" fmla="*/ 869156 w 1200150"/>
              <a:gd name="connsiteY5" fmla="*/ 166688 h 1064419"/>
              <a:gd name="connsiteX6" fmla="*/ 864393 w 1200150"/>
              <a:gd name="connsiteY6" fmla="*/ 138113 h 1064419"/>
              <a:gd name="connsiteX7" fmla="*/ 850106 w 1200150"/>
              <a:gd name="connsiteY7" fmla="*/ 114300 h 1064419"/>
              <a:gd name="connsiteX8" fmla="*/ 823912 w 1200150"/>
              <a:gd name="connsiteY8" fmla="*/ 88106 h 1064419"/>
              <a:gd name="connsiteX9" fmla="*/ 807243 w 1200150"/>
              <a:gd name="connsiteY9" fmla="*/ 69056 h 1064419"/>
              <a:gd name="connsiteX10" fmla="*/ 802481 w 1200150"/>
              <a:gd name="connsiteY10" fmla="*/ 57150 h 1064419"/>
              <a:gd name="connsiteX11" fmla="*/ 800100 w 1200150"/>
              <a:gd name="connsiteY11" fmla="*/ 38100 h 1064419"/>
              <a:gd name="connsiteX12" fmla="*/ 800100 w 1200150"/>
              <a:gd name="connsiteY12" fmla="*/ 23813 h 1064419"/>
              <a:gd name="connsiteX13" fmla="*/ 804862 w 1200150"/>
              <a:gd name="connsiteY13" fmla="*/ 7144 h 1064419"/>
              <a:gd name="connsiteX14" fmla="*/ 819150 w 1200150"/>
              <a:gd name="connsiteY14" fmla="*/ 0 h 1064419"/>
              <a:gd name="connsiteX15" fmla="*/ 852487 w 1200150"/>
              <a:gd name="connsiteY15" fmla="*/ 7144 h 1064419"/>
              <a:gd name="connsiteX16" fmla="*/ 938212 w 1200150"/>
              <a:gd name="connsiteY16" fmla="*/ 52388 h 1064419"/>
              <a:gd name="connsiteX17" fmla="*/ 1035843 w 1200150"/>
              <a:gd name="connsiteY17" fmla="*/ 107156 h 1064419"/>
              <a:gd name="connsiteX18" fmla="*/ 1100137 w 1200150"/>
              <a:gd name="connsiteY18" fmla="*/ 152400 h 1064419"/>
              <a:gd name="connsiteX19" fmla="*/ 1145381 w 1200150"/>
              <a:gd name="connsiteY19" fmla="*/ 195263 h 1064419"/>
              <a:gd name="connsiteX20" fmla="*/ 1176337 w 1200150"/>
              <a:gd name="connsiteY20" fmla="*/ 235744 h 1064419"/>
              <a:gd name="connsiteX21" fmla="*/ 1195387 w 1200150"/>
              <a:gd name="connsiteY21" fmla="*/ 271463 h 1064419"/>
              <a:gd name="connsiteX22" fmla="*/ 1200150 w 1200150"/>
              <a:gd name="connsiteY22" fmla="*/ 304800 h 1064419"/>
              <a:gd name="connsiteX23" fmla="*/ 1200150 w 1200150"/>
              <a:gd name="connsiteY23" fmla="*/ 330994 h 1064419"/>
              <a:gd name="connsiteX24" fmla="*/ 1195387 w 1200150"/>
              <a:gd name="connsiteY24" fmla="*/ 352425 h 1064419"/>
              <a:gd name="connsiteX25" fmla="*/ 1183481 w 1200150"/>
              <a:gd name="connsiteY25" fmla="*/ 373856 h 1064419"/>
              <a:gd name="connsiteX26" fmla="*/ 1143000 w 1200150"/>
              <a:gd name="connsiteY26" fmla="*/ 407194 h 1064419"/>
              <a:gd name="connsiteX27" fmla="*/ 1090612 w 1200150"/>
              <a:gd name="connsiteY27" fmla="*/ 438150 h 1064419"/>
              <a:gd name="connsiteX28" fmla="*/ 1004887 w 1200150"/>
              <a:gd name="connsiteY28" fmla="*/ 478631 h 1064419"/>
              <a:gd name="connsiteX29" fmla="*/ 854868 w 1200150"/>
              <a:gd name="connsiteY29" fmla="*/ 583406 h 1064419"/>
              <a:gd name="connsiteX30" fmla="*/ 471487 w 1200150"/>
              <a:gd name="connsiteY30" fmla="*/ 835819 h 1064419"/>
              <a:gd name="connsiteX31" fmla="*/ 214312 w 1200150"/>
              <a:gd name="connsiteY31" fmla="*/ 978694 h 1064419"/>
              <a:gd name="connsiteX32" fmla="*/ 54768 w 1200150"/>
              <a:gd name="connsiteY32" fmla="*/ 1050131 h 1064419"/>
              <a:gd name="connsiteX33" fmla="*/ 28575 w 1200150"/>
              <a:gd name="connsiteY33" fmla="*/ 1062038 h 1064419"/>
              <a:gd name="connsiteX34" fmla="*/ 11906 w 1200150"/>
              <a:gd name="connsiteY34" fmla="*/ 1064419 h 1064419"/>
              <a:gd name="connsiteX35" fmla="*/ 2381 w 1200150"/>
              <a:gd name="connsiteY35" fmla="*/ 1057275 h 1064419"/>
              <a:gd name="connsiteX36" fmla="*/ 0 w 1200150"/>
              <a:gd name="connsiteY36" fmla="*/ 1038225 h 1064419"/>
              <a:gd name="connsiteX37" fmla="*/ 7143 w 1200150"/>
              <a:gd name="connsiteY37" fmla="*/ 1009650 h 1064419"/>
              <a:gd name="connsiteX38" fmla="*/ 40481 w 1200150"/>
              <a:gd name="connsiteY38" fmla="*/ 978694 h 1064419"/>
              <a:gd name="connsiteX39" fmla="*/ 254793 w 1200150"/>
              <a:gd name="connsiteY39" fmla="*/ 807244 h 1064419"/>
              <a:gd name="connsiteX40" fmla="*/ 476250 w 1200150"/>
              <a:gd name="connsiteY40" fmla="*/ 609600 h 106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00150" h="1064419">
                <a:moveTo>
                  <a:pt x="476250" y="609600"/>
                </a:moveTo>
                <a:lnTo>
                  <a:pt x="640556" y="450056"/>
                </a:lnTo>
                <a:lnTo>
                  <a:pt x="821531" y="271463"/>
                </a:lnTo>
                <a:lnTo>
                  <a:pt x="864393" y="223838"/>
                </a:lnTo>
                <a:lnTo>
                  <a:pt x="871537" y="190500"/>
                </a:lnTo>
                <a:lnTo>
                  <a:pt x="869156" y="166688"/>
                </a:lnTo>
                <a:lnTo>
                  <a:pt x="864393" y="138113"/>
                </a:lnTo>
                <a:lnTo>
                  <a:pt x="850106" y="114300"/>
                </a:lnTo>
                <a:lnTo>
                  <a:pt x="823912" y="88106"/>
                </a:lnTo>
                <a:lnTo>
                  <a:pt x="807243" y="69056"/>
                </a:lnTo>
                <a:lnTo>
                  <a:pt x="802481" y="57150"/>
                </a:lnTo>
                <a:lnTo>
                  <a:pt x="800100" y="38100"/>
                </a:lnTo>
                <a:lnTo>
                  <a:pt x="800100" y="23813"/>
                </a:lnTo>
                <a:lnTo>
                  <a:pt x="804862" y="7144"/>
                </a:lnTo>
                <a:lnTo>
                  <a:pt x="819150" y="0"/>
                </a:lnTo>
                <a:lnTo>
                  <a:pt x="852487" y="7144"/>
                </a:lnTo>
                <a:lnTo>
                  <a:pt x="938212" y="52388"/>
                </a:lnTo>
                <a:lnTo>
                  <a:pt x="1035843" y="107156"/>
                </a:lnTo>
                <a:lnTo>
                  <a:pt x="1100137" y="152400"/>
                </a:lnTo>
                <a:lnTo>
                  <a:pt x="1145381" y="195263"/>
                </a:lnTo>
                <a:lnTo>
                  <a:pt x="1176337" y="235744"/>
                </a:lnTo>
                <a:lnTo>
                  <a:pt x="1195387" y="271463"/>
                </a:lnTo>
                <a:lnTo>
                  <a:pt x="1200150" y="304800"/>
                </a:lnTo>
                <a:lnTo>
                  <a:pt x="1200150" y="330994"/>
                </a:lnTo>
                <a:lnTo>
                  <a:pt x="1195387" y="352425"/>
                </a:lnTo>
                <a:lnTo>
                  <a:pt x="1183481" y="373856"/>
                </a:lnTo>
                <a:lnTo>
                  <a:pt x="1143000" y="407194"/>
                </a:lnTo>
                <a:lnTo>
                  <a:pt x="1090612" y="438150"/>
                </a:lnTo>
                <a:lnTo>
                  <a:pt x="1004887" y="478631"/>
                </a:lnTo>
                <a:lnTo>
                  <a:pt x="854868" y="583406"/>
                </a:lnTo>
                <a:lnTo>
                  <a:pt x="471487" y="835819"/>
                </a:lnTo>
                <a:lnTo>
                  <a:pt x="214312" y="978694"/>
                </a:lnTo>
                <a:lnTo>
                  <a:pt x="54768" y="1050131"/>
                </a:lnTo>
                <a:lnTo>
                  <a:pt x="28575" y="1062038"/>
                </a:lnTo>
                <a:lnTo>
                  <a:pt x="11906" y="1064419"/>
                </a:lnTo>
                <a:lnTo>
                  <a:pt x="2381" y="1057275"/>
                </a:lnTo>
                <a:lnTo>
                  <a:pt x="0" y="1038225"/>
                </a:lnTo>
                <a:lnTo>
                  <a:pt x="7143" y="1009650"/>
                </a:lnTo>
                <a:lnTo>
                  <a:pt x="40481" y="978694"/>
                </a:lnTo>
                <a:lnTo>
                  <a:pt x="254793" y="807244"/>
                </a:lnTo>
                <a:lnTo>
                  <a:pt x="476250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AC83935-1E9E-4D7D-A31C-D1AB17A03FF7}"/>
              </a:ext>
            </a:extLst>
          </p:cNvPr>
          <p:cNvSpPr/>
          <p:nvPr/>
        </p:nvSpPr>
        <p:spPr>
          <a:xfrm>
            <a:off x="5610225" y="1452563"/>
            <a:ext cx="1123950" cy="1014412"/>
          </a:xfrm>
          <a:custGeom>
            <a:avLst/>
            <a:gdLst>
              <a:gd name="connsiteX0" fmla="*/ 483394 w 1123950"/>
              <a:gd name="connsiteY0" fmla="*/ 535781 h 1014412"/>
              <a:gd name="connsiteX1" fmla="*/ 654844 w 1123950"/>
              <a:gd name="connsiteY1" fmla="*/ 354806 h 1014412"/>
              <a:gd name="connsiteX2" fmla="*/ 747713 w 1123950"/>
              <a:gd name="connsiteY2" fmla="*/ 252412 h 1014412"/>
              <a:gd name="connsiteX3" fmla="*/ 766763 w 1123950"/>
              <a:gd name="connsiteY3" fmla="*/ 223837 h 1014412"/>
              <a:gd name="connsiteX4" fmla="*/ 766763 w 1123950"/>
              <a:gd name="connsiteY4" fmla="*/ 202406 h 1014412"/>
              <a:gd name="connsiteX5" fmla="*/ 764381 w 1123950"/>
              <a:gd name="connsiteY5" fmla="*/ 192881 h 1014412"/>
              <a:gd name="connsiteX6" fmla="*/ 752475 w 1123950"/>
              <a:gd name="connsiteY6" fmla="*/ 176212 h 1014412"/>
              <a:gd name="connsiteX7" fmla="*/ 721519 w 1123950"/>
              <a:gd name="connsiteY7" fmla="*/ 145256 h 1014412"/>
              <a:gd name="connsiteX8" fmla="*/ 676275 w 1123950"/>
              <a:gd name="connsiteY8" fmla="*/ 92868 h 1014412"/>
              <a:gd name="connsiteX9" fmla="*/ 664369 w 1123950"/>
              <a:gd name="connsiteY9" fmla="*/ 69056 h 1014412"/>
              <a:gd name="connsiteX10" fmla="*/ 657225 w 1123950"/>
              <a:gd name="connsiteY10" fmla="*/ 47625 h 1014412"/>
              <a:gd name="connsiteX11" fmla="*/ 657225 w 1123950"/>
              <a:gd name="connsiteY11" fmla="*/ 33337 h 1014412"/>
              <a:gd name="connsiteX12" fmla="*/ 657225 w 1123950"/>
              <a:gd name="connsiteY12" fmla="*/ 16668 h 1014412"/>
              <a:gd name="connsiteX13" fmla="*/ 666750 w 1123950"/>
              <a:gd name="connsiteY13" fmla="*/ 4762 h 1014412"/>
              <a:gd name="connsiteX14" fmla="*/ 681038 w 1123950"/>
              <a:gd name="connsiteY14" fmla="*/ 0 h 1014412"/>
              <a:gd name="connsiteX15" fmla="*/ 766763 w 1123950"/>
              <a:gd name="connsiteY15" fmla="*/ 21431 h 1014412"/>
              <a:gd name="connsiteX16" fmla="*/ 857250 w 1123950"/>
              <a:gd name="connsiteY16" fmla="*/ 54768 h 1014412"/>
              <a:gd name="connsiteX17" fmla="*/ 933450 w 1123950"/>
              <a:gd name="connsiteY17" fmla="*/ 95250 h 1014412"/>
              <a:gd name="connsiteX18" fmla="*/ 1000125 w 1123950"/>
              <a:gd name="connsiteY18" fmla="*/ 138112 h 1014412"/>
              <a:gd name="connsiteX19" fmla="*/ 1085850 w 1123950"/>
              <a:gd name="connsiteY19" fmla="*/ 209550 h 1014412"/>
              <a:gd name="connsiteX20" fmla="*/ 1119188 w 1123950"/>
              <a:gd name="connsiteY20" fmla="*/ 250031 h 1014412"/>
              <a:gd name="connsiteX21" fmla="*/ 1123950 w 1123950"/>
              <a:gd name="connsiteY21" fmla="*/ 264318 h 1014412"/>
              <a:gd name="connsiteX22" fmla="*/ 1123950 w 1123950"/>
              <a:gd name="connsiteY22" fmla="*/ 283368 h 1014412"/>
              <a:gd name="connsiteX23" fmla="*/ 1114425 w 1123950"/>
              <a:gd name="connsiteY23" fmla="*/ 302418 h 1014412"/>
              <a:gd name="connsiteX24" fmla="*/ 1085850 w 1123950"/>
              <a:gd name="connsiteY24" fmla="*/ 338137 h 1014412"/>
              <a:gd name="connsiteX25" fmla="*/ 1009650 w 1123950"/>
              <a:gd name="connsiteY25" fmla="*/ 392906 h 1014412"/>
              <a:gd name="connsiteX26" fmla="*/ 790575 w 1123950"/>
              <a:gd name="connsiteY26" fmla="*/ 564356 h 1014412"/>
              <a:gd name="connsiteX27" fmla="*/ 461963 w 1123950"/>
              <a:gd name="connsiteY27" fmla="*/ 807243 h 1014412"/>
              <a:gd name="connsiteX28" fmla="*/ 200025 w 1123950"/>
              <a:gd name="connsiteY28" fmla="*/ 1014412 h 1014412"/>
              <a:gd name="connsiteX29" fmla="*/ 0 w 1123950"/>
              <a:gd name="connsiteY29" fmla="*/ 992981 h 1014412"/>
              <a:gd name="connsiteX30" fmla="*/ 76200 w 1123950"/>
              <a:gd name="connsiteY30" fmla="*/ 931068 h 1014412"/>
              <a:gd name="connsiteX31" fmla="*/ 221456 w 1123950"/>
              <a:gd name="connsiteY31" fmla="*/ 795337 h 1014412"/>
              <a:gd name="connsiteX32" fmla="*/ 383381 w 1123950"/>
              <a:gd name="connsiteY32" fmla="*/ 635793 h 1014412"/>
              <a:gd name="connsiteX33" fmla="*/ 483394 w 1123950"/>
              <a:gd name="connsiteY33" fmla="*/ 535781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3950" h="1014412">
                <a:moveTo>
                  <a:pt x="483394" y="535781"/>
                </a:moveTo>
                <a:lnTo>
                  <a:pt x="654844" y="354806"/>
                </a:lnTo>
                <a:lnTo>
                  <a:pt x="747713" y="252412"/>
                </a:lnTo>
                <a:lnTo>
                  <a:pt x="766763" y="223837"/>
                </a:lnTo>
                <a:lnTo>
                  <a:pt x="766763" y="202406"/>
                </a:lnTo>
                <a:lnTo>
                  <a:pt x="764381" y="192881"/>
                </a:lnTo>
                <a:lnTo>
                  <a:pt x="752475" y="176212"/>
                </a:lnTo>
                <a:lnTo>
                  <a:pt x="721519" y="145256"/>
                </a:lnTo>
                <a:lnTo>
                  <a:pt x="676275" y="92868"/>
                </a:lnTo>
                <a:lnTo>
                  <a:pt x="664369" y="69056"/>
                </a:lnTo>
                <a:lnTo>
                  <a:pt x="657225" y="47625"/>
                </a:lnTo>
                <a:lnTo>
                  <a:pt x="657225" y="33337"/>
                </a:lnTo>
                <a:lnTo>
                  <a:pt x="657225" y="16668"/>
                </a:lnTo>
                <a:lnTo>
                  <a:pt x="666750" y="4762"/>
                </a:lnTo>
                <a:lnTo>
                  <a:pt x="681038" y="0"/>
                </a:lnTo>
                <a:lnTo>
                  <a:pt x="766763" y="21431"/>
                </a:lnTo>
                <a:lnTo>
                  <a:pt x="857250" y="54768"/>
                </a:lnTo>
                <a:lnTo>
                  <a:pt x="933450" y="95250"/>
                </a:lnTo>
                <a:lnTo>
                  <a:pt x="1000125" y="138112"/>
                </a:lnTo>
                <a:lnTo>
                  <a:pt x="1085850" y="209550"/>
                </a:lnTo>
                <a:lnTo>
                  <a:pt x="1119188" y="250031"/>
                </a:lnTo>
                <a:lnTo>
                  <a:pt x="1123950" y="264318"/>
                </a:lnTo>
                <a:lnTo>
                  <a:pt x="1123950" y="283368"/>
                </a:lnTo>
                <a:lnTo>
                  <a:pt x="1114425" y="302418"/>
                </a:lnTo>
                <a:lnTo>
                  <a:pt x="1085850" y="338137"/>
                </a:lnTo>
                <a:lnTo>
                  <a:pt x="1009650" y="392906"/>
                </a:lnTo>
                <a:lnTo>
                  <a:pt x="790575" y="564356"/>
                </a:lnTo>
                <a:lnTo>
                  <a:pt x="461963" y="807243"/>
                </a:lnTo>
                <a:lnTo>
                  <a:pt x="200025" y="1014412"/>
                </a:lnTo>
                <a:lnTo>
                  <a:pt x="0" y="992981"/>
                </a:lnTo>
                <a:lnTo>
                  <a:pt x="76200" y="931068"/>
                </a:lnTo>
                <a:lnTo>
                  <a:pt x="221456" y="795337"/>
                </a:lnTo>
                <a:lnTo>
                  <a:pt x="383381" y="635793"/>
                </a:lnTo>
                <a:lnTo>
                  <a:pt x="483394" y="535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BEC6D94-ECA0-4002-B685-325C1B015C56}"/>
              </a:ext>
            </a:extLst>
          </p:cNvPr>
          <p:cNvSpPr/>
          <p:nvPr/>
        </p:nvSpPr>
        <p:spPr>
          <a:xfrm rot="16200000">
            <a:off x="3362326" y="2705101"/>
            <a:ext cx="2060575" cy="1612900"/>
          </a:xfrm>
          <a:custGeom>
            <a:avLst/>
            <a:gdLst>
              <a:gd name="connsiteX0" fmla="*/ 1257300 w 2060575"/>
              <a:gd name="connsiteY0" fmla="*/ 962025 h 1612900"/>
              <a:gd name="connsiteX1" fmla="*/ 1501775 w 2060575"/>
              <a:gd name="connsiteY1" fmla="*/ 1117600 h 1612900"/>
              <a:gd name="connsiteX2" fmla="*/ 1679575 w 2060575"/>
              <a:gd name="connsiteY2" fmla="*/ 1222375 h 1612900"/>
              <a:gd name="connsiteX3" fmla="*/ 1743075 w 2060575"/>
              <a:gd name="connsiteY3" fmla="*/ 1257300 h 1612900"/>
              <a:gd name="connsiteX4" fmla="*/ 1774825 w 2060575"/>
              <a:gd name="connsiteY4" fmla="*/ 1270000 h 1612900"/>
              <a:gd name="connsiteX5" fmla="*/ 1797050 w 2060575"/>
              <a:gd name="connsiteY5" fmla="*/ 1276350 h 1612900"/>
              <a:gd name="connsiteX6" fmla="*/ 1822450 w 2060575"/>
              <a:gd name="connsiteY6" fmla="*/ 1276350 h 1612900"/>
              <a:gd name="connsiteX7" fmla="*/ 1870075 w 2060575"/>
              <a:gd name="connsiteY7" fmla="*/ 1263650 h 1612900"/>
              <a:gd name="connsiteX8" fmla="*/ 1927225 w 2060575"/>
              <a:gd name="connsiteY8" fmla="*/ 1235075 h 1612900"/>
              <a:gd name="connsiteX9" fmla="*/ 1987550 w 2060575"/>
              <a:gd name="connsiteY9" fmla="*/ 1196975 h 1612900"/>
              <a:gd name="connsiteX10" fmla="*/ 2016125 w 2060575"/>
              <a:gd name="connsiteY10" fmla="*/ 1184275 h 1612900"/>
              <a:gd name="connsiteX11" fmla="*/ 2032000 w 2060575"/>
              <a:gd name="connsiteY11" fmla="*/ 1181100 h 1612900"/>
              <a:gd name="connsiteX12" fmla="*/ 2044700 w 2060575"/>
              <a:gd name="connsiteY12" fmla="*/ 1181100 h 1612900"/>
              <a:gd name="connsiteX13" fmla="*/ 2054225 w 2060575"/>
              <a:gd name="connsiteY13" fmla="*/ 1187450 h 1612900"/>
              <a:gd name="connsiteX14" fmla="*/ 2060575 w 2060575"/>
              <a:gd name="connsiteY14" fmla="*/ 1206500 h 1612900"/>
              <a:gd name="connsiteX15" fmla="*/ 2051050 w 2060575"/>
              <a:gd name="connsiteY15" fmla="*/ 1247775 h 1612900"/>
              <a:gd name="connsiteX16" fmla="*/ 2022475 w 2060575"/>
              <a:gd name="connsiteY16" fmla="*/ 1327150 h 1612900"/>
              <a:gd name="connsiteX17" fmla="*/ 1968500 w 2060575"/>
              <a:gd name="connsiteY17" fmla="*/ 1428750 h 1612900"/>
              <a:gd name="connsiteX18" fmla="*/ 1930400 w 2060575"/>
              <a:gd name="connsiteY18" fmla="*/ 1482725 h 1612900"/>
              <a:gd name="connsiteX19" fmla="*/ 1873250 w 2060575"/>
              <a:gd name="connsiteY19" fmla="*/ 1536700 h 1612900"/>
              <a:gd name="connsiteX20" fmla="*/ 1800225 w 2060575"/>
              <a:gd name="connsiteY20" fmla="*/ 1587500 h 1612900"/>
              <a:gd name="connsiteX21" fmla="*/ 1765300 w 2060575"/>
              <a:gd name="connsiteY21" fmla="*/ 1609725 h 1612900"/>
              <a:gd name="connsiteX22" fmla="*/ 1733550 w 2060575"/>
              <a:gd name="connsiteY22" fmla="*/ 1612900 h 1612900"/>
              <a:gd name="connsiteX23" fmla="*/ 1704975 w 2060575"/>
              <a:gd name="connsiteY23" fmla="*/ 1600200 h 1612900"/>
              <a:gd name="connsiteX24" fmla="*/ 1673225 w 2060575"/>
              <a:gd name="connsiteY24" fmla="*/ 1574800 h 1612900"/>
              <a:gd name="connsiteX25" fmla="*/ 1641475 w 2060575"/>
              <a:gd name="connsiteY25" fmla="*/ 1533525 h 1612900"/>
              <a:gd name="connsiteX26" fmla="*/ 1619250 w 2060575"/>
              <a:gd name="connsiteY26" fmla="*/ 1511300 h 1612900"/>
              <a:gd name="connsiteX27" fmla="*/ 1463675 w 2060575"/>
              <a:gd name="connsiteY27" fmla="*/ 1419225 h 1612900"/>
              <a:gd name="connsiteX28" fmla="*/ 1222375 w 2060575"/>
              <a:gd name="connsiteY28" fmla="*/ 1260475 h 1612900"/>
              <a:gd name="connsiteX29" fmla="*/ 968375 w 2060575"/>
              <a:gd name="connsiteY29" fmla="*/ 1066800 h 1612900"/>
              <a:gd name="connsiteX30" fmla="*/ 809625 w 2060575"/>
              <a:gd name="connsiteY30" fmla="*/ 955675 h 1612900"/>
              <a:gd name="connsiteX31" fmla="*/ 657225 w 2060575"/>
              <a:gd name="connsiteY31" fmla="*/ 796925 h 1612900"/>
              <a:gd name="connsiteX32" fmla="*/ 463550 w 2060575"/>
              <a:gd name="connsiteY32" fmla="*/ 584200 h 1612900"/>
              <a:gd name="connsiteX33" fmla="*/ 273050 w 2060575"/>
              <a:gd name="connsiteY33" fmla="*/ 371475 h 1612900"/>
              <a:gd name="connsiteX34" fmla="*/ 111125 w 2060575"/>
              <a:gd name="connsiteY34" fmla="*/ 180975 h 1612900"/>
              <a:gd name="connsiteX35" fmla="*/ 25400 w 2060575"/>
              <a:gd name="connsiteY35" fmla="*/ 82550 h 1612900"/>
              <a:gd name="connsiteX36" fmla="*/ 12700 w 2060575"/>
              <a:gd name="connsiteY36" fmla="*/ 66675 h 1612900"/>
              <a:gd name="connsiteX37" fmla="*/ 0 w 2060575"/>
              <a:gd name="connsiteY37" fmla="*/ 38100 h 1612900"/>
              <a:gd name="connsiteX38" fmla="*/ 0 w 2060575"/>
              <a:gd name="connsiteY38" fmla="*/ 25400 h 1612900"/>
              <a:gd name="connsiteX39" fmla="*/ 0 w 2060575"/>
              <a:gd name="connsiteY39" fmla="*/ 15875 h 1612900"/>
              <a:gd name="connsiteX40" fmla="*/ 3175 w 2060575"/>
              <a:gd name="connsiteY40" fmla="*/ 6350 h 1612900"/>
              <a:gd name="connsiteX41" fmla="*/ 15875 w 2060575"/>
              <a:gd name="connsiteY41" fmla="*/ 0 h 1612900"/>
              <a:gd name="connsiteX42" fmla="*/ 47625 w 2060575"/>
              <a:gd name="connsiteY42" fmla="*/ 12700 h 1612900"/>
              <a:gd name="connsiteX43" fmla="*/ 95250 w 2060575"/>
              <a:gd name="connsiteY43" fmla="*/ 50800 h 1612900"/>
              <a:gd name="connsiteX44" fmla="*/ 244475 w 2060575"/>
              <a:gd name="connsiteY44" fmla="*/ 180975 h 1612900"/>
              <a:gd name="connsiteX45" fmla="*/ 463550 w 2060575"/>
              <a:gd name="connsiteY45" fmla="*/ 371475 h 1612900"/>
              <a:gd name="connsiteX46" fmla="*/ 717550 w 2060575"/>
              <a:gd name="connsiteY46" fmla="*/ 574675 h 1612900"/>
              <a:gd name="connsiteX47" fmla="*/ 977900 w 2060575"/>
              <a:gd name="connsiteY47" fmla="*/ 777875 h 1612900"/>
              <a:gd name="connsiteX48" fmla="*/ 1257300 w 2060575"/>
              <a:gd name="connsiteY48" fmla="*/ 962025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60575" h="1612900">
                <a:moveTo>
                  <a:pt x="1257300" y="962025"/>
                </a:moveTo>
                <a:lnTo>
                  <a:pt x="1501775" y="1117600"/>
                </a:lnTo>
                <a:lnTo>
                  <a:pt x="1679575" y="1222375"/>
                </a:lnTo>
                <a:lnTo>
                  <a:pt x="1743075" y="1257300"/>
                </a:lnTo>
                <a:lnTo>
                  <a:pt x="1774825" y="1270000"/>
                </a:lnTo>
                <a:lnTo>
                  <a:pt x="1797050" y="1276350"/>
                </a:lnTo>
                <a:lnTo>
                  <a:pt x="1822450" y="1276350"/>
                </a:lnTo>
                <a:lnTo>
                  <a:pt x="1870075" y="1263650"/>
                </a:lnTo>
                <a:lnTo>
                  <a:pt x="1927225" y="1235075"/>
                </a:lnTo>
                <a:lnTo>
                  <a:pt x="1987550" y="1196975"/>
                </a:lnTo>
                <a:lnTo>
                  <a:pt x="2016125" y="1184275"/>
                </a:lnTo>
                <a:lnTo>
                  <a:pt x="2032000" y="1181100"/>
                </a:lnTo>
                <a:lnTo>
                  <a:pt x="2044700" y="1181100"/>
                </a:lnTo>
                <a:lnTo>
                  <a:pt x="2054225" y="1187450"/>
                </a:lnTo>
                <a:lnTo>
                  <a:pt x="2060575" y="1206500"/>
                </a:lnTo>
                <a:lnTo>
                  <a:pt x="2051050" y="1247775"/>
                </a:lnTo>
                <a:lnTo>
                  <a:pt x="2022475" y="1327150"/>
                </a:lnTo>
                <a:lnTo>
                  <a:pt x="1968500" y="1428750"/>
                </a:lnTo>
                <a:lnTo>
                  <a:pt x="1930400" y="1482725"/>
                </a:lnTo>
                <a:lnTo>
                  <a:pt x="1873250" y="1536700"/>
                </a:lnTo>
                <a:lnTo>
                  <a:pt x="1800225" y="1587500"/>
                </a:lnTo>
                <a:lnTo>
                  <a:pt x="1765300" y="1609725"/>
                </a:lnTo>
                <a:lnTo>
                  <a:pt x="1733550" y="1612900"/>
                </a:lnTo>
                <a:lnTo>
                  <a:pt x="1704975" y="1600200"/>
                </a:lnTo>
                <a:lnTo>
                  <a:pt x="1673225" y="1574800"/>
                </a:lnTo>
                <a:lnTo>
                  <a:pt x="1641475" y="1533525"/>
                </a:lnTo>
                <a:lnTo>
                  <a:pt x="1619250" y="1511300"/>
                </a:lnTo>
                <a:lnTo>
                  <a:pt x="1463675" y="1419225"/>
                </a:lnTo>
                <a:lnTo>
                  <a:pt x="1222375" y="1260475"/>
                </a:lnTo>
                <a:lnTo>
                  <a:pt x="968375" y="1066800"/>
                </a:lnTo>
                <a:lnTo>
                  <a:pt x="809625" y="955675"/>
                </a:lnTo>
                <a:lnTo>
                  <a:pt x="657225" y="796925"/>
                </a:lnTo>
                <a:lnTo>
                  <a:pt x="463550" y="584200"/>
                </a:lnTo>
                <a:lnTo>
                  <a:pt x="273050" y="371475"/>
                </a:lnTo>
                <a:lnTo>
                  <a:pt x="111125" y="180975"/>
                </a:lnTo>
                <a:lnTo>
                  <a:pt x="25400" y="82550"/>
                </a:lnTo>
                <a:lnTo>
                  <a:pt x="12700" y="66675"/>
                </a:lnTo>
                <a:lnTo>
                  <a:pt x="0" y="38100"/>
                </a:lnTo>
                <a:lnTo>
                  <a:pt x="0" y="25400"/>
                </a:lnTo>
                <a:lnTo>
                  <a:pt x="0" y="15875"/>
                </a:lnTo>
                <a:lnTo>
                  <a:pt x="3175" y="6350"/>
                </a:lnTo>
                <a:lnTo>
                  <a:pt x="15875" y="0"/>
                </a:lnTo>
                <a:lnTo>
                  <a:pt x="47625" y="12700"/>
                </a:lnTo>
                <a:lnTo>
                  <a:pt x="95250" y="50800"/>
                </a:lnTo>
                <a:lnTo>
                  <a:pt x="244475" y="180975"/>
                </a:lnTo>
                <a:lnTo>
                  <a:pt x="463550" y="371475"/>
                </a:lnTo>
                <a:lnTo>
                  <a:pt x="717550" y="574675"/>
                </a:lnTo>
                <a:lnTo>
                  <a:pt x="977900" y="777875"/>
                </a:lnTo>
                <a:lnTo>
                  <a:pt x="1257300" y="9620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165298B-F68C-49A7-899A-922DB737F04B}"/>
              </a:ext>
            </a:extLst>
          </p:cNvPr>
          <p:cNvSpPr/>
          <p:nvPr/>
        </p:nvSpPr>
        <p:spPr>
          <a:xfrm rot="16200000">
            <a:off x="3430588" y="4537076"/>
            <a:ext cx="2343150" cy="333375"/>
          </a:xfrm>
          <a:custGeom>
            <a:avLst/>
            <a:gdLst>
              <a:gd name="connsiteX0" fmla="*/ 857250 w 2343150"/>
              <a:gd name="connsiteY0" fmla="*/ 316706 h 333375"/>
              <a:gd name="connsiteX1" fmla="*/ 447675 w 2343150"/>
              <a:gd name="connsiteY1" fmla="*/ 316706 h 333375"/>
              <a:gd name="connsiteX2" fmla="*/ 242887 w 2343150"/>
              <a:gd name="connsiteY2" fmla="*/ 314325 h 333375"/>
              <a:gd name="connsiteX3" fmla="*/ 140494 w 2343150"/>
              <a:gd name="connsiteY3" fmla="*/ 307181 h 333375"/>
              <a:gd name="connsiteX4" fmla="*/ 78581 w 2343150"/>
              <a:gd name="connsiteY4" fmla="*/ 295275 h 333375"/>
              <a:gd name="connsiteX5" fmla="*/ 47625 w 2343150"/>
              <a:gd name="connsiteY5" fmla="*/ 283369 h 333375"/>
              <a:gd name="connsiteX6" fmla="*/ 26194 w 2343150"/>
              <a:gd name="connsiteY6" fmla="*/ 264319 h 333375"/>
              <a:gd name="connsiteX7" fmla="*/ 7144 w 2343150"/>
              <a:gd name="connsiteY7" fmla="*/ 235744 h 333375"/>
              <a:gd name="connsiteX8" fmla="*/ 0 w 2343150"/>
              <a:gd name="connsiteY8" fmla="*/ 204787 h 333375"/>
              <a:gd name="connsiteX9" fmla="*/ 0 w 2343150"/>
              <a:gd name="connsiteY9" fmla="*/ 178594 h 333375"/>
              <a:gd name="connsiteX10" fmla="*/ 4762 w 2343150"/>
              <a:gd name="connsiteY10" fmla="*/ 145256 h 333375"/>
              <a:gd name="connsiteX11" fmla="*/ 23812 w 2343150"/>
              <a:gd name="connsiteY11" fmla="*/ 114300 h 333375"/>
              <a:gd name="connsiteX12" fmla="*/ 59531 w 2343150"/>
              <a:gd name="connsiteY12" fmla="*/ 85725 h 333375"/>
              <a:gd name="connsiteX13" fmla="*/ 121444 w 2343150"/>
              <a:gd name="connsiteY13" fmla="*/ 64294 h 333375"/>
              <a:gd name="connsiteX14" fmla="*/ 228600 w 2343150"/>
              <a:gd name="connsiteY14" fmla="*/ 35719 h 333375"/>
              <a:gd name="connsiteX15" fmla="*/ 359569 w 2343150"/>
              <a:gd name="connsiteY15" fmla="*/ 9525 h 333375"/>
              <a:gd name="connsiteX16" fmla="*/ 404812 w 2343150"/>
              <a:gd name="connsiteY16" fmla="*/ 0 h 333375"/>
              <a:gd name="connsiteX17" fmla="*/ 438150 w 2343150"/>
              <a:gd name="connsiteY17" fmla="*/ 7144 h 333375"/>
              <a:gd name="connsiteX18" fmla="*/ 531019 w 2343150"/>
              <a:gd name="connsiteY18" fmla="*/ 33337 h 333375"/>
              <a:gd name="connsiteX19" fmla="*/ 640556 w 2343150"/>
              <a:gd name="connsiteY19" fmla="*/ 57150 h 333375"/>
              <a:gd name="connsiteX20" fmla="*/ 757237 w 2343150"/>
              <a:gd name="connsiteY20" fmla="*/ 76200 h 333375"/>
              <a:gd name="connsiteX21" fmla="*/ 888206 w 2343150"/>
              <a:gd name="connsiteY21" fmla="*/ 90487 h 333375"/>
              <a:gd name="connsiteX22" fmla="*/ 1335881 w 2343150"/>
              <a:gd name="connsiteY22" fmla="*/ 114300 h 333375"/>
              <a:gd name="connsiteX23" fmla="*/ 1874044 w 2343150"/>
              <a:gd name="connsiteY23" fmla="*/ 147637 h 333375"/>
              <a:gd name="connsiteX24" fmla="*/ 2024062 w 2343150"/>
              <a:gd name="connsiteY24" fmla="*/ 157162 h 333375"/>
              <a:gd name="connsiteX25" fmla="*/ 2095500 w 2343150"/>
              <a:gd name="connsiteY25" fmla="*/ 154781 h 333375"/>
              <a:gd name="connsiteX26" fmla="*/ 2128837 w 2343150"/>
              <a:gd name="connsiteY26" fmla="*/ 145256 h 333375"/>
              <a:gd name="connsiteX27" fmla="*/ 2155031 w 2343150"/>
              <a:gd name="connsiteY27" fmla="*/ 123825 h 333375"/>
              <a:gd name="connsiteX28" fmla="*/ 2214562 w 2343150"/>
              <a:gd name="connsiteY28" fmla="*/ 33337 h 333375"/>
              <a:gd name="connsiteX29" fmla="*/ 2343150 w 2343150"/>
              <a:gd name="connsiteY29" fmla="*/ 188119 h 333375"/>
              <a:gd name="connsiteX30" fmla="*/ 2309812 w 2343150"/>
              <a:gd name="connsiteY30" fmla="*/ 226219 h 333375"/>
              <a:gd name="connsiteX31" fmla="*/ 2252662 w 2343150"/>
              <a:gd name="connsiteY31" fmla="*/ 276225 h 333375"/>
              <a:gd name="connsiteX32" fmla="*/ 2202656 w 2343150"/>
              <a:gd name="connsiteY32" fmla="*/ 314325 h 333375"/>
              <a:gd name="connsiteX33" fmla="*/ 2176462 w 2343150"/>
              <a:gd name="connsiteY33" fmla="*/ 328612 h 333375"/>
              <a:gd name="connsiteX34" fmla="*/ 2150269 w 2343150"/>
              <a:gd name="connsiteY34" fmla="*/ 333375 h 333375"/>
              <a:gd name="connsiteX35" fmla="*/ 1931194 w 2343150"/>
              <a:gd name="connsiteY35" fmla="*/ 330994 h 333375"/>
              <a:gd name="connsiteX36" fmla="*/ 1264444 w 2343150"/>
              <a:gd name="connsiteY36" fmla="*/ 319087 h 333375"/>
              <a:gd name="connsiteX37" fmla="*/ 857250 w 2343150"/>
              <a:gd name="connsiteY37" fmla="*/ 316706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43150" h="333375">
                <a:moveTo>
                  <a:pt x="857250" y="316706"/>
                </a:moveTo>
                <a:lnTo>
                  <a:pt x="447675" y="316706"/>
                </a:lnTo>
                <a:lnTo>
                  <a:pt x="242887" y="314325"/>
                </a:lnTo>
                <a:lnTo>
                  <a:pt x="140494" y="307181"/>
                </a:lnTo>
                <a:lnTo>
                  <a:pt x="78581" y="295275"/>
                </a:lnTo>
                <a:lnTo>
                  <a:pt x="47625" y="283369"/>
                </a:lnTo>
                <a:lnTo>
                  <a:pt x="26194" y="264319"/>
                </a:lnTo>
                <a:lnTo>
                  <a:pt x="7144" y="235744"/>
                </a:lnTo>
                <a:lnTo>
                  <a:pt x="0" y="204787"/>
                </a:lnTo>
                <a:lnTo>
                  <a:pt x="0" y="178594"/>
                </a:lnTo>
                <a:lnTo>
                  <a:pt x="4762" y="145256"/>
                </a:lnTo>
                <a:lnTo>
                  <a:pt x="23812" y="114300"/>
                </a:lnTo>
                <a:lnTo>
                  <a:pt x="59531" y="85725"/>
                </a:lnTo>
                <a:lnTo>
                  <a:pt x="121444" y="64294"/>
                </a:lnTo>
                <a:lnTo>
                  <a:pt x="228600" y="35719"/>
                </a:lnTo>
                <a:lnTo>
                  <a:pt x="359569" y="9525"/>
                </a:lnTo>
                <a:lnTo>
                  <a:pt x="404812" y="0"/>
                </a:lnTo>
                <a:lnTo>
                  <a:pt x="438150" y="7144"/>
                </a:lnTo>
                <a:lnTo>
                  <a:pt x="531019" y="33337"/>
                </a:lnTo>
                <a:lnTo>
                  <a:pt x="640556" y="57150"/>
                </a:lnTo>
                <a:lnTo>
                  <a:pt x="757237" y="76200"/>
                </a:lnTo>
                <a:lnTo>
                  <a:pt x="888206" y="90487"/>
                </a:lnTo>
                <a:lnTo>
                  <a:pt x="1335881" y="114300"/>
                </a:lnTo>
                <a:lnTo>
                  <a:pt x="1874044" y="147637"/>
                </a:lnTo>
                <a:lnTo>
                  <a:pt x="2024062" y="157162"/>
                </a:lnTo>
                <a:lnTo>
                  <a:pt x="2095500" y="154781"/>
                </a:lnTo>
                <a:lnTo>
                  <a:pt x="2128837" y="145256"/>
                </a:lnTo>
                <a:lnTo>
                  <a:pt x="2155031" y="123825"/>
                </a:lnTo>
                <a:lnTo>
                  <a:pt x="2214562" y="33337"/>
                </a:lnTo>
                <a:lnTo>
                  <a:pt x="2343150" y="188119"/>
                </a:lnTo>
                <a:lnTo>
                  <a:pt x="2309812" y="226219"/>
                </a:lnTo>
                <a:lnTo>
                  <a:pt x="2252662" y="276225"/>
                </a:lnTo>
                <a:lnTo>
                  <a:pt x="2202656" y="314325"/>
                </a:lnTo>
                <a:lnTo>
                  <a:pt x="2176462" y="328612"/>
                </a:lnTo>
                <a:lnTo>
                  <a:pt x="2150269" y="333375"/>
                </a:lnTo>
                <a:lnTo>
                  <a:pt x="1931194" y="330994"/>
                </a:lnTo>
                <a:lnTo>
                  <a:pt x="1264444" y="319087"/>
                </a:lnTo>
                <a:lnTo>
                  <a:pt x="857250" y="3167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75E05B4-B8E2-4638-B9A3-AB19327B77DE}"/>
              </a:ext>
            </a:extLst>
          </p:cNvPr>
          <p:cNvSpPr/>
          <p:nvPr/>
        </p:nvSpPr>
        <p:spPr>
          <a:xfrm>
            <a:off x="5591175" y="2433639"/>
            <a:ext cx="831850" cy="376237"/>
          </a:xfrm>
          <a:custGeom>
            <a:avLst/>
            <a:gdLst>
              <a:gd name="connsiteX0" fmla="*/ 454819 w 831056"/>
              <a:gd name="connsiteY0" fmla="*/ 302418 h 376237"/>
              <a:gd name="connsiteX1" fmla="*/ 316706 w 831056"/>
              <a:gd name="connsiteY1" fmla="*/ 271462 h 376237"/>
              <a:gd name="connsiteX2" fmla="*/ 223838 w 831056"/>
              <a:gd name="connsiteY2" fmla="*/ 261937 h 376237"/>
              <a:gd name="connsiteX3" fmla="*/ 95250 w 831056"/>
              <a:gd name="connsiteY3" fmla="*/ 259556 h 376237"/>
              <a:gd name="connsiteX4" fmla="*/ 40481 w 831056"/>
              <a:gd name="connsiteY4" fmla="*/ 252412 h 376237"/>
              <a:gd name="connsiteX5" fmla="*/ 23813 w 831056"/>
              <a:gd name="connsiteY5" fmla="*/ 235743 h 376237"/>
              <a:gd name="connsiteX6" fmla="*/ 4763 w 831056"/>
              <a:gd name="connsiteY6" fmla="*/ 190500 h 376237"/>
              <a:gd name="connsiteX7" fmla="*/ 0 w 831056"/>
              <a:gd name="connsiteY7" fmla="*/ 100012 h 376237"/>
              <a:gd name="connsiteX8" fmla="*/ 2381 w 831056"/>
              <a:gd name="connsiteY8" fmla="*/ 54768 h 376237"/>
              <a:gd name="connsiteX9" fmla="*/ 7144 w 831056"/>
              <a:gd name="connsiteY9" fmla="*/ 26193 h 376237"/>
              <a:gd name="connsiteX10" fmla="*/ 33338 w 831056"/>
              <a:gd name="connsiteY10" fmla="*/ 0 h 376237"/>
              <a:gd name="connsiteX11" fmla="*/ 242888 w 831056"/>
              <a:gd name="connsiteY11" fmla="*/ 7143 h 376237"/>
              <a:gd name="connsiteX12" fmla="*/ 219075 w 831056"/>
              <a:gd name="connsiteY12" fmla="*/ 33337 h 376237"/>
              <a:gd name="connsiteX13" fmla="*/ 226219 w 831056"/>
              <a:gd name="connsiteY13" fmla="*/ 40481 h 376237"/>
              <a:gd name="connsiteX14" fmla="*/ 288131 w 831056"/>
              <a:gd name="connsiteY14" fmla="*/ 54768 h 376237"/>
              <a:gd name="connsiteX15" fmla="*/ 400050 w 831056"/>
              <a:gd name="connsiteY15" fmla="*/ 88106 h 376237"/>
              <a:gd name="connsiteX16" fmla="*/ 547688 w 831056"/>
              <a:gd name="connsiteY16" fmla="*/ 140493 h 376237"/>
              <a:gd name="connsiteX17" fmla="*/ 654844 w 831056"/>
              <a:gd name="connsiteY17" fmla="*/ 192881 h 376237"/>
              <a:gd name="connsiteX18" fmla="*/ 769144 w 831056"/>
              <a:gd name="connsiteY18" fmla="*/ 252412 h 376237"/>
              <a:gd name="connsiteX19" fmla="*/ 831056 w 831056"/>
              <a:gd name="connsiteY19" fmla="*/ 285750 h 376237"/>
              <a:gd name="connsiteX20" fmla="*/ 719138 w 831056"/>
              <a:gd name="connsiteY20" fmla="*/ 376237 h 376237"/>
              <a:gd name="connsiteX21" fmla="*/ 664369 w 831056"/>
              <a:gd name="connsiteY21" fmla="*/ 366712 h 376237"/>
              <a:gd name="connsiteX22" fmla="*/ 576263 w 831056"/>
              <a:gd name="connsiteY22" fmla="*/ 338137 h 376237"/>
              <a:gd name="connsiteX23" fmla="*/ 454819 w 831056"/>
              <a:gd name="connsiteY23" fmla="*/ 302418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1056" h="376237">
                <a:moveTo>
                  <a:pt x="454819" y="302418"/>
                </a:moveTo>
                <a:lnTo>
                  <a:pt x="316706" y="271462"/>
                </a:lnTo>
                <a:lnTo>
                  <a:pt x="223838" y="261937"/>
                </a:lnTo>
                <a:lnTo>
                  <a:pt x="95250" y="259556"/>
                </a:lnTo>
                <a:lnTo>
                  <a:pt x="40481" y="252412"/>
                </a:lnTo>
                <a:lnTo>
                  <a:pt x="23813" y="235743"/>
                </a:lnTo>
                <a:lnTo>
                  <a:pt x="4763" y="190500"/>
                </a:lnTo>
                <a:lnTo>
                  <a:pt x="0" y="100012"/>
                </a:lnTo>
                <a:lnTo>
                  <a:pt x="2381" y="54768"/>
                </a:lnTo>
                <a:lnTo>
                  <a:pt x="7144" y="26193"/>
                </a:lnTo>
                <a:lnTo>
                  <a:pt x="33338" y="0"/>
                </a:lnTo>
                <a:lnTo>
                  <a:pt x="242888" y="7143"/>
                </a:lnTo>
                <a:lnTo>
                  <a:pt x="219075" y="33337"/>
                </a:lnTo>
                <a:lnTo>
                  <a:pt x="226219" y="40481"/>
                </a:lnTo>
                <a:lnTo>
                  <a:pt x="288131" y="54768"/>
                </a:lnTo>
                <a:lnTo>
                  <a:pt x="400050" y="88106"/>
                </a:lnTo>
                <a:lnTo>
                  <a:pt x="547688" y="140493"/>
                </a:lnTo>
                <a:lnTo>
                  <a:pt x="654844" y="192881"/>
                </a:lnTo>
                <a:lnTo>
                  <a:pt x="769144" y="252412"/>
                </a:lnTo>
                <a:lnTo>
                  <a:pt x="831056" y="285750"/>
                </a:lnTo>
                <a:lnTo>
                  <a:pt x="719138" y="376237"/>
                </a:lnTo>
                <a:lnTo>
                  <a:pt x="664369" y="366712"/>
                </a:lnTo>
                <a:lnTo>
                  <a:pt x="576263" y="338137"/>
                </a:lnTo>
                <a:lnTo>
                  <a:pt x="454819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C8D6AC-B67A-4622-BABF-48D4050CF6DF}"/>
              </a:ext>
            </a:extLst>
          </p:cNvPr>
          <p:cNvSpPr/>
          <p:nvPr/>
        </p:nvSpPr>
        <p:spPr>
          <a:xfrm>
            <a:off x="5665788" y="1646238"/>
            <a:ext cx="1828800" cy="1752600"/>
          </a:xfrm>
          <a:custGeom>
            <a:avLst/>
            <a:gdLst>
              <a:gd name="connsiteX0" fmla="*/ 1101090 w 1828800"/>
              <a:gd name="connsiteY0" fmla="*/ 647700 h 1752600"/>
              <a:gd name="connsiteX1" fmla="*/ 1234440 w 1828800"/>
              <a:gd name="connsiteY1" fmla="*/ 521970 h 1752600"/>
              <a:gd name="connsiteX2" fmla="*/ 1394460 w 1828800"/>
              <a:gd name="connsiteY2" fmla="*/ 365760 h 1752600"/>
              <a:gd name="connsiteX3" fmla="*/ 1493520 w 1828800"/>
              <a:gd name="connsiteY3" fmla="*/ 270510 h 1752600"/>
              <a:gd name="connsiteX4" fmla="*/ 1524000 w 1828800"/>
              <a:gd name="connsiteY4" fmla="*/ 232410 h 1752600"/>
              <a:gd name="connsiteX5" fmla="*/ 1524000 w 1828800"/>
              <a:gd name="connsiteY5" fmla="*/ 198120 h 1752600"/>
              <a:gd name="connsiteX6" fmla="*/ 1516380 w 1828800"/>
              <a:gd name="connsiteY6" fmla="*/ 171450 h 1752600"/>
              <a:gd name="connsiteX7" fmla="*/ 1485900 w 1828800"/>
              <a:gd name="connsiteY7" fmla="*/ 129540 h 1752600"/>
              <a:gd name="connsiteX8" fmla="*/ 1432560 w 1828800"/>
              <a:gd name="connsiteY8" fmla="*/ 72390 h 1752600"/>
              <a:gd name="connsiteX9" fmla="*/ 1421130 w 1828800"/>
              <a:gd name="connsiteY9" fmla="*/ 49530 h 1752600"/>
              <a:gd name="connsiteX10" fmla="*/ 1417320 w 1828800"/>
              <a:gd name="connsiteY10" fmla="*/ 26670 h 1752600"/>
              <a:gd name="connsiteX11" fmla="*/ 1417320 w 1828800"/>
              <a:gd name="connsiteY11" fmla="*/ 11430 h 1752600"/>
              <a:gd name="connsiteX12" fmla="*/ 1428750 w 1828800"/>
              <a:gd name="connsiteY12" fmla="*/ 0 h 1752600"/>
              <a:gd name="connsiteX13" fmla="*/ 1455420 w 1828800"/>
              <a:gd name="connsiteY13" fmla="*/ 3810 h 1752600"/>
              <a:gd name="connsiteX14" fmla="*/ 1516380 w 1828800"/>
              <a:gd name="connsiteY14" fmla="*/ 34290 h 1752600"/>
              <a:gd name="connsiteX15" fmla="*/ 1607820 w 1828800"/>
              <a:gd name="connsiteY15" fmla="*/ 87630 h 1752600"/>
              <a:gd name="connsiteX16" fmla="*/ 1668780 w 1828800"/>
              <a:gd name="connsiteY16" fmla="*/ 137160 h 1752600"/>
              <a:gd name="connsiteX17" fmla="*/ 1722120 w 1828800"/>
              <a:gd name="connsiteY17" fmla="*/ 186690 h 1752600"/>
              <a:gd name="connsiteX18" fmla="*/ 1771650 w 1828800"/>
              <a:gd name="connsiteY18" fmla="*/ 251460 h 1752600"/>
              <a:gd name="connsiteX19" fmla="*/ 1813560 w 1828800"/>
              <a:gd name="connsiteY19" fmla="*/ 312420 h 1752600"/>
              <a:gd name="connsiteX20" fmla="*/ 1828800 w 1828800"/>
              <a:gd name="connsiteY20" fmla="*/ 358140 h 1752600"/>
              <a:gd name="connsiteX21" fmla="*/ 1821180 w 1828800"/>
              <a:gd name="connsiteY21" fmla="*/ 396240 h 1752600"/>
              <a:gd name="connsiteX22" fmla="*/ 1802130 w 1828800"/>
              <a:gd name="connsiteY22" fmla="*/ 434340 h 1752600"/>
              <a:gd name="connsiteX23" fmla="*/ 1775460 w 1828800"/>
              <a:gd name="connsiteY23" fmla="*/ 464820 h 1752600"/>
              <a:gd name="connsiteX24" fmla="*/ 1729740 w 1828800"/>
              <a:gd name="connsiteY24" fmla="*/ 480060 h 1752600"/>
              <a:gd name="connsiteX25" fmla="*/ 1474470 w 1828800"/>
              <a:gd name="connsiteY25" fmla="*/ 670560 h 1752600"/>
              <a:gd name="connsiteX26" fmla="*/ 1120140 w 1828800"/>
              <a:gd name="connsiteY26" fmla="*/ 944880 h 1752600"/>
              <a:gd name="connsiteX27" fmla="*/ 910590 w 1828800"/>
              <a:gd name="connsiteY27" fmla="*/ 1097280 h 1752600"/>
              <a:gd name="connsiteX28" fmla="*/ 480060 w 1828800"/>
              <a:gd name="connsiteY28" fmla="*/ 1428750 h 1752600"/>
              <a:gd name="connsiteX29" fmla="*/ 213360 w 1828800"/>
              <a:gd name="connsiteY29" fmla="*/ 1626870 h 1752600"/>
              <a:gd name="connsiteX30" fmla="*/ 72390 w 1828800"/>
              <a:gd name="connsiteY30" fmla="*/ 1752600 h 1752600"/>
              <a:gd name="connsiteX31" fmla="*/ 0 w 1828800"/>
              <a:gd name="connsiteY31" fmla="*/ 1676400 h 1752600"/>
              <a:gd name="connsiteX32" fmla="*/ 87630 w 1828800"/>
              <a:gd name="connsiteY32" fmla="*/ 1600200 h 1752600"/>
              <a:gd name="connsiteX33" fmla="*/ 236220 w 1828800"/>
              <a:gd name="connsiteY33" fmla="*/ 1474470 h 1752600"/>
              <a:gd name="connsiteX34" fmla="*/ 579120 w 1828800"/>
              <a:gd name="connsiteY34" fmla="*/ 1173480 h 1752600"/>
              <a:gd name="connsiteX35" fmla="*/ 723900 w 1828800"/>
              <a:gd name="connsiteY35" fmla="*/ 1024890 h 1752600"/>
              <a:gd name="connsiteX36" fmla="*/ 899160 w 1828800"/>
              <a:gd name="connsiteY36" fmla="*/ 849630 h 1752600"/>
              <a:gd name="connsiteX37" fmla="*/ 1101090 w 1828800"/>
              <a:gd name="connsiteY37" fmla="*/ 6477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8800" h="1752600">
                <a:moveTo>
                  <a:pt x="1101090" y="647700"/>
                </a:moveTo>
                <a:lnTo>
                  <a:pt x="1234440" y="521970"/>
                </a:lnTo>
                <a:lnTo>
                  <a:pt x="1394460" y="365760"/>
                </a:lnTo>
                <a:lnTo>
                  <a:pt x="1493520" y="270510"/>
                </a:lnTo>
                <a:lnTo>
                  <a:pt x="1524000" y="232410"/>
                </a:lnTo>
                <a:lnTo>
                  <a:pt x="1524000" y="198120"/>
                </a:lnTo>
                <a:lnTo>
                  <a:pt x="1516380" y="171450"/>
                </a:lnTo>
                <a:lnTo>
                  <a:pt x="1485900" y="129540"/>
                </a:lnTo>
                <a:lnTo>
                  <a:pt x="1432560" y="72390"/>
                </a:lnTo>
                <a:lnTo>
                  <a:pt x="1421130" y="49530"/>
                </a:lnTo>
                <a:lnTo>
                  <a:pt x="1417320" y="26670"/>
                </a:lnTo>
                <a:lnTo>
                  <a:pt x="1417320" y="11430"/>
                </a:lnTo>
                <a:lnTo>
                  <a:pt x="1428750" y="0"/>
                </a:lnTo>
                <a:lnTo>
                  <a:pt x="1455420" y="3810"/>
                </a:lnTo>
                <a:lnTo>
                  <a:pt x="1516380" y="34290"/>
                </a:lnTo>
                <a:lnTo>
                  <a:pt x="1607820" y="87630"/>
                </a:lnTo>
                <a:lnTo>
                  <a:pt x="1668780" y="137160"/>
                </a:lnTo>
                <a:lnTo>
                  <a:pt x="1722120" y="186690"/>
                </a:lnTo>
                <a:lnTo>
                  <a:pt x="1771650" y="251460"/>
                </a:lnTo>
                <a:lnTo>
                  <a:pt x="1813560" y="312420"/>
                </a:lnTo>
                <a:lnTo>
                  <a:pt x="1828800" y="358140"/>
                </a:lnTo>
                <a:lnTo>
                  <a:pt x="1821180" y="396240"/>
                </a:lnTo>
                <a:lnTo>
                  <a:pt x="1802130" y="434340"/>
                </a:lnTo>
                <a:lnTo>
                  <a:pt x="1775460" y="464820"/>
                </a:lnTo>
                <a:lnTo>
                  <a:pt x="1729740" y="480060"/>
                </a:lnTo>
                <a:lnTo>
                  <a:pt x="1474470" y="670560"/>
                </a:lnTo>
                <a:lnTo>
                  <a:pt x="1120140" y="944880"/>
                </a:lnTo>
                <a:lnTo>
                  <a:pt x="910590" y="1097280"/>
                </a:lnTo>
                <a:lnTo>
                  <a:pt x="480060" y="1428750"/>
                </a:lnTo>
                <a:lnTo>
                  <a:pt x="213360" y="1626870"/>
                </a:lnTo>
                <a:lnTo>
                  <a:pt x="72390" y="1752600"/>
                </a:lnTo>
                <a:lnTo>
                  <a:pt x="0" y="1676400"/>
                </a:lnTo>
                <a:lnTo>
                  <a:pt x="87630" y="1600200"/>
                </a:lnTo>
                <a:lnTo>
                  <a:pt x="236220" y="1474470"/>
                </a:lnTo>
                <a:lnTo>
                  <a:pt x="579120" y="1173480"/>
                </a:lnTo>
                <a:lnTo>
                  <a:pt x="723900" y="1024890"/>
                </a:lnTo>
                <a:lnTo>
                  <a:pt x="899160" y="849630"/>
                </a:lnTo>
                <a:lnTo>
                  <a:pt x="1101090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B928452-948F-4400-8F29-4211A113C218}"/>
              </a:ext>
            </a:extLst>
          </p:cNvPr>
          <p:cNvSpPr/>
          <p:nvPr/>
        </p:nvSpPr>
        <p:spPr>
          <a:xfrm>
            <a:off x="5529264" y="3105151"/>
            <a:ext cx="1989137" cy="563563"/>
          </a:xfrm>
          <a:custGeom>
            <a:avLst/>
            <a:gdLst>
              <a:gd name="connsiteX0" fmla="*/ 526256 w 1988343"/>
              <a:gd name="connsiteY0" fmla="*/ 469106 h 564356"/>
              <a:gd name="connsiteX1" fmla="*/ 397668 w 1988343"/>
              <a:gd name="connsiteY1" fmla="*/ 504825 h 564356"/>
              <a:gd name="connsiteX2" fmla="*/ 311943 w 1988343"/>
              <a:gd name="connsiteY2" fmla="*/ 542925 h 564356"/>
              <a:gd name="connsiteX3" fmla="*/ 280987 w 1988343"/>
              <a:gd name="connsiteY3" fmla="*/ 561975 h 564356"/>
              <a:gd name="connsiteX4" fmla="*/ 266700 w 1988343"/>
              <a:gd name="connsiteY4" fmla="*/ 564356 h 564356"/>
              <a:gd name="connsiteX5" fmla="*/ 240506 w 1988343"/>
              <a:gd name="connsiteY5" fmla="*/ 561975 h 564356"/>
              <a:gd name="connsiteX6" fmla="*/ 200025 w 1988343"/>
              <a:gd name="connsiteY6" fmla="*/ 540544 h 564356"/>
              <a:gd name="connsiteX7" fmla="*/ 100012 w 1988343"/>
              <a:gd name="connsiteY7" fmla="*/ 450056 h 564356"/>
              <a:gd name="connsiteX8" fmla="*/ 40481 w 1988343"/>
              <a:gd name="connsiteY8" fmla="*/ 383381 h 564356"/>
              <a:gd name="connsiteX9" fmla="*/ 0 w 1988343"/>
              <a:gd name="connsiteY9" fmla="*/ 321469 h 564356"/>
              <a:gd name="connsiteX10" fmla="*/ 0 w 1988343"/>
              <a:gd name="connsiteY10" fmla="*/ 304800 h 564356"/>
              <a:gd name="connsiteX11" fmla="*/ 4762 w 1988343"/>
              <a:gd name="connsiteY11" fmla="*/ 278606 h 564356"/>
              <a:gd name="connsiteX12" fmla="*/ 16668 w 1988343"/>
              <a:gd name="connsiteY12" fmla="*/ 261938 h 564356"/>
              <a:gd name="connsiteX13" fmla="*/ 59531 w 1988343"/>
              <a:gd name="connsiteY13" fmla="*/ 235744 h 564356"/>
              <a:gd name="connsiteX14" fmla="*/ 161925 w 1988343"/>
              <a:gd name="connsiteY14" fmla="*/ 202406 h 564356"/>
              <a:gd name="connsiteX15" fmla="*/ 273843 w 1988343"/>
              <a:gd name="connsiteY15" fmla="*/ 223838 h 564356"/>
              <a:gd name="connsiteX16" fmla="*/ 276225 w 1988343"/>
              <a:gd name="connsiteY16" fmla="*/ 250031 h 564356"/>
              <a:gd name="connsiteX17" fmla="*/ 283368 w 1988343"/>
              <a:gd name="connsiteY17" fmla="*/ 264319 h 564356"/>
              <a:gd name="connsiteX18" fmla="*/ 295275 w 1988343"/>
              <a:gd name="connsiteY18" fmla="*/ 276225 h 564356"/>
              <a:gd name="connsiteX19" fmla="*/ 323850 w 1988343"/>
              <a:gd name="connsiteY19" fmla="*/ 280988 h 564356"/>
              <a:gd name="connsiteX20" fmla="*/ 371475 w 1988343"/>
              <a:gd name="connsiteY20" fmla="*/ 273844 h 564356"/>
              <a:gd name="connsiteX21" fmla="*/ 671512 w 1988343"/>
              <a:gd name="connsiteY21" fmla="*/ 219075 h 564356"/>
              <a:gd name="connsiteX22" fmla="*/ 997743 w 1988343"/>
              <a:gd name="connsiteY22" fmla="*/ 159544 h 564356"/>
              <a:gd name="connsiteX23" fmla="*/ 1476375 w 1988343"/>
              <a:gd name="connsiteY23" fmla="*/ 78581 h 564356"/>
              <a:gd name="connsiteX24" fmla="*/ 1843087 w 1988343"/>
              <a:gd name="connsiteY24" fmla="*/ 11906 h 564356"/>
              <a:gd name="connsiteX25" fmla="*/ 1902618 w 1988343"/>
              <a:gd name="connsiteY25" fmla="*/ 0 h 564356"/>
              <a:gd name="connsiteX26" fmla="*/ 1988343 w 1988343"/>
              <a:gd name="connsiteY26" fmla="*/ 111919 h 564356"/>
              <a:gd name="connsiteX27" fmla="*/ 1921668 w 1988343"/>
              <a:gd name="connsiteY27" fmla="*/ 121444 h 564356"/>
              <a:gd name="connsiteX28" fmla="*/ 1683543 w 1988343"/>
              <a:gd name="connsiteY28" fmla="*/ 180975 h 564356"/>
              <a:gd name="connsiteX29" fmla="*/ 1333500 w 1988343"/>
              <a:gd name="connsiteY29" fmla="*/ 264319 h 564356"/>
              <a:gd name="connsiteX30" fmla="*/ 778668 w 1988343"/>
              <a:gd name="connsiteY30" fmla="*/ 392906 h 564356"/>
              <a:gd name="connsiteX31" fmla="*/ 640556 w 1988343"/>
              <a:gd name="connsiteY31" fmla="*/ 431006 h 564356"/>
              <a:gd name="connsiteX32" fmla="*/ 526256 w 1988343"/>
              <a:gd name="connsiteY32" fmla="*/ 469106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8343" h="564356">
                <a:moveTo>
                  <a:pt x="526256" y="469106"/>
                </a:moveTo>
                <a:lnTo>
                  <a:pt x="397668" y="504825"/>
                </a:lnTo>
                <a:lnTo>
                  <a:pt x="311943" y="542925"/>
                </a:lnTo>
                <a:lnTo>
                  <a:pt x="280987" y="561975"/>
                </a:lnTo>
                <a:lnTo>
                  <a:pt x="266700" y="564356"/>
                </a:lnTo>
                <a:lnTo>
                  <a:pt x="240506" y="561975"/>
                </a:lnTo>
                <a:lnTo>
                  <a:pt x="200025" y="540544"/>
                </a:lnTo>
                <a:lnTo>
                  <a:pt x="100012" y="450056"/>
                </a:lnTo>
                <a:lnTo>
                  <a:pt x="40481" y="383381"/>
                </a:lnTo>
                <a:lnTo>
                  <a:pt x="0" y="321469"/>
                </a:lnTo>
                <a:lnTo>
                  <a:pt x="0" y="304800"/>
                </a:lnTo>
                <a:lnTo>
                  <a:pt x="4762" y="278606"/>
                </a:lnTo>
                <a:lnTo>
                  <a:pt x="16668" y="261938"/>
                </a:lnTo>
                <a:lnTo>
                  <a:pt x="59531" y="235744"/>
                </a:lnTo>
                <a:lnTo>
                  <a:pt x="161925" y="202406"/>
                </a:lnTo>
                <a:lnTo>
                  <a:pt x="273843" y="223838"/>
                </a:lnTo>
                <a:lnTo>
                  <a:pt x="276225" y="250031"/>
                </a:lnTo>
                <a:lnTo>
                  <a:pt x="283368" y="264319"/>
                </a:lnTo>
                <a:lnTo>
                  <a:pt x="295275" y="276225"/>
                </a:lnTo>
                <a:lnTo>
                  <a:pt x="323850" y="280988"/>
                </a:lnTo>
                <a:lnTo>
                  <a:pt x="371475" y="273844"/>
                </a:lnTo>
                <a:lnTo>
                  <a:pt x="671512" y="219075"/>
                </a:lnTo>
                <a:lnTo>
                  <a:pt x="997743" y="159544"/>
                </a:lnTo>
                <a:lnTo>
                  <a:pt x="1476375" y="78581"/>
                </a:lnTo>
                <a:lnTo>
                  <a:pt x="1843087" y="11906"/>
                </a:lnTo>
                <a:lnTo>
                  <a:pt x="1902618" y="0"/>
                </a:lnTo>
                <a:lnTo>
                  <a:pt x="1988343" y="111919"/>
                </a:lnTo>
                <a:lnTo>
                  <a:pt x="1921668" y="121444"/>
                </a:lnTo>
                <a:lnTo>
                  <a:pt x="1683543" y="180975"/>
                </a:lnTo>
                <a:lnTo>
                  <a:pt x="1333500" y="264319"/>
                </a:lnTo>
                <a:lnTo>
                  <a:pt x="778668" y="392906"/>
                </a:lnTo>
                <a:lnTo>
                  <a:pt x="640556" y="431006"/>
                </a:lnTo>
                <a:lnTo>
                  <a:pt x="526256" y="469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AE0AF1E-307E-43A5-97DA-50A69144D650}"/>
              </a:ext>
            </a:extLst>
          </p:cNvPr>
          <p:cNvSpPr/>
          <p:nvPr/>
        </p:nvSpPr>
        <p:spPr>
          <a:xfrm>
            <a:off x="7099301" y="2671764"/>
            <a:ext cx="777875" cy="873125"/>
          </a:xfrm>
          <a:custGeom>
            <a:avLst/>
            <a:gdLst>
              <a:gd name="connsiteX0" fmla="*/ 169069 w 778669"/>
              <a:gd name="connsiteY0" fmla="*/ 261937 h 873918"/>
              <a:gd name="connsiteX1" fmla="*/ 107157 w 778669"/>
              <a:gd name="connsiteY1" fmla="*/ 176212 h 873918"/>
              <a:gd name="connsiteX2" fmla="*/ 59532 w 778669"/>
              <a:gd name="connsiteY2" fmla="*/ 114300 h 873918"/>
              <a:gd name="connsiteX3" fmla="*/ 23813 w 778669"/>
              <a:gd name="connsiteY3" fmla="*/ 78581 h 873918"/>
              <a:gd name="connsiteX4" fmla="*/ 7144 w 778669"/>
              <a:gd name="connsiteY4" fmla="*/ 54768 h 873918"/>
              <a:gd name="connsiteX5" fmla="*/ 0 w 778669"/>
              <a:gd name="connsiteY5" fmla="*/ 33337 h 873918"/>
              <a:gd name="connsiteX6" fmla="*/ 0 w 778669"/>
              <a:gd name="connsiteY6" fmla="*/ 16668 h 873918"/>
              <a:gd name="connsiteX7" fmla="*/ 7144 w 778669"/>
              <a:gd name="connsiteY7" fmla="*/ 4762 h 873918"/>
              <a:gd name="connsiteX8" fmla="*/ 30957 w 778669"/>
              <a:gd name="connsiteY8" fmla="*/ 0 h 873918"/>
              <a:gd name="connsiteX9" fmla="*/ 57150 w 778669"/>
              <a:gd name="connsiteY9" fmla="*/ 9525 h 873918"/>
              <a:gd name="connsiteX10" fmla="*/ 173832 w 778669"/>
              <a:gd name="connsiteY10" fmla="*/ 83343 h 873918"/>
              <a:gd name="connsiteX11" fmla="*/ 350044 w 778669"/>
              <a:gd name="connsiteY11" fmla="*/ 197643 h 873918"/>
              <a:gd name="connsiteX12" fmla="*/ 450057 w 778669"/>
              <a:gd name="connsiteY12" fmla="*/ 266700 h 873918"/>
              <a:gd name="connsiteX13" fmla="*/ 547688 w 778669"/>
              <a:gd name="connsiteY13" fmla="*/ 328612 h 873918"/>
              <a:gd name="connsiteX14" fmla="*/ 581025 w 778669"/>
              <a:gd name="connsiteY14" fmla="*/ 357187 h 873918"/>
              <a:gd name="connsiteX15" fmla="*/ 633413 w 778669"/>
              <a:gd name="connsiteY15" fmla="*/ 423862 h 873918"/>
              <a:gd name="connsiteX16" fmla="*/ 697707 w 778669"/>
              <a:gd name="connsiteY16" fmla="*/ 514350 h 873918"/>
              <a:gd name="connsiteX17" fmla="*/ 745332 w 778669"/>
              <a:gd name="connsiteY17" fmla="*/ 614362 h 873918"/>
              <a:gd name="connsiteX18" fmla="*/ 764382 w 778669"/>
              <a:gd name="connsiteY18" fmla="*/ 678656 h 873918"/>
              <a:gd name="connsiteX19" fmla="*/ 778669 w 778669"/>
              <a:gd name="connsiteY19" fmla="*/ 735806 h 873918"/>
              <a:gd name="connsiteX20" fmla="*/ 778669 w 778669"/>
              <a:gd name="connsiteY20" fmla="*/ 764381 h 873918"/>
              <a:gd name="connsiteX21" fmla="*/ 773907 w 778669"/>
              <a:gd name="connsiteY21" fmla="*/ 812006 h 873918"/>
              <a:gd name="connsiteX22" fmla="*/ 762000 w 778669"/>
              <a:gd name="connsiteY22" fmla="*/ 845343 h 873918"/>
              <a:gd name="connsiteX23" fmla="*/ 742950 w 778669"/>
              <a:gd name="connsiteY23" fmla="*/ 866775 h 873918"/>
              <a:gd name="connsiteX24" fmla="*/ 726282 w 778669"/>
              <a:gd name="connsiteY24" fmla="*/ 873918 h 873918"/>
              <a:gd name="connsiteX25" fmla="*/ 695325 w 778669"/>
              <a:gd name="connsiteY25" fmla="*/ 873918 h 873918"/>
              <a:gd name="connsiteX26" fmla="*/ 642938 w 778669"/>
              <a:gd name="connsiteY26" fmla="*/ 857250 h 873918"/>
              <a:gd name="connsiteX27" fmla="*/ 607219 w 778669"/>
              <a:gd name="connsiteY27" fmla="*/ 840581 h 873918"/>
              <a:gd name="connsiteX28" fmla="*/ 581025 w 778669"/>
              <a:gd name="connsiteY28" fmla="*/ 816768 h 873918"/>
              <a:gd name="connsiteX29" fmla="*/ 481013 w 778669"/>
              <a:gd name="connsiteY29" fmla="*/ 711993 h 873918"/>
              <a:gd name="connsiteX30" fmla="*/ 350044 w 778669"/>
              <a:gd name="connsiteY30" fmla="*/ 559593 h 873918"/>
              <a:gd name="connsiteX31" fmla="*/ 278607 w 778669"/>
              <a:gd name="connsiteY31" fmla="*/ 433387 h 873918"/>
              <a:gd name="connsiteX32" fmla="*/ 169069 w 778669"/>
              <a:gd name="connsiteY32" fmla="*/ 261937 h 8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78669" h="873918">
                <a:moveTo>
                  <a:pt x="169069" y="261937"/>
                </a:moveTo>
                <a:lnTo>
                  <a:pt x="107157" y="176212"/>
                </a:lnTo>
                <a:lnTo>
                  <a:pt x="59532" y="114300"/>
                </a:lnTo>
                <a:lnTo>
                  <a:pt x="23813" y="78581"/>
                </a:lnTo>
                <a:lnTo>
                  <a:pt x="7144" y="54768"/>
                </a:lnTo>
                <a:lnTo>
                  <a:pt x="0" y="33337"/>
                </a:lnTo>
                <a:lnTo>
                  <a:pt x="0" y="16668"/>
                </a:lnTo>
                <a:lnTo>
                  <a:pt x="7144" y="4762"/>
                </a:lnTo>
                <a:lnTo>
                  <a:pt x="30957" y="0"/>
                </a:lnTo>
                <a:lnTo>
                  <a:pt x="57150" y="9525"/>
                </a:lnTo>
                <a:lnTo>
                  <a:pt x="173832" y="83343"/>
                </a:lnTo>
                <a:lnTo>
                  <a:pt x="350044" y="197643"/>
                </a:lnTo>
                <a:lnTo>
                  <a:pt x="450057" y="266700"/>
                </a:lnTo>
                <a:lnTo>
                  <a:pt x="547688" y="328612"/>
                </a:lnTo>
                <a:lnTo>
                  <a:pt x="581025" y="357187"/>
                </a:lnTo>
                <a:lnTo>
                  <a:pt x="633413" y="423862"/>
                </a:lnTo>
                <a:lnTo>
                  <a:pt x="697707" y="514350"/>
                </a:lnTo>
                <a:lnTo>
                  <a:pt x="745332" y="614362"/>
                </a:lnTo>
                <a:lnTo>
                  <a:pt x="764382" y="678656"/>
                </a:lnTo>
                <a:lnTo>
                  <a:pt x="778669" y="735806"/>
                </a:lnTo>
                <a:lnTo>
                  <a:pt x="778669" y="764381"/>
                </a:lnTo>
                <a:lnTo>
                  <a:pt x="773907" y="812006"/>
                </a:lnTo>
                <a:lnTo>
                  <a:pt x="762000" y="845343"/>
                </a:lnTo>
                <a:lnTo>
                  <a:pt x="742950" y="866775"/>
                </a:lnTo>
                <a:lnTo>
                  <a:pt x="726282" y="873918"/>
                </a:lnTo>
                <a:lnTo>
                  <a:pt x="695325" y="873918"/>
                </a:lnTo>
                <a:lnTo>
                  <a:pt x="642938" y="857250"/>
                </a:lnTo>
                <a:lnTo>
                  <a:pt x="607219" y="840581"/>
                </a:lnTo>
                <a:lnTo>
                  <a:pt x="581025" y="816768"/>
                </a:lnTo>
                <a:lnTo>
                  <a:pt x="481013" y="711993"/>
                </a:lnTo>
                <a:lnTo>
                  <a:pt x="350044" y="559593"/>
                </a:lnTo>
                <a:lnTo>
                  <a:pt x="278607" y="433387"/>
                </a:lnTo>
                <a:lnTo>
                  <a:pt x="169069" y="26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D6A80EE-1173-4E69-98DA-A8AFD987F7DE}"/>
              </a:ext>
            </a:extLst>
          </p:cNvPr>
          <p:cNvSpPr/>
          <p:nvPr/>
        </p:nvSpPr>
        <p:spPr>
          <a:xfrm>
            <a:off x="5178426" y="3498850"/>
            <a:ext cx="1285875" cy="1638300"/>
          </a:xfrm>
          <a:custGeom>
            <a:avLst/>
            <a:gdLst>
              <a:gd name="connsiteX0" fmla="*/ 577850 w 1285875"/>
              <a:gd name="connsiteY0" fmla="*/ 977900 h 1638300"/>
              <a:gd name="connsiteX1" fmla="*/ 669925 w 1285875"/>
              <a:gd name="connsiteY1" fmla="*/ 850900 h 1638300"/>
              <a:gd name="connsiteX2" fmla="*/ 831850 w 1285875"/>
              <a:gd name="connsiteY2" fmla="*/ 615950 h 1638300"/>
              <a:gd name="connsiteX3" fmla="*/ 955675 w 1285875"/>
              <a:gd name="connsiteY3" fmla="*/ 419100 h 1638300"/>
              <a:gd name="connsiteX4" fmla="*/ 1006475 w 1285875"/>
              <a:gd name="connsiteY4" fmla="*/ 323850 h 1638300"/>
              <a:gd name="connsiteX5" fmla="*/ 1016000 w 1285875"/>
              <a:gd name="connsiteY5" fmla="*/ 282575 h 1638300"/>
              <a:gd name="connsiteX6" fmla="*/ 1016000 w 1285875"/>
              <a:gd name="connsiteY6" fmla="*/ 260350 h 1638300"/>
              <a:gd name="connsiteX7" fmla="*/ 1006475 w 1285875"/>
              <a:gd name="connsiteY7" fmla="*/ 225425 h 1638300"/>
              <a:gd name="connsiteX8" fmla="*/ 939800 w 1285875"/>
              <a:gd name="connsiteY8" fmla="*/ 111125 h 1638300"/>
              <a:gd name="connsiteX9" fmla="*/ 854075 w 1285875"/>
              <a:gd name="connsiteY9" fmla="*/ 0 h 1638300"/>
              <a:gd name="connsiteX10" fmla="*/ 965200 w 1285875"/>
              <a:gd name="connsiteY10" fmla="*/ 34925 h 1638300"/>
              <a:gd name="connsiteX11" fmla="*/ 1035050 w 1285875"/>
              <a:gd name="connsiteY11" fmla="*/ 76200 h 1638300"/>
              <a:gd name="connsiteX12" fmla="*/ 1127125 w 1285875"/>
              <a:gd name="connsiteY12" fmla="*/ 133350 h 1638300"/>
              <a:gd name="connsiteX13" fmla="*/ 1181100 w 1285875"/>
              <a:gd name="connsiteY13" fmla="*/ 168275 h 1638300"/>
              <a:gd name="connsiteX14" fmla="*/ 1235075 w 1285875"/>
              <a:gd name="connsiteY14" fmla="*/ 209550 h 1638300"/>
              <a:gd name="connsiteX15" fmla="*/ 1266825 w 1285875"/>
              <a:gd name="connsiteY15" fmla="*/ 241300 h 1638300"/>
              <a:gd name="connsiteX16" fmla="*/ 1279525 w 1285875"/>
              <a:gd name="connsiteY16" fmla="*/ 273050 h 1638300"/>
              <a:gd name="connsiteX17" fmla="*/ 1285875 w 1285875"/>
              <a:gd name="connsiteY17" fmla="*/ 304800 h 1638300"/>
              <a:gd name="connsiteX18" fmla="*/ 1282700 w 1285875"/>
              <a:gd name="connsiteY18" fmla="*/ 349250 h 1638300"/>
              <a:gd name="connsiteX19" fmla="*/ 1270000 w 1285875"/>
              <a:gd name="connsiteY19" fmla="*/ 415925 h 1638300"/>
              <a:gd name="connsiteX20" fmla="*/ 1203325 w 1285875"/>
              <a:gd name="connsiteY20" fmla="*/ 527050 h 1638300"/>
              <a:gd name="connsiteX21" fmla="*/ 1114425 w 1285875"/>
              <a:gd name="connsiteY21" fmla="*/ 647700 h 1638300"/>
              <a:gd name="connsiteX22" fmla="*/ 1000125 w 1285875"/>
              <a:gd name="connsiteY22" fmla="*/ 803275 h 1638300"/>
              <a:gd name="connsiteX23" fmla="*/ 911225 w 1285875"/>
              <a:gd name="connsiteY23" fmla="*/ 895350 h 1638300"/>
              <a:gd name="connsiteX24" fmla="*/ 692150 w 1285875"/>
              <a:gd name="connsiteY24" fmla="*/ 1108075 h 1638300"/>
              <a:gd name="connsiteX25" fmla="*/ 482600 w 1285875"/>
              <a:gd name="connsiteY25" fmla="*/ 1298575 h 1638300"/>
              <a:gd name="connsiteX26" fmla="*/ 307975 w 1285875"/>
              <a:gd name="connsiteY26" fmla="*/ 1450975 h 1638300"/>
              <a:gd name="connsiteX27" fmla="*/ 120650 w 1285875"/>
              <a:gd name="connsiteY27" fmla="*/ 1593850 h 1638300"/>
              <a:gd name="connsiteX28" fmla="*/ 57150 w 1285875"/>
              <a:gd name="connsiteY28" fmla="*/ 1628775 h 1638300"/>
              <a:gd name="connsiteX29" fmla="*/ 19050 w 1285875"/>
              <a:gd name="connsiteY29" fmla="*/ 1638300 h 1638300"/>
              <a:gd name="connsiteX30" fmla="*/ 6350 w 1285875"/>
              <a:gd name="connsiteY30" fmla="*/ 1631950 h 1638300"/>
              <a:gd name="connsiteX31" fmla="*/ 0 w 1285875"/>
              <a:gd name="connsiteY31" fmla="*/ 1609725 h 1638300"/>
              <a:gd name="connsiteX32" fmla="*/ 12700 w 1285875"/>
              <a:gd name="connsiteY32" fmla="*/ 1577975 h 1638300"/>
              <a:gd name="connsiteX33" fmla="*/ 114300 w 1285875"/>
              <a:gd name="connsiteY33" fmla="*/ 1476375 h 1638300"/>
              <a:gd name="connsiteX34" fmla="*/ 298450 w 1285875"/>
              <a:gd name="connsiteY34" fmla="*/ 1289050 h 1638300"/>
              <a:gd name="connsiteX35" fmla="*/ 419100 w 1285875"/>
              <a:gd name="connsiteY35" fmla="*/ 1162050 h 1638300"/>
              <a:gd name="connsiteX36" fmla="*/ 577850 w 1285875"/>
              <a:gd name="connsiteY36" fmla="*/ 9779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85875" h="1638300">
                <a:moveTo>
                  <a:pt x="577850" y="977900"/>
                </a:moveTo>
                <a:lnTo>
                  <a:pt x="669925" y="850900"/>
                </a:lnTo>
                <a:lnTo>
                  <a:pt x="831850" y="615950"/>
                </a:lnTo>
                <a:lnTo>
                  <a:pt x="955675" y="419100"/>
                </a:lnTo>
                <a:lnTo>
                  <a:pt x="1006475" y="323850"/>
                </a:lnTo>
                <a:lnTo>
                  <a:pt x="1016000" y="282575"/>
                </a:lnTo>
                <a:lnTo>
                  <a:pt x="1016000" y="260350"/>
                </a:lnTo>
                <a:lnTo>
                  <a:pt x="1006475" y="225425"/>
                </a:lnTo>
                <a:lnTo>
                  <a:pt x="939800" y="111125"/>
                </a:lnTo>
                <a:lnTo>
                  <a:pt x="854075" y="0"/>
                </a:lnTo>
                <a:lnTo>
                  <a:pt x="965200" y="34925"/>
                </a:lnTo>
                <a:lnTo>
                  <a:pt x="1035050" y="76200"/>
                </a:lnTo>
                <a:lnTo>
                  <a:pt x="1127125" y="133350"/>
                </a:lnTo>
                <a:lnTo>
                  <a:pt x="1181100" y="168275"/>
                </a:lnTo>
                <a:lnTo>
                  <a:pt x="1235075" y="209550"/>
                </a:lnTo>
                <a:lnTo>
                  <a:pt x="1266825" y="241300"/>
                </a:lnTo>
                <a:lnTo>
                  <a:pt x="1279525" y="273050"/>
                </a:lnTo>
                <a:lnTo>
                  <a:pt x="1285875" y="304800"/>
                </a:lnTo>
                <a:lnTo>
                  <a:pt x="1282700" y="349250"/>
                </a:lnTo>
                <a:lnTo>
                  <a:pt x="1270000" y="415925"/>
                </a:lnTo>
                <a:lnTo>
                  <a:pt x="1203325" y="527050"/>
                </a:lnTo>
                <a:lnTo>
                  <a:pt x="1114425" y="647700"/>
                </a:lnTo>
                <a:lnTo>
                  <a:pt x="1000125" y="803275"/>
                </a:lnTo>
                <a:lnTo>
                  <a:pt x="911225" y="895350"/>
                </a:lnTo>
                <a:lnTo>
                  <a:pt x="692150" y="1108075"/>
                </a:lnTo>
                <a:lnTo>
                  <a:pt x="482600" y="1298575"/>
                </a:lnTo>
                <a:lnTo>
                  <a:pt x="307975" y="1450975"/>
                </a:lnTo>
                <a:lnTo>
                  <a:pt x="120650" y="1593850"/>
                </a:lnTo>
                <a:lnTo>
                  <a:pt x="57150" y="1628775"/>
                </a:lnTo>
                <a:lnTo>
                  <a:pt x="19050" y="1638300"/>
                </a:lnTo>
                <a:lnTo>
                  <a:pt x="6350" y="1631950"/>
                </a:lnTo>
                <a:lnTo>
                  <a:pt x="0" y="1609725"/>
                </a:lnTo>
                <a:lnTo>
                  <a:pt x="12700" y="1577975"/>
                </a:lnTo>
                <a:lnTo>
                  <a:pt x="114300" y="1476375"/>
                </a:lnTo>
                <a:lnTo>
                  <a:pt x="298450" y="1289050"/>
                </a:lnTo>
                <a:lnTo>
                  <a:pt x="419100" y="1162050"/>
                </a:lnTo>
                <a:lnTo>
                  <a:pt x="577850" y="9779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DCE0BE-6C86-4612-A06F-1D6F344736B3}"/>
              </a:ext>
            </a:extLst>
          </p:cNvPr>
          <p:cNvSpPr/>
          <p:nvPr/>
        </p:nvSpPr>
        <p:spPr>
          <a:xfrm>
            <a:off x="6313488" y="3600450"/>
            <a:ext cx="1287462" cy="433388"/>
          </a:xfrm>
          <a:custGeom>
            <a:avLst/>
            <a:gdLst>
              <a:gd name="connsiteX0" fmla="*/ 573881 w 1288256"/>
              <a:gd name="connsiteY0" fmla="*/ 323850 h 433388"/>
              <a:gd name="connsiteX1" fmla="*/ 304800 w 1288256"/>
              <a:gd name="connsiteY1" fmla="*/ 376238 h 433388"/>
              <a:gd name="connsiteX2" fmla="*/ 35719 w 1288256"/>
              <a:gd name="connsiteY2" fmla="*/ 433388 h 433388"/>
              <a:gd name="connsiteX3" fmla="*/ 0 w 1288256"/>
              <a:gd name="connsiteY3" fmla="*/ 280988 h 433388"/>
              <a:gd name="connsiteX4" fmla="*/ 142875 w 1288256"/>
              <a:gd name="connsiteY4" fmla="*/ 285750 h 433388"/>
              <a:gd name="connsiteX5" fmla="*/ 219075 w 1288256"/>
              <a:gd name="connsiteY5" fmla="*/ 278606 h 433388"/>
              <a:gd name="connsiteX6" fmla="*/ 364331 w 1288256"/>
              <a:gd name="connsiteY6" fmla="*/ 247650 h 433388"/>
              <a:gd name="connsiteX7" fmla="*/ 554831 w 1288256"/>
              <a:gd name="connsiteY7" fmla="*/ 200025 h 433388"/>
              <a:gd name="connsiteX8" fmla="*/ 700087 w 1288256"/>
              <a:gd name="connsiteY8" fmla="*/ 140494 h 433388"/>
              <a:gd name="connsiteX9" fmla="*/ 823912 w 1288256"/>
              <a:gd name="connsiteY9" fmla="*/ 76200 h 433388"/>
              <a:gd name="connsiteX10" fmla="*/ 883444 w 1288256"/>
              <a:gd name="connsiteY10" fmla="*/ 40481 h 433388"/>
              <a:gd name="connsiteX11" fmla="*/ 914400 w 1288256"/>
              <a:gd name="connsiteY11" fmla="*/ 7144 h 433388"/>
              <a:gd name="connsiteX12" fmla="*/ 931069 w 1288256"/>
              <a:gd name="connsiteY12" fmla="*/ 0 h 433388"/>
              <a:gd name="connsiteX13" fmla="*/ 954881 w 1288256"/>
              <a:gd name="connsiteY13" fmla="*/ 0 h 433388"/>
              <a:gd name="connsiteX14" fmla="*/ 1002506 w 1288256"/>
              <a:gd name="connsiteY14" fmla="*/ 11906 h 433388"/>
              <a:gd name="connsiteX15" fmla="*/ 1126331 w 1288256"/>
              <a:gd name="connsiteY15" fmla="*/ 73819 h 433388"/>
              <a:gd name="connsiteX16" fmla="*/ 1281112 w 1288256"/>
              <a:gd name="connsiteY16" fmla="*/ 173831 h 433388"/>
              <a:gd name="connsiteX17" fmla="*/ 1288256 w 1288256"/>
              <a:gd name="connsiteY17" fmla="*/ 185738 h 433388"/>
              <a:gd name="connsiteX18" fmla="*/ 1288256 w 1288256"/>
              <a:gd name="connsiteY18" fmla="*/ 197644 h 433388"/>
              <a:gd name="connsiteX19" fmla="*/ 1285875 w 1288256"/>
              <a:gd name="connsiteY19" fmla="*/ 223838 h 433388"/>
              <a:gd name="connsiteX20" fmla="*/ 1266825 w 1288256"/>
              <a:gd name="connsiteY20" fmla="*/ 259556 h 433388"/>
              <a:gd name="connsiteX21" fmla="*/ 1243012 w 1288256"/>
              <a:gd name="connsiteY21" fmla="*/ 297656 h 433388"/>
              <a:gd name="connsiteX22" fmla="*/ 1193006 w 1288256"/>
              <a:gd name="connsiteY22" fmla="*/ 338138 h 433388"/>
              <a:gd name="connsiteX23" fmla="*/ 816769 w 1288256"/>
              <a:gd name="connsiteY23" fmla="*/ 276225 h 433388"/>
              <a:gd name="connsiteX24" fmla="*/ 764381 w 1288256"/>
              <a:gd name="connsiteY24" fmla="*/ 276225 h 433388"/>
              <a:gd name="connsiteX25" fmla="*/ 573881 w 1288256"/>
              <a:gd name="connsiteY25" fmla="*/ 32385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8256" h="433388">
                <a:moveTo>
                  <a:pt x="573881" y="323850"/>
                </a:moveTo>
                <a:lnTo>
                  <a:pt x="304800" y="376238"/>
                </a:lnTo>
                <a:lnTo>
                  <a:pt x="35719" y="433388"/>
                </a:lnTo>
                <a:lnTo>
                  <a:pt x="0" y="280988"/>
                </a:lnTo>
                <a:lnTo>
                  <a:pt x="142875" y="285750"/>
                </a:lnTo>
                <a:lnTo>
                  <a:pt x="219075" y="278606"/>
                </a:lnTo>
                <a:lnTo>
                  <a:pt x="364331" y="247650"/>
                </a:lnTo>
                <a:lnTo>
                  <a:pt x="554831" y="200025"/>
                </a:lnTo>
                <a:lnTo>
                  <a:pt x="700087" y="140494"/>
                </a:lnTo>
                <a:lnTo>
                  <a:pt x="823912" y="76200"/>
                </a:lnTo>
                <a:lnTo>
                  <a:pt x="883444" y="40481"/>
                </a:lnTo>
                <a:lnTo>
                  <a:pt x="914400" y="7144"/>
                </a:lnTo>
                <a:lnTo>
                  <a:pt x="931069" y="0"/>
                </a:lnTo>
                <a:lnTo>
                  <a:pt x="954881" y="0"/>
                </a:lnTo>
                <a:lnTo>
                  <a:pt x="1002506" y="11906"/>
                </a:lnTo>
                <a:lnTo>
                  <a:pt x="1126331" y="73819"/>
                </a:lnTo>
                <a:lnTo>
                  <a:pt x="1281112" y="173831"/>
                </a:lnTo>
                <a:lnTo>
                  <a:pt x="1288256" y="185738"/>
                </a:lnTo>
                <a:lnTo>
                  <a:pt x="1288256" y="197644"/>
                </a:lnTo>
                <a:lnTo>
                  <a:pt x="1285875" y="223838"/>
                </a:lnTo>
                <a:lnTo>
                  <a:pt x="1266825" y="259556"/>
                </a:lnTo>
                <a:lnTo>
                  <a:pt x="1243012" y="297656"/>
                </a:lnTo>
                <a:lnTo>
                  <a:pt x="1193006" y="338138"/>
                </a:lnTo>
                <a:lnTo>
                  <a:pt x="816769" y="276225"/>
                </a:lnTo>
                <a:lnTo>
                  <a:pt x="764381" y="276225"/>
                </a:lnTo>
                <a:lnTo>
                  <a:pt x="573881" y="3238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173A7D3-1C96-4F3E-80C0-D4063146254E}"/>
              </a:ext>
            </a:extLst>
          </p:cNvPr>
          <p:cNvSpPr/>
          <p:nvPr/>
        </p:nvSpPr>
        <p:spPr>
          <a:xfrm>
            <a:off x="5246689" y="3856038"/>
            <a:ext cx="2270125" cy="1992312"/>
          </a:xfrm>
          <a:custGeom>
            <a:avLst/>
            <a:gdLst>
              <a:gd name="connsiteX0" fmla="*/ 1695450 w 2270760"/>
              <a:gd name="connsiteY0" fmla="*/ 472440 h 1992630"/>
              <a:gd name="connsiteX1" fmla="*/ 1756410 w 2270760"/>
              <a:gd name="connsiteY1" fmla="*/ 373380 h 1992630"/>
              <a:gd name="connsiteX2" fmla="*/ 1817370 w 2270760"/>
              <a:gd name="connsiteY2" fmla="*/ 266700 h 1992630"/>
              <a:gd name="connsiteX3" fmla="*/ 1870710 w 2270760"/>
              <a:gd name="connsiteY3" fmla="*/ 144780 h 1992630"/>
              <a:gd name="connsiteX4" fmla="*/ 1901190 w 2270760"/>
              <a:gd name="connsiteY4" fmla="*/ 72390 h 1992630"/>
              <a:gd name="connsiteX5" fmla="*/ 1905000 w 2270760"/>
              <a:gd name="connsiteY5" fmla="*/ 45720 h 1992630"/>
              <a:gd name="connsiteX6" fmla="*/ 1905000 w 2270760"/>
              <a:gd name="connsiteY6" fmla="*/ 38100 h 1992630"/>
              <a:gd name="connsiteX7" fmla="*/ 1889760 w 2270760"/>
              <a:gd name="connsiteY7" fmla="*/ 0 h 1992630"/>
              <a:gd name="connsiteX8" fmla="*/ 2270760 w 2270760"/>
              <a:gd name="connsiteY8" fmla="*/ 60960 h 1992630"/>
              <a:gd name="connsiteX9" fmla="*/ 2259330 w 2270760"/>
              <a:gd name="connsiteY9" fmla="*/ 87630 h 1992630"/>
              <a:gd name="connsiteX10" fmla="*/ 2217420 w 2270760"/>
              <a:gd name="connsiteY10" fmla="*/ 148590 h 1992630"/>
              <a:gd name="connsiteX11" fmla="*/ 2125980 w 2270760"/>
              <a:gd name="connsiteY11" fmla="*/ 289560 h 1992630"/>
              <a:gd name="connsiteX12" fmla="*/ 1882140 w 2270760"/>
              <a:gd name="connsiteY12" fmla="*/ 628650 h 1992630"/>
              <a:gd name="connsiteX13" fmla="*/ 1684020 w 2270760"/>
              <a:gd name="connsiteY13" fmla="*/ 868680 h 1992630"/>
              <a:gd name="connsiteX14" fmla="*/ 1421130 w 2270760"/>
              <a:gd name="connsiteY14" fmla="*/ 1135380 h 1992630"/>
              <a:gd name="connsiteX15" fmla="*/ 1234440 w 2270760"/>
              <a:gd name="connsiteY15" fmla="*/ 1299210 h 1992630"/>
              <a:gd name="connsiteX16" fmla="*/ 1051560 w 2270760"/>
              <a:gd name="connsiteY16" fmla="*/ 1440180 h 1992630"/>
              <a:gd name="connsiteX17" fmla="*/ 883920 w 2270760"/>
              <a:gd name="connsiteY17" fmla="*/ 1558290 h 1992630"/>
              <a:gd name="connsiteX18" fmla="*/ 666750 w 2270760"/>
              <a:gd name="connsiteY18" fmla="*/ 1687830 h 1992630"/>
              <a:gd name="connsiteX19" fmla="*/ 441960 w 2270760"/>
              <a:gd name="connsiteY19" fmla="*/ 1809750 h 1992630"/>
              <a:gd name="connsiteX20" fmla="*/ 224790 w 2270760"/>
              <a:gd name="connsiteY20" fmla="*/ 1916430 h 1992630"/>
              <a:gd name="connsiteX21" fmla="*/ 95250 w 2270760"/>
              <a:gd name="connsiteY21" fmla="*/ 1973580 h 1992630"/>
              <a:gd name="connsiteX22" fmla="*/ 53340 w 2270760"/>
              <a:gd name="connsiteY22" fmla="*/ 1988820 h 1992630"/>
              <a:gd name="connsiteX23" fmla="*/ 26670 w 2270760"/>
              <a:gd name="connsiteY23" fmla="*/ 1992630 h 1992630"/>
              <a:gd name="connsiteX24" fmla="*/ 3810 w 2270760"/>
              <a:gd name="connsiteY24" fmla="*/ 1985010 h 1992630"/>
              <a:gd name="connsiteX25" fmla="*/ 0 w 2270760"/>
              <a:gd name="connsiteY25" fmla="*/ 1962150 h 1992630"/>
              <a:gd name="connsiteX26" fmla="*/ 15240 w 2270760"/>
              <a:gd name="connsiteY26" fmla="*/ 1939290 h 1992630"/>
              <a:gd name="connsiteX27" fmla="*/ 129540 w 2270760"/>
              <a:gd name="connsiteY27" fmla="*/ 1870710 h 1992630"/>
              <a:gd name="connsiteX28" fmla="*/ 323850 w 2270760"/>
              <a:gd name="connsiteY28" fmla="*/ 1756410 h 1992630"/>
              <a:gd name="connsiteX29" fmla="*/ 685800 w 2270760"/>
              <a:gd name="connsiteY29" fmla="*/ 1524000 h 1992630"/>
              <a:gd name="connsiteX30" fmla="*/ 902970 w 2270760"/>
              <a:gd name="connsiteY30" fmla="*/ 1360170 h 1992630"/>
              <a:gd name="connsiteX31" fmla="*/ 1101090 w 2270760"/>
              <a:gd name="connsiteY31" fmla="*/ 1177290 h 1992630"/>
              <a:gd name="connsiteX32" fmla="*/ 1299210 w 2270760"/>
              <a:gd name="connsiteY32" fmla="*/ 967740 h 1992630"/>
              <a:gd name="connsiteX33" fmla="*/ 1440180 w 2270760"/>
              <a:gd name="connsiteY33" fmla="*/ 811530 h 1992630"/>
              <a:gd name="connsiteX34" fmla="*/ 1584960 w 2270760"/>
              <a:gd name="connsiteY34" fmla="*/ 628650 h 1992630"/>
              <a:gd name="connsiteX35" fmla="*/ 1695450 w 2270760"/>
              <a:gd name="connsiteY35" fmla="*/ 472440 h 199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70760" h="1992630">
                <a:moveTo>
                  <a:pt x="1695450" y="472440"/>
                </a:moveTo>
                <a:lnTo>
                  <a:pt x="1756410" y="373380"/>
                </a:lnTo>
                <a:lnTo>
                  <a:pt x="1817370" y="266700"/>
                </a:lnTo>
                <a:lnTo>
                  <a:pt x="1870710" y="144780"/>
                </a:lnTo>
                <a:lnTo>
                  <a:pt x="1901190" y="72390"/>
                </a:lnTo>
                <a:lnTo>
                  <a:pt x="1905000" y="45720"/>
                </a:lnTo>
                <a:lnTo>
                  <a:pt x="1905000" y="38100"/>
                </a:lnTo>
                <a:lnTo>
                  <a:pt x="1889760" y="0"/>
                </a:lnTo>
                <a:lnTo>
                  <a:pt x="2270760" y="60960"/>
                </a:lnTo>
                <a:lnTo>
                  <a:pt x="2259330" y="87630"/>
                </a:lnTo>
                <a:lnTo>
                  <a:pt x="2217420" y="148590"/>
                </a:lnTo>
                <a:lnTo>
                  <a:pt x="2125980" y="289560"/>
                </a:lnTo>
                <a:lnTo>
                  <a:pt x="1882140" y="628650"/>
                </a:lnTo>
                <a:lnTo>
                  <a:pt x="1684020" y="868680"/>
                </a:lnTo>
                <a:lnTo>
                  <a:pt x="1421130" y="1135380"/>
                </a:lnTo>
                <a:lnTo>
                  <a:pt x="1234440" y="1299210"/>
                </a:lnTo>
                <a:lnTo>
                  <a:pt x="1051560" y="1440180"/>
                </a:lnTo>
                <a:lnTo>
                  <a:pt x="883920" y="1558290"/>
                </a:lnTo>
                <a:lnTo>
                  <a:pt x="666750" y="1687830"/>
                </a:lnTo>
                <a:lnTo>
                  <a:pt x="441960" y="1809750"/>
                </a:lnTo>
                <a:lnTo>
                  <a:pt x="224790" y="1916430"/>
                </a:lnTo>
                <a:lnTo>
                  <a:pt x="95250" y="1973580"/>
                </a:lnTo>
                <a:lnTo>
                  <a:pt x="53340" y="1988820"/>
                </a:lnTo>
                <a:lnTo>
                  <a:pt x="26670" y="1992630"/>
                </a:lnTo>
                <a:lnTo>
                  <a:pt x="3810" y="1985010"/>
                </a:lnTo>
                <a:lnTo>
                  <a:pt x="0" y="1962150"/>
                </a:lnTo>
                <a:lnTo>
                  <a:pt x="15240" y="1939290"/>
                </a:lnTo>
                <a:lnTo>
                  <a:pt x="129540" y="1870710"/>
                </a:lnTo>
                <a:lnTo>
                  <a:pt x="323850" y="1756410"/>
                </a:lnTo>
                <a:lnTo>
                  <a:pt x="685800" y="1524000"/>
                </a:lnTo>
                <a:lnTo>
                  <a:pt x="902970" y="1360170"/>
                </a:lnTo>
                <a:lnTo>
                  <a:pt x="1101090" y="1177290"/>
                </a:lnTo>
                <a:lnTo>
                  <a:pt x="1299210" y="967740"/>
                </a:lnTo>
                <a:lnTo>
                  <a:pt x="1440180" y="811530"/>
                </a:lnTo>
                <a:lnTo>
                  <a:pt x="1584960" y="628650"/>
                </a:lnTo>
                <a:lnTo>
                  <a:pt x="1695450" y="47244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33A61DB-DCE4-4F4A-A20B-68E82011B09F}"/>
              </a:ext>
            </a:extLst>
          </p:cNvPr>
          <p:cNvSpPr/>
          <p:nvPr/>
        </p:nvSpPr>
        <p:spPr>
          <a:xfrm>
            <a:off x="6045201" y="4292600"/>
            <a:ext cx="2505075" cy="1612900"/>
          </a:xfrm>
          <a:custGeom>
            <a:avLst/>
            <a:gdLst>
              <a:gd name="connsiteX0" fmla="*/ 422275 w 2505075"/>
              <a:gd name="connsiteY0" fmla="*/ 428625 h 1612900"/>
              <a:gd name="connsiteX1" fmla="*/ 314325 w 2505075"/>
              <a:gd name="connsiteY1" fmla="*/ 311150 h 1612900"/>
              <a:gd name="connsiteX2" fmla="*/ 244475 w 2505075"/>
              <a:gd name="connsiteY2" fmla="*/ 244475 h 1612900"/>
              <a:gd name="connsiteX3" fmla="*/ 174625 w 2505075"/>
              <a:gd name="connsiteY3" fmla="*/ 177800 h 1612900"/>
              <a:gd name="connsiteX4" fmla="*/ 136525 w 2505075"/>
              <a:gd name="connsiteY4" fmla="*/ 146050 h 1612900"/>
              <a:gd name="connsiteX5" fmla="*/ 0 w 2505075"/>
              <a:gd name="connsiteY5" fmla="*/ 66675 h 1612900"/>
              <a:gd name="connsiteX6" fmla="*/ 120650 w 2505075"/>
              <a:gd name="connsiteY6" fmla="*/ 0 h 1612900"/>
              <a:gd name="connsiteX7" fmla="*/ 190500 w 2505075"/>
              <a:gd name="connsiteY7" fmla="*/ 38100 h 1612900"/>
              <a:gd name="connsiteX8" fmla="*/ 320675 w 2505075"/>
              <a:gd name="connsiteY8" fmla="*/ 127000 h 1612900"/>
              <a:gd name="connsiteX9" fmla="*/ 552450 w 2505075"/>
              <a:gd name="connsiteY9" fmla="*/ 317500 h 1612900"/>
              <a:gd name="connsiteX10" fmla="*/ 625475 w 2505075"/>
              <a:gd name="connsiteY10" fmla="*/ 381000 h 1612900"/>
              <a:gd name="connsiteX11" fmla="*/ 787400 w 2505075"/>
              <a:gd name="connsiteY11" fmla="*/ 549275 h 1612900"/>
              <a:gd name="connsiteX12" fmla="*/ 965200 w 2505075"/>
              <a:gd name="connsiteY12" fmla="*/ 698500 h 1612900"/>
              <a:gd name="connsiteX13" fmla="*/ 1139825 w 2505075"/>
              <a:gd name="connsiteY13" fmla="*/ 841375 h 1612900"/>
              <a:gd name="connsiteX14" fmla="*/ 1339850 w 2505075"/>
              <a:gd name="connsiteY14" fmla="*/ 990600 h 1612900"/>
              <a:gd name="connsiteX15" fmla="*/ 1457325 w 2505075"/>
              <a:gd name="connsiteY15" fmla="*/ 1073150 h 1612900"/>
              <a:gd name="connsiteX16" fmla="*/ 1568450 w 2505075"/>
              <a:gd name="connsiteY16" fmla="*/ 1143000 h 1612900"/>
              <a:gd name="connsiteX17" fmla="*/ 1685925 w 2505075"/>
              <a:gd name="connsiteY17" fmla="*/ 1203325 h 1612900"/>
              <a:gd name="connsiteX18" fmla="*/ 1997075 w 2505075"/>
              <a:gd name="connsiteY18" fmla="*/ 1339850 h 1612900"/>
              <a:gd name="connsiteX19" fmla="*/ 2324100 w 2505075"/>
              <a:gd name="connsiteY19" fmla="*/ 1466850 h 1612900"/>
              <a:gd name="connsiteX20" fmla="*/ 2473325 w 2505075"/>
              <a:gd name="connsiteY20" fmla="*/ 1517650 h 1612900"/>
              <a:gd name="connsiteX21" fmla="*/ 2495550 w 2505075"/>
              <a:gd name="connsiteY21" fmla="*/ 1527175 h 1612900"/>
              <a:gd name="connsiteX22" fmla="*/ 2505075 w 2505075"/>
              <a:gd name="connsiteY22" fmla="*/ 1543050 h 1612900"/>
              <a:gd name="connsiteX23" fmla="*/ 2501900 w 2505075"/>
              <a:gd name="connsiteY23" fmla="*/ 1562100 h 1612900"/>
              <a:gd name="connsiteX24" fmla="*/ 2489200 w 2505075"/>
              <a:gd name="connsiteY24" fmla="*/ 1587500 h 1612900"/>
              <a:gd name="connsiteX25" fmla="*/ 2476500 w 2505075"/>
              <a:gd name="connsiteY25" fmla="*/ 1593850 h 1612900"/>
              <a:gd name="connsiteX26" fmla="*/ 2428875 w 2505075"/>
              <a:gd name="connsiteY26" fmla="*/ 1600200 h 1612900"/>
              <a:gd name="connsiteX27" fmla="*/ 1968500 w 2505075"/>
              <a:gd name="connsiteY27" fmla="*/ 1606550 h 1612900"/>
              <a:gd name="connsiteX28" fmla="*/ 1638300 w 2505075"/>
              <a:gd name="connsiteY28" fmla="*/ 1612900 h 1612900"/>
              <a:gd name="connsiteX29" fmla="*/ 1609725 w 2505075"/>
              <a:gd name="connsiteY29" fmla="*/ 1612900 h 1612900"/>
              <a:gd name="connsiteX30" fmla="*/ 1577975 w 2505075"/>
              <a:gd name="connsiteY30" fmla="*/ 1609725 h 1612900"/>
              <a:gd name="connsiteX31" fmla="*/ 1543050 w 2505075"/>
              <a:gd name="connsiteY31" fmla="*/ 1597025 h 1612900"/>
              <a:gd name="connsiteX32" fmla="*/ 1498600 w 2505075"/>
              <a:gd name="connsiteY32" fmla="*/ 1552575 h 1612900"/>
              <a:gd name="connsiteX33" fmla="*/ 1285875 w 2505075"/>
              <a:gd name="connsiteY33" fmla="*/ 1333500 h 1612900"/>
              <a:gd name="connsiteX34" fmla="*/ 1050925 w 2505075"/>
              <a:gd name="connsiteY34" fmla="*/ 1092200 h 1612900"/>
              <a:gd name="connsiteX35" fmla="*/ 666750 w 2505075"/>
              <a:gd name="connsiteY35" fmla="*/ 698500 h 1612900"/>
              <a:gd name="connsiteX36" fmla="*/ 504825 w 2505075"/>
              <a:gd name="connsiteY36" fmla="*/ 520700 h 1612900"/>
              <a:gd name="connsiteX37" fmla="*/ 422275 w 2505075"/>
              <a:gd name="connsiteY37" fmla="*/ 428625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05075" h="1612900">
                <a:moveTo>
                  <a:pt x="422275" y="428625"/>
                </a:moveTo>
                <a:lnTo>
                  <a:pt x="314325" y="311150"/>
                </a:lnTo>
                <a:lnTo>
                  <a:pt x="244475" y="244475"/>
                </a:lnTo>
                <a:lnTo>
                  <a:pt x="174625" y="177800"/>
                </a:lnTo>
                <a:lnTo>
                  <a:pt x="136525" y="146050"/>
                </a:lnTo>
                <a:lnTo>
                  <a:pt x="0" y="66675"/>
                </a:lnTo>
                <a:lnTo>
                  <a:pt x="120650" y="0"/>
                </a:lnTo>
                <a:lnTo>
                  <a:pt x="190500" y="38100"/>
                </a:lnTo>
                <a:lnTo>
                  <a:pt x="320675" y="127000"/>
                </a:lnTo>
                <a:lnTo>
                  <a:pt x="552450" y="317500"/>
                </a:lnTo>
                <a:lnTo>
                  <a:pt x="625475" y="381000"/>
                </a:lnTo>
                <a:lnTo>
                  <a:pt x="787400" y="549275"/>
                </a:lnTo>
                <a:lnTo>
                  <a:pt x="965200" y="698500"/>
                </a:lnTo>
                <a:lnTo>
                  <a:pt x="1139825" y="841375"/>
                </a:lnTo>
                <a:lnTo>
                  <a:pt x="1339850" y="990600"/>
                </a:lnTo>
                <a:lnTo>
                  <a:pt x="1457325" y="1073150"/>
                </a:lnTo>
                <a:lnTo>
                  <a:pt x="1568450" y="1143000"/>
                </a:lnTo>
                <a:lnTo>
                  <a:pt x="1685925" y="1203325"/>
                </a:lnTo>
                <a:lnTo>
                  <a:pt x="1997075" y="1339850"/>
                </a:lnTo>
                <a:lnTo>
                  <a:pt x="2324100" y="1466850"/>
                </a:lnTo>
                <a:lnTo>
                  <a:pt x="2473325" y="1517650"/>
                </a:lnTo>
                <a:lnTo>
                  <a:pt x="2495550" y="1527175"/>
                </a:lnTo>
                <a:lnTo>
                  <a:pt x="2505075" y="1543050"/>
                </a:lnTo>
                <a:lnTo>
                  <a:pt x="2501900" y="1562100"/>
                </a:lnTo>
                <a:lnTo>
                  <a:pt x="2489200" y="1587500"/>
                </a:lnTo>
                <a:lnTo>
                  <a:pt x="2476500" y="1593850"/>
                </a:lnTo>
                <a:lnTo>
                  <a:pt x="2428875" y="1600200"/>
                </a:lnTo>
                <a:lnTo>
                  <a:pt x="1968500" y="1606550"/>
                </a:lnTo>
                <a:lnTo>
                  <a:pt x="1638300" y="1612900"/>
                </a:lnTo>
                <a:lnTo>
                  <a:pt x="1609725" y="1612900"/>
                </a:lnTo>
                <a:lnTo>
                  <a:pt x="1577975" y="1609725"/>
                </a:lnTo>
                <a:lnTo>
                  <a:pt x="1543050" y="1597025"/>
                </a:lnTo>
                <a:lnTo>
                  <a:pt x="1498600" y="1552575"/>
                </a:lnTo>
                <a:lnTo>
                  <a:pt x="1285875" y="1333500"/>
                </a:lnTo>
                <a:lnTo>
                  <a:pt x="1050925" y="1092200"/>
                </a:lnTo>
                <a:lnTo>
                  <a:pt x="666750" y="698500"/>
                </a:lnTo>
                <a:lnTo>
                  <a:pt x="504825" y="520700"/>
                </a:lnTo>
                <a:lnTo>
                  <a:pt x="422275" y="428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C0FB7D7-A5E4-410F-88D2-EED08FC00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401192"/>
            <a:ext cx="4968671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5E3567-C964-4FC8-A729-1219E8C9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067" y="1425065"/>
            <a:ext cx="4974767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0" grpId="0" animBg="1"/>
      <p:bldP spid="29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15" grpId="0" animBg="1"/>
      <p:bldP spid="16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422A36-6CA9-4AA6-83D8-6FD25FF3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200719"/>
            <a:ext cx="496867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323D90E-3016-49C8-BEB4-5E640CD95112}"/>
              </a:ext>
            </a:extLst>
          </p:cNvPr>
          <p:cNvSpPr/>
          <p:nvPr/>
        </p:nvSpPr>
        <p:spPr>
          <a:xfrm>
            <a:off x="5675313" y="1370013"/>
            <a:ext cx="565150" cy="735012"/>
          </a:xfrm>
          <a:custGeom>
            <a:avLst/>
            <a:gdLst>
              <a:gd name="connsiteX0" fmla="*/ 233362 w 566737"/>
              <a:gd name="connsiteY0" fmla="*/ 388144 h 735806"/>
              <a:gd name="connsiteX1" fmla="*/ 235744 w 566737"/>
              <a:gd name="connsiteY1" fmla="*/ 628650 h 735806"/>
              <a:gd name="connsiteX2" fmla="*/ 238125 w 566737"/>
              <a:gd name="connsiteY2" fmla="*/ 681037 h 735806"/>
              <a:gd name="connsiteX3" fmla="*/ 361950 w 566737"/>
              <a:gd name="connsiteY3" fmla="*/ 735806 h 735806"/>
              <a:gd name="connsiteX4" fmla="*/ 488156 w 566737"/>
              <a:gd name="connsiteY4" fmla="*/ 652462 h 735806"/>
              <a:gd name="connsiteX5" fmla="*/ 481012 w 566737"/>
              <a:gd name="connsiteY5" fmla="*/ 592931 h 735806"/>
              <a:gd name="connsiteX6" fmla="*/ 481012 w 566737"/>
              <a:gd name="connsiteY6" fmla="*/ 511969 h 735806"/>
              <a:gd name="connsiteX7" fmla="*/ 490537 w 566737"/>
              <a:gd name="connsiteY7" fmla="*/ 442912 h 735806"/>
              <a:gd name="connsiteX8" fmla="*/ 511969 w 566737"/>
              <a:gd name="connsiteY8" fmla="*/ 371475 h 735806"/>
              <a:gd name="connsiteX9" fmla="*/ 533400 w 566737"/>
              <a:gd name="connsiteY9" fmla="*/ 309562 h 735806"/>
              <a:gd name="connsiteX10" fmla="*/ 552450 w 566737"/>
              <a:gd name="connsiteY10" fmla="*/ 269081 h 735806"/>
              <a:gd name="connsiteX11" fmla="*/ 564356 w 566737"/>
              <a:gd name="connsiteY11" fmla="*/ 235744 h 735806"/>
              <a:gd name="connsiteX12" fmla="*/ 566737 w 566737"/>
              <a:gd name="connsiteY12" fmla="*/ 216694 h 735806"/>
              <a:gd name="connsiteX13" fmla="*/ 554831 w 566737"/>
              <a:gd name="connsiteY13" fmla="*/ 183356 h 735806"/>
              <a:gd name="connsiteX14" fmla="*/ 535781 w 566737"/>
              <a:gd name="connsiteY14" fmla="*/ 147637 h 735806"/>
              <a:gd name="connsiteX15" fmla="*/ 514350 w 566737"/>
              <a:gd name="connsiteY15" fmla="*/ 126206 h 735806"/>
              <a:gd name="connsiteX16" fmla="*/ 457200 w 566737"/>
              <a:gd name="connsiteY16" fmla="*/ 92869 h 735806"/>
              <a:gd name="connsiteX17" fmla="*/ 369094 w 566737"/>
              <a:gd name="connsiteY17" fmla="*/ 57150 h 735806"/>
              <a:gd name="connsiteX18" fmla="*/ 283369 w 566737"/>
              <a:gd name="connsiteY18" fmla="*/ 26194 h 735806"/>
              <a:gd name="connsiteX19" fmla="*/ 207169 w 566737"/>
              <a:gd name="connsiteY19" fmla="*/ 11906 h 735806"/>
              <a:gd name="connsiteX20" fmla="*/ 121444 w 566737"/>
              <a:gd name="connsiteY20" fmla="*/ 0 h 735806"/>
              <a:gd name="connsiteX21" fmla="*/ 59531 w 566737"/>
              <a:gd name="connsiteY21" fmla="*/ 4762 h 735806"/>
              <a:gd name="connsiteX22" fmla="*/ 19050 w 566737"/>
              <a:gd name="connsiteY22" fmla="*/ 11906 h 735806"/>
              <a:gd name="connsiteX23" fmla="*/ 0 w 566737"/>
              <a:gd name="connsiteY23" fmla="*/ 21431 h 735806"/>
              <a:gd name="connsiteX24" fmla="*/ 0 w 566737"/>
              <a:gd name="connsiteY24" fmla="*/ 33337 h 735806"/>
              <a:gd name="connsiteX25" fmla="*/ 14287 w 566737"/>
              <a:gd name="connsiteY25" fmla="*/ 52387 h 735806"/>
              <a:gd name="connsiteX26" fmla="*/ 64294 w 566737"/>
              <a:gd name="connsiteY26" fmla="*/ 95250 h 735806"/>
              <a:gd name="connsiteX27" fmla="*/ 138112 w 566737"/>
              <a:gd name="connsiteY27" fmla="*/ 164306 h 735806"/>
              <a:gd name="connsiteX28" fmla="*/ 195262 w 566737"/>
              <a:gd name="connsiteY28" fmla="*/ 228600 h 735806"/>
              <a:gd name="connsiteX29" fmla="*/ 216694 w 566737"/>
              <a:gd name="connsiteY29" fmla="*/ 266700 h 735806"/>
              <a:gd name="connsiteX30" fmla="*/ 233362 w 566737"/>
              <a:gd name="connsiteY30" fmla="*/ 314325 h 735806"/>
              <a:gd name="connsiteX31" fmla="*/ 233362 w 566737"/>
              <a:gd name="connsiteY31" fmla="*/ 388144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737" h="735806">
                <a:moveTo>
                  <a:pt x="233362" y="388144"/>
                </a:moveTo>
                <a:lnTo>
                  <a:pt x="235744" y="628650"/>
                </a:lnTo>
                <a:lnTo>
                  <a:pt x="238125" y="681037"/>
                </a:lnTo>
                <a:lnTo>
                  <a:pt x="361950" y="735806"/>
                </a:lnTo>
                <a:lnTo>
                  <a:pt x="488156" y="652462"/>
                </a:lnTo>
                <a:lnTo>
                  <a:pt x="481012" y="592931"/>
                </a:lnTo>
                <a:lnTo>
                  <a:pt x="481012" y="511969"/>
                </a:lnTo>
                <a:lnTo>
                  <a:pt x="490537" y="442912"/>
                </a:lnTo>
                <a:lnTo>
                  <a:pt x="511969" y="371475"/>
                </a:lnTo>
                <a:lnTo>
                  <a:pt x="533400" y="309562"/>
                </a:lnTo>
                <a:lnTo>
                  <a:pt x="552450" y="269081"/>
                </a:lnTo>
                <a:lnTo>
                  <a:pt x="564356" y="235744"/>
                </a:lnTo>
                <a:lnTo>
                  <a:pt x="566737" y="216694"/>
                </a:lnTo>
                <a:lnTo>
                  <a:pt x="554831" y="183356"/>
                </a:lnTo>
                <a:lnTo>
                  <a:pt x="535781" y="147637"/>
                </a:lnTo>
                <a:lnTo>
                  <a:pt x="514350" y="126206"/>
                </a:lnTo>
                <a:lnTo>
                  <a:pt x="457200" y="92869"/>
                </a:lnTo>
                <a:lnTo>
                  <a:pt x="369094" y="57150"/>
                </a:lnTo>
                <a:lnTo>
                  <a:pt x="283369" y="26194"/>
                </a:lnTo>
                <a:lnTo>
                  <a:pt x="207169" y="11906"/>
                </a:lnTo>
                <a:lnTo>
                  <a:pt x="121444" y="0"/>
                </a:lnTo>
                <a:lnTo>
                  <a:pt x="59531" y="4762"/>
                </a:lnTo>
                <a:lnTo>
                  <a:pt x="19050" y="11906"/>
                </a:lnTo>
                <a:lnTo>
                  <a:pt x="0" y="21431"/>
                </a:lnTo>
                <a:lnTo>
                  <a:pt x="0" y="33337"/>
                </a:lnTo>
                <a:lnTo>
                  <a:pt x="14287" y="52387"/>
                </a:lnTo>
                <a:lnTo>
                  <a:pt x="64294" y="95250"/>
                </a:lnTo>
                <a:lnTo>
                  <a:pt x="138112" y="164306"/>
                </a:lnTo>
                <a:lnTo>
                  <a:pt x="195262" y="228600"/>
                </a:lnTo>
                <a:lnTo>
                  <a:pt x="216694" y="266700"/>
                </a:lnTo>
                <a:lnTo>
                  <a:pt x="233362" y="314325"/>
                </a:lnTo>
                <a:lnTo>
                  <a:pt x="233362" y="3881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F73925E-7E1E-40C1-A71C-480C11890BFB}"/>
              </a:ext>
            </a:extLst>
          </p:cNvPr>
          <p:cNvSpPr/>
          <p:nvPr/>
        </p:nvSpPr>
        <p:spPr>
          <a:xfrm>
            <a:off x="4826001" y="2644775"/>
            <a:ext cx="530225" cy="1054100"/>
          </a:xfrm>
          <a:custGeom>
            <a:avLst/>
            <a:gdLst>
              <a:gd name="connsiteX0" fmla="*/ 460375 w 530225"/>
              <a:gd name="connsiteY0" fmla="*/ 485775 h 1054100"/>
              <a:gd name="connsiteX1" fmla="*/ 406400 w 530225"/>
              <a:gd name="connsiteY1" fmla="*/ 193675 h 1054100"/>
              <a:gd name="connsiteX2" fmla="*/ 361950 w 530225"/>
              <a:gd name="connsiteY2" fmla="*/ 69850 h 1054100"/>
              <a:gd name="connsiteX3" fmla="*/ 276225 w 530225"/>
              <a:gd name="connsiteY3" fmla="*/ 44450 h 1054100"/>
              <a:gd name="connsiteX4" fmla="*/ 149225 w 530225"/>
              <a:gd name="connsiteY4" fmla="*/ 19050 h 1054100"/>
              <a:gd name="connsiteX5" fmla="*/ 34925 w 530225"/>
              <a:gd name="connsiteY5" fmla="*/ 0 h 1054100"/>
              <a:gd name="connsiteX6" fmla="*/ 9525 w 530225"/>
              <a:gd name="connsiteY6" fmla="*/ 0 h 1054100"/>
              <a:gd name="connsiteX7" fmla="*/ 0 w 530225"/>
              <a:gd name="connsiteY7" fmla="*/ 15875 h 1054100"/>
              <a:gd name="connsiteX8" fmla="*/ 9525 w 530225"/>
              <a:gd name="connsiteY8" fmla="*/ 38100 h 1054100"/>
              <a:gd name="connsiteX9" fmla="*/ 47625 w 530225"/>
              <a:gd name="connsiteY9" fmla="*/ 79375 h 1054100"/>
              <a:gd name="connsiteX10" fmla="*/ 95250 w 530225"/>
              <a:gd name="connsiteY10" fmla="*/ 127000 h 1054100"/>
              <a:gd name="connsiteX11" fmla="*/ 133350 w 530225"/>
              <a:gd name="connsiteY11" fmla="*/ 174625 h 1054100"/>
              <a:gd name="connsiteX12" fmla="*/ 161925 w 530225"/>
              <a:gd name="connsiteY12" fmla="*/ 215900 h 1054100"/>
              <a:gd name="connsiteX13" fmla="*/ 177800 w 530225"/>
              <a:gd name="connsiteY13" fmla="*/ 257175 h 1054100"/>
              <a:gd name="connsiteX14" fmla="*/ 196850 w 530225"/>
              <a:gd name="connsiteY14" fmla="*/ 349250 h 1054100"/>
              <a:gd name="connsiteX15" fmla="*/ 241300 w 530225"/>
              <a:gd name="connsiteY15" fmla="*/ 615950 h 1054100"/>
              <a:gd name="connsiteX16" fmla="*/ 279400 w 530225"/>
              <a:gd name="connsiteY16" fmla="*/ 835025 h 1054100"/>
              <a:gd name="connsiteX17" fmla="*/ 295275 w 530225"/>
              <a:gd name="connsiteY17" fmla="*/ 895350 h 1054100"/>
              <a:gd name="connsiteX18" fmla="*/ 320675 w 530225"/>
              <a:gd name="connsiteY18" fmla="*/ 968375 h 1054100"/>
              <a:gd name="connsiteX19" fmla="*/ 342900 w 530225"/>
              <a:gd name="connsiteY19" fmla="*/ 1009650 h 1054100"/>
              <a:gd name="connsiteX20" fmla="*/ 368300 w 530225"/>
              <a:gd name="connsiteY20" fmla="*/ 1038225 h 1054100"/>
              <a:gd name="connsiteX21" fmla="*/ 393700 w 530225"/>
              <a:gd name="connsiteY21" fmla="*/ 1050925 h 1054100"/>
              <a:gd name="connsiteX22" fmla="*/ 428625 w 530225"/>
              <a:gd name="connsiteY22" fmla="*/ 1054100 h 1054100"/>
              <a:gd name="connsiteX23" fmla="*/ 469900 w 530225"/>
              <a:gd name="connsiteY23" fmla="*/ 1044575 h 1054100"/>
              <a:gd name="connsiteX24" fmla="*/ 498475 w 530225"/>
              <a:gd name="connsiteY24" fmla="*/ 1028700 h 1054100"/>
              <a:gd name="connsiteX25" fmla="*/ 514350 w 530225"/>
              <a:gd name="connsiteY25" fmla="*/ 1006475 h 1054100"/>
              <a:gd name="connsiteX26" fmla="*/ 527050 w 530225"/>
              <a:gd name="connsiteY26" fmla="*/ 968375 h 1054100"/>
              <a:gd name="connsiteX27" fmla="*/ 530225 w 530225"/>
              <a:gd name="connsiteY27" fmla="*/ 930275 h 1054100"/>
              <a:gd name="connsiteX28" fmla="*/ 530225 w 530225"/>
              <a:gd name="connsiteY28" fmla="*/ 898525 h 1054100"/>
              <a:gd name="connsiteX29" fmla="*/ 492125 w 530225"/>
              <a:gd name="connsiteY29" fmla="*/ 666750 h 1054100"/>
              <a:gd name="connsiteX30" fmla="*/ 460375 w 530225"/>
              <a:gd name="connsiteY30" fmla="*/ 485775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0225" h="1054100">
                <a:moveTo>
                  <a:pt x="460375" y="485775"/>
                </a:moveTo>
                <a:lnTo>
                  <a:pt x="406400" y="193675"/>
                </a:lnTo>
                <a:lnTo>
                  <a:pt x="361950" y="69850"/>
                </a:lnTo>
                <a:lnTo>
                  <a:pt x="276225" y="44450"/>
                </a:lnTo>
                <a:lnTo>
                  <a:pt x="149225" y="19050"/>
                </a:lnTo>
                <a:lnTo>
                  <a:pt x="34925" y="0"/>
                </a:lnTo>
                <a:lnTo>
                  <a:pt x="9525" y="0"/>
                </a:lnTo>
                <a:lnTo>
                  <a:pt x="0" y="15875"/>
                </a:lnTo>
                <a:lnTo>
                  <a:pt x="9525" y="38100"/>
                </a:lnTo>
                <a:lnTo>
                  <a:pt x="47625" y="79375"/>
                </a:lnTo>
                <a:lnTo>
                  <a:pt x="95250" y="127000"/>
                </a:lnTo>
                <a:lnTo>
                  <a:pt x="133350" y="174625"/>
                </a:lnTo>
                <a:lnTo>
                  <a:pt x="161925" y="215900"/>
                </a:lnTo>
                <a:lnTo>
                  <a:pt x="177800" y="257175"/>
                </a:lnTo>
                <a:lnTo>
                  <a:pt x="196850" y="349250"/>
                </a:lnTo>
                <a:lnTo>
                  <a:pt x="241300" y="615950"/>
                </a:lnTo>
                <a:lnTo>
                  <a:pt x="279400" y="835025"/>
                </a:lnTo>
                <a:lnTo>
                  <a:pt x="295275" y="895350"/>
                </a:lnTo>
                <a:lnTo>
                  <a:pt x="320675" y="968375"/>
                </a:lnTo>
                <a:lnTo>
                  <a:pt x="342900" y="1009650"/>
                </a:lnTo>
                <a:lnTo>
                  <a:pt x="368300" y="1038225"/>
                </a:lnTo>
                <a:lnTo>
                  <a:pt x="393700" y="1050925"/>
                </a:lnTo>
                <a:lnTo>
                  <a:pt x="428625" y="1054100"/>
                </a:lnTo>
                <a:lnTo>
                  <a:pt x="469900" y="1044575"/>
                </a:lnTo>
                <a:lnTo>
                  <a:pt x="498475" y="1028700"/>
                </a:lnTo>
                <a:lnTo>
                  <a:pt x="514350" y="1006475"/>
                </a:lnTo>
                <a:lnTo>
                  <a:pt x="527050" y="968375"/>
                </a:lnTo>
                <a:lnTo>
                  <a:pt x="530225" y="930275"/>
                </a:lnTo>
                <a:lnTo>
                  <a:pt x="530225" y="898525"/>
                </a:lnTo>
                <a:lnTo>
                  <a:pt x="492125" y="666750"/>
                </a:lnTo>
                <a:lnTo>
                  <a:pt x="460375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FFAFEF5-5F44-4824-A9AE-B7A6673E5F7C}"/>
              </a:ext>
            </a:extLst>
          </p:cNvPr>
          <p:cNvSpPr/>
          <p:nvPr/>
        </p:nvSpPr>
        <p:spPr>
          <a:xfrm>
            <a:off x="4064000" y="3975101"/>
            <a:ext cx="508000" cy="2016125"/>
          </a:xfrm>
          <a:custGeom>
            <a:avLst/>
            <a:gdLst>
              <a:gd name="connsiteX0" fmla="*/ 463550 w 508000"/>
              <a:gd name="connsiteY0" fmla="*/ 768350 h 2016125"/>
              <a:gd name="connsiteX1" fmla="*/ 428625 w 508000"/>
              <a:gd name="connsiteY1" fmla="*/ 428625 h 2016125"/>
              <a:gd name="connsiteX2" fmla="*/ 419100 w 508000"/>
              <a:gd name="connsiteY2" fmla="*/ 320675 h 2016125"/>
              <a:gd name="connsiteX3" fmla="*/ 330200 w 508000"/>
              <a:gd name="connsiteY3" fmla="*/ 149225 h 2016125"/>
              <a:gd name="connsiteX4" fmla="*/ 222250 w 508000"/>
              <a:gd name="connsiteY4" fmla="*/ 79375 h 2016125"/>
              <a:gd name="connsiteX5" fmla="*/ 136525 w 508000"/>
              <a:gd name="connsiteY5" fmla="*/ 44450 h 2016125"/>
              <a:gd name="connsiteX6" fmla="*/ 66675 w 508000"/>
              <a:gd name="connsiteY6" fmla="*/ 15875 h 2016125"/>
              <a:gd name="connsiteX7" fmla="*/ 31750 w 508000"/>
              <a:gd name="connsiteY7" fmla="*/ 3175 h 2016125"/>
              <a:gd name="connsiteX8" fmla="*/ 6350 w 508000"/>
              <a:gd name="connsiteY8" fmla="*/ 0 h 2016125"/>
              <a:gd name="connsiteX9" fmla="*/ 0 w 508000"/>
              <a:gd name="connsiteY9" fmla="*/ 15875 h 2016125"/>
              <a:gd name="connsiteX10" fmla="*/ 9525 w 508000"/>
              <a:gd name="connsiteY10" fmla="*/ 44450 h 2016125"/>
              <a:gd name="connsiteX11" fmla="*/ 44450 w 508000"/>
              <a:gd name="connsiteY11" fmla="*/ 92075 h 2016125"/>
              <a:gd name="connsiteX12" fmla="*/ 88900 w 508000"/>
              <a:gd name="connsiteY12" fmla="*/ 152400 h 2016125"/>
              <a:gd name="connsiteX13" fmla="*/ 142875 w 508000"/>
              <a:gd name="connsiteY13" fmla="*/ 244475 h 2016125"/>
              <a:gd name="connsiteX14" fmla="*/ 190500 w 508000"/>
              <a:gd name="connsiteY14" fmla="*/ 368300 h 2016125"/>
              <a:gd name="connsiteX15" fmla="*/ 219075 w 508000"/>
              <a:gd name="connsiteY15" fmla="*/ 520700 h 2016125"/>
              <a:gd name="connsiteX16" fmla="*/ 238125 w 508000"/>
              <a:gd name="connsiteY16" fmla="*/ 822325 h 2016125"/>
              <a:gd name="connsiteX17" fmla="*/ 238125 w 508000"/>
              <a:gd name="connsiteY17" fmla="*/ 1266825 h 2016125"/>
              <a:gd name="connsiteX18" fmla="*/ 228600 w 508000"/>
              <a:gd name="connsiteY18" fmla="*/ 1482725 h 2016125"/>
              <a:gd name="connsiteX19" fmla="*/ 219075 w 508000"/>
              <a:gd name="connsiteY19" fmla="*/ 1555750 h 2016125"/>
              <a:gd name="connsiteX20" fmla="*/ 222250 w 508000"/>
              <a:gd name="connsiteY20" fmla="*/ 1603375 h 2016125"/>
              <a:gd name="connsiteX21" fmla="*/ 247650 w 508000"/>
              <a:gd name="connsiteY21" fmla="*/ 1717675 h 2016125"/>
              <a:gd name="connsiteX22" fmla="*/ 279400 w 508000"/>
              <a:gd name="connsiteY22" fmla="*/ 1816100 h 2016125"/>
              <a:gd name="connsiteX23" fmla="*/ 311150 w 508000"/>
              <a:gd name="connsiteY23" fmla="*/ 1905000 h 2016125"/>
              <a:gd name="connsiteX24" fmla="*/ 352425 w 508000"/>
              <a:gd name="connsiteY24" fmla="*/ 1971675 h 2016125"/>
              <a:gd name="connsiteX25" fmla="*/ 387350 w 508000"/>
              <a:gd name="connsiteY25" fmla="*/ 2003425 h 2016125"/>
              <a:gd name="connsiteX26" fmla="*/ 415925 w 508000"/>
              <a:gd name="connsiteY26" fmla="*/ 2016125 h 2016125"/>
              <a:gd name="connsiteX27" fmla="*/ 450850 w 508000"/>
              <a:gd name="connsiteY27" fmla="*/ 1997075 h 2016125"/>
              <a:gd name="connsiteX28" fmla="*/ 476250 w 508000"/>
              <a:gd name="connsiteY28" fmla="*/ 1955800 h 2016125"/>
              <a:gd name="connsiteX29" fmla="*/ 501650 w 508000"/>
              <a:gd name="connsiteY29" fmla="*/ 1876425 h 2016125"/>
              <a:gd name="connsiteX30" fmla="*/ 504825 w 508000"/>
              <a:gd name="connsiteY30" fmla="*/ 1809750 h 2016125"/>
              <a:gd name="connsiteX31" fmla="*/ 504825 w 508000"/>
              <a:gd name="connsiteY31" fmla="*/ 1577975 h 2016125"/>
              <a:gd name="connsiteX32" fmla="*/ 508000 w 508000"/>
              <a:gd name="connsiteY32" fmla="*/ 1308100 h 2016125"/>
              <a:gd name="connsiteX33" fmla="*/ 463550 w 508000"/>
              <a:gd name="connsiteY33" fmla="*/ 768350 h 20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8000" h="2016125">
                <a:moveTo>
                  <a:pt x="463550" y="768350"/>
                </a:moveTo>
                <a:lnTo>
                  <a:pt x="428625" y="428625"/>
                </a:lnTo>
                <a:lnTo>
                  <a:pt x="419100" y="320675"/>
                </a:lnTo>
                <a:lnTo>
                  <a:pt x="330200" y="149225"/>
                </a:lnTo>
                <a:lnTo>
                  <a:pt x="222250" y="79375"/>
                </a:lnTo>
                <a:lnTo>
                  <a:pt x="136525" y="44450"/>
                </a:lnTo>
                <a:lnTo>
                  <a:pt x="66675" y="15875"/>
                </a:lnTo>
                <a:lnTo>
                  <a:pt x="31750" y="3175"/>
                </a:lnTo>
                <a:lnTo>
                  <a:pt x="6350" y="0"/>
                </a:lnTo>
                <a:lnTo>
                  <a:pt x="0" y="15875"/>
                </a:lnTo>
                <a:lnTo>
                  <a:pt x="9525" y="44450"/>
                </a:lnTo>
                <a:lnTo>
                  <a:pt x="44450" y="92075"/>
                </a:lnTo>
                <a:lnTo>
                  <a:pt x="88900" y="152400"/>
                </a:lnTo>
                <a:lnTo>
                  <a:pt x="142875" y="244475"/>
                </a:lnTo>
                <a:lnTo>
                  <a:pt x="190500" y="368300"/>
                </a:lnTo>
                <a:lnTo>
                  <a:pt x="219075" y="520700"/>
                </a:lnTo>
                <a:lnTo>
                  <a:pt x="238125" y="822325"/>
                </a:lnTo>
                <a:lnTo>
                  <a:pt x="238125" y="1266825"/>
                </a:lnTo>
                <a:lnTo>
                  <a:pt x="228600" y="1482725"/>
                </a:lnTo>
                <a:lnTo>
                  <a:pt x="219075" y="1555750"/>
                </a:lnTo>
                <a:lnTo>
                  <a:pt x="222250" y="1603375"/>
                </a:lnTo>
                <a:lnTo>
                  <a:pt x="247650" y="1717675"/>
                </a:lnTo>
                <a:lnTo>
                  <a:pt x="279400" y="1816100"/>
                </a:lnTo>
                <a:lnTo>
                  <a:pt x="311150" y="1905000"/>
                </a:lnTo>
                <a:lnTo>
                  <a:pt x="352425" y="1971675"/>
                </a:lnTo>
                <a:lnTo>
                  <a:pt x="387350" y="2003425"/>
                </a:lnTo>
                <a:lnTo>
                  <a:pt x="415925" y="2016125"/>
                </a:lnTo>
                <a:lnTo>
                  <a:pt x="450850" y="1997075"/>
                </a:lnTo>
                <a:lnTo>
                  <a:pt x="476250" y="1955800"/>
                </a:lnTo>
                <a:lnTo>
                  <a:pt x="501650" y="1876425"/>
                </a:lnTo>
                <a:lnTo>
                  <a:pt x="504825" y="1809750"/>
                </a:lnTo>
                <a:lnTo>
                  <a:pt x="504825" y="1577975"/>
                </a:lnTo>
                <a:cubicBezTo>
                  <a:pt x="505883" y="1488017"/>
                  <a:pt x="506942" y="1398058"/>
                  <a:pt x="508000" y="1308100"/>
                </a:cubicBezTo>
                <a:lnTo>
                  <a:pt x="463550" y="768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43284E8F-86A7-4704-B344-AECFC9F867FE}"/>
              </a:ext>
            </a:extLst>
          </p:cNvPr>
          <p:cNvSpPr/>
          <p:nvPr/>
        </p:nvSpPr>
        <p:spPr>
          <a:xfrm>
            <a:off x="5095875" y="4491038"/>
            <a:ext cx="465138" cy="1060450"/>
          </a:xfrm>
          <a:custGeom>
            <a:avLst/>
            <a:gdLst>
              <a:gd name="connsiteX0" fmla="*/ 404813 w 464344"/>
              <a:gd name="connsiteY0" fmla="*/ 414337 h 1059656"/>
              <a:gd name="connsiteX1" fmla="*/ 376238 w 464344"/>
              <a:gd name="connsiteY1" fmla="*/ 283368 h 1059656"/>
              <a:gd name="connsiteX2" fmla="*/ 361950 w 464344"/>
              <a:gd name="connsiteY2" fmla="*/ 233362 h 1059656"/>
              <a:gd name="connsiteX3" fmla="*/ 316706 w 464344"/>
              <a:gd name="connsiteY3" fmla="*/ 97631 h 1059656"/>
              <a:gd name="connsiteX4" fmla="*/ 245269 w 464344"/>
              <a:gd name="connsiteY4" fmla="*/ 61912 h 1059656"/>
              <a:gd name="connsiteX5" fmla="*/ 154781 w 464344"/>
              <a:gd name="connsiteY5" fmla="*/ 30956 h 1059656"/>
              <a:gd name="connsiteX6" fmla="*/ 88106 w 464344"/>
              <a:gd name="connsiteY6" fmla="*/ 14287 h 1059656"/>
              <a:gd name="connsiteX7" fmla="*/ 45244 w 464344"/>
              <a:gd name="connsiteY7" fmla="*/ 0 h 1059656"/>
              <a:gd name="connsiteX8" fmla="*/ 19050 w 464344"/>
              <a:gd name="connsiteY8" fmla="*/ 0 h 1059656"/>
              <a:gd name="connsiteX9" fmla="*/ 0 w 464344"/>
              <a:gd name="connsiteY9" fmla="*/ 4762 h 1059656"/>
              <a:gd name="connsiteX10" fmla="*/ 0 w 464344"/>
              <a:gd name="connsiteY10" fmla="*/ 19050 h 1059656"/>
              <a:gd name="connsiteX11" fmla="*/ 21431 w 464344"/>
              <a:gd name="connsiteY11" fmla="*/ 59531 h 1059656"/>
              <a:gd name="connsiteX12" fmla="*/ 52388 w 464344"/>
              <a:gd name="connsiteY12" fmla="*/ 90487 h 1059656"/>
              <a:gd name="connsiteX13" fmla="*/ 95250 w 464344"/>
              <a:gd name="connsiteY13" fmla="*/ 140493 h 1059656"/>
              <a:gd name="connsiteX14" fmla="*/ 130969 w 464344"/>
              <a:gd name="connsiteY14" fmla="*/ 197643 h 1059656"/>
              <a:gd name="connsiteX15" fmla="*/ 152400 w 464344"/>
              <a:gd name="connsiteY15" fmla="*/ 259556 h 1059656"/>
              <a:gd name="connsiteX16" fmla="*/ 173831 w 464344"/>
              <a:gd name="connsiteY16" fmla="*/ 366712 h 1059656"/>
              <a:gd name="connsiteX17" fmla="*/ 202406 w 464344"/>
              <a:gd name="connsiteY17" fmla="*/ 588168 h 1059656"/>
              <a:gd name="connsiteX18" fmla="*/ 228600 w 464344"/>
              <a:gd name="connsiteY18" fmla="*/ 821531 h 1059656"/>
              <a:gd name="connsiteX19" fmla="*/ 235744 w 464344"/>
              <a:gd name="connsiteY19" fmla="*/ 885825 h 1059656"/>
              <a:gd name="connsiteX20" fmla="*/ 245269 w 464344"/>
              <a:gd name="connsiteY20" fmla="*/ 926306 h 1059656"/>
              <a:gd name="connsiteX21" fmla="*/ 266700 w 464344"/>
              <a:gd name="connsiteY21" fmla="*/ 976312 h 1059656"/>
              <a:gd name="connsiteX22" fmla="*/ 288131 w 464344"/>
              <a:gd name="connsiteY22" fmla="*/ 1016793 h 1059656"/>
              <a:gd name="connsiteX23" fmla="*/ 309563 w 464344"/>
              <a:gd name="connsiteY23" fmla="*/ 1040606 h 1059656"/>
              <a:gd name="connsiteX24" fmla="*/ 333375 w 464344"/>
              <a:gd name="connsiteY24" fmla="*/ 1054893 h 1059656"/>
              <a:gd name="connsiteX25" fmla="*/ 359569 w 464344"/>
              <a:gd name="connsiteY25" fmla="*/ 1059656 h 1059656"/>
              <a:gd name="connsiteX26" fmla="*/ 390525 w 464344"/>
              <a:gd name="connsiteY26" fmla="*/ 1057275 h 1059656"/>
              <a:gd name="connsiteX27" fmla="*/ 419100 w 464344"/>
              <a:gd name="connsiteY27" fmla="*/ 1040606 h 1059656"/>
              <a:gd name="connsiteX28" fmla="*/ 438150 w 464344"/>
              <a:gd name="connsiteY28" fmla="*/ 1014412 h 1059656"/>
              <a:gd name="connsiteX29" fmla="*/ 452438 w 464344"/>
              <a:gd name="connsiteY29" fmla="*/ 978693 h 1059656"/>
              <a:gd name="connsiteX30" fmla="*/ 464344 w 464344"/>
              <a:gd name="connsiteY30" fmla="*/ 919162 h 1059656"/>
              <a:gd name="connsiteX31" fmla="*/ 457200 w 464344"/>
              <a:gd name="connsiteY31" fmla="*/ 764381 h 1059656"/>
              <a:gd name="connsiteX32" fmla="*/ 423863 w 464344"/>
              <a:gd name="connsiteY32" fmla="*/ 509587 h 1059656"/>
              <a:gd name="connsiteX33" fmla="*/ 404813 w 464344"/>
              <a:gd name="connsiteY33" fmla="*/ 414337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4344" h="1059656">
                <a:moveTo>
                  <a:pt x="404813" y="414337"/>
                </a:moveTo>
                <a:lnTo>
                  <a:pt x="376238" y="283368"/>
                </a:lnTo>
                <a:lnTo>
                  <a:pt x="361950" y="233362"/>
                </a:lnTo>
                <a:lnTo>
                  <a:pt x="316706" y="97631"/>
                </a:lnTo>
                <a:lnTo>
                  <a:pt x="245269" y="61912"/>
                </a:lnTo>
                <a:lnTo>
                  <a:pt x="154781" y="30956"/>
                </a:lnTo>
                <a:lnTo>
                  <a:pt x="88106" y="14287"/>
                </a:lnTo>
                <a:lnTo>
                  <a:pt x="45244" y="0"/>
                </a:lnTo>
                <a:lnTo>
                  <a:pt x="19050" y="0"/>
                </a:lnTo>
                <a:lnTo>
                  <a:pt x="0" y="4762"/>
                </a:lnTo>
                <a:lnTo>
                  <a:pt x="0" y="19050"/>
                </a:lnTo>
                <a:lnTo>
                  <a:pt x="21431" y="59531"/>
                </a:lnTo>
                <a:lnTo>
                  <a:pt x="52388" y="90487"/>
                </a:lnTo>
                <a:lnTo>
                  <a:pt x="95250" y="140493"/>
                </a:lnTo>
                <a:lnTo>
                  <a:pt x="130969" y="197643"/>
                </a:lnTo>
                <a:lnTo>
                  <a:pt x="152400" y="259556"/>
                </a:lnTo>
                <a:lnTo>
                  <a:pt x="173831" y="366712"/>
                </a:lnTo>
                <a:lnTo>
                  <a:pt x="202406" y="588168"/>
                </a:lnTo>
                <a:lnTo>
                  <a:pt x="228600" y="821531"/>
                </a:lnTo>
                <a:lnTo>
                  <a:pt x="235744" y="885825"/>
                </a:lnTo>
                <a:lnTo>
                  <a:pt x="245269" y="926306"/>
                </a:lnTo>
                <a:lnTo>
                  <a:pt x="266700" y="976312"/>
                </a:lnTo>
                <a:lnTo>
                  <a:pt x="288131" y="1016793"/>
                </a:lnTo>
                <a:lnTo>
                  <a:pt x="309563" y="1040606"/>
                </a:lnTo>
                <a:lnTo>
                  <a:pt x="333375" y="1054893"/>
                </a:lnTo>
                <a:lnTo>
                  <a:pt x="359569" y="1059656"/>
                </a:lnTo>
                <a:lnTo>
                  <a:pt x="390525" y="1057275"/>
                </a:lnTo>
                <a:lnTo>
                  <a:pt x="419100" y="1040606"/>
                </a:lnTo>
                <a:lnTo>
                  <a:pt x="438150" y="1014412"/>
                </a:lnTo>
                <a:lnTo>
                  <a:pt x="452438" y="978693"/>
                </a:lnTo>
                <a:lnTo>
                  <a:pt x="464344" y="919162"/>
                </a:lnTo>
                <a:lnTo>
                  <a:pt x="457200" y="764381"/>
                </a:lnTo>
                <a:lnTo>
                  <a:pt x="423863" y="509587"/>
                </a:lnTo>
                <a:lnTo>
                  <a:pt x="404813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FB82A3E-9F5B-47E1-8191-3D2C17798216}"/>
              </a:ext>
            </a:extLst>
          </p:cNvPr>
          <p:cNvSpPr/>
          <p:nvPr/>
        </p:nvSpPr>
        <p:spPr>
          <a:xfrm>
            <a:off x="3994151" y="1868489"/>
            <a:ext cx="4003675" cy="579437"/>
          </a:xfrm>
          <a:custGeom>
            <a:avLst/>
            <a:gdLst>
              <a:gd name="connsiteX0" fmla="*/ 2457039 w 4002967"/>
              <a:gd name="connsiteY0" fmla="*/ 111833 h 578900"/>
              <a:gd name="connsiteX1" fmla="*/ 2239951 w 4002967"/>
              <a:gd name="connsiteY1" fmla="*/ 128279 h 578900"/>
              <a:gd name="connsiteX2" fmla="*/ 2134696 w 4002967"/>
              <a:gd name="connsiteY2" fmla="*/ 134857 h 578900"/>
              <a:gd name="connsiteX3" fmla="*/ 1927476 w 4002967"/>
              <a:gd name="connsiteY3" fmla="*/ 154592 h 578900"/>
              <a:gd name="connsiteX4" fmla="*/ 1795908 w 4002967"/>
              <a:gd name="connsiteY4" fmla="*/ 174328 h 578900"/>
              <a:gd name="connsiteX5" fmla="*/ 1276213 w 4002967"/>
              <a:gd name="connsiteY5" fmla="*/ 246690 h 578900"/>
              <a:gd name="connsiteX6" fmla="*/ 1029522 w 4002967"/>
              <a:gd name="connsiteY6" fmla="*/ 279582 h 578900"/>
              <a:gd name="connsiteX7" fmla="*/ 779542 w 4002967"/>
              <a:gd name="connsiteY7" fmla="*/ 309185 h 578900"/>
              <a:gd name="connsiteX8" fmla="*/ 592057 w 4002967"/>
              <a:gd name="connsiteY8" fmla="*/ 332210 h 578900"/>
              <a:gd name="connsiteX9" fmla="*/ 526273 w 4002967"/>
              <a:gd name="connsiteY9" fmla="*/ 335499 h 578900"/>
              <a:gd name="connsiteX10" fmla="*/ 470357 w 4002967"/>
              <a:gd name="connsiteY10" fmla="*/ 332210 h 578900"/>
              <a:gd name="connsiteX11" fmla="*/ 335499 w 4002967"/>
              <a:gd name="connsiteY11" fmla="*/ 302607 h 578900"/>
              <a:gd name="connsiteX12" fmla="*/ 207220 w 4002967"/>
              <a:gd name="connsiteY12" fmla="*/ 253269 h 578900"/>
              <a:gd name="connsiteX13" fmla="*/ 105255 w 4002967"/>
              <a:gd name="connsiteY13" fmla="*/ 203930 h 578900"/>
              <a:gd name="connsiteX14" fmla="*/ 52627 w 4002967"/>
              <a:gd name="connsiteY14" fmla="*/ 174328 h 578900"/>
              <a:gd name="connsiteX15" fmla="*/ 29603 w 4002967"/>
              <a:gd name="connsiteY15" fmla="*/ 164460 h 578900"/>
              <a:gd name="connsiteX16" fmla="*/ 6578 w 4002967"/>
              <a:gd name="connsiteY16" fmla="*/ 164460 h 578900"/>
              <a:gd name="connsiteX17" fmla="*/ 0 w 4002967"/>
              <a:gd name="connsiteY17" fmla="*/ 177617 h 578900"/>
              <a:gd name="connsiteX18" fmla="*/ 9868 w 4002967"/>
              <a:gd name="connsiteY18" fmla="*/ 207220 h 578900"/>
              <a:gd name="connsiteX19" fmla="*/ 59206 w 4002967"/>
              <a:gd name="connsiteY19" fmla="*/ 266425 h 578900"/>
              <a:gd name="connsiteX20" fmla="*/ 194063 w 4002967"/>
              <a:gd name="connsiteY20" fmla="*/ 394705 h 578900"/>
              <a:gd name="connsiteX21" fmla="*/ 325632 w 4002967"/>
              <a:gd name="connsiteY21" fmla="*/ 503248 h 578900"/>
              <a:gd name="connsiteX22" fmla="*/ 404573 w 4002967"/>
              <a:gd name="connsiteY22" fmla="*/ 542719 h 578900"/>
              <a:gd name="connsiteX23" fmla="*/ 457200 w 4002967"/>
              <a:gd name="connsiteY23" fmla="*/ 572322 h 578900"/>
              <a:gd name="connsiteX24" fmla="*/ 503249 w 4002967"/>
              <a:gd name="connsiteY24" fmla="*/ 578900 h 578900"/>
              <a:gd name="connsiteX25" fmla="*/ 575611 w 4002967"/>
              <a:gd name="connsiteY25" fmla="*/ 575611 h 578900"/>
              <a:gd name="connsiteX26" fmla="*/ 792699 w 4002967"/>
              <a:gd name="connsiteY26" fmla="*/ 526273 h 578900"/>
              <a:gd name="connsiteX27" fmla="*/ 967027 w 4002967"/>
              <a:gd name="connsiteY27" fmla="*/ 486802 h 578900"/>
              <a:gd name="connsiteX28" fmla="*/ 1167669 w 4002967"/>
              <a:gd name="connsiteY28" fmla="*/ 447332 h 578900"/>
              <a:gd name="connsiteX29" fmla="*/ 1667629 w 4002967"/>
              <a:gd name="connsiteY29" fmla="*/ 374969 h 578900"/>
              <a:gd name="connsiteX30" fmla="*/ 2016285 w 4002967"/>
              <a:gd name="connsiteY30" fmla="*/ 335499 h 578900"/>
              <a:gd name="connsiteX31" fmla="*/ 2259686 w 4002967"/>
              <a:gd name="connsiteY31" fmla="*/ 312474 h 578900"/>
              <a:gd name="connsiteX32" fmla="*/ 2588607 w 4002967"/>
              <a:gd name="connsiteY32" fmla="*/ 286161 h 578900"/>
              <a:gd name="connsiteX33" fmla="*/ 2848455 w 4002967"/>
              <a:gd name="connsiteY33" fmla="*/ 276293 h 578900"/>
              <a:gd name="connsiteX34" fmla="*/ 3022783 w 4002967"/>
              <a:gd name="connsiteY34" fmla="*/ 269715 h 578900"/>
              <a:gd name="connsiteX35" fmla="*/ 3190532 w 4002967"/>
              <a:gd name="connsiteY35" fmla="*/ 269715 h 578900"/>
              <a:gd name="connsiteX36" fmla="*/ 3351703 w 4002967"/>
              <a:gd name="connsiteY36" fmla="*/ 269715 h 578900"/>
              <a:gd name="connsiteX37" fmla="*/ 3516164 w 4002967"/>
              <a:gd name="connsiteY37" fmla="*/ 273004 h 578900"/>
              <a:gd name="connsiteX38" fmla="*/ 3723384 w 4002967"/>
              <a:gd name="connsiteY38" fmla="*/ 282871 h 578900"/>
              <a:gd name="connsiteX39" fmla="*/ 3858242 w 4002967"/>
              <a:gd name="connsiteY39" fmla="*/ 286161 h 578900"/>
              <a:gd name="connsiteX40" fmla="*/ 3907580 w 4002967"/>
              <a:gd name="connsiteY40" fmla="*/ 286161 h 578900"/>
              <a:gd name="connsiteX41" fmla="*/ 3937183 w 4002967"/>
              <a:gd name="connsiteY41" fmla="*/ 286161 h 578900"/>
              <a:gd name="connsiteX42" fmla="*/ 3963496 w 4002967"/>
              <a:gd name="connsiteY42" fmla="*/ 269715 h 578900"/>
              <a:gd name="connsiteX43" fmla="*/ 3993099 w 4002967"/>
              <a:gd name="connsiteY43" fmla="*/ 236823 h 578900"/>
              <a:gd name="connsiteX44" fmla="*/ 4002967 w 4002967"/>
              <a:gd name="connsiteY44" fmla="*/ 200641 h 578900"/>
              <a:gd name="connsiteX45" fmla="*/ 3996388 w 4002967"/>
              <a:gd name="connsiteY45" fmla="*/ 167749 h 578900"/>
              <a:gd name="connsiteX46" fmla="*/ 3973364 w 4002967"/>
              <a:gd name="connsiteY46" fmla="*/ 134857 h 578900"/>
              <a:gd name="connsiteX47" fmla="*/ 3920737 w 4002967"/>
              <a:gd name="connsiteY47" fmla="*/ 98676 h 578900"/>
              <a:gd name="connsiteX48" fmla="*/ 3845085 w 4002967"/>
              <a:gd name="connsiteY48" fmla="*/ 65784 h 578900"/>
              <a:gd name="connsiteX49" fmla="*/ 3762855 w 4002967"/>
              <a:gd name="connsiteY49" fmla="*/ 39470 h 578900"/>
              <a:gd name="connsiteX50" fmla="*/ 3677335 w 4002967"/>
              <a:gd name="connsiteY50" fmla="*/ 16446 h 578900"/>
              <a:gd name="connsiteX51" fmla="*/ 3572080 w 4002967"/>
              <a:gd name="connsiteY51" fmla="*/ 0 h 578900"/>
              <a:gd name="connsiteX52" fmla="*/ 3479983 w 4002967"/>
              <a:gd name="connsiteY52" fmla="*/ 0 h 578900"/>
              <a:gd name="connsiteX53" fmla="*/ 3414198 w 4002967"/>
              <a:gd name="connsiteY53" fmla="*/ 16446 h 578900"/>
              <a:gd name="connsiteX54" fmla="*/ 3203689 w 4002967"/>
              <a:gd name="connsiteY54" fmla="*/ 52627 h 578900"/>
              <a:gd name="connsiteX55" fmla="*/ 2986601 w 4002967"/>
              <a:gd name="connsiteY55" fmla="*/ 78941 h 578900"/>
              <a:gd name="connsiteX56" fmla="*/ 2713597 w 4002967"/>
              <a:gd name="connsiteY56" fmla="*/ 95387 h 578900"/>
              <a:gd name="connsiteX57" fmla="*/ 2457039 w 4002967"/>
              <a:gd name="connsiteY57" fmla="*/ 111833 h 5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002967" h="578900">
                <a:moveTo>
                  <a:pt x="2457039" y="111833"/>
                </a:moveTo>
                <a:lnTo>
                  <a:pt x="2239951" y="128279"/>
                </a:lnTo>
                <a:lnTo>
                  <a:pt x="2134696" y="134857"/>
                </a:lnTo>
                <a:lnTo>
                  <a:pt x="1927476" y="154592"/>
                </a:lnTo>
                <a:lnTo>
                  <a:pt x="1795908" y="174328"/>
                </a:lnTo>
                <a:lnTo>
                  <a:pt x="1276213" y="246690"/>
                </a:lnTo>
                <a:lnTo>
                  <a:pt x="1029522" y="279582"/>
                </a:lnTo>
                <a:lnTo>
                  <a:pt x="779542" y="309185"/>
                </a:lnTo>
                <a:lnTo>
                  <a:pt x="592057" y="332210"/>
                </a:lnTo>
                <a:lnTo>
                  <a:pt x="526273" y="335499"/>
                </a:lnTo>
                <a:lnTo>
                  <a:pt x="470357" y="332210"/>
                </a:lnTo>
                <a:lnTo>
                  <a:pt x="335499" y="302607"/>
                </a:lnTo>
                <a:lnTo>
                  <a:pt x="207220" y="253269"/>
                </a:lnTo>
                <a:lnTo>
                  <a:pt x="105255" y="203930"/>
                </a:lnTo>
                <a:lnTo>
                  <a:pt x="52627" y="174328"/>
                </a:lnTo>
                <a:lnTo>
                  <a:pt x="29603" y="164460"/>
                </a:lnTo>
                <a:lnTo>
                  <a:pt x="6578" y="164460"/>
                </a:lnTo>
                <a:lnTo>
                  <a:pt x="0" y="177617"/>
                </a:lnTo>
                <a:lnTo>
                  <a:pt x="9868" y="207220"/>
                </a:lnTo>
                <a:lnTo>
                  <a:pt x="59206" y="266425"/>
                </a:lnTo>
                <a:lnTo>
                  <a:pt x="194063" y="394705"/>
                </a:lnTo>
                <a:lnTo>
                  <a:pt x="325632" y="503248"/>
                </a:lnTo>
                <a:lnTo>
                  <a:pt x="404573" y="542719"/>
                </a:lnTo>
                <a:lnTo>
                  <a:pt x="457200" y="572322"/>
                </a:lnTo>
                <a:lnTo>
                  <a:pt x="503249" y="578900"/>
                </a:lnTo>
                <a:lnTo>
                  <a:pt x="575611" y="575611"/>
                </a:lnTo>
                <a:lnTo>
                  <a:pt x="792699" y="526273"/>
                </a:lnTo>
                <a:lnTo>
                  <a:pt x="967027" y="486802"/>
                </a:lnTo>
                <a:lnTo>
                  <a:pt x="1167669" y="447332"/>
                </a:lnTo>
                <a:lnTo>
                  <a:pt x="1667629" y="374969"/>
                </a:lnTo>
                <a:lnTo>
                  <a:pt x="2016285" y="335499"/>
                </a:lnTo>
                <a:lnTo>
                  <a:pt x="2259686" y="312474"/>
                </a:lnTo>
                <a:lnTo>
                  <a:pt x="2588607" y="286161"/>
                </a:lnTo>
                <a:lnTo>
                  <a:pt x="2848455" y="276293"/>
                </a:lnTo>
                <a:lnTo>
                  <a:pt x="3022783" y="269715"/>
                </a:lnTo>
                <a:lnTo>
                  <a:pt x="3190532" y="269715"/>
                </a:lnTo>
                <a:lnTo>
                  <a:pt x="3351703" y="269715"/>
                </a:lnTo>
                <a:lnTo>
                  <a:pt x="3516164" y="273004"/>
                </a:lnTo>
                <a:lnTo>
                  <a:pt x="3723384" y="282871"/>
                </a:lnTo>
                <a:lnTo>
                  <a:pt x="3858242" y="286161"/>
                </a:lnTo>
                <a:lnTo>
                  <a:pt x="3907580" y="286161"/>
                </a:lnTo>
                <a:lnTo>
                  <a:pt x="3937183" y="286161"/>
                </a:lnTo>
                <a:lnTo>
                  <a:pt x="3963496" y="269715"/>
                </a:lnTo>
                <a:lnTo>
                  <a:pt x="3993099" y="236823"/>
                </a:lnTo>
                <a:lnTo>
                  <a:pt x="4002967" y="200641"/>
                </a:lnTo>
                <a:lnTo>
                  <a:pt x="3996388" y="167749"/>
                </a:lnTo>
                <a:lnTo>
                  <a:pt x="3973364" y="134857"/>
                </a:lnTo>
                <a:lnTo>
                  <a:pt x="3920737" y="98676"/>
                </a:lnTo>
                <a:lnTo>
                  <a:pt x="3845085" y="65784"/>
                </a:lnTo>
                <a:lnTo>
                  <a:pt x="3762855" y="39470"/>
                </a:lnTo>
                <a:lnTo>
                  <a:pt x="3677335" y="16446"/>
                </a:lnTo>
                <a:lnTo>
                  <a:pt x="3572080" y="0"/>
                </a:lnTo>
                <a:lnTo>
                  <a:pt x="3479983" y="0"/>
                </a:lnTo>
                <a:lnTo>
                  <a:pt x="3414198" y="16446"/>
                </a:lnTo>
                <a:lnTo>
                  <a:pt x="3203689" y="52627"/>
                </a:lnTo>
                <a:lnTo>
                  <a:pt x="2986601" y="78941"/>
                </a:lnTo>
                <a:lnTo>
                  <a:pt x="2713597" y="95387"/>
                </a:lnTo>
                <a:lnTo>
                  <a:pt x="2457039" y="1118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B416F53D-DEDE-4860-AB67-19850F786A73}"/>
              </a:ext>
            </a:extLst>
          </p:cNvPr>
          <p:cNvSpPr/>
          <p:nvPr/>
        </p:nvSpPr>
        <p:spPr>
          <a:xfrm>
            <a:off x="4997451" y="2489200"/>
            <a:ext cx="2263775" cy="1009650"/>
          </a:xfrm>
          <a:custGeom>
            <a:avLst/>
            <a:gdLst>
              <a:gd name="connsiteX0" fmla="*/ 793750 w 2263775"/>
              <a:gd name="connsiteY0" fmla="*/ 161925 h 1009650"/>
              <a:gd name="connsiteX1" fmla="*/ 536575 w 2263775"/>
              <a:gd name="connsiteY1" fmla="*/ 190500 h 1009650"/>
              <a:gd name="connsiteX2" fmla="*/ 187325 w 2263775"/>
              <a:gd name="connsiteY2" fmla="*/ 231775 h 1009650"/>
              <a:gd name="connsiteX3" fmla="*/ 0 w 2263775"/>
              <a:gd name="connsiteY3" fmla="*/ 241300 h 1009650"/>
              <a:gd name="connsiteX4" fmla="*/ 161925 w 2263775"/>
              <a:gd name="connsiteY4" fmla="*/ 390525 h 1009650"/>
              <a:gd name="connsiteX5" fmla="*/ 333375 w 2263775"/>
              <a:gd name="connsiteY5" fmla="*/ 368300 h 1009650"/>
              <a:gd name="connsiteX6" fmla="*/ 641350 w 2263775"/>
              <a:gd name="connsiteY6" fmla="*/ 330200 h 1009650"/>
              <a:gd name="connsiteX7" fmla="*/ 981075 w 2263775"/>
              <a:gd name="connsiteY7" fmla="*/ 292100 h 1009650"/>
              <a:gd name="connsiteX8" fmla="*/ 1260475 w 2263775"/>
              <a:gd name="connsiteY8" fmla="*/ 257175 h 1009650"/>
              <a:gd name="connsiteX9" fmla="*/ 1495425 w 2263775"/>
              <a:gd name="connsiteY9" fmla="*/ 238125 h 1009650"/>
              <a:gd name="connsiteX10" fmla="*/ 1752600 w 2263775"/>
              <a:gd name="connsiteY10" fmla="*/ 225425 h 1009650"/>
              <a:gd name="connsiteX11" fmla="*/ 1812925 w 2263775"/>
              <a:gd name="connsiteY11" fmla="*/ 228600 h 1009650"/>
              <a:gd name="connsiteX12" fmla="*/ 1831975 w 2263775"/>
              <a:gd name="connsiteY12" fmla="*/ 238125 h 1009650"/>
              <a:gd name="connsiteX13" fmla="*/ 1854200 w 2263775"/>
              <a:gd name="connsiteY13" fmla="*/ 260350 h 1009650"/>
              <a:gd name="connsiteX14" fmla="*/ 1866900 w 2263775"/>
              <a:gd name="connsiteY14" fmla="*/ 282575 h 1009650"/>
              <a:gd name="connsiteX15" fmla="*/ 1873250 w 2263775"/>
              <a:gd name="connsiteY15" fmla="*/ 317500 h 1009650"/>
              <a:gd name="connsiteX16" fmla="*/ 1860550 w 2263775"/>
              <a:gd name="connsiteY16" fmla="*/ 428625 h 1009650"/>
              <a:gd name="connsiteX17" fmla="*/ 1781175 w 2263775"/>
              <a:gd name="connsiteY17" fmla="*/ 768350 h 1009650"/>
              <a:gd name="connsiteX18" fmla="*/ 1714500 w 2263775"/>
              <a:gd name="connsiteY18" fmla="*/ 917575 h 1009650"/>
              <a:gd name="connsiteX19" fmla="*/ 1743075 w 2263775"/>
              <a:gd name="connsiteY19" fmla="*/ 946150 h 1009650"/>
              <a:gd name="connsiteX20" fmla="*/ 1784350 w 2263775"/>
              <a:gd name="connsiteY20" fmla="*/ 981075 h 1009650"/>
              <a:gd name="connsiteX21" fmla="*/ 1831975 w 2263775"/>
              <a:gd name="connsiteY21" fmla="*/ 1006475 h 1009650"/>
              <a:gd name="connsiteX22" fmla="*/ 1876425 w 2263775"/>
              <a:gd name="connsiteY22" fmla="*/ 1009650 h 1009650"/>
              <a:gd name="connsiteX23" fmla="*/ 1914525 w 2263775"/>
              <a:gd name="connsiteY23" fmla="*/ 1000125 h 1009650"/>
              <a:gd name="connsiteX24" fmla="*/ 1939925 w 2263775"/>
              <a:gd name="connsiteY24" fmla="*/ 974725 h 1009650"/>
              <a:gd name="connsiteX25" fmla="*/ 1974850 w 2263775"/>
              <a:gd name="connsiteY25" fmla="*/ 914400 h 1009650"/>
              <a:gd name="connsiteX26" fmla="*/ 2035175 w 2263775"/>
              <a:gd name="connsiteY26" fmla="*/ 746125 h 1009650"/>
              <a:gd name="connsiteX27" fmla="*/ 2127250 w 2263775"/>
              <a:gd name="connsiteY27" fmla="*/ 514350 h 1009650"/>
              <a:gd name="connsiteX28" fmla="*/ 2168525 w 2263775"/>
              <a:gd name="connsiteY28" fmla="*/ 393700 h 1009650"/>
              <a:gd name="connsiteX29" fmla="*/ 2181225 w 2263775"/>
              <a:gd name="connsiteY29" fmla="*/ 365125 h 1009650"/>
              <a:gd name="connsiteX30" fmla="*/ 2203450 w 2263775"/>
              <a:gd name="connsiteY30" fmla="*/ 336550 h 1009650"/>
              <a:gd name="connsiteX31" fmla="*/ 2235200 w 2263775"/>
              <a:gd name="connsiteY31" fmla="*/ 307975 h 1009650"/>
              <a:gd name="connsiteX32" fmla="*/ 2257425 w 2263775"/>
              <a:gd name="connsiteY32" fmla="*/ 279400 h 1009650"/>
              <a:gd name="connsiteX33" fmla="*/ 2263775 w 2263775"/>
              <a:gd name="connsiteY33" fmla="*/ 254000 h 1009650"/>
              <a:gd name="connsiteX34" fmla="*/ 2260600 w 2263775"/>
              <a:gd name="connsiteY34" fmla="*/ 225425 h 1009650"/>
              <a:gd name="connsiteX35" fmla="*/ 2238375 w 2263775"/>
              <a:gd name="connsiteY35" fmla="*/ 184150 h 1009650"/>
              <a:gd name="connsiteX36" fmla="*/ 2143125 w 2263775"/>
              <a:gd name="connsiteY36" fmla="*/ 117475 h 1009650"/>
              <a:gd name="connsiteX37" fmla="*/ 2009775 w 2263775"/>
              <a:gd name="connsiteY37" fmla="*/ 50800 h 1009650"/>
              <a:gd name="connsiteX38" fmla="*/ 1911350 w 2263775"/>
              <a:gd name="connsiteY38" fmla="*/ 6350 h 1009650"/>
              <a:gd name="connsiteX39" fmla="*/ 1885950 w 2263775"/>
              <a:gd name="connsiteY39" fmla="*/ 0 h 1009650"/>
              <a:gd name="connsiteX40" fmla="*/ 1803400 w 2263775"/>
              <a:gd name="connsiteY40" fmla="*/ 38100 h 1009650"/>
              <a:gd name="connsiteX41" fmla="*/ 1752600 w 2263775"/>
              <a:gd name="connsiteY41" fmla="*/ 50800 h 1009650"/>
              <a:gd name="connsiteX42" fmla="*/ 1406525 w 2263775"/>
              <a:gd name="connsiteY42" fmla="*/ 88900 h 1009650"/>
              <a:gd name="connsiteX43" fmla="*/ 793750 w 2263775"/>
              <a:gd name="connsiteY43" fmla="*/ 16192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63775" h="1009650">
                <a:moveTo>
                  <a:pt x="793750" y="161925"/>
                </a:moveTo>
                <a:lnTo>
                  <a:pt x="536575" y="190500"/>
                </a:lnTo>
                <a:lnTo>
                  <a:pt x="187325" y="231775"/>
                </a:lnTo>
                <a:lnTo>
                  <a:pt x="0" y="241300"/>
                </a:lnTo>
                <a:lnTo>
                  <a:pt x="161925" y="390525"/>
                </a:lnTo>
                <a:lnTo>
                  <a:pt x="333375" y="368300"/>
                </a:lnTo>
                <a:lnTo>
                  <a:pt x="641350" y="330200"/>
                </a:lnTo>
                <a:lnTo>
                  <a:pt x="981075" y="292100"/>
                </a:lnTo>
                <a:lnTo>
                  <a:pt x="1260475" y="257175"/>
                </a:lnTo>
                <a:lnTo>
                  <a:pt x="1495425" y="238125"/>
                </a:lnTo>
                <a:lnTo>
                  <a:pt x="1752600" y="225425"/>
                </a:lnTo>
                <a:lnTo>
                  <a:pt x="1812925" y="228600"/>
                </a:lnTo>
                <a:lnTo>
                  <a:pt x="1831975" y="238125"/>
                </a:lnTo>
                <a:lnTo>
                  <a:pt x="1854200" y="260350"/>
                </a:lnTo>
                <a:lnTo>
                  <a:pt x="1866900" y="282575"/>
                </a:lnTo>
                <a:lnTo>
                  <a:pt x="1873250" y="317500"/>
                </a:lnTo>
                <a:lnTo>
                  <a:pt x="1860550" y="428625"/>
                </a:lnTo>
                <a:lnTo>
                  <a:pt x="1781175" y="768350"/>
                </a:lnTo>
                <a:lnTo>
                  <a:pt x="1714500" y="917575"/>
                </a:lnTo>
                <a:lnTo>
                  <a:pt x="1743075" y="946150"/>
                </a:lnTo>
                <a:lnTo>
                  <a:pt x="1784350" y="981075"/>
                </a:lnTo>
                <a:lnTo>
                  <a:pt x="1831975" y="1006475"/>
                </a:lnTo>
                <a:lnTo>
                  <a:pt x="1876425" y="1009650"/>
                </a:lnTo>
                <a:lnTo>
                  <a:pt x="1914525" y="1000125"/>
                </a:lnTo>
                <a:lnTo>
                  <a:pt x="1939925" y="974725"/>
                </a:lnTo>
                <a:lnTo>
                  <a:pt x="1974850" y="914400"/>
                </a:lnTo>
                <a:lnTo>
                  <a:pt x="2035175" y="746125"/>
                </a:lnTo>
                <a:lnTo>
                  <a:pt x="2127250" y="514350"/>
                </a:lnTo>
                <a:lnTo>
                  <a:pt x="2168525" y="393700"/>
                </a:lnTo>
                <a:lnTo>
                  <a:pt x="2181225" y="365125"/>
                </a:lnTo>
                <a:lnTo>
                  <a:pt x="2203450" y="336550"/>
                </a:lnTo>
                <a:lnTo>
                  <a:pt x="2235200" y="307975"/>
                </a:lnTo>
                <a:lnTo>
                  <a:pt x="2257425" y="279400"/>
                </a:lnTo>
                <a:lnTo>
                  <a:pt x="2263775" y="254000"/>
                </a:lnTo>
                <a:lnTo>
                  <a:pt x="2260600" y="225425"/>
                </a:lnTo>
                <a:lnTo>
                  <a:pt x="2238375" y="184150"/>
                </a:lnTo>
                <a:lnTo>
                  <a:pt x="2143125" y="117475"/>
                </a:lnTo>
                <a:lnTo>
                  <a:pt x="2009775" y="50800"/>
                </a:lnTo>
                <a:lnTo>
                  <a:pt x="1911350" y="6350"/>
                </a:lnTo>
                <a:lnTo>
                  <a:pt x="1885950" y="0"/>
                </a:lnTo>
                <a:lnTo>
                  <a:pt x="1803400" y="38100"/>
                </a:lnTo>
                <a:lnTo>
                  <a:pt x="1752600" y="50800"/>
                </a:lnTo>
                <a:lnTo>
                  <a:pt x="1406525" y="88900"/>
                </a:lnTo>
                <a:lnTo>
                  <a:pt x="793750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3F44526-0D92-4770-85BD-612636CB0F01}"/>
              </a:ext>
            </a:extLst>
          </p:cNvPr>
          <p:cNvSpPr/>
          <p:nvPr/>
        </p:nvSpPr>
        <p:spPr>
          <a:xfrm>
            <a:off x="5146675" y="3225800"/>
            <a:ext cx="1784350" cy="342900"/>
          </a:xfrm>
          <a:custGeom>
            <a:avLst/>
            <a:gdLst>
              <a:gd name="connsiteX0" fmla="*/ 600075 w 1784350"/>
              <a:gd name="connsiteY0" fmla="*/ 98425 h 342900"/>
              <a:gd name="connsiteX1" fmla="*/ 288925 w 1784350"/>
              <a:gd name="connsiteY1" fmla="*/ 139700 h 342900"/>
              <a:gd name="connsiteX2" fmla="*/ 161925 w 1784350"/>
              <a:gd name="connsiteY2" fmla="*/ 161925 h 342900"/>
              <a:gd name="connsiteX3" fmla="*/ 0 w 1784350"/>
              <a:gd name="connsiteY3" fmla="*/ 200025 h 342900"/>
              <a:gd name="connsiteX4" fmla="*/ 193675 w 1784350"/>
              <a:gd name="connsiteY4" fmla="*/ 342900 h 342900"/>
              <a:gd name="connsiteX5" fmla="*/ 406400 w 1784350"/>
              <a:gd name="connsiteY5" fmla="*/ 301625 h 342900"/>
              <a:gd name="connsiteX6" fmla="*/ 635000 w 1784350"/>
              <a:gd name="connsiteY6" fmla="*/ 263525 h 342900"/>
              <a:gd name="connsiteX7" fmla="*/ 841375 w 1784350"/>
              <a:gd name="connsiteY7" fmla="*/ 234950 h 342900"/>
              <a:gd name="connsiteX8" fmla="*/ 987425 w 1784350"/>
              <a:gd name="connsiteY8" fmla="*/ 215900 h 342900"/>
              <a:gd name="connsiteX9" fmla="*/ 1238250 w 1784350"/>
              <a:gd name="connsiteY9" fmla="*/ 203200 h 342900"/>
              <a:gd name="connsiteX10" fmla="*/ 1552575 w 1784350"/>
              <a:gd name="connsiteY10" fmla="*/ 180975 h 342900"/>
              <a:gd name="connsiteX11" fmla="*/ 1647825 w 1784350"/>
              <a:gd name="connsiteY11" fmla="*/ 184150 h 342900"/>
              <a:gd name="connsiteX12" fmla="*/ 1784350 w 1784350"/>
              <a:gd name="connsiteY12" fmla="*/ 101600 h 342900"/>
              <a:gd name="connsiteX13" fmla="*/ 1651000 w 1784350"/>
              <a:gd name="connsiteY13" fmla="*/ 9525 h 342900"/>
              <a:gd name="connsiteX14" fmla="*/ 1565275 w 1784350"/>
              <a:gd name="connsiteY14" fmla="*/ 0 h 342900"/>
              <a:gd name="connsiteX15" fmla="*/ 1403350 w 1784350"/>
              <a:gd name="connsiteY15" fmla="*/ 6350 h 342900"/>
              <a:gd name="connsiteX16" fmla="*/ 1127125 w 1784350"/>
              <a:gd name="connsiteY16" fmla="*/ 31750 h 342900"/>
              <a:gd name="connsiteX17" fmla="*/ 850900 w 1784350"/>
              <a:gd name="connsiteY17" fmla="*/ 66675 h 342900"/>
              <a:gd name="connsiteX18" fmla="*/ 600075 w 1784350"/>
              <a:gd name="connsiteY18" fmla="*/ 9842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4350" h="342900">
                <a:moveTo>
                  <a:pt x="600075" y="98425"/>
                </a:moveTo>
                <a:lnTo>
                  <a:pt x="288925" y="139700"/>
                </a:lnTo>
                <a:lnTo>
                  <a:pt x="161925" y="161925"/>
                </a:lnTo>
                <a:lnTo>
                  <a:pt x="0" y="200025"/>
                </a:lnTo>
                <a:lnTo>
                  <a:pt x="193675" y="342900"/>
                </a:lnTo>
                <a:lnTo>
                  <a:pt x="406400" y="301625"/>
                </a:lnTo>
                <a:lnTo>
                  <a:pt x="635000" y="263525"/>
                </a:lnTo>
                <a:lnTo>
                  <a:pt x="841375" y="234950"/>
                </a:lnTo>
                <a:lnTo>
                  <a:pt x="987425" y="215900"/>
                </a:lnTo>
                <a:lnTo>
                  <a:pt x="1238250" y="203200"/>
                </a:lnTo>
                <a:lnTo>
                  <a:pt x="1552575" y="180975"/>
                </a:lnTo>
                <a:lnTo>
                  <a:pt x="1647825" y="184150"/>
                </a:lnTo>
                <a:lnTo>
                  <a:pt x="1784350" y="101600"/>
                </a:lnTo>
                <a:lnTo>
                  <a:pt x="1651000" y="9525"/>
                </a:lnTo>
                <a:lnTo>
                  <a:pt x="1565275" y="0"/>
                </a:lnTo>
                <a:lnTo>
                  <a:pt x="1403350" y="6350"/>
                </a:lnTo>
                <a:lnTo>
                  <a:pt x="1127125" y="31750"/>
                </a:lnTo>
                <a:lnTo>
                  <a:pt x="850900" y="66675"/>
                </a:lnTo>
                <a:lnTo>
                  <a:pt x="600075" y="98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0302CB87-4ACA-4299-9EE2-CD809AAE4DA5}"/>
              </a:ext>
            </a:extLst>
          </p:cNvPr>
          <p:cNvSpPr/>
          <p:nvPr/>
        </p:nvSpPr>
        <p:spPr>
          <a:xfrm>
            <a:off x="4222751" y="3725863"/>
            <a:ext cx="4035425" cy="2419350"/>
          </a:xfrm>
          <a:custGeom>
            <a:avLst/>
            <a:gdLst>
              <a:gd name="connsiteX0" fmla="*/ 1148949 w 4034918"/>
              <a:gd name="connsiteY0" fmla="*/ 278739 h 2420271"/>
              <a:gd name="connsiteX1" fmla="*/ 785229 w 4034918"/>
              <a:gd name="connsiteY1" fmla="*/ 329728 h 2420271"/>
              <a:gd name="connsiteX2" fmla="*/ 489493 w 4034918"/>
              <a:gd name="connsiteY2" fmla="*/ 370519 h 2420271"/>
              <a:gd name="connsiteX3" fmla="*/ 285538 w 4034918"/>
              <a:gd name="connsiteY3" fmla="*/ 390915 h 2420271"/>
              <a:gd name="connsiteX4" fmla="*/ 152967 w 4034918"/>
              <a:gd name="connsiteY4" fmla="*/ 401112 h 2420271"/>
              <a:gd name="connsiteX5" fmla="*/ 0 w 4034918"/>
              <a:gd name="connsiteY5" fmla="*/ 435105 h 2420271"/>
              <a:gd name="connsiteX6" fmla="*/ 244747 w 4034918"/>
              <a:gd name="connsiteY6" fmla="*/ 601669 h 2420271"/>
              <a:gd name="connsiteX7" fmla="*/ 384116 w 4034918"/>
              <a:gd name="connsiteY7" fmla="*/ 574474 h 2420271"/>
              <a:gd name="connsiteX8" fmla="*/ 669654 w 4034918"/>
              <a:gd name="connsiteY8" fmla="*/ 520086 h 2420271"/>
              <a:gd name="connsiteX9" fmla="*/ 921199 w 4034918"/>
              <a:gd name="connsiteY9" fmla="*/ 472497 h 2420271"/>
              <a:gd name="connsiteX10" fmla="*/ 1216934 w 4034918"/>
              <a:gd name="connsiteY10" fmla="*/ 424907 h 2420271"/>
              <a:gd name="connsiteX11" fmla="*/ 1461681 w 4034918"/>
              <a:gd name="connsiteY11" fmla="*/ 394314 h 2420271"/>
              <a:gd name="connsiteX12" fmla="*/ 1706427 w 4034918"/>
              <a:gd name="connsiteY12" fmla="*/ 360321 h 2420271"/>
              <a:gd name="connsiteX13" fmla="*/ 2083745 w 4034918"/>
              <a:gd name="connsiteY13" fmla="*/ 322929 h 2420271"/>
              <a:gd name="connsiteX14" fmla="*/ 2444066 w 4034918"/>
              <a:gd name="connsiteY14" fmla="*/ 288937 h 2420271"/>
              <a:gd name="connsiteX15" fmla="*/ 2709208 w 4034918"/>
              <a:gd name="connsiteY15" fmla="*/ 261743 h 2420271"/>
              <a:gd name="connsiteX16" fmla="*/ 2950555 w 4034918"/>
              <a:gd name="connsiteY16" fmla="*/ 244747 h 2420271"/>
              <a:gd name="connsiteX17" fmla="*/ 3198701 w 4034918"/>
              <a:gd name="connsiteY17" fmla="*/ 227750 h 2420271"/>
              <a:gd name="connsiteX18" fmla="*/ 3385660 w 4034918"/>
              <a:gd name="connsiteY18" fmla="*/ 220952 h 2420271"/>
              <a:gd name="connsiteX19" fmla="*/ 3531828 w 4034918"/>
              <a:gd name="connsiteY19" fmla="*/ 220952 h 2420271"/>
              <a:gd name="connsiteX20" fmla="*/ 3610011 w 4034918"/>
              <a:gd name="connsiteY20" fmla="*/ 217553 h 2420271"/>
              <a:gd name="connsiteX21" fmla="*/ 3637205 w 4034918"/>
              <a:gd name="connsiteY21" fmla="*/ 231150 h 2420271"/>
              <a:gd name="connsiteX22" fmla="*/ 3661000 w 4034918"/>
              <a:gd name="connsiteY22" fmla="*/ 254944 h 2420271"/>
              <a:gd name="connsiteX23" fmla="*/ 3671197 w 4034918"/>
              <a:gd name="connsiteY23" fmla="*/ 271941 h 2420271"/>
              <a:gd name="connsiteX24" fmla="*/ 3674597 w 4034918"/>
              <a:gd name="connsiteY24" fmla="*/ 333127 h 2420271"/>
              <a:gd name="connsiteX25" fmla="*/ 3664399 w 4034918"/>
              <a:gd name="connsiteY25" fmla="*/ 594870 h 2420271"/>
              <a:gd name="connsiteX26" fmla="*/ 3640604 w 4034918"/>
              <a:gd name="connsiteY26" fmla="*/ 887206 h 2420271"/>
              <a:gd name="connsiteX27" fmla="*/ 3610011 w 4034918"/>
              <a:gd name="connsiteY27" fmla="*/ 1121755 h 2420271"/>
              <a:gd name="connsiteX28" fmla="*/ 3572619 w 4034918"/>
              <a:gd name="connsiteY28" fmla="*/ 1339307 h 2420271"/>
              <a:gd name="connsiteX29" fmla="*/ 3521630 w 4034918"/>
              <a:gd name="connsiteY29" fmla="*/ 1556860 h 2420271"/>
              <a:gd name="connsiteX30" fmla="*/ 3450246 w 4034918"/>
              <a:gd name="connsiteY30" fmla="*/ 1754016 h 2420271"/>
              <a:gd name="connsiteX31" fmla="*/ 3402656 w 4034918"/>
              <a:gd name="connsiteY31" fmla="*/ 1855994 h 2420271"/>
              <a:gd name="connsiteX32" fmla="*/ 3334671 w 4034918"/>
              <a:gd name="connsiteY32" fmla="*/ 1944375 h 2420271"/>
              <a:gd name="connsiteX33" fmla="*/ 3222496 w 4034918"/>
              <a:gd name="connsiteY33" fmla="*/ 2396476 h 2420271"/>
              <a:gd name="connsiteX34" fmla="*/ 3256488 w 4034918"/>
              <a:gd name="connsiteY34" fmla="*/ 2416872 h 2420271"/>
              <a:gd name="connsiteX35" fmla="*/ 3297279 w 4034918"/>
              <a:gd name="connsiteY35" fmla="*/ 2420271 h 2420271"/>
              <a:gd name="connsiteX36" fmla="*/ 3341470 w 4034918"/>
              <a:gd name="connsiteY36" fmla="*/ 2396476 h 2420271"/>
              <a:gd name="connsiteX37" fmla="*/ 3433249 w 4034918"/>
              <a:gd name="connsiteY37" fmla="*/ 2321692 h 2420271"/>
              <a:gd name="connsiteX38" fmla="*/ 3511432 w 4034918"/>
              <a:gd name="connsiteY38" fmla="*/ 2233312 h 2420271"/>
              <a:gd name="connsiteX39" fmla="*/ 3572619 w 4034918"/>
              <a:gd name="connsiteY39" fmla="*/ 2127935 h 2420271"/>
              <a:gd name="connsiteX40" fmla="*/ 3644003 w 4034918"/>
              <a:gd name="connsiteY40" fmla="*/ 1974968 h 2420271"/>
              <a:gd name="connsiteX41" fmla="*/ 3698391 w 4034918"/>
              <a:gd name="connsiteY41" fmla="*/ 1825401 h 2420271"/>
              <a:gd name="connsiteX42" fmla="*/ 3769776 w 4034918"/>
              <a:gd name="connsiteY42" fmla="*/ 1567057 h 2420271"/>
              <a:gd name="connsiteX43" fmla="*/ 3830962 w 4034918"/>
              <a:gd name="connsiteY43" fmla="*/ 1312113 h 2420271"/>
              <a:gd name="connsiteX44" fmla="*/ 3881951 w 4034918"/>
              <a:gd name="connsiteY44" fmla="*/ 1029975 h 2420271"/>
              <a:gd name="connsiteX45" fmla="*/ 3932940 w 4034918"/>
              <a:gd name="connsiteY45" fmla="*/ 727441 h 2420271"/>
              <a:gd name="connsiteX46" fmla="*/ 3970332 w 4034918"/>
              <a:gd name="connsiteY46" fmla="*/ 452101 h 2420271"/>
              <a:gd name="connsiteX47" fmla="*/ 3977131 w 4034918"/>
              <a:gd name="connsiteY47" fmla="*/ 407911 h 2420271"/>
              <a:gd name="connsiteX48" fmla="*/ 3987328 w 4034918"/>
              <a:gd name="connsiteY48" fmla="*/ 373918 h 2420271"/>
              <a:gd name="connsiteX49" fmla="*/ 4017922 w 4034918"/>
              <a:gd name="connsiteY49" fmla="*/ 336527 h 2420271"/>
              <a:gd name="connsiteX50" fmla="*/ 4031519 w 4034918"/>
              <a:gd name="connsiteY50" fmla="*/ 312732 h 2420271"/>
              <a:gd name="connsiteX51" fmla="*/ 4034918 w 4034918"/>
              <a:gd name="connsiteY51" fmla="*/ 282138 h 2420271"/>
              <a:gd name="connsiteX52" fmla="*/ 4021321 w 4034918"/>
              <a:gd name="connsiteY52" fmla="*/ 241347 h 2420271"/>
              <a:gd name="connsiteX53" fmla="*/ 3994127 w 4034918"/>
              <a:gd name="connsiteY53" fmla="*/ 203956 h 2420271"/>
              <a:gd name="connsiteX54" fmla="*/ 3936339 w 4034918"/>
              <a:gd name="connsiteY54" fmla="*/ 156366 h 2420271"/>
              <a:gd name="connsiteX55" fmla="*/ 3878552 w 4034918"/>
              <a:gd name="connsiteY55" fmla="*/ 112176 h 2420271"/>
              <a:gd name="connsiteX56" fmla="*/ 3790171 w 4034918"/>
              <a:gd name="connsiteY56" fmla="*/ 71385 h 2420271"/>
              <a:gd name="connsiteX57" fmla="*/ 3718787 w 4034918"/>
              <a:gd name="connsiteY57" fmla="*/ 37392 h 2420271"/>
              <a:gd name="connsiteX58" fmla="*/ 3633806 w 4034918"/>
              <a:gd name="connsiteY58" fmla="*/ 6799 h 2420271"/>
              <a:gd name="connsiteX59" fmla="*/ 3603212 w 4034918"/>
              <a:gd name="connsiteY59" fmla="*/ 0 h 2420271"/>
              <a:gd name="connsiteX60" fmla="*/ 3576018 w 4034918"/>
              <a:gd name="connsiteY60" fmla="*/ 10198 h 2420271"/>
              <a:gd name="connsiteX61" fmla="*/ 3494436 w 4034918"/>
              <a:gd name="connsiteY61" fmla="*/ 44190 h 2420271"/>
              <a:gd name="connsiteX62" fmla="*/ 3365264 w 4034918"/>
              <a:gd name="connsiteY62" fmla="*/ 47590 h 2420271"/>
              <a:gd name="connsiteX63" fmla="*/ 3140913 w 4034918"/>
              <a:gd name="connsiteY63" fmla="*/ 61187 h 2420271"/>
              <a:gd name="connsiteX64" fmla="*/ 2773794 w 4034918"/>
              <a:gd name="connsiteY64" fmla="*/ 88381 h 2420271"/>
              <a:gd name="connsiteX65" fmla="*/ 2372681 w 4034918"/>
              <a:gd name="connsiteY65" fmla="*/ 132571 h 2420271"/>
              <a:gd name="connsiteX66" fmla="*/ 1940976 w 4034918"/>
              <a:gd name="connsiteY66" fmla="*/ 183560 h 2420271"/>
              <a:gd name="connsiteX67" fmla="*/ 1522867 w 4034918"/>
              <a:gd name="connsiteY67" fmla="*/ 234549 h 2420271"/>
              <a:gd name="connsiteX68" fmla="*/ 1203337 w 4034918"/>
              <a:gd name="connsiteY68" fmla="*/ 271941 h 2420271"/>
              <a:gd name="connsiteX69" fmla="*/ 1148949 w 4034918"/>
              <a:gd name="connsiteY69" fmla="*/ 278739 h 24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34918" h="2420271">
                <a:moveTo>
                  <a:pt x="1148949" y="278739"/>
                </a:moveTo>
                <a:lnTo>
                  <a:pt x="785229" y="329728"/>
                </a:lnTo>
                <a:lnTo>
                  <a:pt x="489493" y="370519"/>
                </a:lnTo>
                <a:lnTo>
                  <a:pt x="285538" y="390915"/>
                </a:lnTo>
                <a:lnTo>
                  <a:pt x="152967" y="401112"/>
                </a:lnTo>
                <a:lnTo>
                  <a:pt x="0" y="435105"/>
                </a:lnTo>
                <a:lnTo>
                  <a:pt x="244747" y="601669"/>
                </a:lnTo>
                <a:lnTo>
                  <a:pt x="384116" y="574474"/>
                </a:lnTo>
                <a:lnTo>
                  <a:pt x="669654" y="520086"/>
                </a:lnTo>
                <a:lnTo>
                  <a:pt x="921199" y="472497"/>
                </a:lnTo>
                <a:lnTo>
                  <a:pt x="1216934" y="424907"/>
                </a:lnTo>
                <a:lnTo>
                  <a:pt x="1461681" y="394314"/>
                </a:lnTo>
                <a:lnTo>
                  <a:pt x="1706427" y="360321"/>
                </a:lnTo>
                <a:lnTo>
                  <a:pt x="2083745" y="322929"/>
                </a:lnTo>
                <a:lnTo>
                  <a:pt x="2444066" y="288937"/>
                </a:lnTo>
                <a:lnTo>
                  <a:pt x="2709208" y="261743"/>
                </a:lnTo>
                <a:lnTo>
                  <a:pt x="2950555" y="244747"/>
                </a:lnTo>
                <a:lnTo>
                  <a:pt x="3198701" y="227750"/>
                </a:lnTo>
                <a:lnTo>
                  <a:pt x="3385660" y="220952"/>
                </a:lnTo>
                <a:lnTo>
                  <a:pt x="3531828" y="220952"/>
                </a:lnTo>
                <a:lnTo>
                  <a:pt x="3610011" y="217553"/>
                </a:lnTo>
                <a:lnTo>
                  <a:pt x="3637205" y="231150"/>
                </a:lnTo>
                <a:lnTo>
                  <a:pt x="3661000" y="254944"/>
                </a:lnTo>
                <a:lnTo>
                  <a:pt x="3671197" y="271941"/>
                </a:lnTo>
                <a:lnTo>
                  <a:pt x="3674597" y="333127"/>
                </a:lnTo>
                <a:lnTo>
                  <a:pt x="3664399" y="594870"/>
                </a:lnTo>
                <a:lnTo>
                  <a:pt x="3640604" y="887206"/>
                </a:lnTo>
                <a:lnTo>
                  <a:pt x="3610011" y="1121755"/>
                </a:lnTo>
                <a:lnTo>
                  <a:pt x="3572619" y="1339307"/>
                </a:lnTo>
                <a:lnTo>
                  <a:pt x="3521630" y="1556860"/>
                </a:lnTo>
                <a:lnTo>
                  <a:pt x="3450246" y="1754016"/>
                </a:lnTo>
                <a:lnTo>
                  <a:pt x="3402656" y="1855994"/>
                </a:lnTo>
                <a:lnTo>
                  <a:pt x="3334671" y="1944375"/>
                </a:lnTo>
                <a:lnTo>
                  <a:pt x="3222496" y="2396476"/>
                </a:lnTo>
                <a:lnTo>
                  <a:pt x="3256488" y="2416872"/>
                </a:lnTo>
                <a:lnTo>
                  <a:pt x="3297279" y="2420271"/>
                </a:lnTo>
                <a:lnTo>
                  <a:pt x="3341470" y="2396476"/>
                </a:lnTo>
                <a:lnTo>
                  <a:pt x="3433249" y="2321692"/>
                </a:lnTo>
                <a:lnTo>
                  <a:pt x="3511432" y="2233312"/>
                </a:lnTo>
                <a:lnTo>
                  <a:pt x="3572619" y="2127935"/>
                </a:lnTo>
                <a:lnTo>
                  <a:pt x="3644003" y="1974968"/>
                </a:lnTo>
                <a:lnTo>
                  <a:pt x="3698391" y="1825401"/>
                </a:lnTo>
                <a:lnTo>
                  <a:pt x="3769776" y="1567057"/>
                </a:lnTo>
                <a:lnTo>
                  <a:pt x="3830962" y="1312113"/>
                </a:lnTo>
                <a:lnTo>
                  <a:pt x="3881951" y="1029975"/>
                </a:lnTo>
                <a:lnTo>
                  <a:pt x="3932940" y="727441"/>
                </a:lnTo>
                <a:lnTo>
                  <a:pt x="3970332" y="452101"/>
                </a:lnTo>
                <a:lnTo>
                  <a:pt x="3977131" y="407911"/>
                </a:lnTo>
                <a:lnTo>
                  <a:pt x="3987328" y="373918"/>
                </a:lnTo>
                <a:lnTo>
                  <a:pt x="4017922" y="336527"/>
                </a:lnTo>
                <a:lnTo>
                  <a:pt x="4031519" y="312732"/>
                </a:lnTo>
                <a:lnTo>
                  <a:pt x="4034918" y="282138"/>
                </a:lnTo>
                <a:lnTo>
                  <a:pt x="4021321" y="241347"/>
                </a:lnTo>
                <a:lnTo>
                  <a:pt x="3994127" y="203956"/>
                </a:lnTo>
                <a:lnTo>
                  <a:pt x="3936339" y="156366"/>
                </a:lnTo>
                <a:lnTo>
                  <a:pt x="3878552" y="112176"/>
                </a:lnTo>
                <a:lnTo>
                  <a:pt x="3790171" y="71385"/>
                </a:lnTo>
                <a:lnTo>
                  <a:pt x="3718787" y="37392"/>
                </a:lnTo>
                <a:lnTo>
                  <a:pt x="3633806" y="6799"/>
                </a:lnTo>
                <a:lnTo>
                  <a:pt x="3603212" y="0"/>
                </a:lnTo>
                <a:lnTo>
                  <a:pt x="3576018" y="10198"/>
                </a:lnTo>
                <a:lnTo>
                  <a:pt x="3494436" y="44190"/>
                </a:lnTo>
                <a:lnTo>
                  <a:pt x="3365264" y="47590"/>
                </a:lnTo>
                <a:lnTo>
                  <a:pt x="3140913" y="61187"/>
                </a:lnTo>
                <a:lnTo>
                  <a:pt x="2773794" y="88381"/>
                </a:lnTo>
                <a:lnTo>
                  <a:pt x="2372681" y="132571"/>
                </a:lnTo>
                <a:lnTo>
                  <a:pt x="1940976" y="183560"/>
                </a:lnTo>
                <a:lnTo>
                  <a:pt x="1522867" y="234549"/>
                </a:lnTo>
                <a:lnTo>
                  <a:pt x="1203337" y="271941"/>
                </a:lnTo>
                <a:lnTo>
                  <a:pt x="1148949" y="27873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D1E9D520-ADFE-4D07-A409-EA4A2DD603A3}"/>
              </a:ext>
            </a:extLst>
          </p:cNvPr>
          <p:cNvSpPr/>
          <p:nvPr/>
        </p:nvSpPr>
        <p:spPr>
          <a:xfrm>
            <a:off x="6878639" y="5491164"/>
            <a:ext cx="720725" cy="644525"/>
          </a:xfrm>
          <a:custGeom>
            <a:avLst/>
            <a:gdLst>
              <a:gd name="connsiteX0" fmla="*/ 264319 w 719138"/>
              <a:gd name="connsiteY0" fmla="*/ 109537 h 645318"/>
              <a:gd name="connsiteX1" fmla="*/ 366713 w 719138"/>
              <a:gd name="connsiteY1" fmla="*/ 147637 h 645318"/>
              <a:gd name="connsiteX2" fmla="*/ 426244 w 719138"/>
              <a:gd name="connsiteY2" fmla="*/ 164306 h 645318"/>
              <a:gd name="connsiteX3" fmla="*/ 490538 w 719138"/>
              <a:gd name="connsiteY3" fmla="*/ 178593 h 645318"/>
              <a:gd name="connsiteX4" fmla="*/ 559594 w 719138"/>
              <a:gd name="connsiteY4" fmla="*/ 190500 h 645318"/>
              <a:gd name="connsiteX5" fmla="*/ 595313 w 719138"/>
              <a:gd name="connsiteY5" fmla="*/ 195262 h 645318"/>
              <a:gd name="connsiteX6" fmla="*/ 631032 w 719138"/>
              <a:gd name="connsiteY6" fmla="*/ 192881 h 645318"/>
              <a:gd name="connsiteX7" fmla="*/ 657225 w 719138"/>
              <a:gd name="connsiteY7" fmla="*/ 190500 h 645318"/>
              <a:gd name="connsiteX8" fmla="*/ 673894 w 719138"/>
              <a:gd name="connsiteY8" fmla="*/ 183356 h 645318"/>
              <a:gd name="connsiteX9" fmla="*/ 719138 w 719138"/>
              <a:gd name="connsiteY9" fmla="*/ 135731 h 645318"/>
              <a:gd name="connsiteX10" fmla="*/ 592932 w 719138"/>
              <a:gd name="connsiteY10" fmla="*/ 645318 h 645318"/>
              <a:gd name="connsiteX11" fmla="*/ 552450 w 719138"/>
              <a:gd name="connsiteY11" fmla="*/ 623887 h 645318"/>
              <a:gd name="connsiteX12" fmla="*/ 538163 w 719138"/>
              <a:gd name="connsiteY12" fmla="*/ 600075 h 645318"/>
              <a:gd name="connsiteX13" fmla="*/ 511969 w 719138"/>
              <a:gd name="connsiteY13" fmla="*/ 538162 h 645318"/>
              <a:gd name="connsiteX14" fmla="*/ 469107 w 719138"/>
              <a:gd name="connsiteY14" fmla="*/ 454818 h 645318"/>
              <a:gd name="connsiteX15" fmla="*/ 407194 w 719138"/>
              <a:gd name="connsiteY15" fmla="*/ 364331 h 645318"/>
              <a:gd name="connsiteX16" fmla="*/ 352425 w 719138"/>
              <a:gd name="connsiteY16" fmla="*/ 311943 h 645318"/>
              <a:gd name="connsiteX17" fmla="*/ 238125 w 719138"/>
              <a:gd name="connsiteY17" fmla="*/ 216693 h 645318"/>
              <a:gd name="connsiteX18" fmla="*/ 123825 w 719138"/>
              <a:gd name="connsiteY18" fmla="*/ 128587 h 645318"/>
              <a:gd name="connsiteX19" fmla="*/ 28575 w 719138"/>
              <a:gd name="connsiteY19" fmla="*/ 69056 h 645318"/>
              <a:gd name="connsiteX20" fmla="*/ 14288 w 719138"/>
              <a:gd name="connsiteY20" fmla="*/ 54768 h 645318"/>
              <a:gd name="connsiteX21" fmla="*/ 2382 w 719138"/>
              <a:gd name="connsiteY21" fmla="*/ 33337 h 645318"/>
              <a:gd name="connsiteX22" fmla="*/ 0 w 719138"/>
              <a:gd name="connsiteY22" fmla="*/ 16668 h 645318"/>
              <a:gd name="connsiteX23" fmla="*/ 9525 w 719138"/>
              <a:gd name="connsiteY23" fmla="*/ 0 h 645318"/>
              <a:gd name="connsiteX24" fmla="*/ 35719 w 719138"/>
              <a:gd name="connsiteY24" fmla="*/ 0 h 645318"/>
              <a:gd name="connsiteX25" fmla="*/ 78582 w 719138"/>
              <a:gd name="connsiteY25" fmla="*/ 21431 h 645318"/>
              <a:gd name="connsiteX26" fmla="*/ 157163 w 719138"/>
              <a:gd name="connsiteY26" fmla="*/ 57150 h 645318"/>
              <a:gd name="connsiteX27" fmla="*/ 264319 w 719138"/>
              <a:gd name="connsiteY27" fmla="*/ 109537 h 64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138" h="645318">
                <a:moveTo>
                  <a:pt x="264319" y="109537"/>
                </a:moveTo>
                <a:lnTo>
                  <a:pt x="366713" y="147637"/>
                </a:lnTo>
                <a:lnTo>
                  <a:pt x="426244" y="164306"/>
                </a:lnTo>
                <a:lnTo>
                  <a:pt x="490538" y="178593"/>
                </a:lnTo>
                <a:lnTo>
                  <a:pt x="559594" y="190500"/>
                </a:lnTo>
                <a:lnTo>
                  <a:pt x="595313" y="195262"/>
                </a:lnTo>
                <a:lnTo>
                  <a:pt x="631032" y="192881"/>
                </a:lnTo>
                <a:lnTo>
                  <a:pt x="657225" y="190500"/>
                </a:lnTo>
                <a:lnTo>
                  <a:pt x="673894" y="183356"/>
                </a:lnTo>
                <a:lnTo>
                  <a:pt x="719138" y="135731"/>
                </a:lnTo>
                <a:lnTo>
                  <a:pt x="592932" y="645318"/>
                </a:lnTo>
                <a:lnTo>
                  <a:pt x="552450" y="623887"/>
                </a:lnTo>
                <a:lnTo>
                  <a:pt x="538163" y="600075"/>
                </a:lnTo>
                <a:lnTo>
                  <a:pt x="511969" y="538162"/>
                </a:lnTo>
                <a:lnTo>
                  <a:pt x="469107" y="454818"/>
                </a:lnTo>
                <a:lnTo>
                  <a:pt x="407194" y="364331"/>
                </a:lnTo>
                <a:lnTo>
                  <a:pt x="352425" y="311943"/>
                </a:lnTo>
                <a:lnTo>
                  <a:pt x="238125" y="216693"/>
                </a:lnTo>
                <a:lnTo>
                  <a:pt x="123825" y="128587"/>
                </a:lnTo>
                <a:lnTo>
                  <a:pt x="28575" y="69056"/>
                </a:lnTo>
                <a:lnTo>
                  <a:pt x="14288" y="54768"/>
                </a:lnTo>
                <a:lnTo>
                  <a:pt x="2382" y="33337"/>
                </a:lnTo>
                <a:lnTo>
                  <a:pt x="0" y="16668"/>
                </a:lnTo>
                <a:lnTo>
                  <a:pt x="9525" y="0"/>
                </a:lnTo>
                <a:lnTo>
                  <a:pt x="35719" y="0"/>
                </a:lnTo>
                <a:lnTo>
                  <a:pt x="78582" y="21431"/>
                </a:lnTo>
                <a:lnTo>
                  <a:pt x="157163" y="57150"/>
                </a:lnTo>
                <a:lnTo>
                  <a:pt x="264319" y="1095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F8B70D0-6665-45EF-8456-538CF68DE2C3}"/>
              </a:ext>
            </a:extLst>
          </p:cNvPr>
          <p:cNvSpPr/>
          <p:nvPr/>
        </p:nvSpPr>
        <p:spPr>
          <a:xfrm>
            <a:off x="5383213" y="4391026"/>
            <a:ext cx="1598612" cy="874713"/>
          </a:xfrm>
          <a:custGeom>
            <a:avLst/>
            <a:gdLst>
              <a:gd name="connsiteX0" fmla="*/ 626269 w 1597819"/>
              <a:gd name="connsiteY0" fmla="*/ 133350 h 873919"/>
              <a:gd name="connsiteX1" fmla="*/ 519113 w 1597819"/>
              <a:gd name="connsiteY1" fmla="*/ 147638 h 873919"/>
              <a:gd name="connsiteX2" fmla="*/ 314325 w 1597819"/>
              <a:gd name="connsiteY2" fmla="*/ 171450 h 873919"/>
              <a:gd name="connsiteX3" fmla="*/ 97632 w 1597819"/>
              <a:gd name="connsiteY3" fmla="*/ 195263 h 873919"/>
              <a:gd name="connsiteX4" fmla="*/ 40482 w 1597819"/>
              <a:gd name="connsiteY4" fmla="*/ 200025 h 873919"/>
              <a:gd name="connsiteX5" fmla="*/ 28575 w 1597819"/>
              <a:gd name="connsiteY5" fmla="*/ 200025 h 873919"/>
              <a:gd name="connsiteX6" fmla="*/ 0 w 1597819"/>
              <a:gd name="connsiteY6" fmla="*/ 185738 h 873919"/>
              <a:gd name="connsiteX7" fmla="*/ 57150 w 1597819"/>
              <a:gd name="connsiteY7" fmla="*/ 361950 h 873919"/>
              <a:gd name="connsiteX8" fmla="*/ 183357 w 1597819"/>
              <a:gd name="connsiteY8" fmla="*/ 345281 h 873919"/>
              <a:gd name="connsiteX9" fmla="*/ 445294 w 1597819"/>
              <a:gd name="connsiteY9" fmla="*/ 314325 h 873919"/>
              <a:gd name="connsiteX10" fmla="*/ 740569 w 1597819"/>
              <a:gd name="connsiteY10" fmla="*/ 269081 h 873919"/>
              <a:gd name="connsiteX11" fmla="*/ 1004888 w 1597819"/>
              <a:gd name="connsiteY11" fmla="*/ 230981 h 873919"/>
              <a:gd name="connsiteX12" fmla="*/ 1162050 w 1597819"/>
              <a:gd name="connsiteY12" fmla="*/ 207169 h 873919"/>
              <a:gd name="connsiteX13" fmla="*/ 1204913 w 1597819"/>
              <a:gd name="connsiteY13" fmla="*/ 204788 h 873919"/>
              <a:gd name="connsiteX14" fmla="*/ 1231107 w 1597819"/>
              <a:gd name="connsiteY14" fmla="*/ 211931 h 873919"/>
              <a:gd name="connsiteX15" fmla="*/ 1257300 w 1597819"/>
              <a:gd name="connsiteY15" fmla="*/ 233363 h 873919"/>
              <a:gd name="connsiteX16" fmla="*/ 1262063 w 1597819"/>
              <a:gd name="connsiteY16" fmla="*/ 254794 h 873919"/>
              <a:gd name="connsiteX17" fmla="*/ 1257300 w 1597819"/>
              <a:gd name="connsiteY17" fmla="*/ 290513 h 873919"/>
              <a:gd name="connsiteX18" fmla="*/ 1243013 w 1597819"/>
              <a:gd name="connsiteY18" fmla="*/ 423863 h 873919"/>
              <a:gd name="connsiteX19" fmla="*/ 1219200 w 1597819"/>
              <a:gd name="connsiteY19" fmla="*/ 602456 h 873919"/>
              <a:gd name="connsiteX20" fmla="*/ 1197769 w 1597819"/>
              <a:gd name="connsiteY20" fmla="*/ 702469 h 873919"/>
              <a:gd name="connsiteX21" fmla="*/ 1162050 w 1597819"/>
              <a:gd name="connsiteY21" fmla="*/ 828675 h 873919"/>
              <a:gd name="connsiteX22" fmla="*/ 1369219 w 1597819"/>
              <a:gd name="connsiteY22" fmla="*/ 873919 h 873919"/>
              <a:gd name="connsiteX23" fmla="*/ 1421607 w 1597819"/>
              <a:gd name="connsiteY23" fmla="*/ 742950 h 873919"/>
              <a:gd name="connsiteX24" fmla="*/ 1464469 w 1597819"/>
              <a:gd name="connsiteY24" fmla="*/ 611981 h 873919"/>
              <a:gd name="connsiteX25" fmla="*/ 1504950 w 1597819"/>
              <a:gd name="connsiteY25" fmla="*/ 476250 h 873919"/>
              <a:gd name="connsiteX26" fmla="*/ 1519238 w 1597819"/>
              <a:gd name="connsiteY26" fmla="*/ 438150 h 873919"/>
              <a:gd name="connsiteX27" fmla="*/ 1540669 w 1597819"/>
              <a:gd name="connsiteY27" fmla="*/ 392906 h 873919"/>
              <a:gd name="connsiteX28" fmla="*/ 1564482 w 1597819"/>
              <a:gd name="connsiteY28" fmla="*/ 366713 h 873919"/>
              <a:gd name="connsiteX29" fmla="*/ 1588294 w 1597819"/>
              <a:gd name="connsiteY29" fmla="*/ 333375 h 873919"/>
              <a:gd name="connsiteX30" fmla="*/ 1597819 w 1597819"/>
              <a:gd name="connsiteY30" fmla="*/ 307181 h 873919"/>
              <a:gd name="connsiteX31" fmla="*/ 1597819 w 1597819"/>
              <a:gd name="connsiteY31" fmla="*/ 278606 h 873919"/>
              <a:gd name="connsiteX32" fmla="*/ 1583532 w 1597819"/>
              <a:gd name="connsiteY32" fmla="*/ 233363 h 873919"/>
              <a:gd name="connsiteX33" fmla="*/ 1478757 w 1597819"/>
              <a:gd name="connsiteY33" fmla="*/ 128588 h 873919"/>
              <a:gd name="connsiteX34" fmla="*/ 1354932 w 1597819"/>
              <a:gd name="connsiteY34" fmla="*/ 30956 h 873919"/>
              <a:gd name="connsiteX35" fmla="*/ 1312069 w 1597819"/>
              <a:gd name="connsiteY35" fmla="*/ 2381 h 873919"/>
              <a:gd name="connsiteX36" fmla="*/ 1297782 w 1597819"/>
              <a:gd name="connsiteY36" fmla="*/ 0 h 873919"/>
              <a:gd name="connsiteX37" fmla="*/ 1264444 w 1597819"/>
              <a:gd name="connsiteY37" fmla="*/ 9525 h 873919"/>
              <a:gd name="connsiteX38" fmla="*/ 1219200 w 1597819"/>
              <a:gd name="connsiteY38" fmla="*/ 26194 h 873919"/>
              <a:gd name="connsiteX39" fmla="*/ 1185863 w 1597819"/>
              <a:gd name="connsiteY39" fmla="*/ 42863 h 873919"/>
              <a:gd name="connsiteX40" fmla="*/ 1133475 w 1597819"/>
              <a:gd name="connsiteY40" fmla="*/ 54769 h 873919"/>
              <a:gd name="connsiteX41" fmla="*/ 857250 w 1597819"/>
              <a:gd name="connsiteY41" fmla="*/ 97631 h 873919"/>
              <a:gd name="connsiteX42" fmla="*/ 771525 w 1597819"/>
              <a:gd name="connsiteY42" fmla="*/ 111919 h 873919"/>
              <a:gd name="connsiteX43" fmla="*/ 626269 w 1597819"/>
              <a:gd name="connsiteY43" fmla="*/ 13335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97819" h="873919">
                <a:moveTo>
                  <a:pt x="626269" y="133350"/>
                </a:moveTo>
                <a:lnTo>
                  <a:pt x="519113" y="147638"/>
                </a:lnTo>
                <a:lnTo>
                  <a:pt x="314325" y="171450"/>
                </a:lnTo>
                <a:lnTo>
                  <a:pt x="97632" y="195263"/>
                </a:lnTo>
                <a:lnTo>
                  <a:pt x="40482" y="200025"/>
                </a:lnTo>
                <a:lnTo>
                  <a:pt x="28575" y="200025"/>
                </a:lnTo>
                <a:lnTo>
                  <a:pt x="0" y="185738"/>
                </a:lnTo>
                <a:lnTo>
                  <a:pt x="57150" y="361950"/>
                </a:lnTo>
                <a:lnTo>
                  <a:pt x="183357" y="345281"/>
                </a:lnTo>
                <a:lnTo>
                  <a:pt x="445294" y="314325"/>
                </a:lnTo>
                <a:lnTo>
                  <a:pt x="740569" y="269081"/>
                </a:lnTo>
                <a:lnTo>
                  <a:pt x="1004888" y="230981"/>
                </a:lnTo>
                <a:lnTo>
                  <a:pt x="1162050" y="207169"/>
                </a:lnTo>
                <a:lnTo>
                  <a:pt x="1204913" y="204788"/>
                </a:lnTo>
                <a:lnTo>
                  <a:pt x="1231107" y="211931"/>
                </a:lnTo>
                <a:lnTo>
                  <a:pt x="1257300" y="233363"/>
                </a:lnTo>
                <a:lnTo>
                  <a:pt x="1262063" y="254794"/>
                </a:lnTo>
                <a:lnTo>
                  <a:pt x="1257300" y="290513"/>
                </a:lnTo>
                <a:lnTo>
                  <a:pt x="1243013" y="423863"/>
                </a:lnTo>
                <a:lnTo>
                  <a:pt x="1219200" y="602456"/>
                </a:lnTo>
                <a:lnTo>
                  <a:pt x="1197769" y="702469"/>
                </a:lnTo>
                <a:lnTo>
                  <a:pt x="1162050" y="828675"/>
                </a:lnTo>
                <a:lnTo>
                  <a:pt x="1369219" y="873919"/>
                </a:lnTo>
                <a:lnTo>
                  <a:pt x="1421607" y="742950"/>
                </a:lnTo>
                <a:lnTo>
                  <a:pt x="1464469" y="611981"/>
                </a:lnTo>
                <a:lnTo>
                  <a:pt x="1504950" y="476250"/>
                </a:lnTo>
                <a:lnTo>
                  <a:pt x="1519238" y="438150"/>
                </a:lnTo>
                <a:lnTo>
                  <a:pt x="1540669" y="392906"/>
                </a:lnTo>
                <a:lnTo>
                  <a:pt x="1564482" y="366713"/>
                </a:lnTo>
                <a:lnTo>
                  <a:pt x="1588294" y="333375"/>
                </a:lnTo>
                <a:lnTo>
                  <a:pt x="1597819" y="307181"/>
                </a:lnTo>
                <a:lnTo>
                  <a:pt x="1597819" y="278606"/>
                </a:lnTo>
                <a:lnTo>
                  <a:pt x="1583532" y="233363"/>
                </a:lnTo>
                <a:lnTo>
                  <a:pt x="1478757" y="128588"/>
                </a:lnTo>
                <a:lnTo>
                  <a:pt x="1354932" y="30956"/>
                </a:lnTo>
                <a:lnTo>
                  <a:pt x="1312069" y="2381"/>
                </a:lnTo>
                <a:lnTo>
                  <a:pt x="1297782" y="0"/>
                </a:lnTo>
                <a:lnTo>
                  <a:pt x="1264444" y="9525"/>
                </a:lnTo>
                <a:lnTo>
                  <a:pt x="1219200" y="26194"/>
                </a:lnTo>
                <a:lnTo>
                  <a:pt x="1185863" y="42863"/>
                </a:lnTo>
                <a:lnTo>
                  <a:pt x="1133475" y="54769"/>
                </a:lnTo>
                <a:lnTo>
                  <a:pt x="857250" y="97631"/>
                </a:lnTo>
                <a:lnTo>
                  <a:pt x="771525" y="111919"/>
                </a:lnTo>
                <a:lnTo>
                  <a:pt x="626269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131EFF3F-0008-4413-B144-38A4E12FCD85}"/>
              </a:ext>
            </a:extLst>
          </p:cNvPr>
          <p:cNvSpPr/>
          <p:nvPr/>
        </p:nvSpPr>
        <p:spPr>
          <a:xfrm>
            <a:off x="5367339" y="5191125"/>
            <a:ext cx="1425575" cy="249238"/>
          </a:xfrm>
          <a:custGeom>
            <a:avLst/>
            <a:gdLst>
              <a:gd name="connsiteX0" fmla="*/ 650081 w 1426368"/>
              <a:gd name="connsiteY0" fmla="*/ 50006 h 250031"/>
              <a:gd name="connsiteX1" fmla="*/ 342900 w 1426368"/>
              <a:gd name="connsiteY1" fmla="*/ 92869 h 250031"/>
              <a:gd name="connsiteX2" fmla="*/ 161925 w 1426368"/>
              <a:gd name="connsiteY2" fmla="*/ 114300 h 250031"/>
              <a:gd name="connsiteX3" fmla="*/ 0 w 1426368"/>
              <a:gd name="connsiteY3" fmla="*/ 140494 h 250031"/>
              <a:gd name="connsiteX4" fmla="*/ 97631 w 1426368"/>
              <a:gd name="connsiteY4" fmla="*/ 242888 h 250031"/>
              <a:gd name="connsiteX5" fmla="*/ 188118 w 1426368"/>
              <a:gd name="connsiteY5" fmla="*/ 250031 h 250031"/>
              <a:gd name="connsiteX6" fmla="*/ 411956 w 1426368"/>
              <a:gd name="connsiteY6" fmla="*/ 228600 h 250031"/>
              <a:gd name="connsiteX7" fmla="*/ 654843 w 1426368"/>
              <a:gd name="connsiteY7" fmla="*/ 204788 h 250031"/>
              <a:gd name="connsiteX8" fmla="*/ 876300 w 1426368"/>
              <a:gd name="connsiteY8" fmla="*/ 192881 h 250031"/>
              <a:gd name="connsiteX9" fmla="*/ 1042987 w 1426368"/>
              <a:gd name="connsiteY9" fmla="*/ 180975 h 250031"/>
              <a:gd name="connsiteX10" fmla="*/ 1178718 w 1426368"/>
              <a:gd name="connsiteY10" fmla="*/ 180975 h 250031"/>
              <a:gd name="connsiteX11" fmla="*/ 1266825 w 1426368"/>
              <a:gd name="connsiteY11" fmla="*/ 188119 h 250031"/>
              <a:gd name="connsiteX12" fmla="*/ 1316831 w 1426368"/>
              <a:gd name="connsiteY12" fmla="*/ 190500 h 250031"/>
              <a:gd name="connsiteX13" fmla="*/ 1359693 w 1426368"/>
              <a:gd name="connsiteY13" fmla="*/ 180975 h 250031"/>
              <a:gd name="connsiteX14" fmla="*/ 1395412 w 1426368"/>
              <a:gd name="connsiteY14" fmla="*/ 161925 h 250031"/>
              <a:gd name="connsiteX15" fmla="*/ 1412081 w 1426368"/>
              <a:gd name="connsiteY15" fmla="*/ 142875 h 250031"/>
              <a:gd name="connsiteX16" fmla="*/ 1423987 w 1426368"/>
              <a:gd name="connsiteY16" fmla="*/ 116681 h 250031"/>
              <a:gd name="connsiteX17" fmla="*/ 1426368 w 1426368"/>
              <a:gd name="connsiteY17" fmla="*/ 88106 h 250031"/>
              <a:gd name="connsiteX18" fmla="*/ 1414462 w 1426368"/>
              <a:gd name="connsiteY18" fmla="*/ 61913 h 250031"/>
              <a:gd name="connsiteX19" fmla="*/ 1369218 w 1426368"/>
              <a:gd name="connsiteY19" fmla="*/ 33338 h 250031"/>
              <a:gd name="connsiteX20" fmla="*/ 1202531 w 1426368"/>
              <a:gd name="connsiteY20" fmla="*/ 0 h 250031"/>
              <a:gd name="connsiteX21" fmla="*/ 1033462 w 1426368"/>
              <a:gd name="connsiteY21" fmla="*/ 4763 h 250031"/>
              <a:gd name="connsiteX22" fmla="*/ 819150 w 1426368"/>
              <a:gd name="connsiteY22" fmla="*/ 21431 h 250031"/>
              <a:gd name="connsiteX23" fmla="*/ 650081 w 1426368"/>
              <a:gd name="connsiteY23" fmla="*/ 50006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6368" h="250031">
                <a:moveTo>
                  <a:pt x="650081" y="50006"/>
                </a:moveTo>
                <a:lnTo>
                  <a:pt x="342900" y="92869"/>
                </a:lnTo>
                <a:lnTo>
                  <a:pt x="161925" y="114300"/>
                </a:lnTo>
                <a:lnTo>
                  <a:pt x="0" y="140494"/>
                </a:lnTo>
                <a:lnTo>
                  <a:pt x="97631" y="242888"/>
                </a:lnTo>
                <a:lnTo>
                  <a:pt x="188118" y="250031"/>
                </a:lnTo>
                <a:lnTo>
                  <a:pt x="411956" y="228600"/>
                </a:lnTo>
                <a:lnTo>
                  <a:pt x="654843" y="204788"/>
                </a:lnTo>
                <a:lnTo>
                  <a:pt x="876300" y="192881"/>
                </a:lnTo>
                <a:lnTo>
                  <a:pt x="1042987" y="180975"/>
                </a:lnTo>
                <a:lnTo>
                  <a:pt x="1178718" y="180975"/>
                </a:lnTo>
                <a:lnTo>
                  <a:pt x="1266825" y="188119"/>
                </a:lnTo>
                <a:lnTo>
                  <a:pt x="1316831" y="190500"/>
                </a:lnTo>
                <a:lnTo>
                  <a:pt x="1359693" y="180975"/>
                </a:lnTo>
                <a:lnTo>
                  <a:pt x="1395412" y="161925"/>
                </a:lnTo>
                <a:lnTo>
                  <a:pt x="1412081" y="142875"/>
                </a:lnTo>
                <a:lnTo>
                  <a:pt x="1423987" y="116681"/>
                </a:lnTo>
                <a:lnTo>
                  <a:pt x="1426368" y="88106"/>
                </a:lnTo>
                <a:lnTo>
                  <a:pt x="1414462" y="61913"/>
                </a:lnTo>
                <a:lnTo>
                  <a:pt x="1369218" y="33338"/>
                </a:lnTo>
                <a:lnTo>
                  <a:pt x="1202531" y="0"/>
                </a:lnTo>
                <a:lnTo>
                  <a:pt x="1033462" y="4763"/>
                </a:lnTo>
                <a:lnTo>
                  <a:pt x="819150" y="21431"/>
                </a:lnTo>
                <a:lnTo>
                  <a:pt x="650081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F64958-A575-4347-83FB-125B8699F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339072"/>
            <a:ext cx="4267570" cy="47735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663619-342B-4A25-A873-B163C5A1E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15" y="1366869"/>
            <a:ext cx="4267570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 animBg="1"/>
      <p:bldP spid="155" grpId="0" animBg="1"/>
      <p:bldP spid="158" grpId="0" animBg="1"/>
      <p:bldP spid="151" grpId="0" animBg="1"/>
      <p:bldP spid="153" grpId="0" animBg="1"/>
      <p:bldP spid="154" grpId="0" animBg="1"/>
      <p:bldP spid="156" grpId="0" animBg="1"/>
      <p:bldP spid="157" grpId="0" animBg="1"/>
      <p:bldP spid="15" grpId="0" animBg="1"/>
      <p:bldP spid="16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AEAA8D9-5A39-42B5-AEE8-23A84F4B7288}"/>
              </a:ext>
            </a:extLst>
          </p:cNvPr>
          <p:cNvSpPr/>
          <p:nvPr/>
        </p:nvSpPr>
        <p:spPr>
          <a:xfrm>
            <a:off x="3932238" y="1685926"/>
            <a:ext cx="1600200" cy="1185863"/>
          </a:xfrm>
          <a:custGeom>
            <a:avLst/>
            <a:gdLst>
              <a:gd name="connsiteX0" fmla="*/ 669131 w 1600200"/>
              <a:gd name="connsiteY0" fmla="*/ 185738 h 1185863"/>
              <a:gd name="connsiteX1" fmla="*/ 959644 w 1600200"/>
              <a:gd name="connsiteY1" fmla="*/ 119063 h 1185863"/>
              <a:gd name="connsiteX2" fmla="*/ 1133475 w 1600200"/>
              <a:gd name="connsiteY2" fmla="*/ 78581 h 1185863"/>
              <a:gd name="connsiteX3" fmla="*/ 1159669 w 1600200"/>
              <a:gd name="connsiteY3" fmla="*/ 69056 h 1185863"/>
              <a:gd name="connsiteX4" fmla="*/ 1212056 w 1600200"/>
              <a:gd name="connsiteY4" fmla="*/ 38100 h 1185863"/>
              <a:gd name="connsiteX5" fmla="*/ 1254919 w 1600200"/>
              <a:gd name="connsiteY5" fmla="*/ 9525 h 1185863"/>
              <a:gd name="connsiteX6" fmla="*/ 1266825 w 1600200"/>
              <a:gd name="connsiteY6" fmla="*/ 0 h 1185863"/>
              <a:gd name="connsiteX7" fmla="*/ 1316831 w 1600200"/>
              <a:gd name="connsiteY7" fmla="*/ 11906 h 1185863"/>
              <a:gd name="connsiteX8" fmla="*/ 1402556 w 1600200"/>
              <a:gd name="connsiteY8" fmla="*/ 40481 h 1185863"/>
              <a:gd name="connsiteX9" fmla="*/ 1485900 w 1600200"/>
              <a:gd name="connsiteY9" fmla="*/ 85725 h 1185863"/>
              <a:gd name="connsiteX10" fmla="*/ 1526381 w 1600200"/>
              <a:gd name="connsiteY10" fmla="*/ 109538 h 1185863"/>
              <a:gd name="connsiteX11" fmla="*/ 1559719 w 1600200"/>
              <a:gd name="connsiteY11" fmla="*/ 133350 h 1185863"/>
              <a:gd name="connsiteX12" fmla="*/ 1576387 w 1600200"/>
              <a:gd name="connsiteY12" fmla="*/ 147638 h 1185863"/>
              <a:gd name="connsiteX13" fmla="*/ 1593056 w 1600200"/>
              <a:gd name="connsiteY13" fmla="*/ 171450 h 1185863"/>
              <a:gd name="connsiteX14" fmla="*/ 1600200 w 1600200"/>
              <a:gd name="connsiteY14" fmla="*/ 188119 h 1185863"/>
              <a:gd name="connsiteX15" fmla="*/ 1600200 w 1600200"/>
              <a:gd name="connsiteY15" fmla="*/ 207169 h 1185863"/>
              <a:gd name="connsiteX16" fmla="*/ 1597819 w 1600200"/>
              <a:gd name="connsiteY16" fmla="*/ 230981 h 1185863"/>
              <a:gd name="connsiteX17" fmla="*/ 1588294 w 1600200"/>
              <a:gd name="connsiteY17" fmla="*/ 252413 h 1185863"/>
              <a:gd name="connsiteX18" fmla="*/ 1569244 w 1600200"/>
              <a:gd name="connsiteY18" fmla="*/ 283369 h 1185863"/>
              <a:gd name="connsiteX19" fmla="*/ 1547812 w 1600200"/>
              <a:gd name="connsiteY19" fmla="*/ 319088 h 1185863"/>
              <a:gd name="connsiteX20" fmla="*/ 1419225 w 1600200"/>
              <a:gd name="connsiteY20" fmla="*/ 685800 h 1185863"/>
              <a:gd name="connsiteX21" fmla="*/ 1338262 w 1600200"/>
              <a:gd name="connsiteY21" fmla="*/ 923925 h 1185863"/>
              <a:gd name="connsiteX22" fmla="*/ 1290637 w 1600200"/>
              <a:gd name="connsiteY22" fmla="*/ 1095375 h 1185863"/>
              <a:gd name="connsiteX23" fmla="*/ 1278731 w 1600200"/>
              <a:gd name="connsiteY23" fmla="*/ 1128713 h 1185863"/>
              <a:gd name="connsiteX24" fmla="*/ 1269206 w 1600200"/>
              <a:gd name="connsiteY24" fmla="*/ 1145381 h 1185863"/>
              <a:gd name="connsiteX25" fmla="*/ 1252537 w 1600200"/>
              <a:gd name="connsiteY25" fmla="*/ 1164431 h 1185863"/>
              <a:gd name="connsiteX26" fmla="*/ 1233487 w 1600200"/>
              <a:gd name="connsiteY26" fmla="*/ 1176338 h 1185863"/>
              <a:gd name="connsiteX27" fmla="*/ 1212056 w 1600200"/>
              <a:gd name="connsiteY27" fmla="*/ 1183481 h 1185863"/>
              <a:gd name="connsiteX28" fmla="*/ 1188244 w 1600200"/>
              <a:gd name="connsiteY28" fmla="*/ 1185863 h 1185863"/>
              <a:gd name="connsiteX29" fmla="*/ 1162050 w 1600200"/>
              <a:gd name="connsiteY29" fmla="*/ 1183481 h 1185863"/>
              <a:gd name="connsiteX30" fmla="*/ 1133475 w 1600200"/>
              <a:gd name="connsiteY30" fmla="*/ 1176338 h 1185863"/>
              <a:gd name="connsiteX31" fmla="*/ 1104900 w 1600200"/>
              <a:gd name="connsiteY31" fmla="*/ 1159669 h 1185863"/>
              <a:gd name="connsiteX32" fmla="*/ 1078706 w 1600200"/>
              <a:gd name="connsiteY32" fmla="*/ 1140619 h 1185863"/>
              <a:gd name="connsiteX33" fmla="*/ 1066800 w 1600200"/>
              <a:gd name="connsiteY33" fmla="*/ 1126331 h 1185863"/>
              <a:gd name="connsiteX34" fmla="*/ 1050131 w 1600200"/>
              <a:gd name="connsiteY34" fmla="*/ 1097756 h 1185863"/>
              <a:gd name="connsiteX35" fmla="*/ 1038225 w 1600200"/>
              <a:gd name="connsiteY35" fmla="*/ 1014413 h 1185863"/>
              <a:gd name="connsiteX36" fmla="*/ 1073944 w 1600200"/>
              <a:gd name="connsiteY36" fmla="*/ 897731 h 1185863"/>
              <a:gd name="connsiteX37" fmla="*/ 1171575 w 1600200"/>
              <a:gd name="connsiteY37" fmla="*/ 581025 h 1185863"/>
              <a:gd name="connsiteX38" fmla="*/ 1221581 w 1600200"/>
              <a:gd name="connsiteY38" fmla="*/ 388144 h 1185863"/>
              <a:gd name="connsiteX39" fmla="*/ 1226344 w 1600200"/>
              <a:gd name="connsiteY39" fmla="*/ 361950 h 1185863"/>
              <a:gd name="connsiteX40" fmla="*/ 1223962 w 1600200"/>
              <a:gd name="connsiteY40" fmla="*/ 338138 h 1185863"/>
              <a:gd name="connsiteX41" fmla="*/ 1219200 w 1600200"/>
              <a:gd name="connsiteY41" fmla="*/ 311944 h 1185863"/>
              <a:gd name="connsiteX42" fmla="*/ 1204912 w 1600200"/>
              <a:gd name="connsiteY42" fmla="*/ 290513 h 1185863"/>
              <a:gd name="connsiteX43" fmla="*/ 1185862 w 1600200"/>
              <a:gd name="connsiteY43" fmla="*/ 276225 h 1185863"/>
              <a:gd name="connsiteX44" fmla="*/ 1154906 w 1600200"/>
              <a:gd name="connsiteY44" fmla="*/ 269081 h 1185863"/>
              <a:gd name="connsiteX45" fmla="*/ 1114425 w 1600200"/>
              <a:gd name="connsiteY45" fmla="*/ 276225 h 1185863"/>
              <a:gd name="connsiteX46" fmla="*/ 840581 w 1600200"/>
              <a:gd name="connsiteY46" fmla="*/ 369094 h 1185863"/>
              <a:gd name="connsiteX47" fmla="*/ 485775 w 1600200"/>
              <a:gd name="connsiteY47" fmla="*/ 485775 h 1185863"/>
              <a:gd name="connsiteX48" fmla="*/ 373856 w 1600200"/>
              <a:gd name="connsiteY48" fmla="*/ 514350 h 1185863"/>
              <a:gd name="connsiteX49" fmla="*/ 342900 w 1600200"/>
              <a:gd name="connsiteY49" fmla="*/ 519113 h 1185863"/>
              <a:gd name="connsiteX50" fmla="*/ 321469 w 1600200"/>
              <a:gd name="connsiteY50" fmla="*/ 516731 h 1185863"/>
              <a:gd name="connsiteX51" fmla="*/ 288131 w 1600200"/>
              <a:gd name="connsiteY51" fmla="*/ 511969 h 1185863"/>
              <a:gd name="connsiteX52" fmla="*/ 257175 w 1600200"/>
              <a:gd name="connsiteY52" fmla="*/ 492919 h 1185863"/>
              <a:gd name="connsiteX53" fmla="*/ 202406 w 1600200"/>
              <a:gd name="connsiteY53" fmla="*/ 450056 h 1185863"/>
              <a:gd name="connsiteX54" fmla="*/ 147637 w 1600200"/>
              <a:gd name="connsiteY54" fmla="*/ 392906 h 1185863"/>
              <a:gd name="connsiteX55" fmla="*/ 88106 w 1600200"/>
              <a:gd name="connsiteY55" fmla="*/ 316706 h 1185863"/>
              <a:gd name="connsiteX56" fmla="*/ 30956 w 1600200"/>
              <a:gd name="connsiteY56" fmla="*/ 228600 h 1185863"/>
              <a:gd name="connsiteX57" fmla="*/ 2381 w 1600200"/>
              <a:gd name="connsiteY57" fmla="*/ 180975 h 1185863"/>
              <a:gd name="connsiteX58" fmla="*/ 0 w 1600200"/>
              <a:gd name="connsiteY58" fmla="*/ 164306 h 1185863"/>
              <a:gd name="connsiteX59" fmla="*/ 7144 w 1600200"/>
              <a:gd name="connsiteY59" fmla="*/ 150019 h 1185863"/>
              <a:gd name="connsiteX60" fmla="*/ 21431 w 1600200"/>
              <a:gd name="connsiteY60" fmla="*/ 147638 h 1185863"/>
              <a:gd name="connsiteX61" fmla="*/ 52387 w 1600200"/>
              <a:gd name="connsiteY61" fmla="*/ 159544 h 1185863"/>
              <a:gd name="connsiteX62" fmla="*/ 138112 w 1600200"/>
              <a:gd name="connsiteY62" fmla="*/ 195263 h 1185863"/>
              <a:gd name="connsiteX63" fmla="*/ 235744 w 1600200"/>
              <a:gd name="connsiteY63" fmla="*/ 230981 h 1185863"/>
              <a:gd name="connsiteX64" fmla="*/ 295275 w 1600200"/>
              <a:gd name="connsiteY64" fmla="*/ 250031 h 1185863"/>
              <a:gd name="connsiteX65" fmla="*/ 319087 w 1600200"/>
              <a:gd name="connsiteY65" fmla="*/ 252413 h 1185863"/>
              <a:gd name="connsiteX66" fmla="*/ 373856 w 1600200"/>
              <a:gd name="connsiteY66" fmla="*/ 250031 h 1185863"/>
              <a:gd name="connsiteX67" fmla="*/ 547687 w 1600200"/>
              <a:gd name="connsiteY67" fmla="*/ 219075 h 1185863"/>
              <a:gd name="connsiteX68" fmla="*/ 669131 w 1600200"/>
              <a:gd name="connsiteY68" fmla="*/ 185738 h 1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00200" h="1185863">
                <a:moveTo>
                  <a:pt x="669131" y="185738"/>
                </a:moveTo>
                <a:lnTo>
                  <a:pt x="959644" y="119063"/>
                </a:lnTo>
                <a:lnTo>
                  <a:pt x="1133475" y="78581"/>
                </a:lnTo>
                <a:lnTo>
                  <a:pt x="1159669" y="69056"/>
                </a:lnTo>
                <a:lnTo>
                  <a:pt x="1212056" y="38100"/>
                </a:lnTo>
                <a:lnTo>
                  <a:pt x="1254919" y="9525"/>
                </a:lnTo>
                <a:lnTo>
                  <a:pt x="1266825" y="0"/>
                </a:lnTo>
                <a:lnTo>
                  <a:pt x="1316831" y="11906"/>
                </a:lnTo>
                <a:lnTo>
                  <a:pt x="1402556" y="40481"/>
                </a:lnTo>
                <a:lnTo>
                  <a:pt x="1485900" y="85725"/>
                </a:lnTo>
                <a:lnTo>
                  <a:pt x="1526381" y="109538"/>
                </a:lnTo>
                <a:lnTo>
                  <a:pt x="1559719" y="133350"/>
                </a:lnTo>
                <a:lnTo>
                  <a:pt x="1576387" y="147638"/>
                </a:lnTo>
                <a:lnTo>
                  <a:pt x="1593056" y="171450"/>
                </a:lnTo>
                <a:lnTo>
                  <a:pt x="1600200" y="188119"/>
                </a:lnTo>
                <a:lnTo>
                  <a:pt x="1600200" y="207169"/>
                </a:lnTo>
                <a:lnTo>
                  <a:pt x="1597819" y="230981"/>
                </a:lnTo>
                <a:lnTo>
                  <a:pt x="1588294" y="252413"/>
                </a:lnTo>
                <a:lnTo>
                  <a:pt x="1569244" y="283369"/>
                </a:lnTo>
                <a:lnTo>
                  <a:pt x="1547812" y="319088"/>
                </a:lnTo>
                <a:lnTo>
                  <a:pt x="1419225" y="685800"/>
                </a:lnTo>
                <a:lnTo>
                  <a:pt x="1338262" y="923925"/>
                </a:lnTo>
                <a:lnTo>
                  <a:pt x="1290637" y="1095375"/>
                </a:lnTo>
                <a:lnTo>
                  <a:pt x="1278731" y="1128713"/>
                </a:lnTo>
                <a:lnTo>
                  <a:pt x="1269206" y="1145381"/>
                </a:lnTo>
                <a:lnTo>
                  <a:pt x="1252537" y="1164431"/>
                </a:lnTo>
                <a:lnTo>
                  <a:pt x="1233487" y="1176338"/>
                </a:lnTo>
                <a:lnTo>
                  <a:pt x="1212056" y="1183481"/>
                </a:lnTo>
                <a:lnTo>
                  <a:pt x="1188244" y="1185863"/>
                </a:lnTo>
                <a:lnTo>
                  <a:pt x="1162050" y="1183481"/>
                </a:lnTo>
                <a:lnTo>
                  <a:pt x="1133475" y="1176338"/>
                </a:lnTo>
                <a:lnTo>
                  <a:pt x="1104900" y="1159669"/>
                </a:lnTo>
                <a:lnTo>
                  <a:pt x="1078706" y="1140619"/>
                </a:lnTo>
                <a:lnTo>
                  <a:pt x="1066800" y="1126331"/>
                </a:lnTo>
                <a:lnTo>
                  <a:pt x="1050131" y="1097756"/>
                </a:lnTo>
                <a:lnTo>
                  <a:pt x="1038225" y="1014413"/>
                </a:lnTo>
                <a:lnTo>
                  <a:pt x="1073944" y="897731"/>
                </a:lnTo>
                <a:lnTo>
                  <a:pt x="1171575" y="581025"/>
                </a:lnTo>
                <a:lnTo>
                  <a:pt x="1221581" y="388144"/>
                </a:lnTo>
                <a:lnTo>
                  <a:pt x="1226344" y="361950"/>
                </a:lnTo>
                <a:lnTo>
                  <a:pt x="1223962" y="338138"/>
                </a:lnTo>
                <a:lnTo>
                  <a:pt x="1219200" y="311944"/>
                </a:lnTo>
                <a:lnTo>
                  <a:pt x="1204912" y="290513"/>
                </a:lnTo>
                <a:lnTo>
                  <a:pt x="1185862" y="276225"/>
                </a:lnTo>
                <a:lnTo>
                  <a:pt x="1154906" y="269081"/>
                </a:lnTo>
                <a:lnTo>
                  <a:pt x="1114425" y="276225"/>
                </a:lnTo>
                <a:lnTo>
                  <a:pt x="840581" y="369094"/>
                </a:lnTo>
                <a:lnTo>
                  <a:pt x="485775" y="485775"/>
                </a:lnTo>
                <a:lnTo>
                  <a:pt x="373856" y="514350"/>
                </a:lnTo>
                <a:lnTo>
                  <a:pt x="342900" y="519113"/>
                </a:lnTo>
                <a:lnTo>
                  <a:pt x="321469" y="516731"/>
                </a:lnTo>
                <a:lnTo>
                  <a:pt x="288131" y="511969"/>
                </a:lnTo>
                <a:lnTo>
                  <a:pt x="257175" y="492919"/>
                </a:lnTo>
                <a:lnTo>
                  <a:pt x="202406" y="450056"/>
                </a:lnTo>
                <a:lnTo>
                  <a:pt x="147637" y="392906"/>
                </a:lnTo>
                <a:lnTo>
                  <a:pt x="88106" y="316706"/>
                </a:lnTo>
                <a:lnTo>
                  <a:pt x="30956" y="228600"/>
                </a:lnTo>
                <a:lnTo>
                  <a:pt x="2381" y="180975"/>
                </a:lnTo>
                <a:lnTo>
                  <a:pt x="0" y="164306"/>
                </a:lnTo>
                <a:lnTo>
                  <a:pt x="7144" y="150019"/>
                </a:lnTo>
                <a:lnTo>
                  <a:pt x="21431" y="147638"/>
                </a:lnTo>
                <a:lnTo>
                  <a:pt x="52387" y="159544"/>
                </a:lnTo>
                <a:lnTo>
                  <a:pt x="138112" y="195263"/>
                </a:lnTo>
                <a:lnTo>
                  <a:pt x="235744" y="230981"/>
                </a:lnTo>
                <a:lnTo>
                  <a:pt x="295275" y="250031"/>
                </a:lnTo>
                <a:lnTo>
                  <a:pt x="319087" y="252413"/>
                </a:lnTo>
                <a:lnTo>
                  <a:pt x="373856" y="250031"/>
                </a:lnTo>
                <a:lnTo>
                  <a:pt x="547687" y="219075"/>
                </a:lnTo>
                <a:lnTo>
                  <a:pt x="669131" y="1857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8F93346-7A92-4376-A2F9-0AB64724F2F5}"/>
              </a:ext>
            </a:extLst>
          </p:cNvPr>
          <p:cNvSpPr/>
          <p:nvPr/>
        </p:nvSpPr>
        <p:spPr>
          <a:xfrm>
            <a:off x="5648326" y="1512888"/>
            <a:ext cx="1243013" cy="1327150"/>
          </a:xfrm>
          <a:custGeom>
            <a:avLst/>
            <a:gdLst>
              <a:gd name="connsiteX0" fmla="*/ 559594 w 1243013"/>
              <a:gd name="connsiteY0" fmla="*/ 678656 h 1328737"/>
              <a:gd name="connsiteX1" fmla="*/ 709613 w 1243013"/>
              <a:gd name="connsiteY1" fmla="*/ 481012 h 1328737"/>
              <a:gd name="connsiteX2" fmla="*/ 802481 w 1243013"/>
              <a:gd name="connsiteY2" fmla="*/ 350044 h 1328737"/>
              <a:gd name="connsiteX3" fmla="*/ 845344 w 1243013"/>
              <a:gd name="connsiteY3" fmla="*/ 288131 h 1328737"/>
              <a:gd name="connsiteX4" fmla="*/ 850106 w 1243013"/>
              <a:gd name="connsiteY4" fmla="*/ 264319 h 1328737"/>
              <a:gd name="connsiteX5" fmla="*/ 850106 w 1243013"/>
              <a:gd name="connsiteY5" fmla="*/ 240506 h 1328737"/>
              <a:gd name="connsiteX6" fmla="*/ 845344 w 1243013"/>
              <a:gd name="connsiteY6" fmla="*/ 216694 h 1328737"/>
              <a:gd name="connsiteX7" fmla="*/ 828675 w 1243013"/>
              <a:gd name="connsiteY7" fmla="*/ 185737 h 1328737"/>
              <a:gd name="connsiteX8" fmla="*/ 771525 w 1243013"/>
              <a:gd name="connsiteY8" fmla="*/ 126206 h 1328737"/>
              <a:gd name="connsiteX9" fmla="*/ 719138 w 1243013"/>
              <a:gd name="connsiteY9" fmla="*/ 76200 h 1328737"/>
              <a:gd name="connsiteX10" fmla="*/ 704850 w 1243013"/>
              <a:gd name="connsiteY10" fmla="*/ 52387 h 1328737"/>
              <a:gd name="connsiteX11" fmla="*/ 709613 w 1243013"/>
              <a:gd name="connsiteY11" fmla="*/ 28575 h 1328737"/>
              <a:gd name="connsiteX12" fmla="*/ 719138 w 1243013"/>
              <a:gd name="connsiteY12" fmla="*/ 7144 h 1328737"/>
              <a:gd name="connsiteX13" fmla="*/ 735806 w 1243013"/>
              <a:gd name="connsiteY13" fmla="*/ 0 h 1328737"/>
              <a:gd name="connsiteX14" fmla="*/ 778669 w 1243013"/>
              <a:gd name="connsiteY14" fmla="*/ 0 h 1328737"/>
              <a:gd name="connsiteX15" fmla="*/ 902494 w 1243013"/>
              <a:gd name="connsiteY15" fmla="*/ 23812 h 1328737"/>
              <a:gd name="connsiteX16" fmla="*/ 971550 w 1243013"/>
              <a:gd name="connsiteY16" fmla="*/ 54769 h 1328737"/>
              <a:gd name="connsiteX17" fmla="*/ 1064419 w 1243013"/>
              <a:gd name="connsiteY17" fmla="*/ 104775 h 1328737"/>
              <a:gd name="connsiteX18" fmla="*/ 1138238 w 1243013"/>
              <a:gd name="connsiteY18" fmla="*/ 154781 h 1328737"/>
              <a:gd name="connsiteX19" fmla="*/ 1193006 w 1243013"/>
              <a:gd name="connsiteY19" fmla="*/ 209550 h 1328737"/>
              <a:gd name="connsiteX20" fmla="*/ 1221581 w 1243013"/>
              <a:gd name="connsiteY20" fmla="*/ 242887 h 1328737"/>
              <a:gd name="connsiteX21" fmla="*/ 1235869 w 1243013"/>
              <a:gd name="connsiteY21" fmla="*/ 271462 h 1328737"/>
              <a:gd name="connsiteX22" fmla="*/ 1243013 w 1243013"/>
              <a:gd name="connsiteY22" fmla="*/ 304800 h 1328737"/>
              <a:gd name="connsiteX23" fmla="*/ 1243013 w 1243013"/>
              <a:gd name="connsiteY23" fmla="*/ 319087 h 1328737"/>
              <a:gd name="connsiteX24" fmla="*/ 1231106 w 1243013"/>
              <a:gd name="connsiteY24" fmla="*/ 340519 h 1328737"/>
              <a:gd name="connsiteX25" fmla="*/ 1150144 w 1243013"/>
              <a:gd name="connsiteY25" fmla="*/ 431006 h 1328737"/>
              <a:gd name="connsiteX26" fmla="*/ 866775 w 1243013"/>
              <a:gd name="connsiteY26" fmla="*/ 695325 h 1328737"/>
              <a:gd name="connsiteX27" fmla="*/ 545306 w 1243013"/>
              <a:gd name="connsiteY27" fmla="*/ 1004887 h 1328737"/>
              <a:gd name="connsiteX28" fmla="*/ 307181 w 1243013"/>
              <a:gd name="connsiteY28" fmla="*/ 1233487 h 1328737"/>
              <a:gd name="connsiteX29" fmla="*/ 259556 w 1243013"/>
              <a:gd name="connsiteY29" fmla="*/ 1281112 h 1328737"/>
              <a:gd name="connsiteX30" fmla="*/ 0 w 1243013"/>
              <a:gd name="connsiteY30" fmla="*/ 1328737 h 1328737"/>
              <a:gd name="connsiteX31" fmla="*/ 2381 w 1243013"/>
              <a:gd name="connsiteY31" fmla="*/ 1295400 h 1328737"/>
              <a:gd name="connsiteX32" fmla="*/ 7144 w 1243013"/>
              <a:gd name="connsiteY32" fmla="*/ 1262062 h 1328737"/>
              <a:gd name="connsiteX33" fmla="*/ 16669 w 1243013"/>
              <a:gd name="connsiteY33" fmla="*/ 1245394 h 1328737"/>
              <a:gd name="connsiteX34" fmla="*/ 61913 w 1243013"/>
              <a:gd name="connsiteY34" fmla="*/ 1228725 h 1328737"/>
              <a:gd name="connsiteX35" fmla="*/ 123825 w 1243013"/>
              <a:gd name="connsiteY35" fmla="*/ 1195387 h 1328737"/>
              <a:gd name="connsiteX36" fmla="*/ 176213 w 1243013"/>
              <a:gd name="connsiteY36" fmla="*/ 1154906 h 1328737"/>
              <a:gd name="connsiteX37" fmla="*/ 226219 w 1243013"/>
              <a:gd name="connsiteY37" fmla="*/ 1107281 h 1328737"/>
              <a:gd name="connsiteX38" fmla="*/ 300038 w 1243013"/>
              <a:gd name="connsiteY38" fmla="*/ 1026319 h 1328737"/>
              <a:gd name="connsiteX39" fmla="*/ 469106 w 1243013"/>
              <a:gd name="connsiteY39" fmla="*/ 804862 h 1328737"/>
              <a:gd name="connsiteX40" fmla="*/ 559594 w 1243013"/>
              <a:gd name="connsiteY40" fmla="*/ 678656 h 13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3013" h="1328737">
                <a:moveTo>
                  <a:pt x="559594" y="678656"/>
                </a:moveTo>
                <a:lnTo>
                  <a:pt x="709613" y="481012"/>
                </a:lnTo>
                <a:lnTo>
                  <a:pt x="802481" y="350044"/>
                </a:lnTo>
                <a:lnTo>
                  <a:pt x="845344" y="288131"/>
                </a:lnTo>
                <a:lnTo>
                  <a:pt x="850106" y="264319"/>
                </a:lnTo>
                <a:lnTo>
                  <a:pt x="850106" y="240506"/>
                </a:lnTo>
                <a:lnTo>
                  <a:pt x="845344" y="216694"/>
                </a:lnTo>
                <a:lnTo>
                  <a:pt x="828675" y="185737"/>
                </a:lnTo>
                <a:lnTo>
                  <a:pt x="771525" y="126206"/>
                </a:lnTo>
                <a:lnTo>
                  <a:pt x="719138" y="76200"/>
                </a:lnTo>
                <a:lnTo>
                  <a:pt x="704850" y="52387"/>
                </a:lnTo>
                <a:lnTo>
                  <a:pt x="709613" y="28575"/>
                </a:lnTo>
                <a:lnTo>
                  <a:pt x="719138" y="7144"/>
                </a:lnTo>
                <a:lnTo>
                  <a:pt x="735806" y="0"/>
                </a:lnTo>
                <a:lnTo>
                  <a:pt x="778669" y="0"/>
                </a:lnTo>
                <a:lnTo>
                  <a:pt x="902494" y="23812"/>
                </a:lnTo>
                <a:lnTo>
                  <a:pt x="971550" y="54769"/>
                </a:lnTo>
                <a:lnTo>
                  <a:pt x="1064419" y="104775"/>
                </a:lnTo>
                <a:lnTo>
                  <a:pt x="1138238" y="154781"/>
                </a:lnTo>
                <a:lnTo>
                  <a:pt x="1193006" y="209550"/>
                </a:lnTo>
                <a:lnTo>
                  <a:pt x="1221581" y="242887"/>
                </a:lnTo>
                <a:lnTo>
                  <a:pt x="1235869" y="271462"/>
                </a:lnTo>
                <a:lnTo>
                  <a:pt x="1243013" y="304800"/>
                </a:lnTo>
                <a:lnTo>
                  <a:pt x="1243013" y="319087"/>
                </a:lnTo>
                <a:lnTo>
                  <a:pt x="1231106" y="340519"/>
                </a:lnTo>
                <a:lnTo>
                  <a:pt x="1150144" y="431006"/>
                </a:lnTo>
                <a:lnTo>
                  <a:pt x="866775" y="695325"/>
                </a:lnTo>
                <a:lnTo>
                  <a:pt x="545306" y="1004887"/>
                </a:lnTo>
                <a:lnTo>
                  <a:pt x="307181" y="1233487"/>
                </a:lnTo>
                <a:lnTo>
                  <a:pt x="259556" y="1281112"/>
                </a:lnTo>
                <a:lnTo>
                  <a:pt x="0" y="1328737"/>
                </a:lnTo>
                <a:lnTo>
                  <a:pt x="2381" y="1295400"/>
                </a:lnTo>
                <a:lnTo>
                  <a:pt x="7144" y="1262062"/>
                </a:lnTo>
                <a:lnTo>
                  <a:pt x="16669" y="1245394"/>
                </a:lnTo>
                <a:lnTo>
                  <a:pt x="61913" y="1228725"/>
                </a:lnTo>
                <a:lnTo>
                  <a:pt x="123825" y="1195387"/>
                </a:lnTo>
                <a:lnTo>
                  <a:pt x="176213" y="1154906"/>
                </a:lnTo>
                <a:lnTo>
                  <a:pt x="226219" y="1107281"/>
                </a:lnTo>
                <a:lnTo>
                  <a:pt x="300038" y="1026319"/>
                </a:lnTo>
                <a:lnTo>
                  <a:pt x="469106" y="804862"/>
                </a:lnTo>
                <a:lnTo>
                  <a:pt x="559594" y="6786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C2026EC-3BCF-493B-A838-3FD2ADD0775E}"/>
              </a:ext>
            </a:extLst>
          </p:cNvPr>
          <p:cNvSpPr/>
          <p:nvPr/>
        </p:nvSpPr>
        <p:spPr>
          <a:xfrm>
            <a:off x="5419725" y="3541713"/>
            <a:ext cx="598488" cy="1155700"/>
          </a:xfrm>
          <a:custGeom>
            <a:avLst/>
            <a:gdLst>
              <a:gd name="connsiteX0" fmla="*/ 488156 w 597694"/>
              <a:gd name="connsiteY0" fmla="*/ 500062 h 1157287"/>
              <a:gd name="connsiteX1" fmla="*/ 442913 w 597694"/>
              <a:gd name="connsiteY1" fmla="*/ 223837 h 1157287"/>
              <a:gd name="connsiteX2" fmla="*/ 383381 w 597694"/>
              <a:gd name="connsiteY2" fmla="*/ 145256 h 1157287"/>
              <a:gd name="connsiteX3" fmla="*/ 292894 w 597694"/>
              <a:gd name="connsiteY3" fmla="*/ 69056 h 1157287"/>
              <a:gd name="connsiteX4" fmla="*/ 228600 w 597694"/>
              <a:gd name="connsiteY4" fmla="*/ 40481 h 1157287"/>
              <a:gd name="connsiteX5" fmla="*/ 166688 w 597694"/>
              <a:gd name="connsiteY5" fmla="*/ 21431 h 1157287"/>
              <a:gd name="connsiteX6" fmla="*/ 111919 w 597694"/>
              <a:gd name="connsiteY6" fmla="*/ 4762 h 1157287"/>
              <a:gd name="connsiteX7" fmla="*/ 71438 w 597694"/>
              <a:gd name="connsiteY7" fmla="*/ 2381 h 1157287"/>
              <a:gd name="connsiteX8" fmla="*/ 33338 w 597694"/>
              <a:gd name="connsiteY8" fmla="*/ 0 h 1157287"/>
              <a:gd name="connsiteX9" fmla="*/ 11906 w 597694"/>
              <a:gd name="connsiteY9" fmla="*/ 4762 h 1157287"/>
              <a:gd name="connsiteX10" fmla="*/ 0 w 597694"/>
              <a:gd name="connsiteY10" fmla="*/ 14287 h 1157287"/>
              <a:gd name="connsiteX11" fmla="*/ 2381 w 597694"/>
              <a:gd name="connsiteY11" fmla="*/ 28575 h 1157287"/>
              <a:gd name="connsiteX12" fmla="*/ 11906 w 597694"/>
              <a:gd name="connsiteY12" fmla="*/ 47625 h 1157287"/>
              <a:gd name="connsiteX13" fmla="*/ 47625 w 597694"/>
              <a:gd name="connsiteY13" fmla="*/ 90487 h 1157287"/>
              <a:gd name="connsiteX14" fmla="*/ 126206 w 597694"/>
              <a:gd name="connsiteY14" fmla="*/ 178594 h 1157287"/>
              <a:gd name="connsiteX15" fmla="*/ 157163 w 597694"/>
              <a:gd name="connsiteY15" fmla="*/ 221456 h 1157287"/>
              <a:gd name="connsiteX16" fmla="*/ 180975 w 597694"/>
              <a:gd name="connsiteY16" fmla="*/ 271462 h 1157287"/>
              <a:gd name="connsiteX17" fmla="*/ 230981 w 597694"/>
              <a:gd name="connsiteY17" fmla="*/ 545306 h 1157287"/>
              <a:gd name="connsiteX18" fmla="*/ 280988 w 597694"/>
              <a:gd name="connsiteY18" fmla="*/ 804862 h 1157287"/>
              <a:gd name="connsiteX19" fmla="*/ 323850 w 597694"/>
              <a:gd name="connsiteY19" fmla="*/ 1004887 h 1157287"/>
              <a:gd name="connsiteX20" fmla="*/ 335756 w 597694"/>
              <a:gd name="connsiteY20" fmla="*/ 1038225 h 1157287"/>
              <a:gd name="connsiteX21" fmla="*/ 357188 w 597694"/>
              <a:gd name="connsiteY21" fmla="*/ 1071562 h 1157287"/>
              <a:gd name="connsiteX22" fmla="*/ 376238 w 597694"/>
              <a:gd name="connsiteY22" fmla="*/ 1090612 h 1157287"/>
              <a:gd name="connsiteX23" fmla="*/ 395288 w 597694"/>
              <a:gd name="connsiteY23" fmla="*/ 1107281 h 1157287"/>
              <a:gd name="connsiteX24" fmla="*/ 423863 w 597694"/>
              <a:gd name="connsiteY24" fmla="*/ 1126331 h 1157287"/>
              <a:gd name="connsiteX25" fmla="*/ 459581 w 597694"/>
              <a:gd name="connsiteY25" fmla="*/ 1145381 h 1157287"/>
              <a:gd name="connsiteX26" fmla="*/ 485775 w 597694"/>
              <a:gd name="connsiteY26" fmla="*/ 1152525 h 1157287"/>
              <a:gd name="connsiteX27" fmla="*/ 507206 w 597694"/>
              <a:gd name="connsiteY27" fmla="*/ 1157287 h 1157287"/>
              <a:gd name="connsiteX28" fmla="*/ 526256 w 597694"/>
              <a:gd name="connsiteY28" fmla="*/ 1152525 h 1157287"/>
              <a:gd name="connsiteX29" fmla="*/ 550069 w 597694"/>
              <a:gd name="connsiteY29" fmla="*/ 1133475 h 1157287"/>
              <a:gd name="connsiteX30" fmla="*/ 578644 w 597694"/>
              <a:gd name="connsiteY30" fmla="*/ 1100137 h 1157287"/>
              <a:gd name="connsiteX31" fmla="*/ 592931 w 597694"/>
              <a:gd name="connsiteY31" fmla="*/ 1071562 h 1157287"/>
              <a:gd name="connsiteX32" fmla="*/ 597694 w 597694"/>
              <a:gd name="connsiteY32" fmla="*/ 1040606 h 1157287"/>
              <a:gd name="connsiteX33" fmla="*/ 597694 w 597694"/>
              <a:gd name="connsiteY33" fmla="*/ 997744 h 1157287"/>
              <a:gd name="connsiteX34" fmla="*/ 588169 w 597694"/>
              <a:gd name="connsiteY34" fmla="*/ 957262 h 1157287"/>
              <a:gd name="connsiteX35" fmla="*/ 535781 w 597694"/>
              <a:gd name="connsiteY35" fmla="*/ 816769 h 1157287"/>
              <a:gd name="connsiteX36" fmla="*/ 488156 w 597694"/>
              <a:gd name="connsiteY36" fmla="*/ 500062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7694" h="1157287">
                <a:moveTo>
                  <a:pt x="488156" y="500062"/>
                </a:moveTo>
                <a:lnTo>
                  <a:pt x="442913" y="223837"/>
                </a:lnTo>
                <a:lnTo>
                  <a:pt x="383381" y="145256"/>
                </a:lnTo>
                <a:lnTo>
                  <a:pt x="292894" y="69056"/>
                </a:lnTo>
                <a:lnTo>
                  <a:pt x="228600" y="40481"/>
                </a:lnTo>
                <a:lnTo>
                  <a:pt x="166688" y="21431"/>
                </a:lnTo>
                <a:lnTo>
                  <a:pt x="111919" y="4762"/>
                </a:lnTo>
                <a:lnTo>
                  <a:pt x="71438" y="2381"/>
                </a:lnTo>
                <a:lnTo>
                  <a:pt x="33338" y="0"/>
                </a:lnTo>
                <a:lnTo>
                  <a:pt x="11906" y="4762"/>
                </a:lnTo>
                <a:lnTo>
                  <a:pt x="0" y="14287"/>
                </a:lnTo>
                <a:lnTo>
                  <a:pt x="2381" y="28575"/>
                </a:lnTo>
                <a:lnTo>
                  <a:pt x="11906" y="47625"/>
                </a:lnTo>
                <a:lnTo>
                  <a:pt x="47625" y="90487"/>
                </a:lnTo>
                <a:lnTo>
                  <a:pt x="126206" y="178594"/>
                </a:lnTo>
                <a:lnTo>
                  <a:pt x="157163" y="221456"/>
                </a:lnTo>
                <a:lnTo>
                  <a:pt x="180975" y="271462"/>
                </a:lnTo>
                <a:lnTo>
                  <a:pt x="230981" y="545306"/>
                </a:lnTo>
                <a:lnTo>
                  <a:pt x="280988" y="804862"/>
                </a:lnTo>
                <a:lnTo>
                  <a:pt x="323850" y="1004887"/>
                </a:lnTo>
                <a:lnTo>
                  <a:pt x="335756" y="1038225"/>
                </a:lnTo>
                <a:lnTo>
                  <a:pt x="357188" y="1071562"/>
                </a:lnTo>
                <a:lnTo>
                  <a:pt x="376238" y="1090612"/>
                </a:lnTo>
                <a:lnTo>
                  <a:pt x="395288" y="1107281"/>
                </a:lnTo>
                <a:lnTo>
                  <a:pt x="423863" y="1126331"/>
                </a:lnTo>
                <a:lnTo>
                  <a:pt x="459581" y="1145381"/>
                </a:lnTo>
                <a:lnTo>
                  <a:pt x="485775" y="1152525"/>
                </a:lnTo>
                <a:lnTo>
                  <a:pt x="507206" y="1157287"/>
                </a:lnTo>
                <a:lnTo>
                  <a:pt x="526256" y="1152525"/>
                </a:lnTo>
                <a:lnTo>
                  <a:pt x="550069" y="1133475"/>
                </a:lnTo>
                <a:lnTo>
                  <a:pt x="578644" y="1100137"/>
                </a:lnTo>
                <a:lnTo>
                  <a:pt x="592931" y="1071562"/>
                </a:lnTo>
                <a:lnTo>
                  <a:pt x="597694" y="1040606"/>
                </a:lnTo>
                <a:lnTo>
                  <a:pt x="597694" y="997744"/>
                </a:lnTo>
                <a:lnTo>
                  <a:pt x="588169" y="957262"/>
                </a:lnTo>
                <a:lnTo>
                  <a:pt x="535781" y="816769"/>
                </a:lnTo>
                <a:lnTo>
                  <a:pt x="488156" y="500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511E9FD-9BFB-42CD-A53B-E6D71F3BCF13}"/>
              </a:ext>
            </a:extLst>
          </p:cNvPr>
          <p:cNvSpPr/>
          <p:nvPr/>
        </p:nvSpPr>
        <p:spPr>
          <a:xfrm>
            <a:off x="4219575" y="2601914"/>
            <a:ext cx="935038" cy="339725"/>
          </a:xfrm>
          <a:custGeom>
            <a:avLst/>
            <a:gdLst>
              <a:gd name="connsiteX0" fmla="*/ 602456 w 1097756"/>
              <a:gd name="connsiteY0" fmla="*/ 78582 h 338138"/>
              <a:gd name="connsiteX1" fmla="*/ 854869 w 1097756"/>
              <a:gd name="connsiteY1" fmla="*/ 21432 h 338138"/>
              <a:gd name="connsiteX2" fmla="*/ 957263 w 1097756"/>
              <a:gd name="connsiteY2" fmla="*/ 0 h 338138"/>
              <a:gd name="connsiteX3" fmla="*/ 1097756 w 1097756"/>
              <a:gd name="connsiteY3" fmla="*/ 59532 h 338138"/>
              <a:gd name="connsiteX4" fmla="*/ 942975 w 1097756"/>
              <a:gd name="connsiteY4" fmla="*/ 178594 h 338138"/>
              <a:gd name="connsiteX5" fmla="*/ 683419 w 1097756"/>
              <a:gd name="connsiteY5" fmla="*/ 233363 h 338138"/>
              <a:gd name="connsiteX6" fmla="*/ 300038 w 1097756"/>
              <a:gd name="connsiteY6" fmla="*/ 319088 h 338138"/>
              <a:gd name="connsiteX7" fmla="*/ 202406 w 1097756"/>
              <a:gd name="connsiteY7" fmla="*/ 338138 h 338138"/>
              <a:gd name="connsiteX8" fmla="*/ 88106 w 1097756"/>
              <a:gd name="connsiteY8" fmla="*/ 302419 h 338138"/>
              <a:gd name="connsiteX9" fmla="*/ 0 w 1097756"/>
              <a:gd name="connsiteY9" fmla="*/ 176213 h 338138"/>
              <a:gd name="connsiteX10" fmla="*/ 195263 w 1097756"/>
              <a:gd name="connsiteY10" fmla="*/ 159544 h 338138"/>
              <a:gd name="connsiteX11" fmla="*/ 602456 w 1097756"/>
              <a:gd name="connsiteY11" fmla="*/ 78582 h 338138"/>
              <a:gd name="connsiteX0" fmla="*/ 602456 w 1097756"/>
              <a:gd name="connsiteY0" fmla="*/ 78582 h 338138"/>
              <a:gd name="connsiteX1" fmla="*/ 854869 w 1097756"/>
              <a:gd name="connsiteY1" fmla="*/ 21432 h 338138"/>
              <a:gd name="connsiteX2" fmla="*/ 957263 w 1097756"/>
              <a:gd name="connsiteY2" fmla="*/ 0 h 338138"/>
              <a:gd name="connsiteX3" fmla="*/ 1097756 w 1097756"/>
              <a:gd name="connsiteY3" fmla="*/ 59532 h 338138"/>
              <a:gd name="connsiteX4" fmla="*/ 942975 w 1097756"/>
              <a:gd name="connsiteY4" fmla="*/ 178594 h 338138"/>
              <a:gd name="connsiteX5" fmla="*/ 683419 w 1097756"/>
              <a:gd name="connsiteY5" fmla="*/ 233363 h 338138"/>
              <a:gd name="connsiteX6" fmla="*/ 300038 w 1097756"/>
              <a:gd name="connsiteY6" fmla="*/ 319088 h 338138"/>
              <a:gd name="connsiteX7" fmla="*/ 202406 w 1097756"/>
              <a:gd name="connsiteY7" fmla="*/ 338138 h 338138"/>
              <a:gd name="connsiteX8" fmla="*/ 88106 w 1097756"/>
              <a:gd name="connsiteY8" fmla="*/ 302419 h 338138"/>
              <a:gd name="connsiteX9" fmla="*/ 0 w 1097756"/>
              <a:gd name="connsiteY9" fmla="*/ 176213 h 338138"/>
              <a:gd name="connsiteX10" fmla="*/ 162042 w 1097756"/>
              <a:gd name="connsiteY10" fmla="*/ 159588 h 338138"/>
              <a:gd name="connsiteX11" fmla="*/ 195263 w 1097756"/>
              <a:gd name="connsiteY11" fmla="*/ 159544 h 338138"/>
              <a:gd name="connsiteX12" fmla="*/ 602456 w 1097756"/>
              <a:gd name="connsiteY12" fmla="*/ 78582 h 338138"/>
              <a:gd name="connsiteX0" fmla="*/ 514350 w 1009650"/>
              <a:gd name="connsiteY0" fmla="*/ 78582 h 338138"/>
              <a:gd name="connsiteX1" fmla="*/ 766763 w 1009650"/>
              <a:gd name="connsiteY1" fmla="*/ 21432 h 338138"/>
              <a:gd name="connsiteX2" fmla="*/ 869157 w 1009650"/>
              <a:gd name="connsiteY2" fmla="*/ 0 h 338138"/>
              <a:gd name="connsiteX3" fmla="*/ 1009650 w 1009650"/>
              <a:gd name="connsiteY3" fmla="*/ 59532 h 338138"/>
              <a:gd name="connsiteX4" fmla="*/ 854869 w 1009650"/>
              <a:gd name="connsiteY4" fmla="*/ 178594 h 338138"/>
              <a:gd name="connsiteX5" fmla="*/ 595313 w 1009650"/>
              <a:gd name="connsiteY5" fmla="*/ 233363 h 338138"/>
              <a:gd name="connsiteX6" fmla="*/ 211932 w 1009650"/>
              <a:gd name="connsiteY6" fmla="*/ 319088 h 338138"/>
              <a:gd name="connsiteX7" fmla="*/ 114300 w 1009650"/>
              <a:gd name="connsiteY7" fmla="*/ 338138 h 338138"/>
              <a:gd name="connsiteX8" fmla="*/ 0 w 1009650"/>
              <a:gd name="connsiteY8" fmla="*/ 302419 h 338138"/>
              <a:gd name="connsiteX9" fmla="*/ 73936 w 1009650"/>
              <a:gd name="connsiteY9" fmla="*/ 159588 h 338138"/>
              <a:gd name="connsiteX10" fmla="*/ 107157 w 1009650"/>
              <a:gd name="connsiteY10" fmla="*/ 159544 h 338138"/>
              <a:gd name="connsiteX11" fmla="*/ 514350 w 1009650"/>
              <a:gd name="connsiteY11" fmla="*/ 78582 h 338138"/>
              <a:gd name="connsiteX0" fmla="*/ 440414 w 935714"/>
              <a:gd name="connsiteY0" fmla="*/ 78582 h 338138"/>
              <a:gd name="connsiteX1" fmla="*/ 692827 w 935714"/>
              <a:gd name="connsiteY1" fmla="*/ 21432 h 338138"/>
              <a:gd name="connsiteX2" fmla="*/ 795221 w 935714"/>
              <a:gd name="connsiteY2" fmla="*/ 0 h 338138"/>
              <a:gd name="connsiteX3" fmla="*/ 935714 w 935714"/>
              <a:gd name="connsiteY3" fmla="*/ 59532 h 338138"/>
              <a:gd name="connsiteX4" fmla="*/ 780933 w 935714"/>
              <a:gd name="connsiteY4" fmla="*/ 178594 h 338138"/>
              <a:gd name="connsiteX5" fmla="*/ 521377 w 935714"/>
              <a:gd name="connsiteY5" fmla="*/ 233363 h 338138"/>
              <a:gd name="connsiteX6" fmla="*/ 137996 w 935714"/>
              <a:gd name="connsiteY6" fmla="*/ 319088 h 338138"/>
              <a:gd name="connsiteX7" fmla="*/ 40364 w 935714"/>
              <a:gd name="connsiteY7" fmla="*/ 338138 h 338138"/>
              <a:gd name="connsiteX8" fmla="*/ 0 w 935714"/>
              <a:gd name="connsiteY8" fmla="*/ 159588 h 338138"/>
              <a:gd name="connsiteX9" fmla="*/ 33221 w 935714"/>
              <a:gd name="connsiteY9" fmla="*/ 159544 h 338138"/>
              <a:gd name="connsiteX10" fmla="*/ 440414 w 935714"/>
              <a:gd name="connsiteY10" fmla="*/ 78582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5714" h="338138">
                <a:moveTo>
                  <a:pt x="440414" y="78582"/>
                </a:moveTo>
                <a:lnTo>
                  <a:pt x="692827" y="21432"/>
                </a:lnTo>
                <a:lnTo>
                  <a:pt x="795221" y="0"/>
                </a:lnTo>
                <a:lnTo>
                  <a:pt x="935714" y="59532"/>
                </a:lnTo>
                <a:lnTo>
                  <a:pt x="780933" y="178594"/>
                </a:lnTo>
                <a:lnTo>
                  <a:pt x="521377" y="233363"/>
                </a:lnTo>
                <a:lnTo>
                  <a:pt x="137996" y="319088"/>
                </a:lnTo>
                <a:lnTo>
                  <a:pt x="40364" y="338138"/>
                </a:lnTo>
                <a:lnTo>
                  <a:pt x="0" y="159588"/>
                </a:lnTo>
                <a:lnTo>
                  <a:pt x="33221" y="159544"/>
                </a:lnTo>
                <a:lnTo>
                  <a:pt x="440414" y="785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FEFCA74-8590-485F-A8B0-F614B98F7A9A}"/>
              </a:ext>
            </a:extLst>
          </p:cNvPr>
          <p:cNvSpPr/>
          <p:nvPr/>
        </p:nvSpPr>
        <p:spPr>
          <a:xfrm>
            <a:off x="3829051" y="2705101"/>
            <a:ext cx="455613" cy="1217613"/>
          </a:xfrm>
          <a:custGeom>
            <a:avLst/>
            <a:gdLst>
              <a:gd name="connsiteX0" fmla="*/ 219075 w 454819"/>
              <a:gd name="connsiteY0" fmla="*/ 366713 h 1216819"/>
              <a:gd name="connsiteX1" fmla="*/ 233363 w 454819"/>
              <a:gd name="connsiteY1" fmla="*/ 290513 h 1216819"/>
              <a:gd name="connsiteX2" fmla="*/ 235744 w 454819"/>
              <a:gd name="connsiteY2" fmla="*/ 223838 h 1216819"/>
              <a:gd name="connsiteX3" fmla="*/ 226219 w 454819"/>
              <a:gd name="connsiteY3" fmla="*/ 190500 h 1216819"/>
              <a:gd name="connsiteX4" fmla="*/ 192881 w 454819"/>
              <a:gd name="connsiteY4" fmla="*/ 130969 h 1216819"/>
              <a:gd name="connsiteX5" fmla="*/ 164306 w 454819"/>
              <a:gd name="connsiteY5" fmla="*/ 78581 h 1216819"/>
              <a:gd name="connsiteX6" fmla="*/ 152400 w 454819"/>
              <a:gd name="connsiteY6" fmla="*/ 35719 h 1216819"/>
              <a:gd name="connsiteX7" fmla="*/ 154781 w 454819"/>
              <a:gd name="connsiteY7" fmla="*/ 19050 h 1216819"/>
              <a:gd name="connsiteX8" fmla="*/ 169069 w 454819"/>
              <a:gd name="connsiteY8" fmla="*/ 4763 h 1216819"/>
              <a:gd name="connsiteX9" fmla="*/ 197644 w 454819"/>
              <a:gd name="connsiteY9" fmla="*/ 0 h 1216819"/>
              <a:gd name="connsiteX10" fmla="*/ 230981 w 454819"/>
              <a:gd name="connsiteY10" fmla="*/ 4763 h 1216819"/>
              <a:gd name="connsiteX11" fmla="*/ 285750 w 454819"/>
              <a:gd name="connsiteY11" fmla="*/ 19050 h 1216819"/>
              <a:gd name="connsiteX12" fmla="*/ 330994 w 454819"/>
              <a:gd name="connsiteY12" fmla="*/ 33338 h 1216819"/>
              <a:gd name="connsiteX13" fmla="*/ 390525 w 454819"/>
              <a:gd name="connsiteY13" fmla="*/ 57150 h 1216819"/>
              <a:gd name="connsiteX14" fmla="*/ 419100 w 454819"/>
              <a:gd name="connsiteY14" fmla="*/ 57150 h 1216819"/>
              <a:gd name="connsiteX15" fmla="*/ 454819 w 454819"/>
              <a:gd name="connsiteY15" fmla="*/ 228600 h 1216819"/>
              <a:gd name="connsiteX16" fmla="*/ 442913 w 454819"/>
              <a:gd name="connsiteY16" fmla="*/ 338138 h 1216819"/>
              <a:gd name="connsiteX17" fmla="*/ 404813 w 454819"/>
              <a:gd name="connsiteY17" fmla="*/ 526256 h 1216819"/>
              <a:gd name="connsiteX18" fmla="*/ 335756 w 454819"/>
              <a:gd name="connsiteY18" fmla="*/ 778669 h 1216819"/>
              <a:gd name="connsiteX19" fmla="*/ 292894 w 454819"/>
              <a:gd name="connsiteY19" fmla="*/ 916781 h 1216819"/>
              <a:gd name="connsiteX20" fmla="*/ 245269 w 454819"/>
              <a:gd name="connsiteY20" fmla="*/ 1121569 h 1216819"/>
              <a:gd name="connsiteX21" fmla="*/ 214313 w 454819"/>
              <a:gd name="connsiteY21" fmla="*/ 1169194 h 1216819"/>
              <a:gd name="connsiteX22" fmla="*/ 180975 w 454819"/>
              <a:gd name="connsiteY22" fmla="*/ 1200150 h 1216819"/>
              <a:gd name="connsiteX23" fmla="*/ 145256 w 454819"/>
              <a:gd name="connsiteY23" fmla="*/ 1216819 h 1216819"/>
              <a:gd name="connsiteX24" fmla="*/ 100013 w 454819"/>
              <a:gd name="connsiteY24" fmla="*/ 1216819 h 1216819"/>
              <a:gd name="connsiteX25" fmla="*/ 59531 w 454819"/>
              <a:gd name="connsiteY25" fmla="*/ 1195388 h 1216819"/>
              <a:gd name="connsiteX26" fmla="*/ 33338 w 454819"/>
              <a:gd name="connsiteY26" fmla="*/ 1169194 h 1216819"/>
              <a:gd name="connsiteX27" fmla="*/ 9525 w 454819"/>
              <a:gd name="connsiteY27" fmla="*/ 1116806 h 1216819"/>
              <a:gd name="connsiteX28" fmla="*/ 0 w 454819"/>
              <a:gd name="connsiteY28" fmla="*/ 1071563 h 1216819"/>
              <a:gd name="connsiteX29" fmla="*/ 0 w 454819"/>
              <a:gd name="connsiteY29" fmla="*/ 1026319 h 1216819"/>
              <a:gd name="connsiteX30" fmla="*/ 23813 w 454819"/>
              <a:gd name="connsiteY30" fmla="*/ 962025 h 1216819"/>
              <a:gd name="connsiteX31" fmla="*/ 100013 w 454819"/>
              <a:gd name="connsiteY31" fmla="*/ 754856 h 1216819"/>
              <a:gd name="connsiteX32" fmla="*/ 171450 w 454819"/>
              <a:gd name="connsiteY32" fmla="*/ 533400 h 1216819"/>
              <a:gd name="connsiteX33" fmla="*/ 219075 w 454819"/>
              <a:gd name="connsiteY33" fmla="*/ 366713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819" h="1216819">
                <a:moveTo>
                  <a:pt x="219075" y="366713"/>
                </a:moveTo>
                <a:lnTo>
                  <a:pt x="233363" y="290513"/>
                </a:lnTo>
                <a:cubicBezTo>
                  <a:pt x="234186" y="268289"/>
                  <a:pt x="235744" y="246077"/>
                  <a:pt x="235744" y="223838"/>
                </a:cubicBezTo>
                <a:lnTo>
                  <a:pt x="226219" y="190500"/>
                </a:lnTo>
                <a:lnTo>
                  <a:pt x="192881" y="130969"/>
                </a:lnTo>
                <a:lnTo>
                  <a:pt x="164306" y="78581"/>
                </a:lnTo>
                <a:lnTo>
                  <a:pt x="152400" y="35719"/>
                </a:lnTo>
                <a:lnTo>
                  <a:pt x="154781" y="19050"/>
                </a:lnTo>
                <a:lnTo>
                  <a:pt x="169069" y="4763"/>
                </a:lnTo>
                <a:lnTo>
                  <a:pt x="197644" y="0"/>
                </a:lnTo>
                <a:lnTo>
                  <a:pt x="230981" y="4763"/>
                </a:lnTo>
                <a:lnTo>
                  <a:pt x="285750" y="19050"/>
                </a:lnTo>
                <a:lnTo>
                  <a:pt x="330994" y="33338"/>
                </a:lnTo>
                <a:cubicBezTo>
                  <a:pt x="393647" y="57435"/>
                  <a:pt x="415017" y="57150"/>
                  <a:pt x="390525" y="57150"/>
                </a:cubicBezTo>
                <a:lnTo>
                  <a:pt x="419100" y="57150"/>
                </a:lnTo>
                <a:lnTo>
                  <a:pt x="454819" y="228600"/>
                </a:lnTo>
                <a:lnTo>
                  <a:pt x="442913" y="338138"/>
                </a:lnTo>
                <a:lnTo>
                  <a:pt x="404813" y="526256"/>
                </a:lnTo>
                <a:lnTo>
                  <a:pt x="335756" y="778669"/>
                </a:lnTo>
                <a:lnTo>
                  <a:pt x="292894" y="916781"/>
                </a:lnTo>
                <a:lnTo>
                  <a:pt x="245269" y="1121569"/>
                </a:lnTo>
                <a:lnTo>
                  <a:pt x="214313" y="1169194"/>
                </a:lnTo>
                <a:lnTo>
                  <a:pt x="180975" y="1200150"/>
                </a:lnTo>
                <a:lnTo>
                  <a:pt x="145256" y="1216819"/>
                </a:lnTo>
                <a:lnTo>
                  <a:pt x="100013" y="1216819"/>
                </a:lnTo>
                <a:lnTo>
                  <a:pt x="59531" y="1195388"/>
                </a:lnTo>
                <a:lnTo>
                  <a:pt x="33338" y="1169194"/>
                </a:lnTo>
                <a:lnTo>
                  <a:pt x="9525" y="1116806"/>
                </a:lnTo>
                <a:lnTo>
                  <a:pt x="0" y="1071563"/>
                </a:lnTo>
                <a:lnTo>
                  <a:pt x="0" y="1026319"/>
                </a:lnTo>
                <a:lnTo>
                  <a:pt x="23813" y="962025"/>
                </a:lnTo>
                <a:lnTo>
                  <a:pt x="100013" y="754856"/>
                </a:lnTo>
                <a:lnTo>
                  <a:pt x="171450" y="533400"/>
                </a:lnTo>
                <a:lnTo>
                  <a:pt x="219075" y="3667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F0DE8F7-D6ED-43C4-A981-CAF4CB7CA516}"/>
              </a:ext>
            </a:extLst>
          </p:cNvPr>
          <p:cNvSpPr/>
          <p:nvPr/>
        </p:nvSpPr>
        <p:spPr>
          <a:xfrm>
            <a:off x="4065589" y="3360738"/>
            <a:ext cx="1087437" cy="444500"/>
          </a:xfrm>
          <a:custGeom>
            <a:avLst/>
            <a:gdLst>
              <a:gd name="connsiteX0" fmla="*/ 447675 w 1088231"/>
              <a:gd name="connsiteY0" fmla="*/ 347662 h 445294"/>
              <a:gd name="connsiteX1" fmla="*/ 566737 w 1088231"/>
              <a:gd name="connsiteY1" fmla="*/ 316706 h 445294"/>
              <a:gd name="connsiteX2" fmla="*/ 669131 w 1088231"/>
              <a:gd name="connsiteY2" fmla="*/ 283369 h 445294"/>
              <a:gd name="connsiteX3" fmla="*/ 747712 w 1088231"/>
              <a:gd name="connsiteY3" fmla="*/ 257175 h 445294"/>
              <a:gd name="connsiteX4" fmla="*/ 773906 w 1088231"/>
              <a:gd name="connsiteY4" fmla="*/ 250031 h 445294"/>
              <a:gd name="connsiteX5" fmla="*/ 785812 w 1088231"/>
              <a:gd name="connsiteY5" fmla="*/ 252412 h 445294"/>
              <a:gd name="connsiteX6" fmla="*/ 802481 w 1088231"/>
              <a:gd name="connsiteY6" fmla="*/ 259556 h 445294"/>
              <a:gd name="connsiteX7" fmla="*/ 816769 w 1088231"/>
              <a:gd name="connsiteY7" fmla="*/ 271462 h 445294"/>
              <a:gd name="connsiteX8" fmla="*/ 1088231 w 1088231"/>
              <a:gd name="connsiteY8" fmla="*/ 109537 h 445294"/>
              <a:gd name="connsiteX9" fmla="*/ 1050131 w 1088231"/>
              <a:gd name="connsiteY9" fmla="*/ 78581 h 445294"/>
              <a:gd name="connsiteX10" fmla="*/ 1009650 w 1088231"/>
              <a:gd name="connsiteY10" fmla="*/ 54769 h 445294"/>
              <a:gd name="connsiteX11" fmla="*/ 945356 w 1088231"/>
              <a:gd name="connsiteY11" fmla="*/ 19050 h 445294"/>
              <a:gd name="connsiteX12" fmla="*/ 912019 w 1088231"/>
              <a:gd name="connsiteY12" fmla="*/ 0 h 445294"/>
              <a:gd name="connsiteX13" fmla="*/ 897731 w 1088231"/>
              <a:gd name="connsiteY13" fmla="*/ 9525 h 445294"/>
              <a:gd name="connsiteX14" fmla="*/ 816769 w 1088231"/>
              <a:gd name="connsiteY14" fmla="*/ 50006 h 445294"/>
              <a:gd name="connsiteX15" fmla="*/ 683419 w 1088231"/>
              <a:gd name="connsiteY15" fmla="*/ 92869 h 445294"/>
              <a:gd name="connsiteX16" fmla="*/ 578644 w 1088231"/>
              <a:gd name="connsiteY16" fmla="*/ 126206 h 445294"/>
              <a:gd name="connsiteX17" fmla="*/ 442912 w 1088231"/>
              <a:gd name="connsiteY17" fmla="*/ 164306 h 445294"/>
              <a:gd name="connsiteX18" fmla="*/ 335756 w 1088231"/>
              <a:gd name="connsiteY18" fmla="*/ 192881 h 445294"/>
              <a:gd name="connsiteX19" fmla="*/ 192881 w 1088231"/>
              <a:gd name="connsiteY19" fmla="*/ 226219 h 445294"/>
              <a:gd name="connsiteX20" fmla="*/ 111919 w 1088231"/>
              <a:gd name="connsiteY20" fmla="*/ 240506 h 445294"/>
              <a:gd name="connsiteX21" fmla="*/ 26194 w 1088231"/>
              <a:gd name="connsiteY21" fmla="*/ 242887 h 445294"/>
              <a:gd name="connsiteX22" fmla="*/ 2381 w 1088231"/>
              <a:gd name="connsiteY22" fmla="*/ 440531 h 445294"/>
              <a:gd name="connsiteX23" fmla="*/ 0 w 1088231"/>
              <a:gd name="connsiteY23" fmla="*/ 445294 h 445294"/>
              <a:gd name="connsiteX24" fmla="*/ 64294 w 1088231"/>
              <a:gd name="connsiteY24" fmla="*/ 442912 h 445294"/>
              <a:gd name="connsiteX25" fmla="*/ 135731 w 1088231"/>
              <a:gd name="connsiteY25" fmla="*/ 423862 h 445294"/>
              <a:gd name="connsiteX26" fmla="*/ 273844 w 1088231"/>
              <a:gd name="connsiteY26" fmla="*/ 388144 h 445294"/>
              <a:gd name="connsiteX27" fmla="*/ 447675 w 1088231"/>
              <a:gd name="connsiteY27" fmla="*/ 347662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88231" h="445294">
                <a:moveTo>
                  <a:pt x="447675" y="347662"/>
                </a:moveTo>
                <a:lnTo>
                  <a:pt x="566737" y="316706"/>
                </a:lnTo>
                <a:lnTo>
                  <a:pt x="669131" y="283369"/>
                </a:lnTo>
                <a:lnTo>
                  <a:pt x="747712" y="257175"/>
                </a:lnTo>
                <a:lnTo>
                  <a:pt x="773906" y="250031"/>
                </a:lnTo>
                <a:lnTo>
                  <a:pt x="785812" y="252412"/>
                </a:lnTo>
                <a:lnTo>
                  <a:pt x="802481" y="259556"/>
                </a:lnTo>
                <a:lnTo>
                  <a:pt x="816769" y="271462"/>
                </a:lnTo>
                <a:lnTo>
                  <a:pt x="1088231" y="109537"/>
                </a:lnTo>
                <a:lnTo>
                  <a:pt x="1050131" y="78581"/>
                </a:lnTo>
                <a:lnTo>
                  <a:pt x="1009650" y="54769"/>
                </a:lnTo>
                <a:lnTo>
                  <a:pt x="945356" y="19050"/>
                </a:lnTo>
                <a:lnTo>
                  <a:pt x="912019" y="0"/>
                </a:lnTo>
                <a:lnTo>
                  <a:pt x="897731" y="9525"/>
                </a:lnTo>
                <a:lnTo>
                  <a:pt x="816769" y="50006"/>
                </a:lnTo>
                <a:lnTo>
                  <a:pt x="683419" y="92869"/>
                </a:lnTo>
                <a:lnTo>
                  <a:pt x="578644" y="126206"/>
                </a:lnTo>
                <a:lnTo>
                  <a:pt x="442912" y="164306"/>
                </a:lnTo>
                <a:lnTo>
                  <a:pt x="335756" y="192881"/>
                </a:lnTo>
                <a:lnTo>
                  <a:pt x="192881" y="226219"/>
                </a:lnTo>
                <a:lnTo>
                  <a:pt x="111919" y="240506"/>
                </a:lnTo>
                <a:lnTo>
                  <a:pt x="26194" y="242887"/>
                </a:lnTo>
                <a:lnTo>
                  <a:pt x="2381" y="440531"/>
                </a:lnTo>
                <a:lnTo>
                  <a:pt x="0" y="445294"/>
                </a:lnTo>
                <a:lnTo>
                  <a:pt x="64294" y="442912"/>
                </a:lnTo>
                <a:lnTo>
                  <a:pt x="135731" y="423862"/>
                </a:lnTo>
                <a:lnTo>
                  <a:pt x="273844" y="388144"/>
                </a:lnTo>
                <a:lnTo>
                  <a:pt x="447675" y="3476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53160A-8F7E-4B05-B817-6AA2DE442BB8}"/>
              </a:ext>
            </a:extLst>
          </p:cNvPr>
          <p:cNvSpPr/>
          <p:nvPr/>
        </p:nvSpPr>
        <p:spPr>
          <a:xfrm>
            <a:off x="4254501" y="3452813"/>
            <a:ext cx="1006475" cy="2386012"/>
          </a:xfrm>
          <a:custGeom>
            <a:avLst/>
            <a:gdLst>
              <a:gd name="connsiteX0" fmla="*/ 279400 w 1006475"/>
              <a:gd name="connsiteY0" fmla="*/ 1444625 h 2314575"/>
              <a:gd name="connsiteX1" fmla="*/ 196850 w 1006475"/>
              <a:gd name="connsiteY1" fmla="*/ 1612900 h 2314575"/>
              <a:gd name="connsiteX2" fmla="*/ 114300 w 1006475"/>
              <a:gd name="connsiteY2" fmla="*/ 1746250 h 2314575"/>
              <a:gd name="connsiteX3" fmla="*/ 73025 w 1006475"/>
              <a:gd name="connsiteY3" fmla="*/ 1787525 h 2314575"/>
              <a:gd name="connsiteX4" fmla="*/ 0 w 1006475"/>
              <a:gd name="connsiteY4" fmla="*/ 2314575 h 2314575"/>
              <a:gd name="connsiteX5" fmla="*/ 34925 w 1006475"/>
              <a:gd name="connsiteY5" fmla="*/ 2311400 h 2314575"/>
              <a:gd name="connsiteX6" fmla="*/ 82550 w 1006475"/>
              <a:gd name="connsiteY6" fmla="*/ 2289175 h 2314575"/>
              <a:gd name="connsiteX7" fmla="*/ 127000 w 1006475"/>
              <a:gd name="connsiteY7" fmla="*/ 2247900 h 2314575"/>
              <a:gd name="connsiteX8" fmla="*/ 190500 w 1006475"/>
              <a:gd name="connsiteY8" fmla="*/ 2168525 h 2314575"/>
              <a:gd name="connsiteX9" fmla="*/ 266700 w 1006475"/>
              <a:gd name="connsiteY9" fmla="*/ 2057400 h 2314575"/>
              <a:gd name="connsiteX10" fmla="*/ 377825 w 1006475"/>
              <a:gd name="connsiteY10" fmla="*/ 1851025 h 2314575"/>
              <a:gd name="connsiteX11" fmla="*/ 473075 w 1006475"/>
              <a:gd name="connsiteY11" fmla="*/ 1641475 h 2314575"/>
              <a:gd name="connsiteX12" fmla="*/ 552450 w 1006475"/>
              <a:gd name="connsiteY12" fmla="*/ 1457325 h 2314575"/>
              <a:gd name="connsiteX13" fmla="*/ 622300 w 1006475"/>
              <a:gd name="connsiteY13" fmla="*/ 1263650 h 2314575"/>
              <a:gd name="connsiteX14" fmla="*/ 698500 w 1006475"/>
              <a:gd name="connsiteY14" fmla="*/ 1041400 h 2314575"/>
              <a:gd name="connsiteX15" fmla="*/ 790575 w 1006475"/>
              <a:gd name="connsiteY15" fmla="*/ 742950 h 2314575"/>
              <a:gd name="connsiteX16" fmla="*/ 869950 w 1006475"/>
              <a:gd name="connsiteY16" fmla="*/ 460375 h 2314575"/>
              <a:gd name="connsiteX17" fmla="*/ 895350 w 1006475"/>
              <a:gd name="connsiteY17" fmla="*/ 339725 h 2314575"/>
              <a:gd name="connsiteX18" fmla="*/ 911225 w 1006475"/>
              <a:gd name="connsiteY18" fmla="*/ 257175 h 2314575"/>
              <a:gd name="connsiteX19" fmla="*/ 927100 w 1006475"/>
              <a:gd name="connsiteY19" fmla="*/ 219075 h 2314575"/>
              <a:gd name="connsiteX20" fmla="*/ 952500 w 1006475"/>
              <a:gd name="connsiteY20" fmla="*/ 174625 h 2314575"/>
              <a:gd name="connsiteX21" fmla="*/ 984250 w 1006475"/>
              <a:gd name="connsiteY21" fmla="*/ 136525 h 2314575"/>
              <a:gd name="connsiteX22" fmla="*/ 1003300 w 1006475"/>
              <a:gd name="connsiteY22" fmla="*/ 107950 h 2314575"/>
              <a:gd name="connsiteX23" fmla="*/ 1006475 w 1006475"/>
              <a:gd name="connsiteY23" fmla="*/ 85725 h 2314575"/>
              <a:gd name="connsiteX24" fmla="*/ 1006475 w 1006475"/>
              <a:gd name="connsiteY24" fmla="*/ 66675 h 2314575"/>
              <a:gd name="connsiteX25" fmla="*/ 981075 w 1006475"/>
              <a:gd name="connsiteY25" fmla="*/ 25400 h 2314575"/>
              <a:gd name="connsiteX26" fmla="*/ 930275 w 1006475"/>
              <a:gd name="connsiteY26" fmla="*/ 0 h 2314575"/>
              <a:gd name="connsiteX27" fmla="*/ 568325 w 1006475"/>
              <a:gd name="connsiteY27" fmla="*/ 79375 h 2314575"/>
              <a:gd name="connsiteX28" fmla="*/ 612775 w 1006475"/>
              <a:gd name="connsiteY28" fmla="*/ 95250 h 2314575"/>
              <a:gd name="connsiteX29" fmla="*/ 628650 w 1006475"/>
              <a:gd name="connsiteY29" fmla="*/ 114300 h 2314575"/>
              <a:gd name="connsiteX30" fmla="*/ 641350 w 1006475"/>
              <a:gd name="connsiteY30" fmla="*/ 139700 h 2314575"/>
              <a:gd name="connsiteX31" fmla="*/ 647700 w 1006475"/>
              <a:gd name="connsiteY31" fmla="*/ 165100 h 2314575"/>
              <a:gd name="connsiteX32" fmla="*/ 650875 w 1006475"/>
              <a:gd name="connsiteY32" fmla="*/ 200025 h 2314575"/>
              <a:gd name="connsiteX33" fmla="*/ 647700 w 1006475"/>
              <a:gd name="connsiteY33" fmla="*/ 257175 h 2314575"/>
              <a:gd name="connsiteX34" fmla="*/ 644525 w 1006475"/>
              <a:gd name="connsiteY34" fmla="*/ 307975 h 2314575"/>
              <a:gd name="connsiteX35" fmla="*/ 606425 w 1006475"/>
              <a:gd name="connsiteY35" fmla="*/ 488950 h 2314575"/>
              <a:gd name="connsiteX36" fmla="*/ 511175 w 1006475"/>
              <a:gd name="connsiteY36" fmla="*/ 835025 h 2314575"/>
              <a:gd name="connsiteX37" fmla="*/ 396875 w 1006475"/>
              <a:gd name="connsiteY37" fmla="*/ 1177925 h 2314575"/>
              <a:gd name="connsiteX38" fmla="*/ 279400 w 1006475"/>
              <a:gd name="connsiteY38" fmla="*/ 1444625 h 2314575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568325 w 1006475"/>
              <a:gd name="connsiteY27" fmla="*/ 150837 h 2386037"/>
              <a:gd name="connsiteX28" fmla="*/ 612775 w 1006475"/>
              <a:gd name="connsiteY28" fmla="*/ 166712 h 2386037"/>
              <a:gd name="connsiteX29" fmla="*/ 628650 w 1006475"/>
              <a:gd name="connsiteY29" fmla="*/ 185762 h 2386037"/>
              <a:gd name="connsiteX30" fmla="*/ 641350 w 1006475"/>
              <a:gd name="connsiteY30" fmla="*/ 211162 h 2386037"/>
              <a:gd name="connsiteX31" fmla="*/ 647700 w 1006475"/>
              <a:gd name="connsiteY31" fmla="*/ 236562 h 2386037"/>
              <a:gd name="connsiteX32" fmla="*/ 650875 w 1006475"/>
              <a:gd name="connsiteY32" fmla="*/ 271487 h 2386037"/>
              <a:gd name="connsiteX33" fmla="*/ 647700 w 1006475"/>
              <a:gd name="connsiteY33" fmla="*/ 328637 h 2386037"/>
              <a:gd name="connsiteX34" fmla="*/ 644525 w 1006475"/>
              <a:gd name="connsiteY34" fmla="*/ 379437 h 2386037"/>
              <a:gd name="connsiteX35" fmla="*/ 606425 w 1006475"/>
              <a:gd name="connsiteY35" fmla="*/ 560412 h 2386037"/>
              <a:gd name="connsiteX36" fmla="*/ 511175 w 1006475"/>
              <a:gd name="connsiteY36" fmla="*/ 906487 h 2386037"/>
              <a:gd name="connsiteX37" fmla="*/ 396875 w 1006475"/>
              <a:gd name="connsiteY37" fmla="*/ 1249387 h 2386037"/>
              <a:gd name="connsiteX38" fmla="*/ 279400 w 1006475"/>
              <a:gd name="connsiteY38" fmla="*/ 1516087 h 2386037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734219 w 1006475"/>
              <a:gd name="connsiteY27" fmla="*/ 71462 h 2386037"/>
              <a:gd name="connsiteX28" fmla="*/ 568325 w 1006475"/>
              <a:gd name="connsiteY28" fmla="*/ 150837 h 2386037"/>
              <a:gd name="connsiteX29" fmla="*/ 612775 w 1006475"/>
              <a:gd name="connsiteY29" fmla="*/ 166712 h 2386037"/>
              <a:gd name="connsiteX30" fmla="*/ 628650 w 1006475"/>
              <a:gd name="connsiteY30" fmla="*/ 185762 h 2386037"/>
              <a:gd name="connsiteX31" fmla="*/ 641350 w 1006475"/>
              <a:gd name="connsiteY31" fmla="*/ 211162 h 2386037"/>
              <a:gd name="connsiteX32" fmla="*/ 647700 w 1006475"/>
              <a:gd name="connsiteY32" fmla="*/ 236562 h 2386037"/>
              <a:gd name="connsiteX33" fmla="*/ 650875 w 1006475"/>
              <a:gd name="connsiteY33" fmla="*/ 271487 h 2386037"/>
              <a:gd name="connsiteX34" fmla="*/ 647700 w 1006475"/>
              <a:gd name="connsiteY34" fmla="*/ 328637 h 2386037"/>
              <a:gd name="connsiteX35" fmla="*/ 644525 w 1006475"/>
              <a:gd name="connsiteY35" fmla="*/ 379437 h 2386037"/>
              <a:gd name="connsiteX36" fmla="*/ 606425 w 1006475"/>
              <a:gd name="connsiteY36" fmla="*/ 560412 h 2386037"/>
              <a:gd name="connsiteX37" fmla="*/ 511175 w 1006475"/>
              <a:gd name="connsiteY37" fmla="*/ 906487 h 2386037"/>
              <a:gd name="connsiteX38" fmla="*/ 396875 w 1006475"/>
              <a:gd name="connsiteY38" fmla="*/ 1249387 h 2386037"/>
              <a:gd name="connsiteX39" fmla="*/ 279400 w 1006475"/>
              <a:gd name="connsiteY39" fmla="*/ 1516087 h 2386037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734219 w 1006475"/>
              <a:gd name="connsiteY27" fmla="*/ 71462 h 2386037"/>
              <a:gd name="connsiteX28" fmla="*/ 612775 w 1006475"/>
              <a:gd name="connsiteY28" fmla="*/ 166712 h 2386037"/>
              <a:gd name="connsiteX29" fmla="*/ 628650 w 1006475"/>
              <a:gd name="connsiteY29" fmla="*/ 185762 h 2386037"/>
              <a:gd name="connsiteX30" fmla="*/ 641350 w 1006475"/>
              <a:gd name="connsiteY30" fmla="*/ 211162 h 2386037"/>
              <a:gd name="connsiteX31" fmla="*/ 647700 w 1006475"/>
              <a:gd name="connsiteY31" fmla="*/ 236562 h 2386037"/>
              <a:gd name="connsiteX32" fmla="*/ 650875 w 1006475"/>
              <a:gd name="connsiteY32" fmla="*/ 271487 h 2386037"/>
              <a:gd name="connsiteX33" fmla="*/ 647700 w 1006475"/>
              <a:gd name="connsiteY33" fmla="*/ 328637 h 2386037"/>
              <a:gd name="connsiteX34" fmla="*/ 644525 w 1006475"/>
              <a:gd name="connsiteY34" fmla="*/ 379437 h 2386037"/>
              <a:gd name="connsiteX35" fmla="*/ 606425 w 1006475"/>
              <a:gd name="connsiteY35" fmla="*/ 560412 h 2386037"/>
              <a:gd name="connsiteX36" fmla="*/ 511175 w 1006475"/>
              <a:gd name="connsiteY36" fmla="*/ 906487 h 2386037"/>
              <a:gd name="connsiteX37" fmla="*/ 396875 w 1006475"/>
              <a:gd name="connsiteY37" fmla="*/ 1249387 h 2386037"/>
              <a:gd name="connsiteX38" fmla="*/ 279400 w 1006475"/>
              <a:gd name="connsiteY38" fmla="*/ 1516087 h 23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06475" h="2386037">
                <a:moveTo>
                  <a:pt x="279400" y="1516087"/>
                </a:moveTo>
                <a:lnTo>
                  <a:pt x="196850" y="1684362"/>
                </a:lnTo>
                <a:lnTo>
                  <a:pt x="114300" y="1817712"/>
                </a:lnTo>
                <a:lnTo>
                  <a:pt x="73025" y="1858987"/>
                </a:lnTo>
                <a:lnTo>
                  <a:pt x="0" y="2386037"/>
                </a:lnTo>
                <a:lnTo>
                  <a:pt x="34925" y="2382862"/>
                </a:lnTo>
                <a:lnTo>
                  <a:pt x="82550" y="2360637"/>
                </a:lnTo>
                <a:lnTo>
                  <a:pt x="127000" y="2319362"/>
                </a:lnTo>
                <a:lnTo>
                  <a:pt x="190500" y="2239987"/>
                </a:lnTo>
                <a:lnTo>
                  <a:pt x="266700" y="2128862"/>
                </a:lnTo>
                <a:lnTo>
                  <a:pt x="377825" y="1922487"/>
                </a:lnTo>
                <a:lnTo>
                  <a:pt x="473075" y="1712937"/>
                </a:lnTo>
                <a:lnTo>
                  <a:pt x="552450" y="1528787"/>
                </a:lnTo>
                <a:lnTo>
                  <a:pt x="622300" y="1335112"/>
                </a:lnTo>
                <a:lnTo>
                  <a:pt x="698500" y="1112862"/>
                </a:lnTo>
                <a:lnTo>
                  <a:pt x="790575" y="814412"/>
                </a:lnTo>
                <a:lnTo>
                  <a:pt x="869950" y="531837"/>
                </a:lnTo>
                <a:lnTo>
                  <a:pt x="895350" y="411187"/>
                </a:lnTo>
                <a:lnTo>
                  <a:pt x="911225" y="328637"/>
                </a:lnTo>
                <a:lnTo>
                  <a:pt x="927100" y="290537"/>
                </a:lnTo>
                <a:lnTo>
                  <a:pt x="952500" y="246087"/>
                </a:lnTo>
                <a:lnTo>
                  <a:pt x="984250" y="207987"/>
                </a:lnTo>
                <a:lnTo>
                  <a:pt x="1003300" y="179412"/>
                </a:lnTo>
                <a:lnTo>
                  <a:pt x="1006475" y="157187"/>
                </a:lnTo>
                <a:lnTo>
                  <a:pt x="1006475" y="138137"/>
                </a:lnTo>
                <a:lnTo>
                  <a:pt x="981075" y="96862"/>
                </a:lnTo>
                <a:lnTo>
                  <a:pt x="882615" y="0"/>
                </a:lnTo>
                <a:lnTo>
                  <a:pt x="734219" y="71462"/>
                </a:lnTo>
                <a:lnTo>
                  <a:pt x="612775" y="166712"/>
                </a:lnTo>
                <a:lnTo>
                  <a:pt x="628650" y="185762"/>
                </a:lnTo>
                <a:lnTo>
                  <a:pt x="641350" y="211162"/>
                </a:lnTo>
                <a:lnTo>
                  <a:pt x="647700" y="236562"/>
                </a:lnTo>
                <a:lnTo>
                  <a:pt x="650875" y="271487"/>
                </a:lnTo>
                <a:lnTo>
                  <a:pt x="647700" y="328637"/>
                </a:lnTo>
                <a:lnTo>
                  <a:pt x="644525" y="379437"/>
                </a:lnTo>
                <a:lnTo>
                  <a:pt x="606425" y="560412"/>
                </a:lnTo>
                <a:lnTo>
                  <a:pt x="511175" y="906487"/>
                </a:lnTo>
                <a:lnTo>
                  <a:pt x="396875" y="1249387"/>
                </a:lnTo>
                <a:lnTo>
                  <a:pt x="279400" y="1516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97EAFCC-D65A-4289-A7FF-DE35ABEC5F96}"/>
              </a:ext>
            </a:extLst>
          </p:cNvPr>
          <p:cNvSpPr/>
          <p:nvPr/>
        </p:nvSpPr>
        <p:spPr>
          <a:xfrm>
            <a:off x="3798889" y="5113339"/>
            <a:ext cx="592137" cy="727075"/>
          </a:xfrm>
          <a:custGeom>
            <a:avLst/>
            <a:gdLst>
              <a:gd name="connsiteX0" fmla="*/ 188119 w 592931"/>
              <a:gd name="connsiteY0" fmla="*/ 88106 h 728662"/>
              <a:gd name="connsiteX1" fmla="*/ 323850 w 592931"/>
              <a:gd name="connsiteY1" fmla="*/ 154781 h 728662"/>
              <a:gd name="connsiteX2" fmla="*/ 421481 w 592931"/>
              <a:gd name="connsiteY2" fmla="*/ 202406 h 728662"/>
              <a:gd name="connsiteX3" fmla="*/ 471487 w 592931"/>
              <a:gd name="connsiteY3" fmla="*/ 219075 h 728662"/>
              <a:gd name="connsiteX4" fmla="*/ 492919 w 592931"/>
              <a:gd name="connsiteY4" fmla="*/ 221456 h 728662"/>
              <a:gd name="connsiteX5" fmla="*/ 511969 w 592931"/>
              <a:gd name="connsiteY5" fmla="*/ 214312 h 728662"/>
              <a:gd name="connsiteX6" fmla="*/ 592931 w 592931"/>
              <a:gd name="connsiteY6" fmla="*/ 157162 h 728662"/>
              <a:gd name="connsiteX7" fmla="*/ 483394 w 592931"/>
              <a:gd name="connsiteY7" fmla="*/ 721519 h 728662"/>
              <a:gd name="connsiteX8" fmla="*/ 445294 w 592931"/>
              <a:gd name="connsiteY8" fmla="*/ 728662 h 728662"/>
              <a:gd name="connsiteX9" fmla="*/ 428625 w 592931"/>
              <a:gd name="connsiteY9" fmla="*/ 719137 h 728662"/>
              <a:gd name="connsiteX10" fmla="*/ 409575 w 592931"/>
              <a:gd name="connsiteY10" fmla="*/ 681037 h 728662"/>
              <a:gd name="connsiteX11" fmla="*/ 385762 w 592931"/>
              <a:gd name="connsiteY11" fmla="*/ 628650 h 728662"/>
              <a:gd name="connsiteX12" fmla="*/ 359569 w 592931"/>
              <a:gd name="connsiteY12" fmla="*/ 547687 h 728662"/>
              <a:gd name="connsiteX13" fmla="*/ 323850 w 592931"/>
              <a:gd name="connsiteY13" fmla="*/ 457200 h 728662"/>
              <a:gd name="connsiteX14" fmla="*/ 269081 w 592931"/>
              <a:gd name="connsiteY14" fmla="*/ 369094 h 728662"/>
              <a:gd name="connsiteX15" fmla="*/ 211931 w 592931"/>
              <a:gd name="connsiteY15" fmla="*/ 283369 h 728662"/>
              <a:gd name="connsiteX16" fmla="*/ 109537 w 592931"/>
              <a:gd name="connsiteY16" fmla="*/ 173831 h 728662"/>
              <a:gd name="connsiteX17" fmla="*/ 40481 w 592931"/>
              <a:gd name="connsiteY17" fmla="*/ 104775 h 728662"/>
              <a:gd name="connsiteX18" fmla="*/ 7144 w 592931"/>
              <a:gd name="connsiteY18" fmla="*/ 47625 h 728662"/>
              <a:gd name="connsiteX19" fmla="*/ 0 w 592931"/>
              <a:gd name="connsiteY19" fmla="*/ 16669 h 728662"/>
              <a:gd name="connsiteX20" fmla="*/ 9525 w 592931"/>
              <a:gd name="connsiteY20" fmla="*/ 0 h 728662"/>
              <a:gd name="connsiteX21" fmla="*/ 28575 w 592931"/>
              <a:gd name="connsiteY21" fmla="*/ 0 h 728662"/>
              <a:gd name="connsiteX22" fmla="*/ 69056 w 592931"/>
              <a:gd name="connsiteY22" fmla="*/ 16669 h 728662"/>
              <a:gd name="connsiteX23" fmla="*/ 188119 w 592931"/>
              <a:gd name="connsiteY23" fmla="*/ 88106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2931" h="728662">
                <a:moveTo>
                  <a:pt x="188119" y="88106"/>
                </a:moveTo>
                <a:lnTo>
                  <a:pt x="323850" y="154781"/>
                </a:lnTo>
                <a:lnTo>
                  <a:pt x="421481" y="202406"/>
                </a:lnTo>
                <a:lnTo>
                  <a:pt x="471487" y="219075"/>
                </a:lnTo>
                <a:lnTo>
                  <a:pt x="492919" y="221456"/>
                </a:lnTo>
                <a:lnTo>
                  <a:pt x="511969" y="214312"/>
                </a:lnTo>
                <a:lnTo>
                  <a:pt x="592931" y="157162"/>
                </a:lnTo>
                <a:lnTo>
                  <a:pt x="483394" y="721519"/>
                </a:lnTo>
                <a:lnTo>
                  <a:pt x="445294" y="728662"/>
                </a:lnTo>
                <a:lnTo>
                  <a:pt x="428625" y="719137"/>
                </a:lnTo>
                <a:lnTo>
                  <a:pt x="409575" y="681037"/>
                </a:lnTo>
                <a:lnTo>
                  <a:pt x="385762" y="628650"/>
                </a:lnTo>
                <a:lnTo>
                  <a:pt x="359569" y="547687"/>
                </a:lnTo>
                <a:lnTo>
                  <a:pt x="323850" y="457200"/>
                </a:lnTo>
                <a:lnTo>
                  <a:pt x="269081" y="369094"/>
                </a:lnTo>
                <a:lnTo>
                  <a:pt x="211931" y="283369"/>
                </a:lnTo>
                <a:lnTo>
                  <a:pt x="109537" y="173831"/>
                </a:lnTo>
                <a:lnTo>
                  <a:pt x="40481" y="104775"/>
                </a:lnTo>
                <a:lnTo>
                  <a:pt x="7144" y="47625"/>
                </a:lnTo>
                <a:lnTo>
                  <a:pt x="0" y="16669"/>
                </a:lnTo>
                <a:lnTo>
                  <a:pt x="9525" y="0"/>
                </a:lnTo>
                <a:lnTo>
                  <a:pt x="28575" y="0"/>
                </a:lnTo>
                <a:lnTo>
                  <a:pt x="69056" y="16669"/>
                </a:lnTo>
                <a:lnTo>
                  <a:pt x="188119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9BFC3B6-122B-40E7-9604-63A15E23517B}"/>
              </a:ext>
            </a:extLst>
          </p:cNvPr>
          <p:cNvSpPr/>
          <p:nvPr/>
        </p:nvSpPr>
        <p:spPr>
          <a:xfrm>
            <a:off x="5648326" y="2420939"/>
            <a:ext cx="2132013" cy="676275"/>
          </a:xfrm>
          <a:custGeom>
            <a:avLst/>
            <a:gdLst>
              <a:gd name="connsiteX0" fmla="*/ 1157288 w 2131219"/>
              <a:gd name="connsiteY0" fmla="*/ 150019 h 676275"/>
              <a:gd name="connsiteX1" fmla="*/ 721519 w 2131219"/>
              <a:gd name="connsiteY1" fmla="*/ 247650 h 676275"/>
              <a:gd name="connsiteX2" fmla="*/ 400050 w 2131219"/>
              <a:gd name="connsiteY2" fmla="*/ 314325 h 676275"/>
              <a:gd name="connsiteX3" fmla="*/ 340519 w 2131219"/>
              <a:gd name="connsiteY3" fmla="*/ 326232 h 676275"/>
              <a:gd name="connsiteX4" fmla="*/ 328613 w 2131219"/>
              <a:gd name="connsiteY4" fmla="*/ 316707 h 676275"/>
              <a:gd name="connsiteX5" fmla="*/ 345281 w 2131219"/>
              <a:gd name="connsiteY5" fmla="*/ 264319 h 676275"/>
              <a:gd name="connsiteX6" fmla="*/ 4763 w 2131219"/>
              <a:gd name="connsiteY6" fmla="*/ 397669 h 676275"/>
              <a:gd name="connsiteX7" fmla="*/ 0 w 2131219"/>
              <a:gd name="connsiteY7" fmla="*/ 435769 h 676275"/>
              <a:gd name="connsiteX8" fmla="*/ 7144 w 2131219"/>
              <a:gd name="connsiteY8" fmla="*/ 473869 h 676275"/>
              <a:gd name="connsiteX9" fmla="*/ 23813 w 2131219"/>
              <a:gd name="connsiteY9" fmla="*/ 528638 h 676275"/>
              <a:gd name="connsiteX10" fmla="*/ 40481 w 2131219"/>
              <a:gd name="connsiteY10" fmla="*/ 571500 h 676275"/>
              <a:gd name="connsiteX11" fmla="*/ 59531 w 2131219"/>
              <a:gd name="connsiteY11" fmla="*/ 609600 h 676275"/>
              <a:gd name="connsiteX12" fmla="*/ 76200 w 2131219"/>
              <a:gd name="connsiteY12" fmla="*/ 633413 h 676275"/>
              <a:gd name="connsiteX13" fmla="*/ 90488 w 2131219"/>
              <a:gd name="connsiteY13" fmla="*/ 650082 h 676275"/>
              <a:gd name="connsiteX14" fmla="*/ 107156 w 2131219"/>
              <a:gd name="connsiteY14" fmla="*/ 666750 h 676275"/>
              <a:gd name="connsiteX15" fmla="*/ 116681 w 2131219"/>
              <a:gd name="connsiteY15" fmla="*/ 671513 h 676275"/>
              <a:gd name="connsiteX16" fmla="*/ 142875 w 2131219"/>
              <a:gd name="connsiteY16" fmla="*/ 676275 h 676275"/>
              <a:gd name="connsiteX17" fmla="*/ 176213 w 2131219"/>
              <a:gd name="connsiteY17" fmla="*/ 676275 h 676275"/>
              <a:gd name="connsiteX18" fmla="*/ 221456 w 2131219"/>
              <a:gd name="connsiteY18" fmla="*/ 664369 h 676275"/>
              <a:gd name="connsiteX19" fmla="*/ 261938 w 2131219"/>
              <a:gd name="connsiteY19" fmla="*/ 645319 h 676275"/>
              <a:gd name="connsiteX20" fmla="*/ 292894 w 2131219"/>
              <a:gd name="connsiteY20" fmla="*/ 621507 h 676275"/>
              <a:gd name="connsiteX21" fmla="*/ 326231 w 2131219"/>
              <a:gd name="connsiteY21" fmla="*/ 597694 h 676275"/>
              <a:gd name="connsiteX22" fmla="*/ 459581 w 2131219"/>
              <a:gd name="connsiteY22" fmla="*/ 552450 h 676275"/>
              <a:gd name="connsiteX23" fmla="*/ 747713 w 2131219"/>
              <a:gd name="connsiteY23" fmla="*/ 464344 h 676275"/>
              <a:gd name="connsiteX24" fmla="*/ 890588 w 2131219"/>
              <a:gd name="connsiteY24" fmla="*/ 421482 h 676275"/>
              <a:gd name="connsiteX25" fmla="*/ 1040606 w 2131219"/>
              <a:gd name="connsiteY25" fmla="*/ 371475 h 676275"/>
              <a:gd name="connsiteX26" fmla="*/ 1314450 w 2131219"/>
              <a:gd name="connsiteY26" fmla="*/ 302419 h 676275"/>
              <a:gd name="connsiteX27" fmla="*/ 1693069 w 2131219"/>
              <a:gd name="connsiteY27" fmla="*/ 207169 h 676275"/>
              <a:gd name="connsiteX28" fmla="*/ 1978819 w 2131219"/>
              <a:gd name="connsiteY28" fmla="*/ 133350 h 676275"/>
              <a:gd name="connsiteX29" fmla="*/ 2131219 w 2131219"/>
              <a:gd name="connsiteY29" fmla="*/ 9525 h 676275"/>
              <a:gd name="connsiteX30" fmla="*/ 1871663 w 2131219"/>
              <a:gd name="connsiteY30" fmla="*/ 0 h 676275"/>
              <a:gd name="connsiteX31" fmla="*/ 1604963 w 2131219"/>
              <a:gd name="connsiteY31" fmla="*/ 57150 h 676275"/>
              <a:gd name="connsiteX32" fmla="*/ 1157288 w 2131219"/>
              <a:gd name="connsiteY32" fmla="*/ 150019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31219" h="676275">
                <a:moveTo>
                  <a:pt x="1157288" y="150019"/>
                </a:moveTo>
                <a:lnTo>
                  <a:pt x="721519" y="247650"/>
                </a:lnTo>
                <a:lnTo>
                  <a:pt x="400050" y="314325"/>
                </a:lnTo>
                <a:lnTo>
                  <a:pt x="340519" y="326232"/>
                </a:lnTo>
                <a:lnTo>
                  <a:pt x="328613" y="316707"/>
                </a:lnTo>
                <a:lnTo>
                  <a:pt x="345281" y="264319"/>
                </a:lnTo>
                <a:lnTo>
                  <a:pt x="4763" y="397669"/>
                </a:lnTo>
                <a:lnTo>
                  <a:pt x="0" y="435769"/>
                </a:lnTo>
                <a:lnTo>
                  <a:pt x="7144" y="473869"/>
                </a:lnTo>
                <a:lnTo>
                  <a:pt x="23813" y="528638"/>
                </a:lnTo>
                <a:lnTo>
                  <a:pt x="40481" y="571500"/>
                </a:lnTo>
                <a:lnTo>
                  <a:pt x="59531" y="609600"/>
                </a:lnTo>
                <a:lnTo>
                  <a:pt x="76200" y="633413"/>
                </a:lnTo>
                <a:lnTo>
                  <a:pt x="90488" y="650082"/>
                </a:lnTo>
                <a:lnTo>
                  <a:pt x="107156" y="666750"/>
                </a:lnTo>
                <a:lnTo>
                  <a:pt x="116681" y="671513"/>
                </a:lnTo>
                <a:lnTo>
                  <a:pt x="142875" y="676275"/>
                </a:lnTo>
                <a:lnTo>
                  <a:pt x="176213" y="676275"/>
                </a:lnTo>
                <a:lnTo>
                  <a:pt x="221456" y="664369"/>
                </a:lnTo>
                <a:lnTo>
                  <a:pt x="261938" y="645319"/>
                </a:lnTo>
                <a:lnTo>
                  <a:pt x="292894" y="621507"/>
                </a:lnTo>
                <a:lnTo>
                  <a:pt x="326231" y="597694"/>
                </a:lnTo>
                <a:lnTo>
                  <a:pt x="459581" y="552450"/>
                </a:lnTo>
                <a:lnTo>
                  <a:pt x="747713" y="464344"/>
                </a:lnTo>
                <a:lnTo>
                  <a:pt x="890588" y="421482"/>
                </a:lnTo>
                <a:lnTo>
                  <a:pt x="1040606" y="371475"/>
                </a:lnTo>
                <a:lnTo>
                  <a:pt x="1314450" y="302419"/>
                </a:lnTo>
                <a:lnTo>
                  <a:pt x="1693069" y="207169"/>
                </a:lnTo>
                <a:lnTo>
                  <a:pt x="1978819" y="133350"/>
                </a:lnTo>
                <a:lnTo>
                  <a:pt x="2131219" y="9525"/>
                </a:lnTo>
                <a:lnTo>
                  <a:pt x="1871663" y="0"/>
                </a:lnTo>
                <a:lnTo>
                  <a:pt x="1604963" y="57150"/>
                </a:lnTo>
                <a:lnTo>
                  <a:pt x="1157288" y="1500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64DA08B-019B-4C8B-B4F8-8D7A8A9275D8}"/>
              </a:ext>
            </a:extLst>
          </p:cNvPr>
          <p:cNvSpPr/>
          <p:nvPr/>
        </p:nvSpPr>
        <p:spPr>
          <a:xfrm>
            <a:off x="7105650" y="2008189"/>
            <a:ext cx="947738" cy="885825"/>
          </a:xfrm>
          <a:custGeom>
            <a:avLst/>
            <a:gdLst>
              <a:gd name="connsiteX0" fmla="*/ 254794 w 947738"/>
              <a:gd name="connsiteY0" fmla="*/ 276225 h 885825"/>
              <a:gd name="connsiteX1" fmla="*/ 357188 w 947738"/>
              <a:gd name="connsiteY1" fmla="*/ 381000 h 885825"/>
              <a:gd name="connsiteX2" fmla="*/ 428625 w 947738"/>
              <a:gd name="connsiteY2" fmla="*/ 469106 h 885825"/>
              <a:gd name="connsiteX3" fmla="*/ 507206 w 947738"/>
              <a:gd name="connsiteY3" fmla="*/ 557212 h 885825"/>
              <a:gd name="connsiteX4" fmla="*/ 557213 w 947738"/>
              <a:gd name="connsiteY4" fmla="*/ 635794 h 885825"/>
              <a:gd name="connsiteX5" fmla="*/ 621506 w 947738"/>
              <a:gd name="connsiteY5" fmla="*/ 719137 h 885825"/>
              <a:gd name="connsiteX6" fmla="*/ 681038 w 947738"/>
              <a:gd name="connsiteY6" fmla="*/ 790575 h 885825"/>
              <a:gd name="connsiteX7" fmla="*/ 716756 w 947738"/>
              <a:gd name="connsiteY7" fmla="*/ 823912 h 885825"/>
              <a:gd name="connsiteX8" fmla="*/ 754856 w 947738"/>
              <a:gd name="connsiteY8" fmla="*/ 854869 h 885825"/>
              <a:gd name="connsiteX9" fmla="*/ 778669 w 947738"/>
              <a:gd name="connsiteY9" fmla="*/ 869156 h 885825"/>
              <a:gd name="connsiteX10" fmla="*/ 814388 w 947738"/>
              <a:gd name="connsiteY10" fmla="*/ 883444 h 885825"/>
              <a:gd name="connsiteX11" fmla="*/ 838200 w 947738"/>
              <a:gd name="connsiteY11" fmla="*/ 885825 h 885825"/>
              <a:gd name="connsiteX12" fmla="*/ 871538 w 947738"/>
              <a:gd name="connsiteY12" fmla="*/ 881062 h 885825"/>
              <a:gd name="connsiteX13" fmla="*/ 907256 w 947738"/>
              <a:gd name="connsiteY13" fmla="*/ 866775 h 885825"/>
              <a:gd name="connsiteX14" fmla="*/ 926306 w 947738"/>
              <a:gd name="connsiteY14" fmla="*/ 847725 h 885825"/>
              <a:gd name="connsiteX15" fmla="*/ 938213 w 947738"/>
              <a:gd name="connsiteY15" fmla="*/ 823912 h 885825"/>
              <a:gd name="connsiteX16" fmla="*/ 945356 w 947738"/>
              <a:gd name="connsiteY16" fmla="*/ 785812 h 885825"/>
              <a:gd name="connsiteX17" fmla="*/ 947738 w 947738"/>
              <a:gd name="connsiteY17" fmla="*/ 723900 h 885825"/>
              <a:gd name="connsiteX18" fmla="*/ 940594 w 947738"/>
              <a:gd name="connsiteY18" fmla="*/ 685800 h 885825"/>
              <a:gd name="connsiteX19" fmla="*/ 897731 w 947738"/>
              <a:gd name="connsiteY19" fmla="*/ 595312 h 885825"/>
              <a:gd name="connsiteX20" fmla="*/ 812006 w 947738"/>
              <a:gd name="connsiteY20" fmla="*/ 471487 h 885825"/>
              <a:gd name="connsiteX21" fmla="*/ 721519 w 947738"/>
              <a:gd name="connsiteY21" fmla="*/ 361950 h 885825"/>
              <a:gd name="connsiteX22" fmla="*/ 690563 w 947738"/>
              <a:gd name="connsiteY22" fmla="*/ 333375 h 885825"/>
              <a:gd name="connsiteX23" fmla="*/ 652463 w 947738"/>
              <a:gd name="connsiteY23" fmla="*/ 302419 h 885825"/>
              <a:gd name="connsiteX24" fmla="*/ 566738 w 947738"/>
              <a:gd name="connsiteY24" fmla="*/ 250031 h 885825"/>
              <a:gd name="connsiteX25" fmla="*/ 342900 w 947738"/>
              <a:gd name="connsiteY25" fmla="*/ 130969 h 885825"/>
              <a:gd name="connsiteX26" fmla="*/ 119063 w 947738"/>
              <a:gd name="connsiteY26" fmla="*/ 26194 h 885825"/>
              <a:gd name="connsiteX27" fmla="*/ 71438 w 947738"/>
              <a:gd name="connsiteY27" fmla="*/ 7144 h 885825"/>
              <a:gd name="connsiteX28" fmla="*/ 33338 w 947738"/>
              <a:gd name="connsiteY28" fmla="*/ 0 h 885825"/>
              <a:gd name="connsiteX29" fmla="*/ 7144 w 947738"/>
              <a:gd name="connsiteY29" fmla="*/ 2381 h 885825"/>
              <a:gd name="connsiteX30" fmla="*/ 0 w 947738"/>
              <a:gd name="connsiteY30" fmla="*/ 16669 h 885825"/>
              <a:gd name="connsiteX31" fmla="*/ 2381 w 947738"/>
              <a:gd name="connsiteY31" fmla="*/ 38100 h 885825"/>
              <a:gd name="connsiteX32" fmla="*/ 23813 w 947738"/>
              <a:gd name="connsiteY32" fmla="*/ 80962 h 885825"/>
              <a:gd name="connsiteX33" fmla="*/ 52388 w 947738"/>
              <a:gd name="connsiteY33" fmla="*/ 107156 h 885825"/>
              <a:gd name="connsiteX34" fmla="*/ 119063 w 947738"/>
              <a:gd name="connsiteY34" fmla="*/ 157162 h 885825"/>
              <a:gd name="connsiteX35" fmla="*/ 254794 w 947738"/>
              <a:gd name="connsiteY35" fmla="*/ 2762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47738" h="885825">
                <a:moveTo>
                  <a:pt x="254794" y="276225"/>
                </a:moveTo>
                <a:lnTo>
                  <a:pt x="357188" y="381000"/>
                </a:lnTo>
                <a:lnTo>
                  <a:pt x="428625" y="469106"/>
                </a:lnTo>
                <a:lnTo>
                  <a:pt x="507206" y="557212"/>
                </a:lnTo>
                <a:lnTo>
                  <a:pt x="557213" y="635794"/>
                </a:lnTo>
                <a:lnTo>
                  <a:pt x="621506" y="719137"/>
                </a:lnTo>
                <a:lnTo>
                  <a:pt x="681038" y="790575"/>
                </a:lnTo>
                <a:lnTo>
                  <a:pt x="716756" y="823912"/>
                </a:lnTo>
                <a:lnTo>
                  <a:pt x="754856" y="854869"/>
                </a:lnTo>
                <a:lnTo>
                  <a:pt x="778669" y="869156"/>
                </a:lnTo>
                <a:lnTo>
                  <a:pt x="814388" y="883444"/>
                </a:lnTo>
                <a:lnTo>
                  <a:pt x="838200" y="885825"/>
                </a:lnTo>
                <a:lnTo>
                  <a:pt x="871538" y="881062"/>
                </a:lnTo>
                <a:lnTo>
                  <a:pt x="907256" y="866775"/>
                </a:lnTo>
                <a:lnTo>
                  <a:pt x="926306" y="847725"/>
                </a:lnTo>
                <a:lnTo>
                  <a:pt x="938213" y="823912"/>
                </a:lnTo>
                <a:lnTo>
                  <a:pt x="945356" y="785812"/>
                </a:lnTo>
                <a:lnTo>
                  <a:pt x="947738" y="723900"/>
                </a:lnTo>
                <a:lnTo>
                  <a:pt x="940594" y="685800"/>
                </a:lnTo>
                <a:lnTo>
                  <a:pt x="897731" y="595312"/>
                </a:lnTo>
                <a:lnTo>
                  <a:pt x="812006" y="471487"/>
                </a:lnTo>
                <a:lnTo>
                  <a:pt x="721519" y="361950"/>
                </a:lnTo>
                <a:lnTo>
                  <a:pt x="690563" y="333375"/>
                </a:lnTo>
                <a:lnTo>
                  <a:pt x="652463" y="302419"/>
                </a:lnTo>
                <a:lnTo>
                  <a:pt x="566738" y="250031"/>
                </a:lnTo>
                <a:lnTo>
                  <a:pt x="342900" y="130969"/>
                </a:lnTo>
                <a:lnTo>
                  <a:pt x="119063" y="26194"/>
                </a:lnTo>
                <a:lnTo>
                  <a:pt x="71438" y="7144"/>
                </a:lnTo>
                <a:lnTo>
                  <a:pt x="33338" y="0"/>
                </a:lnTo>
                <a:lnTo>
                  <a:pt x="7144" y="2381"/>
                </a:lnTo>
                <a:lnTo>
                  <a:pt x="0" y="16669"/>
                </a:lnTo>
                <a:lnTo>
                  <a:pt x="2381" y="38100"/>
                </a:lnTo>
                <a:lnTo>
                  <a:pt x="23813" y="80962"/>
                </a:lnTo>
                <a:lnTo>
                  <a:pt x="52388" y="107156"/>
                </a:lnTo>
                <a:lnTo>
                  <a:pt x="119063" y="157162"/>
                </a:lnTo>
                <a:lnTo>
                  <a:pt x="254794" y="2762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EE2B64F-6D83-43A3-AD68-C4CF091F2568}"/>
              </a:ext>
            </a:extLst>
          </p:cNvPr>
          <p:cNvSpPr/>
          <p:nvPr/>
        </p:nvSpPr>
        <p:spPr>
          <a:xfrm>
            <a:off x="5581651" y="3303589"/>
            <a:ext cx="2581275" cy="1106487"/>
          </a:xfrm>
          <a:custGeom>
            <a:avLst/>
            <a:gdLst>
              <a:gd name="connsiteX0" fmla="*/ 759619 w 2581275"/>
              <a:gd name="connsiteY0" fmla="*/ 404812 h 1107281"/>
              <a:gd name="connsiteX1" fmla="*/ 435769 w 2581275"/>
              <a:gd name="connsiteY1" fmla="*/ 459581 h 1107281"/>
              <a:gd name="connsiteX2" fmla="*/ 259556 w 2581275"/>
              <a:gd name="connsiteY2" fmla="*/ 488156 h 1107281"/>
              <a:gd name="connsiteX3" fmla="*/ 0 w 2581275"/>
              <a:gd name="connsiteY3" fmla="*/ 335756 h 1107281"/>
              <a:gd name="connsiteX4" fmla="*/ 69056 w 2581275"/>
              <a:gd name="connsiteY4" fmla="*/ 326231 h 1107281"/>
              <a:gd name="connsiteX5" fmla="*/ 126206 w 2581275"/>
              <a:gd name="connsiteY5" fmla="*/ 309562 h 1107281"/>
              <a:gd name="connsiteX6" fmla="*/ 328613 w 2581275"/>
              <a:gd name="connsiteY6" fmla="*/ 297656 h 1107281"/>
              <a:gd name="connsiteX7" fmla="*/ 592931 w 2581275"/>
              <a:gd name="connsiteY7" fmla="*/ 269081 h 1107281"/>
              <a:gd name="connsiteX8" fmla="*/ 966788 w 2581275"/>
              <a:gd name="connsiteY8" fmla="*/ 209550 h 1107281"/>
              <a:gd name="connsiteX9" fmla="*/ 1097756 w 2581275"/>
              <a:gd name="connsiteY9" fmla="*/ 188119 h 1107281"/>
              <a:gd name="connsiteX10" fmla="*/ 1293019 w 2581275"/>
              <a:gd name="connsiteY10" fmla="*/ 176212 h 1107281"/>
              <a:gd name="connsiteX11" fmla="*/ 1657350 w 2581275"/>
              <a:gd name="connsiteY11" fmla="*/ 116681 h 1107281"/>
              <a:gd name="connsiteX12" fmla="*/ 1926431 w 2581275"/>
              <a:gd name="connsiteY12" fmla="*/ 71437 h 1107281"/>
              <a:gd name="connsiteX13" fmla="*/ 2038350 w 2581275"/>
              <a:gd name="connsiteY13" fmla="*/ 52387 h 1107281"/>
              <a:gd name="connsiteX14" fmla="*/ 2140744 w 2581275"/>
              <a:gd name="connsiteY14" fmla="*/ 26194 h 1107281"/>
              <a:gd name="connsiteX15" fmla="*/ 2207419 w 2581275"/>
              <a:gd name="connsiteY15" fmla="*/ 7144 h 1107281"/>
              <a:gd name="connsiteX16" fmla="*/ 2240756 w 2581275"/>
              <a:gd name="connsiteY16" fmla="*/ 0 h 1107281"/>
              <a:gd name="connsiteX17" fmla="*/ 2257425 w 2581275"/>
              <a:gd name="connsiteY17" fmla="*/ 0 h 1107281"/>
              <a:gd name="connsiteX18" fmla="*/ 2295525 w 2581275"/>
              <a:gd name="connsiteY18" fmla="*/ 16669 h 1107281"/>
              <a:gd name="connsiteX19" fmla="*/ 2426494 w 2581275"/>
              <a:gd name="connsiteY19" fmla="*/ 92869 h 1107281"/>
              <a:gd name="connsiteX20" fmla="*/ 2528888 w 2581275"/>
              <a:gd name="connsiteY20" fmla="*/ 159544 h 1107281"/>
              <a:gd name="connsiteX21" fmla="*/ 2550319 w 2581275"/>
              <a:gd name="connsiteY21" fmla="*/ 180975 h 1107281"/>
              <a:gd name="connsiteX22" fmla="*/ 2569369 w 2581275"/>
              <a:gd name="connsiteY22" fmla="*/ 207169 h 1107281"/>
              <a:gd name="connsiteX23" fmla="*/ 2576513 w 2581275"/>
              <a:gd name="connsiteY23" fmla="*/ 226219 h 1107281"/>
              <a:gd name="connsiteX24" fmla="*/ 2581275 w 2581275"/>
              <a:gd name="connsiteY24" fmla="*/ 252412 h 1107281"/>
              <a:gd name="connsiteX25" fmla="*/ 2578894 w 2581275"/>
              <a:gd name="connsiteY25" fmla="*/ 271462 h 1107281"/>
              <a:gd name="connsiteX26" fmla="*/ 2566988 w 2581275"/>
              <a:gd name="connsiteY26" fmla="*/ 292894 h 1107281"/>
              <a:gd name="connsiteX27" fmla="*/ 2536031 w 2581275"/>
              <a:gd name="connsiteY27" fmla="*/ 328612 h 1107281"/>
              <a:gd name="connsiteX28" fmla="*/ 2495550 w 2581275"/>
              <a:gd name="connsiteY28" fmla="*/ 373856 h 1107281"/>
              <a:gd name="connsiteX29" fmla="*/ 2471738 w 2581275"/>
              <a:gd name="connsiteY29" fmla="*/ 414337 h 1107281"/>
              <a:gd name="connsiteX30" fmla="*/ 2369344 w 2581275"/>
              <a:gd name="connsiteY30" fmla="*/ 697706 h 1107281"/>
              <a:gd name="connsiteX31" fmla="*/ 2283619 w 2581275"/>
              <a:gd name="connsiteY31" fmla="*/ 921544 h 1107281"/>
              <a:gd name="connsiteX32" fmla="*/ 2257425 w 2581275"/>
              <a:gd name="connsiteY32" fmla="*/ 973931 h 1107281"/>
              <a:gd name="connsiteX33" fmla="*/ 2221706 w 2581275"/>
              <a:gd name="connsiteY33" fmla="*/ 1026319 h 1107281"/>
              <a:gd name="connsiteX34" fmla="*/ 2200275 w 2581275"/>
              <a:gd name="connsiteY34" fmla="*/ 1050131 h 1107281"/>
              <a:gd name="connsiteX35" fmla="*/ 2166938 w 2581275"/>
              <a:gd name="connsiteY35" fmla="*/ 1076325 h 1107281"/>
              <a:gd name="connsiteX36" fmla="*/ 2147888 w 2581275"/>
              <a:gd name="connsiteY36" fmla="*/ 1088231 h 1107281"/>
              <a:gd name="connsiteX37" fmla="*/ 2116931 w 2581275"/>
              <a:gd name="connsiteY37" fmla="*/ 1100137 h 1107281"/>
              <a:gd name="connsiteX38" fmla="*/ 2074069 w 2581275"/>
              <a:gd name="connsiteY38" fmla="*/ 1107281 h 1107281"/>
              <a:gd name="connsiteX39" fmla="*/ 2057400 w 2581275"/>
              <a:gd name="connsiteY39" fmla="*/ 1104900 h 1107281"/>
              <a:gd name="connsiteX40" fmla="*/ 2045494 w 2581275"/>
              <a:gd name="connsiteY40" fmla="*/ 1095375 h 1107281"/>
              <a:gd name="connsiteX41" fmla="*/ 2028825 w 2581275"/>
              <a:gd name="connsiteY41" fmla="*/ 1073944 h 1107281"/>
              <a:gd name="connsiteX42" fmla="*/ 2016919 w 2581275"/>
              <a:gd name="connsiteY42" fmla="*/ 1052512 h 1107281"/>
              <a:gd name="connsiteX43" fmla="*/ 2007394 w 2581275"/>
              <a:gd name="connsiteY43" fmla="*/ 1019175 h 1107281"/>
              <a:gd name="connsiteX44" fmla="*/ 2007394 w 2581275"/>
              <a:gd name="connsiteY44" fmla="*/ 971550 h 1107281"/>
              <a:gd name="connsiteX45" fmla="*/ 2050256 w 2581275"/>
              <a:gd name="connsiteY45" fmla="*/ 790575 h 1107281"/>
              <a:gd name="connsiteX46" fmla="*/ 2152650 w 2581275"/>
              <a:gd name="connsiteY46" fmla="*/ 419100 h 1107281"/>
              <a:gd name="connsiteX47" fmla="*/ 2183606 w 2581275"/>
              <a:gd name="connsiteY47" fmla="*/ 300037 h 1107281"/>
              <a:gd name="connsiteX48" fmla="*/ 2183606 w 2581275"/>
              <a:gd name="connsiteY48" fmla="*/ 288131 h 1107281"/>
              <a:gd name="connsiteX49" fmla="*/ 2171700 w 2581275"/>
              <a:gd name="connsiteY49" fmla="*/ 259556 h 1107281"/>
              <a:gd name="connsiteX50" fmla="*/ 2152650 w 2581275"/>
              <a:gd name="connsiteY50" fmla="*/ 242887 h 1107281"/>
              <a:gd name="connsiteX51" fmla="*/ 2133600 w 2581275"/>
              <a:gd name="connsiteY51" fmla="*/ 228600 h 1107281"/>
              <a:gd name="connsiteX52" fmla="*/ 2105025 w 2581275"/>
              <a:gd name="connsiteY52" fmla="*/ 221456 h 1107281"/>
              <a:gd name="connsiteX53" fmla="*/ 2052638 w 2581275"/>
              <a:gd name="connsiteY53" fmla="*/ 214312 h 1107281"/>
              <a:gd name="connsiteX54" fmla="*/ 1888331 w 2581275"/>
              <a:gd name="connsiteY54" fmla="*/ 240506 h 1107281"/>
              <a:gd name="connsiteX55" fmla="*/ 1433513 w 2581275"/>
              <a:gd name="connsiteY55" fmla="*/ 309562 h 1107281"/>
              <a:gd name="connsiteX56" fmla="*/ 1271588 w 2581275"/>
              <a:gd name="connsiteY56" fmla="*/ 335756 h 1107281"/>
              <a:gd name="connsiteX57" fmla="*/ 1062038 w 2581275"/>
              <a:gd name="connsiteY57" fmla="*/ 352425 h 1107281"/>
              <a:gd name="connsiteX58" fmla="*/ 759619 w 2581275"/>
              <a:gd name="connsiteY58" fmla="*/ 404812 h 11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81275" h="1107281">
                <a:moveTo>
                  <a:pt x="759619" y="404812"/>
                </a:moveTo>
                <a:lnTo>
                  <a:pt x="435769" y="459581"/>
                </a:lnTo>
                <a:lnTo>
                  <a:pt x="259556" y="488156"/>
                </a:lnTo>
                <a:lnTo>
                  <a:pt x="0" y="335756"/>
                </a:lnTo>
                <a:lnTo>
                  <a:pt x="69056" y="326231"/>
                </a:lnTo>
                <a:lnTo>
                  <a:pt x="126206" y="309562"/>
                </a:lnTo>
                <a:lnTo>
                  <a:pt x="328613" y="297656"/>
                </a:lnTo>
                <a:lnTo>
                  <a:pt x="592931" y="269081"/>
                </a:lnTo>
                <a:lnTo>
                  <a:pt x="966788" y="209550"/>
                </a:lnTo>
                <a:lnTo>
                  <a:pt x="1097756" y="188119"/>
                </a:lnTo>
                <a:lnTo>
                  <a:pt x="1293019" y="176212"/>
                </a:lnTo>
                <a:lnTo>
                  <a:pt x="1657350" y="116681"/>
                </a:lnTo>
                <a:lnTo>
                  <a:pt x="1926431" y="71437"/>
                </a:lnTo>
                <a:lnTo>
                  <a:pt x="2038350" y="52387"/>
                </a:lnTo>
                <a:lnTo>
                  <a:pt x="2140744" y="26194"/>
                </a:lnTo>
                <a:lnTo>
                  <a:pt x="2207419" y="7144"/>
                </a:lnTo>
                <a:lnTo>
                  <a:pt x="2240756" y="0"/>
                </a:lnTo>
                <a:lnTo>
                  <a:pt x="2257425" y="0"/>
                </a:lnTo>
                <a:lnTo>
                  <a:pt x="2295525" y="16669"/>
                </a:lnTo>
                <a:lnTo>
                  <a:pt x="2426494" y="92869"/>
                </a:lnTo>
                <a:lnTo>
                  <a:pt x="2528888" y="159544"/>
                </a:lnTo>
                <a:lnTo>
                  <a:pt x="2550319" y="180975"/>
                </a:lnTo>
                <a:lnTo>
                  <a:pt x="2569369" y="207169"/>
                </a:lnTo>
                <a:lnTo>
                  <a:pt x="2576513" y="226219"/>
                </a:lnTo>
                <a:lnTo>
                  <a:pt x="2581275" y="252412"/>
                </a:lnTo>
                <a:lnTo>
                  <a:pt x="2578894" y="271462"/>
                </a:lnTo>
                <a:lnTo>
                  <a:pt x="2566988" y="292894"/>
                </a:lnTo>
                <a:lnTo>
                  <a:pt x="2536031" y="328612"/>
                </a:lnTo>
                <a:lnTo>
                  <a:pt x="2495550" y="373856"/>
                </a:lnTo>
                <a:lnTo>
                  <a:pt x="2471738" y="414337"/>
                </a:lnTo>
                <a:lnTo>
                  <a:pt x="2369344" y="697706"/>
                </a:lnTo>
                <a:lnTo>
                  <a:pt x="2283619" y="921544"/>
                </a:lnTo>
                <a:lnTo>
                  <a:pt x="2257425" y="973931"/>
                </a:lnTo>
                <a:lnTo>
                  <a:pt x="2221706" y="1026319"/>
                </a:lnTo>
                <a:lnTo>
                  <a:pt x="2200275" y="1050131"/>
                </a:lnTo>
                <a:lnTo>
                  <a:pt x="2166938" y="1076325"/>
                </a:lnTo>
                <a:lnTo>
                  <a:pt x="2147888" y="1088231"/>
                </a:lnTo>
                <a:lnTo>
                  <a:pt x="2116931" y="1100137"/>
                </a:lnTo>
                <a:lnTo>
                  <a:pt x="2074069" y="1107281"/>
                </a:lnTo>
                <a:lnTo>
                  <a:pt x="2057400" y="1104900"/>
                </a:lnTo>
                <a:lnTo>
                  <a:pt x="2045494" y="1095375"/>
                </a:lnTo>
                <a:lnTo>
                  <a:pt x="2028825" y="1073944"/>
                </a:lnTo>
                <a:lnTo>
                  <a:pt x="2016919" y="1052512"/>
                </a:lnTo>
                <a:lnTo>
                  <a:pt x="2007394" y="1019175"/>
                </a:lnTo>
                <a:lnTo>
                  <a:pt x="2007394" y="971550"/>
                </a:lnTo>
                <a:lnTo>
                  <a:pt x="2050256" y="790575"/>
                </a:lnTo>
                <a:lnTo>
                  <a:pt x="2152650" y="419100"/>
                </a:lnTo>
                <a:lnTo>
                  <a:pt x="2183606" y="300037"/>
                </a:lnTo>
                <a:lnTo>
                  <a:pt x="2183606" y="288131"/>
                </a:lnTo>
                <a:lnTo>
                  <a:pt x="2171700" y="259556"/>
                </a:lnTo>
                <a:lnTo>
                  <a:pt x="2152650" y="242887"/>
                </a:lnTo>
                <a:lnTo>
                  <a:pt x="2133600" y="228600"/>
                </a:lnTo>
                <a:lnTo>
                  <a:pt x="2105025" y="221456"/>
                </a:lnTo>
                <a:lnTo>
                  <a:pt x="2052638" y="214312"/>
                </a:lnTo>
                <a:lnTo>
                  <a:pt x="1888331" y="240506"/>
                </a:lnTo>
                <a:lnTo>
                  <a:pt x="1433513" y="309562"/>
                </a:lnTo>
                <a:lnTo>
                  <a:pt x="1271588" y="335756"/>
                </a:lnTo>
                <a:lnTo>
                  <a:pt x="1062038" y="352425"/>
                </a:lnTo>
                <a:lnTo>
                  <a:pt x="759619" y="404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FEFC869-8C0D-4DDB-A2A8-0E5E8755699B}"/>
              </a:ext>
            </a:extLst>
          </p:cNvPr>
          <p:cNvSpPr/>
          <p:nvPr/>
        </p:nvSpPr>
        <p:spPr>
          <a:xfrm>
            <a:off x="5799139" y="4097339"/>
            <a:ext cx="1982787" cy="407987"/>
          </a:xfrm>
          <a:custGeom>
            <a:avLst/>
            <a:gdLst>
              <a:gd name="connsiteX0" fmla="*/ 652462 w 1983581"/>
              <a:gd name="connsiteY0" fmla="*/ 173832 h 407194"/>
              <a:gd name="connsiteX1" fmla="*/ 302419 w 1983581"/>
              <a:gd name="connsiteY1" fmla="*/ 240507 h 407194"/>
              <a:gd name="connsiteX2" fmla="*/ 140494 w 1983581"/>
              <a:gd name="connsiteY2" fmla="*/ 271463 h 407194"/>
              <a:gd name="connsiteX3" fmla="*/ 0 w 1983581"/>
              <a:gd name="connsiteY3" fmla="*/ 319088 h 407194"/>
              <a:gd name="connsiteX4" fmla="*/ 202406 w 1983581"/>
              <a:gd name="connsiteY4" fmla="*/ 402432 h 407194"/>
              <a:gd name="connsiteX5" fmla="*/ 321469 w 1983581"/>
              <a:gd name="connsiteY5" fmla="*/ 407194 h 407194"/>
              <a:gd name="connsiteX6" fmla="*/ 414337 w 1983581"/>
              <a:gd name="connsiteY6" fmla="*/ 392907 h 407194"/>
              <a:gd name="connsiteX7" fmla="*/ 611981 w 1983581"/>
              <a:gd name="connsiteY7" fmla="*/ 354807 h 407194"/>
              <a:gd name="connsiteX8" fmla="*/ 847725 w 1983581"/>
              <a:gd name="connsiteY8" fmla="*/ 314325 h 407194"/>
              <a:gd name="connsiteX9" fmla="*/ 1057275 w 1983581"/>
              <a:gd name="connsiteY9" fmla="*/ 276225 h 407194"/>
              <a:gd name="connsiteX10" fmla="*/ 1266825 w 1983581"/>
              <a:gd name="connsiteY10" fmla="*/ 245269 h 407194"/>
              <a:gd name="connsiteX11" fmla="*/ 1507331 w 1983581"/>
              <a:gd name="connsiteY11" fmla="*/ 214313 h 407194"/>
              <a:gd name="connsiteX12" fmla="*/ 1674019 w 1983581"/>
              <a:gd name="connsiteY12" fmla="*/ 202407 h 407194"/>
              <a:gd name="connsiteX13" fmla="*/ 1821656 w 1983581"/>
              <a:gd name="connsiteY13" fmla="*/ 204788 h 407194"/>
              <a:gd name="connsiteX14" fmla="*/ 1983581 w 1983581"/>
              <a:gd name="connsiteY14" fmla="*/ 133350 h 407194"/>
              <a:gd name="connsiteX15" fmla="*/ 1838325 w 1983581"/>
              <a:gd name="connsiteY15" fmla="*/ 4763 h 407194"/>
              <a:gd name="connsiteX16" fmla="*/ 1704975 w 1983581"/>
              <a:gd name="connsiteY16" fmla="*/ 0 h 407194"/>
              <a:gd name="connsiteX17" fmla="*/ 1578769 w 1983581"/>
              <a:gd name="connsiteY17" fmla="*/ 14288 h 407194"/>
              <a:gd name="connsiteX18" fmla="*/ 1264444 w 1983581"/>
              <a:gd name="connsiteY18" fmla="*/ 61913 h 407194"/>
              <a:gd name="connsiteX19" fmla="*/ 1038225 w 1983581"/>
              <a:gd name="connsiteY19" fmla="*/ 97632 h 407194"/>
              <a:gd name="connsiteX20" fmla="*/ 652462 w 1983581"/>
              <a:gd name="connsiteY20" fmla="*/ 173832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3581" h="407194">
                <a:moveTo>
                  <a:pt x="652462" y="173832"/>
                </a:moveTo>
                <a:lnTo>
                  <a:pt x="302419" y="240507"/>
                </a:lnTo>
                <a:lnTo>
                  <a:pt x="140494" y="271463"/>
                </a:lnTo>
                <a:lnTo>
                  <a:pt x="0" y="319088"/>
                </a:lnTo>
                <a:lnTo>
                  <a:pt x="202406" y="402432"/>
                </a:lnTo>
                <a:lnTo>
                  <a:pt x="321469" y="407194"/>
                </a:lnTo>
                <a:lnTo>
                  <a:pt x="414337" y="392907"/>
                </a:lnTo>
                <a:lnTo>
                  <a:pt x="611981" y="354807"/>
                </a:lnTo>
                <a:lnTo>
                  <a:pt x="847725" y="314325"/>
                </a:lnTo>
                <a:lnTo>
                  <a:pt x="1057275" y="276225"/>
                </a:lnTo>
                <a:lnTo>
                  <a:pt x="1266825" y="245269"/>
                </a:lnTo>
                <a:lnTo>
                  <a:pt x="1507331" y="214313"/>
                </a:lnTo>
                <a:lnTo>
                  <a:pt x="1674019" y="202407"/>
                </a:lnTo>
                <a:lnTo>
                  <a:pt x="1821656" y="204788"/>
                </a:lnTo>
                <a:lnTo>
                  <a:pt x="1983581" y="133350"/>
                </a:lnTo>
                <a:lnTo>
                  <a:pt x="1838325" y="4763"/>
                </a:lnTo>
                <a:lnTo>
                  <a:pt x="1704975" y="0"/>
                </a:lnTo>
                <a:lnTo>
                  <a:pt x="1578769" y="14288"/>
                </a:lnTo>
                <a:lnTo>
                  <a:pt x="1264444" y="61913"/>
                </a:lnTo>
                <a:lnTo>
                  <a:pt x="1038225" y="97632"/>
                </a:lnTo>
                <a:lnTo>
                  <a:pt x="652462" y="1738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79E9D8-BE37-47C2-B798-1B7EC7D8EA0E}"/>
              </a:ext>
            </a:extLst>
          </p:cNvPr>
          <p:cNvSpPr/>
          <p:nvPr/>
        </p:nvSpPr>
        <p:spPr>
          <a:xfrm>
            <a:off x="6442075" y="2773363"/>
            <a:ext cx="496888" cy="2563812"/>
          </a:xfrm>
          <a:custGeom>
            <a:avLst/>
            <a:gdLst>
              <a:gd name="connsiteX0" fmla="*/ 197157 w 496291"/>
              <a:gd name="connsiteY0" fmla="*/ 530284 h 2563040"/>
              <a:gd name="connsiteX1" fmla="*/ 186959 w 496291"/>
              <a:gd name="connsiteY1" fmla="*/ 346724 h 2563040"/>
              <a:gd name="connsiteX2" fmla="*/ 180160 w 496291"/>
              <a:gd name="connsiteY2" fmla="*/ 231150 h 2563040"/>
              <a:gd name="connsiteX3" fmla="*/ 169963 w 496291"/>
              <a:gd name="connsiteY3" fmla="*/ 190359 h 2563040"/>
              <a:gd name="connsiteX4" fmla="*/ 142769 w 496291"/>
              <a:gd name="connsiteY4" fmla="*/ 142769 h 2563040"/>
              <a:gd name="connsiteX5" fmla="*/ 115575 w 496291"/>
              <a:gd name="connsiteY5" fmla="*/ 115575 h 2563040"/>
              <a:gd name="connsiteX6" fmla="*/ 64586 w 496291"/>
              <a:gd name="connsiteY6" fmla="*/ 71385 h 2563040"/>
              <a:gd name="connsiteX7" fmla="*/ 0 w 496291"/>
              <a:gd name="connsiteY7" fmla="*/ 0 h 2563040"/>
              <a:gd name="connsiteX8" fmla="*/ 197157 w 496291"/>
              <a:gd name="connsiteY8" fmla="*/ 27194 h 2563040"/>
              <a:gd name="connsiteX9" fmla="*/ 302534 w 496291"/>
              <a:gd name="connsiteY9" fmla="*/ 64586 h 2563040"/>
              <a:gd name="connsiteX10" fmla="*/ 373918 w 496291"/>
              <a:gd name="connsiteY10" fmla="*/ 91780 h 2563040"/>
              <a:gd name="connsiteX11" fmla="*/ 438504 w 496291"/>
              <a:gd name="connsiteY11" fmla="*/ 125773 h 2563040"/>
              <a:gd name="connsiteX12" fmla="*/ 472497 w 496291"/>
              <a:gd name="connsiteY12" fmla="*/ 152967 h 2563040"/>
              <a:gd name="connsiteX13" fmla="*/ 492892 w 496291"/>
              <a:gd name="connsiteY13" fmla="*/ 176762 h 2563040"/>
              <a:gd name="connsiteX14" fmla="*/ 496291 w 496291"/>
              <a:gd name="connsiteY14" fmla="*/ 193758 h 2563040"/>
              <a:gd name="connsiteX15" fmla="*/ 486094 w 496291"/>
              <a:gd name="connsiteY15" fmla="*/ 244747 h 2563040"/>
              <a:gd name="connsiteX16" fmla="*/ 462299 w 496291"/>
              <a:gd name="connsiteY16" fmla="*/ 370519 h 2563040"/>
              <a:gd name="connsiteX17" fmla="*/ 452101 w 496291"/>
              <a:gd name="connsiteY17" fmla="*/ 472497 h 2563040"/>
              <a:gd name="connsiteX18" fmla="*/ 452101 w 496291"/>
              <a:gd name="connsiteY18" fmla="*/ 720643 h 2563040"/>
              <a:gd name="connsiteX19" fmla="*/ 445302 w 496291"/>
              <a:gd name="connsiteY19" fmla="*/ 972188 h 2563040"/>
              <a:gd name="connsiteX20" fmla="*/ 428306 w 496291"/>
              <a:gd name="connsiteY20" fmla="*/ 1471878 h 2563040"/>
              <a:gd name="connsiteX21" fmla="*/ 428306 w 496291"/>
              <a:gd name="connsiteY21" fmla="*/ 2461062 h 2563040"/>
              <a:gd name="connsiteX22" fmla="*/ 316131 w 496291"/>
              <a:gd name="connsiteY22" fmla="*/ 2563040 h 2563040"/>
              <a:gd name="connsiteX23" fmla="*/ 186959 w 496291"/>
              <a:gd name="connsiteY23" fmla="*/ 2512051 h 2563040"/>
              <a:gd name="connsiteX24" fmla="*/ 186959 w 496291"/>
              <a:gd name="connsiteY24" fmla="*/ 2246909 h 2563040"/>
              <a:gd name="connsiteX25" fmla="*/ 203955 w 496291"/>
              <a:gd name="connsiteY25" fmla="*/ 1631643 h 2563040"/>
              <a:gd name="connsiteX26" fmla="*/ 207355 w 496291"/>
              <a:gd name="connsiteY26" fmla="*/ 1097960 h 2563040"/>
              <a:gd name="connsiteX27" fmla="*/ 203955 w 496291"/>
              <a:gd name="connsiteY27" fmla="*/ 863411 h 2563040"/>
              <a:gd name="connsiteX28" fmla="*/ 203955 w 496291"/>
              <a:gd name="connsiteY28" fmla="*/ 727441 h 2563040"/>
              <a:gd name="connsiteX29" fmla="*/ 197157 w 496291"/>
              <a:gd name="connsiteY29" fmla="*/ 530284 h 25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6291" h="2563040">
                <a:moveTo>
                  <a:pt x="197157" y="530284"/>
                </a:moveTo>
                <a:lnTo>
                  <a:pt x="186959" y="346724"/>
                </a:lnTo>
                <a:lnTo>
                  <a:pt x="180160" y="231150"/>
                </a:lnTo>
                <a:lnTo>
                  <a:pt x="169963" y="190359"/>
                </a:lnTo>
                <a:lnTo>
                  <a:pt x="142769" y="142769"/>
                </a:lnTo>
                <a:lnTo>
                  <a:pt x="115575" y="115575"/>
                </a:lnTo>
                <a:lnTo>
                  <a:pt x="64586" y="71385"/>
                </a:lnTo>
                <a:lnTo>
                  <a:pt x="0" y="0"/>
                </a:lnTo>
                <a:lnTo>
                  <a:pt x="197157" y="27194"/>
                </a:lnTo>
                <a:lnTo>
                  <a:pt x="302534" y="64586"/>
                </a:lnTo>
                <a:lnTo>
                  <a:pt x="373918" y="91780"/>
                </a:lnTo>
                <a:lnTo>
                  <a:pt x="438504" y="125773"/>
                </a:lnTo>
                <a:lnTo>
                  <a:pt x="472497" y="152967"/>
                </a:lnTo>
                <a:lnTo>
                  <a:pt x="492892" y="176762"/>
                </a:lnTo>
                <a:lnTo>
                  <a:pt x="496291" y="193758"/>
                </a:lnTo>
                <a:lnTo>
                  <a:pt x="486094" y="244747"/>
                </a:lnTo>
                <a:lnTo>
                  <a:pt x="462299" y="370519"/>
                </a:lnTo>
                <a:lnTo>
                  <a:pt x="452101" y="472497"/>
                </a:lnTo>
                <a:lnTo>
                  <a:pt x="452101" y="720643"/>
                </a:lnTo>
                <a:lnTo>
                  <a:pt x="445302" y="972188"/>
                </a:lnTo>
                <a:lnTo>
                  <a:pt x="428306" y="1471878"/>
                </a:lnTo>
                <a:lnTo>
                  <a:pt x="428306" y="2461062"/>
                </a:lnTo>
                <a:lnTo>
                  <a:pt x="316131" y="2563040"/>
                </a:lnTo>
                <a:lnTo>
                  <a:pt x="186959" y="2512051"/>
                </a:lnTo>
                <a:lnTo>
                  <a:pt x="186959" y="2246909"/>
                </a:lnTo>
                <a:lnTo>
                  <a:pt x="203955" y="1631643"/>
                </a:lnTo>
                <a:cubicBezTo>
                  <a:pt x="205088" y="1453749"/>
                  <a:pt x="206222" y="1275854"/>
                  <a:pt x="207355" y="1097960"/>
                </a:cubicBezTo>
                <a:cubicBezTo>
                  <a:pt x="206222" y="1019777"/>
                  <a:pt x="205088" y="941594"/>
                  <a:pt x="203955" y="863411"/>
                </a:cubicBezTo>
                <a:lnTo>
                  <a:pt x="203955" y="727441"/>
                </a:lnTo>
                <a:lnTo>
                  <a:pt x="197157" y="5302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880174-133F-480C-9E34-7F447F18E82D}"/>
              </a:ext>
            </a:extLst>
          </p:cNvPr>
          <p:cNvSpPr/>
          <p:nvPr/>
        </p:nvSpPr>
        <p:spPr>
          <a:xfrm>
            <a:off x="5278438" y="5027613"/>
            <a:ext cx="2722562" cy="749300"/>
          </a:xfrm>
          <a:custGeom>
            <a:avLst/>
            <a:gdLst>
              <a:gd name="connsiteX0" fmla="*/ 816769 w 2721769"/>
              <a:gd name="connsiteY0" fmla="*/ 333375 h 750094"/>
              <a:gd name="connsiteX1" fmla="*/ 1097757 w 2721769"/>
              <a:gd name="connsiteY1" fmla="*/ 283369 h 750094"/>
              <a:gd name="connsiteX2" fmla="*/ 1359694 w 2721769"/>
              <a:gd name="connsiteY2" fmla="*/ 233362 h 750094"/>
              <a:gd name="connsiteX3" fmla="*/ 1588294 w 2721769"/>
              <a:gd name="connsiteY3" fmla="*/ 188119 h 750094"/>
              <a:gd name="connsiteX4" fmla="*/ 1814513 w 2721769"/>
              <a:gd name="connsiteY4" fmla="*/ 152400 h 750094"/>
              <a:gd name="connsiteX5" fmla="*/ 2133600 w 2721769"/>
              <a:gd name="connsiteY5" fmla="*/ 90487 h 750094"/>
              <a:gd name="connsiteX6" fmla="*/ 2393157 w 2721769"/>
              <a:gd name="connsiteY6" fmla="*/ 35719 h 750094"/>
              <a:gd name="connsiteX7" fmla="*/ 2526507 w 2721769"/>
              <a:gd name="connsiteY7" fmla="*/ 2381 h 750094"/>
              <a:gd name="connsiteX8" fmla="*/ 2721769 w 2721769"/>
              <a:gd name="connsiteY8" fmla="*/ 0 h 750094"/>
              <a:gd name="connsiteX9" fmla="*/ 2588419 w 2721769"/>
              <a:gd name="connsiteY9" fmla="*/ 140494 h 750094"/>
              <a:gd name="connsiteX10" fmla="*/ 2271713 w 2721769"/>
              <a:gd name="connsiteY10" fmla="*/ 223837 h 750094"/>
              <a:gd name="connsiteX11" fmla="*/ 1814513 w 2721769"/>
              <a:gd name="connsiteY11" fmla="*/ 347662 h 750094"/>
              <a:gd name="connsiteX12" fmla="*/ 1257300 w 2721769"/>
              <a:gd name="connsiteY12" fmla="*/ 500062 h 750094"/>
              <a:gd name="connsiteX13" fmla="*/ 864394 w 2721769"/>
              <a:gd name="connsiteY13" fmla="*/ 611981 h 750094"/>
              <a:gd name="connsiteX14" fmla="*/ 609600 w 2721769"/>
              <a:gd name="connsiteY14" fmla="*/ 695325 h 750094"/>
              <a:gd name="connsiteX15" fmla="*/ 500063 w 2721769"/>
              <a:gd name="connsiteY15" fmla="*/ 733425 h 750094"/>
              <a:gd name="connsiteX16" fmla="*/ 435769 w 2721769"/>
              <a:gd name="connsiteY16" fmla="*/ 745331 h 750094"/>
              <a:gd name="connsiteX17" fmla="*/ 395288 w 2721769"/>
              <a:gd name="connsiteY17" fmla="*/ 750094 h 750094"/>
              <a:gd name="connsiteX18" fmla="*/ 359569 w 2721769"/>
              <a:gd name="connsiteY18" fmla="*/ 745331 h 750094"/>
              <a:gd name="connsiteX19" fmla="*/ 338138 w 2721769"/>
              <a:gd name="connsiteY19" fmla="*/ 735806 h 750094"/>
              <a:gd name="connsiteX20" fmla="*/ 295275 w 2721769"/>
              <a:gd name="connsiteY20" fmla="*/ 702469 h 750094"/>
              <a:gd name="connsiteX21" fmla="*/ 211932 w 2721769"/>
              <a:gd name="connsiteY21" fmla="*/ 616744 h 750094"/>
              <a:gd name="connsiteX22" fmla="*/ 100013 w 2721769"/>
              <a:gd name="connsiteY22" fmla="*/ 476250 h 750094"/>
              <a:gd name="connsiteX23" fmla="*/ 33338 w 2721769"/>
              <a:gd name="connsiteY23" fmla="*/ 373856 h 750094"/>
              <a:gd name="connsiteX24" fmla="*/ 14288 w 2721769"/>
              <a:gd name="connsiteY24" fmla="*/ 333375 h 750094"/>
              <a:gd name="connsiteX25" fmla="*/ 0 w 2721769"/>
              <a:gd name="connsiteY25" fmla="*/ 295275 h 750094"/>
              <a:gd name="connsiteX26" fmla="*/ 0 w 2721769"/>
              <a:gd name="connsiteY26" fmla="*/ 273844 h 750094"/>
              <a:gd name="connsiteX27" fmla="*/ 11907 w 2721769"/>
              <a:gd name="connsiteY27" fmla="*/ 266700 h 750094"/>
              <a:gd name="connsiteX28" fmla="*/ 28575 w 2721769"/>
              <a:gd name="connsiteY28" fmla="*/ 269081 h 750094"/>
              <a:gd name="connsiteX29" fmla="*/ 54769 w 2721769"/>
              <a:gd name="connsiteY29" fmla="*/ 283369 h 750094"/>
              <a:gd name="connsiteX30" fmla="*/ 133350 w 2721769"/>
              <a:gd name="connsiteY30" fmla="*/ 330994 h 750094"/>
              <a:gd name="connsiteX31" fmla="*/ 197644 w 2721769"/>
              <a:gd name="connsiteY31" fmla="*/ 361950 h 750094"/>
              <a:gd name="connsiteX32" fmla="*/ 238125 w 2721769"/>
              <a:gd name="connsiteY32" fmla="*/ 373856 h 750094"/>
              <a:gd name="connsiteX33" fmla="*/ 280988 w 2721769"/>
              <a:gd name="connsiteY33" fmla="*/ 385762 h 750094"/>
              <a:gd name="connsiteX34" fmla="*/ 347663 w 2721769"/>
              <a:gd name="connsiteY34" fmla="*/ 395287 h 750094"/>
              <a:gd name="connsiteX35" fmla="*/ 476250 w 2721769"/>
              <a:gd name="connsiteY35" fmla="*/ 385762 h 750094"/>
              <a:gd name="connsiteX36" fmla="*/ 816769 w 2721769"/>
              <a:gd name="connsiteY36" fmla="*/ 333375 h 7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1769" h="750094">
                <a:moveTo>
                  <a:pt x="816769" y="333375"/>
                </a:moveTo>
                <a:lnTo>
                  <a:pt x="1097757" y="283369"/>
                </a:lnTo>
                <a:lnTo>
                  <a:pt x="1359694" y="233362"/>
                </a:lnTo>
                <a:lnTo>
                  <a:pt x="1588294" y="188119"/>
                </a:lnTo>
                <a:lnTo>
                  <a:pt x="1814513" y="152400"/>
                </a:lnTo>
                <a:lnTo>
                  <a:pt x="2133600" y="90487"/>
                </a:lnTo>
                <a:lnTo>
                  <a:pt x="2393157" y="35719"/>
                </a:lnTo>
                <a:lnTo>
                  <a:pt x="2526507" y="2381"/>
                </a:lnTo>
                <a:lnTo>
                  <a:pt x="2721769" y="0"/>
                </a:lnTo>
                <a:lnTo>
                  <a:pt x="2588419" y="140494"/>
                </a:lnTo>
                <a:lnTo>
                  <a:pt x="2271713" y="223837"/>
                </a:lnTo>
                <a:lnTo>
                  <a:pt x="1814513" y="347662"/>
                </a:lnTo>
                <a:lnTo>
                  <a:pt x="1257300" y="500062"/>
                </a:lnTo>
                <a:lnTo>
                  <a:pt x="864394" y="611981"/>
                </a:lnTo>
                <a:lnTo>
                  <a:pt x="609600" y="695325"/>
                </a:lnTo>
                <a:lnTo>
                  <a:pt x="500063" y="733425"/>
                </a:lnTo>
                <a:lnTo>
                  <a:pt x="435769" y="745331"/>
                </a:lnTo>
                <a:lnTo>
                  <a:pt x="395288" y="750094"/>
                </a:lnTo>
                <a:lnTo>
                  <a:pt x="359569" y="745331"/>
                </a:lnTo>
                <a:lnTo>
                  <a:pt x="338138" y="735806"/>
                </a:lnTo>
                <a:lnTo>
                  <a:pt x="295275" y="702469"/>
                </a:lnTo>
                <a:lnTo>
                  <a:pt x="211932" y="616744"/>
                </a:lnTo>
                <a:lnTo>
                  <a:pt x="100013" y="476250"/>
                </a:lnTo>
                <a:lnTo>
                  <a:pt x="33338" y="373856"/>
                </a:lnTo>
                <a:lnTo>
                  <a:pt x="14288" y="333375"/>
                </a:lnTo>
                <a:lnTo>
                  <a:pt x="0" y="295275"/>
                </a:lnTo>
                <a:lnTo>
                  <a:pt x="0" y="273844"/>
                </a:lnTo>
                <a:lnTo>
                  <a:pt x="11907" y="266700"/>
                </a:lnTo>
                <a:lnTo>
                  <a:pt x="28575" y="269081"/>
                </a:lnTo>
                <a:lnTo>
                  <a:pt x="54769" y="283369"/>
                </a:lnTo>
                <a:lnTo>
                  <a:pt x="133350" y="330994"/>
                </a:lnTo>
                <a:lnTo>
                  <a:pt x="197644" y="361950"/>
                </a:lnTo>
                <a:lnTo>
                  <a:pt x="238125" y="373856"/>
                </a:lnTo>
                <a:lnTo>
                  <a:pt x="280988" y="385762"/>
                </a:lnTo>
                <a:lnTo>
                  <a:pt x="347663" y="395287"/>
                </a:lnTo>
                <a:lnTo>
                  <a:pt x="476250" y="385762"/>
                </a:lnTo>
                <a:lnTo>
                  <a:pt x="816769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C2F832C-3E50-42B0-962A-4E13023ED409}"/>
              </a:ext>
            </a:extLst>
          </p:cNvPr>
          <p:cNvSpPr/>
          <p:nvPr/>
        </p:nvSpPr>
        <p:spPr>
          <a:xfrm>
            <a:off x="7485064" y="4552950"/>
            <a:ext cx="858837" cy="1176338"/>
          </a:xfrm>
          <a:custGeom>
            <a:avLst/>
            <a:gdLst>
              <a:gd name="connsiteX0" fmla="*/ 142875 w 859631"/>
              <a:gd name="connsiteY0" fmla="*/ 252413 h 1176338"/>
              <a:gd name="connsiteX1" fmla="*/ 228600 w 859631"/>
              <a:gd name="connsiteY1" fmla="*/ 381000 h 1176338"/>
              <a:gd name="connsiteX2" fmla="*/ 311944 w 859631"/>
              <a:gd name="connsiteY2" fmla="*/ 500063 h 1176338"/>
              <a:gd name="connsiteX3" fmla="*/ 364331 w 859631"/>
              <a:gd name="connsiteY3" fmla="*/ 614363 h 1176338"/>
              <a:gd name="connsiteX4" fmla="*/ 419100 w 859631"/>
              <a:gd name="connsiteY4" fmla="*/ 688181 h 1176338"/>
              <a:gd name="connsiteX5" fmla="*/ 519112 w 859631"/>
              <a:gd name="connsiteY5" fmla="*/ 852488 h 1176338"/>
              <a:gd name="connsiteX6" fmla="*/ 604837 w 859631"/>
              <a:gd name="connsiteY6" fmla="*/ 1004888 h 1176338"/>
              <a:gd name="connsiteX7" fmla="*/ 650081 w 859631"/>
              <a:gd name="connsiteY7" fmla="*/ 1085850 h 1176338"/>
              <a:gd name="connsiteX8" fmla="*/ 681037 w 859631"/>
              <a:gd name="connsiteY8" fmla="*/ 1128713 h 1176338"/>
              <a:gd name="connsiteX9" fmla="*/ 704850 w 859631"/>
              <a:gd name="connsiteY9" fmla="*/ 1150144 h 1176338"/>
              <a:gd name="connsiteX10" fmla="*/ 733425 w 859631"/>
              <a:gd name="connsiteY10" fmla="*/ 1166813 h 1176338"/>
              <a:gd name="connsiteX11" fmla="*/ 762000 w 859631"/>
              <a:gd name="connsiteY11" fmla="*/ 1176338 h 1176338"/>
              <a:gd name="connsiteX12" fmla="*/ 783431 w 859631"/>
              <a:gd name="connsiteY12" fmla="*/ 1176338 h 1176338"/>
              <a:gd name="connsiteX13" fmla="*/ 812006 w 859631"/>
              <a:gd name="connsiteY13" fmla="*/ 1166813 h 1176338"/>
              <a:gd name="connsiteX14" fmla="*/ 831056 w 859631"/>
              <a:gd name="connsiteY14" fmla="*/ 1145381 h 1176338"/>
              <a:gd name="connsiteX15" fmla="*/ 845344 w 859631"/>
              <a:gd name="connsiteY15" fmla="*/ 1119188 h 1176338"/>
              <a:gd name="connsiteX16" fmla="*/ 854869 w 859631"/>
              <a:gd name="connsiteY16" fmla="*/ 1076325 h 1176338"/>
              <a:gd name="connsiteX17" fmla="*/ 859631 w 859631"/>
              <a:gd name="connsiteY17" fmla="*/ 1023938 h 1176338"/>
              <a:gd name="connsiteX18" fmla="*/ 859631 w 859631"/>
              <a:gd name="connsiteY18" fmla="*/ 969169 h 1176338"/>
              <a:gd name="connsiteX19" fmla="*/ 850106 w 859631"/>
              <a:gd name="connsiteY19" fmla="*/ 897731 h 1176338"/>
              <a:gd name="connsiteX20" fmla="*/ 821531 w 859631"/>
              <a:gd name="connsiteY20" fmla="*/ 792956 h 1176338"/>
              <a:gd name="connsiteX21" fmla="*/ 759619 w 859631"/>
              <a:gd name="connsiteY21" fmla="*/ 652463 h 1176338"/>
              <a:gd name="connsiteX22" fmla="*/ 702469 w 859631"/>
              <a:gd name="connsiteY22" fmla="*/ 545306 h 1176338"/>
              <a:gd name="connsiteX23" fmla="*/ 678656 w 859631"/>
              <a:gd name="connsiteY23" fmla="*/ 511969 h 1176338"/>
              <a:gd name="connsiteX24" fmla="*/ 609600 w 859631"/>
              <a:gd name="connsiteY24" fmla="*/ 435769 h 1176338"/>
              <a:gd name="connsiteX25" fmla="*/ 492919 w 859631"/>
              <a:gd name="connsiteY25" fmla="*/ 335756 h 1176338"/>
              <a:gd name="connsiteX26" fmla="*/ 264319 w 859631"/>
              <a:gd name="connsiteY26" fmla="*/ 161925 h 1176338"/>
              <a:gd name="connsiteX27" fmla="*/ 85725 w 859631"/>
              <a:gd name="connsiteY27" fmla="*/ 35719 h 1176338"/>
              <a:gd name="connsiteX28" fmla="*/ 40481 w 859631"/>
              <a:gd name="connsiteY28" fmla="*/ 9525 h 1176338"/>
              <a:gd name="connsiteX29" fmla="*/ 19050 w 859631"/>
              <a:gd name="connsiteY29" fmla="*/ 0 h 1176338"/>
              <a:gd name="connsiteX30" fmla="*/ 2381 w 859631"/>
              <a:gd name="connsiteY30" fmla="*/ 4763 h 1176338"/>
              <a:gd name="connsiteX31" fmla="*/ 0 w 859631"/>
              <a:gd name="connsiteY31" fmla="*/ 21431 h 1176338"/>
              <a:gd name="connsiteX32" fmla="*/ 4762 w 859631"/>
              <a:gd name="connsiteY32" fmla="*/ 40481 h 1176338"/>
              <a:gd name="connsiteX33" fmla="*/ 50006 w 859631"/>
              <a:gd name="connsiteY33" fmla="*/ 114300 h 1176338"/>
              <a:gd name="connsiteX34" fmla="*/ 142875 w 859631"/>
              <a:gd name="connsiteY34" fmla="*/ 252413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9631" h="1176338">
                <a:moveTo>
                  <a:pt x="142875" y="252413"/>
                </a:moveTo>
                <a:lnTo>
                  <a:pt x="228600" y="381000"/>
                </a:lnTo>
                <a:lnTo>
                  <a:pt x="311944" y="500063"/>
                </a:lnTo>
                <a:lnTo>
                  <a:pt x="364331" y="614363"/>
                </a:lnTo>
                <a:lnTo>
                  <a:pt x="419100" y="688181"/>
                </a:lnTo>
                <a:lnTo>
                  <a:pt x="519112" y="852488"/>
                </a:lnTo>
                <a:lnTo>
                  <a:pt x="604837" y="1004888"/>
                </a:lnTo>
                <a:lnTo>
                  <a:pt x="650081" y="1085850"/>
                </a:lnTo>
                <a:lnTo>
                  <a:pt x="681037" y="1128713"/>
                </a:lnTo>
                <a:lnTo>
                  <a:pt x="704850" y="1150144"/>
                </a:lnTo>
                <a:lnTo>
                  <a:pt x="733425" y="1166813"/>
                </a:lnTo>
                <a:lnTo>
                  <a:pt x="762000" y="1176338"/>
                </a:lnTo>
                <a:lnTo>
                  <a:pt x="783431" y="1176338"/>
                </a:lnTo>
                <a:lnTo>
                  <a:pt x="812006" y="1166813"/>
                </a:lnTo>
                <a:lnTo>
                  <a:pt x="831056" y="1145381"/>
                </a:lnTo>
                <a:lnTo>
                  <a:pt x="845344" y="1119188"/>
                </a:lnTo>
                <a:lnTo>
                  <a:pt x="854869" y="1076325"/>
                </a:lnTo>
                <a:lnTo>
                  <a:pt x="859631" y="1023938"/>
                </a:lnTo>
                <a:lnTo>
                  <a:pt x="859631" y="969169"/>
                </a:lnTo>
                <a:lnTo>
                  <a:pt x="850106" y="897731"/>
                </a:lnTo>
                <a:lnTo>
                  <a:pt x="821531" y="792956"/>
                </a:lnTo>
                <a:lnTo>
                  <a:pt x="759619" y="652463"/>
                </a:lnTo>
                <a:lnTo>
                  <a:pt x="702469" y="545306"/>
                </a:lnTo>
                <a:lnTo>
                  <a:pt x="678656" y="511969"/>
                </a:lnTo>
                <a:lnTo>
                  <a:pt x="609600" y="435769"/>
                </a:lnTo>
                <a:lnTo>
                  <a:pt x="492919" y="335756"/>
                </a:lnTo>
                <a:lnTo>
                  <a:pt x="264319" y="161925"/>
                </a:lnTo>
                <a:lnTo>
                  <a:pt x="85725" y="35719"/>
                </a:lnTo>
                <a:lnTo>
                  <a:pt x="40481" y="9525"/>
                </a:lnTo>
                <a:lnTo>
                  <a:pt x="19050" y="0"/>
                </a:lnTo>
                <a:lnTo>
                  <a:pt x="2381" y="4763"/>
                </a:lnTo>
                <a:lnTo>
                  <a:pt x="0" y="21431"/>
                </a:lnTo>
                <a:lnTo>
                  <a:pt x="4762" y="40481"/>
                </a:lnTo>
                <a:lnTo>
                  <a:pt x="50006" y="114300"/>
                </a:lnTo>
                <a:lnTo>
                  <a:pt x="142875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AECD8F7-02ED-41BA-94BF-52BD4511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89" y="1510290"/>
            <a:ext cx="4548010" cy="432853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45D83D-1AFA-4275-AEB0-69E90192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381" y="1543978"/>
            <a:ext cx="4548010" cy="433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33" grpId="0" animBg="1"/>
      <p:bldP spid="18" grpId="0" animBg="1"/>
      <p:bldP spid="20" grpId="0" animBg="1"/>
      <p:bldP spid="28" grpId="0" animBg="1"/>
      <p:bldP spid="23" grpId="0" animBg="1"/>
      <p:bldP spid="24" grpId="0" animBg="1"/>
      <p:bldP spid="26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7CB4A0-25EC-4B2E-B977-64F842C8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264732"/>
            <a:ext cx="454801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0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B4B20103-5C5C-4E59-9906-2326B427816B}"/>
              </a:ext>
            </a:extLst>
          </p:cNvPr>
          <p:cNvSpPr/>
          <p:nvPr/>
        </p:nvSpPr>
        <p:spPr>
          <a:xfrm>
            <a:off x="4087813" y="1601789"/>
            <a:ext cx="1816100" cy="1114425"/>
          </a:xfrm>
          <a:custGeom>
            <a:avLst/>
            <a:gdLst>
              <a:gd name="connsiteX0" fmla="*/ 938213 w 1814513"/>
              <a:gd name="connsiteY0" fmla="*/ 119063 h 1114425"/>
              <a:gd name="connsiteX1" fmla="*/ 1207294 w 1814513"/>
              <a:gd name="connsiteY1" fmla="*/ 73819 h 1114425"/>
              <a:gd name="connsiteX2" fmla="*/ 1371600 w 1814513"/>
              <a:gd name="connsiteY2" fmla="*/ 42863 h 1114425"/>
              <a:gd name="connsiteX3" fmla="*/ 1385888 w 1814513"/>
              <a:gd name="connsiteY3" fmla="*/ 35719 h 1114425"/>
              <a:gd name="connsiteX4" fmla="*/ 1445419 w 1814513"/>
              <a:gd name="connsiteY4" fmla="*/ 4763 h 1114425"/>
              <a:gd name="connsiteX5" fmla="*/ 1466850 w 1814513"/>
              <a:gd name="connsiteY5" fmla="*/ 0 h 1114425"/>
              <a:gd name="connsiteX6" fmla="*/ 1497807 w 1814513"/>
              <a:gd name="connsiteY6" fmla="*/ 14288 h 1114425"/>
              <a:gd name="connsiteX7" fmla="*/ 1583532 w 1814513"/>
              <a:gd name="connsiteY7" fmla="*/ 57150 h 1114425"/>
              <a:gd name="connsiteX8" fmla="*/ 1695450 w 1814513"/>
              <a:gd name="connsiteY8" fmla="*/ 130969 h 1114425"/>
              <a:gd name="connsiteX9" fmla="*/ 1776413 w 1814513"/>
              <a:gd name="connsiteY9" fmla="*/ 190500 h 1114425"/>
              <a:gd name="connsiteX10" fmla="*/ 1802607 w 1814513"/>
              <a:gd name="connsiteY10" fmla="*/ 219075 h 1114425"/>
              <a:gd name="connsiteX11" fmla="*/ 1814513 w 1814513"/>
              <a:gd name="connsiteY11" fmla="*/ 240507 h 1114425"/>
              <a:gd name="connsiteX12" fmla="*/ 1814513 w 1814513"/>
              <a:gd name="connsiteY12" fmla="*/ 257175 h 1114425"/>
              <a:gd name="connsiteX13" fmla="*/ 1797844 w 1814513"/>
              <a:gd name="connsiteY13" fmla="*/ 285750 h 1114425"/>
              <a:gd name="connsiteX14" fmla="*/ 1735932 w 1814513"/>
              <a:gd name="connsiteY14" fmla="*/ 347663 h 1114425"/>
              <a:gd name="connsiteX15" fmla="*/ 1707357 w 1814513"/>
              <a:gd name="connsiteY15" fmla="*/ 445294 h 1114425"/>
              <a:gd name="connsiteX16" fmla="*/ 1545432 w 1814513"/>
              <a:gd name="connsiteY16" fmla="*/ 933450 h 1114425"/>
              <a:gd name="connsiteX17" fmla="*/ 1504950 w 1814513"/>
              <a:gd name="connsiteY17" fmla="*/ 1057275 h 1114425"/>
              <a:gd name="connsiteX18" fmla="*/ 1490663 w 1814513"/>
              <a:gd name="connsiteY18" fmla="*/ 1078707 h 1114425"/>
              <a:gd name="connsiteX19" fmla="*/ 1464469 w 1814513"/>
              <a:gd name="connsiteY19" fmla="*/ 1100138 h 1114425"/>
              <a:gd name="connsiteX20" fmla="*/ 1421607 w 1814513"/>
              <a:gd name="connsiteY20" fmla="*/ 1114425 h 1114425"/>
              <a:gd name="connsiteX21" fmla="*/ 1395413 w 1814513"/>
              <a:gd name="connsiteY21" fmla="*/ 1114425 h 1114425"/>
              <a:gd name="connsiteX22" fmla="*/ 1362075 w 1814513"/>
              <a:gd name="connsiteY22" fmla="*/ 1104900 h 1114425"/>
              <a:gd name="connsiteX23" fmla="*/ 1347788 w 1814513"/>
              <a:gd name="connsiteY23" fmla="*/ 1092994 h 1114425"/>
              <a:gd name="connsiteX24" fmla="*/ 1338263 w 1814513"/>
              <a:gd name="connsiteY24" fmla="*/ 1073944 h 1114425"/>
              <a:gd name="connsiteX25" fmla="*/ 1328738 w 1814513"/>
              <a:gd name="connsiteY25" fmla="*/ 1021557 h 1114425"/>
              <a:gd name="connsiteX26" fmla="*/ 1373982 w 1814513"/>
              <a:gd name="connsiteY26" fmla="*/ 881063 h 1114425"/>
              <a:gd name="connsiteX27" fmla="*/ 1409700 w 1814513"/>
              <a:gd name="connsiteY27" fmla="*/ 588169 h 1114425"/>
              <a:gd name="connsiteX28" fmla="*/ 1440657 w 1814513"/>
              <a:gd name="connsiteY28" fmla="*/ 300038 h 1114425"/>
              <a:gd name="connsiteX29" fmla="*/ 1435894 w 1814513"/>
              <a:gd name="connsiteY29" fmla="*/ 271463 h 1114425"/>
              <a:gd name="connsiteX30" fmla="*/ 1426369 w 1814513"/>
              <a:gd name="connsiteY30" fmla="*/ 245269 h 1114425"/>
              <a:gd name="connsiteX31" fmla="*/ 1409700 w 1814513"/>
              <a:gd name="connsiteY31" fmla="*/ 228600 h 1114425"/>
              <a:gd name="connsiteX32" fmla="*/ 1381125 w 1814513"/>
              <a:gd name="connsiteY32" fmla="*/ 221457 h 1114425"/>
              <a:gd name="connsiteX33" fmla="*/ 1350169 w 1814513"/>
              <a:gd name="connsiteY33" fmla="*/ 223838 h 1114425"/>
              <a:gd name="connsiteX34" fmla="*/ 1045369 w 1814513"/>
              <a:gd name="connsiteY34" fmla="*/ 283369 h 1114425"/>
              <a:gd name="connsiteX35" fmla="*/ 661988 w 1814513"/>
              <a:gd name="connsiteY35" fmla="*/ 366713 h 1114425"/>
              <a:gd name="connsiteX36" fmla="*/ 523875 w 1814513"/>
              <a:gd name="connsiteY36" fmla="*/ 400050 h 1114425"/>
              <a:gd name="connsiteX37" fmla="*/ 476250 w 1814513"/>
              <a:gd name="connsiteY37" fmla="*/ 414338 h 1114425"/>
              <a:gd name="connsiteX38" fmla="*/ 409575 w 1814513"/>
              <a:gd name="connsiteY38" fmla="*/ 426244 h 1114425"/>
              <a:gd name="connsiteX39" fmla="*/ 376238 w 1814513"/>
              <a:gd name="connsiteY39" fmla="*/ 428625 h 1114425"/>
              <a:gd name="connsiteX40" fmla="*/ 309563 w 1814513"/>
              <a:gd name="connsiteY40" fmla="*/ 423863 h 1114425"/>
              <a:gd name="connsiteX41" fmla="*/ 242888 w 1814513"/>
              <a:gd name="connsiteY41" fmla="*/ 407194 h 1114425"/>
              <a:gd name="connsiteX42" fmla="*/ 176213 w 1814513"/>
              <a:gd name="connsiteY42" fmla="*/ 371475 h 1114425"/>
              <a:gd name="connsiteX43" fmla="*/ 126207 w 1814513"/>
              <a:gd name="connsiteY43" fmla="*/ 330994 h 1114425"/>
              <a:gd name="connsiteX44" fmla="*/ 78582 w 1814513"/>
              <a:gd name="connsiteY44" fmla="*/ 280988 h 1114425"/>
              <a:gd name="connsiteX45" fmla="*/ 40482 w 1814513"/>
              <a:gd name="connsiteY45" fmla="*/ 228600 h 1114425"/>
              <a:gd name="connsiteX46" fmla="*/ 4763 w 1814513"/>
              <a:gd name="connsiteY46" fmla="*/ 157163 h 1114425"/>
              <a:gd name="connsiteX47" fmla="*/ 0 w 1814513"/>
              <a:gd name="connsiteY47" fmla="*/ 138113 h 1114425"/>
              <a:gd name="connsiteX48" fmla="*/ 7144 w 1814513"/>
              <a:gd name="connsiteY48" fmla="*/ 116682 h 1114425"/>
              <a:gd name="connsiteX49" fmla="*/ 23813 w 1814513"/>
              <a:gd name="connsiteY49" fmla="*/ 116682 h 1114425"/>
              <a:gd name="connsiteX50" fmla="*/ 78582 w 1814513"/>
              <a:gd name="connsiteY50" fmla="*/ 128588 h 1114425"/>
              <a:gd name="connsiteX51" fmla="*/ 140494 w 1814513"/>
              <a:gd name="connsiteY51" fmla="*/ 152400 h 1114425"/>
              <a:gd name="connsiteX52" fmla="*/ 207169 w 1814513"/>
              <a:gd name="connsiteY52" fmla="*/ 173832 h 1114425"/>
              <a:gd name="connsiteX53" fmla="*/ 283369 w 1814513"/>
              <a:gd name="connsiteY53" fmla="*/ 190500 h 1114425"/>
              <a:gd name="connsiteX54" fmla="*/ 319088 w 1814513"/>
              <a:gd name="connsiteY54" fmla="*/ 197644 h 1114425"/>
              <a:gd name="connsiteX55" fmla="*/ 357188 w 1814513"/>
              <a:gd name="connsiteY55" fmla="*/ 200025 h 1114425"/>
              <a:gd name="connsiteX56" fmla="*/ 469107 w 1814513"/>
              <a:gd name="connsiteY56" fmla="*/ 190500 h 1114425"/>
              <a:gd name="connsiteX57" fmla="*/ 728663 w 1814513"/>
              <a:gd name="connsiteY57" fmla="*/ 154782 h 1114425"/>
              <a:gd name="connsiteX58" fmla="*/ 938213 w 1814513"/>
              <a:gd name="connsiteY58" fmla="*/ 119063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14513" h="1114425">
                <a:moveTo>
                  <a:pt x="938213" y="119063"/>
                </a:moveTo>
                <a:lnTo>
                  <a:pt x="1207294" y="73819"/>
                </a:lnTo>
                <a:lnTo>
                  <a:pt x="1371600" y="42863"/>
                </a:lnTo>
                <a:lnTo>
                  <a:pt x="1385888" y="35719"/>
                </a:lnTo>
                <a:lnTo>
                  <a:pt x="1445419" y="4763"/>
                </a:lnTo>
                <a:lnTo>
                  <a:pt x="1466850" y="0"/>
                </a:lnTo>
                <a:lnTo>
                  <a:pt x="1497807" y="14288"/>
                </a:lnTo>
                <a:lnTo>
                  <a:pt x="1583532" y="57150"/>
                </a:lnTo>
                <a:lnTo>
                  <a:pt x="1695450" y="130969"/>
                </a:lnTo>
                <a:lnTo>
                  <a:pt x="1776413" y="190500"/>
                </a:lnTo>
                <a:lnTo>
                  <a:pt x="1802607" y="219075"/>
                </a:lnTo>
                <a:lnTo>
                  <a:pt x="1814513" y="240507"/>
                </a:lnTo>
                <a:lnTo>
                  <a:pt x="1814513" y="257175"/>
                </a:lnTo>
                <a:lnTo>
                  <a:pt x="1797844" y="285750"/>
                </a:lnTo>
                <a:lnTo>
                  <a:pt x="1735932" y="347663"/>
                </a:lnTo>
                <a:lnTo>
                  <a:pt x="1707357" y="445294"/>
                </a:lnTo>
                <a:lnTo>
                  <a:pt x="1545432" y="933450"/>
                </a:lnTo>
                <a:lnTo>
                  <a:pt x="1504950" y="1057275"/>
                </a:lnTo>
                <a:lnTo>
                  <a:pt x="1490663" y="1078707"/>
                </a:lnTo>
                <a:lnTo>
                  <a:pt x="1464469" y="1100138"/>
                </a:lnTo>
                <a:lnTo>
                  <a:pt x="1421607" y="1114425"/>
                </a:lnTo>
                <a:lnTo>
                  <a:pt x="1395413" y="1114425"/>
                </a:lnTo>
                <a:lnTo>
                  <a:pt x="1362075" y="1104900"/>
                </a:lnTo>
                <a:lnTo>
                  <a:pt x="1347788" y="1092994"/>
                </a:lnTo>
                <a:lnTo>
                  <a:pt x="1338263" y="1073944"/>
                </a:lnTo>
                <a:lnTo>
                  <a:pt x="1328738" y="1021557"/>
                </a:lnTo>
                <a:lnTo>
                  <a:pt x="1373982" y="881063"/>
                </a:lnTo>
                <a:lnTo>
                  <a:pt x="1409700" y="588169"/>
                </a:lnTo>
                <a:lnTo>
                  <a:pt x="1440657" y="300038"/>
                </a:lnTo>
                <a:lnTo>
                  <a:pt x="1435894" y="271463"/>
                </a:lnTo>
                <a:lnTo>
                  <a:pt x="1426369" y="245269"/>
                </a:lnTo>
                <a:lnTo>
                  <a:pt x="1409700" y="228600"/>
                </a:lnTo>
                <a:lnTo>
                  <a:pt x="1381125" y="221457"/>
                </a:lnTo>
                <a:lnTo>
                  <a:pt x="1350169" y="223838"/>
                </a:lnTo>
                <a:lnTo>
                  <a:pt x="1045369" y="283369"/>
                </a:lnTo>
                <a:lnTo>
                  <a:pt x="661988" y="366713"/>
                </a:lnTo>
                <a:lnTo>
                  <a:pt x="523875" y="400050"/>
                </a:lnTo>
                <a:lnTo>
                  <a:pt x="476250" y="414338"/>
                </a:lnTo>
                <a:lnTo>
                  <a:pt x="409575" y="426244"/>
                </a:lnTo>
                <a:lnTo>
                  <a:pt x="376238" y="428625"/>
                </a:lnTo>
                <a:lnTo>
                  <a:pt x="309563" y="423863"/>
                </a:lnTo>
                <a:lnTo>
                  <a:pt x="242888" y="407194"/>
                </a:lnTo>
                <a:lnTo>
                  <a:pt x="176213" y="371475"/>
                </a:lnTo>
                <a:lnTo>
                  <a:pt x="126207" y="330994"/>
                </a:lnTo>
                <a:lnTo>
                  <a:pt x="78582" y="280988"/>
                </a:lnTo>
                <a:lnTo>
                  <a:pt x="40482" y="228600"/>
                </a:lnTo>
                <a:lnTo>
                  <a:pt x="4763" y="157163"/>
                </a:lnTo>
                <a:lnTo>
                  <a:pt x="0" y="138113"/>
                </a:lnTo>
                <a:lnTo>
                  <a:pt x="7144" y="116682"/>
                </a:lnTo>
                <a:lnTo>
                  <a:pt x="23813" y="116682"/>
                </a:lnTo>
                <a:lnTo>
                  <a:pt x="78582" y="128588"/>
                </a:lnTo>
                <a:lnTo>
                  <a:pt x="140494" y="152400"/>
                </a:lnTo>
                <a:lnTo>
                  <a:pt x="207169" y="173832"/>
                </a:lnTo>
                <a:lnTo>
                  <a:pt x="283369" y="190500"/>
                </a:lnTo>
                <a:lnTo>
                  <a:pt x="319088" y="197644"/>
                </a:lnTo>
                <a:lnTo>
                  <a:pt x="357188" y="200025"/>
                </a:lnTo>
                <a:lnTo>
                  <a:pt x="469107" y="190500"/>
                </a:lnTo>
                <a:lnTo>
                  <a:pt x="728663" y="154782"/>
                </a:lnTo>
                <a:lnTo>
                  <a:pt x="938213" y="1190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850B950B-E1B0-431A-A2CB-2842D8042849}"/>
              </a:ext>
            </a:extLst>
          </p:cNvPr>
          <p:cNvSpPr/>
          <p:nvPr/>
        </p:nvSpPr>
        <p:spPr>
          <a:xfrm>
            <a:off x="4105275" y="3894139"/>
            <a:ext cx="712788" cy="428625"/>
          </a:xfrm>
          <a:custGeom>
            <a:avLst/>
            <a:gdLst>
              <a:gd name="connsiteX0" fmla="*/ 200025 w 711994"/>
              <a:gd name="connsiteY0" fmla="*/ 33337 h 428625"/>
              <a:gd name="connsiteX1" fmla="*/ 335756 w 711994"/>
              <a:gd name="connsiteY1" fmla="*/ 57150 h 428625"/>
              <a:gd name="connsiteX2" fmla="*/ 438150 w 711994"/>
              <a:gd name="connsiteY2" fmla="*/ 69056 h 428625"/>
              <a:gd name="connsiteX3" fmla="*/ 466725 w 711994"/>
              <a:gd name="connsiteY3" fmla="*/ 73819 h 428625"/>
              <a:gd name="connsiteX4" fmla="*/ 495300 w 711994"/>
              <a:gd name="connsiteY4" fmla="*/ 88106 h 428625"/>
              <a:gd name="connsiteX5" fmla="*/ 540544 w 711994"/>
              <a:gd name="connsiteY5" fmla="*/ 123825 h 428625"/>
              <a:gd name="connsiteX6" fmla="*/ 592931 w 711994"/>
              <a:gd name="connsiteY6" fmla="*/ 164306 h 428625"/>
              <a:gd name="connsiteX7" fmla="*/ 635794 w 711994"/>
              <a:gd name="connsiteY7" fmla="*/ 200025 h 428625"/>
              <a:gd name="connsiteX8" fmla="*/ 666750 w 711994"/>
              <a:gd name="connsiteY8" fmla="*/ 235744 h 428625"/>
              <a:gd name="connsiteX9" fmla="*/ 688181 w 711994"/>
              <a:gd name="connsiteY9" fmla="*/ 264319 h 428625"/>
              <a:gd name="connsiteX10" fmla="*/ 704850 w 711994"/>
              <a:gd name="connsiteY10" fmla="*/ 292894 h 428625"/>
              <a:gd name="connsiteX11" fmla="*/ 709613 w 711994"/>
              <a:gd name="connsiteY11" fmla="*/ 316706 h 428625"/>
              <a:gd name="connsiteX12" fmla="*/ 711994 w 711994"/>
              <a:gd name="connsiteY12" fmla="*/ 347662 h 428625"/>
              <a:gd name="connsiteX13" fmla="*/ 702469 w 711994"/>
              <a:gd name="connsiteY13" fmla="*/ 388144 h 428625"/>
              <a:gd name="connsiteX14" fmla="*/ 683419 w 711994"/>
              <a:gd name="connsiteY14" fmla="*/ 414337 h 428625"/>
              <a:gd name="connsiteX15" fmla="*/ 659606 w 711994"/>
              <a:gd name="connsiteY15" fmla="*/ 423862 h 428625"/>
              <a:gd name="connsiteX16" fmla="*/ 623888 w 711994"/>
              <a:gd name="connsiteY16" fmla="*/ 428625 h 428625"/>
              <a:gd name="connsiteX17" fmla="*/ 578644 w 711994"/>
              <a:gd name="connsiteY17" fmla="*/ 428625 h 428625"/>
              <a:gd name="connsiteX18" fmla="*/ 521494 w 711994"/>
              <a:gd name="connsiteY18" fmla="*/ 411956 h 428625"/>
              <a:gd name="connsiteX19" fmla="*/ 459581 w 711994"/>
              <a:gd name="connsiteY19" fmla="*/ 381000 h 428625"/>
              <a:gd name="connsiteX20" fmla="*/ 383381 w 711994"/>
              <a:gd name="connsiteY20" fmla="*/ 333375 h 428625"/>
              <a:gd name="connsiteX21" fmla="*/ 285750 w 711994"/>
              <a:gd name="connsiteY21" fmla="*/ 266700 h 428625"/>
              <a:gd name="connsiteX22" fmla="*/ 188119 w 711994"/>
              <a:gd name="connsiteY22" fmla="*/ 192881 h 428625"/>
              <a:gd name="connsiteX23" fmla="*/ 80963 w 711994"/>
              <a:gd name="connsiteY23" fmla="*/ 104775 h 428625"/>
              <a:gd name="connsiteX24" fmla="*/ 19050 w 711994"/>
              <a:gd name="connsiteY24" fmla="*/ 54769 h 428625"/>
              <a:gd name="connsiteX25" fmla="*/ 0 w 711994"/>
              <a:gd name="connsiteY25" fmla="*/ 30956 h 428625"/>
              <a:gd name="connsiteX26" fmla="*/ 0 w 711994"/>
              <a:gd name="connsiteY26" fmla="*/ 16669 h 428625"/>
              <a:gd name="connsiteX27" fmla="*/ 7144 w 711994"/>
              <a:gd name="connsiteY27" fmla="*/ 0 h 428625"/>
              <a:gd name="connsiteX28" fmla="*/ 35719 w 711994"/>
              <a:gd name="connsiteY28" fmla="*/ 2381 h 428625"/>
              <a:gd name="connsiteX29" fmla="*/ 150019 w 711994"/>
              <a:gd name="connsiteY29" fmla="*/ 26194 h 428625"/>
              <a:gd name="connsiteX30" fmla="*/ 200025 w 711994"/>
              <a:gd name="connsiteY30" fmla="*/ 33337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1994" h="428625">
                <a:moveTo>
                  <a:pt x="200025" y="33337"/>
                </a:moveTo>
                <a:lnTo>
                  <a:pt x="335756" y="57150"/>
                </a:lnTo>
                <a:lnTo>
                  <a:pt x="438150" y="69056"/>
                </a:lnTo>
                <a:lnTo>
                  <a:pt x="466725" y="73819"/>
                </a:lnTo>
                <a:lnTo>
                  <a:pt x="495300" y="88106"/>
                </a:lnTo>
                <a:lnTo>
                  <a:pt x="540544" y="123825"/>
                </a:lnTo>
                <a:lnTo>
                  <a:pt x="592931" y="164306"/>
                </a:lnTo>
                <a:lnTo>
                  <a:pt x="635794" y="200025"/>
                </a:lnTo>
                <a:lnTo>
                  <a:pt x="666750" y="235744"/>
                </a:lnTo>
                <a:lnTo>
                  <a:pt x="688181" y="264319"/>
                </a:lnTo>
                <a:lnTo>
                  <a:pt x="704850" y="292894"/>
                </a:lnTo>
                <a:lnTo>
                  <a:pt x="709613" y="316706"/>
                </a:lnTo>
                <a:lnTo>
                  <a:pt x="711994" y="347662"/>
                </a:lnTo>
                <a:lnTo>
                  <a:pt x="702469" y="388144"/>
                </a:lnTo>
                <a:lnTo>
                  <a:pt x="683419" y="414337"/>
                </a:lnTo>
                <a:lnTo>
                  <a:pt x="659606" y="423862"/>
                </a:lnTo>
                <a:lnTo>
                  <a:pt x="623888" y="428625"/>
                </a:lnTo>
                <a:lnTo>
                  <a:pt x="578644" y="428625"/>
                </a:lnTo>
                <a:lnTo>
                  <a:pt x="521494" y="411956"/>
                </a:lnTo>
                <a:lnTo>
                  <a:pt x="459581" y="381000"/>
                </a:lnTo>
                <a:lnTo>
                  <a:pt x="383381" y="333375"/>
                </a:lnTo>
                <a:lnTo>
                  <a:pt x="285750" y="266700"/>
                </a:lnTo>
                <a:lnTo>
                  <a:pt x="188119" y="192881"/>
                </a:lnTo>
                <a:lnTo>
                  <a:pt x="80963" y="104775"/>
                </a:lnTo>
                <a:lnTo>
                  <a:pt x="19050" y="54769"/>
                </a:lnTo>
                <a:lnTo>
                  <a:pt x="0" y="30956"/>
                </a:lnTo>
                <a:lnTo>
                  <a:pt x="0" y="16669"/>
                </a:lnTo>
                <a:lnTo>
                  <a:pt x="7144" y="0"/>
                </a:lnTo>
                <a:lnTo>
                  <a:pt x="35719" y="2381"/>
                </a:lnTo>
                <a:lnTo>
                  <a:pt x="150019" y="26194"/>
                </a:lnTo>
                <a:lnTo>
                  <a:pt x="200025" y="33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EE41A320-E1BC-47BB-A8A8-E918DE894DEE}"/>
              </a:ext>
            </a:extLst>
          </p:cNvPr>
          <p:cNvSpPr/>
          <p:nvPr/>
        </p:nvSpPr>
        <p:spPr>
          <a:xfrm>
            <a:off x="3867150" y="4313238"/>
            <a:ext cx="1316038" cy="920750"/>
          </a:xfrm>
          <a:custGeom>
            <a:avLst/>
            <a:gdLst>
              <a:gd name="connsiteX0" fmla="*/ 678656 w 1316831"/>
              <a:gd name="connsiteY0" fmla="*/ 371475 h 921544"/>
              <a:gd name="connsiteX1" fmla="*/ 938213 w 1316831"/>
              <a:gd name="connsiteY1" fmla="*/ 216694 h 921544"/>
              <a:gd name="connsiteX2" fmla="*/ 1178719 w 1316831"/>
              <a:gd name="connsiteY2" fmla="*/ 64294 h 921544"/>
              <a:gd name="connsiteX3" fmla="*/ 1269206 w 1316831"/>
              <a:gd name="connsiteY3" fmla="*/ 7144 h 921544"/>
              <a:gd name="connsiteX4" fmla="*/ 1285875 w 1316831"/>
              <a:gd name="connsiteY4" fmla="*/ 2381 h 921544"/>
              <a:gd name="connsiteX5" fmla="*/ 1302544 w 1316831"/>
              <a:gd name="connsiteY5" fmla="*/ 0 h 921544"/>
              <a:gd name="connsiteX6" fmla="*/ 1312069 w 1316831"/>
              <a:gd name="connsiteY6" fmla="*/ 7144 h 921544"/>
              <a:gd name="connsiteX7" fmla="*/ 1316831 w 1316831"/>
              <a:gd name="connsiteY7" fmla="*/ 21431 h 921544"/>
              <a:gd name="connsiteX8" fmla="*/ 1307306 w 1316831"/>
              <a:gd name="connsiteY8" fmla="*/ 52387 h 921544"/>
              <a:gd name="connsiteX9" fmla="*/ 1219200 w 1316831"/>
              <a:gd name="connsiteY9" fmla="*/ 123825 h 921544"/>
              <a:gd name="connsiteX10" fmla="*/ 992981 w 1316831"/>
              <a:gd name="connsiteY10" fmla="*/ 311944 h 921544"/>
              <a:gd name="connsiteX11" fmla="*/ 700088 w 1316831"/>
              <a:gd name="connsiteY11" fmla="*/ 552450 h 921544"/>
              <a:gd name="connsiteX12" fmla="*/ 333375 w 1316831"/>
              <a:gd name="connsiteY12" fmla="*/ 852487 h 921544"/>
              <a:gd name="connsiteX13" fmla="*/ 297656 w 1316831"/>
              <a:gd name="connsiteY13" fmla="*/ 890587 h 921544"/>
              <a:gd name="connsiteX14" fmla="*/ 271463 w 1316831"/>
              <a:gd name="connsiteY14" fmla="*/ 909637 h 921544"/>
              <a:gd name="connsiteX15" fmla="*/ 240506 w 1316831"/>
              <a:gd name="connsiteY15" fmla="*/ 921544 h 921544"/>
              <a:gd name="connsiteX16" fmla="*/ 211931 w 1316831"/>
              <a:gd name="connsiteY16" fmla="*/ 921544 h 921544"/>
              <a:gd name="connsiteX17" fmla="*/ 192881 w 1316831"/>
              <a:gd name="connsiteY17" fmla="*/ 914400 h 921544"/>
              <a:gd name="connsiteX18" fmla="*/ 176213 w 1316831"/>
              <a:gd name="connsiteY18" fmla="*/ 895350 h 921544"/>
              <a:gd name="connsiteX19" fmla="*/ 109538 w 1316831"/>
              <a:gd name="connsiteY19" fmla="*/ 776287 h 921544"/>
              <a:gd name="connsiteX20" fmla="*/ 45244 w 1316831"/>
              <a:gd name="connsiteY20" fmla="*/ 597694 h 921544"/>
              <a:gd name="connsiteX21" fmla="*/ 0 w 1316831"/>
              <a:gd name="connsiteY21" fmla="*/ 478631 h 921544"/>
              <a:gd name="connsiteX22" fmla="*/ 0 w 1316831"/>
              <a:gd name="connsiteY22" fmla="*/ 466725 h 921544"/>
              <a:gd name="connsiteX23" fmla="*/ 2381 w 1316831"/>
              <a:gd name="connsiteY23" fmla="*/ 447675 h 921544"/>
              <a:gd name="connsiteX24" fmla="*/ 14288 w 1316831"/>
              <a:gd name="connsiteY24" fmla="*/ 442912 h 921544"/>
              <a:gd name="connsiteX25" fmla="*/ 40481 w 1316831"/>
              <a:gd name="connsiteY25" fmla="*/ 447675 h 921544"/>
              <a:gd name="connsiteX26" fmla="*/ 71438 w 1316831"/>
              <a:gd name="connsiteY26" fmla="*/ 469106 h 921544"/>
              <a:gd name="connsiteX27" fmla="*/ 123825 w 1316831"/>
              <a:gd name="connsiteY27" fmla="*/ 523875 h 921544"/>
              <a:gd name="connsiteX28" fmla="*/ 164306 w 1316831"/>
              <a:gd name="connsiteY28" fmla="*/ 569119 h 921544"/>
              <a:gd name="connsiteX29" fmla="*/ 183356 w 1316831"/>
              <a:gd name="connsiteY29" fmla="*/ 583406 h 921544"/>
              <a:gd name="connsiteX30" fmla="*/ 204788 w 1316831"/>
              <a:gd name="connsiteY30" fmla="*/ 590550 h 921544"/>
              <a:gd name="connsiteX31" fmla="*/ 228600 w 1316831"/>
              <a:gd name="connsiteY31" fmla="*/ 592931 h 921544"/>
              <a:gd name="connsiteX32" fmla="*/ 276225 w 1316831"/>
              <a:gd name="connsiteY32" fmla="*/ 581025 h 921544"/>
              <a:gd name="connsiteX33" fmla="*/ 445294 w 1316831"/>
              <a:gd name="connsiteY33" fmla="*/ 500062 h 921544"/>
              <a:gd name="connsiteX34" fmla="*/ 678656 w 1316831"/>
              <a:gd name="connsiteY34" fmla="*/ 371475 h 9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16831" h="921544">
                <a:moveTo>
                  <a:pt x="678656" y="371475"/>
                </a:moveTo>
                <a:lnTo>
                  <a:pt x="938213" y="216694"/>
                </a:lnTo>
                <a:lnTo>
                  <a:pt x="1178719" y="64294"/>
                </a:lnTo>
                <a:lnTo>
                  <a:pt x="1269206" y="7144"/>
                </a:lnTo>
                <a:lnTo>
                  <a:pt x="1285875" y="2381"/>
                </a:lnTo>
                <a:lnTo>
                  <a:pt x="1302544" y="0"/>
                </a:lnTo>
                <a:lnTo>
                  <a:pt x="1312069" y="7144"/>
                </a:lnTo>
                <a:lnTo>
                  <a:pt x="1316831" y="21431"/>
                </a:lnTo>
                <a:lnTo>
                  <a:pt x="1307306" y="52387"/>
                </a:lnTo>
                <a:lnTo>
                  <a:pt x="1219200" y="123825"/>
                </a:lnTo>
                <a:lnTo>
                  <a:pt x="992981" y="311944"/>
                </a:lnTo>
                <a:lnTo>
                  <a:pt x="700088" y="552450"/>
                </a:lnTo>
                <a:lnTo>
                  <a:pt x="333375" y="852487"/>
                </a:lnTo>
                <a:lnTo>
                  <a:pt x="297656" y="890587"/>
                </a:lnTo>
                <a:lnTo>
                  <a:pt x="271463" y="909637"/>
                </a:lnTo>
                <a:lnTo>
                  <a:pt x="240506" y="921544"/>
                </a:lnTo>
                <a:lnTo>
                  <a:pt x="211931" y="921544"/>
                </a:lnTo>
                <a:lnTo>
                  <a:pt x="192881" y="914400"/>
                </a:lnTo>
                <a:lnTo>
                  <a:pt x="176213" y="895350"/>
                </a:lnTo>
                <a:lnTo>
                  <a:pt x="109538" y="776287"/>
                </a:lnTo>
                <a:lnTo>
                  <a:pt x="45244" y="597694"/>
                </a:lnTo>
                <a:lnTo>
                  <a:pt x="0" y="478631"/>
                </a:lnTo>
                <a:lnTo>
                  <a:pt x="0" y="466725"/>
                </a:lnTo>
                <a:lnTo>
                  <a:pt x="2381" y="447675"/>
                </a:lnTo>
                <a:lnTo>
                  <a:pt x="14288" y="442912"/>
                </a:lnTo>
                <a:lnTo>
                  <a:pt x="40481" y="447675"/>
                </a:lnTo>
                <a:lnTo>
                  <a:pt x="71438" y="469106"/>
                </a:lnTo>
                <a:lnTo>
                  <a:pt x="123825" y="523875"/>
                </a:lnTo>
                <a:lnTo>
                  <a:pt x="164306" y="569119"/>
                </a:lnTo>
                <a:lnTo>
                  <a:pt x="183356" y="583406"/>
                </a:lnTo>
                <a:lnTo>
                  <a:pt x="204788" y="590550"/>
                </a:lnTo>
                <a:lnTo>
                  <a:pt x="228600" y="592931"/>
                </a:lnTo>
                <a:lnTo>
                  <a:pt x="276225" y="581025"/>
                </a:lnTo>
                <a:lnTo>
                  <a:pt x="445294" y="500062"/>
                </a:lnTo>
                <a:lnTo>
                  <a:pt x="678656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2CFF5C0C-A1C7-4C92-8FB2-06A18D3F21B4}"/>
              </a:ext>
            </a:extLst>
          </p:cNvPr>
          <p:cNvSpPr/>
          <p:nvPr/>
        </p:nvSpPr>
        <p:spPr>
          <a:xfrm>
            <a:off x="6208714" y="1493838"/>
            <a:ext cx="1889125" cy="971550"/>
          </a:xfrm>
          <a:custGeom>
            <a:avLst/>
            <a:gdLst>
              <a:gd name="connsiteX0" fmla="*/ 781050 w 1890712"/>
              <a:gd name="connsiteY0" fmla="*/ 190500 h 971550"/>
              <a:gd name="connsiteX1" fmla="*/ 1147762 w 1890712"/>
              <a:gd name="connsiteY1" fmla="*/ 116681 h 971550"/>
              <a:gd name="connsiteX2" fmla="*/ 1354931 w 1890712"/>
              <a:gd name="connsiteY2" fmla="*/ 78581 h 971550"/>
              <a:gd name="connsiteX3" fmla="*/ 1421606 w 1890712"/>
              <a:gd name="connsiteY3" fmla="*/ 64294 h 971550"/>
              <a:gd name="connsiteX4" fmla="*/ 1445419 w 1890712"/>
              <a:gd name="connsiteY4" fmla="*/ 52387 h 971550"/>
              <a:gd name="connsiteX5" fmla="*/ 1524000 w 1890712"/>
              <a:gd name="connsiteY5" fmla="*/ 11906 h 971550"/>
              <a:gd name="connsiteX6" fmla="*/ 1550194 w 1890712"/>
              <a:gd name="connsiteY6" fmla="*/ 0 h 971550"/>
              <a:gd name="connsiteX7" fmla="*/ 1571625 w 1890712"/>
              <a:gd name="connsiteY7" fmla="*/ 2381 h 971550"/>
              <a:gd name="connsiteX8" fmla="*/ 1638300 w 1890712"/>
              <a:gd name="connsiteY8" fmla="*/ 38100 h 971550"/>
              <a:gd name="connsiteX9" fmla="*/ 1726406 w 1890712"/>
              <a:gd name="connsiteY9" fmla="*/ 92869 h 971550"/>
              <a:gd name="connsiteX10" fmla="*/ 1809750 w 1890712"/>
              <a:gd name="connsiteY10" fmla="*/ 161925 h 971550"/>
              <a:gd name="connsiteX11" fmla="*/ 1869281 w 1890712"/>
              <a:gd name="connsiteY11" fmla="*/ 216694 h 971550"/>
              <a:gd name="connsiteX12" fmla="*/ 1883569 w 1890712"/>
              <a:gd name="connsiteY12" fmla="*/ 228600 h 971550"/>
              <a:gd name="connsiteX13" fmla="*/ 1890712 w 1890712"/>
              <a:gd name="connsiteY13" fmla="*/ 254794 h 971550"/>
              <a:gd name="connsiteX14" fmla="*/ 1888331 w 1890712"/>
              <a:gd name="connsiteY14" fmla="*/ 292894 h 971550"/>
              <a:gd name="connsiteX15" fmla="*/ 1874044 w 1890712"/>
              <a:gd name="connsiteY15" fmla="*/ 319087 h 971550"/>
              <a:gd name="connsiteX16" fmla="*/ 1854994 w 1890712"/>
              <a:gd name="connsiteY16" fmla="*/ 345281 h 971550"/>
              <a:gd name="connsiteX17" fmla="*/ 1824037 w 1890712"/>
              <a:gd name="connsiteY17" fmla="*/ 361950 h 971550"/>
              <a:gd name="connsiteX18" fmla="*/ 1800225 w 1890712"/>
              <a:gd name="connsiteY18" fmla="*/ 383381 h 971550"/>
              <a:gd name="connsiteX19" fmla="*/ 1781175 w 1890712"/>
              <a:gd name="connsiteY19" fmla="*/ 411956 h 971550"/>
              <a:gd name="connsiteX20" fmla="*/ 1666875 w 1890712"/>
              <a:gd name="connsiteY20" fmla="*/ 638175 h 971550"/>
              <a:gd name="connsiteX21" fmla="*/ 1524000 w 1890712"/>
              <a:gd name="connsiteY21" fmla="*/ 885825 h 971550"/>
              <a:gd name="connsiteX22" fmla="*/ 1404937 w 1890712"/>
              <a:gd name="connsiteY22" fmla="*/ 971550 h 971550"/>
              <a:gd name="connsiteX23" fmla="*/ 1354931 w 1890712"/>
              <a:gd name="connsiteY23" fmla="*/ 885825 h 971550"/>
              <a:gd name="connsiteX24" fmla="*/ 1419225 w 1890712"/>
              <a:gd name="connsiteY24" fmla="*/ 607219 h 971550"/>
              <a:gd name="connsiteX25" fmla="*/ 1490662 w 1890712"/>
              <a:gd name="connsiteY25" fmla="*/ 316706 h 971550"/>
              <a:gd name="connsiteX26" fmla="*/ 1493044 w 1890712"/>
              <a:gd name="connsiteY26" fmla="*/ 288131 h 971550"/>
              <a:gd name="connsiteX27" fmla="*/ 1488281 w 1890712"/>
              <a:gd name="connsiteY27" fmla="*/ 271462 h 971550"/>
              <a:gd name="connsiteX28" fmla="*/ 1476375 w 1890712"/>
              <a:gd name="connsiteY28" fmla="*/ 252412 h 971550"/>
              <a:gd name="connsiteX29" fmla="*/ 1454944 w 1890712"/>
              <a:gd name="connsiteY29" fmla="*/ 240506 h 971550"/>
              <a:gd name="connsiteX30" fmla="*/ 1423987 w 1890712"/>
              <a:gd name="connsiteY30" fmla="*/ 240506 h 971550"/>
              <a:gd name="connsiteX31" fmla="*/ 1321594 w 1890712"/>
              <a:gd name="connsiteY31" fmla="*/ 261937 h 971550"/>
              <a:gd name="connsiteX32" fmla="*/ 969169 w 1890712"/>
              <a:gd name="connsiteY32" fmla="*/ 330994 h 971550"/>
              <a:gd name="connsiteX33" fmla="*/ 666750 w 1890712"/>
              <a:gd name="connsiteY33" fmla="*/ 411956 h 971550"/>
              <a:gd name="connsiteX34" fmla="*/ 426244 w 1890712"/>
              <a:gd name="connsiteY34" fmla="*/ 488156 h 971550"/>
              <a:gd name="connsiteX35" fmla="*/ 395287 w 1890712"/>
              <a:gd name="connsiteY35" fmla="*/ 504825 h 971550"/>
              <a:gd name="connsiteX36" fmla="*/ 373856 w 1890712"/>
              <a:gd name="connsiteY36" fmla="*/ 514350 h 971550"/>
              <a:gd name="connsiteX37" fmla="*/ 352425 w 1890712"/>
              <a:gd name="connsiteY37" fmla="*/ 514350 h 971550"/>
              <a:gd name="connsiteX38" fmla="*/ 307181 w 1890712"/>
              <a:gd name="connsiteY38" fmla="*/ 507206 h 971550"/>
              <a:gd name="connsiteX39" fmla="*/ 271462 w 1890712"/>
              <a:gd name="connsiteY39" fmla="*/ 490537 h 971550"/>
              <a:gd name="connsiteX40" fmla="*/ 223837 w 1890712"/>
              <a:gd name="connsiteY40" fmla="*/ 466725 h 971550"/>
              <a:gd name="connsiteX41" fmla="*/ 173831 w 1890712"/>
              <a:gd name="connsiteY41" fmla="*/ 428625 h 971550"/>
              <a:gd name="connsiteX42" fmla="*/ 100012 w 1890712"/>
              <a:gd name="connsiteY42" fmla="*/ 357187 h 971550"/>
              <a:gd name="connsiteX43" fmla="*/ 35719 w 1890712"/>
              <a:gd name="connsiteY43" fmla="*/ 280987 h 971550"/>
              <a:gd name="connsiteX44" fmla="*/ 4762 w 1890712"/>
              <a:gd name="connsiteY44" fmla="*/ 228600 h 971550"/>
              <a:gd name="connsiteX45" fmla="*/ 0 w 1890712"/>
              <a:gd name="connsiteY45" fmla="*/ 207169 h 971550"/>
              <a:gd name="connsiteX46" fmla="*/ 9525 w 1890712"/>
              <a:gd name="connsiteY46" fmla="*/ 185737 h 971550"/>
              <a:gd name="connsiteX47" fmla="*/ 30956 w 1890712"/>
              <a:gd name="connsiteY47" fmla="*/ 185737 h 971550"/>
              <a:gd name="connsiteX48" fmla="*/ 71437 w 1890712"/>
              <a:gd name="connsiteY48" fmla="*/ 192881 h 971550"/>
              <a:gd name="connsiteX49" fmla="*/ 114300 w 1890712"/>
              <a:gd name="connsiteY49" fmla="*/ 211931 h 971550"/>
              <a:gd name="connsiteX50" fmla="*/ 176212 w 1890712"/>
              <a:gd name="connsiteY50" fmla="*/ 235744 h 971550"/>
              <a:gd name="connsiteX51" fmla="*/ 228600 w 1890712"/>
              <a:gd name="connsiteY51" fmla="*/ 250031 h 971550"/>
              <a:gd name="connsiteX52" fmla="*/ 273844 w 1890712"/>
              <a:gd name="connsiteY52" fmla="*/ 261937 h 971550"/>
              <a:gd name="connsiteX53" fmla="*/ 311944 w 1890712"/>
              <a:gd name="connsiteY53" fmla="*/ 266700 h 971550"/>
              <a:gd name="connsiteX54" fmla="*/ 378619 w 1890712"/>
              <a:gd name="connsiteY54" fmla="*/ 266700 h 971550"/>
              <a:gd name="connsiteX55" fmla="*/ 538162 w 1890712"/>
              <a:gd name="connsiteY55" fmla="*/ 238125 h 971550"/>
              <a:gd name="connsiteX56" fmla="*/ 781050 w 1890712"/>
              <a:gd name="connsiteY56" fmla="*/ 1905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90712" h="971550">
                <a:moveTo>
                  <a:pt x="781050" y="190500"/>
                </a:moveTo>
                <a:lnTo>
                  <a:pt x="1147762" y="116681"/>
                </a:lnTo>
                <a:lnTo>
                  <a:pt x="1354931" y="78581"/>
                </a:lnTo>
                <a:lnTo>
                  <a:pt x="1421606" y="64294"/>
                </a:lnTo>
                <a:lnTo>
                  <a:pt x="1445419" y="52387"/>
                </a:lnTo>
                <a:lnTo>
                  <a:pt x="1524000" y="11906"/>
                </a:lnTo>
                <a:lnTo>
                  <a:pt x="1550194" y="0"/>
                </a:lnTo>
                <a:lnTo>
                  <a:pt x="1571625" y="2381"/>
                </a:lnTo>
                <a:lnTo>
                  <a:pt x="1638300" y="38100"/>
                </a:lnTo>
                <a:lnTo>
                  <a:pt x="1726406" y="92869"/>
                </a:lnTo>
                <a:lnTo>
                  <a:pt x="1809750" y="161925"/>
                </a:lnTo>
                <a:lnTo>
                  <a:pt x="1869281" y="216694"/>
                </a:lnTo>
                <a:lnTo>
                  <a:pt x="1883569" y="228600"/>
                </a:lnTo>
                <a:lnTo>
                  <a:pt x="1890712" y="254794"/>
                </a:lnTo>
                <a:lnTo>
                  <a:pt x="1888331" y="292894"/>
                </a:lnTo>
                <a:lnTo>
                  <a:pt x="1874044" y="319087"/>
                </a:lnTo>
                <a:lnTo>
                  <a:pt x="1854994" y="345281"/>
                </a:lnTo>
                <a:lnTo>
                  <a:pt x="1824037" y="361950"/>
                </a:lnTo>
                <a:lnTo>
                  <a:pt x="1800225" y="383381"/>
                </a:lnTo>
                <a:lnTo>
                  <a:pt x="1781175" y="411956"/>
                </a:lnTo>
                <a:lnTo>
                  <a:pt x="1666875" y="638175"/>
                </a:lnTo>
                <a:lnTo>
                  <a:pt x="1524000" y="885825"/>
                </a:lnTo>
                <a:lnTo>
                  <a:pt x="1404937" y="971550"/>
                </a:lnTo>
                <a:lnTo>
                  <a:pt x="1354931" y="885825"/>
                </a:lnTo>
                <a:lnTo>
                  <a:pt x="1419225" y="607219"/>
                </a:lnTo>
                <a:lnTo>
                  <a:pt x="1490662" y="316706"/>
                </a:lnTo>
                <a:lnTo>
                  <a:pt x="1493044" y="288131"/>
                </a:lnTo>
                <a:lnTo>
                  <a:pt x="1488281" y="271462"/>
                </a:lnTo>
                <a:lnTo>
                  <a:pt x="1476375" y="252412"/>
                </a:lnTo>
                <a:lnTo>
                  <a:pt x="1454944" y="240506"/>
                </a:lnTo>
                <a:lnTo>
                  <a:pt x="1423987" y="240506"/>
                </a:lnTo>
                <a:lnTo>
                  <a:pt x="1321594" y="261937"/>
                </a:lnTo>
                <a:lnTo>
                  <a:pt x="969169" y="330994"/>
                </a:lnTo>
                <a:lnTo>
                  <a:pt x="666750" y="411956"/>
                </a:lnTo>
                <a:lnTo>
                  <a:pt x="426244" y="488156"/>
                </a:lnTo>
                <a:lnTo>
                  <a:pt x="395287" y="504825"/>
                </a:lnTo>
                <a:lnTo>
                  <a:pt x="373856" y="514350"/>
                </a:lnTo>
                <a:lnTo>
                  <a:pt x="352425" y="514350"/>
                </a:lnTo>
                <a:lnTo>
                  <a:pt x="307181" y="507206"/>
                </a:lnTo>
                <a:lnTo>
                  <a:pt x="271462" y="490537"/>
                </a:lnTo>
                <a:lnTo>
                  <a:pt x="223837" y="466725"/>
                </a:lnTo>
                <a:lnTo>
                  <a:pt x="173831" y="428625"/>
                </a:lnTo>
                <a:lnTo>
                  <a:pt x="100012" y="357187"/>
                </a:lnTo>
                <a:lnTo>
                  <a:pt x="35719" y="280987"/>
                </a:lnTo>
                <a:lnTo>
                  <a:pt x="4762" y="228600"/>
                </a:lnTo>
                <a:lnTo>
                  <a:pt x="0" y="207169"/>
                </a:lnTo>
                <a:lnTo>
                  <a:pt x="9525" y="185737"/>
                </a:lnTo>
                <a:lnTo>
                  <a:pt x="30956" y="185737"/>
                </a:lnTo>
                <a:lnTo>
                  <a:pt x="71437" y="192881"/>
                </a:lnTo>
                <a:lnTo>
                  <a:pt x="114300" y="211931"/>
                </a:lnTo>
                <a:lnTo>
                  <a:pt x="176212" y="235744"/>
                </a:lnTo>
                <a:lnTo>
                  <a:pt x="228600" y="250031"/>
                </a:lnTo>
                <a:lnTo>
                  <a:pt x="273844" y="261937"/>
                </a:lnTo>
                <a:lnTo>
                  <a:pt x="311944" y="266700"/>
                </a:lnTo>
                <a:lnTo>
                  <a:pt x="378619" y="266700"/>
                </a:lnTo>
                <a:lnTo>
                  <a:pt x="538162" y="238125"/>
                </a:lnTo>
                <a:lnTo>
                  <a:pt x="781050" y="190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8BC3DFCE-6D5F-4DE9-AEB5-BD64151079AB}"/>
              </a:ext>
            </a:extLst>
          </p:cNvPr>
          <p:cNvSpPr/>
          <p:nvPr/>
        </p:nvSpPr>
        <p:spPr>
          <a:xfrm>
            <a:off x="6221414" y="3790950"/>
            <a:ext cx="746125" cy="592138"/>
          </a:xfrm>
          <a:custGeom>
            <a:avLst/>
            <a:gdLst>
              <a:gd name="connsiteX0" fmla="*/ 338138 w 745332"/>
              <a:gd name="connsiteY0" fmla="*/ 90488 h 592931"/>
              <a:gd name="connsiteX1" fmla="*/ 200025 w 745332"/>
              <a:gd name="connsiteY1" fmla="*/ 40481 h 592931"/>
              <a:gd name="connsiteX2" fmla="*/ 80963 w 745332"/>
              <a:gd name="connsiteY2" fmla="*/ 9525 h 592931"/>
              <a:gd name="connsiteX3" fmla="*/ 35719 w 745332"/>
              <a:gd name="connsiteY3" fmla="*/ 2381 h 592931"/>
              <a:gd name="connsiteX4" fmla="*/ 9525 w 745332"/>
              <a:gd name="connsiteY4" fmla="*/ 0 h 592931"/>
              <a:gd name="connsiteX5" fmla="*/ 0 w 745332"/>
              <a:gd name="connsiteY5" fmla="*/ 7144 h 592931"/>
              <a:gd name="connsiteX6" fmla="*/ 0 w 745332"/>
              <a:gd name="connsiteY6" fmla="*/ 26194 h 592931"/>
              <a:gd name="connsiteX7" fmla="*/ 11907 w 745332"/>
              <a:gd name="connsiteY7" fmla="*/ 47625 h 592931"/>
              <a:gd name="connsiteX8" fmla="*/ 157163 w 745332"/>
              <a:gd name="connsiteY8" fmla="*/ 188119 h 592931"/>
              <a:gd name="connsiteX9" fmla="*/ 302419 w 745332"/>
              <a:gd name="connsiteY9" fmla="*/ 316706 h 592931"/>
              <a:gd name="connsiteX10" fmla="*/ 433388 w 745332"/>
              <a:gd name="connsiteY10" fmla="*/ 433388 h 592931"/>
              <a:gd name="connsiteX11" fmla="*/ 564357 w 745332"/>
              <a:gd name="connsiteY11" fmla="*/ 542925 h 592931"/>
              <a:gd name="connsiteX12" fmla="*/ 607219 w 745332"/>
              <a:gd name="connsiteY12" fmla="*/ 576263 h 592931"/>
              <a:gd name="connsiteX13" fmla="*/ 645319 w 745332"/>
              <a:gd name="connsiteY13" fmla="*/ 588169 h 592931"/>
              <a:gd name="connsiteX14" fmla="*/ 692944 w 745332"/>
              <a:gd name="connsiteY14" fmla="*/ 592931 h 592931"/>
              <a:gd name="connsiteX15" fmla="*/ 719138 w 745332"/>
              <a:gd name="connsiteY15" fmla="*/ 585788 h 592931"/>
              <a:gd name="connsiteX16" fmla="*/ 731044 w 745332"/>
              <a:gd name="connsiteY16" fmla="*/ 571500 h 592931"/>
              <a:gd name="connsiteX17" fmla="*/ 735807 w 745332"/>
              <a:gd name="connsiteY17" fmla="*/ 547688 h 592931"/>
              <a:gd name="connsiteX18" fmla="*/ 745332 w 745332"/>
              <a:gd name="connsiteY18" fmla="*/ 509588 h 592931"/>
              <a:gd name="connsiteX19" fmla="*/ 742950 w 745332"/>
              <a:gd name="connsiteY19" fmla="*/ 457200 h 592931"/>
              <a:gd name="connsiteX20" fmla="*/ 723900 w 745332"/>
              <a:gd name="connsiteY20" fmla="*/ 395288 h 592931"/>
              <a:gd name="connsiteX21" fmla="*/ 676275 w 745332"/>
              <a:gd name="connsiteY21" fmla="*/ 314325 h 592931"/>
              <a:gd name="connsiteX22" fmla="*/ 619125 w 745332"/>
              <a:gd name="connsiteY22" fmla="*/ 242888 h 592931"/>
              <a:gd name="connsiteX23" fmla="*/ 559594 w 745332"/>
              <a:gd name="connsiteY23" fmla="*/ 171450 h 592931"/>
              <a:gd name="connsiteX24" fmla="*/ 535782 w 745332"/>
              <a:gd name="connsiteY24" fmla="*/ 150019 h 592931"/>
              <a:gd name="connsiteX25" fmla="*/ 457200 w 745332"/>
              <a:gd name="connsiteY25" fmla="*/ 123825 h 592931"/>
              <a:gd name="connsiteX26" fmla="*/ 338138 w 745332"/>
              <a:gd name="connsiteY26" fmla="*/ 90488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5332" h="592931">
                <a:moveTo>
                  <a:pt x="338138" y="90488"/>
                </a:moveTo>
                <a:lnTo>
                  <a:pt x="200025" y="40481"/>
                </a:lnTo>
                <a:lnTo>
                  <a:pt x="80963" y="9525"/>
                </a:lnTo>
                <a:lnTo>
                  <a:pt x="35719" y="2381"/>
                </a:lnTo>
                <a:lnTo>
                  <a:pt x="9525" y="0"/>
                </a:lnTo>
                <a:lnTo>
                  <a:pt x="0" y="7144"/>
                </a:lnTo>
                <a:lnTo>
                  <a:pt x="0" y="26194"/>
                </a:lnTo>
                <a:lnTo>
                  <a:pt x="11907" y="47625"/>
                </a:lnTo>
                <a:lnTo>
                  <a:pt x="157163" y="188119"/>
                </a:lnTo>
                <a:lnTo>
                  <a:pt x="302419" y="316706"/>
                </a:lnTo>
                <a:lnTo>
                  <a:pt x="433388" y="433388"/>
                </a:lnTo>
                <a:lnTo>
                  <a:pt x="564357" y="542925"/>
                </a:lnTo>
                <a:lnTo>
                  <a:pt x="607219" y="576263"/>
                </a:lnTo>
                <a:lnTo>
                  <a:pt x="645319" y="588169"/>
                </a:lnTo>
                <a:lnTo>
                  <a:pt x="692944" y="592931"/>
                </a:lnTo>
                <a:lnTo>
                  <a:pt x="719138" y="585788"/>
                </a:lnTo>
                <a:lnTo>
                  <a:pt x="731044" y="571500"/>
                </a:lnTo>
                <a:lnTo>
                  <a:pt x="735807" y="547688"/>
                </a:lnTo>
                <a:lnTo>
                  <a:pt x="745332" y="509588"/>
                </a:lnTo>
                <a:lnTo>
                  <a:pt x="742950" y="457200"/>
                </a:lnTo>
                <a:lnTo>
                  <a:pt x="723900" y="395288"/>
                </a:lnTo>
                <a:lnTo>
                  <a:pt x="676275" y="314325"/>
                </a:lnTo>
                <a:lnTo>
                  <a:pt x="619125" y="242888"/>
                </a:lnTo>
                <a:lnTo>
                  <a:pt x="559594" y="171450"/>
                </a:lnTo>
                <a:lnTo>
                  <a:pt x="535782" y="150019"/>
                </a:lnTo>
                <a:lnTo>
                  <a:pt x="457200" y="123825"/>
                </a:lnTo>
                <a:lnTo>
                  <a:pt x="338138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285A4927-DE65-4D74-B04C-F455508B34EE}"/>
              </a:ext>
            </a:extLst>
          </p:cNvPr>
          <p:cNvSpPr/>
          <p:nvPr/>
        </p:nvSpPr>
        <p:spPr>
          <a:xfrm>
            <a:off x="5964239" y="4238626"/>
            <a:ext cx="1463675" cy="942975"/>
          </a:xfrm>
          <a:custGeom>
            <a:avLst/>
            <a:gdLst>
              <a:gd name="connsiteX0" fmla="*/ 652463 w 1462088"/>
              <a:gd name="connsiteY0" fmla="*/ 438150 h 942975"/>
              <a:gd name="connsiteX1" fmla="*/ 892969 w 1462088"/>
              <a:gd name="connsiteY1" fmla="*/ 319088 h 942975"/>
              <a:gd name="connsiteX2" fmla="*/ 1114425 w 1462088"/>
              <a:gd name="connsiteY2" fmla="*/ 197644 h 942975"/>
              <a:gd name="connsiteX3" fmla="*/ 1340644 w 1462088"/>
              <a:gd name="connsiteY3" fmla="*/ 57150 h 942975"/>
              <a:gd name="connsiteX4" fmla="*/ 1404938 w 1462088"/>
              <a:gd name="connsiteY4" fmla="*/ 14288 h 942975"/>
              <a:gd name="connsiteX5" fmla="*/ 1433513 w 1462088"/>
              <a:gd name="connsiteY5" fmla="*/ 0 h 942975"/>
              <a:gd name="connsiteX6" fmla="*/ 1454944 w 1462088"/>
              <a:gd name="connsiteY6" fmla="*/ 0 h 942975"/>
              <a:gd name="connsiteX7" fmla="*/ 1462088 w 1462088"/>
              <a:gd name="connsiteY7" fmla="*/ 9525 h 942975"/>
              <a:gd name="connsiteX8" fmla="*/ 1457325 w 1462088"/>
              <a:gd name="connsiteY8" fmla="*/ 26194 h 942975"/>
              <a:gd name="connsiteX9" fmla="*/ 1333500 w 1462088"/>
              <a:gd name="connsiteY9" fmla="*/ 150019 h 942975"/>
              <a:gd name="connsiteX10" fmla="*/ 1040607 w 1462088"/>
              <a:gd name="connsiteY10" fmla="*/ 376238 h 942975"/>
              <a:gd name="connsiteX11" fmla="*/ 766763 w 1462088"/>
              <a:gd name="connsiteY11" fmla="*/ 578644 h 942975"/>
              <a:gd name="connsiteX12" fmla="*/ 523875 w 1462088"/>
              <a:gd name="connsiteY12" fmla="*/ 754856 h 942975"/>
              <a:gd name="connsiteX13" fmla="*/ 454819 w 1462088"/>
              <a:gd name="connsiteY13" fmla="*/ 802481 h 942975"/>
              <a:gd name="connsiteX14" fmla="*/ 414338 w 1462088"/>
              <a:gd name="connsiteY14" fmla="*/ 840581 h 942975"/>
              <a:gd name="connsiteX15" fmla="*/ 369094 w 1462088"/>
              <a:gd name="connsiteY15" fmla="*/ 904875 h 942975"/>
              <a:gd name="connsiteX16" fmla="*/ 347663 w 1462088"/>
              <a:gd name="connsiteY16" fmla="*/ 933450 h 942975"/>
              <a:gd name="connsiteX17" fmla="*/ 321469 w 1462088"/>
              <a:gd name="connsiteY17" fmla="*/ 942975 h 942975"/>
              <a:gd name="connsiteX18" fmla="*/ 300038 w 1462088"/>
              <a:gd name="connsiteY18" fmla="*/ 935831 h 942975"/>
              <a:gd name="connsiteX19" fmla="*/ 261938 w 1462088"/>
              <a:gd name="connsiteY19" fmla="*/ 914400 h 942975"/>
              <a:gd name="connsiteX20" fmla="*/ 180975 w 1462088"/>
              <a:gd name="connsiteY20" fmla="*/ 835819 h 942975"/>
              <a:gd name="connsiteX21" fmla="*/ 107157 w 1462088"/>
              <a:gd name="connsiteY21" fmla="*/ 735806 h 942975"/>
              <a:gd name="connsiteX22" fmla="*/ 59532 w 1462088"/>
              <a:gd name="connsiteY22" fmla="*/ 661988 h 942975"/>
              <a:gd name="connsiteX23" fmla="*/ 11907 w 1462088"/>
              <a:gd name="connsiteY23" fmla="*/ 535781 h 942975"/>
              <a:gd name="connsiteX24" fmla="*/ 0 w 1462088"/>
              <a:gd name="connsiteY24" fmla="*/ 507206 h 942975"/>
              <a:gd name="connsiteX25" fmla="*/ 0 w 1462088"/>
              <a:gd name="connsiteY25" fmla="*/ 488156 h 942975"/>
              <a:gd name="connsiteX26" fmla="*/ 9525 w 1462088"/>
              <a:gd name="connsiteY26" fmla="*/ 473869 h 942975"/>
              <a:gd name="connsiteX27" fmla="*/ 26194 w 1462088"/>
              <a:gd name="connsiteY27" fmla="*/ 473869 h 942975"/>
              <a:gd name="connsiteX28" fmla="*/ 52388 w 1462088"/>
              <a:gd name="connsiteY28" fmla="*/ 481013 h 942975"/>
              <a:gd name="connsiteX29" fmla="*/ 95250 w 1462088"/>
              <a:gd name="connsiteY29" fmla="*/ 523875 h 942975"/>
              <a:gd name="connsiteX30" fmla="*/ 116682 w 1462088"/>
              <a:gd name="connsiteY30" fmla="*/ 542925 h 942975"/>
              <a:gd name="connsiteX31" fmla="*/ 142875 w 1462088"/>
              <a:gd name="connsiteY31" fmla="*/ 561975 h 942975"/>
              <a:gd name="connsiteX32" fmla="*/ 176213 w 1462088"/>
              <a:gd name="connsiteY32" fmla="*/ 578644 h 942975"/>
              <a:gd name="connsiteX33" fmla="*/ 226219 w 1462088"/>
              <a:gd name="connsiteY33" fmla="*/ 595313 h 942975"/>
              <a:gd name="connsiteX34" fmla="*/ 266700 w 1462088"/>
              <a:gd name="connsiteY34" fmla="*/ 597694 h 942975"/>
              <a:gd name="connsiteX35" fmla="*/ 292894 w 1462088"/>
              <a:gd name="connsiteY35" fmla="*/ 592931 h 942975"/>
              <a:gd name="connsiteX36" fmla="*/ 471488 w 1462088"/>
              <a:gd name="connsiteY36" fmla="*/ 516731 h 942975"/>
              <a:gd name="connsiteX37" fmla="*/ 652463 w 1462088"/>
              <a:gd name="connsiteY37" fmla="*/ 43815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62088" h="942975">
                <a:moveTo>
                  <a:pt x="652463" y="438150"/>
                </a:moveTo>
                <a:lnTo>
                  <a:pt x="892969" y="319088"/>
                </a:lnTo>
                <a:lnTo>
                  <a:pt x="1114425" y="197644"/>
                </a:lnTo>
                <a:lnTo>
                  <a:pt x="1340644" y="57150"/>
                </a:lnTo>
                <a:lnTo>
                  <a:pt x="1404938" y="14288"/>
                </a:lnTo>
                <a:lnTo>
                  <a:pt x="1433513" y="0"/>
                </a:lnTo>
                <a:lnTo>
                  <a:pt x="1454944" y="0"/>
                </a:lnTo>
                <a:lnTo>
                  <a:pt x="1462088" y="9525"/>
                </a:lnTo>
                <a:lnTo>
                  <a:pt x="1457325" y="26194"/>
                </a:lnTo>
                <a:lnTo>
                  <a:pt x="1333500" y="150019"/>
                </a:lnTo>
                <a:lnTo>
                  <a:pt x="1040607" y="376238"/>
                </a:lnTo>
                <a:lnTo>
                  <a:pt x="766763" y="578644"/>
                </a:lnTo>
                <a:lnTo>
                  <a:pt x="523875" y="754856"/>
                </a:lnTo>
                <a:lnTo>
                  <a:pt x="454819" y="802481"/>
                </a:lnTo>
                <a:lnTo>
                  <a:pt x="414338" y="840581"/>
                </a:lnTo>
                <a:lnTo>
                  <a:pt x="369094" y="904875"/>
                </a:lnTo>
                <a:lnTo>
                  <a:pt x="347663" y="933450"/>
                </a:lnTo>
                <a:lnTo>
                  <a:pt x="321469" y="942975"/>
                </a:lnTo>
                <a:lnTo>
                  <a:pt x="300038" y="935831"/>
                </a:lnTo>
                <a:cubicBezTo>
                  <a:pt x="263329" y="916253"/>
                  <a:pt x="273861" y="926323"/>
                  <a:pt x="261938" y="914400"/>
                </a:cubicBezTo>
                <a:lnTo>
                  <a:pt x="180975" y="835819"/>
                </a:lnTo>
                <a:lnTo>
                  <a:pt x="107157" y="735806"/>
                </a:lnTo>
                <a:lnTo>
                  <a:pt x="59532" y="661988"/>
                </a:lnTo>
                <a:lnTo>
                  <a:pt x="11907" y="535781"/>
                </a:lnTo>
                <a:lnTo>
                  <a:pt x="0" y="507206"/>
                </a:lnTo>
                <a:lnTo>
                  <a:pt x="0" y="488156"/>
                </a:lnTo>
                <a:lnTo>
                  <a:pt x="9525" y="473869"/>
                </a:lnTo>
                <a:lnTo>
                  <a:pt x="26194" y="473869"/>
                </a:lnTo>
                <a:lnTo>
                  <a:pt x="52388" y="481013"/>
                </a:lnTo>
                <a:lnTo>
                  <a:pt x="95250" y="523875"/>
                </a:lnTo>
                <a:lnTo>
                  <a:pt x="116682" y="542925"/>
                </a:lnTo>
                <a:lnTo>
                  <a:pt x="142875" y="561975"/>
                </a:lnTo>
                <a:lnTo>
                  <a:pt x="176213" y="578644"/>
                </a:lnTo>
                <a:lnTo>
                  <a:pt x="226219" y="595313"/>
                </a:lnTo>
                <a:lnTo>
                  <a:pt x="266700" y="597694"/>
                </a:lnTo>
                <a:lnTo>
                  <a:pt x="292894" y="592931"/>
                </a:lnTo>
                <a:lnTo>
                  <a:pt x="471488" y="516731"/>
                </a:lnTo>
                <a:lnTo>
                  <a:pt x="652463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817C962-DB55-470A-BAAB-630450CB747B}"/>
              </a:ext>
            </a:extLst>
          </p:cNvPr>
          <p:cNvSpPr/>
          <p:nvPr/>
        </p:nvSpPr>
        <p:spPr>
          <a:xfrm>
            <a:off x="4527550" y="2463800"/>
            <a:ext cx="965200" cy="349250"/>
          </a:xfrm>
          <a:custGeom>
            <a:avLst/>
            <a:gdLst>
              <a:gd name="connsiteX0" fmla="*/ 174625 w 965200"/>
              <a:gd name="connsiteY0" fmla="*/ 155575 h 349250"/>
              <a:gd name="connsiteX1" fmla="*/ 965200 w 965200"/>
              <a:gd name="connsiteY1" fmla="*/ 0 h 349250"/>
              <a:gd name="connsiteX2" fmla="*/ 939800 w 965200"/>
              <a:gd name="connsiteY2" fmla="*/ 168275 h 349250"/>
              <a:gd name="connsiteX3" fmla="*/ 22225 w 965200"/>
              <a:gd name="connsiteY3" fmla="*/ 349250 h 349250"/>
              <a:gd name="connsiteX4" fmla="*/ 0 w 965200"/>
              <a:gd name="connsiteY4" fmla="*/ 180975 h 349250"/>
              <a:gd name="connsiteX5" fmla="*/ 174625 w 965200"/>
              <a:gd name="connsiteY5" fmla="*/ 155575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200" h="349250">
                <a:moveTo>
                  <a:pt x="174625" y="155575"/>
                </a:moveTo>
                <a:lnTo>
                  <a:pt x="965200" y="0"/>
                </a:lnTo>
                <a:lnTo>
                  <a:pt x="939800" y="168275"/>
                </a:lnTo>
                <a:lnTo>
                  <a:pt x="22225" y="349250"/>
                </a:lnTo>
                <a:lnTo>
                  <a:pt x="0" y="180975"/>
                </a:lnTo>
                <a:lnTo>
                  <a:pt x="174625" y="1555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CD6612E-57B1-4A30-A37F-7F30DF99372A}"/>
              </a:ext>
            </a:extLst>
          </p:cNvPr>
          <p:cNvSpPr/>
          <p:nvPr/>
        </p:nvSpPr>
        <p:spPr>
          <a:xfrm>
            <a:off x="4084639" y="2505075"/>
            <a:ext cx="528637" cy="1074738"/>
          </a:xfrm>
          <a:custGeom>
            <a:avLst/>
            <a:gdLst>
              <a:gd name="connsiteX0" fmla="*/ 479640 w 527323"/>
              <a:gd name="connsiteY0" fmla="*/ 488054 h 1074280"/>
              <a:gd name="connsiteX1" fmla="*/ 431956 w 527323"/>
              <a:gd name="connsiteY1" fmla="*/ 617080 h 1074280"/>
              <a:gd name="connsiteX2" fmla="*/ 384273 w 527323"/>
              <a:gd name="connsiteY2" fmla="*/ 715251 h 1074280"/>
              <a:gd name="connsiteX3" fmla="*/ 283296 w 527323"/>
              <a:gd name="connsiteY3" fmla="*/ 905985 h 1074280"/>
              <a:gd name="connsiteX4" fmla="*/ 266467 w 527323"/>
              <a:gd name="connsiteY4" fmla="*/ 936839 h 1074280"/>
              <a:gd name="connsiteX5" fmla="*/ 230003 w 527323"/>
              <a:gd name="connsiteY5" fmla="*/ 995742 h 1074280"/>
              <a:gd name="connsiteX6" fmla="*/ 0 w 527323"/>
              <a:gd name="connsiteY6" fmla="*/ 1074280 h 1074280"/>
              <a:gd name="connsiteX7" fmla="*/ 5610 w 527323"/>
              <a:gd name="connsiteY7" fmla="*/ 1032206 h 1074280"/>
              <a:gd name="connsiteX8" fmla="*/ 19635 w 527323"/>
              <a:gd name="connsiteY8" fmla="*/ 995742 h 1074280"/>
              <a:gd name="connsiteX9" fmla="*/ 53294 w 527323"/>
              <a:gd name="connsiteY9" fmla="*/ 936839 h 1074280"/>
              <a:gd name="connsiteX10" fmla="*/ 81343 w 527323"/>
              <a:gd name="connsiteY10" fmla="*/ 897570 h 1074280"/>
              <a:gd name="connsiteX11" fmla="*/ 126221 w 527323"/>
              <a:gd name="connsiteY11" fmla="*/ 841472 h 1074280"/>
              <a:gd name="connsiteX12" fmla="*/ 176710 w 527323"/>
              <a:gd name="connsiteY12" fmla="*/ 737691 h 1074280"/>
              <a:gd name="connsiteX13" fmla="*/ 230003 w 527323"/>
              <a:gd name="connsiteY13" fmla="*/ 617080 h 1074280"/>
              <a:gd name="connsiteX14" fmla="*/ 283296 w 527323"/>
              <a:gd name="connsiteY14" fmla="*/ 479639 h 1074280"/>
              <a:gd name="connsiteX15" fmla="*/ 311345 w 527323"/>
              <a:gd name="connsiteY15" fmla="*/ 367443 h 1074280"/>
              <a:gd name="connsiteX16" fmla="*/ 316955 w 527323"/>
              <a:gd name="connsiteY16" fmla="*/ 294515 h 1074280"/>
              <a:gd name="connsiteX17" fmla="*/ 314150 w 527323"/>
              <a:gd name="connsiteY17" fmla="*/ 173904 h 1074280"/>
              <a:gd name="connsiteX18" fmla="*/ 291711 w 527323"/>
              <a:gd name="connsiteY18" fmla="*/ 100977 h 1074280"/>
              <a:gd name="connsiteX19" fmla="*/ 277686 w 527323"/>
              <a:gd name="connsiteY19" fmla="*/ 56098 h 1074280"/>
              <a:gd name="connsiteX20" fmla="*/ 266467 w 527323"/>
              <a:gd name="connsiteY20" fmla="*/ 16829 h 1074280"/>
              <a:gd name="connsiteX21" fmla="*/ 277686 w 527323"/>
              <a:gd name="connsiteY21" fmla="*/ 0 h 1074280"/>
              <a:gd name="connsiteX22" fmla="*/ 305735 w 527323"/>
              <a:gd name="connsiteY22" fmla="*/ 0 h 1074280"/>
              <a:gd name="connsiteX23" fmla="*/ 333785 w 527323"/>
              <a:gd name="connsiteY23" fmla="*/ 8415 h 1074280"/>
              <a:gd name="connsiteX24" fmla="*/ 381468 w 527323"/>
              <a:gd name="connsiteY24" fmla="*/ 30854 h 1074280"/>
              <a:gd name="connsiteX25" fmla="*/ 440371 w 527323"/>
              <a:gd name="connsiteY25" fmla="*/ 75732 h 1074280"/>
              <a:gd name="connsiteX26" fmla="*/ 499274 w 527323"/>
              <a:gd name="connsiteY26" fmla="*/ 151465 h 1074280"/>
              <a:gd name="connsiteX27" fmla="*/ 527323 w 527323"/>
              <a:gd name="connsiteY27" fmla="*/ 316954 h 1074280"/>
              <a:gd name="connsiteX28" fmla="*/ 513299 w 527323"/>
              <a:gd name="connsiteY28" fmla="*/ 381467 h 1074280"/>
              <a:gd name="connsiteX29" fmla="*/ 479640 w 527323"/>
              <a:gd name="connsiteY29" fmla="*/ 488054 h 10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7323" h="1074280">
                <a:moveTo>
                  <a:pt x="479640" y="488054"/>
                </a:moveTo>
                <a:lnTo>
                  <a:pt x="431956" y="617080"/>
                </a:lnTo>
                <a:lnTo>
                  <a:pt x="384273" y="715251"/>
                </a:lnTo>
                <a:lnTo>
                  <a:pt x="283296" y="905985"/>
                </a:lnTo>
                <a:lnTo>
                  <a:pt x="266467" y="936839"/>
                </a:lnTo>
                <a:lnTo>
                  <a:pt x="230003" y="995742"/>
                </a:lnTo>
                <a:lnTo>
                  <a:pt x="0" y="1074280"/>
                </a:lnTo>
                <a:lnTo>
                  <a:pt x="5610" y="1032206"/>
                </a:lnTo>
                <a:lnTo>
                  <a:pt x="19635" y="995742"/>
                </a:lnTo>
                <a:lnTo>
                  <a:pt x="53294" y="936839"/>
                </a:lnTo>
                <a:lnTo>
                  <a:pt x="81343" y="897570"/>
                </a:lnTo>
                <a:lnTo>
                  <a:pt x="126221" y="841472"/>
                </a:lnTo>
                <a:lnTo>
                  <a:pt x="176710" y="737691"/>
                </a:lnTo>
                <a:lnTo>
                  <a:pt x="230003" y="617080"/>
                </a:lnTo>
                <a:lnTo>
                  <a:pt x="283296" y="479639"/>
                </a:lnTo>
                <a:lnTo>
                  <a:pt x="311345" y="367443"/>
                </a:lnTo>
                <a:lnTo>
                  <a:pt x="316955" y="294515"/>
                </a:lnTo>
                <a:lnTo>
                  <a:pt x="314150" y="173904"/>
                </a:lnTo>
                <a:lnTo>
                  <a:pt x="291711" y="100977"/>
                </a:lnTo>
                <a:lnTo>
                  <a:pt x="277686" y="56098"/>
                </a:lnTo>
                <a:lnTo>
                  <a:pt x="266467" y="16829"/>
                </a:lnTo>
                <a:lnTo>
                  <a:pt x="277686" y="0"/>
                </a:lnTo>
                <a:lnTo>
                  <a:pt x="305735" y="0"/>
                </a:lnTo>
                <a:lnTo>
                  <a:pt x="333785" y="8415"/>
                </a:lnTo>
                <a:lnTo>
                  <a:pt x="381468" y="30854"/>
                </a:lnTo>
                <a:lnTo>
                  <a:pt x="440371" y="75732"/>
                </a:lnTo>
                <a:lnTo>
                  <a:pt x="499274" y="151465"/>
                </a:lnTo>
                <a:lnTo>
                  <a:pt x="527323" y="316954"/>
                </a:lnTo>
                <a:lnTo>
                  <a:pt x="513299" y="381467"/>
                </a:lnTo>
                <a:lnTo>
                  <a:pt x="479640" y="48805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A9DD5C0-806E-4FDF-BF66-0CAD93F9A981}"/>
              </a:ext>
            </a:extLst>
          </p:cNvPr>
          <p:cNvSpPr/>
          <p:nvPr/>
        </p:nvSpPr>
        <p:spPr>
          <a:xfrm>
            <a:off x="4083050" y="3138489"/>
            <a:ext cx="1766888" cy="668337"/>
          </a:xfrm>
          <a:custGeom>
            <a:avLst/>
            <a:gdLst>
              <a:gd name="connsiteX0" fmla="*/ 378662 w 1767092"/>
              <a:gd name="connsiteY0" fmla="*/ 336589 h 667568"/>
              <a:gd name="connsiteX1" fmla="*/ 762935 w 1767092"/>
              <a:gd name="connsiteY1" fmla="*/ 224393 h 667568"/>
              <a:gd name="connsiteX2" fmla="*/ 990132 w 1767092"/>
              <a:gd name="connsiteY2" fmla="*/ 157075 h 667568"/>
              <a:gd name="connsiteX3" fmla="*/ 1225744 w 1767092"/>
              <a:gd name="connsiteY3" fmla="*/ 78537 h 667568"/>
              <a:gd name="connsiteX4" fmla="*/ 1402454 w 1767092"/>
              <a:gd name="connsiteY4" fmla="*/ 0 h 667568"/>
              <a:gd name="connsiteX5" fmla="*/ 1511845 w 1767092"/>
              <a:gd name="connsiteY5" fmla="*/ 50488 h 667568"/>
              <a:gd name="connsiteX6" fmla="*/ 1610017 w 1767092"/>
              <a:gd name="connsiteY6" fmla="*/ 106587 h 667568"/>
              <a:gd name="connsiteX7" fmla="*/ 1696969 w 1767092"/>
              <a:gd name="connsiteY7" fmla="*/ 157075 h 667568"/>
              <a:gd name="connsiteX8" fmla="*/ 1736238 w 1767092"/>
              <a:gd name="connsiteY8" fmla="*/ 193539 h 667568"/>
              <a:gd name="connsiteX9" fmla="*/ 1761482 w 1767092"/>
              <a:gd name="connsiteY9" fmla="*/ 232807 h 667568"/>
              <a:gd name="connsiteX10" fmla="*/ 1767092 w 1767092"/>
              <a:gd name="connsiteY10" fmla="*/ 274881 h 667568"/>
              <a:gd name="connsiteX11" fmla="*/ 1758677 w 1767092"/>
              <a:gd name="connsiteY11" fmla="*/ 286101 h 667568"/>
              <a:gd name="connsiteX12" fmla="*/ 1385624 w 1767092"/>
              <a:gd name="connsiteY12" fmla="*/ 232807 h 667568"/>
              <a:gd name="connsiteX13" fmla="*/ 1351965 w 1767092"/>
              <a:gd name="connsiteY13" fmla="*/ 235612 h 667568"/>
              <a:gd name="connsiteX14" fmla="*/ 1281843 w 1767092"/>
              <a:gd name="connsiteY14" fmla="*/ 258052 h 667568"/>
              <a:gd name="connsiteX15" fmla="*/ 1071474 w 1767092"/>
              <a:gd name="connsiteY15" fmla="*/ 311345 h 667568"/>
              <a:gd name="connsiteX16" fmla="*/ 639519 w 1767092"/>
              <a:gd name="connsiteY16" fmla="*/ 437566 h 667568"/>
              <a:gd name="connsiteX17" fmla="*/ 474029 w 1767092"/>
              <a:gd name="connsiteY17" fmla="*/ 485249 h 667568"/>
              <a:gd name="connsiteX18" fmla="*/ 412321 w 1767092"/>
              <a:gd name="connsiteY18" fmla="*/ 507688 h 667568"/>
              <a:gd name="connsiteX19" fmla="*/ 364638 w 1767092"/>
              <a:gd name="connsiteY19" fmla="*/ 535737 h 667568"/>
              <a:gd name="connsiteX20" fmla="*/ 302930 w 1767092"/>
              <a:gd name="connsiteY20" fmla="*/ 575006 h 667568"/>
              <a:gd name="connsiteX21" fmla="*/ 249636 w 1767092"/>
              <a:gd name="connsiteY21" fmla="*/ 617080 h 667568"/>
              <a:gd name="connsiteX22" fmla="*/ 201953 w 1767092"/>
              <a:gd name="connsiteY22" fmla="*/ 656348 h 667568"/>
              <a:gd name="connsiteX23" fmla="*/ 173904 w 1767092"/>
              <a:gd name="connsiteY23" fmla="*/ 667568 h 667568"/>
              <a:gd name="connsiteX24" fmla="*/ 145855 w 1767092"/>
              <a:gd name="connsiteY24" fmla="*/ 667568 h 667568"/>
              <a:gd name="connsiteX25" fmla="*/ 103781 w 1767092"/>
              <a:gd name="connsiteY25" fmla="*/ 653544 h 667568"/>
              <a:gd name="connsiteX26" fmla="*/ 78537 w 1767092"/>
              <a:gd name="connsiteY26" fmla="*/ 636714 h 667568"/>
              <a:gd name="connsiteX27" fmla="*/ 42073 w 1767092"/>
              <a:gd name="connsiteY27" fmla="*/ 583421 h 667568"/>
              <a:gd name="connsiteX28" fmla="*/ 14024 w 1767092"/>
              <a:gd name="connsiteY28" fmla="*/ 521713 h 667568"/>
              <a:gd name="connsiteX29" fmla="*/ 0 w 1767092"/>
              <a:gd name="connsiteY29" fmla="*/ 462810 h 667568"/>
              <a:gd name="connsiteX30" fmla="*/ 5609 w 1767092"/>
              <a:gd name="connsiteY30" fmla="*/ 415126 h 667568"/>
              <a:gd name="connsiteX31" fmla="*/ 272076 w 1767092"/>
              <a:gd name="connsiteY31" fmla="*/ 294515 h 667568"/>
              <a:gd name="connsiteX32" fmla="*/ 269271 w 1767092"/>
              <a:gd name="connsiteY32" fmla="*/ 322564 h 667568"/>
              <a:gd name="connsiteX33" fmla="*/ 277685 w 1767092"/>
              <a:gd name="connsiteY33" fmla="*/ 345004 h 667568"/>
              <a:gd name="connsiteX34" fmla="*/ 294515 w 1767092"/>
              <a:gd name="connsiteY34" fmla="*/ 353418 h 667568"/>
              <a:gd name="connsiteX35" fmla="*/ 378662 w 1767092"/>
              <a:gd name="connsiteY35" fmla="*/ 336589 h 66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67092" h="667568">
                <a:moveTo>
                  <a:pt x="378662" y="336589"/>
                </a:moveTo>
                <a:lnTo>
                  <a:pt x="762935" y="224393"/>
                </a:lnTo>
                <a:lnTo>
                  <a:pt x="990132" y="157075"/>
                </a:lnTo>
                <a:lnTo>
                  <a:pt x="1225744" y="78537"/>
                </a:lnTo>
                <a:lnTo>
                  <a:pt x="1402454" y="0"/>
                </a:lnTo>
                <a:lnTo>
                  <a:pt x="1511845" y="50488"/>
                </a:lnTo>
                <a:lnTo>
                  <a:pt x="1610017" y="106587"/>
                </a:lnTo>
                <a:lnTo>
                  <a:pt x="1696969" y="157075"/>
                </a:lnTo>
                <a:lnTo>
                  <a:pt x="1736238" y="193539"/>
                </a:lnTo>
                <a:lnTo>
                  <a:pt x="1761482" y="232807"/>
                </a:lnTo>
                <a:lnTo>
                  <a:pt x="1767092" y="274881"/>
                </a:lnTo>
                <a:lnTo>
                  <a:pt x="1758677" y="286101"/>
                </a:lnTo>
                <a:lnTo>
                  <a:pt x="1385624" y="232807"/>
                </a:lnTo>
                <a:lnTo>
                  <a:pt x="1351965" y="235612"/>
                </a:lnTo>
                <a:lnTo>
                  <a:pt x="1281843" y="258052"/>
                </a:lnTo>
                <a:lnTo>
                  <a:pt x="1071474" y="311345"/>
                </a:lnTo>
                <a:lnTo>
                  <a:pt x="639519" y="437566"/>
                </a:lnTo>
                <a:lnTo>
                  <a:pt x="474029" y="485249"/>
                </a:lnTo>
                <a:lnTo>
                  <a:pt x="412321" y="507688"/>
                </a:lnTo>
                <a:lnTo>
                  <a:pt x="364638" y="535737"/>
                </a:lnTo>
                <a:lnTo>
                  <a:pt x="302930" y="575006"/>
                </a:lnTo>
                <a:lnTo>
                  <a:pt x="249636" y="617080"/>
                </a:lnTo>
                <a:lnTo>
                  <a:pt x="201953" y="656348"/>
                </a:lnTo>
                <a:lnTo>
                  <a:pt x="173904" y="667568"/>
                </a:lnTo>
                <a:lnTo>
                  <a:pt x="145855" y="667568"/>
                </a:lnTo>
                <a:lnTo>
                  <a:pt x="103781" y="653544"/>
                </a:lnTo>
                <a:lnTo>
                  <a:pt x="78537" y="636714"/>
                </a:lnTo>
                <a:lnTo>
                  <a:pt x="42073" y="583421"/>
                </a:lnTo>
                <a:lnTo>
                  <a:pt x="14024" y="521713"/>
                </a:lnTo>
                <a:lnTo>
                  <a:pt x="0" y="462810"/>
                </a:lnTo>
                <a:lnTo>
                  <a:pt x="5609" y="415126"/>
                </a:lnTo>
                <a:lnTo>
                  <a:pt x="272076" y="294515"/>
                </a:lnTo>
                <a:lnTo>
                  <a:pt x="269271" y="322564"/>
                </a:lnTo>
                <a:lnTo>
                  <a:pt x="277685" y="345004"/>
                </a:lnTo>
                <a:lnTo>
                  <a:pt x="294515" y="353418"/>
                </a:lnTo>
                <a:lnTo>
                  <a:pt x="378662" y="33658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3D41640-E40C-435F-BD99-B8AE162AE202}"/>
              </a:ext>
            </a:extLst>
          </p:cNvPr>
          <p:cNvSpPr/>
          <p:nvPr/>
        </p:nvSpPr>
        <p:spPr>
          <a:xfrm rot="16200000">
            <a:off x="4043364" y="4154489"/>
            <a:ext cx="2593975" cy="1012825"/>
          </a:xfrm>
          <a:custGeom>
            <a:avLst/>
            <a:gdLst>
              <a:gd name="connsiteX0" fmla="*/ 828675 w 2593975"/>
              <a:gd name="connsiteY0" fmla="*/ 282575 h 1012825"/>
              <a:gd name="connsiteX1" fmla="*/ 1193800 w 2593975"/>
              <a:gd name="connsiteY1" fmla="*/ 419100 h 1012825"/>
              <a:gd name="connsiteX2" fmla="*/ 1555750 w 2593975"/>
              <a:gd name="connsiteY2" fmla="*/ 520700 h 1012825"/>
              <a:gd name="connsiteX3" fmla="*/ 1885950 w 2593975"/>
              <a:gd name="connsiteY3" fmla="*/ 593725 h 1012825"/>
              <a:gd name="connsiteX4" fmla="*/ 2139950 w 2593975"/>
              <a:gd name="connsiteY4" fmla="*/ 644525 h 1012825"/>
              <a:gd name="connsiteX5" fmla="*/ 2416175 w 2593975"/>
              <a:gd name="connsiteY5" fmla="*/ 692150 h 1012825"/>
              <a:gd name="connsiteX6" fmla="*/ 2470150 w 2593975"/>
              <a:gd name="connsiteY6" fmla="*/ 698500 h 1012825"/>
              <a:gd name="connsiteX7" fmla="*/ 2505075 w 2593975"/>
              <a:gd name="connsiteY7" fmla="*/ 695325 h 1012825"/>
              <a:gd name="connsiteX8" fmla="*/ 2552700 w 2593975"/>
              <a:gd name="connsiteY8" fmla="*/ 679450 h 1012825"/>
              <a:gd name="connsiteX9" fmla="*/ 2578100 w 2593975"/>
              <a:gd name="connsiteY9" fmla="*/ 669925 h 1012825"/>
              <a:gd name="connsiteX10" fmla="*/ 2593975 w 2593975"/>
              <a:gd name="connsiteY10" fmla="*/ 628650 h 1012825"/>
              <a:gd name="connsiteX11" fmla="*/ 2552700 w 2593975"/>
              <a:gd name="connsiteY11" fmla="*/ 1012825 h 1012825"/>
              <a:gd name="connsiteX12" fmla="*/ 2530475 w 2593975"/>
              <a:gd name="connsiteY12" fmla="*/ 1006475 h 1012825"/>
              <a:gd name="connsiteX13" fmla="*/ 2514600 w 2593975"/>
              <a:gd name="connsiteY13" fmla="*/ 993775 h 1012825"/>
              <a:gd name="connsiteX14" fmla="*/ 2489200 w 2593975"/>
              <a:gd name="connsiteY14" fmla="*/ 971550 h 1012825"/>
              <a:gd name="connsiteX15" fmla="*/ 2454275 w 2593975"/>
              <a:gd name="connsiteY15" fmla="*/ 949325 h 1012825"/>
              <a:gd name="connsiteX16" fmla="*/ 2349500 w 2593975"/>
              <a:gd name="connsiteY16" fmla="*/ 930275 h 1012825"/>
              <a:gd name="connsiteX17" fmla="*/ 2190750 w 2593975"/>
              <a:gd name="connsiteY17" fmla="*/ 901700 h 1012825"/>
              <a:gd name="connsiteX18" fmla="*/ 1844675 w 2593975"/>
              <a:gd name="connsiteY18" fmla="*/ 835025 h 1012825"/>
              <a:gd name="connsiteX19" fmla="*/ 1498600 w 2593975"/>
              <a:gd name="connsiteY19" fmla="*/ 749300 h 1012825"/>
              <a:gd name="connsiteX20" fmla="*/ 1117600 w 2593975"/>
              <a:gd name="connsiteY20" fmla="*/ 638175 h 1012825"/>
              <a:gd name="connsiteX21" fmla="*/ 727075 w 2593975"/>
              <a:gd name="connsiteY21" fmla="*/ 495300 h 1012825"/>
              <a:gd name="connsiteX22" fmla="*/ 555625 w 2593975"/>
              <a:gd name="connsiteY22" fmla="*/ 425450 h 1012825"/>
              <a:gd name="connsiteX23" fmla="*/ 304800 w 2593975"/>
              <a:gd name="connsiteY23" fmla="*/ 298450 h 1012825"/>
              <a:gd name="connsiteX24" fmla="*/ 168275 w 2593975"/>
              <a:gd name="connsiteY24" fmla="*/ 203200 h 1012825"/>
              <a:gd name="connsiteX25" fmla="*/ 53975 w 2593975"/>
              <a:gd name="connsiteY25" fmla="*/ 117475 h 1012825"/>
              <a:gd name="connsiteX26" fmla="*/ 15875 w 2593975"/>
              <a:gd name="connsiteY26" fmla="*/ 79375 h 1012825"/>
              <a:gd name="connsiteX27" fmla="*/ 3175 w 2593975"/>
              <a:gd name="connsiteY27" fmla="*/ 53975 h 1012825"/>
              <a:gd name="connsiteX28" fmla="*/ 0 w 2593975"/>
              <a:gd name="connsiteY28" fmla="*/ 28575 h 1012825"/>
              <a:gd name="connsiteX29" fmla="*/ 12700 w 2593975"/>
              <a:gd name="connsiteY29" fmla="*/ 9525 h 1012825"/>
              <a:gd name="connsiteX30" fmla="*/ 38100 w 2593975"/>
              <a:gd name="connsiteY30" fmla="*/ 0 h 1012825"/>
              <a:gd name="connsiteX31" fmla="*/ 454025 w 2593975"/>
              <a:gd name="connsiteY31" fmla="*/ 34925 h 1012825"/>
              <a:gd name="connsiteX32" fmla="*/ 463550 w 2593975"/>
              <a:gd name="connsiteY32" fmla="*/ 63500 h 1012825"/>
              <a:gd name="connsiteX33" fmla="*/ 488950 w 2593975"/>
              <a:gd name="connsiteY33" fmla="*/ 104775 h 1012825"/>
              <a:gd name="connsiteX34" fmla="*/ 536575 w 2593975"/>
              <a:gd name="connsiteY34" fmla="*/ 146050 h 1012825"/>
              <a:gd name="connsiteX35" fmla="*/ 593725 w 2593975"/>
              <a:gd name="connsiteY35" fmla="*/ 187325 h 1012825"/>
              <a:gd name="connsiteX36" fmla="*/ 644525 w 2593975"/>
              <a:gd name="connsiteY36" fmla="*/ 212725 h 1012825"/>
              <a:gd name="connsiteX37" fmla="*/ 828675 w 2593975"/>
              <a:gd name="connsiteY37" fmla="*/ 282575 h 10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93975" h="1012825">
                <a:moveTo>
                  <a:pt x="828675" y="282575"/>
                </a:moveTo>
                <a:lnTo>
                  <a:pt x="1193800" y="419100"/>
                </a:lnTo>
                <a:lnTo>
                  <a:pt x="1555750" y="520700"/>
                </a:lnTo>
                <a:lnTo>
                  <a:pt x="1885950" y="593725"/>
                </a:lnTo>
                <a:lnTo>
                  <a:pt x="2139950" y="644525"/>
                </a:lnTo>
                <a:lnTo>
                  <a:pt x="2416175" y="692150"/>
                </a:lnTo>
                <a:lnTo>
                  <a:pt x="2470150" y="698500"/>
                </a:lnTo>
                <a:lnTo>
                  <a:pt x="2505075" y="695325"/>
                </a:lnTo>
                <a:lnTo>
                  <a:pt x="2552700" y="679450"/>
                </a:lnTo>
                <a:lnTo>
                  <a:pt x="2578100" y="669925"/>
                </a:lnTo>
                <a:lnTo>
                  <a:pt x="2593975" y="628650"/>
                </a:lnTo>
                <a:lnTo>
                  <a:pt x="2552700" y="1012825"/>
                </a:lnTo>
                <a:lnTo>
                  <a:pt x="2530475" y="1006475"/>
                </a:lnTo>
                <a:lnTo>
                  <a:pt x="2514600" y="993775"/>
                </a:lnTo>
                <a:lnTo>
                  <a:pt x="2489200" y="971550"/>
                </a:lnTo>
                <a:lnTo>
                  <a:pt x="2454275" y="949325"/>
                </a:lnTo>
                <a:lnTo>
                  <a:pt x="2349500" y="930275"/>
                </a:lnTo>
                <a:lnTo>
                  <a:pt x="2190750" y="901700"/>
                </a:lnTo>
                <a:lnTo>
                  <a:pt x="1844675" y="835025"/>
                </a:lnTo>
                <a:lnTo>
                  <a:pt x="1498600" y="749300"/>
                </a:lnTo>
                <a:lnTo>
                  <a:pt x="1117600" y="638175"/>
                </a:lnTo>
                <a:lnTo>
                  <a:pt x="727075" y="495300"/>
                </a:lnTo>
                <a:lnTo>
                  <a:pt x="555625" y="425450"/>
                </a:lnTo>
                <a:lnTo>
                  <a:pt x="304800" y="298450"/>
                </a:lnTo>
                <a:lnTo>
                  <a:pt x="168275" y="203200"/>
                </a:lnTo>
                <a:lnTo>
                  <a:pt x="53975" y="117475"/>
                </a:lnTo>
                <a:lnTo>
                  <a:pt x="15875" y="79375"/>
                </a:lnTo>
                <a:lnTo>
                  <a:pt x="3175" y="53975"/>
                </a:lnTo>
                <a:lnTo>
                  <a:pt x="0" y="28575"/>
                </a:lnTo>
                <a:lnTo>
                  <a:pt x="12700" y="9525"/>
                </a:lnTo>
                <a:lnTo>
                  <a:pt x="38100" y="0"/>
                </a:lnTo>
                <a:lnTo>
                  <a:pt x="454025" y="34925"/>
                </a:lnTo>
                <a:lnTo>
                  <a:pt x="463550" y="63500"/>
                </a:lnTo>
                <a:lnTo>
                  <a:pt x="488950" y="104775"/>
                </a:lnTo>
                <a:lnTo>
                  <a:pt x="536575" y="146050"/>
                </a:lnTo>
                <a:lnTo>
                  <a:pt x="593725" y="187325"/>
                </a:lnTo>
                <a:lnTo>
                  <a:pt x="644525" y="212725"/>
                </a:lnTo>
                <a:lnTo>
                  <a:pt x="828675" y="2825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6A04D4C-47D6-4CA9-8C92-57E4D8B49512}"/>
              </a:ext>
            </a:extLst>
          </p:cNvPr>
          <p:cNvSpPr/>
          <p:nvPr/>
        </p:nvSpPr>
        <p:spPr>
          <a:xfrm rot="16200000">
            <a:off x="4361657" y="5410995"/>
            <a:ext cx="590550" cy="452437"/>
          </a:xfrm>
          <a:custGeom>
            <a:avLst/>
            <a:gdLst>
              <a:gd name="connsiteX0" fmla="*/ 497681 w 590550"/>
              <a:gd name="connsiteY0" fmla="*/ 219075 h 452438"/>
              <a:gd name="connsiteX1" fmla="*/ 421481 w 590550"/>
              <a:gd name="connsiteY1" fmla="*/ 452438 h 452438"/>
              <a:gd name="connsiteX2" fmla="*/ 0 w 590550"/>
              <a:gd name="connsiteY2" fmla="*/ 409575 h 452438"/>
              <a:gd name="connsiteX3" fmla="*/ 59531 w 590550"/>
              <a:gd name="connsiteY3" fmla="*/ 390525 h 452438"/>
              <a:gd name="connsiteX4" fmla="*/ 142875 w 590550"/>
              <a:gd name="connsiteY4" fmla="*/ 350044 h 452438"/>
              <a:gd name="connsiteX5" fmla="*/ 207169 w 590550"/>
              <a:gd name="connsiteY5" fmla="*/ 309563 h 452438"/>
              <a:gd name="connsiteX6" fmla="*/ 342900 w 590550"/>
              <a:gd name="connsiteY6" fmla="*/ 207169 h 452438"/>
              <a:gd name="connsiteX7" fmla="*/ 464344 w 590550"/>
              <a:gd name="connsiteY7" fmla="*/ 95250 h 452438"/>
              <a:gd name="connsiteX8" fmla="*/ 540544 w 590550"/>
              <a:gd name="connsiteY8" fmla="*/ 16669 h 452438"/>
              <a:gd name="connsiteX9" fmla="*/ 561975 w 590550"/>
              <a:gd name="connsiteY9" fmla="*/ 4763 h 452438"/>
              <a:gd name="connsiteX10" fmla="*/ 583406 w 590550"/>
              <a:gd name="connsiteY10" fmla="*/ 0 h 452438"/>
              <a:gd name="connsiteX11" fmla="*/ 590550 w 590550"/>
              <a:gd name="connsiteY11" fmla="*/ 11907 h 452438"/>
              <a:gd name="connsiteX12" fmla="*/ 583406 w 590550"/>
              <a:gd name="connsiteY12" fmla="*/ 38100 h 452438"/>
              <a:gd name="connsiteX13" fmla="*/ 497681 w 590550"/>
              <a:gd name="connsiteY13" fmla="*/ 219075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550" h="452438">
                <a:moveTo>
                  <a:pt x="497681" y="219075"/>
                </a:moveTo>
                <a:lnTo>
                  <a:pt x="421481" y="452438"/>
                </a:lnTo>
                <a:lnTo>
                  <a:pt x="0" y="409575"/>
                </a:lnTo>
                <a:lnTo>
                  <a:pt x="59531" y="390525"/>
                </a:lnTo>
                <a:lnTo>
                  <a:pt x="142875" y="350044"/>
                </a:lnTo>
                <a:lnTo>
                  <a:pt x="207169" y="309563"/>
                </a:lnTo>
                <a:lnTo>
                  <a:pt x="342900" y="207169"/>
                </a:lnTo>
                <a:lnTo>
                  <a:pt x="464344" y="95250"/>
                </a:lnTo>
                <a:lnTo>
                  <a:pt x="540544" y="16669"/>
                </a:lnTo>
                <a:lnTo>
                  <a:pt x="561975" y="4763"/>
                </a:lnTo>
                <a:lnTo>
                  <a:pt x="583406" y="0"/>
                </a:lnTo>
                <a:lnTo>
                  <a:pt x="590550" y="11907"/>
                </a:lnTo>
                <a:lnTo>
                  <a:pt x="583406" y="38100"/>
                </a:lnTo>
                <a:lnTo>
                  <a:pt x="497681" y="219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9DA0C0F-A0A2-4378-8502-A34925E104F1}"/>
              </a:ext>
            </a:extLst>
          </p:cNvPr>
          <p:cNvSpPr/>
          <p:nvPr/>
        </p:nvSpPr>
        <p:spPr>
          <a:xfrm>
            <a:off x="6551613" y="2351089"/>
            <a:ext cx="1276350" cy="327025"/>
          </a:xfrm>
          <a:custGeom>
            <a:avLst/>
            <a:gdLst>
              <a:gd name="connsiteX0" fmla="*/ 250031 w 1276448"/>
              <a:gd name="connsiteY0" fmla="*/ 130969 h 328612"/>
              <a:gd name="connsiteX1" fmla="*/ 1062037 w 1276448"/>
              <a:gd name="connsiteY1" fmla="*/ 0 h 328612"/>
              <a:gd name="connsiteX2" fmla="*/ 1185862 w 1276448"/>
              <a:gd name="connsiteY2" fmla="*/ 4762 h 328612"/>
              <a:gd name="connsiteX3" fmla="*/ 1214437 w 1276448"/>
              <a:gd name="connsiteY3" fmla="*/ 16669 h 328612"/>
              <a:gd name="connsiteX4" fmla="*/ 1250156 w 1276448"/>
              <a:gd name="connsiteY4" fmla="*/ 42862 h 328612"/>
              <a:gd name="connsiteX5" fmla="*/ 1273969 w 1276448"/>
              <a:gd name="connsiteY5" fmla="*/ 71437 h 328612"/>
              <a:gd name="connsiteX6" fmla="*/ 1276350 w 1276448"/>
              <a:gd name="connsiteY6" fmla="*/ 92869 h 328612"/>
              <a:gd name="connsiteX7" fmla="*/ 1262062 w 1276448"/>
              <a:gd name="connsiteY7" fmla="*/ 121444 h 328612"/>
              <a:gd name="connsiteX8" fmla="*/ 1235869 w 1276448"/>
              <a:gd name="connsiteY8" fmla="*/ 147637 h 328612"/>
              <a:gd name="connsiteX9" fmla="*/ 1214437 w 1276448"/>
              <a:gd name="connsiteY9" fmla="*/ 159544 h 328612"/>
              <a:gd name="connsiteX10" fmla="*/ 1154906 w 1276448"/>
              <a:gd name="connsiteY10" fmla="*/ 161925 h 328612"/>
              <a:gd name="connsiteX11" fmla="*/ 914400 w 1276448"/>
              <a:gd name="connsiteY11" fmla="*/ 192881 h 328612"/>
              <a:gd name="connsiteX12" fmla="*/ 542925 w 1276448"/>
              <a:gd name="connsiteY12" fmla="*/ 247650 h 328612"/>
              <a:gd name="connsiteX13" fmla="*/ 16669 w 1276448"/>
              <a:gd name="connsiteY13" fmla="*/ 328612 h 328612"/>
              <a:gd name="connsiteX14" fmla="*/ 0 w 1276448"/>
              <a:gd name="connsiteY14" fmla="*/ 169069 h 328612"/>
              <a:gd name="connsiteX15" fmla="*/ 250031 w 1276448"/>
              <a:gd name="connsiteY15" fmla="*/ 130969 h 328612"/>
              <a:gd name="connsiteX0" fmla="*/ 250031 w 1276448"/>
              <a:gd name="connsiteY0" fmla="*/ 130969 h 328612"/>
              <a:gd name="connsiteX1" fmla="*/ 1062037 w 1276448"/>
              <a:gd name="connsiteY1" fmla="*/ 0 h 328612"/>
              <a:gd name="connsiteX2" fmla="*/ 1185862 w 1276448"/>
              <a:gd name="connsiteY2" fmla="*/ 4762 h 328612"/>
              <a:gd name="connsiteX3" fmla="*/ 1214437 w 1276448"/>
              <a:gd name="connsiteY3" fmla="*/ 16669 h 328612"/>
              <a:gd name="connsiteX4" fmla="*/ 1250156 w 1276448"/>
              <a:gd name="connsiteY4" fmla="*/ 42862 h 328612"/>
              <a:gd name="connsiteX5" fmla="*/ 1273969 w 1276448"/>
              <a:gd name="connsiteY5" fmla="*/ 71437 h 328612"/>
              <a:gd name="connsiteX6" fmla="*/ 1276350 w 1276448"/>
              <a:gd name="connsiteY6" fmla="*/ 92869 h 328612"/>
              <a:gd name="connsiteX7" fmla="*/ 1262062 w 1276448"/>
              <a:gd name="connsiteY7" fmla="*/ 121444 h 328612"/>
              <a:gd name="connsiteX8" fmla="*/ 1235869 w 1276448"/>
              <a:gd name="connsiteY8" fmla="*/ 147637 h 328612"/>
              <a:gd name="connsiteX9" fmla="*/ 1214437 w 1276448"/>
              <a:gd name="connsiteY9" fmla="*/ 159544 h 328612"/>
              <a:gd name="connsiteX10" fmla="*/ 1154906 w 1276448"/>
              <a:gd name="connsiteY10" fmla="*/ 161925 h 328612"/>
              <a:gd name="connsiteX11" fmla="*/ 914400 w 1276448"/>
              <a:gd name="connsiteY11" fmla="*/ 192881 h 328612"/>
              <a:gd name="connsiteX12" fmla="*/ 542925 w 1276448"/>
              <a:gd name="connsiteY12" fmla="*/ 247650 h 328612"/>
              <a:gd name="connsiteX13" fmla="*/ 16669 w 1276448"/>
              <a:gd name="connsiteY13" fmla="*/ 328612 h 328612"/>
              <a:gd name="connsiteX14" fmla="*/ 0 w 1276448"/>
              <a:gd name="connsiteY14" fmla="*/ 169069 h 328612"/>
              <a:gd name="connsiteX15" fmla="*/ 250031 w 1276448"/>
              <a:gd name="connsiteY15" fmla="*/ 130969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448" h="328612">
                <a:moveTo>
                  <a:pt x="250031" y="130969"/>
                </a:moveTo>
                <a:lnTo>
                  <a:pt x="1062037" y="0"/>
                </a:lnTo>
                <a:lnTo>
                  <a:pt x="1185862" y="4762"/>
                </a:lnTo>
                <a:lnTo>
                  <a:pt x="1214437" y="16669"/>
                </a:lnTo>
                <a:lnTo>
                  <a:pt x="1250156" y="42862"/>
                </a:lnTo>
                <a:lnTo>
                  <a:pt x="1273969" y="71437"/>
                </a:lnTo>
                <a:cubicBezTo>
                  <a:pt x="1276448" y="91275"/>
                  <a:pt x="1276350" y="84088"/>
                  <a:pt x="1276350" y="92869"/>
                </a:cubicBezTo>
                <a:lnTo>
                  <a:pt x="1262062" y="121444"/>
                </a:lnTo>
                <a:lnTo>
                  <a:pt x="1235869" y="147637"/>
                </a:lnTo>
                <a:lnTo>
                  <a:pt x="1214437" y="159544"/>
                </a:lnTo>
                <a:lnTo>
                  <a:pt x="1154906" y="161925"/>
                </a:lnTo>
                <a:lnTo>
                  <a:pt x="914400" y="192881"/>
                </a:lnTo>
                <a:lnTo>
                  <a:pt x="542925" y="247650"/>
                </a:lnTo>
                <a:lnTo>
                  <a:pt x="16669" y="328612"/>
                </a:lnTo>
                <a:lnTo>
                  <a:pt x="0" y="169069"/>
                </a:lnTo>
                <a:lnTo>
                  <a:pt x="250031" y="1309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D99C572-C2F0-402D-B0F1-250B9E0CBEFB}"/>
              </a:ext>
            </a:extLst>
          </p:cNvPr>
          <p:cNvSpPr/>
          <p:nvPr/>
        </p:nvSpPr>
        <p:spPr>
          <a:xfrm>
            <a:off x="6035676" y="2365375"/>
            <a:ext cx="587375" cy="992188"/>
          </a:xfrm>
          <a:custGeom>
            <a:avLst/>
            <a:gdLst>
              <a:gd name="connsiteX0" fmla="*/ 549275 w 587375"/>
              <a:gd name="connsiteY0" fmla="*/ 463550 h 974725"/>
              <a:gd name="connsiteX1" fmla="*/ 495300 w 587375"/>
              <a:gd name="connsiteY1" fmla="*/ 584200 h 974725"/>
              <a:gd name="connsiteX2" fmla="*/ 438150 w 587375"/>
              <a:gd name="connsiteY2" fmla="*/ 711200 h 974725"/>
              <a:gd name="connsiteX3" fmla="*/ 355600 w 587375"/>
              <a:gd name="connsiteY3" fmla="*/ 863600 h 974725"/>
              <a:gd name="connsiteX4" fmla="*/ 295275 w 587375"/>
              <a:gd name="connsiteY4" fmla="*/ 974725 h 974725"/>
              <a:gd name="connsiteX5" fmla="*/ 0 w 587375"/>
              <a:gd name="connsiteY5" fmla="*/ 968375 h 974725"/>
              <a:gd name="connsiteX6" fmla="*/ 47625 w 587375"/>
              <a:gd name="connsiteY6" fmla="*/ 908050 h 974725"/>
              <a:gd name="connsiteX7" fmla="*/ 127000 w 587375"/>
              <a:gd name="connsiteY7" fmla="*/ 806450 h 974725"/>
              <a:gd name="connsiteX8" fmla="*/ 225425 w 587375"/>
              <a:gd name="connsiteY8" fmla="*/ 669925 h 974725"/>
              <a:gd name="connsiteX9" fmla="*/ 304800 w 587375"/>
              <a:gd name="connsiteY9" fmla="*/ 549275 h 974725"/>
              <a:gd name="connsiteX10" fmla="*/ 342900 w 587375"/>
              <a:gd name="connsiteY10" fmla="*/ 476250 h 974725"/>
              <a:gd name="connsiteX11" fmla="*/ 361950 w 587375"/>
              <a:gd name="connsiteY11" fmla="*/ 406400 h 974725"/>
              <a:gd name="connsiteX12" fmla="*/ 381000 w 587375"/>
              <a:gd name="connsiteY12" fmla="*/ 314325 h 974725"/>
              <a:gd name="connsiteX13" fmla="*/ 390525 w 587375"/>
              <a:gd name="connsiteY13" fmla="*/ 219075 h 974725"/>
              <a:gd name="connsiteX14" fmla="*/ 384175 w 587375"/>
              <a:gd name="connsiteY14" fmla="*/ 174625 h 974725"/>
              <a:gd name="connsiteX15" fmla="*/ 368300 w 587375"/>
              <a:gd name="connsiteY15" fmla="*/ 133350 h 974725"/>
              <a:gd name="connsiteX16" fmla="*/ 339725 w 587375"/>
              <a:gd name="connsiteY16" fmla="*/ 76200 h 974725"/>
              <a:gd name="connsiteX17" fmla="*/ 323850 w 587375"/>
              <a:gd name="connsiteY17" fmla="*/ 38100 h 974725"/>
              <a:gd name="connsiteX18" fmla="*/ 323850 w 587375"/>
              <a:gd name="connsiteY18" fmla="*/ 12700 h 974725"/>
              <a:gd name="connsiteX19" fmla="*/ 349250 w 587375"/>
              <a:gd name="connsiteY19" fmla="*/ 0 h 974725"/>
              <a:gd name="connsiteX20" fmla="*/ 377825 w 587375"/>
              <a:gd name="connsiteY20" fmla="*/ 3175 h 974725"/>
              <a:gd name="connsiteX21" fmla="*/ 425450 w 587375"/>
              <a:gd name="connsiteY21" fmla="*/ 19050 h 974725"/>
              <a:gd name="connsiteX22" fmla="*/ 482600 w 587375"/>
              <a:gd name="connsiteY22" fmla="*/ 73025 h 974725"/>
              <a:gd name="connsiteX23" fmla="*/ 584200 w 587375"/>
              <a:gd name="connsiteY23" fmla="*/ 190500 h 974725"/>
              <a:gd name="connsiteX24" fmla="*/ 587375 w 587375"/>
              <a:gd name="connsiteY24" fmla="*/ 333375 h 974725"/>
              <a:gd name="connsiteX25" fmla="*/ 574675 w 587375"/>
              <a:gd name="connsiteY25" fmla="*/ 390525 h 974725"/>
              <a:gd name="connsiteX26" fmla="*/ 549275 w 587375"/>
              <a:gd name="connsiteY26" fmla="*/ 46355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7375" h="974725">
                <a:moveTo>
                  <a:pt x="549275" y="463550"/>
                </a:moveTo>
                <a:lnTo>
                  <a:pt x="495300" y="584200"/>
                </a:lnTo>
                <a:lnTo>
                  <a:pt x="438150" y="711200"/>
                </a:lnTo>
                <a:lnTo>
                  <a:pt x="355600" y="863600"/>
                </a:lnTo>
                <a:lnTo>
                  <a:pt x="295275" y="974725"/>
                </a:lnTo>
                <a:lnTo>
                  <a:pt x="0" y="968375"/>
                </a:lnTo>
                <a:lnTo>
                  <a:pt x="47625" y="908050"/>
                </a:lnTo>
                <a:lnTo>
                  <a:pt x="127000" y="806450"/>
                </a:lnTo>
                <a:lnTo>
                  <a:pt x="225425" y="669925"/>
                </a:lnTo>
                <a:lnTo>
                  <a:pt x="304800" y="549275"/>
                </a:lnTo>
                <a:lnTo>
                  <a:pt x="342900" y="476250"/>
                </a:lnTo>
                <a:lnTo>
                  <a:pt x="361950" y="406400"/>
                </a:lnTo>
                <a:lnTo>
                  <a:pt x="381000" y="314325"/>
                </a:lnTo>
                <a:lnTo>
                  <a:pt x="390525" y="219075"/>
                </a:lnTo>
                <a:lnTo>
                  <a:pt x="384175" y="174625"/>
                </a:lnTo>
                <a:lnTo>
                  <a:pt x="368300" y="133350"/>
                </a:lnTo>
                <a:lnTo>
                  <a:pt x="339725" y="76200"/>
                </a:lnTo>
                <a:lnTo>
                  <a:pt x="323850" y="38100"/>
                </a:lnTo>
                <a:lnTo>
                  <a:pt x="323850" y="12700"/>
                </a:lnTo>
                <a:lnTo>
                  <a:pt x="349250" y="0"/>
                </a:lnTo>
                <a:lnTo>
                  <a:pt x="377825" y="3175"/>
                </a:lnTo>
                <a:lnTo>
                  <a:pt x="425450" y="19050"/>
                </a:lnTo>
                <a:lnTo>
                  <a:pt x="482600" y="73025"/>
                </a:lnTo>
                <a:lnTo>
                  <a:pt x="584200" y="190500"/>
                </a:lnTo>
                <a:cubicBezTo>
                  <a:pt x="585258" y="238125"/>
                  <a:pt x="586317" y="285750"/>
                  <a:pt x="587375" y="333375"/>
                </a:cubicBezTo>
                <a:lnTo>
                  <a:pt x="574675" y="390525"/>
                </a:lnTo>
                <a:lnTo>
                  <a:pt x="549275" y="463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365D05C-4454-47EA-94D6-D96B98C72FAD}"/>
              </a:ext>
            </a:extLst>
          </p:cNvPr>
          <p:cNvSpPr/>
          <p:nvPr/>
        </p:nvSpPr>
        <p:spPr>
          <a:xfrm>
            <a:off x="6024563" y="2987676"/>
            <a:ext cx="2235200" cy="657225"/>
          </a:xfrm>
          <a:custGeom>
            <a:avLst/>
            <a:gdLst>
              <a:gd name="connsiteX0" fmla="*/ 441325 w 2235200"/>
              <a:gd name="connsiteY0" fmla="*/ 301625 h 657225"/>
              <a:gd name="connsiteX1" fmla="*/ 746125 w 2235200"/>
              <a:gd name="connsiteY1" fmla="*/ 269875 h 657225"/>
              <a:gd name="connsiteX2" fmla="*/ 1050925 w 2235200"/>
              <a:gd name="connsiteY2" fmla="*/ 219075 h 657225"/>
              <a:gd name="connsiteX3" fmla="*/ 1381125 w 2235200"/>
              <a:gd name="connsiteY3" fmla="*/ 161925 h 657225"/>
              <a:gd name="connsiteX4" fmla="*/ 1701800 w 2235200"/>
              <a:gd name="connsiteY4" fmla="*/ 85725 h 657225"/>
              <a:gd name="connsiteX5" fmla="*/ 1758950 w 2235200"/>
              <a:gd name="connsiteY5" fmla="*/ 69850 h 657225"/>
              <a:gd name="connsiteX6" fmla="*/ 1806575 w 2235200"/>
              <a:gd name="connsiteY6" fmla="*/ 41275 h 657225"/>
              <a:gd name="connsiteX7" fmla="*/ 1860550 w 2235200"/>
              <a:gd name="connsiteY7" fmla="*/ 12700 h 657225"/>
              <a:gd name="connsiteX8" fmla="*/ 1901825 w 2235200"/>
              <a:gd name="connsiteY8" fmla="*/ 0 h 657225"/>
              <a:gd name="connsiteX9" fmla="*/ 1936750 w 2235200"/>
              <a:gd name="connsiteY9" fmla="*/ 6350 h 657225"/>
              <a:gd name="connsiteX10" fmla="*/ 2012950 w 2235200"/>
              <a:gd name="connsiteY10" fmla="*/ 31750 h 657225"/>
              <a:gd name="connsiteX11" fmla="*/ 2079625 w 2235200"/>
              <a:gd name="connsiteY11" fmla="*/ 69850 h 657225"/>
              <a:gd name="connsiteX12" fmla="*/ 2162175 w 2235200"/>
              <a:gd name="connsiteY12" fmla="*/ 120650 h 657225"/>
              <a:gd name="connsiteX13" fmla="*/ 2209800 w 2235200"/>
              <a:gd name="connsiteY13" fmla="*/ 158750 h 657225"/>
              <a:gd name="connsiteX14" fmla="*/ 2228850 w 2235200"/>
              <a:gd name="connsiteY14" fmla="*/ 187325 h 657225"/>
              <a:gd name="connsiteX15" fmla="*/ 2235200 w 2235200"/>
              <a:gd name="connsiteY15" fmla="*/ 228600 h 657225"/>
              <a:gd name="connsiteX16" fmla="*/ 2225675 w 2235200"/>
              <a:gd name="connsiteY16" fmla="*/ 260350 h 657225"/>
              <a:gd name="connsiteX17" fmla="*/ 2187575 w 2235200"/>
              <a:gd name="connsiteY17" fmla="*/ 301625 h 657225"/>
              <a:gd name="connsiteX18" fmla="*/ 1765300 w 2235200"/>
              <a:gd name="connsiteY18" fmla="*/ 276225 h 657225"/>
              <a:gd name="connsiteX19" fmla="*/ 1685925 w 2235200"/>
              <a:gd name="connsiteY19" fmla="*/ 285750 h 657225"/>
              <a:gd name="connsiteX20" fmla="*/ 1482725 w 2235200"/>
              <a:gd name="connsiteY20" fmla="*/ 311150 h 657225"/>
              <a:gd name="connsiteX21" fmla="*/ 1114425 w 2235200"/>
              <a:gd name="connsiteY21" fmla="*/ 368300 h 657225"/>
              <a:gd name="connsiteX22" fmla="*/ 762000 w 2235200"/>
              <a:gd name="connsiteY22" fmla="*/ 428625 h 657225"/>
              <a:gd name="connsiteX23" fmla="*/ 552450 w 2235200"/>
              <a:gd name="connsiteY23" fmla="*/ 473075 h 657225"/>
              <a:gd name="connsiteX24" fmla="*/ 374650 w 2235200"/>
              <a:gd name="connsiteY24" fmla="*/ 527050 h 657225"/>
              <a:gd name="connsiteX25" fmla="*/ 292100 w 2235200"/>
              <a:gd name="connsiteY25" fmla="*/ 565150 h 657225"/>
              <a:gd name="connsiteX26" fmla="*/ 269875 w 2235200"/>
              <a:gd name="connsiteY26" fmla="*/ 584200 h 657225"/>
              <a:gd name="connsiteX27" fmla="*/ 241300 w 2235200"/>
              <a:gd name="connsiteY27" fmla="*/ 622300 h 657225"/>
              <a:gd name="connsiteX28" fmla="*/ 215900 w 2235200"/>
              <a:gd name="connsiteY28" fmla="*/ 647700 h 657225"/>
              <a:gd name="connsiteX29" fmla="*/ 184150 w 2235200"/>
              <a:gd name="connsiteY29" fmla="*/ 657225 h 657225"/>
              <a:gd name="connsiteX30" fmla="*/ 165100 w 2235200"/>
              <a:gd name="connsiteY30" fmla="*/ 657225 h 657225"/>
              <a:gd name="connsiteX31" fmla="*/ 127000 w 2235200"/>
              <a:gd name="connsiteY31" fmla="*/ 631825 h 657225"/>
              <a:gd name="connsiteX32" fmla="*/ 73025 w 2235200"/>
              <a:gd name="connsiteY32" fmla="*/ 568325 h 657225"/>
              <a:gd name="connsiteX33" fmla="*/ 28575 w 2235200"/>
              <a:gd name="connsiteY33" fmla="*/ 488950 h 657225"/>
              <a:gd name="connsiteX34" fmla="*/ 3175 w 2235200"/>
              <a:gd name="connsiteY34" fmla="*/ 419100 h 657225"/>
              <a:gd name="connsiteX35" fmla="*/ 0 w 2235200"/>
              <a:gd name="connsiteY35" fmla="*/ 371475 h 657225"/>
              <a:gd name="connsiteX36" fmla="*/ 6350 w 2235200"/>
              <a:gd name="connsiteY36" fmla="*/ 355600 h 657225"/>
              <a:gd name="connsiteX37" fmla="*/ 441325 w 2235200"/>
              <a:gd name="connsiteY37" fmla="*/ 3016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35200" h="657225">
                <a:moveTo>
                  <a:pt x="441325" y="301625"/>
                </a:moveTo>
                <a:lnTo>
                  <a:pt x="746125" y="269875"/>
                </a:lnTo>
                <a:lnTo>
                  <a:pt x="1050925" y="219075"/>
                </a:lnTo>
                <a:lnTo>
                  <a:pt x="1381125" y="161925"/>
                </a:lnTo>
                <a:lnTo>
                  <a:pt x="1701800" y="85725"/>
                </a:lnTo>
                <a:lnTo>
                  <a:pt x="1758950" y="69850"/>
                </a:lnTo>
                <a:lnTo>
                  <a:pt x="1806575" y="41275"/>
                </a:lnTo>
                <a:lnTo>
                  <a:pt x="1860550" y="12700"/>
                </a:lnTo>
                <a:lnTo>
                  <a:pt x="1901825" y="0"/>
                </a:lnTo>
                <a:lnTo>
                  <a:pt x="1936750" y="6350"/>
                </a:lnTo>
                <a:lnTo>
                  <a:pt x="2012950" y="31750"/>
                </a:lnTo>
                <a:lnTo>
                  <a:pt x="2079625" y="69850"/>
                </a:lnTo>
                <a:lnTo>
                  <a:pt x="2162175" y="120650"/>
                </a:lnTo>
                <a:lnTo>
                  <a:pt x="2209800" y="158750"/>
                </a:lnTo>
                <a:lnTo>
                  <a:pt x="2228850" y="187325"/>
                </a:lnTo>
                <a:lnTo>
                  <a:pt x="2235200" y="228600"/>
                </a:lnTo>
                <a:lnTo>
                  <a:pt x="2225675" y="260350"/>
                </a:lnTo>
                <a:lnTo>
                  <a:pt x="2187575" y="301625"/>
                </a:lnTo>
                <a:lnTo>
                  <a:pt x="1765300" y="276225"/>
                </a:lnTo>
                <a:lnTo>
                  <a:pt x="1685925" y="285750"/>
                </a:lnTo>
                <a:lnTo>
                  <a:pt x="1482725" y="311150"/>
                </a:lnTo>
                <a:lnTo>
                  <a:pt x="1114425" y="368300"/>
                </a:lnTo>
                <a:lnTo>
                  <a:pt x="762000" y="428625"/>
                </a:lnTo>
                <a:lnTo>
                  <a:pt x="552450" y="473075"/>
                </a:lnTo>
                <a:lnTo>
                  <a:pt x="374650" y="527050"/>
                </a:lnTo>
                <a:lnTo>
                  <a:pt x="292100" y="565150"/>
                </a:lnTo>
                <a:lnTo>
                  <a:pt x="269875" y="584200"/>
                </a:lnTo>
                <a:lnTo>
                  <a:pt x="241300" y="622300"/>
                </a:lnTo>
                <a:lnTo>
                  <a:pt x="215900" y="647700"/>
                </a:lnTo>
                <a:lnTo>
                  <a:pt x="184150" y="657225"/>
                </a:lnTo>
                <a:lnTo>
                  <a:pt x="165100" y="657225"/>
                </a:lnTo>
                <a:lnTo>
                  <a:pt x="127000" y="631825"/>
                </a:lnTo>
                <a:lnTo>
                  <a:pt x="73025" y="568325"/>
                </a:lnTo>
                <a:lnTo>
                  <a:pt x="28575" y="488950"/>
                </a:lnTo>
                <a:lnTo>
                  <a:pt x="3175" y="419100"/>
                </a:lnTo>
                <a:lnTo>
                  <a:pt x="0" y="371475"/>
                </a:lnTo>
                <a:lnTo>
                  <a:pt x="6350" y="355600"/>
                </a:lnTo>
                <a:lnTo>
                  <a:pt x="441325" y="301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FAD84D56-39C7-4485-B81C-5DAC9CF6D25C}"/>
              </a:ext>
            </a:extLst>
          </p:cNvPr>
          <p:cNvSpPr/>
          <p:nvPr/>
        </p:nvSpPr>
        <p:spPr>
          <a:xfrm>
            <a:off x="7167563" y="3208338"/>
            <a:ext cx="1060450" cy="2749550"/>
          </a:xfrm>
          <a:custGeom>
            <a:avLst/>
            <a:gdLst>
              <a:gd name="connsiteX0" fmla="*/ 596189 w 1060704"/>
              <a:gd name="connsiteY0" fmla="*/ 932688 h 2750515"/>
              <a:gd name="connsiteX1" fmla="*/ 651053 w 1060704"/>
              <a:gd name="connsiteY1" fmla="*/ 662026 h 2750515"/>
              <a:gd name="connsiteX2" fmla="*/ 694944 w 1060704"/>
              <a:gd name="connsiteY2" fmla="*/ 405994 h 2750515"/>
              <a:gd name="connsiteX3" fmla="*/ 731520 w 1060704"/>
              <a:gd name="connsiteY3" fmla="*/ 179223 h 2750515"/>
              <a:gd name="connsiteX4" fmla="*/ 735178 w 1060704"/>
              <a:gd name="connsiteY4" fmla="*/ 106071 h 2750515"/>
              <a:gd name="connsiteX5" fmla="*/ 727863 w 1060704"/>
              <a:gd name="connsiteY5" fmla="*/ 80467 h 2750515"/>
              <a:gd name="connsiteX6" fmla="*/ 709575 w 1060704"/>
              <a:gd name="connsiteY6" fmla="*/ 58522 h 2750515"/>
              <a:gd name="connsiteX7" fmla="*/ 625450 w 1060704"/>
              <a:gd name="connsiteY7" fmla="*/ 0 h 2750515"/>
              <a:gd name="connsiteX8" fmla="*/ 1060704 w 1060704"/>
              <a:gd name="connsiteY8" fmla="*/ 58522 h 2750515"/>
              <a:gd name="connsiteX9" fmla="*/ 1031443 w 1060704"/>
              <a:gd name="connsiteY9" fmla="*/ 106071 h 2750515"/>
              <a:gd name="connsiteX10" fmla="*/ 994867 w 1060704"/>
              <a:gd name="connsiteY10" fmla="*/ 215799 h 2750515"/>
              <a:gd name="connsiteX11" fmla="*/ 958291 w 1060704"/>
              <a:gd name="connsiteY11" fmla="*/ 438912 h 2750515"/>
              <a:gd name="connsiteX12" fmla="*/ 903427 w 1060704"/>
              <a:gd name="connsiteY12" fmla="*/ 738835 h 2750515"/>
              <a:gd name="connsiteX13" fmla="*/ 833933 w 1060704"/>
              <a:gd name="connsiteY13" fmla="*/ 1053389 h 2750515"/>
              <a:gd name="connsiteX14" fmla="*/ 746151 w 1060704"/>
              <a:gd name="connsiteY14" fmla="*/ 1382573 h 2750515"/>
              <a:gd name="connsiteX15" fmla="*/ 618135 w 1060704"/>
              <a:gd name="connsiteY15" fmla="*/ 1784909 h 2750515"/>
              <a:gd name="connsiteX16" fmla="*/ 460858 w 1060704"/>
              <a:gd name="connsiteY16" fmla="*/ 2161642 h 2750515"/>
              <a:gd name="connsiteX17" fmla="*/ 336499 w 1060704"/>
              <a:gd name="connsiteY17" fmla="*/ 2417674 h 2750515"/>
              <a:gd name="connsiteX18" fmla="*/ 248717 w 1060704"/>
              <a:gd name="connsiteY18" fmla="*/ 2571293 h 2750515"/>
              <a:gd name="connsiteX19" fmla="*/ 160935 w 1060704"/>
              <a:gd name="connsiteY19" fmla="*/ 2681021 h 2750515"/>
              <a:gd name="connsiteX20" fmla="*/ 80467 w 1060704"/>
              <a:gd name="connsiteY20" fmla="*/ 2743200 h 2750515"/>
              <a:gd name="connsiteX21" fmla="*/ 36576 w 1060704"/>
              <a:gd name="connsiteY21" fmla="*/ 2750515 h 2750515"/>
              <a:gd name="connsiteX22" fmla="*/ 14631 w 1060704"/>
              <a:gd name="connsiteY22" fmla="*/ 2732227 h 2750515"/>
              <a:gd name="connsiteX23" fmla="*/ 0 w 1060704"/>
              <a:gd name="connsiteY23" fmla="*/ 2702967 h 2750515"/>
              <a:gd name="connsiteX24" fmla="*/ 186538 w 1060704"/>
              <a:gd name="connsiteY24" fmla="*/ 2150669 h 2750515"/>
              <a:gd name="connsiteX25" fmla="*/ 234087 w 1060704"/>
              <a:gd name="connsiteY25" fmla="*/ 2051914 h 2750515"/>
              <a:gd name="connsiteX26" fmla="*/ 314554 w 1060704"/>
              <a:gd name="connsiteY26" fmla="*/ 1847088 h 2750515"/>
              <a:gd name="connsiteX27" fmla="*/ 405994 w 1060704"/>
              <a:gd name="connsiteY27" fmla="*/ 1602029 h 2750515"/>
              <a:gd name="connsiteX28" fmla="*/ 490119 w 1060704"/>
              <a:gd name="connsiteY28" fmla="*/ 1360627 h 2750515"/>
              <a:gd name="connsiteX29" fmla="*/ 559613 w 1060704"/>
              <a:gd name="connsiteY29" fmla="*/ 1104595 h 2750515"/>
              <a:gd name="connsiteX30" fmla="*/ 596189 w 1060704"/>
              <a:gd name="connsiteY30" fmla="*/ 932688 h 275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0704" h="2750515">
                <a:moveTo>
                  <a:pt x="596189" y="932688"/>
                </a:moveTo>
                <a:lnTo>
                  <a:pt x="651053" y="662026"/>
                </a:lnTo>
                <a:lnTo>
                  <a:pt x="694944" y="405994"/>
                </a:lnTo>
                <a:lnTo>
                  <a:pt x="731520" y="179223"/>
                </a:lnTo>
                <a:lnTo>
                  <a:pt x="735178" y="106071"/>
                </a:lnTo>
                <a:lnTo>
                  <a:pt x="727863" y="80467"/>
                </a:lnTo>
                <a:lnTo>
                  <a:pt x="709575" y="58522"/>
                </a:lnTo>
                <a:lnTo>
                  <a:pt x="625450" y="0"/>
                </a:lnTo>
                <a:lnTo>
                  <a:pt x="1060704" y="58522"/>
                </a:lnTo>
                <a:lnTo>
                  <a:pt x="1031443" y="106071"/>
                </a:lnTo>
                <a:lnTo>
                  <a:pt x="994867" y="215799"/>
                </a:lnTo>
                <a:lnTo>
                  <a:pt x="958291" y="438912"/>
                </a:lnTo>
                <a:lnTo>
                  <a:pt x="903427" y="738835"/>
                </a:lnTo>
                <a:lnTo>
                  <a:pt x="833933" y="1053389"/>
                </a:lnTo>
                <a:lnTo>
                  <a:pt x="746151" y="1382573"/>
                </a:lnTo>
                <a:lnTo>
                  <a:pt x="618135" y="1784909"/>
                </a:lnTo>
                <a:lnTo>
                  <a:pt x="460858" y="2161642"/>
                </a:lnTo>
                <a:lnTo>
                  <a:pt x="336499" y="2417674"/>
                </a:lnTo>
                <a:lnTo>
                  <a:pt x="248717" y="2571293"/>
                </a:lnTo>
                <a:lnTo>
                  <a:pt x="160935" y="2681021"/>
                </a:lnTo>
                <a:lnTo>
                  <a:pt x="80467" y="2743200"/>
                </a:lnTo>
                <a:lnTo>
                  <a:pt x="36576" y="2750515"/>
                </a:lnTo>
                <a:lnTo>
                  <a:pt x="14631" y="2732227"/>
                </a:lnTo>
                <a:lnTo>
                  <a:pt x="0" y="2702967"/>
                </a:lnTo>
                <a:lnTo>
                  <a:pt x="186538" y="2150669"/>
                </a:lnTo>
                <a:lnTo>
                  <a:pt x="234087" y="2051914"/>
                </a:lnTo>
                <a:lnTo>
                  <a:pt x="314554" y="1847088"/>
                </a:lnTo>
                <a:lnTo>
                  <a:pt x="405994" y="1602029"/>
                </a:lnTo>
                <a:lnTo>
                  <a:pt x="490119" y="1360627"/>
                </a:lnTo>
                <a:lnTo>
                  <a:pt x="559613" y="1104595"/>
                </a:lnTo>
                <a:lnTo>
                  <a:pt x="596189" y="932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A8DB0271-74A8-49A2-A2B1-54AE851D2FF9}"/>
              </a:ext>
            </a:extLst>
          </p:cNvPr>
          <p:cNvSpPr/>
          <p:nvPr/>
        </p:nvSpPr>
        <p:spPr>
          <a:xfrm>
            <a:off x="6629400" y="5297488"/>
            <a:ext cx="762000" cy="646112"/>
          </a:xfrm>
          <a:custGeom>
            <a:avLst/>
            <a:gdLst>
              <a:gd name="connsiteX0" fmla="*/ 245269 w 762000"/>
              <a:gd name="connsiteY0" fmla="*/ 76200 h 645319"/>
              <a:gd name="connsiteX1" fmla="*/ 411956 w 762000"/>
              <a:gd name="connsiteY1" fmla="*/ 142875 h 645319"/>
              <a:gd name="connsiteX2" fmla="*/ 497681 w 762000"/>
              <a:gd name="connsiteY2" fmla="*/ 173832 h 645319"/>
              <a:gd name="connsiteX3" fmla="*/ 547688 w 762000"/>
              <a:gd name="connsiteY3" fmla="*/ 192882 h 645319"/>
              <a:gd name="connsiteX4" fmla="*/ 583406 w 762000"/>
              <a:gd name="connsiteY4" fmla="*/ 197644 h 645319"/>
              <a:gd name="connsiteX5" fmla="*/ 621506 w 762000"/>
              <a:gd name="connsiteY5" fmla="*/ 190500 h 645319"/>
              <a:gd name="connsiteX6" fmla="*/ 654844 w 762000"/>
              <a:gd name="connsiteY6" fmla="*/ 171450 h 645319"/>
              <a:gd name="connsiteX7" fmla="*/ 678656 w 762000"/>
              <a:gd name="connsiteY7" fmla="*/ 150019 h 645319"/>
              <a:gd name="connsiteX8" fmla="*/ 704850 w 762000"/>
              <a:gd name="connsiteY8" fmla="*/ 116682 h 645319"/>
              <a:gd name="connsiteX9" fmla="*/ 762000 w 762000"/>
              <a:gd name="connsiteY9" fmla="*/ 11907 h 645319"/>
              <a:gd name="connsiteX10" fmla="*/ 557213 w 762000"/>
              <a:gd name="connsiteY10" fmla="*/ 645319 h 645319"/>
              <a:gd name="connsiteX11" fmla="*/ 519113 w 762000"/>
              <a:gd name="connsiteY11" fmla="*/ 583407 h 645319"/>
              <a:gd name="connsiteX12" fmla="*/ 478631 w 762000"/>
              <a:gd name="connsiteY12" fmla="*/ 502444 h 645319"/>
              <a:gd name="connsiteX13" fmla="*/ 442913 w 762000"/>
              <a:gd name="connsiteY13" fmla="*/ 447675 h 645319"/>
              <a:gd name="connsiteX14" fmla="*/ 404813 w 762000"/>
              <a:gd name="connsiteY14" fmla="*/ 392907 h 645319"/>
              <a:gd name="connsiteX15" fmla="*/ 311944 w 762000"/>
              <a:gd name="connsiteY15" fmla="*/ 292894 h 645319"/>
              <a:gd name="connsiteX16" fmla="*/ 190500 w 762000"/>
              <a:gd name="connsiteY16" fmla="*/ 190500 h 645319"/>
              <a:gd name="connsiteX17" fmla="*/ 64294 w 762000"/>
              <a:gd name="connsiteY17" fmla="*/ 90488 h 645319"/>
              <a:gd name="connsiteX18" fmla="*/ 14288 w 762000"/>
              <a:gd name="connsiteY18" fmla="*/ 47625 h 645319"/>
              <a:gd name="connsiteX19" fmla="*/ 2381 w 762000"/>
              <a:gd name="connsiteY19" fmla="*/ 30957 h 645319"/>
              <a:gd name="connsiteX20" fmla="*/ 0 w 762000"/>
              <a:gd name="connsiteY20" fmla="*/ 19050 h 645319"/>
              <a:gd name="connsiteX21" fmla="*/ 2381 w 762000"/>
              <a:gd name="connsiteY21" fmla="*/ 4763 h 645319"/>
              <a:gd name="connsiteX22" fmla="*/ 21431 w 762000"/>
              <a:gd name="connsiteY22" fmla="*/ 0 h 645319"/>
              <a:gd name="connsiteX23" fmla="*/ 73819 w 762000"/>
              <a:gd name="connsiteY23" fmla="*/ 9525 h 645319"/>
              <a:gd name="connsiteX24" fmla="*/ 154781 w 762000"/>
              <a:gd name="connsiteY24" fmla="*/ 35719 h 645319"/>
              <a:gd name="connsiteX25" fmla="*/ 245269 w 762000"/>
              <a:gd name="connsiteY25" fmla="*/ 76200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2000" h="645319">
                <a:moveTo>
                  <a:pt x="245269" y="76200"/>
                </a:moveTo>
                <a:lnTo>
                  <a:pt x="411956" y="142875"/>
                </a:lnTo>
                <a:lnTo>
                  <a:pt x="497681" y="173832"/>
                </a:lnTo>
                <a:lnTo>
                  <a:pt x="547688" y="192882"/>
                </a:lnTo>
                <a:lnTo>
                  <a:pt x="583406" y="197644"/>
                </a:lnTo>
                <a:lnTo>
                  <a:pt x="621506" y="190500"/>
                </a:lnTo>
                <a:lnTo>
                  <a:pt x="654844" y="171450"/>
                </a:lnTo>
                <a:lnTo>
                  <a:pt x="678656" y="150019"/>
                </a:lnTo>
                <a:lnTo>
                  <a:pt x="704850" y="116682"/>
                </a:lnTo>
                <a:lnTo>
                  <a:pt x="762000" y="11907"/>
                </a:lnTo>
                <a:lnTo>
                  <a:pt x="557213" y="645319"/>
                </a:lnTo>
                <a:lnTo>
                  <a:pt x="519113" y="583407"/>
                </a:lnTo>
                <a:lnTo>
                  <a:pt x="478631" y="502444"/>
                </a:lnTo>
                <a:lnTo>
                  <a:pt x="442913" y="447675"/>
                </a:lnTo>
                <a:lnTo>
                  <a:pt x="404813" y="392907"/>
                </a:lnTo>
                <a:lnTo>
                  <a:pt x="311944" y="292894"/>
                </a:lnTo>
                <a:lnTo>
                  <a:pt x="190500" y="190500"/>
                </a:lnTo>
                <a:lnTo>
                  <a:pt x="64294" y="90488"/>
                </a:lnTo>
                <a:lnTo>
                  <a:pt x="14288" y="47625"/>
                </a:lnTo>
                <a:lnTo>
                  <a:pt x="2381" y="30957"/>
                </a:lnTo>
                <a:lnTo>
                  <a:pt x="0" y="19050"/>
                </a:lnTo>
                <a:lnTo>
                  <a:pt x="2381" y="4763"/>
                </a:lnTo>
                <a:lnTo>
                  <a:pt x="21431" y="0"/>
                </a:lnTo>
                <a:lnTo>
                  <a:pt x="73819" y="9525"/>
                </a:lnTo>
                <a:lnTo>
                  <a:pt x="154781" y="35719"/>
                </a:lnTo>
                <a:lnTo>
                  <a:pt x="245269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05F54F-20A4-42BC-80F8-955E17D8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01" y="1469830"/>
            <a:ext cx="4395597" cy="44626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C69441-8E55-4A53-BC35-E551C242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105" y="1474845"/>
            <a:ext cx="4401693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18" grpId="0" animBg="1"/>
      <p:bldP spid="26" grpId="0" animBg="1"/>
      <p:bldP spid="27" grpId="0" animBg="1"/>
      <p:bldP spid="102" grpId="0" animBg="1"/>
      <p:bldP spid="10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8429C8-9809-4134-9EF5-0413A1BC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01" y="1197670"/>
            <a:ext cx="439559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36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7CC5E0C-A948-464F-A2C3-1D0EBC46B123}"/>
              </a:ext>
            </a:extLst>
          </p:cNvPr>
          <p:cNvSpPr/>
          <p:nvPr/>
        </p:nvSpPr>
        <p:spPr>
          <a:xfrm>
            <a:off x="4090988" y="1798638"/>
            <a:ext cx="723900" cy="696912"/>
          </a:xfrm>
          <a:custGeom>
            <a:avLst/>
            <a:gdLst>
              <a:gd name="connsiteX0" fmla="*/ 226218 w 723900"/>
              <a:gd name="connsiteY0" fmla="*/ 271462 h 697706"/>
              <a:gd name="connsiteX1" fmla="*/ 138112 w 723900"/>
              <a:gd name="connsiteY1" fmla="*/ 164306 h 697706"/>
              <a:gd name="connsiteX2" fmla="*/ 69056 w 723900"/>
              <a:gd name="connsiteY2" fmla="*/ 100012 h 697706"/>
              <a:gd name="connsiteX3" fmla="*/ 26193 w 723900"/>
              <a:gd name="connsiteY3" fmla="*/ 64294 h 697706"/>
              <a:gd name="connsiteX4" fmla="*/ 2381 w 723900"/>
              <a:gd name="connsiteY4" fmla="*/ 35719 h 697706"/>
              <a:gd name="connsiteX5" fmla="*/ 0 w 723900"/>
              <a:gd name="connsiteY5" fmla="*/ 11906 h 697706"/>
              <a:gd name="connsiteX6" fmla="*/ 23812 w 723900"/>
              <a:gd name="connsiteY6" fmla="*/ 0 h 697706"/>
              <a:gd name="connsiteX7" fmla="*/ 88106 w 723900"/>
              <a:gd name="connsiteY7" fmla="*/ 11906 h 697706"/>
              <a:gd name="connsiteX8" fmla="*/ 221456 w 723900"/>
              <a:gd name="connsiteY8" fmla="*/ 45244 h 697706"/>
              <a:gd name="connsiteX9" fmla="*/ 371475 w 723900"/>
              <a:gd name="connsiteY9" fmla="*/ 104775 h 697706"/>
              <a:gd name="connsiteX10" fmla="*/ 504825 w 723900"/>
              <a:gd name="connsiteY10" fmla="*/ 166687 h 697706"/>
              <a:gd name="connsiteX11" fmla="*/ 559593 w 723900"/>
              <a:gd name="connsiteY11" fmla="*/ 200025 h 697706"/>
              <a:gd name="connsiteX12" fmla="*/ 588168 w 723900"/>
              <a:gd name="connsiteY12" fmla="*/ 228600 h 697706"/>
              <a:gd name="connsiteX13" fmla="*/ 661987 w 723900"/>
              <a:gd name="connsiteY13" fmla="*/ 354806 h 697706"/>
              <a:gd name="connsiteX14" fmla="*/ 707231 w 723900"/>
              <a:gd name="connsiteY14" fmla="*/ 471487 h 697706"/>
              <a:gd name="connsiteX15" fmla="*/ 723900 w 723900"/>
              <a:gd name="connsiteY15" fmla="*/ 573881 h 697706"/>
              <a:gd name="connsiteX16" fmla="*/ 714375 w 723900"/>
              <a:gd name="connsiteY16" fmla="*/ 621506 h 697706"/>
              <a:gd name="connsiteX17" fmla="*/ 685800 w 723900"/>
              <a:gd name="connsiteY17" fmla="*/ 659606 h 697706"/>
              <a:gd name="connsiteX18" fmla="*/ 638175 w 723900"/>
              <a:gd name="connsiteY18" fmla="*/ 692944 h 697706"/>
              <a:gd name="connsiteX19" fmla="*/ 595312 w 723900"/>
              <a:gd name="connsiteY19" fmla="*/ 697706 h 697706"/>
              <a:gd name="connsiteX20" fmla="*/ 540543 w 723900"/>
              <a:gd name="connsiteY20" fmla="*/ 678656 h 697706"/>
              <a:gd name="connsiteX21" fmla="*/ 478631 w 723900"/>
              <a:gd name="connsiteY21" fmla="*/ 628650 h 697706"/>
              <a:gd name="connsiteX22" fmla="*/ 457200 w 723900"/>
              <a:gd name="connsiteY22" fmla="*/ 609600 h 697706"/>
              <a:gd name="connsiteX23" fmla="*/ 385762 w 723900"/>
              <a:gd name="connsiteY23" fmla="*/ 500062 h 697706"/>
              <a:gd name="connsiteX24" fmla="*/ 226218 w 723900"/>
              <a:gd name="connsiteY24" fmla="*/ 271462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3900" h="697706">
                <a:moveTo>
                  <a:pt x="226218" y="271462"/>
                </a:moveTo>
                <a:lnTo>
                  <a:pt x="138112" y="164306"/>
                </a:lnTo>
                <a:lnTo>
                  <a:pt x="69056" y="100012"/>
                </a:lnTo>
                <a:lnTo>
                  <a:pt x="26193" y="64294"/>
                </a:lnTo>
                <a:lnTo>
                  <a:pt x="2381" y="35719"/>
                </a:lnTo>
                <a:lnTo>
                  <a:pt x="0" y="11906"/>
                </a:lnTo>
                <a:lnTo>
                  <a:pt x="23812" y="0"/>
                </a:lnTo>
                <a:lnTo>
                  <a:pt x="88106" y="11906"/>
                </a:lnTo>
                <a:lnTo>
                  <a:pt x="221456" y="45244"/>
                </a:lnTo>
                <a:lnTo>
                  <a:pt x="371475" y="104775"/>
                </a:lnTo>
                <a:lnTo>
                  <a:pt x="504825" y="166687"/>
                </a:lnTo>
                <a:lnTo>
                  <a:pt x="559593" y="200025"/>
                </a:lnTo>
                <a:lnTo>
                  <a:pt x="588168" y="228600"/>
                </a:lnTo>
                <a:lnTo>
                  <a:pt x="661987" y="354806"/>
                </a:lnTo>
                <a:lnTo>
                  <a:pt x="707231" y="471487"/>
                </a:lnTo>
                <a:lnTo>
                  <a:pt x="723900" y="573881"/>
                </a:lnTo>
                <a:lnTo>
                  <a:pt x="714375" y="621506"/>
                </a:lnTo>
                <a:lnTo>
                  <a:pt x="685800" y="659606"/>
                </a:lnTo>
                <a:lnTo>
                  <a:pt x="638175" y="692944"/>
                </a:lnTo>
                <a:lnTo>
                  <a:pt x="595312" y="697706"/>
                </a:lnTo>
                <a:lnTo>
                  <a:pt x="540543" y="678656"/>
                </a:lnTo>
                <a:lnTo>
                  <a:pt x="478631" y="628650"/>
                </a:lnTo>
                <a:lnTo>
                  <a:pt x="457200" y="609600"/>
                </a:lnTo>
                <a:lnTo>
                  <a:pt x="385762" y="500062"/>
                </a:lnTo>
                <a:lnTo>
                  <a:pt x="226218" y="2714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1AC96B0-28A4-488A-A153-EE31E0D6C9BF}"/>
              </a:ext>
            </a:extLst>
          </p:cNvPr>
          <p:cNvSpPr/>
          <p:nvPr/>
        </p:nvSpPr>
        <p:spPr>
          <a:xfrm>
            <a:off x="3857626" y="3386139"/>
            <a:ext cx="1160463" cy="1355725"/>
          </a:xfrm>
          <a:custGeom>
            <a:avLst/>
            <a:gdLst>
              <a:gd name="connsiteX0" fmla="*/ 621506 w 1159669"/>
              <a:gd name="connsiteY0" fmla="*/ 126206 h 1354931"/>
              <a:gd name="connsiteX1" fmla="*/ 531019 w 1159669"/>
              <a:gd name="connsiteY1" fmla="*/ 183356 h 1354931"/>
              <a:gd name="connsiteX2" fmla="*/ 416719 w 1159669"/>
              <a:gd name="connsiteY2" fmla="*/ 242887 h 1354931"/>
              <a:gd name="connsiteX3" fmla="*/ 278606 w 1159669"/>
              <a:gd name="connsiteY3" fmla="*/ 290512 h 1354931"/>
              <a:gd name="connsiteX4" fmla="*/ 223838 w 1159669"/>
              <a:gd name="connsiteY4" fmla="*/ 302418 h 1354931"/>
              <a:gd name="connsiteX5" fmla="*/ 195263 w 1159669"/>
              <a:gd name="connsiteY5" fmla="*/ 300037 h 1354931"/>
              <a:gd name="connsiteX6" fmla="*/ 157163 w 1159669"/>
              <a:gd name="connsiteY6" fmla="*/ 288131 h 1354931"/>
              <a:gd name="connsiteX7" fmla="*/ 126206 w 1159669"/>
              <a:gd name="connsiteY7" fmla="*/ 266700 h 1354931"/>
              <a:gd name="connsiteX8" fmla="*/ 85725 w 1159669"/>
              <a:gd name="connsiteY8" fmla="*/ 207168 h 1354931"/>
              <a:gd name="connsiteX9" fmla="*/ 45244 w 1159669"/>
              <a:gd name="connsiteY9" fmla="*/ 173831 h 1354931"/>
              <a:gd name="connsiteX10" fmla="*/ 28575 w 1159669"/>
              <a:gd name="connsiteY10" fmla="*/ 164306 h 1354931"/>
              <a:gd name="connsiteX11" fmla="*/ 16669 w 1159669"/>
              <a:gd name="connsiteY11" fmla="*/ 164306 h 1354931"/>
              <a:gd name="connsiteX12" fmla="*/ 7144 w 1159669"/>
              <a:gd name="connsiteY12" fmla="*/ 180975 h 1354931"/>
              <a:gd name="connsiteX13" fmla="*/ 0 w 1159669"/>
              <a:gd name="connsiteY13" fmla="*/ 238125 h 1354931"/>
              <a:gd name="connsiteX14" fmla="*/ 0 w 1159669"/>
              <a:gd name="connsiteY14" fmla="*/ 278606 h 1354931"/>
              <a:gd name="connsiteX15" fmla="*/ 11906 w 1159669"/>
              <a:gd name="connsiteY15" fmla="*/ 330993 h 1354931"/>
              <a:gd name="connsiteX16" fmla="*/ 33338 w 1159669"/>
              <a:gd name="connsiteY16" fmla="*/ 378618 h 1354931"/>
              <a:gd name="connsiteX17" fmla="*/ 54769 w 1159669"/>
              <a:gd name="connsiteY17" fmla="*/ 416718 h 1354931"/>
              <a:gd name="connsiteX18" fmla="*/ 88106 w 1159669"/>
              <a:gd name="connsiteY18" fmla="*/ 450056 h 1354931"/>
              <a:gd name="connsiteX19" fmla="*/ 133350 w 1159669"/>
              <a:gd name="connsiteY19" fmla="*/ 483393 h 1354931"/>
              <a:gd name="connsiteX20" fmla="*/ 192881 w 1159669"/>
              <a:gd name="connsiteY20" fmla="*/ 514350 h 1354931"/>
              <a:gd name="connsiteX21" fmla="*/ 252413 w 1159669"/>
              <a:gd name="connsiteY21" fmla="*/ 531018 h 1354931"/>
              <a:gd name="connsiteX22" fmla="*/ 283369 w 1159669"/>
              <a:gd name="connsiteY22" fmla="*/ 535781 h 1354931"/>
              <a:gd name="connsiteX23" fmla="*/ 314325 w 1159669"/>
              <a:gd name="connsiteY23" fmla="*/ 535781 h 1354931"/>
              <a:gd name="connsiteX24" fmla="*/ 350044 w 1159669"/>
              <a:gd name="connsiteY24" fmla="*/ 516731 h 1354931"/>
              <a:gd name="connsiteX25" fmla="*/ 528638 w 1159669"/>
              <a:gd name="connsiteY25" fmla="*/ 397668 h 1354931"/>
              <a:gd name="connsiteX26" fmla="*/ 721519 w 1159669"/>
              <a:gd name="connsiteY26" fmla="*/ 269081 h 1354931"/>
              <a:gd name="connsiteX27" fmla="*/ 747713 w 1159669"/>
              <a:gd name="connsiteY27" fmla="*/ 257175 h 1354931"/>
              <a:gd name="connsiteX28" fmla="*/ 766763 w 1159669"/>
              <a:gd name="connsiteY28" fmla="*/ 259556 h 1354931"/>
              <a:gd name="connsiteX29" fmla="*/ 773906 w 1159669"/>
              <a:gd name="connsiteY29" fmla="*/ 269081 h 1354931"/>
              <a:gd name="connsiteX30" fmla="*/ 776288 w 1159669"/>
              <a:gd name="connsiteY30" fmla="*/ 292893 h 1354931"/>
              <a:gd name="connsiteX31" fmla="*/ 669131 w 1159669"/>
              <a:gd name="connsiteY31" fmla="*/ 545306 h 1354931"/>
              <a:gd name="connsiteX32" fmla="*/ 581025 w 1159669"/>
              <a:gd name="connsiteY32" fmla="*/ 752475 h 1354931"/>
              <a:gd name="connsiteX33" fmla="*/ 561975 w 1159669"/>
              <a:gd name="connsiteY33" fmla="*/ 802481 h 1354931"/>
              <a:gd name="connsiteX34" fmla="*/ 557213 w 1159669"/>
              <a:gd name="connsiteY34" fmla="*/ 821531 h 1354931"/>
              <a:gd name="connsiteX35" fmla="*/ 559594 w 1159669"/>
              <a:gd name="connsiteY35" fmla="*/ 845343 h 1354931"/>
              <a:gd name="connsiteX36" fmla="*/ 564356 w 1159669"/>
              <a:gd name="connsiteY36" fmla="*/ 869156 h 1354931"/>
              <a:gd name="connsiteX37" fmla="*/ 578644 w 1159669"/>
              <a:gd name="connsiteY37" fmla="*/ 888206 h 1354931"/>
              <a:gd name="connsiteX38" fmla="*/ 616744 w 1159669"/>
              <a:gd name="connsiteY38" fmla="*/ 923925 h 1354931"/>
              <a:gd name="connsiteX39" fmla="*/ 685800 w 1159669"/>
              <a:gd name="connsiteY39" fmla="*/ 976312 h 1354931"/>
              <a:gd name="connsiteX40" fmla="*/ 738188 w 1159669"/>
              <a:gd name="connsiteY40" fmla="*/ 1031081 h 1354931"/>
              <a:gd name="connsiteX41" fmla="*/ 797719 w 1159669"/>
              <a:gd name="connsiteY41" fmla="*/ 1121568 h 1354931"/>
              <a:gd name="connsiteX42" fmla="*/ 835819 w 1159669"/>
              <a:gd name="connsiteY42" fmla="*/ 1207293 h 1354931"/>
              <a:gd name="connsiteX43" fmla="*/ 1159669 w 1159669"/>
              <a:gd name="connsiteY43" fmla="*/ 1354931 h 1354931"/>
              <a:gd name="connsiteX44" fmla="*/ 1145381 w 1159669"/>
              <a:gd name="connsiteY44" fmla="*/ 1288256 h 1354931"/>
              <a:gd name="connsiteX45" fmla="*/ 1121569 w 1159669"/>
              <a:gd name="connsiteY45" fmla="*/ 1240631 h 1354931"/>
              <a:gd name="connsiteX46" fmla="*/ 1069181 w 1159669"/>
              <a:gd name="connsiteY46" fmla="*/ 1176337 h 1354931"/>
              <a:gd name="connsiteX47" fmla="*/ 1004888 w 1159669"/>
              <a:gd name="connsiteY47" fmla="*/ 1112043 h 1354931"/>
              <a:gd name="connsiteX48" fmla="*/ 926306 w 1159669"/>
              <a:gd name="connsiteY48" fmla="*/ 1045368 h 1354931"/>
              <a:gd name="connsiteX49" fmla="*/ 854869 w 1159669"/>
              <a:gd name="connsiteY49" fmla="*/ 983456 h 1354931"/>
              <a:gd name="connsiteX50" fmla="*/ 790575 w 1159669"/>
              <a:gd name="connsiteY50" fmla="*/ 938212 h 1354931"/>
              <a:gd name="connsiteX51" fmla="*/ 738188 w 1159669"/>
              <a:gd name="connsiteY51" fmla="*/ 892968 h 1354931"/>
              <a:gd name="connsiteX52" fmla="*/ 711994 w 1159669"/>
              <a:gd name="connsiteY52" fmla="*/ 864393 h 1354931"/>
              <a:gd name="connsiteX53" fmla="*/ 700088 w 1159669"/>
              <a:gd name="connsiteY53" fmla="*/ 838200 h 1354931"/>
              <a:gd name="connsiteX54" fmla="*/ 695325 w 1159669"/>
              <a:gd name="connsiteY54" fmla="*/ 804862 h 1354931"/>
              <a:gd name="connsiteX55" fmla="*/ 707231 w 1159669"/>
              <a:gd name="connsiteY55" fmla="*/ 769143 h 1354931"/>
              <a:gd name="connsiteX56" fmla="*/ 847725 w 1159669"/>
              <a:gd name="connsiteY56" fmla="*/ 578643 h 1354931"/>
              <a:gd name="connsiteX57" fmla="*/ 964406 w 1159669"/>
              <a:gd name="connsiteY57" fmla="*/ 416718 h 1354931"/>
              <a:gd name="connsiteX58" fmla="*/ 1016794 w 1159669"/>
              <a:gd name="connsiteY58" fmla="*/ 345281 h 1354931"/>
              <a:gd name="connsiteX59" fmla="*/ 1033463 w 1159669"/>
              <a:gd name="connsiteY59" fmla="*/ 323850 h 1354931"/>
              <a:gd name="connsiteX60" fmla="*/ 1071563 w 1159669"/>
              <a:gd name="connsiteY60" fmla="*/ 304800 h 1354931"/>
              <a:gd name="connsiteX61" fmla="*/ 1092994 w 1159669"/>
              <a:gd name="connsiteY61" fmla="*/ 285750 h 1354931"/>
              <a:gd name="connsiteX62" fmla="*/ 1121569 w 1159669"/>
              <a:gd name="connsiteY62" fmla="*/ 257175 h 1354931"/>
              <a:gd name="connsiteX63" fmla="*/ 1140619 w 1159669"/>
              <a:gd name="connsiteY63" fmla="*/ 226218 h 1354931"/>
              <a:gd name="connsiteX64" fmla="*/ 1143000 w 1159669"/>
              <a:gd name="connsiteY64" fmla="*/ 200025 h 1354931"/>
              <a:gd name="connsiteX65" fmla="*/ 1138238 w 1159669"/>
              <a:gd name="connsiteY65" fmla="*/ 183356 h 1354931"/>
              <a:gd name="connsiteX66" fmla="*/ 1116806 w 1159669"/>
              <a:gd name="connsiteY66" fmla="*/ 147637 h 1354931"/>
              <a:gd name="connsiteX67" fmla="*/ 1071563 w 1159669"/>
              <a:gd name="connsiteY67" fmla="*/ 100012 h 1354931"/>
              <a:gd name="connsiteX68" fmla="*/ 1016794 w 1159669"/>
              <a:gd name="connsiteY68" fmla="*/ 61912 h 1354931"/>
              <a:gd name="connsiteX69" fmla="*/ 964406 w 1159669"/>
              <a:gd name="connsiteY69" fmla="*/ 35718 h 1354931"/>
              <a:gd name="connsiteX70" fmla="*/ 904875 w 1159669"/>
              <a:gd name="connsiteY70" fmla="*/ 9525 h 1354931"/>
              <a:gd name="connsiteX71" fmla="*/ 866775 w 1159669"/>
              <a:gd name="connsiteY71" fmla="*/ 0 h 1354931"/>
              <a:gd name="connsiteX72" fmla="*/ 828675 w 1159669"/>
              <a:gd name="connsiteY72" fmla="*/ 2381 h 1354931"/>
              <a:gd name="connsiteX73" fmla="*/ 797719 w 1159669"/>
              <a:gd name="connsiteY73" fmla="*/ 9525 h 1354931"/>
              <a:gd name="connsiteX74" fmla="*/ 762000 w 1159669"/>
              <a:gd name="connsiteY74" fmla="*/ 21431 h 1354931"/>
              <a:gd name="connsiteX75" fmla="*/ 733425 w 1159669"/>
              <a:gd name="connsiteY75" fmla="*/ 45243 h 1354931"/>
              <a:gd name="connsiteX76" fmla="*/ 685800 w 1159669"/>
              <a:gd name="connsiteY76" fmla="*/ 90487 h 1354931"/>
              <a:gd name="connsiteX77" fmla="*/ 621506 w 1159669"/>
              <a:gd name="connsiteY77" fmla="*/ 126206 h 13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9669" h="1354931">
                <a:moveTo>
                  <a:pt x="621506" y="126206"/>
                </a:moveTo>
                <a:lnTo>
                  <a:pt x="531019" y="183356"/>
                </a:lnTo>
                <a:lnTo>
                  <a:pt x="416719" y="242887"/>
                </a:lnTo>
                <a:lnTo>
                  <a:pt x="278606" y="290512"/>
                </a:lnTo>
                <a:lnTo>
                  <a:pt x="223838" y="302418"/>
                </a:lnTo>
                <a:lnTo>
                  <a:pt x="195263" y="300037"/>
                </a:lnTo>
                <a:lnTo>
                  <a:pt x="157163" y="288131"/>
                </a:lnTo>
                <a:lnTo>
                  <a:pt x="126206" y="266700"/>
                </a:lnTo>
                <a:lnTo>
                  <a:pt x="85725" y="207168"/>
                </a:lnTo>
                <a:lnTo>
                  <a:pt x="45244" y="173831"/>
                </a:lnTo>
                <a:lnTo>
                  <a:pt x="28575" y="164306"/>
                </a:lnTo>
                <a:lnTo>
                  <a:pt x="16669" y="164306"/>
                </a:lnTo>
                <a:lnTo>
                  <a:pt x="7144" y="180975"/>
                </a:lnTo>
                <a:lnTo>
                  <a:pt x="0" y="238125"/>
                </a:lnTo>
                <a:lnTo>
                  <a:pt x="0" y="278606"/>
                </a:lnTo>
                <a:lnTo>
                  <a:pt x="11906" y="330993"/>
                </a:lnTo>
                <a:lnTo>
                  <a:pt x="33338" y="378618"/>
                </a:lnTo>
                <a:lnTo>
                  <a:pt x="54769" y="416718"/>
                </a:lnTo>
                <a:lnTo>
                  <a:pt x="88106" y="450056"/>
                </a:lnTo>
                <a:lnTo>
                  <a:pt x="133350" y="483393"/>
                </a:lnTo>
                <a:lnTo>
                  <a:pt x="192881" y="514350"/>
                </a:lnTo>
                <a:lnTo>
                  <a:pt x="252413" y="531018"/>
                </a:lnTo>
                <a:lnTo>
                  <a:pt x="283369" y="535781"/>
                </a:lnTo>
                <a:lnTo>
                  <a:pt x="314325" y="535781"/>
                </a:lnTo>
                <a:lnTo>
                  <a:pt x="350044" y="516731"/>
                </a:lnTo>
                <a:lnTo>
                  <a:pt x="528638" y="397668"/>
                </a:lnTo>
                <a:lnTo>
                  <a:pt x="721519" y="269081"/>
                </a:lnTo>
                <a:lnTo>
                  <a:pt x="747713" y="257175"/>
                </a:lnTo>
                <a:lnTo>
                  <a:pt x="766763" y="259556"/>
                </a:lnTo>
                <a:lnTo>
                  <a:pt x="773906" y="269081"/>
                </a:lnTo>
                <a:lnTo>
                  <a:pt x="776288" y="292893"/>
                </a:lnTo>
                <a:lnTo>
                  <a:pt x="669131" y="545306"/>
                </a:lnTo>
                <a:lnTo>
                  <a:pt x="581025" y="752475"/>
                </a:lnTo>
                <a:lnTo>
                  <a:pt x="561975" y="802481"/>
                </a:lnTo>
                <a:lnTo>
                  <a:pt x="557213" y="821531"/>
                </a:lnTo>
                <a:lnTo>
                  <a:pt x="559594" y="845343"/>
                </a:lnTo>
                <a:lnTo>
                  <a:pt x="564356" y="869156"/>
                </a:lnTo>
                <a:lnTo>
                  <a:pt x="578644" y="888206"/>
                </a:lnTo>
                <a:lnTo>
                  <a:pt x="616744" y="923925"/>
                </a:lnTo>
                <a:lnTo>
                  <a:pt x="685800" y="976312"/>
                </a:lnTo>
                <a:lnTo>
                  <a:pt x="738188" y="1031081"/>
                </a:lnTo>
                <a:lnTo>
                  <a:pt x="797719" y="1121568"/>
                </a:lnTo>
                <a:lnTo>
                  <a:pt x="835819" y="1207293"/>
                </a:lnTo>
                <a:lnTo>
                  <a:pt x="1159669" y="1354931"/>
                </a:lnTo>
                <a:lnTo>
                  <a:pt x="1145381" y="1288256"/>
                </a:lnTo>
                <a:lnTo>
                  <a:pt x="1121569" y="1240631"/>
                </a:lnTo>
                <a:lnTo>
                  <a:pt x="1069181" y="1176337"/>
                </a:lnTo>
                <a:lnTo>
                  <a:pt x="1004888" y="1112043"/>
                </a:lnTo>
                <a:lnTo>
                  <a:pt x="926306" y="1045368"/>
                </a:lnTo>
                <a:lnTo>
                  <a:pt x="854869" y="983456"/>
                </a:lnTo>
                <a:lnTo>
                  <a:pt x="790575" y="938212"/>
                </a:lnTo>
                <a:lnTo>
                  <a:pt x="738188" y="892968"/>
                </a:lnTo>
                <a:lnTo>
                  <a:pt x="711994" y="864393"/>
                </a:lnTo>
                <a:lnTo>
                  <a:pt x="700088" y="838200"/>
                </a:lnTo>
                <a:lnTo>
                  <a:pt x="695325" y="804862"/>
                </a:lnTo>
                <a:lnTo>
                  <a:pt x="707231" y="769143"/>
                </a:lnTo>
                <a:lnTo>
                  <a:pt x="847725" y="578643"/>
                </a:lnTo>
                <a:lnTo>
                  <a:pt x="964406" y="416718"/>
                </a:lnTo>
                <a:lnTo>
                  <a:pt x="1016794" y="345281"/>
                </a:lnTo>
                <a:lnTo>
                  <a:pt x="1033463" y="323850"/>
                </a:lnTo>
                <a:lnTo>
                  <a:pt x="1071563" y="304800"/>
                </a:lnTo>
                <a:lnTo>
                  <a:pt x="1092994" y="285750"/>
                </a:lnTo>
                <a:lnTo>
                  <a:pt x="1121569" y="257175"/>
                </a:lnTo>
                <a:lnTo>
                  <a:pt x="1140619" y="226218"/>
                </a:lnTo>
                <a:lnTo>
                  <a:pt x="1143000" y="200025"/>
                </a:lnTo>
                <a:lnTo>
                  <a:pt x="1138238" y="183356"/>
                </a:lnTo>
                <a:lnTo>
                  <a:pt x="1116806" y="147637"/>
                </a:lnTo>
                <a:lnTo>
                  <a:pt x="1071563" y="100012"/>
                </a:lnTo>
                <a:lnTo>
                  <a:pt x="1016794" y="61912"/>
                </a:lnTo>
                <a:lnTo>
                  <a:pt x="964406" y="35718"/>
                </a:lnTo>
                <a:lnTo>
                  <a:pt x="904875" y="9525"/>
                </a:lnTo>
                <a:lnTo>
                  <a:pt x="866775" y="0"/>
                </a:lnTo>
                <a:lnTo>
                  <a:pt x="828675" y="2381"/>
                </a:lnTo>
                <a:lnTo>
                  <a:pt x="797719" y="9525"/>
                </a:lnTo>
                <a:lnTo>
                  <a:pt x="762000" y="21431"/>
                </a:lnTo>
                <a:lnTo>
                  <a:pt x="733425" y="45243"/>
                </a:lnTo>
                <a:lnTo>
                  <a:pt x="685800" y="90487"/>
                </a:lnTo>
                <a:lnTo>
                  <a:pt x="621506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2C7B9AC-9E61-452D-B391-EE240E0AD03A}"/>
              </a:ext>
            </a:extLst>
          </p:cNvPr>
          <p:cNvSpPr/>
          <p:nvPr/>
        </p:nvSpPr>
        <p:spPr>
          <a:xfrm>
            <a:off x="5741989" y="1811339"/>
            <a:ext cx="1774825" cy="369887"/>
          </a:xfrm>
          <a:custGeom>
            <a:avLst/>
            <a:gdLst>
              <a:gd name="connsiteX0" fmla="*/ 812006 w 1776412"/>
              <a:gd name="connsiteY0" fmla="*/ 171450 h 369094"/>
              <a:gd name="connsiteX1" fmla="*/ 623887 w 1776412"/>
              <a:gd name="connsiteY1" fmla="*/ 190500 h 369094"/>
              <a:gd name="connsiteX2" fmla="*/ 388144 w 1776412"/>
              <a:gd name="connsiteY2" fmla="*/ 211932 h 369094"/>
              <a:gd name="connsiteX3" fmla="*/ 304800 w 1776412"/>
              <a:gd name="connsiteY3" fmla="*/ 200025 h 369094"/>
              <a:gd name="connsiteX4" fmla="*/ 176212 w 1776412"/>
              <a:gd name="connsiteY4" fmla="*/ 169069 h 369094"/>
              <a:gd name="connsiteX5" fmla="*/ 73819 w 1776412"/>
              <a:gd name="connsiteY5" fmla="*/ 128588 h 369094"/>
              <a:gd name="connsiteX6" fmla="*/ 28575 w 1776412"/>
              <a:gd name="connsiteY6" fmla="*/ 111919 h 369094"/>
              <a:gd name="connsiteX7" fmla="*/ 7144 w 1776412"/>
              <a:gd name="connsiteY7" fmla="*/ 116682 h 369094"/>
              <a:gd name="connsiteX8" fmla="*/ 0 w 1776412"/>
              <a:gd name="connsiteY8" fmla="*/ 130969 h 369094"/>
              <a:gd name="connsiteX9" fmla="*/ 4762 w 1776412"/>
              <a:gd name="connsiteY9" fmla="*/ 147638 h 369094"/>
              <a:gd name="connsiteX10" fmla="*/ 28575 w 1776412"/>
              <a:gd name="connsiteY10" fmla="*/ 190500 h 369094"/>
              <a:gd name="connsiteX11" fmla="*/ 88106 w 1776412"/>
              <a:gd name="connsiteY11" fmla="*/ 254794 h 369094"/>
              <a:gd name="connsiteX12" fmla="*/ 166687 w 1776412"/>
              <a:gd name="connsiteY12" fmla="*/ 311944 h 369094"/>
              <a:gd name="connsiteX13" fmla="*/ 211931 w 1776412"/>
              <a:gd name="connsiteY13" fmla="*/ 335757 h 369094"/>
              <a:gd name="connsiteX14" fmla="*/ 316706 w 1776412"/>
              <a:gd name="connsiteY14" fmla="*/ 357188 h 369094"/>
              <a:gd name="connsiteX15" fmla="*/ 419100 w 1776412"/>
              <a:gd name="connsiteY15" fmla="*/ 369094 h 369094"/>
              <a:gd name="connsiteX16" fmla="*/ 547687 w 1776412"/>
              <a:gd name="connsiteY16" fmla="*/ 366713 h 369094"/>
              <a:gd name="connsiteX17" fmla="*/ 669131 w 1776412"/>
              <a:gd name="connsiteY17" fmla="*/ 359569 h 369094"/>
              <a:gd name="connsiteX18" fmla="*/ 842962 w 1776412"/>
              <a:gd name="connsiteY18" fmla="*/ 342900 h 369094"/>
              <a:gd name="connsiteX19" fmla="*/ 1076325 w 1776412"/>
              <a:gd name="connsiteY19" fmla="*/ 323850 h 369094"/>
              <a:gd name="connsiteX20" fmla="*/ 1312069 w 1776412"/>
              <a:gd name="connsiteY20" fmla="*/ 290513 h 369094"/>
              <a:gd name="connsiteX21" fmla="*/ 1493044 w 1776412"/>
              <a:gd name="connsiteY21" fmla="*/ 264319 h 369094"/>
              <a:gd name="connsiteX22" fmla="*/ 1624012 w 1776412"/>
              <a:gd name="connsiteY22" fmla="*/ 242888 h 369094"/>
              <a:gd name="connsiteX23" fmla="*/ 1695450 w 1776412"/>
              <a:gd name="connsiteY23" fmla="*/ 228600 h 369094"/>
              <a:gd name="connsiteX24" fmla="*/ 1738312 w 1776412"/>
              <a:gd name="connsiteY24" fmla="*/ 209550 h 369094"/>
              <a:gd name="connsiteX25" fmla="*/ 1762125 w 1776412"/>
              <a:gd name="connsiteY25" fmla="*/ 190500 h 369094"/>
              <a:gd name="connsiteX26" fmla="*/ 1776412 w 1776412"/>
              <a:gd name="connsiteY26" fmla="*/ 166688 h 369094"/>
              <a:gd name="connsiteX27" fmla="*/ 1776412 w 1776412"/>
              <a:gd name="connsiteY27" fmla="*/ 138113 h 369094"/>
              <a:gd name="connsiteX28" fmla="*/ 1762125 w 1776412"/>
              <a:gd name="connsiteY28" fmla="*/ 109538 h 369094"/>
              <a:gd name="connsiteX29" fmla="*/ 1750219 w 1776412"/>
              <a:gd name="connsiteY29" fmla="*/ 95250 h 369094"/>
              <a:gd name="connsiteX30" fmla="*/ 1697831 w 1776412"/>
              <a:gd name="connsiteY30" fmla="*/ 69057 h 369094"/>
              <a:gd name="connsiteX31" fmla="*/ 1633537 w 1776412"/>
              <a:gd name="connsiteY31" fmla="*/ 40482 h 369094"/>
              <a:gd name="connsiteX32" fmla="*/ 1562100 w 1776412"/>
              <a:gd name="connsiteY32" fmla="*/ 11907 h 369094"/>
              <a:gd name="connsiteX33" fmla="*/ 1512094 w 1776412"/>
              <a:gd name="connsiteY33" fmla="*/ 0 h 369094"/>
              <a:gd name="connsiteX34" fmla="*/ 1469231 w 1776412"/>
              <a:gd name="connsiteY34" fmla="*/ 2382 h 369094"/>
              <a:gd name="connsiteX35" fmla="*/ 1438275 w 1776412"/>
              <a:gd name="connsiteY35" fmla="*/ 11907 h 369094"/>
              <a:gd name="connsiteX36" fmla="*/ 1393031 w 1776412"/>
              <a:gd name="connsiteY36" fmla="*/ 38100 h 369094"/>
              <a:gd name="connsiteX37" fmla="*/ 1309687 w 1776412"/>
              <a:gd name="connsiteY37" fmla="*/ 69057 h 369094"/>
              <a:gd name="connsiteX38" fmla="*/ 1140619 w 1776412"/>
              <a:gd name="connsiteY38" fmla="*/ 111919 h 369094"/>
              <a:gd name="connsiteX39" fmla="*/ 1050131 w 1776412"/>
              <a:gd name="connsiteY39" fmla="*/ 126207 h 369094"/>
              <a:gd name="connsiteX40" fmla="*/ 812006 w 1776412"/>
              <a:gd name="connsiteY40" fmla="*/ 171450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76412" h="369094">
                <a:moveTo>
                  <a:pt x="812006" y="171450"/>
                </a:moveTo>
                <a:lnTo>
                  <a:pt x="623887" y="190500"/>
                </a:lnTo>
                <a:lnTo>
                  <a:pt x="388144" y="211932"/>
                </a:lnTo>
                <a:lnTo>
                  <a:pt x="304800" y="200025"/>
                </a:lnTo>
                <a:lnTo>
                  <a:pt x="176212" y="169069"/>
                </a:lnTo>
                <a:lnTo>
                  <a:pt x="73819" y="128588"/>
                </a:lnTo>
                <a:lnTo>
                  <a:pt x="28575" y="111919"/>
                </a:lnTo>
                <a:lnTo>
                  <a:pt x="7144" y="116682"/>
                </a:lnTo>
                <a:lnTo>
                  <a:pt x="0" y="130969"/>
                </a:lnTo>
                <a:lnTo>
                  <a:pt x="4762" y="147638"/>
                </a:lnTo>
                <a:lnTo>
                  <a:pt x="28575" y="190500"/>
                </a:lnTo>
                <a:lnTo>
                  <a:pt x="88106" y="254794"/>
                </a:lnTo>
                <a:lnTo>
                  <a:pt x="166687" y="311944"/>
                </a:lnTo>
                <a:lnTo>
                  <a:pt x="211931" y="335757"/>
                </a:lnTo>
                <a:lnTo>
                  <a:pt x="316706" y="357188"/>
                </a:lnTo>
                <a:lnTo>
                  <a:pt x="419100" y="369094"/>
                </a:lnTo>
                <a:lnTo>
                  <a:pt x="547687" y="366713"/>
                </a:lnTo>
                <a:lnTo>
                  <a:pt x="669131" y="359569"/>
                </a:lnTo>
                <a:lnTo>
                  <a:pt x="842962" y="342900"/>
                </a:lnTo>
                <a:lnTo>
                  <a:pt x="1076325" y="323850"/>
                </a:lnTo>
                <a:lnTo>
                  <a:pt x="1312069" y="290513"/>
                </a:lnTo>
                <a:lnTo>
                  <a:pt x="1493044" y="264319"/>
                </a:lnTo>
                <a:lnTo>
                  <a:pt x="1624012" y="242888"/>
                </a:lnTo>
                <a:lnTo>
                  <a:pt x="1695450" y="228600"/>
                </a:lnTo>
                <a:lnTo>
                  <a:pt x="1738312" y="209550"/>
                </a:lnTo>
                <a:lnTo>
                  <a:pt x="1762125" y="190500"/>
                </a:lnTo>
                <a:lnTo>
                  <a:pt x="1776412" y="166688"/>
                </a:lnTo>
                <a:lnTo>
                  <a:pt x="1776412" y="138113"/>
                </a:lnTo>
                <a:lnTo>
                  <a:pt x="1762125" y="109538"/>
                </a:lnTo>
                <a:lnTo>
                  <a:pt x="1750219" y="95250"/>
                </a:lnTo>
                <a:lnTo>
                  <a:pt x="1697831" y="69057"/>
                </a:lnTo>
                <a:lnTo>
                  <a:pt x="1633537" y="40482"/>
                </a:lnTo>
                <a:lnTo>
                  <a:pt x="1562100" y="11907"/>
                </a:lnTo>
                <a:lnTo>
                  <a:pt x="1512094" y="0"/>
                </a:lnTo>
                <a:lnTo>
                  <a:pt x="1469231" y="2382"/>
                </a:lnTo>
                <a:lnTo>
                  <a:pt x="1438275" y="11907"/>
                </a:lnTo>
                <a:lnTo>
                  <a:pt x="1393031" y="38100"/>
                </a:lnTo>
                <a:lnTo>
                  <a:pt x="1309687" y="69057"/>
                </a:lnTo>
                <a:lnTo>
                  <a:pt x="1140619" y="111919"/>
                </a:lnTo>
                <a:lnTo>
                  <a:pt x="1050131" y="126207"/>
                </a:lnTo>
                <a:lnTo>
                  <a:pt x="812006" y="1714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6EE3234-A8C6-40C9-BDB1-F5D916B4222C}"/>
              </a:ext>
            </a:extLst>
          </p:cNvPr>
          <p:cNvSpPr/>
          <p:nvPr/>
        </p:nvSpPr>
        <p:spPr>
          <a:xfrm>
            <a:off x="5799138" y="3067051"/>
            <a:ext cx="449262" cy="868363"/>
          </a:xfrm>
          <a:custGeom>
            <a:avLst/>
            <a:gdLst>
              <a:gd name="connsiteX0" fmla="*/ 366712 w 450056"/>
              <a:gd name="connsiteY0" fmla="*/ 264319 h 869156"/>
              <a:gd name="connsiteX1" fmla="*/ 354806 w 450056"/>
              <a:gd name="connsiteY1" fmla="*/ 180975 h 869156"/>
              <a:gd name="connsiteX2" fmla="*/ 319087 w 450056"/>
              <a:gd name="connsiteY2" fmla="*/ 85725 h 869156"/>
              <a:gd name="connsiteX3" fmla="*/ 247650 w 450056"/>
              <a:gd name="connsiteY3" fmla="*/ 69056 h 869156"/>
              <a:gd name="connsiteX4" fmla="*/ 211931 w 450056"/>
              <a:gd name="connsiteY4" fmla="*/ 57150 h 869156"/>
              <a:gd name="connsiteX5" fmla="*/ 178594 w 450056"/>
              <a:gd name="connsiteY5" fmla="*/ 42863 h 869156"/>
              <a:gd name="connsiteX6" fmla="*/ 157162 w 450056"/>
              <a:gd name="connsiteY6" fmla="*/ 28575 h 869156"/>
              <a:gd name="connsiteX7" fmla="*/ 128587 w 450056"/>
              <a:gd name="connsiteY7" fmla="*/ 11906 h 869156"/>
              <a:gd name="connsiteX8" fmla="*/ 95250 w 450056"/>
              <a:gd name="connsiteY8" fmla="*/ 0 h 869156"/>
              <a:gd name="connsiteX9" fmla="*/ 52387 w 450056"/>
              <a:gd name="connsiteY9" fmla="*/ 2381 h 869156"/>
              <a:gd name="connsiteX10" fmla="*/ 19050 w 450056"/>
              <a:gd name="connsiteY10" fmla="*/ 9525 h 869156"/>
              <a:gd name="connsiteX11" fmla="*/ 0 w 450056"/>
              <a:gd name="connsiteY11" fmla="*/ 21431 h 869156"/>
              <a:gd name="connsiteX12" fmla="*/ 0 w 450056"/>
              <a:gd name="connsiteY12" fmla="*/ 35719 h 869156"/>
              <a:gd name="connsiteX13" fmla="*/ 11906 w 450056"/>
              <a:gd name="connsiteY13" fmla="*/ 61913 h 869156"/>
              <a:gd name="connsiteX14" fmla="*/ 47625 w 450056"/>
              <a:gd name="connsiteY14" fmla="*/ 85725 h 869156"/>
              <a:gd name="connsiteX15" fmla="*/ 73819 w 450056"/>
              <a:gd name="connsiteY15" fmla="*/ 107156 h 869156"/>
              <a:gd name="connsiteX16" fmla="*/ 100012 w 450056"/>
              <a:gd name="connsiteY16" fmla="*/ 145256 h 869156"/>
              <a:gd name="connsiteX17" fmla="*/ 138112 w 450056"/>
              <a:gd name="connsiteY17" fmla="*/ 233363 h 869156"/>
              <a:gd name="connsiteX18" fmla="*/ 164306 w 450056"/>
              <a:gd name="connsiteY18" fmla="*/ 333375 h 869156"/>
              <a:gd name="connsiteX19" fmla="*/ 190500 w 450056"/>
              <a:gd name="connsiteY19" fmla="*/ 485775 h 869156"/>
              <a:gd name="connsiteX20" fmla="*/ 211931 w 450056"/>
              <a:gd name="connsiteY20" fmla="*/ 609600 h 869156"/>
              <a:gd name="connsiteX21" fmla="*/ 230981 w 450056"/>
              <a:gd name="connsiteY21" fmla="*/ 709613 h 869156"/>
              <a:gd name="connsiteX22" fmla="*/ 257175 w 450056"/>
              <a:gd name="connsiteY22" fmla="*/ 792956 h 869156"/>
              <a:gd name="connsiteX23" fmla="*/ 276225 w 450056"/>
              <a:gd name="connsiteY23" fmla="*/ 821531 h 869156"/>
              <a:gd name="connsiteX24" fmla="*/ 319087 w 450056"/>
              <a:gd name="connsiteY24" fmla="*/ 857250 h 869156"/>
              <a:gd name="connsiteX25" fmla="*/ 342900 w 450056"/>
              <a:gd name="connsiteY25" fmla="*/ 869156 h 869156"/>
              <a:gd name="connsiteX26" fmla="*/ 369094 w 450056"/>
              <a:gd name="connsiteY26" fmla="*/ 869156 h 869156"/>
              <a:gd name="connsiteX27" fmla="*/ 400050 w 450056"/>
              <a:gd name="connsiteY27" fmla="*/ 847725 h 869156"/>
              <a:gd name="connsiteX28" fmla="*/ 421481 w 450056"/>
              <a:gd name="connsiteY28" fmla="*/ 821531 h 869156"/>
              <a:gd name="connsiteX29" fmla="*/ 440531 w 450056"/>
              <a:gd name="connsiteY29" fmla="*/ 766763 h 869156"/>
              <a:gd name="connsiteX30" fmla="*/ 447675 w 450056"/>
              <a:gd name="connsiteY30" fmla="*/ 702469 h 869156"/>
              <a:gd name="connsiteX31" fmla="*/ 450056 w 450056"/>
              <a:gd name="connsiteY31" fmla="*/ 626269 h 869156"/>
              <a:gd name="connsiteX32" fmla="*/ 409575 w 450056"/>
              <a:gd name="connsiteY32" fmla="*/ 521494 h 869156"/>
              <a:gd name="connsiteX33" fmla="*/ 366712 w 450056"/>
              <a:gd name="connsiteY33" fmla="*/ 264319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0056" h="869156">
                <a:moveTo>
                  <a:pt x="366712" y="264319"/>
                </a:moveTo>
                <a:lnTo>
                  <a:pt x="354806" y="180975"/>
                </a:lnTo>
                <a:lnTo>
                  <a:pt x="319087" y="85725"/>
                </a:lnTo>
                <a:lnTo>
                  <a:pt x="247650" y="69056"/>
                </a:lnTo>
                <a:lnTo>
                  <a:pt x="211931" y="57150"/>
                </a:lnTo>
                <a:lnTo>
                  <a:pt x="178594" y="42863"/>
                </a:lnTo>
                <a:lnTo>
                  <a:pt x="157162" y="28575"/>
                </a:lnTo>
                <a:lnTo>
                  <a:pt x="128587" y="11906"/>
                </a:lnTo>
                <a:lnTo>
                  <a:pt x="95250" y="0"/>
                </a:lnTo>
                <a:lnTo>
                  <a:pt x="52387" y="2381"/>
                </a:lnTo>
                <a:lnTo>
                  <a:pt x="19050" y="9525"/>
                </a:lnTo>
                <a:lnTo>
                  <a:pt x="0" y="21431"/>
                </a:lnTo>
                <a:lnTo>
                  <a:pt x="0" y="35719"/>
                </a:lnTo>
                <a:lnTo>
                  <a:pt x="11906" y="61913"/>
                </a:lnTo>
                <a:lnTo>
                  <a:pt x="47625" y="85725"/>
                </a:lnTo>
                <a:lnTo>
                  <a:pt x="73819" y="107156"/>
                </a:lnTo>
                <a:lnTo>
                  <a:pt x="100012" y="145256"/>
                </a:lnTo>
                <a:lnTo>
                  <a:pt x="138112" y="233363"/>
                </a:lnTo>
                <a:lnTo>
                  <a:pt x="164306" y="333375"/>
                </a:lnTo>
                <a:lnTo>
                  <a:pt x="190500" y="485775"/>
                </a:lnTo>
                <a:lnTo>
                  <a:pt x="211931" y="609600"/>
                </a:lnTo>
                <a:lnTo>
                  <a:pt x="230981" y="709613"/>
                </a:lnTo>
                <a:lnTo>
                  <a:pt x="257175" y="792956"/>
                </a:lnTo>
                <a:lnTo>
                  <a:pt x="276225" y="821531"/>
                </a:lnTo>
                <a:lnTo>
                  <a:pt x="319087" y="857250"/>
                </a:lnTo>
                <a:lnTo>
                  <a:pt x="342900" y="869156"/>
                </a:lnTo>
                <a:lnTo>
                  <a:pt x="369094" y="869156"/>
                </a:lnTo>
                <a:lnTo>
                  <a:pt x="400050" y="847725"/>
                </a:lnTo>
                <a:lnTo>
                  <a:pt x="421481" y="821531"/>
                </a:lnTo>
                <a:lnTo>
                  <a:pt x="440531" y="766763"/>
                </a:lnTo>
                <a:lnTo>
                  <a:pt x="447675" y="702469"/>
                </a:lnTo>
                <a:cubicBezTo>
                  <a:pt x="448469" y="677069"/>
                  <a:pt x="449262" y="651669"/>
                  <a:pt x="450056" y="626269"/>
                </a:cubicBezTo>
                <a:lnTo>
                  <a:pt x="409575" y="521494"/>
                </a:lnTo>
                <a:lnTo>
                  <a:pt x="366712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7DB7203-A46A-4A64-91D4-12A37D73006A}"/>
              </a:ext>
            </a:extLst>
          </p:cNvPr>
          <p:cNvSpPr/>
          <p:nvPr/>
        </p:nvSpPr>
        <p:spPr>
          <a:xfrm>
            <a:off x="6364289" y="1347789"/>
            <a:ext cx="503237" cy="1279525"/>
          </a:xfrm>
          <a:custGeom>
            <a:avLst/>
            <a:gdLst>
              <a:gd name="connsiteX0" fmla="*/ 207169 w 502444"/>
              <a:gd name="connsiteY0" fmla="*/ 404812 h 1278731"/>
              <a:gd name="connsiteX1" fmla="*/ 214313 w 502444"/>
              <a:gd name="connsiteY1" fmla="*/ 285750 h 1278731"/>
              <a:gd name="connsiteX2" fmla="*/ 209550 w 502444"/>
              <a:gd name="connsiteY2" fmla="*/ 242887 h 1278731"/>
              <a:gd name="connsiteX3" fmla="*/ 200025 w 502444"/>
              <a:gd name="connsiteY3" fmla="*/ 214312 h 1278731"/>
              <a:gd name="connsiteX4" fmla="*/ 169069 w 502444"/>
              <a:gd name="connsiteY4" fmla="*/ 185737 h 1278731"/>
              <a:gd name="connsiteX5" fmla="*/ 90488 w 502444"/>
              <a:gd name="connsiteY5" fmla="*/ 126206 h 1278731"/>
              <a:gd name="connsiteX6" fmla="*/ 33338 w 502444"/>
              <a:gd name="connsiteY6" fmla="*/ 73818 h 1278731"/>
              <a:gd name="connsiteX7" fmla="*/ 7144 w 502444"/>
              <a:gd name="connsiteY7" fmla="*/ 45243 h 1278731"/>
              <a:gd name="connsiteX8" fmla="*/ 0 w 502444"/>
              <a:gd name="connsiteY8" fmla="*/ 21431 h 1278731"/>
              <a:gd name="connsiteX9" fmla="*/ 4763 w 502444"/>
              <a:gd name="connsiteY9" fmla="*/ 2381 h 1278731"/>
              <a:gd name="connsiteX10" fmla="*/ 45244 w 502444"/>
              <a:gd name="connsiteY10" fmla="*/ 0 h 1278731"/>
              <a:gd name="connsiteX11" fmla="*/ 128588 w 502444"/>
              <a:gd name="connsiteY11" fmla="*/ 16668 h 1278731"/>
              <a:gd name="connsiteX12" fmla="*/ 273844 w 502444"/>
              <a:gd name="connsiteY12" fmla="*/ 42862 h 1278731"/>
              <a:gd name="connsiteX13" fmla="*/ 340519 w 502444"/>
              <a:gd name="connsiteY13" fmla="*/ 61912 h 1278731"/>
              <a:gd name="connsiteX14" fmla="*/ 423863 w 502444"/>
              <a:gd name="connsiteY14" fmla="*/ 95250 h 1278731"/>
              <a:gd name="connsiteX15" fmla="*/ 461963 w 502444"/>
              <a:gd name="connsiteY15" fmla="*/ 116681 h 1278731"/>
              <a:gd name="connsiteX16" fmla="*/ 481013 w 502444"/>
              <a:gd name="connsiteY16" fmla="*/ 130968 h 1278731"/>
              <a:gd name="connsiteX17" fmla="*/ 495300 w 502444"/>
              <a:gd name="connsiteY17" fmla="*/ 150018 h 1278731"/>
              <a:gd name="connsiteX18" fmla="*/ 502444 w 502444"/>
              <a:gd name="connsiteY18" fmla="*/ 180975 h 1278731"/>
              <a:gd name="connsiteX19" fmla="*/ 500063 w 502444"/>
              <a:gd name="connsiteY19" fmla="*/ 226218 h 1278731"/>
              <a:gd name="connsiteX20" fmla="*/ 492919 w 502444"/>
              <a:gd name="connsiteY20" fmla="*/ 278606 h 1278731"/>
              <a:gd name="connsiteX21" fmla="*/ 471488 w 502444"/>
              <a:gd name="connsiteY21" fmla="*/ 357187 h 1278731"/>
              <a:gd name="connsiteX22" fmla="*/ 452438 w 502444"/>
              <a:gd name="connsiteY22" fmla="*/ 428625 h 1278731"/>
              <a:gd name="connsiteX23" fmla="*/ 440532 w 502444"/>
              <a:gd name="connsiteY23" fmla="*/ 511968 h 1278731"/>
              <a:gd name="connsiteX24" fmla="*/ 440532 w 502444"/>
              <a:gd name="connsiteY24" fmla="*/ 590550 h 1278731"/>
              <a:gd name="connsiteX25" fmla="*/ 435769 w 502444"/>
              <a:gd name="connsiteY25" fmla="*/ 800100 h 1278731"/>
              <a:gd name="connsiteX26" fmla="*/ 426244 w 502444"/>
              <a:gd name="connsiteY26" fmla="*/ 892968 h 1278731"/>
              <a:gd name="connsiteX27" fmla="*/ 419100 w 502444"/>
              <a:gd name="connsiteY27" fmla="*/ 1000125 h 1278731"/>
              <a:gd name="connsiteX28" fmla="*/ 419100 w 502444"/>
              <a:gd name="connsiteY28" fmla="*/ 1173956 h 1278731"/>
              <a:gd name="connsiteX29" fmla="*/ 411957 w 502444"/>
              <a:gd name="connsiteY29" fmla="*/ 1202531 h 1278731"/>
              <a:gd name="connsiteX30" fmla="*/ 314325 w 502444"/>
              <a:gd name="connsiteY30" fmla="*/ 1278731 h 1278731"/>
              <a:gd name="connsiteX31" fmla="*/ 192882 w 502444"/>
              <a:gd name="connsiteY31" fmla="*/ 1214437 h 1278731"/>
              <a:gd name="connsiteX32" fmla="*/ 192882 w 502444"/>
              <a:gd name="connsiteY32" fmla="*/ 1076325 h 1278731"/>
              <a:gd name="connsiteX33" fmla="*/ 192882 w 502444"/>
              <a:gd name="connsiteY33" fmla="*/ 783431 h 1278731"/>
              <a:gd name="connsiteX34" fmla="*/ 195263 w 502444"/>
              <a:gd name="connsiteY34" fmla="*/ 604837 h 1278731"/>
              <a:gd name="connsiteX35" fmla="*/ 207169 w 502444"/>
              <a:gd name="connsiteY35" fmla="*/ 404812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444" h="1278731">
                <a:moveTo>
                  <a:pt x="207169" y="404812"/>
                </a:moveTo>
                <a:lnTo>
                  <a:pt x="214313" y="285750"/>
                </a:lnTo>
                <a:lnTo>
                  <a:pt x="209550" y="242887"/>
                </a:lnTo>
                <a:lnTo>
                  <a:pt x="200025" y="214312"/>
                </a:lnTo>
                <a:lnTo>
                  <a:pt x="169069" y="185737"/>
                </a:lnTo>
                <a:lnTo>
                  <a:pt x="90488" y="126206"/>
                </a:lnTo>
                <a:lnTo>
                  <a:pt x="33338" y="73818"/>
                </a:lnTo>
                <a:lnTo>
                  <a:pt x="7144" y="45243"/>
                </a:lnTo>
                <a:lnTo>
                  <a:pt x="0" y="21431"/>
                </a:lnTo>
                <a:lnTo>
                  <a:pt x="4763" y="2381"/>
                </a:lnTo>
                <a:lnTo>
                  <a:pt x="45244" y="0"/>
                </a:lnTo>
                <a:lnTo>
                  <a:pt x="128588" y="16668"/>
                </a:lnTo>
                <a:lnTo>
                  <a:pt x="273844" y="42862"/>
                </a:lnTo>
                <a:lnTo>
                  <a:pt x="340519" y="61912"/>
                </a:lnTo>
                <a:lnTo>
                  <a:pt x="423863" y="95250"/>
                </a:lnTo>
                <a:lnTo>
                  <a:pt x="461963" y="116681"/>
                </a:lnTo>
                <a:lnTo>
                  <a:pt x="481013" y="130968"/>
                </a:lnTo>
                <a:lnTo>
                  <a:pt x="495300" y="150018"/>
                </a:lnTo>
                <a:lnTo>
                  <a:pt x="502444" y="180975"/>
                </a:lnTo>
                <a:lnTo>
                  <a:pt x="500063" y="226218"/>
                </a:lnTo>
                <a:lnTo>
                  <a:pt x="492919" y="278606"/>
                </a:lnTo>
                <a:lnTo>
                  <a:pt x="471488" y="357187"/>
                </a:lnTo>
                <a:lnTo>
                  <a:pt x="452438" y="428625"/>
                </a:lnTo>
                <a:lnTo>
                  <a:pt x="440532" y="511968"/>
                </a:lnTo>
                <a:lnTo>
                  <a:pt x="440532" y="590550"/>
                </a:lnTo>
                <a:lnTo>
                  <a:pt x="435769" y="800100"/>
                </a:lnTo>
                <a:lnTo>
                  <a:pt x="426244" y="892968"/>
                </a:lnTo>
                <a:lnTo>
                  <a:pt x="419100" y="1000125"/>
                </a:lnTo>
                <a:lnTo>
                  <a:pt x="419100" y="1173956"/>
                </a:lnTo>
                <a:lnTo>
                  <a:pt x="411957" y="1202531"/>
                </a:lnTo>
                <a:lnTo>
                  <a:pt x="314325" y="1278731"/>
                </a:lnTo>
                <a:lnTo>
                  <a:pt x="192882" y="1214437"/>
                </a:lnTo>
                <a:lnTo>
                  <a:pt x="192882" y="1076325"/>
                </a:lnTo>
                <a:lnTo>
                  <a:pt x="192882" y="783431"/>
                </a:lnTo>
                <a:cubicBezTo>
                  <a:pt x="193676" y="723900"/>
                  <a:pt x="194469" y="664368"/>
                  <a:pt x="195263" y="604837"/>
                </a:cubicBezTo>
                <a:lnTo>
                  <a:pt x="207169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B659CEE-E9A1-4AC3-806F-2F2742B42977}"/>
              </a:ext>
            </a:extLst>
          </p:cNvPr>
          <p:cNvSpPr/>
          <p:nvPr/>
        </p:nvSpPr>
        <p:spPr>
          <a:xfrm>
            <a:off x="5181600" y="2343150"/>
            <a:ext cx="3086100" cy="577850"/>
          </a:xfrm>
          <a:custGeom>
            <a:avLst/>
            <a:gdLst>
              <a:gd name="connsiteX0" fmla="*/ 1282665 w 3086413"/>
              <a:gd name="connsiteY0" fmla="*/ 212943 h 578703"/>
              <a:gd name="connsiteX1" fmla="*/ 1400410 w 3086413"/>
              <a:gd name="connsiteY1" fmla="*/ 192901 h 578703"/>
              <a:gd name="connsiteX2" fmla="*/ 1608342 w 3086413"/>
              <a:gd name="connsiteY2" fmla="*/ 172859 h 578703"/>
              <a:gd name="connsiteX3" fmla="*/ 1776191 w 3086413"/>
              <a:gd name="connsiteY3" fmla="*/ 155323 h 578703"/>
              <a:gd name="connsiteX4" fmla="*/ 1976607 w 3086413"/>
              <a:gd name="connsiteY4" fmla="*/ 125260 h 578703"/>
              <a:gd name="connsiteX5" fmla="*/ 2189550 w 3086413"/>
              <a:gd name="connsiteY5" fmla="*/ 95198 h 578703"/>
              <a:gd name="connsiteX6" fmla="*/ 2437565 w 3086413"/>
              <a:gd name="connsiteY6" fmla="*/ 60125 h 578703"/>
              <a:gd name="connsiteX7" fmla="*/ 2515227 w 3086413"/>
              <a:gd name="connsiteY7" fmla="*/ 27557 h 578703"/>
              <a:gd name="connsiteX8" fmla="*/ 2570341 w 3086413"/>
              <a:gd name="connsiteY8" fmla="*/ 0 h 578703"/>
              <a:gd name="connsiteX9" fmla="*/ 2587877 w 3086413"/>
              <a:gd name="connsiteY9" fmla="*/ 0 h 578703"/>
              <a:gd name="connsiteX10" fmla="*/ 2610424 w 3086413"/>
              <a:gd name="connsiteY10" fmla="*/ 10021 h 578703"/>
              <a:gd name="connsiteX11" fmla="*/ 2758231 w 3086413"/>
              <a:gd name="connsiteY11" fmla="*/ 77661 h 578703"/>
              <a:gd name="connsiteX12" fmla="*/ 2938606 w 3086413"/>
              <a:gd name="connsiteY12" fmla="*/ 157828 h 578703"/>
              <a:gd name="connsiteX13" fmla="*/ 3031299 w 3086413"/>
              <a:gd name="connsiteY13" fmla="*/ 197911 h 578703"/>
              <a:gd name="connsiteX14" fmla="*/ 3043825 w 3086413"/>
              <a:gd name="connsiteY14" fmla="*/ 210437 h 578703"/>
              <a:gd name="connsiteX15" fmla="*/ 3073887 w 3086413"/>
              <a:gd name="connsiteY15" fmla="*/ 245510 h 578703"/>
              <a:gd name="connsiteX16" fmla="*/ 3086413 w 3086413"/>
              <a:gd name="connsiteY16" fmla="*/ 273068 h 578703"/>
              <a:gd name="connsiteX17" fmla="*/ 3086413 w 3086413"/>
              <a:gd name="connsiteY17" fmla="*/ 293109 h 578703"/>
              <a:gd name="connsiteX18" fmla="*/ 3073887 w 3086413"/>
              <a:gd name="connsiteY18" fmla="*/ 310646 h 578703"/>
              <a:gd name="connsiteX19" fmla="*/ 3038814 w 3086413"/>
              <a:gd name="connsiteY19" fmla="*/ 328182 h 578703"/>
              <a:gd name="connsiteX20" fmla="*/ 2998731 w 3086413"/>
              <a:gd name="connsiteY20" fmla="*/ 330687 h 578703"/>
              <a:gd name="connsiteX21" fmla="*/ 2865955 w 3086413"/>
              <a:gd name="connsiteY21" fmla="*/ 323172 h 578703"/>
              <a:gd name="connsiteX22" fmla="*/ 2535268 w 3086413"/>
              <a:gd name="connsiteY22" fmla="*/ 310646 h 578703"/>
              <a:gd name="connsiteX23" fmla="*/ 2314810 w 3086413"/>
              <a:gd name="connsiteY23" fmla="*/ 303130 h 578703"/>
              <a:gd name="connsiteX24" fmla="*/ 2024206 w 3086413"/>
              <a:gd name="connsiteY24" fmla="*/ 313151 h 578703"/>
              <a:gd name="connsiteX25" fmla="*/ 1691014 w 3086413"/>
              <a:gd name="connsiteY25" fmla="*/ 330687 h 578703"/>
              <a:gd name="connsiteX26" fmla="*/ 1325254 w 3086413"/>
              <a:gd name="connsiteY26" fmla="*/ 368265 h 578703"/>
              <a:gd name="connsiteX27" fmla="*/ 992062 w 3086413"/>
              <a:gd name="connsiteY27" fmla="*/ 418369 h 578703"/>
              <a:gd name="connsiteX28" fmla="*/ 786635 w 3086413"/>
              <a:gd name="connsiteY28" fmla="*/ 458453 h 578703"/>
              <a:gd name="connsiteX29" fmla="*/ 608765 w 3086413"/>
              <a:gd name="connsiteY29" fmla="*/ 508557 h 578703"/>
              <a:gd name="connsiteX30" fmla="*/ 378286 w 3086413"/>
              <a:gd name="connsiteY30" fmla="*/ 576197 h 578703"/>
              <a:gd name="connsiteX31" fmla="*/ 345719 w 3086413"/>
              <a:gd name="connsiteY31" fmla="*/ 578703 h 578703"/>
              <a:gd name="connsiteX32" fmla="*/ 295614 w 3086413"/>
              <a:gd name="connsiteY32" fmla="*/ 568682 h 578703"/>
              <a:gd name="connsiteX33" fmla="*/ 235490 w 3086413"/>
              <a:gd name="connsiteY33" fmla="*/ 543630 h 578703"/>
              <a:gd name="connsiteX34" fmla="*/ 170354 w 3086413"/>
              <a:gd name="connsiteY34" fmla="*/ 501041 h 578703"/>
              <a:gd name="connsiteX35" fmla="*/ 107724 w 3086413"/>
              <a:gd name="connsiteY35" fmla="*/ 443421 h 578703"/>
              <a:gd name="connsiteX36" fmla="*/ 42589 w 3086413"/>
              <a:gd name="connsiteY36" fmla="*/ 373276 h 578703"/>
              <a:gd name="connsiteX37" fmla="*/ 7516 w 3086413"/>
              <a:gd name="connsiteY37" fmla="*/ 315656 h 578703"/>
              <a:gd name="connsiteX38" fmla="*/ 0 w 3086413"/>
              <a:gd name="connsiteY38" fmla="*/ 293109 h 578703"/>
              <a:gd name="connsiteX39" fmla="*/ 5011 w 3086413"/>
              <a:gd name="connsiteY39" fmla="*/ 270562 h 578703"/>
              <a:gd name="connsiteX40" fmla="*/ 20042 w 3086413"/>
              <a:gd name="connsiteY40" fmla="*/ 268057 h 578703"/>
              <a:gd name="connsiteX41" fmla="*/ 65136 w 3086413"/>
              <a:gd name="connsiteY41" fmla="*/ 285594 h 578703"/>
              <a:gd name="connsiteX42" fmla="*/ 152818 w 3086413"/>
              <a:gd name="connsiteY42" fmla="*/ 325677 h 578703"/>
              <a:gd name="connsiteX43" fmla="*/ 230479 w 3086413"/>
              <a:gd name="connsiteY43" fmla="*/ 345718 h 578703"/>
              <a:gd name="connsiteX44" fmla="*/ 303130 w 3086413"/>
              <a:gd name="connsiteY44" fmla="*/ 358245 h 578703"/>
              <a:gd name="connsiteX45" fmla="*/ 385802 w 3086413"/>
              <a:gd name="connsiteY45" fmla="*/ 355739 h 578703"/>
              <a:gd name="connsiteX46" fmla="*/ 686427 w 3086413"/>
              <a:gd name="connsiteY46" fmla="*/ 308140 h 578703"/>
              <a:gd name="connsiteX47" fmla="*/ 946968 w 3086413"/>
              <a:gd name="connsiteY47" fmla="*/ 268057 h 578703"/>
              <a:gd name="connsiteX48" fmla="*/ 1220035 w 3086413"/>
              <a:gd name="connsiteY48" fmla="*/ 227974 h 578703"/>
              <a:gd name="connsiteX49" fmla="*/ 1282665 w 3086413"/>
              <a:gd name="connsiteY49" fmla="*/ 212943 h 5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86413" h="578703">
                <a:moveTo>
                  <a:pt x="1282665" y="212943"/>
                </a:moveTo>
                <a:lnTo>
                  <a:pt x="1400410" y="192901"/>
                </a:lnTo>
                <a:lnTo>
                  <a:pt x="1608342" y="172859"/>
                </a:lnTo>
                <a:lnTo>
                  <a:pt x="1776191" y="155323"/>
                </a:lnTo>
                <a:lnTo>
                  <a:pt x="1976607" y="125260"/>
                </a:lnTo>
                <a:lnTo>
                  <a:pt x="2189550" y="95198"/>
                </a:lnTo>
                <a:lnTo>
                  <a:pt x="2437565" y="60125"/>
                </a:lnTo>
                <a:lnTo>
                  <a:pt x="2515227" y="27557"/>
                </a:lnTo>
                <a:lnTo>
                  <a:pt x="2570341" y="0"/>
                </a:lnTo>
                <a:lnTo>
                  <a:pt x="2587877" y="0"/>
                </a:lnTo>
                <a:lnTo>
                  <a:pt x="2610424" y="10021"/>
                </a:lnTo>
                <a:lnTo>
                  <a:pt x="2758231" y="77661"/>
                </a:lnTo>
                <a:lnTo>
                  <a:pt x="2938606" y="157828"/>
                </a:lnTo>
                <a:lnTo>
                  <a:pt x="3031299" y="197911"/>
                </a:lnTo>
                <a:lnTo>
                  <a:pt x="3043825" y="210437"/>
                </a:lnTo>
                <a:lnTo>
                  <a:pt x="3073887" y="245510"/>
                </a:lnTo>
                <a:lnTo>
                  <a:pt x="3086413" y="273068"/>
                </a:lnTo>
                <a:lnTo>
                  <a:pt x="3086413" y="293109"/>
                </a:lnTo>
                <a:lnTo>
                  <a:pt x="3073887" y="310646"/>
                </a:lnTo>
                <a:lnTo>
                  <a:pt x="3038814" y="328182"/>
                </a:lnTo>
                <a:lnTo>
                  <a:pt x="2998731" y="330687"/>
                </a:lnTo>
                <a:lnTo>
                  <a:pt x="2865955" y="323172"/>
                </a:lnTo>
                <a:lnTo>
                  <a:pt x="2535268" y="310646"/>
                </a:lnTo>
                <a:lnTo>
                  <a:pt x="2314810" y="303130"/>
                </a:lnTo>
                <a:lnTo>
                  <a:pt x="2024206" y="313151"/>
                </a:lnTo>
                <a:lnTo>
                  <a:pt x="1691014" y="330687"/>
                </a:lnTo>
                <a:lnTo>
                  <a:pt x="1325254" y="368265"/>
                </a:lnTo>
                <a:lnTo>
                  <a:pt x="992062" y="418369"/>
                </a:lnTo>
                <a:lnTo>
                  <a:pt x="786635" y="458453"/>
                </a:lnTo>
                <a:lnTo>
                  <a:pt x="608765" y="508557"/>
                </a:lnTo>
                <a:lnTo>
                  <a:pt x="378286" y="576197"/>
                </a:lnTo>
                <a:lnTo>
                  <a:pt x="345719" y="578703"/>
                </a:lnTo>
                <a:lnTo>
                  <a:pt x="295614" y="568682"/>
                </a:lnTo>
                <a:lnTo>
                  <a:pt x="235490" y="543630"/>
                </a:lnTo>
                <a:lnTo>
                  <a:pt x="170354" y="501041"/>
                </a:lnTo>
                <a:lnTo>
                  <a:pt x="107724" y="443421"/>
                </a:lnTo>
                <a:lnTo>
                  <a:pt x="42589" y="373276"/>
                </a:lnTo>
                <a:lnTo>
                  <a:pt x="7516" y="315656"/>
                </a:lnTo>
                <a:lnTo>
                  <a:pt x="0" y="293109"/>
                </a:lnTo>
                <a:lnTo>
                  <a:pt x="5011" y="270562"/>
                </a:lnTo>
                <a:lnTo>
                  <a:pt x="20042" y="268057"/>
                </a:lnTo>
                <a:lnTo>
                  <a:pt x="65136" y="285594"/>
                </a:lnTo>
                <a:lnTo>
                  <a:pt x="152818" y="325677"/>
                </a:lnTo>
                <a:lnTo>
                  <a:pt x="230479" y="345718"/>
                </a:lnTo>
                <a:lnTo>
                  <a:pt x="303130" y="358245"/>
                </a:lnTo>
                <a:lnTo>
                  <a:pt x="385802" y="355739"/>
                </a:lnTo>
                <a:lnTo>
                  <a:pt x="686427" y="308140"/>
                </a:lnTo>
                <a:lnTo>
                  <a:pt x="946968" y="268057"/>
                </a:lnTo>
                <a:lnTo>
                  <a:pt x="1220035" y="227974"/>
                </a:lnTo>
                <a:cubicBezTo>
                  <a:pt x="1273465" y="217797"/>
                  <a:pt x="1254793" y="217953"/>
                  <a:pt x="1282665" y="212943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B27E7AA-75AF-4563-8E12-D0B89F99880B}"/>
              </a:ext>
            </a:extLst>
          </p:cNvPr>
          <p:cNvSpPr/>
          <p:nvPr/>
        </p:nvSpPr>
        <p:spPr>
          <a:xfrm>
            <a:off x="5986464" y="2924176"/>
            <a:ext cx="1666875" cy="752475"/>
          </a:xfrm>
          <a:custGeom>
            <a:avLst/>
            <a:gdLst>
              <a:gd name="connsiteX0" fmla="*/ 695325 w 1666875"/>
              <a:gd name="connsiteY0" fmla="*/ 283369 h 752475"/>
              <a:gd name="connsiteX1" fmla="*/ 166687 w 1666875"/>
              <a:gd name="connsiteY1" fmla="*/ 352425 h 752475"/>
              <a:gd name="connsiteX2" fmla="*/ 0 w 1666875"/>
              <a:gd name="connsiteY2" fmla="*/ 235744 h 752475"/>
              <a:gd name="connsiteX3" fmla="*/ 154781 w 1666875"/>
              <a:gd name="connsiteY3" fmla="*/ 228600 h 752475"/>
              <a:gd name="connsiteX4" fmla="*/ 316706 w 1666875"/>
              <a:gd name="connsiteY4" fmla="*/ 204788 h 752475"/>
              <a:gd name="connsiteX5" fmla="*/ 600075 w 1666875"/>
              <a:gd name="connsiteY5" fmla="*/ 159544 h 752475"/>
              <a:gd name="connsiteX6" fmla="*/ 888206 w 1666875"/>
              <a:gd name="connsiteY6" fmla="*/ 111919 h 752475"/>
              <a:gd name="connsiteX7" fmla="*/ 1185862 w 1666875"/>
              <a:gd name="connsiteY7" fmla="*/ 69056 h 752475"/>
              <a:gd name="connsiteX8" fmla="*/ 1223962 w 1666875"/>
              <a:gd name="connsiteY8" fmla="*/ 61913 h 752475"/>
              <a:gd name="connsiteX9" fmla="*/ 1254918 w 1666875"/>
              <a:gd name="connsiteY9" fmla="*/ 40481 h 752475"/>
              <a:gd name="connsiteX10" fmla="*/ 1309687 w 1666875"/>
              <a:gd name="connsiteY10" fmla="*/ 11906 h 752475"/>
              <a:gd name="connsiteX11" fmla="*/ 1362075 w 1666875"/>
              <a:gd name="connsiteY11" fmla="*/ 0 h 752475"/>
              <a:gd name="connsiteX12" fmla="*/ 1397793 w 1666875"/>
              <a:gd name="connsiteY12" fmla="*/ 4763 h 752475"/>
              <a:gd name="connsiteX13" fmla="*/ 1428750 w 1666875"/>
              <a:gd name="connsiteY13" fmla="*/ 16669 h 752475"/>
              <a:gd name="connsiteX14" fmla="*/ 1500187 w 1666875"/>
              <a:gd name="connsiteY14" fmla="*/ 57150 h 752475"/>
              <a:gd name="connsiteX15" fmla="*/ 1559718 w 1666875"/>
              <a:gd name="connsiteY15" fmla="*/ 102394 h 752475"/>
              <a:gd name="connsiteX16" fmla="*/ 1604962 w 1666875"/>
              <a:gd name="connsiteY16" fmla="*/ 150019 h 752475"/>
              <a:gd name="connsiteX17" fmla="*/ 1633537 w 1666875"/>
              <a:gd name="connsiteY17" fmla="*/ 188119 h 752475"/>
              <a:gd name="connsiteX18" fmla="*/ 1657350 w 1666875"/>
              <a:gd name="connsiteY18" fmla="*/ 238125 h 752475"/>
              <a:gd name="connsiteX19" fmla="*/ 1666875 w 1666875"/>
              <a:gd name="connsiteY19" fmla="*/ 271463 h 752475"/>
              <a:gd name="connsiteX20" fmla="*/ 1659731 w 1666875"/>
              <a:gd name="connsiteY20" fmla="*/ 290513 h 752475"/>
              <a:gd name="connsiteX21" fmla="*/ 1635918 w 1666875"/>
              <a:gd name="connsiteY21" fmla="*/ 307181 h 752475"/>
              <a:gd name="connsiteX22" fmla="*/ 1578768 w 1666875"/>
              <a:gd name="connsiteY22" fmla="*/ 381000 h 752475"/>
              <a:gd name="connsiteX23" fmla="*/ 1519237 w 1666875"/>
              <a:gd name="connsiteY23" fmla="*/ 483394 h 752475"/>
              <a:gd name="connsiteX24" fmla="*/ 1457325 w 1666875"/>
              <a:gd name="connsiteY24" fmla="*/ 611981 h 752475"/>
              <a:gd name="connsiteX25" fmla="*/ 1443037 w 1666875"/>
              <a:gd name="connsiteY25" fmla="*/ 640556 h 752475"/>
              <a:gd name="connsiteX26" fmla="*/ 1414462 w 1666875"/>
              <a:gd name="connsiteY26" fmla="*/ 697706 h 752475"/>
              <a:gd name="connsiteX27" fmla="*/ 1376362 w 1666875"/>
              <a:gd name="connsiteY27" fmla="*/ 738188 h 752475"/>
              <a:gd name="connsiteX28" fmla="*/ 1335881 w 1666875"/>
              <a:gd name="connsiteY28" fmla="*/ 752475 h 752475"/>
              <a:gd name="connsiteX29" fmla="*/ 1312068 w 1666875"/>
              <a:gd name="connsiteY29" fmla="*/ 752475 h 752475"/>
              <a:gd name="connsiteX30" fmla="*/ 1181100 w 1666875"/>
              <a:gd name="connsiteY30" fmla="*/ 714375 h 752475"/>
              <a:gd name="connsiteX31" fmla="*/ 1171575 w 1666875"/>
              <a:gd name="connsiteY31" fmla="*/ 640556 h 752475"/>
              <a:gd name="connsiteX32" fmla="*/ 1197768 w 1666875"/>
              <a:gd name="connsiteY32" fmla="*/ 569119 h 752475"/>
              <a:gd name="connsiteX33" fmla="*/ 1247775 w 1666875"/>
              <a:gd name="connsiteY33" fmla="*/ 361950 h 752475"/>
              <a:gd name="connsiteX34" fmla="*/ 1266825 w 1666875"/>
              <a:gd name="connsiteY34" fmla="*/ 271463 h 752475"/>
              <a:gd name="connsiteX35" fmla="*/ 1264443 w 1666875"/>
              <a:gd name="connsiteY35" fmla="*/ 250031 h 752475"/>
              <a:gd name="connsiteX36" fmla="*/ 1247775 w 1666875"/>
              <a:gd name="connsiteY36" fmla="*/ 230981 h 752475"/>
              <a:gd name="connsiteX37" fmla="*/ 1223962 w 1666875"/>
              <a:gd name="connsiteY37" fmla="*/ 219075 h 752475"/>
              <a:gd name="connsiteX38" fmla="*/ 1181100 w 1666875"/>
              <a:gd name="connsiteY38" fmla="*/ 216694 h 752475"/>
              <a:gd name="connsiteX39" fmla="*/ 695325 w 1666875"/>
              <a:gd name="connsiteY39" fmla="*/ 283369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6875" h="752475">
                <a:moveTo>
                  <a:pt x="695325" y="283369"/>
                </a:moveTo>
                <a:lnTo>
                  <a:pt x="166687" y="352425"/>
                </a:lnTo>
                <a:lnTo>
                  <a:pt x="0" y="235744"/>
                </a:lnTo>
                <a:lnTo>
                  <a:pt x="154781" y="228600"/>
                </a:lnTo>
                <a:lnTo>
                  <a:pt x="316706" y="204788"/>
                </a:lnTo>
                <a:lnTo>
                  <a:pt x="600075" y="159544"/>
                </a:lnTo>
                <a:lnTo>
                  <a:pt x="888206" y="111919"/>
                </a:lnTo>
                <a:lnTo>
                  <a:pt x="1185862" y="69056"/>
                </a:lnTo>
                <a:lnTo>
                  <a:pt x="1223962" y="61913"/>
                </a:lnTo>
                <a:lnTo>
                  <a:pt x="1254918" y="40481"/>
                </a:lnTo>
                <a:lnTo>
                  <a:pt x="1309687" y="11906"/>
                </a:lnTo>
                <a:lnTo>
                  <a:pt x="1362075" y="0"/>
                </a:lnTo>
                <a:lnTo>
                  <a:pt x="1397793" y="4763"/>
                </a:lnTo>
                <a:lnTo>
                  <a:pt x="1428750" y="16669"/>
                </a:lnTo>
                <a:lnTo>
                  <a:pt x="1500187" y="57150"/>
                </a:lnTo>
                <a:lnTo>
                  <a:pt x="1559718" y="102394"/>
                </a:lnTo>
                <a:lnTo>
                  <a:pt x="1604962" y="150019"/>
                </a:lnTo>
                <a:lnTo>
                  <a:pt x="1633537" y="188119"/>
                </a:lnTo>
                <a:lnTo>
                  <a:pt x="1657350" y="238125"/>
                </a:lnTo>
                <a:lnTo>
                  <a:pt x="1666875" y="271463"/>
                </a:lnTo>
                <a:lnTo>
                  <a:pt x="1659731" y="290513"/>
                </a:lnTo>
                <a:lnTo>
                  <a:pt x="1635918" y="307181"/>
                </a:lnTo>
                <a:lnTo>
                  <a:pt x="1578768" y="381000"/>
                </a:lnTo>
                <a:lnTo>
                  <a:pt x="1519237" y="483394"/>
                </a:lnTo>
                <a:lnTo>
                  <a:pt x="1457325" y="611981"/>
                </a:lnTo>
                <a:lnTo>
                  <a:pt x="1443037" y="640556"/>
                </a:lnTo>
                <a:lnTo>
                  <a:pt x="1414462" y="697706"/>
                </a:lnTo>
                <a:lnTo>
                  <a:pt x="1376362" y="738188"/>
                </a:lnTo>
                <a:lnTo>
                  <a:pt x="1335881" y="752475"/>
                </a:lnTo>
                <a:lnTo>
                  <a:pt x="1312068" y="752475"/>
                </a:lnTo>
                <a:lnTo>
                  <a:pt x="1181100" y="714375"/>
                </a:lnTo>
                <a:lnTo>
                  <a:pt x="1171575" y="640556"/>
                </a:lnTo>
                <a:lnTo>
                  <a:pt x="1197768" y="569119"/>
                </a:lnTo>
                <a:lnTo>
                  <a:pt x="1247775" y="361950"/>
                </a:lnTo>
                <a:lnTo>
                  <a:pt x="1266825" y="271463"/>
                </a:lnTo>
                <a:lnTo>
                  <a:pt x="1264443" y="250031"/>
                </a:lnTo>
                <a:lnTo>
                  <a:pt x="1247775" y="230981"/>
                </a:lnTo>
                <a:lnTo>
                  <a:pt x="1223962" y="219075"/>
                </a:lnTo>
                <a:lnTo>
                  <a:pt x="1181100" y="216694"/>
                </a:lnTo>
                <a:lnTo>
                  <a:pt x="695325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878B179-768F-46ED-B6B9-9D9CC215C471}"/>
              </a:ext>
            </a:extLst>
          </p:cNvPr>
          <p:cNvSpPr/>
          <p:nvPr/>
        </p:nvSpPr>
        <p:spPr>
          <a:xfrm>
            <a:off x="6038850" y="3497264"/>
            <a:ext cx="1322388" cy="236537"/>
          </a:xfrm>
          <a:custGeom>
            <a:avLst/>
            <a:gdLst>
              <a:gd name="connsiteX0" fmla="*/ 342900 w 1321594"/>
              <a:gd name="connsiteY0" fmla="*/ 85725 h 235744"/>
              <a:gd name="connsiteX1" fmla="*/ 238125 w 1321594"/>
              <a:gd name="connsiteY1" fmla="*/ 95250 h 235744"/>
              <a:gd name="connsiteX2" fmla="*/ 107156 w 1321594"/>
              <a:gd name="connsiteY2" fmla="*/ 88107 h 235744"/>
              <a:gd name="connsiteX3" fmla="*/ 0 w 1321594"/>
              <a:gd name="connsiteY3" fmla="*/ 102394 h 235744"/>
              <a:gd name="connsiteX4" fmla="*/ 202406 w 1321594"/>
              <a:gd name="connsiteY4" fmla="*/ 223838 h 235744"/>
              <a:gd name="connsiteX5" fmla="*/ 271463 w 1321594"/>
              <a:gd name="connsiteY5" fmla="*/ 233363 h 235744"/>
              <a:gd name="connsiteX6" fmla="*/ 361950 w 1321594"/>
              <a:gd name="connsiteY6" fmla="*/ 235744 h 235744"/>
              <a:gd name="connsiteX7" fmla="*/ 471488 w 1321594"/>
              <a:gd name="connsiteY7" fmla="*/ 221457 h 235744"/>
              <a:gd name="connsiteX8" fmla="*/ 733425 w 1321594"/>
              <a:gd name="connsiteY8" fmla="*/ 180975 h 235744"/>
              <a:gd name="connsiteX9" fmla="*/ 1019175 w 1321594"/>
              <a:gd name="connsiteY9" fmla="*/ 145257 h 235744"/>
              <a:gd name="connsiteX10" fmla="*/ 1157288 w 1321594"/>
              <a:gd name="connsiteY10" fmla="*/ 140494 h 235744"/>
              <a:gd name="connsiteX11" fmla="*/ 1321594 w 1321594"/>
              <a:gd name="connsiteY11" fmla="*/ 54769 h 235744"/>
              <a:gd name="connsiteX12" fmla="*/ 1150144 w 1321594"/>
              <a:gd name="connsiteY12" fmla="*/ 0 h 235744"/>
              <a:gd name="connsiteX13" fmla="*/ 976313 w 1321594"/>
              <a:gd name="connsiteY13" fmla="*/ 21432 h 235744"/>
              <a:gd name="connsiteX14" fmla="*/ 640556 w 1321594"/>
              <a:gd name="connsiteY14" fmla="*/ 59532 h 235744"/>
              <a:gd name="connsiteX15" fmla="*/ 342900 w 1321594"/>
              <a:gd name="connsiteY15" fmla="*/ 85725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1594" h="235744">
                <a:moveTo>
                  <a:pt x="342900" y="85725"/>
                </a:moveTo>
                <a:lnTo>
                  <a:pt x="238125" y="95250"/>
                </a:lnTo>
                <a:lnTo>
                  <a:pt x="107156" y="88107"/>
                </a:lnTo>
                <a:lnTo>
                  <a:pt x="0" y="102394"/>
                </a:lnTo>
                <a:lnTo>
                  <a:pt x="202406" y="223838"/>
                </a:lnTo>
                <a:lnTo>
                  <a:pt x="271463" y="233363"/>
                </a:lnTo>
                <a:cubicBezTo>
                  <a:pt x="301625" y="234178"/>
                  <a:pt x="331777" y="235744"/>
                  <a:pt x="361950" y="235744"/>
                </a:cubicBezTo>
                <a:lnTo>
                  <a:pt x="471488" y="221457"/>
                </a:lnTo>
                <a:lnTo>
                  <a:pt x="733425" y="180975"/>
                </a:lnTo>
                <a:lnTo>
                  <a:pt x="1019175" y="145257"/>
                </a:lnTo>
                <a:lnTo>
                  <a:pt x="1157288" y="140494"/>
                </a:lnTo>
                <a:lnTo>
                  <a:pt x="1321594" y="54769"/>
                </a:lnTo>
                <a:lnTo>
                  <a:pt x="1150144" y="0"/>
                </a:lnTo>
                <a:lnTo>
                  <a:pt x="976313" y="21432"/>
                </a:lnTo>
                <a:lnTo>
                  <a:pt x="640556" y="59532"/>
                </a:lnTo>
                <a:lnTo>
                  <a:pt x="342900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E33678-D6B1-4D98-9F88-B8DE3E53385D}"/>
              </a:ext>
            </a:extLst>
          </p:cNvPr>
          <p:cNvSpPr/>
          <p:nvPr/>
        </p:nvSpPr>
        <p:spPr>
          <a:xfrm>
            <a:off x="5316539" y="3629025"/>
            <a:ext cx="1603375" cy="1176338"/>
          </a:xfrm>
          <a:custGeom>
            <a:avLst/>
            <a:gdLst>
              <a:gd name="connsiteX0" fmla="*/ 995363 w 1602582"/>
              <a:gd name="connsiteY0" fmla="*/ 392906 h 1176338"/>
              <a:gd name="connsiteX1" fmla="*/ 1109663 w 1602582"/>
              <a:gd name="connsiteY1" fmla="*/ 288131 h 1176338"/>
              <a:gd name="connsiteX2" fmla="*/ 1162050 w 1602582"/>
              <a:gd name="connsiteY2" fmla="*/ 238125 h 1176338"/>
              <a:gd name="connsiteX3" fmla="*/ 1190625 w 1602582"/>
              <a:gd name="connsiteY3" fmla="*/ 204788 h 1176338"/>
              <a:gd name="connsiteX4" fmla="*/ 1202532 w 1602582"/>
              <a:gd name="connsiteY4" fmla="*/ 185738 h 1176338"/>
              <a:gd name="connsiteX5" fmla="*/ 1207294 w 1602582"/>
              <a:gd name="connsiteY5" fmla="*/ 166688 h 1176338"/>
              <a:gd name="connsiteX6" fmla="*/ 1204913 w 1602582"/>
              <a:gd name="connsiteY6" fmla="*/ 142875 h 1176338"/>
              <a:gd name="connsiteX7" fmla="*/ 1190625 w 1602582"/>
              <a:gd name="connsiteY7" fmla="*/ 109538 h 1176338"/>
              <a:gd name="connsiteX8" fmla="*/ 1107282 w 1602582"/>
              <a:gd name="connsiteY8" fmla="*/ 0 h 1176338"/>
              <a:gd name="connsiteX9" fmla="*/ 1440657 w 1602582"/>
              <a:gd name="connsiteY9" fmla="*/ 45244 h 1176338"/>
              <a:gd name="connsiteX10" fmla="*/ 1483519 w 1602582"/>
              <a:gd name="connsiteY10" fmla="*/ 102394 h 1176338"/>
              <a:gd name="connsiteX11" fmla="*/ 1516857 w 1602582"/>
              <a:gd name="connsiteY11" fmla="*/ 133350 h 1176338"/>
              <a:gd name="connsiteX12" fmla="*/ 1554957 w 1602582"/>
              <a:gd name="connsiteY12" fmla="*/ 150019 h 1176338"/>
              <a:gd name="connsiteX13" fmla="*/ 1590675 w 1602582"/>
              <a:gd name="connsiteY13" fmla="*/ 178594 h 1176338"/>
              <a:gd name="connsiteX14" fmla="*/ 1602582 w 1602582"/>
              <a:gd name="connsiteY14" fmla="*/ 197644 h 1176338"/>
              <a:gd name="connsiteX15" fmla="*/ 1600200 w 1602582"/>
              <a:gd name="connsiteY15" fmla="*/ 216694 h 1176338"/>
              <a:gd name="connsiteX16" fmla="*/ 1588294 w 1602582"/>
              <a:gd name="connsiteY16" fmla="*/ 238125 h 1176338"/>
              <a:gd name="connsiteX17" fmla="*/ 1569244 w 1602582"/>
              <a:gd name="connsiteY17" fmla="*/ 257175 h 1176338"/>
              <a:gd name="connsiteX18" fmla="*/ 1495425 w 1602582"/>
              <a:gd name="connsiteY18" fmla="*/ 292894 h 1176338"/>
              <a:gd name="connsiteX19" fmla="*/ 1416844 w 1602582"/>
              <a:gd name="connsiteY19" fmla="*/ 316706 h 1176338"/>
              <a:gd name="connsiteX20" fmla="*/ 1328738 w 1602582"/>
              <a:gd name="connsiteY20" fmla="*/ 369094 h 1176338"/>
              <a:gd name="connsiteX21" fmla="*/ 1121569 w 1602582"/>
              <a:gd name="connsiteY21" fmla="*/ 540544 h 1176338"/>
              <a:gd name="connsiteX22" fmla="*/ 900113 w 1602582"/>
              <a:gd name="connsiteY22" fmla="*/ 685800 h 1176338"/>
              <a:gd name="connsiteX23" fmla="*/ 592932 w 1602582"/>
              <a:gd name="connsiteY23" fmla="*/ 883444 h 1176338"/>
              <a:gd name="connsiteX24" fmla="*/ 364332 w 1602582"/>
              <a:gd name="connsiteY24" fmla="*/ 1007269 h 1176338"/>
              <a:gd name="connsiteX25" fmla="*/ 157163 w 1602582"/>
              <a:gd name="connsiteY25" fmla="*/ 1116806 h 1176338"/>
              <a:gd name="connsiteX26" fmla="*/ 52388 w 1602582"/>
              <a:gd name="connsiteY26" fmla="*/ 1164431 h 1176338"/>
              <a:gd name="connsiteX27" fmla="*/ 23813 w 1602582"/>
              <a:gd name="connsiteY27" fmla="*/ 1176338 h 1176338"/>
              <a:gd name="connsiteX28" fmla="*/ 2382 w 1602582"/>
              <a:gd name="connsiteY28" fmla="*/ 1176338 h 1176338"/>
              <a:gd name="connsiteX29" fmla="*/ 0 w 1602582"/>
              <a:gd name="connsiteY29" fmla="*/ 1164431 h 1176338"/>
              <a:gd name="connsiteX30" fmla="*/ 9525 w 1602582"/>
              <a:gd name="connsiteY30" fmla="*/ 1119188 h 1176338"/>
              <a:gd name="connsiteX31" fmla="*/ 107157 w 1602582"/>
              <a:gd name="connsiteY31" fmla="*/ 1054894 h 1176338"/>
              <a:gd name="connsiteX32" fmla="*/ 319088 w 1602582"/>
              <a:gd name="connsiteY32" fmla="*/ 909638 h 1176338"/>
              <a:gd name="connsiteX33" fmla="*/ 611982 w 1602582"/>
              <a:gd name="connsiteY33" fmla="*/ 704850 h 1176338"/>
              <a:gd name="connsiteX34" fmla="*/ 995363 w 1602582"/>
              <a:gd name="connsiteY34" fmla="*/ 392906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2582" h="1176338">
                <a:moveTo>
                  <a:pt x="995363" y="392906"/>
                </a:moveTo>
                <a:lnTo>
                  <a:pt x="1109663" y="288131"/>
                </a:lnTo>
                <a:lnTo>
                  <a:pt x="1162050" y="238125"/>
                </a:lnTo>
                <a:lnTo>
                  <a:pt x="1190625" y="204788"/>
                </a:lnTo>
                <a:lnTo>
                  <a:pt x="1202532" y="185738"/>
                </a:lnTo>
                <a:lnTo>
                  <a:pt x="1207294" y="166688"/>
                </a:lnTo>
                <a:lnTo>
                  <a:pt x="1204913" y="142875"/>
                </a:lnTo>
                <a:lnTo>
                  <a:pt x="1190625" y="109538"/>
                </a:lnTo>
                <a:lnTo>
                  <a:pt x="1107282" y="0"/>
                </a:lnTo>
                <a:lnTo>
                  <a:pt x="1440657" y="45244"/>
                </a:lnTo>
                <a:lnTo>
                  <a:pt x="1483519" y="102394"/>
                </a:lnTo>
                <a:lnTo>
                  <a:pt x="1516857" y="133350"/>
                </a:lnTo>
                <a:lnTo>
                  <a:pt x="1554957" y="150019"/>
                </a:lnTo>
                <a:lnTo>
                  <a:pt x="1590675" y="178594"/>
                </a:lnTo>
                <a:lnTo>
                  <a:pt x="1602582" y="197644"/>
                </a:lnTo>
                <a:lnTo>
                  <a:pt x="1600200" y="216694"/>
                </a:lnTo>
                <a:lnTo>
                  <a:pt x="1588294" y="238125"/>
                </a:lnTo>
                <a:lnTo>
                  <a:pt x="1569244" y="257175"/>
                </a:lnTo>
                <a:lnTo>
                  <a:pt x="1495425" y="292894"/>
                </a:lnTo>
                <a:lnTo>
                  <a:pt x="1416844" y="316706"/>
                </a:lnTo>
                <a:lnTo>
                  <a:pt x="1328738" y="369094"/>
                </a:lnTo>
                <a:lnTo>
                  <a:pt x="1121569" y="540544"/>
                </a:lnTo>
                <a:lnTo>
                  <a:pt x="900113" y="685800"/>
                </a:lnTo>
                <a:lnTo>
                  <a:pt x="592932" y="883444"/>
                </a:lnTo>
                <a:lnTo>
                  <a:pt x="364332" y="1007269"/>
                </a:lnTo>
                <a:lnTo>
                  <a:pt x="157163" y="1116806"/>
                </a:lnTo>
                <a:lnTo>
                  <a:pt x="52388" y="1164431"/>
                </a:lnTo>
                <a:lnTo>
                  <a:pt x="23813" y="1176338"/>
                </a:lnTo>
                <a:lnTo>
                  <a:pt x="2382" y="1176338"/>
                </a:lnTo>
                <a:lnTo>
                  <a:pt x="0" y="1164431"/>
                </a:lnTo>
                <a:lnTo>
                  <a:pt x="9525" y="1119188"/>
                </a:lnTo>
                <a:lnTo>
                  <a:pt x="107157" y="1054894"/>
                </a:lnTo>
                <a:lnTo>
                  <a:pt x="319088" y="909638"/>
                </a:lnTo>
                <a:lnTo>
                  <a:pt x="611982" y="704850"/>
                </a:lnTo>
                <a:lnTo>
                  <a:pt x="995363" y="392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7E21625-3421-4528-B8B5-E59365ADA7D7}"/>
              </a:ext>
            </a:extLst>
          </p:cNvPr>
          <p:cNvSpPr/>
          <p:nvPr/>
        </p:nvSpPr>
        <p:spPr>
          <a:xfrm>
            <a:off x="6430963" y="3932238"/>
            <a:ext cx="304800" cy="1397000"/>
          </a:xfrm>
          <a:custGeom>
            <a:avLst/>
            <a:gdLst>
              <a:gd name="connsiteX0" fmla="*/ 80963 w 304800"/>
              <a:gd name="connsiteY0" fmla="*/ 576262 h 1397794"/>
              <a:gd name="connsiteX1" fmla="*/ 80963 w 304800"/>
              <a:gd name="connsiteY1" fmla="*/ 328612 h 1397794"/>
              <a:gd name="connsiteX2" fmla="*/ 76200 w 304800"/>
              <a:gd name="connsiteY2" fmla="*/ 285750 h 1397794"/>
              <a:gd name="connsiteX3" fmla="*/ 66675 w 304800"/>
              <a:gd name="connsiteY3" fmla="*/ 257175 h 1397794"/>
              <a:gd name="connsiteX4" fmla="*/ 45244 w 304800"/>
              <a:gd name="connsiteY4" fmla="*/ 223837 h 1397794"/>
              <a:gd name="connsiteX5" fmla="*/ 21432 w 304800"/>
              <a:gd name="connsiteY5" fmla="*/ 197644 h 1397794"/>
              <a:gd name="connsiteX6" fmla="*/ 0 w 304800"/>
              <a:gd name="connsiteY6" fmla="*/ 0 h 1397794"/>
              <a:gd name="connsiteX7" fmla="*/ 235744 w 304800"/>
              <a:gd name="connsiteY7" fmla="*/ 47625 h 1397794"/>
              <a:gd name="connsiteX8" fmla="*/ 261938 w 304800"/>
              <a:gd name="connsiteY8" fmla="*/ 78581 h 1397794"/>
              <a:gd name="connsiteX9" fmla="*/ 278607 w 304800"/>
              <a:gd name="connsiteY9" fmla="*/ 107156 h 1397794"/>
              <a:gd name="connsiteX10" fmla="*/ 292894 w 304800"/>
              <a:gd name="connsiteY10" fmla="*/ 147637 h 1397794"/>
              <a:gd name="connsiteX11" fmla="*/ 302419 w 304800"/>
              <a:gd name="connsiteY11" fmla="*/ 204787 h 1397794"/>
              <a:gd name="connsiteX12" fmla="*/ 302419 w 304800"/>
              <a:gd name="connsiteY12" fmla="*/ 319087 h 1397794"/>
              <a:gd name="connsiteX13" fmla="*/ 304800 w 304800"/>
              <a:gd name="connsiteY13" fmla="*/ 816769 h 1397794"/>
              <a:gd name="connsiteX14" fmla="*/ 304800 w 304800"/>
              <a:gd name="connsiteY14" fmla="*/ 1081087 h 1397794"/>
              <a:gd name="connsiteX15" fmla="*/ 304800 w 304800"/>
              <a:gd name="connsiteY15" fmla="*/ 1197769 h 1397794"/>
              <a:gd name="connsiteX16" fmla="*/ 285750 w 304800"/>
              <a:gd name="connsiteY16" fmla="*/ 1285875 h 1397794"/>
              <a:gd name="connsiteX17" fmla="*/ 266700 w 304800"/>
              <a:gd name="connsiteY17" fmla="*/ 1357312 h 1397794"/>
              <a:gd name="connsiteX18" fmla="*/ 254794 w 304800"/>
              <a:gd name="connsiteY18" fmla="*/ 1378744 h 1397794"/>
              <a:gd name="connsiteX19" fmla="*/ 230982 w 304800"/>
              <a:gd name="connsiteY19" fmla="*/ 1395412 h 1397794"/>
              <a:gd name="connsiteX20" fmla="*/ 207169 w 304800"/>
              <a:gd name="connsiteY20" fmla="*/ 1397794 h 1397794"/>
              <a:gd name="connsiteX21" fmla="*/ 180975 w 304800"/>
              <a:gd name="connsiteY21" fmla="*/ 1393031 h 1397794"/>
              <a:gd name="connsiteX22" fmla="*/ 157163 w 304800"/>
              <a:gd name="connsiteY22" fmla="*/ 1378744 h 1397794"/>
              <a:gd name="connsiteX23" fmla="*/ 142875 w 304800"/>
              <a:gd name="connsiteY23" fmla="*/ 1366837 h 1397794"/>
              <a:gd name="connsiteX24" fmla="*/ 59532 w 304800"/>
              <a:gd name="connsiteY24" fmla="*/ 1181100 h 1397794"/>
              <a:gd name="connsiteX25" fmla="*/ 28575 w 304800"/>
              <a:gd name="connsiteY25" fmla="*/ 1116806 h 1397794"/>
              <a:gd name="connsiteX26" fmla="*/ 23813 w 304800"/>
              <a:gd name="connsiteY26" fmla="*/ 1085850 h 1397794"/>
              <a:gd name="connsiteX27" fmla="*/ 30957 w 304800"/>
              <a:gd name="connsiteY27" fmla="*/ 1052512 h 1397794"/>
              <a:gd name="connsiteX28" fmla="*/ 54769 w 304800"/>
              <a:gd name="connsiteY28" fmla="*/ 971550 h 1397794"/>
              <a:gd name="connsiteX29" fmla="*/ 69057 w 304800"/>
              <a:gd name="connsiteY29" fmla="*/ 912019 h 1397794"/>
              <a:gd name="connsiteX30" fmla="*/ 78582 w 304800"/>
              <a:gd name="connsiteY30" fmla="*/ 838200 h 1397794"/>
              <a:gd name="connsiteX31" fmla="*/ 80963 w 304800"/>
              <a:gd name="connsiteY31" fmla="*/ 576262 h 13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4800" h="1397794">
                <a:moveTo>
                  <a:pt x="80963" y="576262"/>
                </a:moveTo>
                <a:lnTo>
                  <a:pt x="80963" y="328612"/>
                </a:lnTo>
                <a:lnTo>
                  <a:pt x="76200" y="285750"/>
                </a:lnTo>
                <a:lnTo>
                  <a:pt x="66675" y="257175"/>
                </a:lnTo>
                <a:lnTo>
                  <a:pt x="45244" y="223837"/>
                </a:lnTo>
                <a:lnTo>
                  <a:pt x="21432" y="197644"/>
                </a:lnTo>
                <a:lnTo>
                  <a:pt x="0" y="0"/>
                </a:lnTo>
                <a:lnTo>
                  <a:pt x="235744" y="47625"/>
                </a:lnTo>
                <a:lnTo>
                  <a:pt x="261938" y="78581"/>
                </a:lnTo>
                <a:lnTo>
                  <a:pt x="278607" y="107156"/>
                </a:lnTo>
                <a:lnTo>
                  <a:pt x="292894" y="147637"/>
                </a:lnTo>
                <a:lnTo>
                  <a:pt x="302419" y="204787"/>
                </a:lnTo>
                <a:lnTo>
                  <a:pt x="302419" y="319087"/>
                </a:lnTo>
                <a:cubicBezTo>
                  <a:pt x="303213" y="484981"/>
                  <a:pt x="304006" y="650875"/>
                  <a:pt x="304800" y="816769"/>
                </a:cubicBezTo>
                <a:lnTo>
                  <a:pt x="304800" y="1081087"/>
                </a:lnTo>
                <a:lnTo>
                  <a:pt x="304800" y="1197769"/>
                </a:lnTo>
                <a:lnTo>
                  <a:pt x="285750" y="1285875"/>
                </a:lnTo>
                <a:lnTo>
                  <a:pt x="266700" y="1357312"/>
                </a:lnTo>
                <a:lnTo>
                  <a:pt x="254794" y="1378744"/>
                </a:lnTo>
                <a:lnTo>
                  <a:pt x="230982" y="1395412"/>
                </a:lnTo>
                <a:lnTo>
                  <a:pt x="207169" y="1397794"/>
                </a:lnTo>
                <a:lnTo>
                  <a:pt x="180975" y="1393031"/>
                </a:lnTo>
                <a:lnTo>
                  <a:pt x="157163" y="1378744"/>
                </a:lnTo>
                <a:lnTo>
                  <a:pt x="142875" y="1366837"/>
                </a:lnTo>
                <a:lnTo>
                  <a:pt x="59532" y="1181100"/>
                </a:lnTo>
                <a:lnTo>
                  <a:pt x="28575" y="1116806"/>
                </a:lnTo>
                <a:lnTo>
                  <a:pt x="23813" y="1085850"/>
                </a:lnTo>
                <a:lnTo>
                  <a:pt x="30957" y="1052512"/>
                </a:lnTo>
                <a:lnTo>
                  <a:pt x="54769" y="971550"/>
                </a:lnTo>
                <a:lnTo>
                  <a:pt x="69057" y="912019"/>
                </a:lnTo>
                <a:lnTo>
                  <a:pt x="78582" y="838200"/>
                </a:lnTo>
                <a:cubicBezTo>
                  <a:pt x="79376" y="758031"/>
                  <a:pt x="80169" y="677863"/>
                  <a:pt x="80963" y="5762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4218795-68BF-45D8-9C2E-D52F181020E3}"/>
              </a:ext>
            </a:extLst>
          </p:cNvPr>
          <p:cNvSpPr/>
          <p:nvPr/>
        </p:nvSpPr>
        <p:spPr>
          <a:xfrm>
            <a:off x="6989764" y="3544888"/>
            <a:ext cx="758825" cy="825500"/>
          </a:xfrm>
          <a:custGeom>
            <a:avLst/>
            <a:gdLst>
              <a:gd name="connsiteX0" fmla="*/ 240506 w 759619"/>
              <a:gd name="connsiteY0" fmla="*/ 528638 h 823913"/>
              <a:gd name="connsiteX1" fmla="*/ 280987 w 759619"/>
              <a:gd name="connsiteY1" fmla="*/ 483394 h 823913"/>
              <a:gd name="connsiteX2" fmla="*/ 328612 w 759619"/>
              <a:gd name="connsiteY2" fmla="*/ 402432 h 823913"/>
              <a:gd name="connsiteX3" fmla="*/ 354806 w 759619"/>
              <a:gd name="connsiteY3" fmla="*/ 347663 h 823913"/>
              <a:gd name="connsiteX4" fmla="*/ 361950 w 759619"/>
              <a:gd name="connsiteY4" fmla="*/ 314325 h 823913"/>
              <a:gd name="connsiteX5" fmla="*/ 359569 w 759619"/>
              <a:gd name="connsiteY5" fmla="*/ 280988 h 823913"/>
              <a:gd name="connsiteX6" fmla="*/ 345281 w 759619"/>
              <a:gd name="connsiteY6" fmla="*/ 257175 h 823913"/>
              <a:gd name="connsiteX7" fmla="*/ 330994 w 759619"/>
              <a:gd name="connsiteY7" fmla="*/ 240507 h 823913"/>
              <a:gd name="connsiteX8" fmla="*/ 295275 w 759619"/>
              <a:gd name="connsiteY8" fmla="*/ 219075 h 823913"/>
              <a:gd name="connsiteX9" fmla="*/ 254794 w 759619"/>
              <a:gd name="connsiteY9" fmla="*/ 195263 h 823913"/>
              <a:gd name="connsiteX10" fmla="*/ 228600 w 759619"/>
              <a:gd name="connsiteY10" fmla="*/ 173832 h 823913"/>
              <a:gd name="connsiteX11" fmla="*/ 190500 w 759619"/>
              <a:gd name="connsiteY11" fmla="*/ 133350 h 823913"/>
              <a:gd name="connsiteX12" fmla="*/ 176212 w 759619"/>
              <a:gd name="connsiteY12" fmla="*/ 107157 h 823913"/>
              <a:gd name="connsiteX13" fmla="*/ 164306 w 759619"/>
              <a:gd name="connsiteY13" fmla="*/ 0 h 823913"/>
              <a:gd name="connsiteX14" fmla="*/ 333375 w 759619"/>
              <a:gd name="connsiteY14" fmla="*/ 126207 h 823913"/>
              <a:gd name="connsiteX15" fmla="*/ 352425 w 759619"/>
              <a:gd name="connsiteY15" fmla="*/ 157163 h 823913"/>
              <a:gd name="connsiteX16" fmla="*/ 371475 w 759619"/>
              <a:gd name="connsiteY16" fmla="*/ 169069 h 823913"/>
              <a:gd name="connsiteX17" fmla="*/ 423862 w 759619"/>
              <a:gd name="connsiteY17" fmla="*/ 176213 h 823913"/>
              <a:gd name="connsiteX18" fmla="*/ 533400 w 759619"/>
              <a:gd name="connsiteY18" fmla="*/ 202407 h 823913"/>
              <a:gd name="connsiteX19" fmla="*/ 654844 w 759619"/>
              <a:gd name="connsiteY19" fmla="*/ 250032 h 823913"/>
              <a:gd name="connsiteX20" fmla="*/ 721519 w 759619"/>
              <a:gd name="connsiteY20" fmla="*/ 288132 h 823913"/>
              <a:gd name="connsiteX21" fmla="*/ 742950 w 759619"/>
              <a:gd name="connsiteY21" fmla="*/ 307182 h 823913"/>
              <a:gd name="connsiteX22" fmla="*/ 757237 w 759619"/>
              <a:gd name="connsiteY22" fmla="*/ 335757 h 823913"/>
              <a:gd name="connsiteX23" fmla="*/ 759619 w 759619"/>
              <a:gd name="connsiteY23" fmla="*/ 359569 h 823913"/>
              <a:gd name="connsiteX24" fmla="*/ 752475 w 759619"/>
              <a:gd name="connsiteY24" fmla="*/ 388144 h 823913"/>
              <a:gd name="connsiteX25" fmla="*/ 728662 w 759619"/>
              <a:gd name="connsiteY25" fmla="*/ 421482 h 823913"/>
              <a:gd name="connsiteX26" fmla="*/ 545306 w 759619"/>
              <a:gd name="connsiteY26" fmla="*/ 516732 h 823913"/>
              <a:gd name="connsiteX27" fmla="*/ 230981 w 759619"/>
              <a:gd name="connsiteY27" fmla="*/ 702469 h 823913"/>
              <a:gd name="connsiteX28" fmla="*/ 80962 w 759619"/>
              <a:gd name="connsiteY28" fmla="*/ 785813 h 823913"/>
              <a:gd name="connsiteX29" fmla="*/ 0 w 759619"/>
              <a:gd name="connsiteY29" fmla="*/ 823913 h 823913"/>
              <a:gd name="connsiteX30" fmla="*/ 33337 w 759619"/>
              <a:gd name="connsiteY30" fmla="*/ 742950 h 823913"/>
              <a:gd name="connsiteX31" fmla="*/ 197644 w 759619"/>
              <a:gd name="connsiteY31" fmla="*/ 585788 h 823913"/>
              <a:gd name="connsiteX32" fmla="*/ 240506 w 759619"/>
              <a:gd name="connsiteY32" fmla="*/ 528638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9619" h="823913">
                <a:moveTo>
                  <a:pt x="240506" y="528638"/>
                </a:moveTo>
                <a:lnTo>
                  <a:pt x="280987" y="483394"/>
                </a:lnTo>
                <a:lnTo>
                  <a:pt x="328612" y="402432"/>
                </a:lnTo>
                <a:lnTo>
                  <a:pt x="354806" y="347663"/>
                </a:lnTo>
                <a:lnTo>
                  <a:pt x="361950" y="314325"/>
                </a:lnTo>
                <a:lnTo>
                  <a:pt x="359569" y="280988"/>
                </a:lnTo>
                <a:lnTo>
                  <a:pt x="345281" y="257175"/>
                </a:lnTo>
                <a:lnTo>
                  <a:pt x="330994" y="240507"/>
                </a:lnTo>
                <a:lnTo>
                  <a:pt x="295275" y="219075"/>
                </a:lnTo>
                <a:lnTo>
                  <a:pt x="254794" y="195263"/>
                </a:lnTo>
                <a:lnTo>
                  <a:pt x="228600" y="173832"/>
                </a:lnTo>
                <a:lnTo>
                  <a:pt x="190500" y="133350"/>
                </a:lnTo>
                <a:lnTo>
                  <a:pt x="176212" y="107157"/>
                </a:lnTo>
                <a:lnTo>
                  <a:pt x="164306" y="0"/>
                </a:lnTo>
                <a:lnTo>
                  <a:pt x="333375" y="126207"/>
                </a:lnTo>
                <a:lnTo>
                  <a:pt x="352425" y="157163"/>
                </a:lnTo>
                <a:lnTo>
                  <a:pt x="371475" y="169069"/>
                </a:lnTo>
                <a:lnTo>
                  <a:pt x="423862" y="176213"/>
                </a:lnTo>
                <a:lnTo>
                  <a:pt x="533400" y="202407"/>
                </a:lnTo>
                <a:lnTo>
                  <a:pt x="654844" y="250032"/>
                </a:lnTo>
                <a:lnTo>
                  <a:pt x="721519" y="288132"/>
                </a:lnTo>
                <a:lnTo>
                  <a:pt x="742950" y="307182"/>
                </a:lnTo>
                <a:lnTo>
                  <a:pt x="757237" y="335757"/>
                </a:lnTo>
                <a:lnTo>
                  <a:pt x="759619" y="359569"/>
                </a:lnTo>
                <a:lnTo>
                  <a:pt x="752475" y="388144"/>
                </a:lnTo>
                <a:lnTo>
                  <a:pt x="728662" y="421482"/>
                </a:lnTo>
                <a:lnTo>
                  <a:pt x="545306" y="516732"/>
                </a:lnTo>
                <a:lnTo>
                  <a:pt x="230981" y="702469"/>
                </a:lnTo>
                <a:lnTo>
                  <a:pt x="80962" y="785813"/>
                </a:lnTo>
                <a:lnTo>
                  <a:pt x="0" y="823913"/>
                </a:lnTo>
                <a:lnTo>
                  <a:pt x="33337" y="742950"/>
                </a:lnTo>
                <a:lnTo>
                  <a:pt x="197644" y="585788"/>
                </a:lnTo>
                <a:lnTo>
                  <a:pt x="240506" y="5286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C6ED47C-C8F0-4548-A4DD-FCE1446D2539}"/>
              </a:ext>
            </a:extLst>
          </p:cNvPr>
          <p:cNvSpPr/>
          <p:nvPr/>
        </p:nvSpPr>
        <p:spPr>
          <a:xfrm>
            <a:off x="6627814" y="4238625"/>
            <a:ext cx="1247775" cy="915988"/>
          </a:xfrm>
          <a:custGeom>
            <a:avLst/>
            <a:gdLst>
              <a:gd name="connsiteX0" fmla="*/ 492919 w 1247775"/>
              <a:gd name="connsiteY0" fmla="*/ 280988 h 916781"/>
              <a:gd name="connsiteX1" fmla="*/ 381000 w 1247775"/>
              <a:gd name="connsiteY1" fmla="*/ 204788 h 916781"/>
              <a:gd name="connsiteX2" fmla="*/ 292894 w 1247775"/>
              <a:gd name="connsiteY2" fmla="*/ 150019 h 916781"/>
              <a:gd name="connsiteX3" fmla="*/ 202406 w 1247775"/>
              <a:gd name="connsiteY3" fmla="*/ 100013 h 916781"/>
              <a:gd name="connsiteX4" fmla="*/ 109537 w 1247775"/>
              <a:gd name="connsiteY4" fmla="*/ 59531 h 916781"/>
              <a:gd name="connsiteX5" fmla="*/ 0 w 1247775"/>
              <a:gd name="connsiteY5" fmla="*/ 7144 h 916781"/>
              <a:gd name="connsiteX6" fmla="*/ 121444 w 1247775"/>
              <a:gd name="connsiteY6" fmla="*/ 0 h 916781"/>
              <a:gd name="connsiteX7" fmla="*/ 197644 w 1247775"/>
              <a:gd name="connsiteY7" fmla="*/ 4763 h 916781"/>
              <a:gd name="connsiteX8" fmla="*/ 266700 w 1247775"/>
              <a:gd name="connsiteY8" fmla="*/ 19050 h 916781"/>
              <a:gd name="connsiteX9" fmla="*/ 335756 w 1247775"/>
              <a:gd name="connsiteY9" fmla="*/ 42863 h 916781"/>
              <a:gd name="connsiteX10" fmla="*/ 407194 w 1247775"/>
              <a:gd name="connsiteY10" fmla="*/ 64294 h 916781"/>
              <a:gd name="connsiteX11" fmla="*/ 497681 w 1247775"/>
              <a:gd name="connsiteY11" fmla="*/ 100013 h 916781"/>
              <a:gd name="connsiteX12" fmla="*/ 583406 w 1247775"/>
              <a:gd name="connsiteY12" fmla="*/ 140494 h 916781"/>
              <a:gd name="connsiteX13" fmla="*/ 714375 w 1247775"/>
              <a:gd name="connsiteY13" fmla="*/ 207169 h 916781"/>
              <a:gd name="connsiteX14" fmla="*/ 790575 w 1247775"/>
              <a:gd name="connsiteY14" fmla="*/ 257175 h 916781"/>
              <a:gd name="connsiteX15" fmla="*/ 873919 w 1247775"/>
              <a:gd name="connsiteY15" fmla="*/ 309563 h 916781"/>
              <a:gd name="connsiteX16" fmla="*/ 957262 w 1247775"/>
              <a:gd name="connsiteY16" fmla="*/ 373856 h 916781"/>
              <a:gd name="connsiteX17" fmla="*/ 1038225 w 1247775"/>
              <a:gd name="connsiteY17" fmla="*/ 447675 h 916781"/>
              <a:gd name="connsiteX18" fmla="*/ 1100137 w 1247775"/>
              <a:gd name="connsiteY18" fmla="*/ 519113 h 916781"/>
              <a:gd name="connsiteX19" fmla="*/ 1150144 w 1247775"/>
              <a:gd name="connsiteY19" fmla="*/ 581025 h 916781"/>
              <a:gd name="connsiteX20" fmla="*/ 1195387 w 1247775"/>
              <a:gd name="connsiteY20" fmla="*/ 652463 h 916781"/>
              <a:gd name="connsiteX21" fmla="*/ 1228725 w 1247775"/>
              <a:gd name="connsiteY21" fmla="*/ 723900 h 916781"/>
              <a:gd name="connsiteX22" fmla="*/ 1245394 w 1247775"/>
              <a:gd name="connsiteY22" fmla="*/ 792956 h 916781"/>
              <a:gd name="connsiteX23" fmla="*/ 1247775 w 1247775"/>
              <a:gd name="connsiteY23" fmla="*/ 833438 h 916781"/>
              <a:gd name="connsiteX24" fmla="*/ 1235869 w 1247775"/>
              <a:gd name="connsiteY24" fmla="*/ 881063 h 916781"/>
              <a:gd name="connsiteX25" fmla="*/ 1219200 w 1247775"/>
              <a:gd name="connsiteY25" fmla="*/ 909638 h 916781"/>
              <a:gd name="connsiteX26" fmla="*/ 1195387 w 1247775"/>
              <a:gd name="connsiteY26" fmla="*/ 916781 h 916781"/>
              <a:gd name="connsiteX27" fmla="*/ 1166812 w 1247775"/>
              <a:gd name="connsiteY27" fmla="*/ 909638 h 916781"/>
              <a:gd name="connsiteX28" fmla="*/ 1123950 w 1247775"/>
              <a:gd name="connsiteY28" fmla="*/ 881063 h 916781"/>
              <a:gd name="connsiteX29" fmla="*/ 1057275 w 1247775"/>
              <a:gd name="connsiteY29" fmla="*/ 807244 h 916781"/>
              <a:gd name="connsiteX30" fmla="*/ 990600 w 1247775"/>
              <a:gd name="connsiteY30" fmla="*/ 733425 h 916781"/>
              <a:gd name="connsiteX31" fmla="*/ 904875 w 1247775"/>
              <a:gd name="connsiteY31" fmla="*/ 640556 h 916781"/>
              <a:gd name="connsiteX32" fmla="*/ 809625 w 1247775"/>
              <a:gd name="connsiteY32" fmla="*/ 545306 h 916781"/>
              <a:gd name="connsiteX33" fmla="*/ 716756 w 1247775"/>
              <a:gd name="connsiteY33" fmla="*/ 445294 h 916781"/>
              <a:gd name="connsiteX34" fmla="*/ 631031 w 1247775"/>
              <a:gd name="connsiteY34" fmla="*/ 381000 h 916781"/>
              <a:gd name="connsiteX35" fmla="*/ 492919 w 1247775"/>
              <a:gd name="connsiteY35" fmla="*/ 280988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7775" h="916781">
                <a:moveTo>
                  <a:pt x="492919" y="280988"/>
                </a:moveTo>
                <a:lnTo>
                  <a:pt x="381000" y="204788"/>
                </a:lnTo>
                <a:lnTo>
                  <a:pt x="292894" y="150019"/>
                </a:lnTo>
                <a:lnTo>
                  <a:pt x="202406" y="100013"/>
                </a:lnTo>
                <a:lnTo>
                  <a:pt x="109537" y="59531"/>
                </a:lnTo>
                <a:lnTo>
                  <a:pt x="0" y="7144"/>
                </a:lnTo>
                <a:lnTo>
                  <a:pt x="121444" y="0"/>
                </a:lnTo>
                <a:lnTo>
                  <a:pt x="197644" y="4763"/>
                </a:lnTo>
                <a:lnTo>
                  <a:pt x="266700" y="19050"/>
                </a:lnTo>
                <a:lnTo>
                  <a:pt x="335756" y="42863"/>
                </a:lnTo>
                <a:lnTo>
                  <a:pt x="407194" y="64294"/>
                </a:lnTo>
                <a:lnTo>
                  <a:pt x="497681" y="100013"/>
                </a:lnTo>
                <a:lnTo>
                  <a:pt x="583406" y="140494"/>
                </a:lnTo>
                <a:lnTo>
                  <a:pt x="714375" y="207169"/>
                </a:lnTo>
                <a:lnTo>
                  <a:pt x="790575" y="257175"/>
                </a:lnTo>
                <a:lnTo>
                  <a:pt x="873919" y="309563"/>
                </a:lnTo>
                <a:lnTo>
                  <a:pt x="957262" y="373856"/>
                </a:lnTo>
                <a:lnTo>
                  <a:pt x="1038225" y="447675"/>
                </a:lnTo>
                <a:lnTo>
                  <a:pt x="1100137" y="519113"/>
                </a:lnTo>
                <a:lnTo>
                  <a:pt x="1150144" y="581025"/>
                </a:lnTo>
                <a:lnTo>
                  <a:pt x="1195387" y="652463"/>
                </a:lnTo>
                <a:lnTo>
                  <a:pt x="1228725" y="723900"/>
                </a:lnTo>
                <a:lnTo>
                  <a:pt x="1245394" y="792956"/>
                </a:lnTo>
                <a:lnTo>
                  <a:pt x="1247775" y="833438"/>
                </a:lnTo>
                <a:lnTo>
                  <a:pt x="1235869" y="881063"/>
                </a:lnTo>
                <a:lnTo>
                  <a:pt x="1219200" y="909638"/>
                </a:lnTo>
                <a:lnTo>
                  <a:pt x="1195387" y="916781"/>
                </a:lnTo>
                <a:lnTo>
                  <a:pt x="1166812" y="909638"/>
                </a:lnTo>
                <a:lnTo>
                  <a:pt x="1123950" y="881063"/>
                </a:lnTo>
                <a:lnTo>
                  <a:pt x="1057275" y="807244"/>
                </a:lnTo>
                <a:lnTo>
                  <a:pt x="990600" y="733425"/>
                </a:lnTo>
                <a:lnTo>
                  <a:pt x="904875" y="640556"/>
                </a:lnTo>
                <a:lnTo>
                  <a:pt x="809625" y="545306"/>
                </a:lnTo>
                <a:lnTo>
                  <a:pt x="716756" y="445294"/>
                </a:lnTo>
                <a:lnTo>
                  <a:pt x="631031" y="381000"/>
                </a:lnTo>
                <a:lnTo>
                  <a:pt x="492919" y="2809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4042384-5276-4410-A5A0-0F0430F8622D}"/>
              </a:ext>
            </a:extLst>
          </p:cNvPr>
          <p:cNvSpPr/>
          <p:nvPr/>
        </p:nvSpPr>
        <p:spPr>
          <a:xfrm>
            <a:off x="4030663" y="4538663"/>
            <a:ext cx="989012" cy="666750"/>
          </a:xfrm>
          <a:custGeom>
            <a:avLst/>
            <a:gdLst>
              <a:gd name="connsiteX0" fmla="*/ 261938 w 988219"/>
              <a:gd name="connsiteY0" fmla="*/ 414337 h 666750"/>
              <a:gd name="connsiteX1" fmla="*/ 400050 w 988219"/>
              <a:gd name="connsiteY1" fmla="*/ 319087 h 666750"/>
              <a:gd name="connsiteX2" fmla="*/ 504825 w 988219"/>
              <a:gd name="connsiteY2" fmla="*/ 250031 h 666750"/>
              <a:gd name="connsiteX3" fmla="*/ 600075 w 988219"/>
              <a:gd name="connsiteY3" fmla="*/ 188118 h 666750"/>
              <a:gd name="connsiteX4" fmla="*/ 633413 w 988219"/>
              <a:gd name="connsiteY4" fmla="*/ 166687 h 666750"/>
              <a:gd name="connsiteX5" fmla="*/ 647700 w 988219"/>
              <a:gd name="connsiteY5" fmla="*/ 152400 h 666750"/>
              <a:gd name="connsiteX6" fmla="*/ 657225 w 988219"/>
              <a:gd name="connsiteY6" fmla="*/ 130968 h 666750"/>
              <a:gd name="connsiteX7" fmla="*/ 661988 w 988219"/>
              <a:gd name="connsiteY7" fmla="*/ 104775 h 666750"/>
              <a:gd name="connsiteX8" fmla="*/ 664369 w 988219"/>
              <a:gd name="connsiteY8" fmla="*/ 76200 h 666750"/>
              <a:gd name="connsiteX9" fmla="*/ 652463 w 988219"/>
              <a:gd name="connsiteY9" fmla="*/ 0 h 666750"/>
              <a:gd name="connsiteX10" fmla="*/ 976313 w 988219"/>
              <a:gd name="connsiteY10" fmla="*/ 161925 h 666750"/>
              <a:gd name="connsiteX11" fmla="*/ 988219 w 988219"/>
              <a:gd name="connsiteY11" fmla="*/ 207168 h 666750"/>
              <a:gd name="connsiteX12" fmla="*/ 981075 w 988219"/>
              <a:gd name="connsiteY12" fmla="*/ 240506 h 666750"/>
              <a:gd name="connsiteX13" fmla="*/ 957263 w 988219"/>
              <a:gd name="connsiteY13" fmla="*/ 283368 h 666750"/>
              <a:gd name="connsiteX14" fmla="*/ 921544 w 988219"/>
              <a:gd name="connsiteY14" fmla="*/ 323850 h 666750"/>
              <a:gd name="connsiteX15" fmla="*/ 738188 w 988219"/>
              <a:gd name="connsiteY15" fmla="*/ 395287 h 666750"/>
              <a:gd name="connsiteX16" fmla="*/ 447675 w 988219"/>
              <a:gd name="connsiteY16" fmla="*/ 502443 h 666750"/>
              <a:gd name="connsiteX17" fmla="*/ 197644 w 988219"/>
              <a:gd name="connsiteY17" fmla="*/ 588168 h 666750"/>
              <a:gd name="connsiteX18" fmla="*/ 157163 w 988219"/>
              <a:gd name="connsiteY18" fmla="*/ 611981 h 666750"/>
              <a:gd name="connsiteX19" fmla="*/ 128588 w 988219"/>
              <a:gd name="connsiteY19" fmla="*/ 638175 h 666750"/>
              <a:gd name="connsiteX20" fmla="*/ 111919 w 988219"/>
              <a:gd name="connsiteY20" fmla="*/ 666750 h 666750"/>
              <a:gd name="connsiteX21" fmla="*/ 0 w 988219"/>
              <a:gd name="connsiteY21" fmla="*/ 592931 h 666750"/>
              <a:gd name="connsiteX22" fmla="*/ 116682 w 988219"/>
              <a:gd name="connsiteY22" fmla="*/ 516731 h 666750"/>
              <a:gd name="connsiteX23" fmla="*/ 261938 w 988219"/>
              <a:gd name="connsiteY23" fmla="*/ 414337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8219" h="666750">
                <a:moveTo>
                  <a:pt x="261938" y="414337"/>
                </a:moveTo>
                <a:lnTo>
                  <a:pt x="400050" y="319087"/>
                </a:lnTo>
                <a:lnTo>
                  <a:pt x="504825" y="250031"/>
                </a:lnTo>
                <a:lnTo>
                  <a:pt x="600075" y="188118"/>
                </a:lnTo>
                <a:lnTo>
                  <a:pt x="633413" y="166687"/>
                </a:lnTo>
                <a:lnTo>
                  <a:pt x="647700" y="152400"/>
                </a:lnTo>
                <a:lnTo>
                  <a:pt x="657225" y="130968"/>
                </a:lnTo>
                <a:lnTo>
                  <a:pt x="661988" y="104775"/>
                </a:lnTo>
                <a:lnTo>
                  <a:pt x="664369" y="76200"/>
                </a:lnTo>
                <a:lnTo>
                  <a:pt x="652463" y="0"/>
                </a:lnTo>
                <a:lnTo>
                  <a:pt x="976313" y="161925"/>
                </a:lnTo>
                <a:lnTo>
                  <a:pt x="988219" y="207168"/>
                </a:lnTo>
                <a:lnTo>
                  <a:pt x="981075" y="240506"/>
                </a:lnTo>
                <a:lnTo>
                  <a:pt x="957263" y="283368"/>
                </a:lnTo>
                <a:lnTo>
                  <a:pt x="921544" y="323850"/>
                </a:lnTo>
                <a:lnTo>
                  <a:pt x="738188" y="395287"/>
                </a:lnTo>
                <a:lnTo>
                  <a:pt x="447675" y="502443"/>
                </a:lnTo>
                <a:lnTo>
                  <a:pt x="197644" y="588168"/>
                </a:lnTo>
                <a:lnTo>
                  <a:pt x="157163" y="611981"/>
                </a:lnTo>
                <a:lnTo>
                  <a:pt x="128588" y="638175"/>
                </a:lnTo>
                <a:lnTo>
                  <a:pt x="111919" y="666750"/>
                </a:lnTo>
                <a:lnTo>
                  <a:pt x="0" y="592931"/>
                </a:lnTo>
                <a:lnTo>
                  <a:pt x="116682" y="516731"/>
                </a:lnTo>
                <a:lnTo>
                  <a:pt x="261938" y="4143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2DF2457-F243-482E-827C-DE799DEB93F6}"/>
              </a:ext>
            </a:extLst>
          </p:cNvPr>
          <p:cNvSpPr/>
          <p:nvPr/>
        </p:nvSpPr>
        <p:spPr>
          <a:xfrm>
            <a:off x="3894139" y="5108576"/>
            <a:ext cx="4605337" cy="866775"/>
          </a:xfrm>
          <a:custGeom>
            <a:avLst/>
            <a:gdLst>
              <a:gd name="connsiteX0" fmla="*/ 1665911 w 4605318"/>
              <a:gd name="connsiteY0" fmla="*/ 248035 h 866273"/>
              <a:gd name="connsiteX1" fmla="*/ 1447492 w 4605318"/>
              <a:gd name="connsiteY1" fmla="*/ 207313 h 866273"/>
              <a:gd name="connsiteX2" fmla="*/ 1225370 w 4605318"/>
              <a:gd name="connsiteY2" fmla="*/ 166591 h 866273"/>
              <a:gd name="connsiteX3" fmla="*/ 995845 w 4605318"/>
              <a:gd name="connsiteY3" fmla="*/ 122166 h 866273"/>
              <a:gd name="connsiteX4" fmla="*/ 855168 w 4605318"/>
              <a:gd name="connsiteY4" fmla="*/ 99954 h 866273"/>
              <a:gd name="connsiteX5" fmla="*/ 692279 w 4605318"/>
              <a:gd name="connsiteY5" fmla="*/ 88848 h 866273"/>
              <a:gd name="connsiteX6" fmla="*/ 540496 w 4605318"/>
              <a:gd name="connsiteY6" fmla="*/ 88848 h 866273"/>
              <a:gd name="connsiteX7" fmla="*/ 388713 w 4605318"/>
              <a:gd name="connsiteY7" fmla="*/ 103656 h 866273"/>
              <a:gd name="connsiteX8" fmla="*/ 325778 w 4605318"/>
              <a:gd name="connsiteY8" fmla="*/ 107358 h 866273"/>
              <a:gd name="connsiteX9" fmla="*/ 288758 w 4605318"/>
              <a:gd name="connsiteY9" fmla="*/ 99954 h 866273"/>
              <a:gd name="connsiteX10" fmla="*/ 262844 w 4605318"/>
              <a:gd name="connsiteY10" fmla="*/ 85146 h 866273"/>
              <a:gd name="connsiteX11" fmla="*/ 262844 w 4605318"/>
              <a:gd name="connsiteY11" fmla="*/ 0 h 866273"/>
              <a:gd name="connsiteX12" fmla="*/ 173995 w 4605318"/>
              <a:gd name="connsiteY12" fmla="*/ 0 h 866273"/>
              <a:gd name="connsiteX13" fmla="*/ 96253 w 4605318"/>
              <a:gd name="connsiteY13" fmla="*/ 44424 h 866273"/>
              <a:gd name="connsiteX14" fmla="*/ 44424 w 4605318"/>
              <a:gd name="connsiteY14" fmla="*/ 88848 h 866273"/>
              <a:gd name="connsiteX15" fmla="*/ 14808 w 4605318"/>
              <a:gd name="connsiteY15" fmla="*/ 129570 h 866273"/>
              <a:gd name="connsiteX16" fmla="*/ 0 w 4605318"/>
              <a:gd name="connsiteY16" fmla="*/ 188803 h 866273"/>
              <a:gd name="connsiteX17" fmla="*/ 3702 w 4605318"/>
              <a:gd name="connsiteY17" fmla="*/ 251737 h 866273"/>
              <a:gd name="connsiteX18" fmla="*/ 11106 w 4605318"/>
              <a:gd name="connsiteY18" fmla="*/ 288757 h 866273"/>
              <a:gd name="connsiteX19" fmla="*/ 25914 w 4605318"/>
              <a:gd name="connsiteY19" fmla="*/ 318374 h 866273"/>
              <a:gd name="connsiteX20" fmla="*/ 51828 w 4605318"/>
              <a:gd name="connsiteY20" fmla="*/ 333182 h 866273"/>
              <a:gd name="connsiteX21" fmla="*/ 96253 w 4605318"/>
              <a:gd name="connsiteY21" fmla="*/ 329480 h 866273"/>
              <a:gd name="connsiteX22" fmla="*/ 170293 w 4605318"/>
              <a:gd name="connsiteY22" fmla="*/ 303566 h 866273"/>
              <a:gd name="connsiteX23" fmla="*/ 285056 w 4605318"/>
              <a:gd name="connsiteY23" fmla="*/ 273949 h 866273"/>
              <a:gd name="connsiteX24" fmla="*/ 388713 w 4605318"/>
              <a:gd name="connsiteY24" fmla="*/ 262843 h 866273"/>
              <a:gd name="connsiteX25" fmla="*/ 570112 w 4605318"/>
              <a:gd name="connsiteY25" fmla="*/ 266545 h 866273"/>
              <a:gd name="connsiteX26" fmla="*/ 836658 w 4605318"/>
              <a:gd name="connsiteY26" fmla="*/ 296161 h 866273"/>
              <a:gd name="connsiteX27" fmla="*/ 1217966 w 4605318"/>
              <a:gd name="connsiteY27" fmla="*/ 355394 h 866273"/>
              <a:gd name="connsiteX28" fmla="*/ 1547446 w 4605318"/>
              <a:gd name="connsiteY28" fmla="*/ 425732 h 866273"/>
              <a:gd name="connsiteX29" fmla="*/ 2054624 w 4605318"/>
              <a:gd name="connsiteY29" fmla="*/ 544197 h 866273"/>
              <a:gd name="connsiteX30" fmla="*/ 2284149 w 4605318"/>
              <a:gd name="connsiteY30" fmla="*/ 603429 h 866273"/>
              <a:gd name="connsiteX31" fmla="*/ 2528483 w 4605318"/>
              <a:gd name="connsiteY31" fmla="*/ 662662 h 866273"/>
              <a:gd name="connsiteX32" fmla="*/ 2761710 w 4605318"/>
              <a:gd name="connsiteY32" fmla="*/ 718192 h 866273"/>
              <a:gd name="connsiteX33" fmla="*/ 3035660 w 4605318"/>
              <a:gd name="connsiteY33" fmla="*/ 784829 h 866273"/>
              <a:gd name="connsiteX34" fmla="*/ 3291100 w 4605318"/>
              <a:gd name="connsiteY34" fmla="*/ 851465 h 866273"/>
              <a:gd name="connsiteX35" fmla="*/ 3354034 w 4605318"/>
              <a:gd name="connsiteY35" fmla="*/ 866273 h 866273"/>
              <a:gd name="connsiteX36" fmla="*/ 3435479 w 4605318"/>
              <a:gd name="connsiteY36" fmla="*/ 862571 h 866273"/>
              <a:gd name="connsiteX37" fmla="*/ 3683514 w 4605318"/>
              <a:gd name="connsiteY37" fmla="*/ 810743 h 866273"/>
              <a:gd name="connsiteX38" fmla="*/ 3998186 w 4605318"/>
              <a:gd name="connsiteY38" fmla="*/ 729298 h 866273"/>
              <a:gd name="connsiteX39" fmla="*/ 4309156 w 4605318"/>
              <a:gd name="connsiteY39" fmla="*/ 640450 h 866273"/>
              <a:gd name="connsiteX40" fmla="*/ 4538682 w 4605318"/>
              <a:gd name="connsiteY40" fmla="*/ 577515 h 866273"/>
              <a:gd name="connsiteX41" fmla="*/ 4597914 w 4605318"/>
              <a:gd name="connsiteY41" fmla="*/ 551601 h 866273"/>
              <a:gd name="connsiteX42" fmla="*/ 4605318 w 4605318"/>
              <a:gd name="connsiteY42" fmla="*/ 525687 h 866273"/>
              <a:gd name="connsiteX43" fmla="*/ 4594212 w 4605318"/>
              <a:gd name="connsiteY43" fmla="*/ 510879 h 866273"/>
              <a:gd name="connsiteX44" fmla="*/ 4553490 w 4605318"/>
              <a:gd name="connsiteY44" fmla="*/ 492369 h 866273"/>
              <a:gd name="connsiteX45" fmla="*/ 4442429 w 4605318"/>
              <a:gd name="connsiteY45" fmla="*/ 484965 h 866273"/>
              <a:gd name="connsiteX46" fmla="*/ 3916742 w 4605318"/>
              <a:gd name="connsiteY46" fmla="*/ 477561 h 866273"/>
              <a:gd name="connsiteX47" fmla="*/ 3520625 w 4605318"/>
              <a:gd name="connsiteY47" fmla="*/ 466455 h 866273"/>
              <a:gd name="connsiteX48" fmla="*/ 3043064 w 4605318"/>
              <a:gd name="connsiteY48" fmla="*/ 440540 h 866273"/>
              <a:gd name="connsiteX49" fmla="*/ 2458144 w 4605318"/>
              <a:gd name="connsiteY49" fmla="*/ 370202 h 866273"/>
              <a:gd name="connsiteX50" fmla="*/ 1891734 w 4605318"/>
              <a:gd name="connsiteY50" fmla="*/ 285055 h 866273"/>
              <a:gd name="connsiteX51" fmla="*/ 1665911 w 4605318"/>
              <a:gd name="connsiteY51" fmla="*/ 248035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5318" h="866273">
                <a:moveTo>
                  <a:pt x="1665911" y="248035"/>
                </a:moveTo>
                <a:lnTo>
                  <a:pt x="1447492" y="207313"/>
                </a:lnTo>
                <a:lnTo>
                  <a:pt x="1225370" y="166591"/>
                </a:lnTo>
                <a:lnTo>
                  <a:pt x="995845" y="122166"/>
                </a:lnTo>
                <a:lnTo>
                  <a:pt x="855168" y="99954"/>
                </a:lnTo>
                <a:lnTo>
                  <a:pt x="692279" y="88848"/>
                </a:lnTo>
                <a:lnTo>
                  <a:pt x="540496" y="88848"/>
                </a:lnTo>
                <a:lnTo>
                  <a:pt x="388713" y="103656"/>
                </a:lnTo>
                <a:lnTo>
                  <a:pt x="325778" y="107358"/>
                </a:lnTo>
                <a:lnTo>
                  <a:pt x="288758" y="99954"/>
                </a:lnTo>
                <a:lnTo>
                  <a:pt x="262844" y="85146"/>
                </a:lnTo>
                <a:lnTo>
                  <a:pt x="262844" y="0"/>
                </a:lnTo>
                <a:lnTo>
                  <a:pt x="173995" y="0"/>
                </a:lnTo>
                <a:lnTo>
                  <a:pt x="96253" y="44424"/>
                </a:lnTo>
                <a:lnTo>
                  <a:pt x="44424" y="88848"/>
                </a:lnTo>
                <a:lnTo>
                  <a:pt x="14808" y="129570"/>
                </a:lnTo>
                <a:lnTo>
                  <a:pt x="0" y="188803"/>
                </a:lnTo>
                <a:lnTo>
                  <a:pt x="3702" y="251737"/>
                </a:lnTo>
                <a:lnTo>
                  <a:pt x="11106" y="288757"/>
                </a:lnTo>
                <a:lnTo>
                  <a:pt x="25914" y="318374"/>
                </a:lnTo>
                <a:lnTo>
                  <a:pt x="51828" y="333182"/>
                </a:lnTo>
                <a:lnTo>
                  <a:pt x="96253" y="329480"/>
                </a:lnTo>
                <a:lnTo>
                  <a:pt x="170293" y="303566"/>
                </a:lnTo>
                <a:lnTo>
                  <a:pt x="285056" y="273949"/>
                </a:lnTo>
                <a:lnTo>
                  <a:pt x="388713" y="262843"/>
                </a:lnTo>
                <a:lnTo>
                  <a:pt x="570112" y="266545"/>
                </a:lnTo>
                <a:lnTo>
                  <a:pt x="836658" y="296161"/>
                </a:lnTo>
                <a:lnTo>
                  <a:pt x="1217966" y="355394"/>
                </a:lnTo>
                <a:lnTo>
                  <a:pt x="1547446" y="425732"/>
                </a:lnTo>
                <a:lnTo>
                  <a:pt x="2054624" y="544197"/>
                </a:lnTo>
                <a:lnTo>
                  <a:pt x="2284149" y="603429"/>
                </a:lnTo>
                <a:lnTo>
                  <a:pt x="2528483" y="662662"/>
                </a:lnTo>
                <a:lnTo>
                  <a:pt x="2761710" y="718192"/>
                </a:lnTo>
                <a:lnTo>
                  <a:pt x="3035660" y="784829"/>
                </a:lnTo>
                <a:lnTo>
                  <a:pt x="3291100" y="851465"/>
                </a:lnTo>
                <a:lnTo>
                  <a:pt x="3354034" y="866273"/>
                </a:lnTo>
                <a:lnTo>
                  <a:pt x="3435479" y="862571"/>
                </a:lnTo>
                <a:lnTo>
                  <a:pt x="3683514" y="810743"/>
                </a:lnTo>
                <a:lnTo>
                  <a:pt x="3998186" y="729298"/>
                </a:lnTo>
                <a:lnTo>
                  <a:pt x="4309156" y="640450"/>
                </a:lnTo>
                <a:lnTo>
                  <a:pt x="4538682" y="577515"/>
                </a:lnTo>
                <a:lnTo>
                  <a:pt x="4597914" y="551601"/>
                </a:lnTo>
                <a:lnTo>
                  <a:pt x="4605318" y="525687"/>
                </a:lnTo>
                <a:lnTo>
                  <a:pt x="4594212" y="510879"/>
                </a:lnTo>
                <a:lnTo>
                  <a:pt x="4553490" y="492369"/>
                </a:lnTo>
                <a:lnTo>
                  <a:pt x="4442429" y="484965"/>
                </a:lnTo>
                <a:lnTo>
                  <a:pt x="3916742" y="477561"/>
                </a:lnTo>
                <a:lnTo>
                  <a:pt x="3520625" y="466455"/>
                </a:lnTo>
                <a:lnTo>
                  <a:pt x="3043064" y="440540"/>
                </a:lnTo>
                <a:lnTo>
                  <a:pt x="2458144" y="370202"/>
                </a:lnTo>
                <a:lnTo>
                  <a:pt x="1891734" y="285055"/>
                </a:lnTo>
                <a:lnTo>
                  <a:pt x="1665911" y="24803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A99EF35-0BB6-41CA-BF08-E647FDB4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97" y="1348086"/>
            <a:ext cx="4639458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8A956B-B292-4759-9BDE-CB3285C9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160" y="1315392"/>
            <a:ext cx="4645555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4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8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522F9D-2C5B-45B6-9F4E-A94B16E9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15367"/>
            <a:ext cx="4639458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0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2C5A471-BAB9-4486-A5A6-433FDF215E59}"/>
              </a:ext>
            </a:extLst>
          </p:cNvPr>
          <p:cNvSpPr/>
          <p:nvPr/>
        </p:nvSpPr>
        <p:spPr>
          <a:xfrm>
            <a:off x="4003675" y="3409950"/>
            <a:ext cx="1174750" cy="1155700"/>
          </a:xfrm>
          <a:custGeom>
            <a:avLst/>
            <a:gdLst>
              <a:gd name="connsiteX0" fmla="*/ 606425 w 1174750"/>
              <a:gd name="connsiteY0" fmla="*/ 320675 h 1155700"/>
              <a:gd name="connsiteX1" fmla="*/ 460375 w 1174750"/>
              <a:gd name="connsiteY1" fmla="*/ 403225 h 1155700"/>
              <a:gd name="connsiteX2" fmla="*/ 400050 w 1174750"/>
              <a:gd name="connsiteY2" fmla="*/ 444500 h 1155700"/>
              <a:gd name="connsiteX3" fmla="*/ 333375 w 1174750"/>
              <a:gd name="connsiteY3" fmla="*/ 488950 h 1155700"/>
              <a:gd name="connsiteX4" fmla="*/ 288925 w 1174750"/>
              <a:gd name="connsiteY4" fmla="*/ 504825 h 1155700"/>
              <a:gd name="connsiteX5" fmla="*/ 231775 w 1174750"/>
              <a:gd name="connsiteY5" fmla="*/ 508000 h 1155700"/>
              <a:gd name="connsiteX6" fmla="*/ 193675 w 1174750"/>
              <a:gd name="connsiteY6" fmla="*/ 488950 h 1155700"/>
              <a:gd name="connsiteX7" fmla="*/ 117475 w 1174750"/>
              <a:gd name="connsiteY7" fmla="*/ 419100 h 1155700"/>
              <a:gd name="connsiteX8" fmla="*/ 53975 w 1174750"/>
              <a:gd name="connsiteY8" fmla="*/ 311150 h 1155700"/>
              <a:gd name="connsiteX9" fmla="*/ 12700 w 1174750"/>
              <a:gd name="connsiteY9" fmla="*/ 228600 h 1155700"/>
              <a:gd name="connsiteX10" fmla="*/ 0 w 1174750"/>
              <a:gd name="connsiteY10" fmla="*/ 165100 h 1155700"/>
              <a:gd name="connsiteX11" fmla="*/ 9525 w 1174750"/>
              <a:gd name="connsiteY11" fmla="*/ 149225 h 1155700"/>
              <a:gd name="connsiteX12" fmla="*/ 38100 w 1174750"/>
              <a:gd name="connsiteY12" fmla="*/ 142875 h 1155700"/>
              <a:gd name="connsiteX13" fmla="*/ 76200 w 1174750"/>
              <a:gd name="connsiteY13" fmla="*/ 161925 h 1155700"/>
              <a:gd name="connsiteX14" fmla="*/ 136525 w 1174750"/>
              <a:gd name="connsiteY14" fmla="*/ 212725 h 1155700"/>
              <a:gd name="connsiteX15" fmla="*/ 203200 w 1174750"/>
              <a:gd name="connsiteY15" fmla="*/ 273050 h 1155700"/>
              <a:gd name="connsiteX16" fmla="*/ 225425 w 1174750"/>
              <a:gd name="connsiteY16" fmla="*/ 282575 h 1155700"/>
              <a:gd name="connsiteX17" fmla="*/ 276225 w 1174750"/>
              <a:gd name="connsiteY17" fmla="*/ 279400 h 1155700"/>
              <a:gd name="connsiteX18" fmla="*/ 355600 w 1174750"/>
              <a:gd name="connsiteY18" fmla="*/ 263525 h 1155700"/>
              <a:gd name="connsiteX19" fmla="*/ 682625 w 1174750"/>
              <a:gd name="connsiteY19" fmla="*/ 117475 h 1155700"/>
              <a:gd name="connsiteX20" fmla="*/ 730250 w 1174750"/>
              <a:gd name="connsiteY20" fmla="*/ 79375 h 1155700"/>
              <a:gd name="connsiteX21" fmla="*/ 803275 w 1174750"/>
              <a:gd name="connsiteY21" fmla="*/ 22225 h 1155700"/>
              <a:gd name="connsiteX22" fmla="*/ 835025 w 1174750"/>
              <a:gd name="connsiteY22" fmla="*/ 6350 h 1155700"/>
              <a:gd name="connsiteX23" fmla="*/ 879475 w 1174750"/>
              <a:gd name="connsiteY23" fmla="*/ 0 h 1155700"/>
              <a:gd name="connsiteX24" fmla="*/ 930275 w 1174750"/>
              <a:gd name="connsiteY24" fmla="*/ 15875 h 1155700"/>
              <a:gd name="connsiteX25" fmla="*/ 1003300 w 1174750"/>
              <a:gd name="connsiteY25" fmla="*/ 44450 h 1155700"/>
              <a:gd name="connsiteX26" fmla="*/ 1066800 w 1174750"/>
              <a:gd name="connsiteY26" fmla="*/ 88900 h 1155700"/>
              <a:gd name="connsiteX27" fmla="*/ 1117600 w 1174750"/>
              <a:gd name="connsiteY27" fmla="*/ 133350 h 1155700"/>
              <a:gd name="connsiteX28" fmla="*/ 1149350 w 1174750"/>
              <a:gd name="connsiteY28" fmla="*/ 177800 h 1155700"/>
              <a:gd name="connsiteX29" fmla="*/ 1174750 w 1174750"/>
              <a:gd name="connsiteY29" fmla="*/ 231775 h 1155700"/>
              <a:gd name="connsiteX30" fmla="*/ 1174750 w 1174750"/>
              <a:gd name="connsiteY30" fmla="*/ 266700 h 1155700"/>
              <a:gd name="connsiteX31" fmla="*/ 1165225 w 1174750"/>
              <a:gd name="connsiteY31" fmla="*/ 288925 h 1155700"/>
              <a:gd name="connsiteX32" fmla="*/ 1111250 w 1174750"/>
              <a:gd name="connsiteY32" fmla="*/ 307975 h 1155700"/>
              <a:gd name="connsiteX33" fmla="*/ 1038225 w 1174750"/>
              <a:gd name="connsiteY33" fmla="*/ 365125 h 1155700"/>
              <a:gd name="connsiteX34" fmla="*/ 930275 w 1174750"/>
              <a:gd name="connsiteY34" fmla="*/ 476250 h 1155700"/>
              <a:gd name="connsiteX35" fmla="*/ 809625 w 1174750"/>
              <a:gd name="connsiteY35" fmla="*/ 635000 h 1155700"/>
              <a:gd name="connsiteX36" fmla="*/ 714375 w 1174750"/>
              <a:gd name="connsiteY36" fmla="*/ 736600 h 1155700"/>
              <a:gd name="connsiteX37" fmla="*/ 692150 w 1174750"/>
              <a:gd name="connsiteY37" fmla="*/ 771525 h 1155700"/>
              <a:gd name="connsiteX38" fmla="*/ 692150 w 1174750"/>
              <a:gd name="connsiteY38" fmla="*/ 796925 h 1155700"/>
              <a:gd name="connsiteX39" fmla="*/ 701675 w 1174750"/>
              <a:gd name="connsiteY39" fmla="*/ 822325 h 1155700"/>
              <a:gd name="connsiteX40" fmla="*/ 739775 w 1174750"/>
              <a:gd name="connsiteY40" fmla="*/ 863600 h 1155700"/>
              <a:gd name="connsiteX41" fmla="*/ 806450 w 1174750"/>
              <a:gd name="connsiteY41" fmla="*/ 911225 h 1155700"/>
              <a:gd name="connsiteX42" fmla="*/ 908050 w 1174750"/>
              <a:gd name="connsiteY42" fmla="*/ 958850 h 1155700"/>
              <a:gd name="connsiteX43" fmla="*/ 996950 w 1174750"/>
              <a:gd name="connsiteY43" fmla="*/ 1009650 h 1155700"/>
              <a:gd name="connsiteX44" fmla="*/ 1044575 w 1174750"/>
              <a:gd name="connsiteY44" fmla="*/ 1041400 h 1155700"/>
              <a:gd name="connsiteX45" fmla="*/ 1111250 w 1174750"/>
              <a:gd name="connsiteY45" fmla="*/ 1101725 h 1155700"/>
              <a:gd name="connsiteX46" fmla="*/ 1168400 w 1174750"/>
              <a:gd name="connsiteY46" fmla="*/ 1155700 h 1155700"/>
              <a:gd name="connsiteX47" fmla="*/ 765175 w 1174750"/>
              <a:gd name="connsiteY47" fmla="*/ 1136650 h 1155700"/>
              <a:gd name="connsiteX48" fmla="*/ 758825 w 1174750"/>
              <a:gd name="connsiteY48" fmla="*/ 1108075 h 1155700"/>
              <a:gd name="connsiteX49" fmla="*/ 727075 w 1174750"/>
              <a:gd name="connsiteY49" fmla="*/ 1050925 h 1155700"/>
              <a:gd name="connsiteX50" fmla="*/ 657225 w 1174750"/>
              <a:gd name="connsiteY50" fmla="*/ 984250 h 1155700"/>
              <a:gd name="connsiteX51" fmla="*/ 603250 w 1174750"/>
              <a:gd name="connsiteY51" fmla="*/ 955675 h 1155700"/>
              <a:gd name="connsiteX52" fmla="*/ 565150 w 1174750"/>
              <a:gd name="connsiteY52" fmla="*/ 927100 h 1155700"/>
              <a:gd name="connsiteX53" fmla="*/ 558800 w 1174750"/>
              <a:gd name="connsiteY53" fmla="*/ 895350 h 1155700"/>
              <a:gd name="connsiteX54" fmla="*/ 565150 w 1174750"/>
              <a:gd name="connsiteY54" fmla="*/ 841375 h 1155700"/>
              <a:gd name="connsiteX55" fmla="*/ 612775 w 1174750"/>
              <a:gd name="connsiteY55" fmla="*/ 736600 h 1155700"/>
              <a:gd name="connsiteX56" fmla="*/ 733425 w 1174750"/>
              <a:gd name="connsiteY56" fmla="*/ 476250 h 1155700"/>
              <a:gd name="connsiteX57" fmla="*/ 809625 w 1174750"/>
              <a:gd name="connsiteY57" fmla="*/ 314325 h 1155700"/>
              <a:gd name="connsiteX58" fmla="*/ 831850 w 1174750"/>
              <a:gd name="connsiteY58" fmla="*/ 247650 h 1155700"/>
              <a:gd name="connsiteX59" fmla="*/ 822325 w 1174750"/>
              <a:gd name="connsiteY59" fmla="*/ 228600 h 1155700"/>
              <a:gd name="connsiteX60" fmla="*/ 793750 w 1174750"/>
              <a:gd name="connsiteY60" fmla="*/ 225425 h 1155700"/>
              <a:gd name="connsiteX61" fmla="*/ 606425 w 1174750"/>
              <a:gd name="connsiteY61" fmla="*/ 320675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74750" h="1155700">
                <a:moveTo>
                  <a:pt x="606425" y="320675"/>
                </a:moveTo>
                <a:lnTo>
                  <a:pt x="460375" y="403225"/>
                </a:lnTo>
                <a:lnTo>
                  <a:pt x="400050" y="444500"/>
                </a:lnTo>
                <a:lnTo>
                  <a:pt x="333375" y="488950"/>
                </a:lnTo>
                <a:lnTo>
                  <a:pt x="288925" y="504825"/>
                </a:lnTo>
                <a:lnTo>
                  <a:pt x="231775" y="508000"/>
                </a:lnTo>
                <a:lnTo>
                  <a:pt x="193675" y="488950"/>
                </a:lnTo>
                <a:lnTo>
                  <a:pt x="117475" y="419100"/>
                </a:lnTo>
                <a:lnTo>
                  <a:pt x="53975" y="311150"/>
                </a:lnTo>
                <a:lnTo>
                  <a:pt x="12700" y="228600"/>
                </a:lnTo>
                <a:lnTo>
                  <a:pt x="0" y="165100"/>
                </a:lnTo>
                <a:lnTo>
                  <a:pt x="9525" y="149225"/>
                </a:lnTo>
                <a:lnTo>
                  <a:pt x="38100" y="142875"/>
                </a:lnTo>
                <a:lnTo>
                  <a:pt x="76200" y="161925"/>
                </a:lnTo>
                <a:lnTo>
                  <a:pt x="136525" y="212725"/>
                </a:lnTo>
                <a:lnTo>
                  <a:pt x="203200" y="273050"/>
                </a:lnTo>
                <a:lnTo>
                  <a:pt x="225425" y="282575"/>
                </a:lnTo>
                <a:lnTo>
                  <a:pt x="276225" y="279400"/>
                </a:lnTo>
                <a:lnTo>
                  <a:pt x="355600" y="263525"/>
                </a:lnTo>
                <a:lnTo>
                  <a:pt x="682625" y="117475"/>
                </a:lnTo>
                <a:lnTo>
                  <a:pt x="730250" y="79375"/>
                </a:lnTo>
                <a:lnTo>
                  <a:pt x="803275" y="22225"/>
                </a:lnTo>
                <a:lnTo>
                  <a:pt x="835025" y="6350"/>
                </a:lnTo>
                <a:lnTo>
                  <a:pt x="879475" y="0"/>
                </a:lnTo>
                <a:lnTo>
                  <a:pt x="930275" y="15875"/>
                </a:lnTo>
                <a:lnTo>
                  <a:pt x="1003300" y="44450"/>
                </a:lnTo>
                <a:lnTo>
                  <a:pt x="1066800" y="88900"/>
                </a:lnTo>
                <a:lnTo>
                  <a:pt x="1117600" y="133350"/>
                </a:lnTo>
                <a:lnTo>
                  <a:pt x="1149350" y="177800"/>
                </a:lnTo>
                <a:lnTo>
                  <a:pt x="1174750" y="231775"/>
                </a:lnTo>
                <a:lnTo>
                  <a:pt x="1174750" y="266700"/>
                </a:lnTo>
                <a:lnTo>
                  <a:pt x="1165225" y="288925"/>
                </a:lnTo>
                <a:lnTo>
                  <a:pt x="1111250" y="307975"/>
                </a:lnTo>
                <a:lnTo>
                  <a:pt x="1038225" y="365125"/>
                </a:lnTo>
                <a:lnTo>
                  <a:pt x="930275" y="476250"/>
                </a:lnTo>
                <a:lnTo>
                  <a:pt x="809625" y="635000"/>
                </a:lnTo>
                <a:lnTo>
                  <a:pt x="714375" y="736600"/>
                </a:lnTo>
                <a:lnTo>
                  <a:pt x="692150" y="771525"/>
                </a:lnTo>
                <a:lnTo>
                  <a:pt x="692150" y="796925"/>
                </a:lnTo>
                <a:lnTo>
                  <a:pt x="701675" y="822325"/>
                </a:lnTo>
                <a:lnTo>
                  <a:pt x="739775" y="863600"/>
                </a:lnTo>
                <a:lnTo>
                  <a:pt x="806450" y="911225"/>
                </a:lnTo>
                <a:lnTo>
                  <a:pt x="908050" y="958850"/>
                </a:lnTo>
                <a:lnTo>
                  <a:pt x="996950" y="1009650"/>
                </a:lnTo>
                <a:lnTo>
                  <a:pt x="1044575" y="1041400"/>
                </a:lnTo>
                <a:lnTo>
                  <a:pt x="1111250" y="1101725"/>
                </a:lnTo>
                <a:lnTo>
                  <a:pt x="1168400" y="1155700"/>
                </a:lnTo>
                <a:lnTo>
                  <a:pt x="765175" y="1136650"/>
                </a:lnTo>
                <a:lnTo>
                  <a:pt x="758825" y="1108075"/>
                </a:lnTo>
                <a:lnTo>
                  <a:pt x="727075" y="1050925"/>
                </a:lnTo>
                <a:lnTo>
                  <a:pt x="657225" y="984250"/>
                </a:lnTo>
                <a:lnTo>
                  <a:pt x="603250" y="955675"/>
                </a:lnTo>
                <a:lnTo>
                  <a:pt x="565150" y="927100"/>
                </a:lnTo>
                <a:lnTo>
                  <a:pt x="558800" y="895350"/>
                </a:lnTo>
                <a:lnTo>
                  <a:pt x="565150" y="841375"/>
                </a:lnTo>
                <a:lnTo>
                  <a:pt x="612775" y="736600"/>
                </a:lnTo>
                <a:lnTo>
                  <a:pt x="733425" y="476250"/>
                </a:lnTo>
                <a:lnTo>
                  <a:pt x="809625" y="314325"/>
                </a:lnTo>
                <a:lnTo>
                  <a:pt x="831850" y="247650"/>
                </a:lnTo>
                <a:lnTo>
                  <a:pt x="822325" y="228600"/>
                </a:lnTo>
                <a:cubicBezTo>
                  <a:pt x="798005" y="225126"/>
                  <a:pt x="807584" y="225425"/>
                  <a:pt x="793750" y="225425"/>
                </a:cubicBezTo>
                <a:lnTo>
                  <a:pt x="606425" y="320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EA28598-32DE-427A-B6FB-1CE3A440FDB4}"/>
              </a:ext>
            </a:extLst>
          </p:cNvPr>
          <p:cNvSpPr/>
          <p:nvPr/>
        </p:nvSpPr>
        <p:spPr>
          <a:xfrm>
            <a:off x="5695950" y="1476376"/>
            <a:ext cx="1798638" cy="1090613"/>
          </a:xfrm>
          <a:custGeom>
            <a:avLst/>
            <a:gdLst>
              <a:gd name="connsiteX0" fmla="*/ 590550 w 1797844"/>
              <a:gd name="connsiteY0" fmla="*/ 747713 h 1090613"/>
              <a:gd name="connsiteX1" fmla="*/ 738188 w 1797844"/>
              <a:gd name="connsiteY1" fmla="*/ 669131 h 1090613"/>
              <a:gd name="connsiteX2" fmla="*/ 981075 w 1797844"/>
              <a:gd name="connsiteY2" fmla="*/ 507206 h 1090613"/>
              <a:gd name="connsiteX3" fmla="*/ 1162050 w 1797844"/>
              <a:gd name="connsiteY3" fmla="*/ 354806 h 1090613"/>
              <a:gd name="connsiteX4" fmla="*/ 1259681 w 1797844"/>
              <a:gd name="connsiteY4" fmla="*/ 261938 h 1090613"/>
              <a:gd name="connsiteX5" fmla="*/ 1285875 w 1797844"/>
              <a:gd name="connsiteY5" fmla="*/ 214313 h 1090613"/>
              <a:gd name="connsiteX6" fmla="*/ 1288256 w 1797844"/>
              <a:gd name="connsiteY6" fmla="*/ 180975 h 1090613"/>
              <a:gd name="connsiteX7" fmla="*/ 1273969 w 1797844"/>
              <a:gd name="connsiteY7" fmla="*/ 154781 h 1090613"/>
              <a:gd name="connsiteX8" fmla="*/ 1235869 w 1797844"/>
              <a:gd name="connsiteY8" fmla="*/ 128588 h 1090613"/>
              <a:gd name="connsiteX9" fmla="*/ 1197769 w 1797844"/>
              <a:gd name="connsiteY9" fmla="*/ 97631 h 1090613"/>
              <a:gd name="connsiteX10" fmla="*/ 1178719 w 1797844"/>
              <a:gd name="connsiteY10" fmla="*/ 61913 h 1090613"/>
              <a:gd name="connsiteX11" fmla="*/ 1181100 w 1797844"/>
              <a:gd name="connsiteY11" fmla="*/ 23813 h 1090613"/>
              <a:gd name="connsiteX12" fmla="*/ 1197769 w 1797844"/>
              <a:gd name="connsiteY12" fmla="*/ 9525 h 1090613"/>
              <a:gd name="connsiteX13" fmla="*/ 1250156 w 1797844"/>
              <a:gd name="connsiteY13" fmla="*/ 0 h 1090613"/>
              <a:gd name="connsiteX14" fmla="*/ 1307306 w 1797844"/>
              <a:gd name="connsiteY14" fmla="*/ 7144 h 1090613"/>
              <a:gd name="connsiteX15" fmla="*/ 1419225 w 1797844"/>
              <a:gd name="connsiteY15" fmla="*/ 40481 h 1090613"/>
              <a:gd name="connsiteX16" fmla="*/ 1566863 w 1797844"/>
              <a:gd name="connsiteY16" fmla="*/ 107156 h 1090613"/>
              <a:gd name="connsiteX17" fmla="*/ 1633538 w 1797844"/>
              <a:gd name="connsiteY17" fmla="*/ 145256 h 1090613"/>
              <a:gd name="connsiteX18" fmla="*/ 1757363 w 1797844"/>
              <a:gd name="connsiteY18" fmla="*/ 245269 h 1090613"/>
              <a:gd name="connsiteX19" fmla="*/ 1790700 w 1797844"/>
              <a:gd name="connsiteY19" fmla="*/ 290513 h 1090613"/>
              <a:gd name="connsiteX20" fmla="*/ 1797844 w 1797844"/>
              <a:gd name="connsiteY20" fmla="*/ 330994 h 1090613"/>
              <a:gd name="connsiteX21" fmla="*/ 1790700 w 1797844"/>
              <a:gd name="connsiteY21" fmla="*/ 350044 h 1090613"/>
              <a:gd name="connsiteX22" fmla="*/ 1745456 w 1797844"/>
              <a:gd name="connsiteY22" fmla="*/ 381000 h 1090613"/>
              <a:gd name="connsiteX23" fmla="*/ 1388269 w 1797844"/>
              <a:gd name="connsiteY23" fmla="*/ 569119 h 1090613"/>
              <a:gd name="connsiteX24" fmla="*/ 1090613 w 1797844"/>
              <a:gd name="connsiteY24" fmla="*/ 709613 h 1090613"/>
              <a:gd name="connsiteX25" fmla="*/ 750094 w 1797844"/>
              <a:gd name="connsiteY25" fmla="*/ 862013 h 1090613"/>
              <a:gd name="connsiteX26" fmla="*/ 261938 w 1797844"/>
              <a:gd name="connsiteY26" fmla="*/ 1035844 h 1090613"/>
              <a:gd name="connsiteX27" fmla="*/ 116681 w 1797844"/>
              <a:gd name="connsiteY27" fmla="*/ 1090613 h 1090613"/>
              <a:gd name="connsiteX28" fmla="*/ 102394 w 1797844"/>
              <a:gd name="connsiteY28" fmla="*/ 1078706 h 1090613"/>
              <a:gd name="connsiteX29" fmla="*/ 57150 w 1797844"/>
              <a:gd name="connsiteY29" fmla="*/ 1062038 h 1090613"/>
              <a:gd name="connsiteX30" fmla="*/ 19050 w 1797844"/>
              <a:gd name="connsiteY30" fmla="*/ 1042988 h 1090613"/>
              <a:gd name="connsiteX31" fmla="*/ 0 w 1797844"/>
              <a:gd name="connsiteY31" fmla="*/ 1016794 h 1090613"/>
              <a:gd name="connsiteX32" fmla="*/ 14288 w 1797844"/>
              <a:gd name="connsiteY32" fmla="*/ 981075 h 1090613"/>
              <a:gd name="connsiteX33" fmla="*/ 38100 w 1797844"/>
              <a:gd name="connsiteY33" fmla="*/ 964406 h 1090613"/>
              <a:gd name="connsiteX34" fmla="*/ 180975 w 1797844"/>
              <a:gd name="connsiteY34" fmla="*/ 921544 h 1090613"/>
              <a:gd name="connsiteX35" fmla="*/ 419100 w 1797844"/>
              <a:gd name="connsiteY35" fmla="*/ 828675 h 1090613"/>
              <a:gd name="connsiteX36" fmla="*/ 590550 w 1797844"/>
              <a:gd name="connsiteY36" fmla="*/ 747713 h 10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97844" h="1090613">
                <a:moveTo>
                  <a:pt x="590550" y="747713"/>
                </a:moveTo>
                <a:lnTo>
                  <a:pt x="738188" y="669131"/>
                </a:lnTo>
                <a:lnTo>
                  <a:pt x="981075" y="507206"/>
                </a:lnTo>
                <a:lnTo>
                  <a:pt x="1162050" y="354806"/>
                </a:lnTo>
                <a:lnTo>
                  <a:pt x="1259681" y="261938"/>
                </a:lnTo>
                <a:lnTo>
                  <a:pt x="1285875" y="214313"/>
                </a:lnTo>
                <a:lnTo>
                  <a:pt x="1288256" y="180975"/>
                </a:lnTo>
                <a:lnTo>
                  <a:pt x="1273969" y="154781"/>
                </a:lnTo>
                <a:lnTo>
                  <a:pt x="1235869" y="128588"/>
                </a:lnTo>
                <a:lnTo>
                  <a:pt x="1197769" y="97631"/>
                </a:lnTo>
                <a:lnTo>
                  <a:pt x="1178719" y="61913"/>
                </a:lnTo>
                <a:lnTo>
                  <a:pt x="1181100" y="23813"/>
                </a:lnTo>
                <a:lnTo>
                  <a:pt x="1197769" y="9525"/>
                </a:lnTo>
                <a:lnTo>
                  <a:pt x="1250156" y="0"/>
                </a:lnTo>
                <a:lnTo>
                  <a:pt x="1307306" y="7144"/>
                </a:lnTo>
                <a:lnTo>
                  <a:pt x="1419225" y="40481"/>
                </a:lnTo>
                <a:lnTo>
                  <a:pt x="1566863" y="107156"/>
                </a:lnTo>
                <a:lnTo>
                  <a:pt x="1633538" y="145256"/>
                </a:lnTo>
                <a:lnTo>
                  <a:pt x="1757363" y="245269"/>
                </a:lnTo>
                <a:lnTo>
                  <a:pt x="1790700" y="290513"/>
                </a:lnTo>
                <a:lnTo>
                  <a:pt x="1797844" y="330994"/>
                </a:lnTo>
                <a:lnTo>
                  <a:pt x="1790700" y="350044"/>
                </a:lnTo>
                <a:lnTo>
                  <a:pt x="1745456" y="381000"/>
                </a:lnTo>
                <a:lnTo>
                  <a:pt x="1388269" y="569119"/>
                </a:lnTo>
                <a:lnTo>
                  <a:pt x="1090613" y="709613"/>
                </a:lnTo>
                <a:lnTo>
                  <a:pt x="750094" y="862013"/>
                </a:lnTo>
                <a:lnTo>
                  <a:pt x="261938" y="1035844"/>
                </a:lnTo>
                <a:lnTo>
                  <a:pt x="116681" y="1090613"/>
                </a:lnTo>
                <a:lnTo>
                  <a:pt x="102394" y="1078706"/>
                </a:lnTo>
                <a:lnTo>
                  <a:pt x="57150" y="1062038"/>
                </a:lnTo>
                <a:lnTo>
                  <a:pt x="19050" y="1042988"/>
                </a:lnTo>
                <a:lnTo>
                  <a:pt x="0" y="1016794"/>
                </a:lnTo>
                <a:lnTo>
                  <a:pt x="14288" y="981075"/>
                </a:lnTo>
                <a:lnTo>
                  <a:pt x="38100" y="964406"/>
                </a:lnTo>
                <a:lnTo>
                  <a:pt x="180975" y="921544"/>
                </a:lnTo>
                <a:lnTo>
                  <a:pt x="419100" y="828675"/>
                </a:lnTo>
                <a:lnTo>
                  <a:pt x="590550" y="747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685C4D8-766C-4432-B9EA-3BF528876A2A}"/>
              </a:ext>
            </a:extLst>
          </p:cNvPr>
          <p:cNvSpPr/>
          <p:nvPr/>
        </p:nvSpPr>
        <p:spPr>
          <a:xfrm>
            <a:off x="4281489" y="1852613"/>
            <a:ext cx="809625" cy="615950"/>
          </a:xfrm>
          <a:custGeom>
            <a:avLst/>
            <a:gdLst>
              <a:gd name="connsiteX0" fmla="*/ 383381 w 809625"/>
              <a:gd name="connsiteY0" fmla="*/ 538162 h 616743"/>
              <a:gd name="connsiteX1" fmla="*/ 307181 w 809625"/>
              <a:gd name="connsiteY1" fmla="*/ 481012 h 616743"/>
              <a:gd name="connsiteX2" fmla="*/ 211931 w 809625"/>
              <a:gd name="connsiteY2" fmla="*/ 388143 h 616743"/>
              <a:gd name="connsiteX3" fmla="*/ 126206 w 809625"/>
              <a:gd name="connsiteY3" fmla="*/ 273843 h 616743"/>
              <a:gd name="connsiteX4" fmla="*/ 83343 w 809625"/>
              <a:gd name="connsiteY4" fmla="*/ 209550 h 616743"/>
              <a:gd name="connsiteX5" fmla="*/ 16668 w 809625"/>
              <a:gd name="connsiteY5" fmla="*/ 90487 h 616743"/>
              <a:gd name="connsiteX6" fmla="*/ 0 w 809625"/>
              <a:gd name="connsiteY6" fmla="*/ 52387 h 616743"/>
              <a:gd name="connsiteX7" fmla="*/ 2381 w 809625"/>
              <a:gd name="connsiteY7" fmla="*/ 26193 h 616743"/>
              <a:gd name="connsiteX8" fmla="*/ 16668 w 809625"/>
              <a:gd name="connsiteY8" fmla="*/ 4762 h 616743"/>
              <a:gd name="connsiteX9" fmla="*/ 30956 w 809625"/>
              <a:gd name="connsiteY9" fmla="*/ 0 h 616743"/>
              <a:gd name="connsiteX10" fmla="*/ 57150 w 809625"/>
              <a:gd name="connsiteY10" fmla="*/ 14287 h 616743"/>
              <a:gd name="connsiteX11" fmla="*/ 88106 w 809625"/>
              <a:gd name="connsiteY11" fmla="*/ 50006 h 616743"/>
              <a:gd name="connsiteX12" fmla="*/ 130968 w 809625"/>
              <a:gd name="connsiteY12" fmla="*/ 90487 h 616743"/>
              <a:gd name="connsiteX13" fmla="*/ 202406 w 809625"/>
              <a:gd name="connsiteY13" fmla="*/ 135731 h 616743"/>
              <a:gd name="connsiteX14" fmla="*/ 314325 w 809625"/>
              <a:gd name="connsiteY14" fmla="*/ 183356 h 616743"/>
              <a:gd name="connsiteX15" fmla="*/ 431006 w 809625"/>
              <a:gd name="connsiteY15" fmla="*/ 209550 h 616743"/>
              <a:gd name="connsiteX16" fmla="*/ 509587 w 809625"/>
              <a:gd name="connsiteY16" fmla="*/ 216693 h 616743"/>
              <a:gd name="connsiteX17" fmla="*/ 552450 w 809625"/>
              <a:gd name="connsiteY17" fmla="*/ 223837 h 616743"/>
              <a:gd name="connsiteX18" fmla="*/ 611981 w 809625"/>
              <a:gd name="connsiteY18" fmla="*/ 250031 h 616743"/>
              <a:gd name="connsiteX19" fmla="*/ 676275 w 809625"/>
              <a:gd name="connsiteY19" fmla="*/ 302418 h 616743"/>
              <a:gd name="connsiteX20" fmla="*/ 745331 w 809625"/>
              <a:gd name="connsiteY20" fmla="*/ 381000 h 616743"/>
              <a:gd name="connsiteX21" fmla="*/ 797718 w 809625"/>
              <a:gd name="connsiteY21" fmla="*/ 461962 h 616743"/>
              <a:gd name="connsiteX22" fmla="*/ 809625 w 809625"/>
              <a:gd name="connsiteY22" fmla="*/ 516731 h 616743"/>
              <a:gd name="connsiteX23" fmla="*/ 804862 w 809625"/>
              <a:gd name="connsiteY23" fmla="*/ 554831 h 616743"/>
              <a:gd name="connsiteX24" fmla="*/ 762000 w 809625"/>
              <a:gd name="connsiteY24" fmla="*/ 585787 h 616743"/>
              <a:gd name="connsiteX25" fmla="*/ 704850 w 809625"/>
              <a:gd name="connsiteY25" fmla="*/ 614362 h 616743"/>
              <a:gd name="connsiteX26" fmla="*/ 609600 w 809625"/>
              <a:gd name="connsiteY26" fmla="*/ 616743 h 616743"/>
              <a:gd name="connsiteX27" fmla="*/ 488156 w 809625"/>
              <a:gd name="connsiteY27" fmla="*/ 592931 h 616743"/>
              <a:gd name="connsiteX28" fmla="*/ 383381 w 809625"/>
              <a:gd name="connsiteY28" fmla="*/ 538162 h 61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616743">
                <a:moveTo>
                  <a:pt x="383381" y="538162"/>
                </a:moveTo>
                <a:lnTo>
                  <a:pt x="307181" y="481012"/>
                </a:lnTo>
                <a:lnTo>
                  <a:pt x="211931" y="388143"/>
                </a:lnTo>
                <a:lnTo>
                  <a:pt x="126206" y="273843"/>
                </a:lnTo>
                <a:lnTo>
                  <a:pt x="83343" y="209550"/>
                </a:lnTo>
                <a:lnTo>
                  <a:pt x="16668" y="90487"/>
                </a:lnTo>
                <a:lnTo>
                  <a:pt x="0" y="52387"/>
                </a:lnTo>
                <a:lnTo>
                  <a:pt x="2381" y="26193"/>
                </a:lnTo>
                <a:lnTo>
                  <a:pt x="16668" y="4762"/>
                </a:lnTo>
                <a:lnTo>
                  <a:pt x="30956" y="0"/>
                </a:lnTo>
                <a:lnTo>
                  <a:pt x="57150" y="14287"/>
                </a:lnTo>
                <a:lnTo>
                  <a:pt x="88106" y="50006"/>
                </a:lnTo>
                <a:lnTo>
                  <a:pt x="130968" y="90487"/>
                </a:lnTo>
                <a:lnTo>
                  <a:pt x="202406" y="135731"/>
                </a:lnTo>
                <a:lnTo>
                  <a:pt x="314325" y="183356"/>
                </a:lnTo>
                <a:lnTo>
                  <a:pt x="431006" y="209550"/>
                </a:lnTo>
                <a:lnTo>
                  <a:pt x="509587" y="216693"/>
                </a:lnTo>
                <a:lnTo>
                  <a:pt x="552450" y="223837"/>
                </a:lnTo>
                <a:lnTo>
                  <a:pt x="611981" y="250031"/>
                </a:lnTo>
                <a:lnTo>
                  <a:pt x="676275" y="302418"/>
                </a:lnTo>
                <a:lnTo>
                  <a:pt x="745331" y="381000"/>
                </a:lnTo>
                <a:lnTo>
                  <a:pt x="797718" y="461962"/>
                </a:lnTo>
                <a:lnTo>
                  <a:pt x="809625" y="516731"/>
                </a:lnTo>
                <a:lnTo>
                  <a:pt x="804862" y="554831"/>
                </a:lnTo>
                <a:lnTo>
                  <a:pt x="762000" y="585787"/>
                </a:lnTo>
                <a:lnTo>
                  <a:pt x="704850" y="614362"/>
                </a:lnTo>
                <a:lnTo>
                  <a:pt x="609600" y="616743"/>
                </a:lnTo>
                <a:lnTo>
                  <a:pt x="488156" y="592931"/>
                </a:lnTo>
                <a:lnTo>
                  <a:pt x="383381" y="5381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B8B065B-0A60-4017-892D-8B30FFFD8AB0}"/>
              </a:ext>
            </a:extLst>
          </p:cNvPr>
          <p:cNvSpPr/>
          <p:nvPr/>
        </p:nvSpPr>
        <p:spPr>
          <a:xfrm rot="16200000">
            <a:off x="4687889" y="3294064"/>
            <a:ext cx="2365375" cy="752475"/>
          </a:xfrm>
          <a:custGeom>
            <a:avLst/>
            <a:gdLst>
              <a:gd name="connsiteX0" fmla="*/ 1084754 w 2364914"/>
              <a:gd name="connsiteY0" fmla="*/ 428390 h 751561"/>
              <a:gd name="connsiteX1" fmla="*/ 1262624 w 2364914"/>
              <a:gd name="connsiteY1" fmla="*/ 453442 h 751561"/>
              <a:gd name="connsiteX2" fmla="*/ 1618363 w 2364914"/>
              <a:gd name="connsiteY2" fmla="*/ 475989 h 751561"/>
              <a:gd name="connsiteX3" fmla="*/ 1941534 w 2364914"/>
              <a:gd name="connsiteY3" fmla="*/ 486010 h 751561"/>
              <a:gd name="connsiteX4" fmla="*/ 1996649 w 2364914"/>
              <a:gd name="connsiteY4" fmla="*/ 478494 h 751561"/>
              <a:gd name="connsiteX5" fmla="*/ 2116899 w 2364914"/>
              <a:gd name="connsiteY5" fmla="*/ 448432 h 751561"/>
              <a:gd name="connsiteX6" fmla="*/ 2237149 w 2364914"/>
              <a:gd name="connsiteY6" fmla="*/ 390812 h 751561"/>
              <a:gd name="connsiteX7" fmla="*/ 2307294 w 2364914"/>
              <a:gd name="connsiteY7" fmla="*/ 283088 h 751561"/>
              <a:gd name="connsiteX8" fmla="*/ 2364914 w 2364914"/>
              <a:gd name="connsiteY8" fmla="*/ 458452 h 751561"/>
              <a:gd name="connsiteX9" fmla="*/ 2329841 w 2364914"/>
              <a:gd name="connsiteY9" fmla="*/ 463463 h 751561"/>
              <a:gd name="connsiteX10" fmla="*/ 2279737 w 2364914"/>
              <a:gd name="connsiteY10" fmla="*/ 531103 h 751561"/>
              <a:gd name="connsiteX11" fmla="*/ 2202076 w 2364914"/>
              <a:gd name="connsiteY11" fmla="*/ 631312 h 751561"/>
              <a:gd name="connsiteX12" fmla="*/ 2167003 w 2364914"/>
              <a:gd name="connsiteY12" fmla="*/ 696447 h 751561"/>
              <a:gd name="connsiteX13" fmla="*/ 2144456 w 2364914"/>
              <a:gd name="connsiteY13" fmla="*/ 729015 h 751561"/>
              <a:gd name="connsiteX14" fmla="*/ 2086836 w 2364914"/>
              <a:gd name="connsiteY14" fmla="*/ 744046 h 751561"/>
              <a:gd name="connsiteX15" fmla="*/ 1989133 w 2364914"/>
              <a:gd name="connsiteY15" fmla="*/ 749056 h 751561"/>
              <a:gd name="connsiteX16" fmla="*/ 1776191 w 2364914"/>
              <a:gd name="connsiteY16" fmla="*/ 751561 h 751561"/>
              <a:gd name="connsiteX17" fmla="*/ 1508134 w 2364914"/>
              <a:gd name="connsiteY17" fmla="*/ 731520 h 751561"/>
              <a:gd name="connsiteX18" fmla="*/ 1225046 w 2364914"/>
              <a:gd name="connsiteY18" fmla="*/ 693942 h 751561"/>
              <a:gd name="connsiteX19" fmla="*/ 959494 w 2364914"/>
              <a:gd name="connsiteY19" fmla="*/ 633817 h 751561"/>
              <a:gd name="connsiteX20" fmla="*/ 716489 w 2364914"/>
              <a:gd name="connsiteY20" fmla="*/ 551145 h 751561"/>
              <a:gd name="connsiteX21" fmla="*/ 531104 w 2364914"/>
              <a:gd name="connsiteY21" fmla="*/ 463463 h 751561"/>
              <a:gd name="connsiteX22" fmla="*/ 358245 w 2364914"/>
              <a:gd name="connsiteY22" fmla="*/ 353234 h 751561"/>
              <a:gd name="connsiteX23" fmla="*/ 245510 w 2364914"/>
              <a:gd name="connsiteY23" fmla="*/ 275572 h 751561"/>
              <a:gd name="connsiteX24" fmla="*/ 125260 w 2364914"/>
              <a:gd name="connsiteY24" fmla="*/ 167849 h 751561"/>
              <a:gd name="connsiteX25" fmla="*/ 25052 w 2364914"/>
              <a:gd name="connsiteY25" fmla="*/ 72651 h 751561"/>
              <a:gd name="connsiteX26" fmla="*/ 2505 w 2364914"/>
              <a:gd name="connsiteY26" fmla="*/ 40083 h 751561"/>
              <a:gd name="connsiteX27" fmla="*/ 0 w 2364914"/>
              <a:gd name="connsiteY27" fmla="*/ 22547 h 751561"/>
              <a:gd name="connsiteX28" fmla="*/ 2505 w 2364914"/>
              <a:gd name="connsiteY28" fmla="*/ 5010 h 751561"/>
              <a:gd name="connsiteX29" fmla="*/ 25052 w 2364914"/>
              <a:gd name="connsiteY29" fmla="*/ 0 h 751561"/>
              <a:gd name="connsiteX30" fmla="*/ 72651 w 2364914"/>
              <a:gd name="connsiteY30" fmla="*/ 20041 h 751561"/>
              <a:gd name="connsiteX31" fmla="*/ 162839 w 2364914"/>
              <a:gd name="connsiteY31" fmla="*/ 72651 h 751561"/>
              <a:gd name="connsiteX32" fmla="*/ 300625 w 2364914"/>
              <a:gd name="connsiteY32" fmla="*/ 160333 h 751561"/>
              <a:gd name="connsiteX33" fmla="*/ 496031 w 2364914"/>
              <a:gd name="connsiteY33" fmla="*/ 260541 h 751561"/>
              <a:gd name="connsiteX34" fmla="*/ 706468 w 2364914"/>
              <a:gd name="connsiteY34" fmla="*/ 343213 h 751561"/>
              <a:gd name="connsiteX35" fmla="*/ 886843 w 2364914"/>
              <a:gd name="connsiteY35" fmla="*/ 395822 h 751561"/>
              <a:gd name="connsiteX36" fmla="*/ 1084754 w 2364914"/>
              <a:gd name="connsiteY36" fmla="*/ 42839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4914" h="751561">
                <a:moveTo>
                  <a:pt x="1084754" y="428390"/>
                </a:moveTo>
                <a:lnTo>
                  <a:pt x="1262624" y="453442"/>
                </a:lnTo>
                <a:lnTo>
                  <a:pt x="1618363" y="475989"/>
                </a:lnTo>
                <a:lnTo>
                  <a:pt x="1941534" y="486010"/>
                </a:lnTo>
                <a:lnTo>
                  <a:pt x="1996649" y="478494"/>
                </a:lnTo>
                <a:lnTo>
                  <a:pt x="2116899" y="448432"/>
                </a:lnTo>
                <a:lnTo>
                  <a:pt x="2237149" y="390812"/>
                </a:lnTo>
                <a:lnTo>
                  <a:pt x="2307294" y="283088"/>
                </a:lnTo>
                <a:lnTo>
                  <a:pt x="2364914" y="458452"/>
                </a:lnTo>
                <a:lnTo>
                  <a:pt x="2329841" y="463463"/>
                </a:lnTo>
                <a:lnTo>
                  <a:pt x="2279737" y="531103"/>
                </a:lnTo>
                <a:lnTo>
                  <a:pt x="2202076" y="631312"/>
                </a:lnTo>
                <a:lnTo>
                  <a:pt x="2167003" y="696447"/>
                </a:lnTo>
                <a:lnTo>
                  <a:pt x="2144456" y="729015"/>
                </a:lnTo>
                <a:lnTo>
                  <a:pt x="2086836" y="744046"/>
                </a:lnTo>
                <a:lnTo>
                  <a:pt x="1989133" y="749056"/>
                </a:lnTo>
                <a:lnTo>
                  <a:pt x="1776191" y="751561"/>
                </a:lnTo>
                <a:lnTo>
                  <a:pt x="1508134" y="731520"/>
                </a:lnTo>
                <a:lnTo>
                  <a:pt x="1225046" y="693942"/>
                </a:lnTo>
                <a:lnTo>
                  <a:pt x="959494" y="633817"/>
                </a:lnTo>
                <a:lnTo>
                  <a:pt x="716489" y="551145"/>
                </a:lnTo>
                <a:lnTo>
                  <a:pt x="531104" y="463463"/>
                </a:lnTo>
                <a:lnTo>
                  <a:pt x="358245" y="353234"/>
                </a:lnTo>
                <a:lnTo>
                  <a:pt x="245510" y="275572"/>
                </a:lnTo>
                <a:lnTo>
                  <a:pt x="125260" y="167849"/>
                </a:lnTo>
                <a:lnTo>
                  <a:pt x="25052" y="72651"/>
                </a:lnTo>
                <a:lnTo>
                  <a:pt x="2505" y="40083"/>
                </a:lnTo>
                <a:lnTo>
                  <a:pt x="0" y="22547"/>
                </a:lnTo>
                <a:lnTo>
                  <a:pt x="2505" y="5010"/>
                </a:lnTo>
                <a:lnTo>
                  <a:pt x="25052" y="0"/>
                </a:lnTo>
                <a:lnTo>
                  <a:pt x="72651" y="20041"/>
                </a:lnTo>
                <a:lnTo>
                  <a:pt x="162839" y="72651"/>
                </a:lnTo>
                <a:lnTo>
                  <a:pt x="300625" y="160333"/>
                </a:lnTo>
                <a:lnTo>
                  <a:pt x="496031" y="260541"/>
                </a:lnTo>
                <a:lnTo>
                  <a:pt x="706468" y="343213"/>
                </a:lnTo>
                <a:lnTo>
                  <a:pt x="886843" y="395822"/>
                </a:lnTo>
                <a:lnTo>
                  <a:pt x="1084754" y="4283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D3FD4AF-7F02-468E-AE85-EDEF7E5322C6}"/>
              </a:ext>
            </a:extLst>
          </p:cNvPr>
          <p:cNvSpPr/>
          <p:nvPr/>
        </p:nvSpPr>
        <p:spPr>
          <a:xfrm>
            <a:off x="6062664" y="2538413"/>
            <a:ext cx="2162175" cy="514350"/>
          </a:xfrm>
          <a:custGeom>
            <a:avLst/>
            <a:gdLst>
              <a:gd name="connsiteX0" fmla="*/ 1420586 w 2160814"/>
              <a:gd name="connsiteY0" fmla="*/ 345621 h 514350"/>
              <a:gd name="connsiteX1" fmla="*/ 960664 w 2160814"/>
              <a:gd name="connsiteY1" fmla="*/ 394607 h 514350"/>
              <a:gd name="connsiteX2" fmla="*/ 846364 w 2160814"/>
              <a:gd name="connsiteY2" fmla="*/ 402771 h 514350"/>
              <a:gd name="connsiteX3" fmla="*/ 340178 w 2160814"/>
              <a:gd name="connsiteY3" fmla="*/ 506186 h 514350"/>
              <a:gd name="connsiteX4" fmla="*/ 261257 w 2160814"/>
              <a:gd name="connsiteY4" fmla="*/ 514350 h 514350"/>
              <a:gd name="connsiteX5" fmla="*/ 127907 w 2160814"/>
              <a:gd name="connsiteY5" fmla="*/ 514350 h 514350"/>
              <a:gd name="connsiteX6" fmla="*/ 0 w 2160814"/>
              <a:gd name="connsiteY6" fmla="*/ 332014 h 514350"/>
              <a:gd name="connsiteX7" fmla="*/ 204107 w 2160814"/>
              <a:gd name="connsiteY7" fmla="*/ 323850 h 514350"/>
              <a:gd name="connsiteX8" fmla="*/ 484414 w 2160814"/>
              <a:gd name="connsiteY8" fmla="*/ 269421 h 514350"/>
              <a:gd name="connsiteX9" fmla="*/ 851807 w 2160814"/>
              <a:gd name="connsiteY9" fmla="*/ 198664 h 514350"/>
              <a:gd name="connsiteX10" fmla="*/ 1134836 w 2160814"/>
              <a:gd name="connsiteY10" fmla="*/ 146957 h 514350"/>
              <a:gd name="connsiteX11" fmla="*/ 1417864 w 2160814"/>
              <a:gd name="connsiteY11" fmla="*/ 97971 h 514350"/>
              <a:gd name="connsiteX12" fmla="*/ 1510393 w 2160814"/>
              <a:gd name="connsiteY12" fmla="*/ 78921 h 514350"/>
              <a:gd name="connsiteX13" fmla="*/ 1660071 w 2160814"/>
              <a:gd name="connsiteY13" fmla="*/ 13607 h 514350"/>
              <a:gd name="connsiteX14" fmla="*/ 1709057 w 2160814"/>
              <a:gd name="connsiteY14" fmla="*/ 0 h 514350"/>
              <a:gd name="connsiteX15" fmla="*/ 1815193 w 2160814"/>
              <a:gd name="connsiteY15" fmla="*/ 19050 h 514350"/>
              <a:gd name="connsiteX16" fmla="*/ 1981200 w 2160814"/>
              <a:gd name="connsiteY16" fmla="*/ 76200 h 514350"/>
              <a:gd name="connsiteX17" fmla="*/ 2084614 w 2160814"/>
              <a:gd name="connsiteY17" fmla="*/ 117021 h 514350"/>
              <a:gd name="connsiteX18" fmla="*/ 2130878 w 2160814"/>
              <a:gd name="connsiteY18" fmla="*/ 155121 h 514350"/>
              <a:gd name="connsiteX19" fmla="*/ 2152650 w 2160814"/>
              <a:gd name="connsiteY19" fmla="*/ 187778 h 514350"/>
              <a:gd name="connsiteX20" fmla="*/ 2160814 w 2160814"/>
              <a:gd name="connsiteY20" fmla="*/ 212271 h 514350"/>
              <a:gd name="connsiteX21" fmla="*/ 2144486 w 2160814"/>
              <a:gd name="connsiteY21" fmla="*/ 272143 h 514350"/>
              <a:gd name="connsiteX22" fmla="*/ 2117271 w 2160814"/>
              <a:gd name="connsiteY22" fmla="*/ 288471 h 514350"/>
              <a:gd name="connsiteX23" fmla="*/ 2043793 w 2160814"/>
              <a:gd name="connsiteY23" fmla="*/ 310243 h 514350"/>
              <a:gd name="connsiteX24" fmla="*/ 1861457 w 2160814"/>
              <a:gd name="connsiteY24" fmla="*/ 315686 h 514350"/>
              <a:gd name="connsiteX25" fmla="*/ 1420586 w 2160814"/>
              <a:gd name="connsiteY25" fmla="*/ 345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60814" h="514350">
                <a:moveTo>
                  <a:pt x="1420586" y="345621"/>
                </a:moveTo>
                <a:lnTo>
                  <a:pt x="960664" y="394607"/>
                </a:lnTo>
                <a:lnTo>
                  <a:pt x="846364" y="402771"/>
                </a:lnTo>
                <a:lnTo>
                  <a:pt x="340178" y="506186"/>
                </a:lnTo>
                <a:lnTo>
                  <a:pt x="261257" y="514350"/>
                </a:lnTo>
                <a:lnTo>
                  <a:pt x="127907" y="514350"/>
                </a:lnTo>
                <a:lnTo>
                  <a:pt x="0" y="332014"/>
                </a:lnTo>
                <a:lnTo>
                  <a:pt x="204107" y="323850"/>
                </a:lnTo>
                <a:lnTo>
                  <a:pt x="484414" y="269421"/>
                </a:lnTo>
                <a:lnTo>
                  <a:pt x="851807" y="198664"/>
                </a:lnTo>
                <a:lnTo>
                  <a:pt x="1134836" y="146957"/>
                </a:lnTo>
                <a:lnTo>
                  <a:pt x="1417864" y="97971"/>
                </a:lnTo>
                <a:lnTo>
                  <a:pt x="1510393" y="78921"/>
                </a:lnTo>
                <a:lnTo>
                  <a:pt x="1660071" y="13607"/>
                </a:lnTo>
                <a:lnTo>
                  <a:pt x="1709057" y="0"/>
                </a:lnTo>
                <a:lnTo>
                  <a:pt x="1815193" y="19050"/>
                </a:lnTo>
                <a:lnTo>
                  <a:pt x="1981200" y="76200"/>
                </a:lnTo>
                <a:lnTo>
                  <a:pt x="2084614" y="117021"/>
                </a:lnTo>
                <a:lnTo>
                  <a:pt x="2130878" y="155121"/>
                </a:lnTo>
                <a:lnTo>
                  <a:pt x="2152650" y="187778"/>
                </a:lnTo>
                <a:lnTo>
                  <a:pt x="2160814" y="212271"/>
                </a:lnTo>
                <a:lnTo>
                  <a:pt x="2144486" y="272143"/>
                </a:lnTo>
                <a:lnTo>
                  <a:pt x="2117271" y="288471"/>
                </a:lnTo>
                <a:lnTo>
                  <a:pt x="2043793" y="310243"/>
                </a:lnTo>
                <a:lnTo>
                  <a:pt x="1861457" y="315686"/>
                </a:lnTo>
                <a:lnTo>
                  <a:pt x="1420586" y="3456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B240B40-A748-4E39-843F-564B2F9CA61B}"/>
              </a:ext>
            </a:extLst>
          </p:cNvPr>
          <p:cNvSpPr/>
          <p:nvPr/>
        </p:nvSpPr>
        <p:spPr>
          <a:xfrm rot="16200000">
            <a:off x="6009482" y="3750469"/>
            <a:ext cx="2247900" cy="519113"/>
          </a:xfrm>
          <a:custGeom>
            <a:avLst/>
            <a:gdLst>
              <a:gd name="connsiteX0" fmla="*/ 1009650 w 2247900"/>
              <a:gd name="connsiteY0" fmla="*/ 219075 h 519112"/>
              <a:gd name="connsiteX1" fmla="*/ 1721643 w 2247900"/>
              <a:gd name="connsiteY1" fmla="*/ 221456 h 519112"/>
              <a:gd name="connsiteX2" fmla="*/ 1852612 w 2247900"/>
              <a:gd name="connsiteY2" fmla="*/ 221456 h 519112"/>
              <a:gd name="connsiteX3" fmla="*/ 1895475 w 2247900"/>
              <a:gd name="connsiteY3" fmla="*/ 211931 h 519112"/>
              <a:gd name="connsiteX4" fmla="*/ 2000250 w 2247900"/>
              <a:gd name="connsiteY4" fmla="*/ 166687 h 519112"/>
              <a:gd name="connsiteX5" fmla="*/ 2178843 w 2247900"/>
              <a:gd name="connsiteY5" fmla="*/ 52387 h 519112"/>
              <a:gd name="connsiteX6" fmla="*/ 2247900 w 2247900"/>
              <a:gd name="connsiteY6" fmla="*/ 0 h 519112"/>
              <a:gd name="connsiteX7" fmla="*/ 2216943 w 2247900"/>
              <a:gd name="connsiteY7" fmla="*/ 119062 h 519112"/>
              <a:gd name="connsiteX8" fmla="*/ 2159793 w 2247900"/>
              <a:gd name="connsiteY8" fmla="*/ 221456 h 519112"/>
              <a:gd name="connsiteX9" fmla="*/ 2102643 w 2247900"/>
              <a:gd name="connsiteY9" fmla="*/ 328612 h 519112"/>
              <a:gd name="connsiteX10" fmla="*/ 2026443 w 2247900"/>
              <a:gd name="connsiteY10" fmla="*/ 438150 h 519112"/>
              <a:gd name="connsiteX11" fmla="*/ 1959768 w 2247900"/>
              <a:gd name="connsiteY11" fmla="*/ 511969 h 519112"/>
              <a:gd name="connsiteX12" fmla="*/ 1931193 w 2247900"/>
              <a:gd name="connsiteY12" fmla="*/ 519112 h 519112"/>
              <a:gd name="connsiteX13" fmla="*/ 1869281 w 2247900"/>
              <a:gd name="connsiteY13" fmla="*/ 516731 h 519112"/>
              <a:gd name="connsiteX14" fmla="*/ 1809750 w 2247900"/>
              <a:gd name="connsiteY14" fmla="*/ 500062 h 519112"/>
              <a:gd name="connsiteX15" fmla="*/ 1740693 w 2247900"/>
              <a:gd name="connsiteY15" fmla="*/ 466725 h 519112"/>
              <a:gd name="connsiteX16" fmla="*/ 1600200 w 2247900"/>
              <a:gd name="connsiteY16" fmla="*/ 452437 h 519112"/>
              <a:gd name="connsiteX17" fmla="*/ 1152525 w 2247900"/>
              <a:gd name="connsiteY17" fmla="*/ 442912 h 519112"/>
              <a:gd name="connsiteX18" fmla="*/ 426243 w 2247900"/>
              <a:gd name="connsiteY18" fmla="*/ 445294 h 519112"/>
              <a:gd name="connsiteX19" fmla="*/ 214312 w 2247900"/>
              <a:gd name="connsiteY19" fmla="*/ 442912 h 519112"/>
              <a:gd name="connsiteX20" fmla="*/ 126206 w 2247900"/>
              <a:gd name="connsiteY20" fmla="*/ 421481 h 519112"/>
              <a:gd name="connsiteX21" fmla="*/ 59531 w 2247900"/>
              <a:gd name="connsiteY21" fmla="*/ 400050 h 519112"/>
              <a:gd name="connsiteX22" fmla="*/ 19050 w 2247900"/>
              <a:gd name="connsiteY22" fmla="*/ 371475 h 519112"/>
              <a:gd name="connsiteX23" fmla="*/ 0 w 2247900"/>
              <a:gd name="connsiteY23" fmla="*/ 328612 h 519112"/>
              <a:gd name="connsiteX24" fmla="*/ 11906 w 2247900"/>
              <a:gd name="connsiteY24" fmla="*/ 271462 h 519112"/>
              <a:gd name="connsiteX25" fmla="*/ 30956 w 2247900"/>
              <a:gd name="connsiteY25" fmla="*/ 240506 h 519112"/>
              <a:gd name="connsiteX26" fmla="*/ 88106 w 2247900"/>
              <a:gd name="connsiteY26" fmla="*/ 230981 h 519112"/>
              <a:gd name="connsiteX27" fmla="*/ 188118 w 2247900"/>
              <a:gd name="connsiteY27" fmla="*/ 221456 h 519112"/>
              <a:gd name="connsiteX28" fmla="*/ 571500 w 2247900"/>
              <a:gd name="connsiteY28" fmla="*/ 221456 h 519112"/>
              <a:gd name="connsiteX29" fmla="*/ 1009650 w 2247900"/>
              <a:gd name="connsiteY29" fmla="*/ 219075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47900" h="519112">
                <a:moveTo>
                  <a:pt x="1009650" y="219075"/>
                </a:moveTo>
                <a:lnTo>
                  <a:pt x="1721643" y="221456"/>
                </a:lnTo>
                <a:lnTo>
                  <a:pt x="1852612" y="221456"/>
                </a:lnTo>
                <a:lnTo>
                  <a:pt x="1895475" y="211931"/>
                </a:lnTo>
                <a:lnTo>
                  <a:pt x="2000250" y="166687"/>
                </a:lnTo>
                <a:lnTo>
                  <a:pt x="2178843" y="52387"/>
                </a:lnTo>
                <a:lnTo>
                  <a:pt x="2247900" y="0"/>
                </a:lnTo>
                <a:lnTo>
                  <a:pt x="2216943" y="119062"/>
                </a:lnTo>
                <a:lnTo>
                  <a:pt x="2159793" y="221456"/>
                </a:lnTo>
                <a:lnTo>
                  <a:pt x="2102643" y="328612"/>
                </a:lnTo>
                <a:lnTo>
                  <a:pt x="2026443" y="438150"/>
                </a:lnTo>
                <a:lnTo>
                  <a:pt x="1959768" y="511969"/>
                </a:lnTo>
                <a:lnTo>
                  <a:pt x="1931193" y="519112"/>
                </a:lnTo>
                <a:lnTo>
                  <a:pt x="1869281" y="516731"/>
                </a:lnTo>
                <a:lnTo>
                  <a:pt x="1809750" y="500062"/>
                </a:lnTo>
                <a:lnTo>
                  <a:pt x="1740693" y="466725"/>
                </a:lnTo>
                <a:lnTo>
                  <a:pt x="1600200" y="452437"/>
                </a:lnTo>
                <a:lnTo>
                  <a:pt x="1152525" y="442912"/>
                </a:lnTo>
                <a:lnTo>
                  <a:pt x="426243" y="445294"/>
                </a:lnTo>
                <a:lnTo>
                  <a:pt x="214312" y="442912"/>
                </a:lnTo>
                <a:lnTo>
                  <a:pt x="126206" y="421481"/>
                </a:lnTo>
                <a:lnTo>
                  <a:pt x="59531" y="400050"/>
                </a:lnTo>
                <a:lnTo>
                  <a:pt x="19050" y="371475"/>
                </a:lnTo>
                <a:lnTo>
                  <a:pt x="0" y="328612"/>
                </a:lnTo>
                <a:lnTo>
                  <a:pt x="11906" y="271462"/>
                </a:lnTo>
                <a:lnTo>
                  <a:pt x="30956" y="240506"/>
                </a:lnTo>
                <a:lnTo>
                  <a:pt x="88106" y="230981"/>
                </a:lnTo>
                <a:lnTo>
                  <a:pt x="188118" y="221456"/>
                </a:lnTo>
                <a:lnTo>
                  <a:pt x="571500" y="221456"/>
                </a:lnTo>
                <a:lnTo>
                  <a:pt x="1009650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762AB24-AE79-42ED-BE86-D95C8C86AEDC}"/>
              </a:ext>
            </a:extLst>
          </p:cNvPr>
          <p:cNvSpPr/>
          <p:nvPr/>
        </p:nvSpPr>
        <p:spPr>
          <a:xfrm>
            <a:off x="4265613" y="4506914"/>
            <a:ext cx="958850" cy="542925"/>
          </a:xfrm>
          <a:custGeom>
            <a:avLst/>
            <a:gdLst>
              <a:gd name="connsiteX0" fmla="*/ 273844 w 959644"/>
              <a:gd name="connsiteY0" fmla="*/ 300038 h 542925"/>
              <a:gd name="connsiteX1" fmla="*/ 426244 w 959644"/>
              <a:gd name="connsiteY1" fmla="*/ 202407 h 542925"/>
              <a:gd name="connsiteX2" fmla="*/ 481012 w 959644"/>
              <a:gd name="connsiteY2" fmla="*/ 161925 h 542925"/>
              <a:gd name="connsiteX3" fmla="*/ 497681 w 959644"/>
              <a:gd name="connsiteY3" fmla="*/ 121444 h 542925"/>
              <a:gd name="connsiteX4" fmla="*/ 509587 w 959644"/>
              <a:gd name="connsiteY4" fmla="*/ 0 h 542925"/>
              <a:gd name="connsiteX5" fmla="*/ 873919 w 959644"/>
              <a:gd name="connsiteY5" fmla="*/ 30957 h 542925"/>
              <a:gd name="connsiteX6" fmla="*/ 921544 w 959644"/>
              <a:gd name="connsiteY6" fmla="*/ 64294 h 542925"/>
              <a:gd name="connsiteX7" fmla="*/ 940594 w 959644"/>
              <a:gd name="connsiteY7" fmla="*/ 90488 h 542925"/>
              <a:gd name="connsiteX8" fmla="*/ 959644 w 959644"/>
              <a:gd name="connsiteY8" fmla="*/ 154782 h 542925"/>
              <a:gd name="connsiteX9" fmla="*/ 959644 w 959644"/>
              <a:gd name="connsiteY9" fmla="*/ 207169 h 542925"/>
              <a:gd name="connsiteX10" fmla="*/ 945356 w 959644"/>
              <a:gd name="connsiteY10" fmla="*/ 242888 h 542925"/>
              <a:gd name="connsiteX11" fmla="*/ 914400 w 959644"/>
              <a:gd name="connsiteY11" fmla="*/ 261938 h 542925"/>
              <a:gd name="connsiteX12" fmla="*/ 850106 w 959644"/>
              <a:gd name="connsiteY12" fmla="*/ 261938 h 542925"/>
              <a:gd name="connsiteX13" fmla="*/ 778669 w 959644"/>
              <a:gd name="connsiteY13" fmla="*/ 266700 h 542925"/>
              <a:gd name="connsiteX14" fmla="*/ 685800 w 959644"/>
              <a:gd name="connsiteY14" fmla="*/ 292894 h 542925"/>
              <a:gd name="connsiteX15" fmla="*/ 452437 w 959644"/>
              <a:gd name="connsiteY15" fmla="*/ 385763 h 542925"/>
              <a:gd name="connsiteX16" fmla="*/ 111919 w 959644"/>
              <a:gd name="connsiteY16" fmla="*/ 542925 h 542925"/>
              <a:gd name="connsiteX17" fmla="*/ 0 w 959644"/>
              <a:gd name="connsiteY17" fmla="*/ 485775 h 542925"/>
              <a:gd name="connsiteX18" fmla="*/ 273844 w 959644"/>
              <a:gd name="connsiteY18" fmla="*/ 300038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9644" h="542925">
                <a:moveTo>
                  <a:pt x="273844" y="300038"/>
                </a:moveTo>
                <a:lnTo>
                  <a:pt x="426244" y="202407"/>
                </a:lnTo>
                <a:lnTo>
                  <a:pt x="481012" y="161925"/>
                </a:lnTo>
                <a:lnTo>
                  <a:pt x="497681" y="121444"/>
                </a:lnTo>
                <a:lnTo>
                  <a:pt x="509587" y="0"/>
                </a:lnTo>
                <a:lnTo>
                  <a:pt x="873919" y="30957"/>
                </a:lnTo>
                <a:lnTo>
                  <a:pt x="921544" y="64294"/>
                </a:lnTo>
                <a:lnTo>
                  <a:pt x="940594" y="90488"/>
                </a:lnTo>
                <a:lnTo>
                  <a:pt x="959644" y="154782"/>
                </a:lnTo>
                <a:lnTo>
                  <a:pt x="959644" y="207169"/>
                </a:lnTo>
                <a:lnTo>
                  <a:pt x="945356" y="242888"/>
                </a:lnTo>
                <a:lnTo>
                  <a:pt x="914400" y="261938"/>
                </a:lnTo>
                <a:lnTo>
                  <a:pt x="850106" y="261938"/>
                </a:lnTo>
                <a:lnTo>
                  <a:pt x="778669" y="266700"/>
                </a:lnTo>
                <a:lnTo>
                  <a:pt x="685800" y="292894"/>
                </a:lnTo>
                <a:lnTo>
                  <a:pt x="452437" y="385763"/>
                </a:lnTo>
                <a:lnTo>
                  <a:pt x="111919" y="542925"/>
                </a:lnTo>
                <a:lnTo>
                  <a:pt x="0" y="485775"/>
                </a:lnTo>
                <a:lnTo>
                  <a:pt x="273844" y="3000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85340C7-FE25-4427-8397-4B92A2C9FAED}"/>
              </a:ext>
            </a:extLst>
          </p:cNvPr>
          <p:cNvSpPr/>
          <p:nvPr/>
        </p:nvSpPr>
        <p:spPr>
          <a:xfrm>
            <a:off x="3957638" y="4986339"/>
            <a:ext cx="4552950" cy="928687"/>
          </a:xfrm>
          <a:custGeom>
            <a:avLst/>
            <a:gdLst>
              <a:gd name="connsiteX0" fmla="*/ 1276350 w 4552950"/>
              <a:gd name="connsiteY0" fmla="*/ 319087 h 928687"/>
              <a:gd name="connsiteX1" fmla="*/ 981075 w 4552950"/>
              <a:gd name="connsiteY1" fmla="*/ 271462 h 928687"/>
              <a:gd name="connsiteX2" fmla="*/ 785812 w 4552950"/>
              <a:gd name="connsiteY2" fmla="*/ 252412 h 928687"/>
              <a:gd name="connsiteX3" fmla="*/ 528637 w 4552950"/>
              <a:gd name="connsiteY3" fmla="*/ 247650 h 928687"/>
              <a:gd name="connsiteX4" fmla="*/ 366712 w 4552950"/>
              <a:gd name="connsiteY4" fmla="*/ 276225 h 928687"/>
              <a:gd name="connsiteX5" fmla="*/ 157162 w 4552950"/>
              <a:gd name="connsiteY5" fmla="*/ 304800 h 928687"/>
              <a:gd name="connsiteX6" fmla="*/ 66675 w 4552950"/>
              <a:gd name="connsiteY6" fmla="*/ 304800 h 928687"/>
              <a:gd name="connsiteX7" fmla="*/ 19050 w 4552950"/>
              <a:gd name="connsiteY7" fmla="*/ 276225 h 928687"/>
              <a:gd name="connsiteX8" fmla="*/ 4762 w 4552950"/>
              <a:gd name="connsiteY8" fmla="*/ 200025 h 928687"/>
              <a:gd name="connsiteX9" fmla="*/ 0 w 4552950"/>
              <a:gd name="connsiteY9" fmla="*/ 109537 h 928687"/>
              <a:gd name="connsiteX10" fmla="*/ 4762 w 4552950"/>
              <a:gd name="connsiteY10" fmla="*/ 80962 h 928687"/>
              <a:gd name="connsiteX11" fmla="*/ 28575 w 4552950"/>
              <a:gd name="connsiteY11" fmla="*/ 57150 h 928687"/>
              <a:gd name="connsiteX12" fmla="*/ 190500 w 4552950"/>
              <a:gd name="connsiteY12" fmla="*/ 23812 h 928687"/>
              <a:gd name="connsiteX13" fmla="*/ 361950 w 4552950"/>
              <a:gd name="connsiteY13" fmla="*/ 0 h 928687"/>
              <a:gd name="connsiteX14" fmla="*/ 419100 w 4552950"/>
              <a:gd name="connsiteY14" fmla="*/ 57150 h 928687"/>
              <a:gd name="connsiteX15" fmla="*/ 452437 w 4552950"/>
              <a:gd name="connsiteY15" fmla="*/ 76200 h 928687"/>
              <a:gd name="connsiteX16" fmla="*/ 800100 w 4552950"/>
              <a:gd name="connsiteY16" fmla="*/ 119062 h 928687"/>
              <a:gd name="connsiteX17" fmla="*/ 1328737 w 4552950"/>
              <a:gd name="connsiteY17" fmla="*/ 195262 h 928687"/>
              <a:gd name="connsiteX18" fmla="*/ 2081212 w 4552950"/>
              <a:gd name="connsiteY18" fmla="*/ 342900 h 928687"/>
              <a:gd name="connsiteX19" fmla="*/ 2614612 w 4552950"/>
              <a:gd name="connsiteY19" fmla="*/ 452437 h 928687"/>
              <a:gd name="connsiteX20" fmla="*/ 2981325 w 4552950"/>
              <a:gd name="connsiteY20" fmla="*/ 504825 h 928687"/>
              <a:gd name="connsiteX21" fmla="*/ 3257550 w 4552950"/>
              <a:gd name="connsiteY21" fmla="*/ 519112 h 928687"/>
              <a:gd name="connsiteX22" fmla="*/ 3738562 w 4552950"/>
              <a:gd name="connsiteY22" fmla="*/ 519112 h 928687"/>
              <a:gd name="connsiteX23" fmla="*/ 4171950 w 4552950"/>
              <a:gd name="connsiteY23" fmla="*/ 504825 h 928687"/>
              <a:gd name="connsiteX24" fmla="*/ 4495800 w 4552950"/>
              <a:gd name="connsiteY24" fmla="*/ 481012 h 928687"/>
              <a:gd name="connsiteX25" fmla="*/ 4543425 w 4552950"/>
              <a:gd name="connsiteY25" fmla="*/ 485775 h 928687"/>
              <a:gd name="connsiteX26" fmla="*/ 4552950 w 4552950"/>
              <a:gd name="connsiteY26" fmla="*/ 509587 h 928687"/>
              <a:gd name="connsiteX27" fmla="*/ 4538662 w 4552950"/>
              <a:gd name="connsiteY27" fmla="*/ 528637 h 928687"/>
              <a:gd name="connsiteX28" fmla="*/ 4429125 w 4552950"/>
              <a:gd name="connsiteY28" fmla="*/ 590550 h 928687"/>
              <a:gd name="connsiteX29" fmla="*/ 3962400 w 4552950"/>
              <a:gd name="connsiteY29" fmla="*/ 795337 h 928687"/>
              <a:gd name="connsiteX30" fmla="*/ 3624262 w 4552950"/>
              <a:gd name="connsiteY30" fmla="*/ 914400 h 928687"/>
              <a:gd name="connsiteX31" fmla="*/ 3557587 w 4552950"/>
              <a:gd name="connsiteY31" fmla="*/ 928687 h 928687"/>
              <a:gd name="connsiteX32" fmla="*/ 3443287 w 4552950"/>
              <a:gd name="connsiteY32" fmla="*/ 914400 h 928687"/>
              <a:gd name="connsiteX33" fmla="*/ 3167062 w 4552950"/>
              <a:gd name="connsiteY33" fmla="*/ 852487 h 928687"/>
              <a:gd name="connsiteX34" fmla="*/ 2466975 w 4552950"/>
              <a:gd name="connsiteY34" fmla="*/ 642937 h 928687"/>
              <a:gd name="connsiteX35" fmla="*/ 1881187 w 4552950"/>
              <a:gd name="connsiteY35" fmla="*/ 476250 h 928687"/>
              <a:gd name="connsiteX36" fmla="*/ 1509712 w 4552950"/>
              <a:gd name="connsiteY36" fmla="*/ 381000 h 928687"/>
              <a:gd name="connsiteX37" fmla="*/ 1276350 w 4552950"/>
              <a:gd name="connsiteY37" fmla="*/ 319087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52950" h="928687">
                <a:moveTo>
                  <a:pt x="1276350" y="319087"/>
                </a:moveTo>
                <a:lnTo>
                  <a:pt x="981075" y="271462"/>
                </a:lnTo>
                <a:lnTo>
                  <a:pt x="785812" y="252412"/>
                </a:lnTo>
                <a:lnTo>
                  <a:pt x="528637" y="247650"/>
                </a:lnTo>
                <a:lnTo>
                  <a:pt x="366712" y="276225"/>
                </a:lnTo>
                <a:lnTo>
                  <a:pt x="157162" y="304800"/>
                </a:lnTo>
                <a:lnTo>
                  <a:pt x="66675" y="304800"/>
                </a:lnTo>
                <a:lnTo>
                  <a:pt x="19050" y="276225"/>
                </a:lnTo>
                <a:lnTo>
                  <a:pt x="4762" y="200025"/>
                </a:lnTo>
                <a:lnTo>
                  <a:pt x="0" y="109537"/>
                </a:lnTo>
                <a:lnTo>
                  <a:pt x="4762" y="80962"/>
                </a:lnTo>
                <a:lnTo>
                  <a:pt x="28575" y="57150"/>
                </a:lnTo>
                <a:lnTo>
                  <a:pt x="190500" y="23812"/>
                </a:lnTo>
                <a:lnTo>
                  <a:pt x="361950" y="0"/>
                </a:lnTo>
                <a:lnTo>
                  <a:pt x="419100" y="57150"/>
                </a:lnTo>
                <a:lnTo>
                  <a:pt x="452437" y="76200"/>
                </a:lnTo>
                <a:lnTo>
                  <a:pt x="800100" y="119062"/>
                </a:lnTo>
                <a:lnTo>
                  <a:pt x="1328737" y="195262"/>
                </a:lnTo>
                <a:lnTo>
                  <a:pt x="2081212" y="342900"/>
                </a:lnTo>
                <a:lnTo>
                  <a:pt x="2614612" y="452437"/>
                </a:lnTo>
                <a:lnTo>
                  <a:pt x="2981325" y="504825"/>
                </a:lnTo>
                <a:lnTo>
                  <a:pt x="3257550" y="519112"/>
                </a:lnTo>
                <a:lnTo>
                  <a:pt x="3738562" y="519112"/>
                </a:lnTo>
                <a:cubicBezTo>
                  <a:pt x="3883023" y="514297"/>
                  <a:pt x="4027409" y="504825"/>
                  <a:pt x="4171950" y="504825"/>
                </a:cubicBezTo>
                <a:lnTo>
                  <a:pt x="4495800" y="481012"/>
                </a:lnTo>
                <a:lnTo>
                  <a:pt x="4543425" y="485775"/>
                </a:lnTo>
                <a:lnTo>
                  <a:pt x="4552950" y="509587"/>
                </a:lnTo>
                <a:lnTo>
                  <a:pt x="4538662" y="528637"/>
                </a:lnTo>
                <a:lnTo>
                  <a:pt x="4429125" y="590550"/>
                </a:lnTo>
                <a:lnTo>
                  <a:pt x="3962400" y="795337"/>
                </a:lnTo>
                <a:lnTo>
                  <a:pt x="3624262" y="914400"/>
                </a:lnTo>
                <a:lnTo>
                  <a:pt x="3557587" y="928687"/>
                </a:lnTo>
                <a:lnTo>
                  <a:pt x="3443287" y="914400"/>
                </a:lnTo>
                <a:lnTo>
                  <a:pt x="3167062" y="852487"/>
                </a:lnTo>
                <a:lnTo>
                  <a:pt x="2466975" y="642937"/>
                </a:lnTo>
                <a:lnTo>
                  <a:pt x="1881187" y="476250"/>
                </a:lnTo>
                <a:lnTo>
                  <a:pt x="1509712" y="381000"/>
                </a:lnTo>
                <a:lnTo>
                  <a:pt x="1276350" y="319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6B6143-8C0E-4CE3-9F29-630C1F01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60" y="1451164"/>
            <a:ext cx="4554107" cy="44382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C73145-2F5D-4A52-B372-10993A2C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675" y="1476376"/>
            <a:ext cx="4560203" cy="44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7" grpId="0" animBg="1"/>
      <p:bldP spid="35" grpId="0" animBg="1"/>
      <p:bldP spid="25" grpId="0" animBg="1"/>
      <p:bldP spid="27" grpId="0" animBg="1"/>
      <p:bldP spid="38" grpId="0" animBg="1"/>
      <p:bldP spid="3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7456C7-67A5-41DE-83E5-29C7DCFF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6" y="1209863"/>
            <a:ext cx="455410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0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4D3A2BA-D860-485E-88D4-9DA887F939FD}"/>
              </a:ext>
            </a:extLst>
          </p:cNvPr>
          <p:cNvSpPr/>
          <p:nvPr/>
        </p:nvSpPr>
        <p:spPr>
          <a:xfrm>
            <a:off x="4451350" y="1911350"/>
            <a:ext cx="3073400" cy="527050"/>
          </a:xfrm>
          <a:custGeom>
            <a:avLst/>
            <a:gdLst>
              <a:gd name="connsiteX0" fmla="*/ 593725 w 3073400"/>
              <a:gd name="connsiteY0" fmla="*/ 250825 h 527050"/>
              <a:gd name="connsiteX1" fmla="*/ 765175 w 3073400"/>
              <a:gd name="connsiteY1" fmla="*/ 238125 h 527050"/>
              <a:gd name="connsiteX2" fmla="*/ 1444625 w 3073400"/>
              <a:gd name="connsiteY2" fmla="*/ 152400 h 527050"/>
              <a:gd name="connsiteX3" fmla="*/ 1749425 w 3073400"/>
              <a:gd name="connsiteY3" fmla="*/ 136525 h 527050"/>
              <a:gd name="connsiteX4" fmla="*/ 1873250 w 3073400"/>
              <a:gd name="connsiteY4" fmla="*/ 127000 h 527050"/>
              <a:gd name="connsiteX5" fmla="*/ 2089150 w 3073400"/>
              <a:gd name="connsiteY5" fmla="*/ 98425 h 527050"/>
              <a:gd name="connsiteX6" fmla="*/ 2355850 w 3073400"/>
              <a:gd name="connsiteY6" fmla="*/ 66675 h 527050"/>
              <a:gd name="connsiteX7" fmla="*/ 2527300 w 3073400"/>
              <a:gd name="connsiteY7" fmla="*/ 34925 h 527050"/>
              <a:gd name="connsiteX8" fmla="*/ 2647950 w 3073400"/>
              <a:gd name="connsiteY8" fmla="*/ 3175 h 527050"/>
              <a:gd name="connsiteX9" fmla="*/ 2682875 w 3073400"/>
              <a:gd name="connsiteY9" fmla="*/ 0 h 527050"/>
              <a:gd name="connsiteX10" fmla="*/ 2743200 w 3073400"/>
              <a:gd name="connsiteY10" fmla="*/ 6350 h 527050"/>
              <a:gd name="connsiteX11" fmla="*/ 2841625 w 3073400"/>
              <a:gd name="connsiteY11" fmla="*/ 41275 h 527050"/>
              <a:gd name="connsiteX12" fmla="*/ 2962275 w 3073400"/>
              <a:gd name="connsiteY12" fmla="*/ 111125 h 527050"/>
              <a:gd name="connsiteX13" fmla="*/ 3048000 w 3073400"/>
              <a:gd name="connsiteY13" fmla="*/ 171450 h 527050"/>
              <a:gd name="connsiteX14" fmla="*/ 3067050 w 3073400"/>
              <a:gd name="connsiteY14" fmla="*/ 200025 h 527050"/>
              <a:gd name="connsiteX15" fmla="*/ 3073400 w 3073400"/>
              <a:gd name="connsiteY15" fmla="*/ 225425 h 527050"/>
              <a:gd name="connsiteX16" fmla="*/ 3070225 w 3073400"/>
              <a:gd name="connsiteY16" fmla="*/ 250825 h 527050"/>
              <a:gd name="connsiteX17" fmla="*/ 3057525 w 3073400"/>
              <a:gd name="connsiteY17" fmla="*/ 269875 h 527050"/>
              <a:gd name="connsiteX18" fmla="*/ 3019425 w 3073400"/>
              <a:gd name="connsiteY18" fmla="*/ 288925 h 527050"/>
              <a:gd name="connsiteX19" fmla="*/ 2968625 w 3073400"/>
              <a:gd name="connsiteY19" fmla="*/ 304800 h 527050"/>
              <a:gd name="connsiteX20" fmla="*/ 2927350 w 3073400"/>
              <a:gd name="connsiteY20" fmla="*/ 304800 h 527050"/>
              <a:gd name="connsiteX21" fmla="*/ 2746375 w 3073400"/>
              <a:gd name="connsiteY21" fmla="*/ 282575 h 527050"/>
              <a:gd name="connsiteX22" fmla="*/ 2505075 w 3073400"/>
              <a:gd name="connsiteY22" fmla="*/ 276225 h 527050"/>
              <a:gd name="connsiteX23" fmla="*/ 1733550 w 3073400"/>
              <a:gd name="connsiteY23" fmla="*/ 330200 h 527050"/>
              <a:gd name="connsiteX24" fmla="*/ 1441450 w 3073400"/>
              <a:gd name="connsiteY24" fmla="*/ 355600 h 527050"/>
              <a:gd name="connsiteX25" fmla="*/ 1222375 w 3073400"/>
              <a:gd name="connsiteY25" fmla="*/ 377825 h 527050"/>
              <a:gd name="connsiteX26" fmla="*/ 911225 w 3073400"/>
              <a:gd name="connsiteY26" fmla="*/ 428625 h 527050"/>
              <a:gd name="connsiteX27" fmla="*/ 660400 w 3073400"/>
              <a:gd name="connsiteY27" fmla="*/ 473075 h 527050"/>
              <a:gd name="connsiteX28" fmla="*/ 485775 w 3073400"/>
              <a:gd name="connsiteY28" fmla="*/ 520700 h 527050"/>
              <a:gd name="connsiteX29" fmla="*/ 444500 w 3073400"/>
              <a:gd name="connsiteY29" fmla="*/ 527050 h 527050"/>
              <a:gd name="connsiteX30" fmla="*/ 384175 w 3073400"/>
              <a:gd name="connsiteY30" fmla="*/ 508000 h 527050"/>
              <a:gd name="connsiteX31" fmla="*/ 304800 w 3073400"/>
              <a:gd name="connsiteY31" fmla="*/ 473075 h 527050"/>
              <a:gd name="connsiteX32" fmla="*/ 238125 w 3073400"/>
              <a:gd name="connsiteY32" fmla="*/ 434975 h 527050"/>
              <a:gd name="connsiteX33" fmla="*/ 165100 w 3073400"/>
              <a:gd name="connsiteY33" fmla="*/ 384175 h 527050"/>
              <a:gd name="connsiteX34" fmla="*/ 95250 w 3073400"/>
              <a:gd name="connsiteY34" fmla="*/ 323850 h 527050"/>
              <a:gd name="connsiteX35" fmla="*/ 53975 w 3073400"/>
              <a:gd name="connsiteY35" fmla="*/ 279400 h 527050"/>
              <a:gd name="connsiteX36" fmla="*/ 22225 w 3073400"/>
              <a:gd name="connsiteY36" fmla="*/ 215900 h 527050"/>
              <a:gd name="connsiteX37" fmla="*/ 0 w 3073400"/>
              <a:gd name="connsiteY37" fmla="*/ 161925 h 527050"/>
              <a:gd name="connsiteX38" fmla="*/ 0 w 3073400"/>
              <a:gd name="connsiteY38" fmla="*/ 139700 h 527050"/>
              <a:gd name="connsiteX39" fmla="*/ 6350 w 3073400"/>
              <a:gd name="connsiteY39" fmla="*/ 127000 h 527050"/>
              <a:gd name="connsiteX40" fmla="*/ 15875 w 3073400"/>
              <a:gd name="connsiteY40" fmla="*/ 120650 h 527050"/>
              <a:gd name="connsiteX41" fmla="*/ 38100 w 3073400"/>
              <a:gd name="connsiteY41" fmla="*/ 123825 h 527050"/>
              <a:gd name="connsiteX42" fmla="*/ 82550 w 3073400"/>
              <a:gd name="connsiteY42" fmla="*/ 152400 h 527050"/>
              <a:gd name="connsiteX43" fmla="*/ 142875 w 3073400"/>
              <a:gd name="connsiteY43" fmla="*/ 190500 h 527050"/>
              <a:gd name="connsiteX44" fmla="*/ 234950 w 3073400"/>
              <a:gd name="connsiteY44" fmla="*/ 234950 h 527050"/>
              <a:gd name="connsiteX45" fmla="*/ 301625 w 3073400"/>
              <a:gd name="connsiteY45" fmla="*/ 250825 h 527050"/>
              <a:gd name="connsiteX46" fmla="*/ 387350 w 3073400"/>
              <a:gd name="connsiteY46" fmla="*/ 263525 h 527050"/>
              <a:gd name="connsiteX47" fmla="*/ 593725 w 3073400"/>
              <a:gd name="connsiteY47" fmla="*/ 250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73400" h="527050">
                <a:moveTo>
                  <a:pt x="593725" y="250825"/>
                </a:moveTo>
                <a:lnTo>
                  <a:pt x="765175" y="238125"/>
                </a:lnTo>
                <a:lnTo>
                  <a:pt x="1444625" y="152400"/>
                </a:lnTo>
                <a:lnTo>
                  <a:pt x="1749425" y="136525"/>
                </a:lnTo>
                <a:lnTo>
                  <a:pt x="1873250" y="127000"/>
                </a:lnTo>
                <a:lnTo>
                  <a:pt x="2089150" y="98425"/>
                </a:lnTo>
                <a:lnTo>
                  <a:pt x="2355850" y="66675"/>
                </a:lnTo>
                <a:lnTo>
                  <a:pt x="2527300" y="34925"/>
                </a:lnTo>
                <a:lnTo>
                  <a:pt x="2647950" y="3175"/>
                </a:lnTo>
                <a:lnTo>
                  <a:pt x="2682875" y="0"/>
                </a:lnTo>
                <a:lnTo>
                  <a:pt x="2743200" y="6350"/>
                </a:lnTo>
                <a:lnTo>
                  <a:pt x="2841625" y="41275"/>
                </a:lnTo>
                <a:lnTo>
                  <a:pt x="2962275" y="111125"/>
                </a:lnTo>
                <a:lnTo>
                  <a:pt x="3048000" y="171450"/>
                </a:lnTo>
                <a:lnTo>
                  <a:pt x="3067050" y="200025"/>
                </a:lnTo>
                <a:lnTo>
                  <a:pt x="3073400" y="225425"/>
                </a:lnTo>
                <a:lnTo>
                  <a:pt x="3070225" y="250825"/>
                </a:lnTo>
                <a:lnTo>
                  <a:pt x="3057525" y="269875"/>
                </a:lnTo>
                <a:lnTo>
                  <a:pt x="3019425" y="288925"/>
                </a:lnTo>
                <a:lnTo>
                  <a:pt x="2968625" y="304800"/>
                </a:lnTo>
                <a:lnTo>
                  <a:pt x="2927350" y="304800"/>
                </a:lnTo>
                <a:lnTo>
                  <a:pt x="2746375" y="282575"/>
                </a:lnTo>
                <a:lnTo>
                  <a:pt x="2505075" y="276225"/>
                </a:lnTo>
                <a:lnTo>
                  <a:pt x="1733550" y="330200"/>
                </a:lnTo>
                <a:lnTo>
                  <a:pt x="1441450" y="355600"/>
                </a:lnTo>
                <a:lnTo>
                  <a:pt x="1222375" y="377825"/>
                </a:lnTo>
                <a:lnTo>
                  <a:pt x="911225" y="428625"/>
                </a:lnTo>
                <a:lnTo>
                  <a:pt x="660400" y="473075"/>
                </a:lnTo>
                <a:lnTo>
                  <a:pt x="485775" y="520700"/>
                </a:lnTo>
                <a:lnTo>
                  <a:pt x="444500" y="527050"/>
                </a:lnTo>
                <a:lnTo>
                  <a:pt x="384175" y="508000"/>
                </a:lnTo>
                <a:lnTo>
                  <a:pt x="304800" y="473075"/>
                </a:lnTo>
                <a:lnTo>
                  <a:pt x="238125" y="434975"/>
                </a:lnTo>
                <a:lnTo>
                  <a:pt x="165100" y="384175"/>
                </a:lnTo>
                <a:lnTo>
                  <a:pt x="95250" y="323850"/>
                </a:lnTo>
                <a:lnTo>
                  <a:pt x="53975" y="279400"/>
                </a:lnTo>
                <a:lnTo>
                  <a:pt x="22225" y="215900"/>
                </a:lnTo>
                <a:lnTo>
                  <a:pt x="0" y="161925"/>
                </a:lnTo>
                <a:lnTo>
                  <a:pt x="0" y="139700"/>
                </a:lnTo>
                <a:lnTo>
                  <a:pt x="6350" y="127000"/>
                </a:lnTo>
                <a:lnTo>
                  <a:pt x="15875" y="120650"/>
                </a:lnTo>
                <a:lnTo>
                  <a:pt x="38100" y="123825"/>
                </a:lnTo>
                <a:lnTo>
                  <a:pt x="82550" y="152400"/>
                </a:lnTo>
                <a:lnTo>
                  <a:pt x="142875" y="190500"/>
                </a:lnTo>
                <a:lnTo>
                  <a:pt x="234950" y="234950"/>
                </a:lnTo>
                <a:lnTo>
                  <a:pt x="301625" y="250825"/>
                </a:lnTo>
                <a:lnTo>
                  <a:pt x="387350" y="263525"/>
                </a:lnTo>
                <a:lnTo>
                  <a:pt x="593725" y="250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6FC9B4-D1C3-44E2-8893-05C909CAD788}"/>
              </a:ext>
            </a:extLst>
          </p:cNvPr>
          <p:cNvSpPr/>
          <p:nvPr/>
        </p:nvSpPr>
        <p:spPr>
          <a:xfrm>
            <a:off x="3810001" y="3281364"/>
            <a:ext cx="409575" cy="1247775"/>
          </a:xfrm>
          <a:custGeom>
            <a:avLst/>
            <a:gdLst>
              <a:gd name="connsiteX0" fmla="*/ 78581 w 409575"/>
              <a:gd name="connsiteY0" fmla="*/ 721518 h 1247775"/>
              <a:gd name="connsiteX1" fmla="*/ 123825 w 409575"/>
              <a:gd name="connsiteY1" fmla="*/ 659606 h 1247775"/>
              <a:gd name="connsiteX2" fmla="*/ 154781 w 409575"/>
              <a:gd name="connsiteY2" fmla="*/ 600075 h 1247775"/>
              <a:gd name="connsiteX3" fmla="*/ 200025 w 409575"/>
              <a:gd name="connsiteY3" fmla="*/ 497681 h 1247775"/>
              <a:gd name="connsiteX4" fmla="*/ 230981 w 409575"/>
              <a:gd name="connsiteY4" fmla="*/ 392906 h 1247775"/>
              <a:gd name="connsiteX5" fmla="*/ 250031 w 409575"/>
              <a:gd name="connsiteY5" fmla="*/ 302418 h 1247775"/>
              <a:gd name="connsiteX6" fmla="*/ 257175 w 409575"/>
              <a:gd name="connsiteY6" fmla="*/ 223837 h 1247775"/>
              <a:gd name="connsiteX7" fmla="*/ 254794 w 409575"/>
              <a:gd name="connsiteY7" fmla="*/ 104775 h 1247775"/>
              <a:gd name="connsiteX8" fmla="*/ 250031 w 409575"/>
              <a:gd name="connsiteY8" fmla="*/ 21431 h 1247775"/>
              <a:gd name="connsiteX9" fmla="*/ 250031 w 409575"/>
              <a:gd name="connsiteY9" fmla="*/ 14287 h 1247775"/>
              <a:gd name="connsiteX10" fmla="*/ 254794 w 409575"/>
              <a:gd name="connsiteY10" fmla="*/ 2381 h 1247775"/>
              <a:gd name="connsiteX11" fmla="*/ 276225 w 409575"/>
              <a:gd name="connsiteY11" fmla="*/ 0 h 1247775"/>
              <a:gd name="connsiteX12" fmla="*/ 304800 w 409575"/>
              <a:gd name="connsiteY12" fmla="*/ 4762 h 1247775"/>
              <a:gd name="connsiteX13" fmla="*/ 316706 w 409575"/>
              <a:gd name="connsiteY13" fmla="*/ 9525 h 1247775"/>
              <a:gd name="connsiteX14" fmla="*/ 321469 w 409575"/>
              <a:gd name="connsiteY14" fmla="*/ 21431 h 1247775"/>
              <a:gd name="connsiteX15" fmla="*/ 409575 w 409575"/>
              <a:gd name="connsiteY15" fmla="*/ 371475 h 1247775"/>
              <a:gd name="connsiteX16" fmla="*/ 407194 w 409575"/>
              <a:gd name="connsiteY16" fmla="*/ 559593 h 1247775"/>
              <a:gd name="connsiteX17" fmla="*/ 378619 w 409575"/>
              <a:gd name="connsiteY17" fmla="*/ 747712 h 1247775"/>
              <a:gd name="connsiteX18" fmla="*/ 354806 w 409575"/>
              <a:gd name="connsiteY18" fmla="*/ 866775 h 1247775"/>
              <a:gd name="connsiteX19" fmla="*/ 330994 w 409575"/>
              <a:gd name="connsiteY19" fmla="*/ 935831 h 1247775"/>
              <a:gd name="connsiteX20" fmla="*/ 288131 w 409575"/>
              <a:gd name="connsiteY20" fmla="*/ 1028700 h 1247775"/>
              <a:gd name="connsiteX21" fmla="*/ 247650 w 409575"/>
              <a:gd name="connsiteY21" fmla="*/ 1109662 h 1247775"/>
              <a:gd name="connsiteX22" fmla="*/ 204788 w 409575"/>
              <a:gd name="connsiteY22" fmla="*/ 1169193 h 1247775"/>
              <a:gd name="connsiteX23" fmla="*/ 154781 w 409575"/>
              <a:gd name="connsiteY23" fmla="*/ 1219200 h 1247775"/>
              <a:gd name="connsiteX24" fmla="*/ 123825 w 409575"/>
              <a:gd name="connsiteY24" fmla="*/ 1240631 h 1247775"/>
              <a:gd name="connsiteX25" fmla="*/ 97631 w 409575"/>
              <a:gd name="connsiteY25" fmla="*/ 1247775 h 1247775"/>
              <a:gd name="connsiteX26" fmla="*/ 73819 w 409575"/>
              <a:gd name="connsiteY26" fmla="*/ 1245393 h 1247775"/>
              <a:gd name="connsiteX27" fmla="*/ 52388 w 409575"/>
              <a:gd name="connsiteY27" fmla="*/ 1233487 h 1247775"/>
              <a:gd name="connsiteX28" fmla="*/ 35719 w 409575"/>
              <a:gd name="connsiteY28" fmla="*/ 1204912 h 1247775"/>
              <a:gd name="connsiteX29" fmla="*/ 4763 w 409575"/>
              <a:gd name="connsiteY29" fmla="*/ 1081087 h 1247775"/>
              <a:gd name="connsiteX30" fmla="*/ 0 w 409575"/>
              <a:gd name="connsiteY30" fmla="*/ 1014412 h 1247775"/>
              <a:gd name="connsiteX31" fmla="*/ 0 w 409575"/>
              <a:gd name="connsiteY31" fmla="*/ 850106 h 1247775"/>
              <a:gd name="connsiteX32" fmla="*/ 0 w 409575"/>
              <a:gd name="connsiteY32" fmla="*/ 826293 h 1247775"/>
              <a:gd name="connsiteX33" fmla="*/ 7144 w 409575"/>
              <a:gd name="connsiteY33" fmla="*/ 804862 h 1247775"/>
              <a:gd name="connsiteX34" fmla="*/ 78581 w 409575"/>
              <a:gd name="connsiteY34" fmla="*/ 721518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9575" h="1247775">
                <a:moveTo>
                  <a:pt x="78581" y="721518"/>
                </a:moveTo>
                <a:lnTo>
                  <a:pt x="123825" y="659606"/>
                </a:lnTo>
                <a:lnTo>
                  <a:pt x="154781" y="600075"/>
                </a:lnTo>
                <a:lnTo>
                  <a:pt x="200025" y="497681"/>
                </a:lnTo>
                <a:lnTo>
                  <a:pt x="230981" y="392906"/>
                </a:lnTo>
                <a:lnTo>
                  <a:pt x="250031" y="302418"/>
                </a:lnTo>
                <a:lnTo>
                  <a:pt x="257175" y="223837"/>
                </a:lnTo>
                <a:cubicBezTo>
                  <a:pt x="256381" y="184150"/>
                  <a:pt x="255588" y="144462"/>
                  <a:pt x="254794" y="104775"/>
                </a:cubicBezTo>
                <a:lnTo>
                  <a:pt x="250031" y="21431"/>
                </a:lnTo>
                <a:lnTo>
                  <a:pt x="250031" y="14287"/>
                </a:lnTo>
                <a:lnTo>
                  <a:pt x="254794" y="2381"/>
                </a:lnTo>
                <a:lnTo>
                  <a:pt x="276225" y="0"/>
                </a:lnTo>
                <a:lnTo>
                  <a:pt x="304800" y="4762"/>
                </a:lnTo>
                <a:lnTo>
                  <a:pt x="316706" y="9525"/>
                </a:lnTo>
                <a:lnTo>
                  <a:pt x="321469" y="21431"/>
                </a:lnTo>
                <a:lnTo>
                  <a:pt x="409575" y="371475"/>
                </a:lnTo>
                <a:cubicBezTo>
                  <a:pt x="408781" y="434181"/>
                  <a:pt x="407988" y="496887"/>
                  <a:pt x="407194" y="559593"/>
                </a:cubicBezTo>
                <a:lnTo>
                  <a:pt x="378619" y="747712"/>
                </a:lnTo>
                <a:lnTo>
                  <a:pt x="354806" y="866775"/>
                </a:lnTo>
                <a:lnTo>
                  <a:pt x="330994" y="935831"/>
                </a:lnTo>
                <a:lnTo>
                  <a:pt x="288131" y="1028700"/>
                </a:lnTo>
                <a:lnTo>
                  <a:pt x="247650" y="1109662"/>
                </a:lnTo>
                <a:lnTo>
                  <a:pt x="204788" y="1169193"/>
                </a:lnTo>
                <a:lnTo>
                  <a:pt x="154781" y="1219200"/>
                </a:lnTo>
                <a:lnTo>
                  <a:pt x="123825" y="1240631"/>
                </a:lnTo>
                <a:lnTo>
                  <a:pt x="97631" y="1247775"/>
                </a:lnTo>
                <a:lnTo>
                  <a:pt x="73819" y="1245393"/>
                </a:lnTo>
                <a:lnTo>
                  <a:pt x="52388" y="1233487"/>
                </a:lnTo>
                <a:lnTo>
                  <a:pt x="35719" y="1204912"/>
                </a:lnTo>
                <a:lnTo>
                  <a:pt x="4763" y="1081087"/>
                </a:lnTo>
                <a:lnTo>
                  <a:pt x="0" y="1014412"/>
                </a:lnTo>
                <a:lnTo>
                  <a:pt x="0" y="850106"/>
                </a:lnTo>
                <a:lnTo>
                  <a:pt x="0" y="826293"/>
                </a:lnTo>
                <a:lnTo>
                  <a:pt x="7144" y="804862"/>
                </a:lnTo>
                <a:lnTo>
                  <a:pt x="78581" y="7215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0417E64-32E1-468E-B83D-2C2656ADFBC3}"/>
              </a:ext>
            </a:extLst>
          </p:cNvPr>
          <p:cNvSpPr/>
          <p:nvPr/>
        </p:nvSpPr>
        <p:spPr>
          <a:xfrm rot="16200000">
            <a:off x="3814763" y="4308476"/>
            <a:ext cx="2041525" cy="1428750"/>
          </a:xfrm>
          <a:custGeom>
            <a:avLst/>
            <a:gdLst>
              <a:gd name="connsiteX0" fmla="*/ 939644 w 2041973"/>
              <a:gd name="connsiteY0" fmla="*/ 925619 h 1427698"/>
              <a:gd name="connsiteX1" fmla="*/ 1015377 w 2041973"/>
              <a:gd name="connsiteY1" fmla="*/ 962083 h 1427698"/>
              <a:gd name="connsiteX2" fmla="*/ 1088304 w 2041973"/>
              <a:gd name="connsiteY2" fmla="*/ 992937 h 1427698"/>
              <a:gd name="connsiteX3" fmla="*/ 1175256 w 2041973"/>
              <a:gd name="connsiteY3" fmla="*/ 1018181 h 1427698"/>
              <a:gd name="connsiteX4" fmla="*/ 1262209 w 2041973"/>
              <a:gd name="connsiteY4" fmla="*/ 1040621 h 1427698"/>
              <a:gd name="connsiteX5" fmla="*/ 1399649 w 2041973"/>
              <a:gd name="connsiteY5" fmla="*/ 1065865 h 1427698"/>
              <a:gd name="connsiteX6" fmla="*/ 1542699 w 2041973"/>
              <a:gd name="connsiteY6" fmla="*/ 1082694 h 1427698"/>
              <a:gd name="connsiteX7" fmla="*/ 1722213 w 2041973"/>
              <a:gd name="connsiteY7" fmla="*/ 1096719 h 1427698"/>
              <a:gd name="connsiteX8" fmla="*/ 1800751 w 2041973"/>
              <a:gd name="connsiteY8" fmla="*/ 1096719 h 1427698"/>
              <a:gd name="connsiteX9" fmla="*/ 1845629 w 2041973"/>
              <a:gd name="connsiteY9" fmla="*/ 1085499 h 1427698"/>
              <a:gd name="connsiteX10" fmla="*/ 1904533 w 2041973"/>
              <a:gd name="connsiteY10" fmla="*/ 1049035 h 1427698"/>
              <a:gd name="connsiteX11" fmla="*/ 1963436 w 2041973"/>
              <a:gd name="connsiteY11" fmla="*/ 981718 h 1427698"/>
              <a:gd name="connsiteX12" fmla="*/ 1985875 w 2041973"/>
              <a:gd name="connsiteY12" fmla="*/ 942449 h 1427698"/>
              <a:gd name="connsiteX13" fmla="*/ 1999899 w 2041973"/>
              <a:gd name="connsiteY13" fmla="*/ 934034 h 1427698"/>
              <a:gd name="connsiteX14" fmla="*/ 2013924 w 2041973"/>
              <a:gd name="connsiteY14" fmla="*/ 934034 h 1427698"/>
              <a:gd name="connsiteX15" fmla="*/ 2030753 w 2041973"/>
              <a:gd name="connsiteY15" fmla="*/ 939644 h 1427698"/>
              <a:gd name="connsiteX16" fmla="*/ 2039168 w 2041973"/>
              <a:gd name="connsiteY16" fmla="*/ 948059 h 1427698"/>
              <a:gd name="connsiteX17" fmla="*/ 2041973 w 2041973"/>
              <a:gd name="connsiteY17" fmla="*/ 959278 h 1427698"/>
              <a:gd name="connsiteX18" fmla="*/ 2041973 w 2041973"/>
              <a:gd name="connsiteY18" fmla="*/ 992937 h 1427698"/>
              <a:gd name="connsiteX19" fmla="*/ 2027948 w 2041973"/>
              <a:gd name="connsiteY19" fmla="*/ 1077084 h 1427698"/>
              <a:gd name="connsiteX20" fmla="*/ 2005509 w 2041973"/>
              <a:gd name="connsiteY20" fmla="*/ 1161232 h 1427698"/>
              <a:gd name="connsiteX21" fmla="*/ 1974655 w 2041973"/>
              <a:gd name="connsiteY21" fmla="*/ 1250989 h 1427698"/>
              <a:gd name="connsiteX22" fmla="*/ 1946606 w 2041973"/>
              <a:gd name="connsiteY22" fmla="*/ 1307087 h 1427698"/>
              <a:gd name="connsiteX23" fmla="*/ 1907337 w 2041973"/>
              <a:gd name="connsiteY23" fmla="*/ 1357575 h 1427698"/>
              <a:gd name="connsiteX24" fmla="*/ 1856849 w 2041973"/>
              <a:gd name="connsiteY24" fmla="*/ 1396844 h 1427698"/>
              <a:gd name="connsiteX25" fmla="*/ 1831605 w 2041973"/>
              <a:gd name="connsiteY25" fmla="*/ 1413673 h 1427698"/>
              <a:gd name="connsiteX26" fmla="*/ 1772702 w 2041973"/>
              <a:gd name="connsiteY26" fmla="*/ 1427698 h 1427698"/>
              <a:gd name="connsiteX27" fmla="*/ 1747458 w 2041973"/>
              <a:gd name="connsiteY27" fmla="*/ 1424893 h 1427698"/>
              <a:gd name="connsiteX28" fmla="*/ 1713799 w 2041973"/>
              <a:gd name="connsiteY28" fmla="*/ 1419283 h 1427698"/>
              <a:gd name="connsiteX29" fmla="*/ 1677335 w 2041973"/>
              <a:gd name="connsiteY29" fmla="*/ 1391234 h 1427698"/>
              <a:gd name="connsiteX30" fmla="*/ 1621237 w 2041973"/>
              <a:gd name="connsiteY30" fmla="*/ 1382819 h 1427698"/>
              <a:gd name="connsiteX31" fmla="*/ 1438918 w 2041973"/>
              <a:gd name="connsiteY31" fmla="*/ 1351965 h 1427698"/>
              <a:gd name="connsiteX32" fmla="*/ 1284648 w 2041973"/>
              <a:gd name="connsiteY32" fmla="*/ 1318306 h 1427698"/>
              <a:gd name="connsiteX33" fmla="*/ 1135988 w 2041973"/>
              <a:gd name="connsiteY33" fmla="*/ 1276233 h 1427698"/>
              <a:gd name="connsiteX34" fmla="*/ 953669 w 2041973"/>
              <a:gd name="connsiteY34" fmla="*/ 1206110 h 1427698"/>
              <a:gd name="connsiteX35" fmla="*/ 844277 w 2041973"/>
              <a:gd name="connsiteY35" fmla="*/ 1150012 h 1427698"/>
              <a:gd name="connsiteX36" fmla="*/ 740496 w 2041973"/>
              <a:gd name="connsiteY36" fmla="*/ 1079889 h 1427698"/>
              <a:gd name="connsiteX37" fmla="*/ 639519 w 2041973"/>
              <a:gd name="connsiteY37" fmla="*/ 1004157 h 1427698"/>
              <a:gd name="connsiteX38" fmla="*/ 510493 w 2041973"/>
              <a:gd name="connsiteY38" fmla="*/ 877936 h 1427698"/>
              <a:gd name="connsiteX39" fmla="*/ 389882 w 2041973"/>
              <a:gd name="connsiteY39" fmla="*/ 726471 h 1427698"/>
              <a:gd name="connsiteX40" fmla="*/ 302930 w 2041973"/>
              <a:gd name="connsiteY40" fmla="*/ 614275 h 1427698"/>
              <a:gd name="connsiteX41" fmla="*/ 238417 w 2041973"/>
              <a:gd name="connsiteY41" fmla="*/ 510493 h 1427698"/>
              <a:gd name="connsiteX42" fmla="*/ 162685 w 2041973"/>
              <a:gd name="connsiteY42" fmla="*/ 387077 h 1427698"/>
              <a:gd name="connsiteX43" fmla="*/ 98172 w 2041973"/>
              <a:gd name="connsiteY43" fmla="*/ 258051 h 1427698"/>
              <a:gd name="connsiteX44" fmla="*/ 33659 w 2041973"/>
              <a:gd name="connsiteY44" fmla="*/ 126221 h 1427698"/>
              <a:gd name="connsiteX45" fmla="*/ 0 w 2041973"/>
              <a:gd name="connsiteY45" fmla="*/ 47683 h 1427698"/>
              <a:gd name="connsiteX46" fmla="*/ 0 w 2041973"/>
              <a:gd name="connsiteY46" fmla="*/ 36464 h 1427698"/>
              <a:gd name="connsiteX47" fmla="*/ 5610 w 2041973"/>
              <a:gd name="connsiteY47" fmla="*/ 14024 h 1427698"/>
              <a:gd name="connsiteX48" fmla="*/ 16829 w 2041973"/>
              <a:gd name="connsiteY48" fmla="*/ 2805 h 1427698"/>
              <a:gd name="connsiteX49" fmla="*/ 28049 w 2041973"/>
              <a:gd name="connsiteY49" fmla="*/ 0 h 1427698"/>
              <a:gd name="connsiteX50" fmla="*/ 53293 w 2041973"/>
              <a:gd name="connsiteY50" fmla="*/ 5610 h 1427698"/>
              <a:gd name="connsiteX51" fmla="*/ 72928 w 2041973"/>
              <a:gd name="connsiteY51" fmla="*/ 14024 h 1427698"/>
              <a:gd name="connsiteX52" fmla="*/ 89757 w 2041973"/>
              <a:gd name="connsiteY52" fmla="*/ 28049 h 1427698"/>
              <a:gd name="connsiteX53" fmla="*/ 115001 w 2041973"/>
              <a:gd name="connsiteY53" fmla="*/ 75732 h 1427698"/>
              <a:gd name="connsiteX54" fmla="*/ 179514 w 2041973"/>
              <a:gd name="connsiteY54" fmla="*/ 179514 h 1427698"/>
              <a:gd name="connsiteX55" fmla="*/ 266466 w 2041973"/>
              <a:gd name="connsiteY55" fmla="*/ 311345 h 1427698"/>
              <a:gd name="connsiteX56" fmla="*/ 373053 w 2041973"/>
              <a:gd name="connsiteY56" fmla="*/ 451590 h 1427698"/>
              <a:gd name="connsiteX57" fmla="*/ 482444 w 2041973"/>
              <a:gd name="connsiteY57" fmla="*/ 577811 h 1427698"/>
              <a:gd name="connsiteX58" fmla="*/ 625494 w 2041973"/>
              <a:gd name="connsiteY58" fmla="*/ 718056 h 1427698"/>
              <a:gd name="connsiteX59" fmla="*/ 715252 w 2041973"/>
              <a:gd name="connsiteY59" fmla="*/ 790984 h 1427698"/>
              <a:gd name="connsiteX60" fmla="*/ 802204 w 2041973"/>
              <a:gd name="connsiteY60" fmla="*/ 852692 h 1427698"/>
              <a:gd name="connsiteX61" fmla="*/ 939644 w 2041973"/>
              <a:gd name="connsiteY61" fmla="*/ 925619 h 14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1973" h="1427698">
                <a:moveTo>
                  <a:pt x="939644" y="925619"/>
                </a:moveTo>
                <a:lnTo>
                  <a:pt x="1015377" y="962083"/>
                </a:lnTo>
                <a:lnTo>
                  <a:pt x="1088304" y="992937"/>
                </a:lnTo>
                <a:lnTo>
                  <a:pt x="1175256" y="1018181"/>
                </a:lnTo>
                <a:lnTo>
                  <a:pt x="1262209" y="1040621"/>
                </a:lnTo>
                <a:lnTo>
                  <a:pt x="1399649" y="1065865"/>
                </a:lnTo>
                <a:lnTo>
                  <a:pt x="1542699" y="1082694"/>
                </a:lnTo>
                <a:lnTo>
                  <a:pt x="1722213" y="1096719"/>
                </a:lnTo>
                <a:lnTo>
                  <a:pt x="1800751" y="1096719"/>
                </a:lnTo>
                <a:lnTo>
                  <a:pt x="1845629" y="1085499"/>
                </a:lnTo>
                <a:lnTo>
                  <a:pt x="1904533" y="1049035"/>
                </a:lnTo>
                <a:lnTo>
                  <a:pt x="1963436" y="981718"/>
                </a:lnTo>
                <a:lnTo>
                  <a:pt x="1985875" y="942449"/>
                </a:lnTo>
                <a:lnTo>
                  <a:pt x="1999899" y="934034"/>
                </a:lnTo>
                <a:lnTo>
                  <a:pt x="2013924" y="934034"/>
                </a:lnTo>
                <a:lnTo>
                  <a:pt x="2030753" y="939644"/>
                </a:lnTo>
                <a:lnTo>
                  <a:pt x="2039168" y="948059"/>
                </a:lnTo>
                <a:lnTo>
                  <a:pt x="2041973" y="959278"/>
                </a:lnTo>
                <a:lnTo>
                  <a:pt x="2041973" y="992937"/>
                </a:lnTo>
                <a:lnTo>
                  <a:pt x="2027948" y="1077084"/>
                </a:lnTo>
                <a:lnTo>
                  <a:pt x="2005509" y="1161232"/>
                </a:lnTo>
                <a:lnTo>
                  <a:pt x="1974655" y="1250989"/>
                </a:lnTo>
                <a:lnTo>
                  <a:pt x="1946606" y="1307087"/>
                </a:lnTo>
                <a:lnTo>
                  <a:pt x="1907337" y="1357575"/>
                </a:lnTo>
                <a:lnTo>
                  <a:pt x="1856849" y="1396844"/>
                </a:lnTo>
                <a:lnTo>
                  <a:pt x="1831605" y="1413673"/>
                </a:lnTo>
                <a:lnTo>
                  <a:pt x="1772702" y="1427698"/>
                </a:lnTo>
                <a:lnTo>
                  <a:pt x="1747458" y="1424893"/>
                </a:lnTo>
                <a:lnTo>
                  <a:pt x="1713799" y="1419283"/>
                </a:lnTo>
                <a:lnTo>
                  <a:pt x="1677335" y="1391234"/>
                </a:lnTo>
                <a:lnTo>
                  <a:pt x="1621237" y="1382819"/>
                </a:lnTo>
                <a:lnTo>
                  <a:pt x="1438918" y="1351965"/>
                </a:lnTo>
                <a:lnTo>
                  <a:pt x="1284648" y="1318306"/>
                </a:lnTo>
                <a:lnTo>
                  <a:pt x="1135988" y="1276233"/>
                </a:lnTo>
                <a:lnTo>
                  <a:pt x="953669" y="1206110"/>
                </a:lnTo>
                <a:lnTo>
                  <a:pt x="844277" y="1150012"/>
                </a:lnTo>
                <a:lnTo>
                  <a:pt x="740496" y="1079889"/>
                </a:lnTo>
                <a:lnTo>
                  <a:pt x="639519" y="1004157"/>
                </a:lnTo>
                <a:lnTo>
                  <a:pt x="510493" y="877936"/>
                </a:lnTo>
                <a:lnTo>
                  <a:pt x="389882" y="726471"/>
                </a:lnTo>
                <a:lnTo>
                  <a:pt x="302930" y="614275"/>
                </a:lnTo>
                <a:lnTo>
                  <a:pt x="238417" y="510493"/>
                </a:lnTo>
                <a:lnTo>
                  <a:pt x="162685" y="387077"/>
                </a:lnTo>
                <a:lnTo>
                  <a:pt x="98172" y="258051"/>
                </a:lnTo>
                <a:lnTo>
                  <a:pt x="33659" y="126221"/>
                </a:lnTo>
                <a:lnTo>
                  <a:pt x="0" y="47683"/>
                </a:lnTo>
                <a:lnTo>
                  <a:pt x="0" y="36464"/>
                </a:lnTo>
                <a:lnTo>
                  <a:pt x="5610" y="14024"/>
                </a:lnTo>
                <a:lnTo>
                  <a:pt x="16829" y="2805"/>
                </a:lnTo>
                <a:lnTo>
                  <a:pt x="28049" y="0"/>
                </a:lnTo>
                <a:lnTo>
                  <a:pt x="53293" y="5610"/>
                </a:lnTo>
                <a:lnTo>
                  <a:pt x="72928" y="14024"/>
                </a:lnTo>
                <a:lnTo>
                  <a:pt x="89757" y="28049"/>
                </a:lnTo>
                <a:lnTo>
                  <a:pt x="115001" y="75732"/>
                </a:lnTo>
                <a:lnTo>
                  <a:pt x="179514" y="179514"/>
                </a:lnTo>
                <a:lnTo>
                  <a:pt x="266466" y="311345"/>
                </a:lnTo>
                <a:lnTo>
                  <a:pt x="373053" y="451590"/>
                </a:lnTo>
                <a:lnTo>
                  <a:pt x="482444" y="577811"/>
                </a:lnTo>
                <a:lnTo>
                  <a:pt x="625494" y="718056"/>
                </a:lnTo>
                <a:lnTo>
                  <a:pt x="715252" y="790984"/>
                </a:lnTo>
                <a:lnTo>
                  <a:pt x="802204" y="852692"/>
                </a:lnTo>
                <a:lnTo>
                  <a:pt x="939644" y="9256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A0F4B98-2549-4C05-89B9-79FEEC56C53D}"/>
              </a:ext>
            </a:extLst>
          </p:cNvPr>
          <p:cNvSpPr/>
          <p:nvPr/>
        </p:nvSpPr>
        <p:spPr>
          <a:xfrm>
            <a:off x="6024563" y="3892551"/>
            <a:ext cx="2068512" cy="2035175"/>
          </a:xfrm>
          <a:custGeom>
            <a:avLst/>
            <a:gdLst>
              <a:gd name="connsiteX0" fmla="*/ 218661 w 2067339"/>
              <a:gd name="connsiteY0" fmla="*/ 759350 h 2035534"/>
              <a:gd name="connsiteX1" fmla="*/ 222636 w 2067339"/>
              <a:gd name="connsiteY1" fmla="*/ 445274 h 2035534"/>
              <a:gd name="connsiteX2" fmla="*/ 218661 w 2067339"/>
              <a:gd name="connsiteY2" fmla="*/ 302150 h 2035534"/>
              <a:gd name="connsiteX3" fmla="*/ 202758 w 2067339"/>
              <a:gd name="connsiteY3" fmla="*/ 246491 h 2035534"/>
              <a:gd name="connsiteX4" fmla="*/ 166977 w 2067339"/>
              <a:gd name="connsiteY4" fmla="*/ 190832 h 2035534"/>
              <a:gd name="connsiteX5" fmla="*/ 87464 w 2067339"/>
              <a:gd name="connsiteY5" fmla="*/ 127221 h 2035534"/>
              <a:gd name="connsiteX6" fmla="*/ 15902 w 2067339"/>
              <a:gd name="connsiteY6" fmla="*/ 67587 h 2035534"/>
              <a:gd name="connsiteX7" fmla="*/ 0 w 2067339"/>
              <a:gd name="connsiteY7" fmla="*/ 47708 h 2035534"/>
              <a:gd name="connsiteX8" fmla="*/ 0 w 2067339"/>
              <a:gd name="connsiteY8" fmla="*/ 23854 h 2035534"/>
              <a:gd name="connsiteX9" fmla="*/ 23854 w 2067339"/>
              <a:gd name="connsiteY9" fmla="*/ 7952 h 2035534"/>
              <a:gd name="connsiteX10" fmla="*/ 99391 w 2067339"/>
              <a:gd name="connsiteY10" fmla="*/ 0 h 2035534"/>
              <a:gd name="connsiteX11" fmla="*/ 206734 w 2067339"/>
              <a:gd name="connsiteY11" fmla="*/ 7952 h 2035534"/>
              <a:gd name="connsiteX12" fmla="*/ 314076 w 2067339"/>
              <a:gd name="connsiteY12" fmla="*/ 27830 h 2035534"/>
              <a:gd name="connsiteX13" fmla="*/ 405516 w 2067339"/>
              <a:gd name="connsiteY13" fmla="*/ 63611 h 2035534"/>
              <a:gd name="connsiteX14" fmla="*/ 457200 w 2067339"/>
              <a:gd name="connsiteY14" fmla="*/ 95416 h 2035534"/>
              <a:gd name="connsiteX15" fmla="*/ 508883 w 2067339"/>
              <a:gd name="connsiteY15" fmla="*/ 131197 h 2035534"/>
              <a:gd name="connsiteX16" fmla="*/ 532737 w 2067339"/>
              <a:gd name="connsiteY16" fmla="*/ 155051 h 2035534"/>
              <a:gd name="connsiteX17" fmla="*/ 540689 w 2067339"/>
              <a:gd name="connsiteY17" fmla="*/ 182880 h 2035534"/>
              <a:gd name="connsiteX18" fmla="*/ 540689 w 2067339"/>
              <a:gd name="connsiteY18" fmla="*/ 234564 h 2035534"/>
              <a:gd name="connsiteX19" fmla="*/ 528762 w 2067339"/>
              <a:gd name="connsiteY19" fmla="*/ 266369 h 2035534"/>
              <a:gd name="connsiteX20" fmla="*/ 492981 w 2067339"/>
              <a:gd name="connsiteY20" fmla="*/ 306126 h 2035534"/>
              <a:gd name="connsiteX21" fmla="*/ 465151 w 2067339"/>
              <a:gd name="connsiteY21" fmla="*/ 520811 h 2035534"/>
              <a:gd name="connsiteX22" fmla="*/ 453224 w 2067339"/>
              <a:gd name="connsiteY22" fmla="*/ 711642 h 2035534"/>
              <a:gd name="connsiteX23" fmla="*/ 445273 w 2067339"/>
              <a:gd name="connsiteY23" fmla="*/ 1041621 h 2035534"/>
              <a:gd name="connsiteX24" fmla="*/ 445273 w 2067339"/>
              <a:gd name="connsiteY24" fmla="*/ 1618091 h 2035534"/>
              <a:gd name="connsiteX25" fmla="*/ 457200 w 2067339"/>
              <a:gd name="connsiteY25" fmla="*/ 1685677 h 2035534"/>
              <a:gd name="connsiteX26" fmla="*/ 485029 w 2067339"/>
              <a:gd name="connsiteY26" fmla="*/ 1721458 h 2035534"/>
              <a:gd name="connsiteX27" fmla="*/ 520810 w 2067339"/>
              <a:gd name="connsiteY27" fmla="*/ 1765190 h 2035534"/>
              <a:gd name="connsiteX28" fmla="*/ 556591 w 2067339"/>
              <a:gd name="connsiteY28" fmla="*/ 1789044 h 2035534"/>
              <a:gd name="connsiteX29" fmla="*/ 624177 w 2067339"/>
              <a:gd name="connsiteY29" fmla="*/ 1816874 h 2035534"/>
              <a:gd name="connsiteX30" fmla="*/ 723569 w 2067339"/>
              <a:gd name="connsiteY30" fmla="*/ 1836752 h 2035534"/>
              <a:gd name="connsiteX31" fmla="*/ 898497 w 2067339"/>
              <a:gd name="connsiteY31" fmla="*/ 1840727 h 2035534"/>
              <a:gd name="connsiteX32" fmla="*/ 1200647 w 2067339"/>
              <a:gd name="connsiteY32" fmla="*/ 1828800 h 2035534"/>
              <a:gd name="connsiteX33" fmla="*/ 1415332 w 2067339"/>
              <a:gd name="connsiteY33" fmla="*/ 1812898 h 2035534"/>
              <a:gd name="connsiteX34" fmla="*/ 1502796 w 2067339"/>
              <a:gd name="connsiteY34" fmla="*/ 1785068 h 2035534"/>
              <a:gd name="connsiteX35" fmla="*/ 1546529 w 2067339"/>
              <a:gd name="connsiteY35" fmla="*/ 1765190 h 2035534"/>
              <a:gd name="connsiteX36" fmla="*/ 1769165 w 2067339"/>
              <a:gd name="connsiteY36" fmla="*/ 1729409 h 2035534"/>
              <a:gd name="connsiteX37" fmla="*/ 2027582 w 2067339"/>
              <a:gd name="connsiteY37" fmla="*/ 1765190 h 2035534"/>
              <a:gd name="connsiteX38" fmla="*/ 2067339 w 2067339"/>
              <a:gd name="connsiteY38" fmla="*/ 1820849 h 2035534"/>
              <a:gd name="connsiteX39" fmla="*/ 2067339 w 2067339"/>
              <a:gd name="connsiteY39" fmla="*/ 1856630 h 2035534"/>
              <a:gd name="connsiteX40" fmla="*/ 2063363 w 2067339"/>
              <a:gd name="connsiteY40" fmla="*/ 1896387 h 2035534"/>
              <a:gd name="connsiteX41" fmla="*/ 2047461 w 2067339"/>
              <a:gd name="connsiteY41" fmla="*/ 1924216 h 2035534"/>
              <a:gd name="connsiteX42" fmla="*/ 2019631 w 2067339"/>
              <a:gd name="connsiteY42" fmla="*/ 1952046 h 2035534"/>
              <a:gd name="connsiteX43" fmla="*/ 1971923 w 2067339"/>
              <a:gd name="connsiteY43" fmla="*/ 1975900 h 2035534"/>
              <a:gd name="connsiteX44" fmla="*/ 1892410 w 2067339"/>
              <a:gd name="connsiteY44" fmla="*/ 1995778 h 2035534"/>
              <a:gd name="connsiteX45" fmla="*/ 1777116 w 2067339"/>
              <a:gd name="connsiteY45" fmla="*/ 2019632 h 2035534"/>
              <a:gd name="connsiteX46" fmla="*/ 1685676 w 2067339"/>
              <a:gd name="connsiteY46" fmla="*/ 2031559 h 2035534"/>
              <a:gd name="connsiteX47" fmla="*/ 1355697 w 2067339"/>
              <a:gd name="connsiteY47" fmla="*/ 2035534 h 2035534"/>
              <a:gd name="connsiteX48" fmla="*/ 1017767 w 2067339"/>
              <a:gd name="connsiteY48" fmla="*/ 2031559 h 2035534"/>
              <a:gd name="connsiteX49" fmla="*/ 751398 w 2067339"/>
              <a:gd name="connsiteY49" fmla="*/ 2011680 h 2035534"/>
              <a:gd name="connsiteX50" fmla="*/ 608275 w 2067339"/>
              <a:gd name="connsiteY50" fmla="*/ 1983851 h 2035534"/>
              <a:gd name="connsiteX51" fmla="*/ 516835 w 2067339"/>
              <a:gd name="connsiteY51" fmla="*/ 1956021 h 2035534"/>
              <a:gd name="connsiteX52" fmla="*/ 449249 w 2067339"/>
              <a:gd name="connsiteY52" fmla="*/ 1924216 h 2035534"/>
              <a:gd name="connsiteX53" fmla="*/ 397565 w 2067339"/>
              <a:gd name="connsiteY53" fmla="*/ 1892411 h 2035534"/>
              <a:gd name="connsiteX54" fmla="*/ 345882 w 2067339"/>
              <a:gd name="connsiteY54" fmla="*/ 1832776 h 2035534"/>
              <a:gd name="connsiteX55" fmla="*/ 298174 w 2067339"/>
              <a:gd name="connsiteY55" fmla="*/ 1765190 h 2035534"/>
              <a:gd name="connsiteX56" fmla="*/ 262393 w 2067339"/>
              <a:gd name="connsiteY56" fmla="*/ 1689653 h 2035534"/>
              <a:gd name="connsiteX57" fmla="*/ 242515 w 2067339"/>
              <a:gd name="connsiteY57" fmla="*/ 1618091 h 2035534"/>
              <a:gd name="connsiteX58" fmla="*/ 230588 w 2067339"/>
              <a:gd name="connsiteY58" fmla="*/ 1538578 h 2035534"/>
              <a:gd name="connsiteX59" fmla="*/ 222636 w 2067339"/>
              <a:gd name="connsiteY59" fmla="*/ 1411357 h 2035534"/>
              <a:gd name="connsiteX60" fmla="*/ 222636 w 2067339"/>
              <a:gd name="connsiteY60" fmla="*/ 1160891 h 2035534"/>
              <a:gd name="connsiteX61" fmla="*/ 218661 w 2067339"/>
              <a:gd name="connsiteY61" fmla="*/ 759350 h 20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67339" h="2035534">
                <a:moveTo>
                  <a:pt x="218661" y="759350"/>
                </a:moveTo>
                <a:lnTo>
                  <a:pt x="222636" y="445274"/>
                </a:lnTo>
                <a:lnTo>
                  <a:pt x="218661" y="302150"/>
                </a:lnTo>
                <a:lnTo>
                  <a:pt x="202758" y="246491"/>
                </a:lnTo>
                <a:lnTo>
                  <a:pt x="166977" y="190832"/>
                </a:lnTo>
                <a:lnTo>
                  <a:pt x="87464" y="127221"/>
                </a:lnTo>
                <a:lnTo>
                  <a:pt x="15902" y="67587"/>
                </a:lnTo>
                <a:lnTo>
                  <a:pt x="0" y="47708"/>
                </a:lnTo>
                <a:lnTo>
                  <a:pt x="0" y="23854"/>
                </a:lnTo>
                <a:lnTo>
                  <a:pt x="23854" y="7952"/>
                </a:lnTo>
                <a:lnTo>
                  <a:pt x="99391" y="0"/>
                </a:lnTo>
                <a:lnTo>
                  <a:pt x="206734" y="7952"/>
                </a:lnTo>
                <a:lnTo>
                  <a:pt x="314076" y="27830"/>
                </a:lnTo>
                <a:lnTo>
                  <a:pt x="405516" y="63611"/>
                </a:lnTo>
                <a:lnTo>
                  <a:pt x="457200" y="95416"/>
                </a:lnTo>
                <a:lnTo>
                  <a:pt x="508883" y="131197"/>
                </a:lnTo>
                <a:lnTo>
                  <a:pt x="532737" y="155051"/>
                </a:lnTo>
                <a:lnTo>
                  <a:pt x="540689" y="182880"/>
                </a:lnTo>
                <a:lnTo>
                  <a:pt x="540689" y="234564"/>
                </a:lnTo>
                <a:lnTo>
                  <a:pt x="528762" y="266369"/>
                </a:lnTo>
                <a:lnTo>
                  <a:pt x="492981" y="306126"/>
                </a:lnTo>
                <a:lnTo>
                  <a:pt x="465151" y="520811"/>
                </a:lnTo>
                <a:lnTo>
                  <a:pt x="453224" y="711642"/>
                </a:lnTo>
                <a:lnTo>
                  <a:pt x="445273" y="1041621"/>
                </a:lnTo>
                <a:lnTo>
                  <a:pt x="445273" y="1618091"/>
                </a:lnTo>
                <a:lnTo>
                  <a:pt x="457200" y="1685677"/>
                </a:lnTo>
                <a:lnTo>
                  <a:pt x="485029" y="1721458"/>
                </a:lnTo>
                <a:lnTo>
                  <a:pt x="520810" y="1765190"/>
                </a:lnTo>
                <a:lnTo>
                  <a:pt x="556591" y="1789044"/>
                </a:lnTo>
                <a:lnTo>
                  <a:pt x="624177" y="1816874"/>
                </a:lnTo>
                <a:lnTo>
                  <a:pt x="723569" y="1836752"/>
                </a:lnTo>
                <a:lnTo>
                  <a:pt x="898497" y="1840727"/>
                </a:lnTo>
                <a:lnTo>
                  <a:pt x="1200647" y="1828800"/>
                </a:lnTo>
                <a:lnTo>
                  <a:pt x="1415332" y="1812898"/>
                </a:lnTo>
                <a:lnTo>
                  <a:pt x="1502796" y="1785068"/>
                </a:lnTo>
                <a:lnTo>
                  <a:pt x="1546529" y="1765190"/>
                </a:lnTo>
                <a:lnTo>
                  <a:pt x="1769165" y="1729409"/>
                </a:lnTo>
                <a:lnTo>
                  <a:pt x="2027582" y="1765190"/>
                </a:lnTo>
                <a:lnTo>
                  <a:pt x="2067339" y="1820849"/>
                </a:lnTo>
                <a:lnTo>
                  <a:pt x="2067339" y="1856630"/>
                </a:lnTo>
                <a:lnTo>
                  <a:pt x="2063363" y="1896387"/>
                </a:lnTo>
                <a:lnTo>
                  <a:pt x="2047461" y="1924216"/>
                </a:lnTo>
                <a:lnTo>
                  <a:pt x="2019631" y="1952046"/>
                </a:lnTo>
                <a:lnTo>
                  <a:pt x="1971923" y="1975900"/>
                </a:lnTo>
                <a:lnTo>
                  <a:pt x="1892410" y="1995778"/>
                </a:lnTo>
                <a:lnTo>
                  <a:pt x="1777116" y="2019632"/>
                </a:lnTo>
                <a:lnTo>
                  <a:pt x="1685676" y="2031559"/>
                </a:lnTo>
                <a:lnTo>
                  <a:pt x="1355697" y="2035534"/>
                </a:lnTo>
                <a:lnTo>
                  <a:pt x="1017767" y="2031559"/>
                </a:lnTo>
                <a:lnTo>
                  <a:pt x="751398" y="2011680"/>
                </a:lnTo>
                <a:lnTo>
                  <a:pt x="608275" y="1983851"/>
                </a:lnTo>
                <a:lnTo>
                  <a:pt x="516835" y="1956021"/>
                </a:lnTo>
                <a:lnTo>
                  <a:pt x="449249" y="1924216"/>
                </a:lnTo>
                <a:lnTo>
                  <a:pt x="397565" y="1892411"/>
                </a:lnTo>
                <a:lnTo>
                  <a:pt x="345882" y="1832776"/>
                </a:lnTo>
                <a:lnTo>
                  <a:pt x="298174" y="1765190"/>
                </a:lnTo>
                <a:lnTo>
                  <a:pt x="262393" y="1689653"/>
                </a:lnTo>
                <a:lnTo>
                  <a:pt x="242515" y="1618091"/>
                </a:lnTo>
                <a:lnTo>
                  <a:pt x="230588" y="1538578"/>
                </a:lnTo>
                <a:lnTo>
                  <a:pt x="222636" y="1411357"/>
                </a:lnTo>
                <a:lnTo>
                  <a:pt x="222636" y="1160891"/>
                </a:lnTo>
                <a:lnTo>
                  <a:pt x="218661" y="759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1715EFD-67B7-47E0-BC76-8D5E6553730B}"/>
              </a:ext>
            </a:extLst>
          </p:cNvPr>
          <p:cNvSpPr/>
          <p:nvPr/>
        </p:nvSpPr>
        <p:spPr>
          <a:xfrm>
            <a:off x="5643563" y="1346200"/>
            <a:ext cx="584200" cy="1530350"/>
          </a:xfrm>
          <a:custGeom>
            <a:avLst/>
            <a:gdLst>
              <a:gd name="connsiteX0" fmla="*/ 259130 w 583786"/>
              <a:gd name="connsiteY0" fmla="*/ 1113959 h 1530950"/>
              <a:gd name="connsiteX1" fmla="*/ 265087 w 583786"/>
              <a:gd name="connsiteY1" fmla="*/ 914400 h 1530950"/>
              <a:gd name="connsiteX2" fmla="*/ 268065 w 583786"/>
              <a:gd name="connsiteY2" fmla="*/ 699948 h 1530950"/>
              <a:gd name="connsiteX3" fmla="*/ 268065 w 583786"/>
              <a:gd name="connsiteY3" fmla="*/ 473581 h 1530950"/>
              <a:gd name="connsiteX4" fmla="*/ 268065 w 583786"/>
              <a:gd name="connsiteY4" fmla="*/ 449753 h 1530950"/>
              <a:gd name="connsiteX5" fmla="*/ 262108 w 583786"/>
              <a:gd name="connsiteY5" fmla="*/ 425925 h 1530950"/>
              <a:gd name="connsiteX6" fmla="*/ 250194 w 583786"/>
              <a:gd name="connsiteY6" fmla="*/ 348484 h 1530950"/>
              <a:gd name="connsiteX7" fmla="*/ 244237 w 583786"/>
              <a:gd name="connsiteY7" fmla="*/ 282957 h 1530950"/>
              <a:gd name="connsiteX8" fmla="*/ 244237 w 583786"/>
              <a:gd name="connsiteY8" fmla="*/ 253172 h 1530950"/>
              <a:gd name="connsiteX9" fmla="*/ 226366 w 583786"/>
              <a:gd name="connsiteY9" fmla="*/ 202538 h 1530950"/>
              <a:gd name="connsiteX10" fmla="*/ 187646 w 583786"/>
              <a:gd name="connsiteY10" fmla="*/ 154882 h 1530950"/>
              <a:gd name="connsiteX11" fmla="*/ 151904 w 583786"/>
              <a:gd name="connsiteY11" fmla="*/ 125097 h 1530950"/>
              <a:gd name="connsiteX12" fmla="*/ 107226 w 583786"/>
              <a:gd name="connsiteY12" fmla="*/ 95312 h 1530950"/>
              <a:gd name="connsiteX13" fmla="*/ 44677 w 583786"/>
              <a:gd name="connsiteY13" fmla="*/ 65527 h 1530950"/>
              <a:gd name="connsiteX14" fmla="*/ 23828 w 583786"/>
              <a:gd name="connsiteY14" fmla="*/ 56591 h 1530950"/>
              <a:gd name="connsiteX15" fmla="*/ 5957 w 583786"/>
              <a:gd name="connsiteY15" fmla="*/ 44677 h 1530950"/>
              <a:gd name="connsiteX16" fmla="*/ 0 w 583786"/>
              <a:gd name="connsiteY16" fmla="*/ 32763 h 1530950"/>
              <a:gd name="connsiteX17" fmla="*/ 5957 w 583786"/>
              <a:gd name="connsiteY17" fmla="*/ 11914 h 1530950"/>
              <a:gd name="connsiteX18" fmla="*/ 29785 w 583786"/>
              <a:gd name="connsiteY18" fmla="*/ 2978 h 1530950"/>
              <a:gd name="connsiteX19" fmla="*/ 101269 w 583786"/>
              <a:gd name="connsiteY19" fmla="*/ 0 h 1530950"/>
              <a:gd name="connsiteX20" fmla="*/ 217431 w 583786"/>
              <a:gd name="connsiteY20" fmla="*/ 14892 h 1530950"/>
              <a:gd name="connsiteX21" fmla="*/ 375291 w 583786"/>
              <a:gd name="connsiteY21" fmla="*/ 50634 h 1530950"/>
              <a:gd name="connsiteX22" fmla="*/ 422947 w 583786"/>
              <a:gd name="connsiteY22" fmla="*/ 68505 h 1530950"/>
              <a:gd name="connsiteX23" fmla="*/ 515281 w 583786"/>
              <a:gd name="connsiteY23" fmla="*/ 125097 h 1530950"/>
              <a:gd name="connsiteX24" fmla="*/ 556980 w 583786"/>
              <a:gd name="connsiteY24" fmla="*/ 151903 h 1530950"/>
              <a:gd name="connsiteX25" fmla="*/ 571872 w 583786"/>
              <a:gd name="connsiteY25" fmla="*/ 169774 h 1530950"/>
              <a:gd name="connsiteX26" fmla="*/ 583786 w 583786"/>
              <a:gd name="connsiteY26" fmla="*/ 199559 h 1530950"/>
              <a:gd name="connsiteX27" fmla="*/ 583786 w 583786"/>
              <a:gd name="connsiteY27" fmla="*/ 235301 h 1530950"/>
              <a:gd name="connsiteX28" fmla="*/ 571872 w 583786"/>
              <a:gd name="connsiteY28" fmla="*/ 279979 h 1530950"/>
              <a:gd name="connsiteX29" fmla="*/ 556980 w 583786"/>
              <a:gd name="connsiteY29" fmla="*/ 339549 h 1530950"/>
              <a:gd name="connsiteX30" fmla="*/ 559958 w 583786"/>
              <a:gd name="connsiteY30" fmla="*/ 696969 h 1530950"/>
              <a:gd name="connsiteX31" fmla="*/ 539109 w 583786"/>
              <a:gd name="connsiteY31" fmla="*/ 923335 h 1530950"/>
              <a:gd name="connsiteX32" fmla="*/ 515281 w 583786"/>
              <a:gd name="connsiteY32" fmla="*/ 1429681 h 1530950"/>
              <a:gd name="connsiteX33" fmla="*/ 512302 w 583786"/>
              <a:gd name="connsiteY33" fmla="*/ 1507122 h 1530950"/>
              <a:gd name="connsiteX34" fmla="*/ 232323 w 583786"/>
              <a:gd name="connsiteY34" fmla="*/ 1530950 h 1530950"/>
              <a:gd name="connsiteX35" fmla="*/ 238280 w 583786"/>
              <a:gd name="connsiteY35" fmla="*/ 1480315 h 1530950"/>
              <a:gd name="connsiteX36" fmla="*/ 253173 w 583786"/>
              <a:gd name="connsiteY36" fmla="*/ 1301605 h 1530950"/>
              <a:gd name="connsiteX37" fmla="*/ 259130 w 583786"/>
              <a:gd name="connsiteY37" fmla="*/ 1113959 h 15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786" h="1530950">
                <a:moveTo>
                  <a:pt x="259130" y="1113959"/>
                </a:moveTo>
                <a:lnTo>
                  <a:pt x="265087" y="914400"/>
                </a:lnTo>
                <a:cubicBezTo>
                  <a:pt x="266080" y="842916"/>
                  <a:pt x="267072" y="771432"/>
                  <a:pt x="268065" y="699948"/>
                </a:cubicBezTo>
                <a:lnTo>
                  <a:pt x="268065" y="473581"/>
                </a:lnTo>
                <a:lnTo>
                  <a:pt x="268065" y="449753"/>
                </a:lnTo>
                <a:lnTo>
                  <a:pt x="262108" y="425925"/>
                </a:lnTo>
                <a:lnTo>
                  <a:pt x="250194" y="348484"/>
                </a:lnTo>
                <a:lnTo>
                  <a:pt x="244237" y="282957"/>
                </a:lnTo>
                <a:lnTo>
                  <a:pt x="244237" y="253172"/>
                </a:lnTo>
                <a:lnTo>
                  <a:pt x="226366" y="202538"/>
                </a:lnTo>
                <a:lnTo>
                  <a:pt x="187646" y="154882"/>
                </a:lnTo>
                <a:lnTo>
                  <a:pt x="151904" y="125097"/>
                </a:lnTo>
                <a:lnTo>
                  <a:pt x="107226" y="95312"/>
                </a:lnTo>
                <a:lnTo>
                  <a:pt x="44677" y="65527"/>
                </a:lnTo>
                <a:lnTo>
                  <a:pt x="23828" y="56591"/>
                </a:lnTo>
                <a:lnTo>
                  <a:pt x="5957" y="44677"/>
                </a:lnTo>
                <a:lnTo>
                  <a:pt x="0" y="32763"/>
                </a:lnTo>
                <a:lnTo>
                  <a:pt x="5957" y="11914"/>
                </a:lnTo>
                <a:lnTo>
                  <a:pt x="29785" y="2978"/>
                </a:lnTo>
                <a:lnTo>
                  <a:pt x="101269" y="0"/>
                </a:lnTo>
                <a:lnTo>
                  <a:pt x="217431" y="14892"/>
                </a:lnTo>
                <a:lnTo>
                  <a:pt x="375291" y="50634"/>
                </a:lnTo>
                <a:lnTo>
                  <a:pt x="422947" y="68505"/>
                </a:lnTo>
                <a:lnTo>
                  <a:pt x="515281" y="125097"/>
                </a:lnTo>
                <a:lnTo>
                  <a:pt x="556980" y="151903"/>
                </a:lnTo>
                <a:lnTo>
                  <a:pt x="571872" y="169774"/>
                </a:lnTo>
                <a:lnTo>
                  <a:pt x="583786" y="199559"/>
                </a:lnTo>
                <a:lnTo>
                  <a:pt x="583786" y="235301"/>
                </a:lnTo>
                <a:lnTo>
                  <a:pt x="571872" y="279979"/>
                </a:lnTo>
                <a:lnTo>
                  <a:pt x="556980" y="339549"/>
                </a:lnTo>
                <a:cubicBezTo>
                  <a:pt x="557973" y="458689"/>
                  <a:pt x="558965" y="577829"/>
                  <a:pt x="559958" y="696969"/>
                </a:cubicBezTo>
                <a:lnTo>
                  <a:pt x="539109" y="923335"/>
                </a:lnTo>
                <a:lnTo>
                  <a:pt x="515281" y="1429681"/>
                </a:lnTo>
                <a:lnTo>
                  <a:pt x="512302" y="1507122"/>
                </a:lnTo>
                <a:lnTo>
                  <a:pt x="232323" y="1530950"/>
                </a:lnTo>
                <a:lnTo>
                  <a:pt x="238280" y="1480315"/>
                </a:lnTo>
                <a:lnTo>
                  <a:pt x="253173" y="1301605"/>
                </a:lnTo>
                <a:lnTo>
                  <a:pt x="259130" y="111395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64CD14F-4543-45C4-8C06-4DAD4CD0DB9C}"/>
              </a:ext>
            </a:extLst>
          </p:cNvPr>
          <p:cNvSpPr/>
          <p:nvPr/>
        </p:nvSpPr>
        <p:spPr>
          <a:xfrm>
            <a:off x="4583113" y="2662238"/>
            <a:ext cx="2779712" cy="527050"/>
          </a:xfrm>
          <a:custGeom>
            <a:avLst/>
            <a:gdLst>
              <a:gd name="connsiteX0" fmla="*/ 494432 w 2778942"/>
              <a:gd name="connsiteY0" fmla="*/ 259130 h 527195"/>
              <a:gd name="connsiteX1" fmla="*/ 622507 w 2778942"/>
              <a:gd name="connsiteY1" fmla="*/ 250195 h 527195"/>
              <a:gd name="connsiteX2" fmla="*/ 997798 w 2778942"/>
              <a:gd name="connsiteY2" fmla="*/ 205517 h 527195"/>
              <a:gd name="connsiteX3" fmla="*/ 1283735 w 2778942"/>
              <a:gd name="connsiteY3" fmla="*/ 166797 h 527195"/>
              <a:gd name="connsiteX4" fmla="*/ 1587542 w 2778942"/>
              <a:gd name="connsiteY4" fmla="*/ 122119 h 527195"/>
              <a:gd name="connsiteX5" fmla="*/ 1849650 w 2778942"/>
              <a:gd name="connsiteY5" fmla="*/ 95313 h 527195"/>
              <a:gd name="connsiteX6" fmla="*/ 2016446 w 2778942"/>
              <a:gd name="connsiteY6" fmla="*/ 68506 h 527195"/>
              <a:gd name="connsiteX7" fmla="*/ 2135586 w 2778942"/>
              <a:gd name="connsiteY7" fmla="*/ 44678 h 527195"/>
              <a:gd name="connsiteX8" fmla="*/ 2183242 w 2778942"/>
              <a:gd name="connsiteY8" fmla="*/ 29785 h 527195"/>
              <a:gd name="connsiteX9" fmla="*/ 2245791 w 2778942"/>
              <a:gd name="connsiteY9" fmla="*/ 8936 h 527195"/>
              <a:gd name="connsiteX10" fmla="*/ 2290468 w 2778942"/>
              <a:gd name="connsiteY10" fmla="*/ 0 h 527195"/>
              <a:gd name="connsiteX11" fmla="*/ 2341103 w 2778942"/>
              <a:gd name="connsiteY11" fmla="*/ 8936 h 527195"/>
              <a:gd name="connsiteX12" fmla="*/ 2484071 w 2778942"/>
              <a:gd name="connsiteY12" fmla="*/ 44678 h 527195"/>
              <a:gd name="connsiteX13" fmla="*/ 2564490 w 2778942"/>
              <a:gd name="connsiteY13" fmla="*/ 65527 h 527195"/>
              <a:gd name="connsiteX14" fmla="*/ 2677673 w 2778942"/>
              <a:gd name="connsiteY14" fmla="*/ 107227 h 527195"/>
              <a:gd name="connsiteX15" fmla="*/ 2731286 w 2778942"/>
              <a:gd name="connsiteY15" fmla="*/ 139990 h 527195"/>
              <a:gd name="connsiteX16" fmla="*/ 2758093 w 2778942"/>
              <a:gd name="connsiteY16" fmla="*/ 163818 h 527195"/>
              <a:gd name="connsiteX17" fmla="*/ 2772985 w 2778942"/>
              <a:gd name="connsiteY17" fmla="*/ 187646 h 527195"/>
              <a:gd name="connsiteX18" fmla="*/ 2778942 w 2778942"/>
              <a:gd name="connsiteY18" fmla="*/ 223388 h 527195"/>
              <a:gd name="connsiteX19" fmla="*/ 2767028 w 2778942"/>
              <a:gd name="connsiteY19" fmla="*/ 253173 h 527195"/>
              <a:gd name="connsiteX20" fmla="*/ 2752136 w 2778942"/>
              <a:gd name="connsiteY20" fmla="*/ 271044 h 527195"/>
              <a:gd name="connsiteX21" fmla="*/ 2713415 w 2778942"/>
              <a:gd name="connsiteY21" fmla="*/ 288915 h 527195"/>
              <a:gd name="connsiteX22" fmla="*/ 2641931 w 2778942"/>
              <a:gd name="connsiteY22" fmla="*/ 297851 h 527195"/>
              <a:gd name="connsiteX23" fmla="*/ 2534705 w 2778942"/>
              <a:gd name="connsiteY23" fmla="*/ 300829 h 527195"/>
              <a:gd name="connsiteX24" fmla="*/ 2230898 w 2778942"/>
              <a:gd name="connsiteY24" fmla="*/ 277001 h 527195"/>
              <a:gd name="connsiteX25" fmla="*/ 1876456 w 2778942"/>
              <a:gd name="connsiteY25" fmla="*/ 297851 h 527195"/>
              <a:gd name="connsiteX26" fmla="*/ 1447552 w 2778942"/>
              <a:gd name="connsiteY26" fmla="*/ 336571 h 527195"/>
              <a:gd name="connsiteX27" fmla="*/ 1021626 w 2778942"/>
              <a:gd name="connsiteY27" fmla="*/ 393163 h 527195"/>
              <a:gd name="connsiteX28" fmla="*/ 756540 w 2778942"/>
              <a:gd name="connsiteY28" fmla="*/ 443797 h 527195"/>
              <a:gd name="connsiteX29" fmla="*/ 449754 w 2778942"/>
              <a:gd name="connsiteY29" fmla="*/ 512303 h 527195"/>
              <a:gd name="connsiteX30" fmla="*/ 375292 w 2778942"/>
              <a:gd name="connsiteY30" fmla="*/ 527195 h 527195"/>
              <a:gd name="connsiteX31" fmla="*/ 333593 w 2778942"/>
              <a:gd name="connsiteY31" fmla="*/ 518260 h 527195"/>
              <a:gd name="connsiteX32" fmla="*/ 262109 w 2778942"/>
              <a:gd name="connsiteY32" fmla="*/ 476561 h 527195"/>
              <a:gd name="connsiteX33" fmla="*/ 169775 w 2778942"/>
              <a:gd name="connsiteY33" fmla="*/ 408055 h 527195"/>
              <a:gd name="connsiteX34" fmla="*/ 104248 w 2778942"/>
              <a:gd name="connsiteY34" fmla="*/ 351464 h 527195"/>
              <a:gd name="connsiteX35" fmla="*/ 47656 w 2778942"/>
              <a:gd name="connsiteY35" fmla="*/ 277001 h 527195"/>
              <a:gd name="connsiteX36" fmla="*/ 14893 w 2778942"/>
              <a:gd name="connsiteY36" fmla="*/ 205517 h 527195"/>
              <a:gd name="connsiteX37" fmla="*/ 0 w 2778942"/>
              <a:gd name="connsiteY37" fmla="*/ 151904 h 527195"/>
              <a:gd name="connsiteX38" fmla="*/ 8936 w 2778942"/>
              <a:gd name="connsiteY38" fmla="*/ 131055 h 527195"/>
              <a:gd name="connsiteX39" fmla="*/ 23828 w 2778942"/>
              <a:gd name="connsiteY39" fmla="*/ 125098 h 527195"/>
              <a:gd name="connsiteX40" fmla="*/ 47656 w 2778942"/>
              <a:gd name="connsiteY40" fmla="*/ 131055 h 527195"/>
              <a:gd name="connsiteX41" fmla="*/ 86377 w 2778942"/>
              <a:gd name="connsiteY41" fmla="*/ 169775 h 527195"/>
              <a:gd name="connsiteX42" fmla="*/ 148925 w 2778942"/>
              <a:gd name="connsiteY42" fmla="*/ 211474 h 527195"/>
              <a:gd name="connsiteX43" fmla="*/ 211474 w 2778942"/>
              <a:gd name="connsiteY43" fmla="*/ 235302 h 527195"/>
              <a:gd name="connsiteX44" fmla="*/ 300829 w 2778942"/>
              <a:gd name="connsiteY44" fmla="*/ 256152 h 527195"/>
              <a:gd name="connsiteX45" fmla="*/ 494432 w 2778942"/>
              <a:gd name="connsiteY45" fmla="*/ 259130 h 52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778942" h="527195">
                <a:moveTo>
                  <a:pt x="494432" y="259130"/>
                </a:moveTo>
                <a:lnTo>
                  <a:pt x="622507" y="250195"/>
                </a:lnTo>
                <a:lnTo>
                  <a:pt x="997798" y="205517"/>
                </a:lnTo>
                <a:lnTo>
                  <a:pt x="1283735" y="166797"/>
                </a:lnTo>
                <a:lnTo>
                  <a:pt x="1587542" y="122119"/>
                </a:lnTo>
                <a:lnTo>
                  <a:pt x="1849650" y="95313"/>
                </a:lnTo>
                <a:lnTo>
                  <a:pt x="2016446" y="68506"/>
                </a:lnTo>
                <a:lnTo>
                  <a:pt x="2135586" y="44678"/>
                </a:lnTo>
                <a:lnTo>
                  <a:pt x="2183242" y="29785"/>
                </a:lnTo>
                <a:lnTo>
                  <a:pt x="2245791" y="8936"/>
                </a:lnTo>
                <a:lnTo>
                  <a:pt x="2290468" y="0"/>
                </a:lnTo>
                <a:lnTo>
                  <a:pt x="2341103" y="8936"/>
                </a:lnTo>
                <a:lnTo>
                  <a:pt x="2484071" y="44678"/>
                </a:lnTo>
                <a:lnTo>
                  <a:pt x="2564490" y="65527"/>
                </a:lnTo>
                <a:lnTo>
                  <a:pt x="2677673" y="107227"/>
                </a:lnTo>
                <a:lnTo>
                  <a:pt x="2731286" y="139990"/>
                </a:lnTo>
                <a:lnTo>
                  <a:pt x="2758093" y="163818"/>
                </a:lnTo>
                <a:lnTo>
                  <a:pt x="2772985" y="187646"/>
                </a:lnTo>
                <a:lnTo>
                  <a:pt x="2778942" y="223388"/>
                </a:lnTo>
                <a:lnTo>
                  <a:pt x="2767028" y="253173"/>
                </a:lnTo>
                <a:lnTo>
                  <a:pt x="2752136" y="271044"/>
                </a:lnTo>
                <a:lnTo>
                  <a:pt x="2713415" y="288915"/>
                </a:lnTo>
                <a:lnTo>
                  <a:pt x="2641931" y="297851"/>
                </a:lnTo>
                <a:lnTo>
                  <a:pt x="2534705" y="300829"/>
                </a:lnTo>
                <a:lnTo>
                  <a:pt x="2230898" y="277001"/>
                </a:lnTo>
                <a:lnTo>
                  <a:pt x="1876456" y="297851"/>
                </a:lnTo>
                <a:lnTo>
                  <a:pt x="1447552" y="336571"/>
                </a:lnTo>
                <a:lnTo>
                  <a:pt x="1021626" y="393163"/>
                </a:lnTo>
                <a:lnTo>
                  <a:pt x="756540" y="443797"/>
                </a:lnTo>
                <a:lnTo>
                  <a:pt x="449754" y="512303"/>
                </a:lnTo>
                <a:lnTo>
                  <a:pt x="375292" y="527195"/>
                </a:lnTo>
                <a:lnTo>
                  <a:pt x="333593" y="518260"/>
                </a:lnTo>
                <a:lnTo>
                  <a:pt x="262109" y="476561"/>
                </a:lnTo>
                <a:lnTo>
                  <a:pt x="169775" y="408055"/>
                </a:lnTo>
                <a:lnTo>
                  <a:pt x="104248" y="351464"/>
                </a:lnTo>
                <a:lnTo>
                  <a:pt x="47656" y="277001"/>
                </a:lnTo>
                <a:lnTo>
                  <a:pt x="14893" y="205517"/>
                </a:lnTo>
                <a:lnTo>
                  <a:pt x="0" y="151904"/>
                </a:lnTo>
                <a:lnTo>
                  <a:pt x="8936" y="131055"/>
                </a:lnTo>
                <a:lnTo>
                  <a:pt x="23828" y="125098"/>
                </a:lnTo>
                <a:lnTo>
                  <a:pt x="47656" y="131055"/>
                </a:lnTo>
                <a:lnTo>
                  <a:pt x="86377" y="169775"/>
                </a:lnTo>
                <a:lnTo>
                  <a:pt x="148925" y="211474"/>
                </a:lnTo>
                <a:lnTo>
                  <a:pt x="211474" y="235302"/>
                </a:lnTo>
                <a:lnTo>
                  <a:pt x="300829" y="256152"/>
                </a:lnTo>
                <a:lnTo>
                  <a:pt x="494432" y="2591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92BCE72-E4AA-46BD-B9B0-B91CE14C19DA}"/>
              </a:ext>
            </a:extLst>
          </p:cNvPr>
          <p:cNvSpPr/>
          <p:nvPr/>
        </p:nvSpPr>
        <p:spPr>
          <a:xfrm>
            <a:off x="4171951" y="3276601"/>
            <a:ext cx="4149725" cy="557213"/>
          </a:xfrm>
          <a:custGeom>
            <a:avLst/>
            <a:gdLst>
              <a:gd name="connsiteX0" fmla="*/ 765018 w 4151014"/>
              <a:gd name="connsiteY0" fmla="*/ 298765 h 556789"/>
              <a:gd name="connsiteX1" fmla="*/ 1403287 w 4151014"/>
              <a:gd name="connsiteY1" fmla="*/ 212757 h 556789"/>
              <a:gd name="connsiteX2" fmla="*/ 1846907 w 4151014"/>
              <a:gd name="connsiteY2" fmla="*/ 162963 h 556789"/>
              <a:gd name="connsiteX3" fmla="*/ 2353901 w 4151014"/>
              <a:gd name="connsiteY3" fmla="*/ 122222 h 556789"/>
              <a:gd name="connsiteX4" fmla="*/ 2797521 w 4151014"/>
              <a:gd name="connsiteY4" fmla="*/ 95062 h 556789"/>
              <a:gd name="connsiteX5" fmla="*/ 3223034 w 4151014"/>
              <a:gd name="connsiteY5" fmla="*/ 72428 h 556789"/>
              <a:gd name="connsiteX6" fmla="*/ 3490111 w 4151014"/>
              <a:gd name="connsiteY6" fmla="*/ 63375 h 556789"/>
              <a:gd name="connsiteX7" fmla="*/ 3553485 w 4151014"/>
              <a:gd name="connsiteY7" fmla="*/ 54321 h 556789"/>
              <a:gd name="connsiteX8" fmla="*/ 3625913 w 4151014"/>
              <a:gd name="connsiteY8" fmla="*/ 36214 h 556789"/>
              <a:gd name="connsiteX9" fmla="*/ 3675707 w 4151014"/>
              <a:gd name="connsiteY9" fmla="*/ 13581 h 556789"/>
              <a:gd name="connsiteX10" fmla="*/ 3730028 w 4151014"/>
              <a:gd name="connsiteY10" fmla="*/ 0 h 556789"/>
              <a:gd name="connsiteX11" fmla="*/ 3770768 w 4151014"/>
              <a:gd name="connsiteY11" fmla="*/ 27161 h 556789"/>
              <a:gd name="connsiteX12" fmla="*/ 3847723 w 4151014"/>
              <a:gd name="connsiteY12" fmla="*/ 81482 h 556789"/>
              <a:gd name="connsiteX13" fmla="*/ 3947311 w 4151014"/>
              <a:gd name="connsiteY13" fmla="*/ 158436 h 556789"/>
              <a:gd name="connsiteX14" fmla="*/ 4033319 w 4151014"/>
              <a:gd name="connsiteY14" fmla="*/ 235391 h 556789"/>
              <a:gd name="connsiteX15" fmla="*/ 4092166 w 4151014"/>
              <a:gd name="connsiteY15" fmla="*/ 298765 h 556789"/>
              <a:gd name="connsiteX16" fmla="*/ 4132907 w 4151014"/>
              <a:gd name="connsiteY16" fmla="*/ 362139 h 556789"/>
              <a:gd name="connsiteX17" fmla="*/ 4151014 w 4151014"/>
              <a:gd name="connsiteY17" fmla="*/ 407406 h 556789"/>
              <a:gd name="connsiteX18" fmla="*/ 4146487 w 4151014"/>
              <a:gd name="connsiteY18" fmla="*/ 452674 h 556789"/>
              <a:gd name="connsiteX19" fmla="*/ 4141961 w 4151014"/>
              <a:gd name="connsiteY19" fmla="*/ 475307 h 556789"/>
              <a:gd name="connsiteX20" fmla="*/ 4128380 w 4151014"/>
              <a:gd name="connsiteY20" fmla="*/ 488888 h 556789"/>
              <a:gd name="connsiteX21" fmla="*/ 4096693 w 4151014"/>
              <a:gd name="connsiteY21" fmla="*/ 488888 h 556789"/>
              <a:gd name="connsiteX22" fmla="*/ 3639493 w 4151014"/>
              <a:gd name="connsiteY22" fmla="*/ 276131 h 556789"/>
              <a:gd name="connsiteX23" fmla="*/ 3603279 w 4151014"/>
              <a:gd name="connsiteY23" fmla="*/ 271604 h 556789"/>
              <a:gd name="connsiteX24" fmla="*/ 3390523 w 4151014"/>
              <a:gd name="connsiteY24" fmla="*/ 271604 h 556789"/>
              <a:gd name="connsiteX25" fmla="*/ 2697933 w 4151014"/>
              <a:gd name="connsiteY25" fmla="*/ 298765 h 556789"/>
              <a:gd name="connsiteX26" fmla="*/ 2227153 w 4151014"/>
              <a:gd name="connsiteY26" fmla="*/ 321398 h 556789"/>
              <a:gd name="connsiteX27" fmla="*/ 1788060 w 4151014"/>
              <a:gd name="connsiteY27" fmla="*/ 357612 h 556789"/>
              <a:gd name="connsiteX28" fmla="*/ 1240325 w 4151014"/>
              <a:gd name="connsiteY28" fmla="*/ 416460 h 556789"/>
              <a:gd name="connsiteX29" fmla="*/ 724277 w 4151014"/>
              <a:gd name="connsiteY29" fmla="*/ 493414 h 556789"/>
              <a:gd name="connsiteX30" fmla="*/ 425513 w 4151014"/>
              <a:gd name="connsiteY30" fmla="*/ 525101 h 556789"/>
              <a:gd name="connsiteX31" fmla="*/ 0 w 4151014"/>
              <a:gd name="connsiteY31" fmla="*/ 556789 h 556789"/>
              <a:gd name="connsiteX32" fmla="*/ 18107 w 4151014"/>
              <a:gd name="connsiteY32" fmla="*/ 371193 h 556789"/>
              <a:gd name="connsiteX33" fmla="*/ 104115 w 4151014"/>
              <a:gd name="connsiteY33" fmla="*/ 375719 h 556789"/>
              <a:gd name="connsiteX34" fmla="*/ 230864 w 4151014"/>
              <a:gd name="connsiteY34" fmla="*/ 366666 h 556789"/>
              <a:gd name="connsiteX35" fmla="*/ 765018 w 4151014"/>
              <a:gd name="connsiteY35" fmla="*/ 298765 h 55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51014" h="556789">
                <a:moveTo>
                  <a:pt x="765018" y="298765"/>
                </a:moveTo>
                <a:lnTo>
                  <a:pt x="1403287" y="212757"/>
                </a:lnTo>
                <a:lnTo>
                  <a:pt x="1846907" y="162963"/>
                </a:lnTo>
                <a:lnTo>
                  <a:pt x="2353901" y="122222"/>
                </a:lnTo>
                <a:lnTo>
                  <a:pt x="2797521" y="95062"/>
                </a:lnTo>
                <a:lnTo>
                  <a:pt x="3223034" y="72428"/>
                </a:lnTo>
                <a:lnTo>
                  <a:pt x="3490111" y="63375"/>
                </a:lnTo>
                <a:lnTo>
                  <a:pt x="3553485" y="54321"/>
                </a:lnTo>
                <a:lnTo>
                  <a:pt x="3625913" y="36214"/>
                </a:lnTo>
                <a:lnTo>
                  <a:pt x="3675707" y="13581"/>
                </a:lnTo>
                <a:lnTo>
                  <a:pt x="3730028" y="0"/>
                </a:lnTo>
                <a:lnTo>
                  <a:pt x="3770768" y="27161"/>
                </a:lnTo>
                <a:lnTo>
                  <a:pt x="3847723" y="81482"/>
                </a:lnTo>
                <a:lnTo>
                  <a:pt x="3947311" y="158436"/>
                </a:lnTo>
                <a:lnTo>
                  <a:pt x="4033319" y="235391"/>
                </a:lnTo>
                <a:lnTo>
                  <a:pt x="4092166" y="298765"/>
                </a:lnTo>
                <a:lnTo>
                  <a:pt x="4132907" y="362139"/>
                </a:lnTo>
                <a:lnTo>
                  <a:pt x="4151014" y="407406"/>
                </a:lnTo>
                <a:lnTo>
                  <a:pt x="4146487" y="452674"/>
                </a:lnTo>
                <a:lnTo>
                  <a:pt x="4141961" y="475307"/>
                </a:lnTo>
                <a:lnTo>
                  <a:pt x="4128380" y="488888"/>
                </a:lnTo>
                <a:lnTo>
                  <a:pt x="4096693" y="488888"/>
                </a:lnTo>
                <a:lnTo>
                  <a:pt x="3639493" y="276131"/>
                </a:lnTo>
                <a:lnTo>
                  <a:pt x="3603279" y="271604"/>
                </a:lnTo>
                <a:lnTo>
                  <a:pt x="3390523" y="271604"/>
                </a:lnTo>
                <a:lnTo>
                  <a:pt x="2697933" y="298765"/>
                </a:lnTo>
                <a:lnTo>
                  <a:pt x="2227153" y="321398"/>
                </a:lnTo>
                <a:lnTo>
                  <a:pt x="1788060" y="357612"/>
                </a:lnTo>
                <a:lnTo>
                  <a:pt x="1240325" y="416460"/>
                </a:lnTo>
                <a:lnTo>
                  <a:pt x="724277" y="493414"/>
                </a:lnTo>
                <a:lnTo>
                  <a:pt x="425513" y="525101"/>
                </a:lnTo>
                <a:lnTo>
                  <a:pt x="0" y="556789"/>
                </a:lnTo>
                <a:lnTo>
                  <a:pt x="18107" y="371193"/>
                </a:lnTo>
                <a:lnTo>
                  <a:pt x="104115" y="375719"/>
                </a:lnTo>
                <a:lnTo>
                  <a:pt x="230864" y="366666"/>
                </a:lnTo>
                <a:lnTo>
                  <a:pt x="765018" y="2987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9949BE3-7C4F-44DD-8B88-92C3A4C0A33C}"/>
              </a:ext>
            </a:extLst>
          </p:cNvPr>
          <p:cNvSpPr/>
          <p:nvPr/>
        </p:nvSpPr>
        <p:spPr>
          <a:xfrm>
            <a:off x="7399338" y="3533776"/>
            <a:ext cx="901700" cy="714375"/>
          </a:xfrm>
          <a:custGeom>
            <a:avLst/>
            <a:gdLst>
              <a:gd name="connsiteX0" fmla="*/ 109537 w 902494"/>
              <a:gd name="connsiteY0" fmla="*/ 659606 h 714375"/>
              <a:gd name="connsiteX1" fmla="*/ 292894 w 902494"/>
              <a:gd name="connsiteY1" fmla="*/ 521494 h 714375"/>
              <a:gd name="connsiteX2" fmla="*/ 461962 w 902494"/>
              <a:gd name="connsiteY2" fmla="*/ 397669 h 714375"/>
              <a:gd name="connsiteX3" fmla="*/ 604837 w 902494"/>
              <a:gd name="connsiteY3" fmla="*/ 283369 h 714375"/>
              <a:gd name="connsiteX4" fmla="*/ 645319 w 902494"/>
              <a:gd name="connsiteY4" fmla="*/ 264319 h 714375"/>
              <a:gd name="connsiteX5" fmla="*/ 788194 w 902494"/>
              <a:gd name="connsiteY5" fmla="*/ 238125 h 714375"/>
              <a:gd name="connsiteX6" fmla="*/ 866775 w 902494"/>
              <a:gd name="connsiteY6" fmla="*/ 228600 h 714375"/>
              <a:gd name="connsiteX7" fmla="*/ 902494 w 902494"/>
              <a:gd name="connsiteY7" fmla="*/ 230981 h 714375"/>
              <a:gd name="connsiteX8" fmla="*/ 747712 w 902494"/>
              <a:gd name="connsiteY8" fmla="*/ 133350 h 714375"/>
              <a:gd name="connsiteX9" fmla="*/ 414337 w 902494"/>
              <a:gd name="connsiteY9" fmla="*/ 0 h 714375"/>
              <a:gd name="connsiteX10" fmla="*/ 414337 w 902494"/>
              <a:gd name="connsiteY10" fmla="*/ 57150 h 714375"/>
              <a:gd name="connsiteX11" fmla="*/ 383381 w 902494"/>
              <a:gd name="connsiteY11" fmla="*/ 104775 h 714375"/>
              <a:gd name="connsiteX12" fmla="*/ 290512 w 902494"/>
              <a:gd name="connsiteY12" fmla="*/ 242888 h 714375"/>
              <a:gd name="connsiteX13" fmla="*/ 164306 w 902494"/>
              <a:gd name="connsiteY13" fmla="*/ 426244 h 714375"/>
              <a:gd name="connsiteX14" fmla="*/ 59531 w 902494"/>
              <a:gd name="connsiteY14" fmla="*/ 581025 h 714375"/>
              <a:gd name="connsiteX15" fmla="*/ 11906 w 902494"/>
              <a:gd name="connsiteY15" fmla="*/ 650081 h 714375"/>
              <a:gd name="connsiteX16" fmla="*/ 2381 w 902494"/>
              <a:gd name="connsiteY16" fmla="*/ 671513 h 714375"/>
              <a:gd name="connsiteX17" fmla="*/ 0 w 902494"/>
              <a:gd name="connsiteY17" fmla="*/ 692944 h 714375"/>
              <a:gd name="connsiteX18" fmla="*/ 2381 w 902494"/>
              <a:gd name="connsiteY18" fmla="*/ 704850 h 714375"/>
              <a:gd name="connsiteX19" fmla="*/ 11906 w 902494"/>
              <a:gd name="connsiteY19" fmla="*/ 714375 h 714375"/>
              <a:gd name="connsiteX20" fmla="*/ 26194 w 902494"/>
              <a:gd name="connsiteY20" fmla="*/ 711994 h 714375"/>
              <a:gd name="connsiteX21" fmla="*/ 59531 w 902494"/>
              <a:gd name="connsiteY21" fmla="*/ 695325 h 714375"/>
              <a:gd name="connsiteX22" fmla="*/ 109537 w 902494"/>
              <a:gd name="connsiteY22" fmla="*/ 6596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2494" h="714375">
                <a:moveTo>
                  <a:pt x="109537" y="659606"/>
                </a:moveTo>
                <a:lnTo>
                  <a:pt x="292894" y="521494"/>
                </a:lnTo>
                <a:lnTo>
                  <a:pt x="461962" y="397669"/>
                </a:lnTo>
                <a:lnTo>
                  <a:pt x="604837" y="283369"/>
                </a:lnTo>
                <a:lnTo>
                  <a:pt x="645319" y="264319"/>
                </a:lnTo>
                <a:lnTo>
                  <a:pt x="788194" y="238125"/>
                </a:lnTo>
                <a:lnTo>
                  <a:pt x="866775" y="228600"/>
                </a:lnTo>
                <a:lnTo>
                  <a:pt x="902494" y="230981"/>
                </a:lnTo>
                <a:lnTo>
                  <a:pt x="747712" y="133350"/>
                </a:lnTo>
                <a:lnTo>
                  <a:pt x="414337" y="0"/>
                </a:lnTo>
                <a:lnTo>
                  <a:pt x="414337" y="57150"/>
                </a:lnTo>
                <a:lnTo>
                  <a:pt x="383381" y="104775"/>
                </a:lnTo>
                <a:lnTo>
                  <a:pt x="290512" y="242888"/>
                </a:lnTo>
                <a:lnTo>
                  <a:pt x="164306" y="426244"/>
                </a:lnTo>
                <a:lnTo>
                  <a:pt x="59531" y="581025"/>
                </a:lnTo>
                <a:lnTo>
                  <a:pt x="11906" y="650081"/>
                </a:lnTo>
                <a:lnTo>
                  <a:pt x="2381" y="671513"/>
                </a:lnTo>
                <a:lnTo>
                  <a:pt x="0" y="692944"/>
                </a:lnTo>
                <a:lnTo>
                  <a:pt x="2381" y="704850"/>
                </a:lnTo>
                <a:lnTo>
                  <a:pt x="11906" y="714375"/>
                </a:lnTo>
                <a:lnTo>
                  <a:pt x="26194" y="711994"/>
                </a:lnTo>
                <a:lnTo>
                  <a:pt x="59531" y="695325"/>
                </a:lnTo>
                <a:lnTo>
                  <a:pt x="109537" y="659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7BC009F-5F29-4157-9BEB-107B0A1E5A00}"/>
              </a:ext>
            </a:extLst>
          </p:cNvPr>
          <p:cNvSpPr/>
          <p:nvPr/>
        </p:nvSpPr>
        <p:spPr>
          <a:xfrm>
            <a:off x="7542214" y="4779964"/>
            <a:ext cx="517525" cy="892175"/>
          </a:xfrm>
          <a:custGeom>
            <a:avLst/>
            <a:gdLst>
              <a:gd name="connsiteX0" fmla="*/ 359569 w 519112"/>
              <a:gd name="connsiteY0" fmla="*/ 488156 h 892969"/>
              <a:gd name="connsiteX1" fmla="*/ 373856 w 519112"/>
              <a:gd name="connsiteY1" fmla="*/ 592931 h 892969"/>
              <a:gd name="connsiteX2" fmla="*/ 383381 w 519112"/>
              <a:gd name="connsiteY2" fmla="*/ 642937 h 892969"/>
              <a:gd name="connsiteX3" fmla="*/ 395287 w 519112"/>
              <a:gd name="connsiteY3" fmla="*/ 692944 h 892969"/>
              <a:gd name="connsiteX4" fmla="*/ 402431 w 519112"/>
              <a:gd name="connsiteY4" fmla="*/ 714375 h 892969"/>
              <a:gd name="connsiteX5" fmla="*/ 419100 w 519112"/>
              <a:gd name="connsiteY5" fmla="*/ 738187 h 892969"/>
              <a:gd name="connsiteX6" fmla="*/ 464344 w 519112"/>
              <a:gd name="connsiteY6" fmla="*/ 804862 h 892969"/>
              <a:gd name="connsiteX7" fmla="*/ 519112 w 519112"/>
              <a:gd name="connsiteY7" fmla="*/ 892969 h 892969"/>
              <a:gd name="connsiteX8" fmla="*/ 0 w 519112"/>
              <a:gd name="connsiteY8" fmla="*/ 892969 h 892969"/>
              <a:gd name="connsiteX9" fmla="*/ 54769 w 519112"/>
              <a:gd name="connsiteY9" fmla="*/ 859631 h 892969"/>
              <a:gd name="connsiteX10" fmla="*/ 100012 w 519112"/>
              <a:gd name="connsiteY10" fmla="*/ 816769 h 892969"/>
              <a:gd name="connsiteX11" fmla="*/ 150019 w 519112"/>
              <a:gd name="connsiteY11" fmla="*/ 752475 h 892969"/>
              <a:gd name="connsiteX12" fmla="*/ 164306 w 519112"/>
              <a:gd name="connsiteY12" fmla="*/ 714375 h 892969"/>
              <a:gd name="connsiteX13" fmla="*/ 200025 w 519112"/>
              <a:gd name="connsiteY13" fmla="*/ 521494 h 892969"/>
              <a:gd name="connsiteX14" fmla="*/ 254794 w 519112"/>
              <a:gd name="connsiteY14" fmla="*/ 216694 h 892969"/>
              <a:gd name="connsiteX15" fmla="*/ 276225 w 519112"/>
              <a:gd name="connsiteY15" fmla="*/ 61912 h 892969"/>
              <a:gd name="connsiteX16" fmla="*/ 280987 w 519112"/>
              <a:gd name="connsiteY16" fmla="*/ 33337 h 892969"/>
              <a:gd name="connsiteX17" fmla="*/ 290512 w 519112"/>
              <a:gd name="connsiteY17" fmla="*/ 16669 h 892969"/>
              <a:gd name="connsiteX18" fmla="*/ 300037 w 519112"/>
              <a:gd name="connsiteY18" fmla="*/ 7144 h 892969"/>
              <a:gd name="connsiteX19" fmla="*/ 323850 w 519112"/>
              <a:gd name="connsiteY19" fmla="*/ 0 h 892969"/>
              <a:gd name="connsiteX20" fmla="*/ 342900 w 519112"/>
              <a:gd name="connsiteY20" fmla="*/ 7144 h 892969"/>
              <a:gd name="connsiteX21" fmla="*/ 359569 w 519112"/>
              <a:gd name="connsiteY21" fmla="*/ 26194 h 892969"/>
              <a:gd name="connsiteX22" fmla="*/ 361950 w 519112"/>
              <a:gd name="connsiteY22" fmla="*/ 42862 h 892969"/>
              <a:gd name="connsiteX23" fmla="*/ 359569 w 519112"/>
              <a:gd name="connsiteY23" fmla="*/ 126206 h 892969"/>
              <a:gd name="connsiteX24" fmla="*/ 357187 w 519112"/>
              <a:gd name="connsiteY24" fmla="*/ 364331 h 892969"/>
              <a:gd name="connsiteX25" fmla="*/ 359569 w 519112"/>
              <a:gd name="connsiteY25" fmla="*/ 488156 h 8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112" h="892969">
                <a:moveTo>
                  <a:pt x="359569" y="488156"/>
                </a:moveTo>
                <a:lnTo>
                  <a:pt x="373856" y="592931"/>
                </a:lnTo>
                <a:lnTo>
                  <a:pt x="383381" y="642937"/>
                </a:lnTo>
                <a:lnTo>
                  <a:pt x="395287" y="692944"/>
                </a:lnTo>
                <a:lnTo>
                  <a:pt x="402431" y="714375"/>
                </a:lnTo>
                <a:lnTo>
                  <a:pt x="419100" y="738187"/>
                </a:lnTo>
                <a:lnTo>
                  <a:pt x="464344" y="804862"/>
                </a:lnTo>
                <a:lnTo>
                  <a:pt x="519112" y="892969"/>
                </a:lnTo>
                <a:lnTo>
                  <a:pt x="0" y="892969"/>
                </a:lnTo>
                <a:lnTo>
                  <a:pt x="54769" y="859631"/>
                </a:lnTo>
                <a:lnTo>
                  <a:pt x="100012" y="816769"/>
                </a:lnTo>
                <a:lnTo>
                  <a:pt x="150019" y="752475"/>
                </a:lnTo>
                <a:lnTo>
                  <a:pt x="164306" y="714375"/>
                </a:lnTo>
                <a:lnTo>
                  <a:pt x="200025" y="521494"/>
                </a:lnTo>
                <a:lnTo>
                  <a:pt x="254794" y="216694"/>
                </a:lnTo>
                <a:lnTo>
                  <a:pt x="276225" y="61912"/>
                </a:lnTo>
                <a:lnTo>
                  <a:pt x="280987" y="33337"/>
                </a:lnTo>
                <a:lnTo>
                  <a:pt x="290512" y="16669"/>
                </a:lnTo>
                <a:lnTo>
                  <a:pt x="300037" y="7144"/>
                </a:lnTo>
                <a:lnTo>
                  <a:pt x="323850" y="0"/>
                </a:lnTo>
                <a:lnTo>
                  <a:pt x="342900" y="7144"/>
                </a:lnTo>
                <a:lnTo>
                  <a:pt x="359569" y="26194"/>
                </a:lnTo>
                <a:lnTo>
                  <a:pt x="361950" y="42862"/>
                </a:lnTo>
                <a:cubicBezTo>
                  <a:pt x="361156" y="70643"/>
                  <a:pt x="360363" y="98425"/>
                  <a:pt x="359569" y="126206"/>
                </a:cubicBezTo>
                <a:lnTo>
                  <a:pt x="357187" y="364331"/>
                </a:lnTo>
                <a:lnTo>
                  <a:pt x="359569" y="4881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A20CAC-E214-4EA5-902D-F0FC6E1B1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07" y="1349287"/>
            <a:ext cx="4511431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A4994CB-E853-46B3-9881-8B47C586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06" y="1346238"/>
            <a:ext cx="4511431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2" grpId="0" animBg="1"/>
      <p:bldP spid="8" grpId="0" animBg="1"/>
      <p:bldP spid="9" grpId="0" animBg="1"/>
      <p:bldP spid="14" grpId="0" animBg="1"/>
      <p:bldP spid="12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57DF3F-B41F-4DE4-AD91-B3D9F03E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1081836"/>
            <a:ext cx="4511431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8BAA49-BDB7-41F2-B0DC-E98C5DCDA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042209"/>
            <a:ext cx="4267570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BE58DDF5-F60E-4B3A-835B-0EFB4DE14178}"/>
              </a:ext>
            </a:extLst>
          </p:cNvPr>
          <p:cNvSpPr/>
          <p:nvPr/>
        </p:nvSpPr>
        <p:spPr>
          <a:xfrm>
            <a:off x="4078289" y="1668463"/>
            <a:ext cx="560387" cy="1179512"/>
          </a:xfrm>
          <a:custGeom>
            <a:avLst/>
            <a:gdLst>
              <a:gd name="connsiteX0" fmla="*/ 469107 w 559594"/>
              <a:gd name="connsiteY0" fmla="*/ 423863 h 1178719"/>
              <a:gd name="connsiteX1" fmla="*/ 445294 w 559594"/>
              <a:gd name="connsiteY1" fmla="*/ 292894 h 1178719"/>
              <a:gd name="connsiteX2" fmla="*/ 409575 w 559594"/>
              <a:gd name="connsiteY2" fmla="*/ 202407 h 1178719"/>
              <a:gd name="connsiteX3" fmla="*/ 352425 w 559594"/>
              <a:gd name="connsiteY3" fmla="*/ 109538 h 1178719"/>
              <a:gd name="connsiteX4" fmla="*/ 273844 w 559594"/>
              <a:gd name="connsiteY4" fmla="*/ 64294 h 1178719"/>
              <a:gd name="connsiteX5" fmla="*/ 207169 w 559594"/>
              <a:gd name="connsiteY5" fmla="*/ 33338 h 1178719"/>
              <a:gd name="connsiteX6" fmla="*/ 128588 w 559594"/>
              <a:gd name="connsiteY6" fmla="*/ 11907 h 1178719"/>
              <a:gd name="connsiteX7" fmla="*/ 61913 w 559594"/>
              <a:gd name="connsiteY7" fmla="*/ 0 h 1178719"/>
              <a:gd name="connsiteX8" fmla="*/ 16669 w 559594"/>
              <a:gd name="connsiteY8" fmla="*/ 0 h 1178719"/>
              <a:gd name="connsiteX9" fmla="*/ 2382 w 559594"/>
              <a:gd name="connsiteY9" fmla="*/ 9525 h 1178719"/>
              <a:gd name="connsiteX10" fmla="*/ 0 w 559594"/>
              <a:gd name="connsiteY10" fmla="*/ 30957 h 1178719"/>
              <a:gd name="connsiteX11" fmla="*/ 40482 w 559594"/>
              <a:gd name="connsiteY11" fmla="*/ 83344 h 1178719"/>
              <a:gd name="connsiteX12" fmla="*/ 102394 w 559594"/>
              <a:gd name="connsiteY12" fmla="*/ 159544 h 1178719"/>
              <a:gd name="connsiteX13" fmla="*/ 164307 w 559594"/>
              <a:gd name="connsiteY13" fmla="*/ 254794 h 1178719"/>
              <a:gd name="connsiteX14" fmla="*/ 214313 w 559594"/>
              <a:gd name="connsiteY14" fmla="*/ 345282 h 1178719"/>
              <a:gd name="connsiteX15" fmla="*/ 238125 w 559594"/>
              <a:gd name="connsiteY15" fmla="*/ 426244 h 1178719"/>
              <a:gd name="connsiteX16" fmla="*/ 261938 w 559594"/>
              <a:gd name="connsiteY16" fmla="*/ 597694 h 1178719"/>
              <a:gd name="connsiteX17" fmla="*/ 276225 w 559594"/>
              <a:gd name="connsiteY17" fmla="*/ 759619 h 1178719"/>
              <a:gd name="connsiteX18" fmla="*/ 288132 w 559594"/>
              <a:gd name="connsiteY18" fmla="*/ 947738 h 1178719"/>
              <a:gd name="connsiteX19" fmla="*/ 292894 w 559594"/>
              <a:gd name="connsiteY19" fmla="*/ 1007269 h 1178719"/>
              <a:gd name="connsiteX20" fmla="*/ 307182 w 559594"/>
              <a:gd name="connsiteY20" fmla="*/ 1045369 h 1178719"/>
              <a:gd name="connsiteX21" fmla="*/ 350044 w 559594"/>
              <a:gd name="connsiteY21" fmla="*/ 1121569 h 1178719"/>
              <a:gd name="connsiteX22" fmla="*/ 397669 w 559594"/>
              <a:gd name="connsiteY22" fmla="*/ 1176338 h 1178719"/>
              <a:gd name="connsiteX23" fmla="*/ 414338 w 559594"/>
              <a:gd name="connsiteY23" fmla="*/ 1178719 h 1178719"/>
              <a:gd name="connsiteX24" fmla="*/ 442913 w 559594"/>
              <a:gd name="connsiteY24" fmla="*/ 1176338 h 1178719"/>
              <a:gd name="connsiteX25" fmla="*/ 476250 w 559594"/>
              <a:gd name="connsiteY25" fmla="*/ 1169194 h 1178719"/>
              <a:gd name="connsiteX26" fmla="*/ 500063 w 559594"/>
              <a:gd name="connsiteY26" fmla="*/ 1152525 h 1178719"/>
              <a:gd name="connsiteX27" fmla="*/ 516732 w 559594"/>
              <a:gd name="connsiteY27" fmla="*/ 1121569 h 1178719"/>
              <a:gd name="connsiteX28" fmla="*/ 540544 w 559594"/>
              <a:gd name="connsiteY28" fmla="*/ 1045369 h 1178719"/>
              <a:gd name="connsiteX29" fmla="*/ 557213 w 559594"/>
              <a:gd name="connsiteY29" fmla="*/ 940594 h 1178719"/>
              <a:gd name="connsiteX30" fmla="*/ 559594 w 559594"/>
              <a:gd name="connsiteY30" fmla="*/ 892969 h 1178719"/>
              <a:gd name="connsiteX31" fmla="*/ 469107 w 559594"/>
              <a:gd name="connsiteY31" fmla="*/ 423863 h 11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9594" h="1178719">
                <a:moveTo>
                  <a:pt x="469107" y="423863"/>
                </a:moveTo>
                <a:lnTo>
                  <a:pt x="445294" y="292894"/>
                </a:lnTo>
                <a:lnTo>
                  <a:pt x="409575" y="202407"/>
                </a:lnTo>
                <a:lnTo>
                  <a:pt x="352425" y="109538"/>
                </a:lnTo>
                <a:lnTo>
                  <a:pt x="273844" y="64294"/>
                </a:lnTo>
                <a:lnTo>
                  <a:pt x="207169" y="33338"/>
                </a:lnTo>
                <a:lnTo>
                  <a:pt x="128588" y="11907"/>
                </a:lnTo>
                <a:lnTo>
                  <a:pt x="61913" y="0"/>
                </a:lnTo>
                <a:lnTo>
                  <a:pt x="16669" y="0"/>
                </a:lnTo>
                <a:lnTo>
                  <a:pt x="2382" y="9525"/>
                </a:lnTo>
                <a:lnTo>
                  <a:pt x="0" y="30957"/>
                </a:lnTo>
                <a:lnTo>
                  <a:pt x="40482" y="83344"/>
                </a:lnTo>
                <a:lnTo>
                  <a:pt x="102394" y="159544"/>
                </a:lnTo>
                <a:lnTo>
                  <a:pt x="164307" y="254794"/>
                </a:lnTo>
                <a:lnTo>
                  <a:pt x="214313" y="345282"/>
                </a:lnTo>
                <a:lnTo>
                  <a:pt x="238125" y="426244"/>
                </a:lnTo>
                <a:lnTo>
                  <a:pt x="261938" y="597694"/>
                </a:lnTo>
                <a:lnTo>
                  <a:pt x="276225" y="759619"/>
                </a:lnTo>
                <a:lnTo>
                  <a:pt x="288132" y="947738"/>
                </a:lnTo>
                <a:lnTo>
                  <a:pt x="292894" y="1007269"/>
                </a:lnTo>
                <a:lnTo>
                  <a:pt x="307182" y="1045369"/>
                </a:lnTo>
                <a:lnTo>
                  <a:pt x="350044" y="1121569"/>
                </a:lnTo>
                <a:lnTo>
                  <a:pt x="397669" y="1176338"/>
                </a:lnTo>
                <a:lnTo>
                  <a:pt x="414338" y="1178719"/>
                </a:lnTo>
                <a:lnTo>
                  <a:pt x="442913" y="1176338"/>
                </a:lnTo>
                <a:lnTo>
                  <a:pt x="476250" y="1169194"/>
                </a:lnTo>
                <a:lnTo>
                  <a:pt x="500063" y="1152525"/>
                </a:lnTo>
                <a:lnTo>
                  <a:pt x="516732" y="1121569"/>
                </a:lnTo>
                <a:lnTo>
                  <a:pt x="540544" y="1045369"/>
                </a:lnTo>
                <a:lnTo>
                  <a:pt x="557213" y="940594"/>
                </a:lnTo>
                <a:lnTo>
                  <a:pt x="559594" y="892969"/>
                </a:lnTo>
                <a:lnTo>
                  <a:pt x="469107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B8E2C26-CB25-43BC-91F7-3D78BC8721C2}"/>
              </a:ext>
            </a:extLst>
          </p:cNvPr>
          <p:cNvSpPr/>
          <p:nvPr/>
        </p:nvSpPr>
        <p:spPr>
          <a:xfrm>
            <a:off x="4876800" y="2886075"/>
            <a:ext cx="342900" cy="2260600"/>
          </a:xfrm>
          <a:custGeom>
            <a:avLst/>
            <a:gdLst>
              <a:gd name="connsiteX0" fmla="*/ 101600 w 342900"/>
              <a:gd name="connsiteY0" fmla="*/ 635000 h 2260600"/>
              <a:gd name="connsiteX1" fmla="*/ 95250 w 342900"/>
              <a:gd name="connsiteY1" fmla="*/ 393700 h 2260600"/>
              <a:gd name="connsiteX2" fmla="*/ 98425 w 342900"/>
              <a:gd name="connsiteY2" fmla="*/ 292100 h 2260600"/>
              <a:gd name="connsiteX3" fmla="*/ 88900 w 342900"/>
              <a:gd name="connsiteY3" fmla="*/ 234950 h 2260600"/>
              <a:gd name="connsiteX4" fmla="*/ 66675 w 342900"/>
              <a:gd name="connsiteY4" fmla="*/ 161925 h 2260600"/>
              <a:gd name="connsiteX5" fmla="*/ 31750 w 342900"/>
              <a:gd name="connsiteY5" fmla="*/ 88900 h 2260600"/>
              <a:gd name="connsiteX6" fmla="*/ 6350 w 342900"/>
              <a:gd name="connsiteY6" fmla="*/ 47625 h 2260600"/>
              <a:gd name="connsiteX7" fmla="*/ 0 w 342900"/>
              <a:gd name="connsiteY7" fmla="*/ 25400 h 2260600"/>
              <a:gd name="connsiteX8" fmla="*/ 6350 w 342900"/>
              <a:gd name="connsiteY8" fmla="*/ 6350 h 2260600"/>
              <a:gd name="connsiteX9" fmla="*/ 38100 w 342900"/>
              <a:gd name="connsiteY9" fmla="*/ 0 h 2260600"/>
              <a:gd name="connsiteX10" fmla="*/ 200025 w 342900"/>
              <a:gd name="connsiteY10" fmla="*/ 47625 h 2260600"/>
              <a:gd name="connsiteX11" fmla="*/ 279400 w 342900"/>
              <a:gd name="connsiteY11" fmla="*/ 79375 h 2260600"/>
              <a:gd name="connsiteX12" fmla="*/ 317500 w 342900"/>
              <a:gd name="connsiteY12" fmla="*/ 107950 h 2260600"/>
              <a:gd name="connsiteX13" fmla="*/ 327025 w 342900"/>
              <a:gd name="connsiteY13" fmla="*/ 187325 h 2260600"/>
              <a:gd name="connsiteX14" fmla="*/ 323850 w 342900"/>
              <a:gd name="connsiteY14" fmla="*/ 273050 h 2260600"/>
              <a:gd name="connsiteX15" fmla="*/ 342900 w 342900"/>
              <a:gd name="connsiteY15" fmla="*/ 666750 h 2260600"/>
              <a:gd name="connsiteX16" fmla="*/ 342900 w 342900"/>
              <a:gd name="connsiteY16" fmla="*/ 1111250 h 2260600"/>
              <a:gd name="connsiteX17" fmla="*/ 342900 w 342900"/>
              <a:gd name="connsiteY17" fmla="*/ 1898650 h 2260600"/>
              <a:gd name="connsiteX18" fmla="*/ 327025 w 342900"/>
              <a:gd name="connsiteY18" fmla="*/ 2060575 h 2260600"/>
              <a:gd name="connsiteX19" fmla="*/ 301625 w 342900"/>
              <a:gd name="connsiteY19" fmla="*/ 2165350 h 2260600"/>
              <a:gd name="connsiteX20" fmla="*/ 279400 w 342900"/>
              <a:gd name="connsiteY20" fmla="*/ 2203450 h 2260600"/>
              <a:gd name="connsiteX21" fmla="*/ 234950 w 342900"/>
              <a:gd name="connsiteY21" fmla="*/ 2247900 h 2260600"/>
              <a:gd name="connsiteX22" fmla="*/ 212725 w 342900"/>
              <a:gd name="connsiteY22" fmla="*/ 2260600 h 2260600"/>
              <a:gd name="connsiteX23" fmla="*/ 196850 w 342900"/>
              <a:gd name="connsiteY23" fmla="*/ 2260600 h 2260600"/>
              <a:gd name="connsiteX24" fmla="*/ 161925 w 342900"/>
              <a:gd name="connsiteY24" fmla="*/ 2232025 h 2260600"/>
              <a:gd name="connsiteX25" fmla="*/ 130175 w 342900"/>
              <a:gd name="connsiteY25" fmla="*/ 2181225 h 2260600"/>
              <a:gd name="connsiteX26" fmla="*/ 98425 w 342900"/>
              <a:gd name="connsiteY26" fmla="*/ 2076450 h 2260600"/>
              <a:gd name="connsiteX27" fmla="*/ 79375 w 342900"/>
              <a:gd name="connsiteY27" fmla="*/ 1987550 h 2260600"/>
              <a:gd name="connsiteX28" fmla="*/ 76200 w 342900"/>
              <a:gd name="connsiteY28" fmla="*/ 1863725 h 2260600"/>
              <a:gd name="connsiteX29" fmla="*/ 85725 w 342900"/>
              <a:gd name="connsiteY29" fmla="*/ 1825625 h 2260600"/>
              <a:gd name="connsiteX30" fmla="*/ 107950 w 342900"/>
              <a:gd name="connsiteY30" fmla="*/ 1755775 h 2260600"/>
              <a:gd name="connsiteX31" fmla="*/ 114300 w 342900"/>
              <a:gd name="connsiteY31" fmla="*/ 1711325 h 2260600"/>
              <a:gd name="connsiteX32" fmla="*/ 120650 w 342900"/>
              <a:gd name="connsiteY32" fmla="*/ 1501775 h 2260600"/>
              <a:gd name="connsiteX33" fmla="*/ 111125 w 342900"/>
              <a:gd name="connsiteY33" fmla="*/ 1187450 h 2260600"/>
              <a:gd name="connsiteX34" fmla="*/ 101600 w 342900"/>
              <a:gd name="connsiteY34" fmla="*/ 6350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42900" h="2260600">
                <a:moveTo>
                  <a:pt x="101600" y="635000"/>
                </a:moveTo>
                <a:lnTo>
                  <a:pt x="95250" y="393700"/>
                </a:lnTo>
                <a:cubicBezTo>
                  <a:pt x="96308" y="359833"/>
                  <a:pt x="97367" y="325967"/>
                  <a:pt x="98425" y="292100"/>
                </a:cubicBezTo>
                <a:lnTo>
                  <a:pt x="88900" y="234950"/>
                </a:lnTo>
                <a:lnTo>
                  <a:pt x="66675" y="161925"/>
                </a:lnTo>
                <a:lnTo>
                  <a:pt x="31750" y="88900"/>
                </a:lnTo>
                <a:lnTo>
                  <a:pt x="6350" y="47625"/>
                </a:lnTo>
                <a:lnTo>
                  <a:pt x="0" y="25400"/>
                </a:lnTo>
                <a:lnTo>
                  <a:pt x="6350" y="6350"/>
                </a:lnTo>
                <a:lnTo>
                  <a:pt x="38100" y="0"/>
                </a:lnTo>
                <a:lnTo>
                  <a:pt x="200025" y="47625"/>
                </a:lnTo>
                <a:lnTo>
                  <a:pt x="279400" y="79375"/>
                </a:lnTo>
                <a:lnTo>
                  <a:pt x="317500" y="107950"/>
                </a:lnTo>
                <a:lnTo>
                  <a:pt x="327025" y="187325"/>
                </a:lnTo>
                <a:lnTo>
                  <a:pt x="323850" y="273050"/>
                </a:lnTo>
                <a:cubicBezTo>
                  <a:pt x="330252" y="404281"/>
                  <a:pt x="342900" y="535363"/>
                  <a:pt x="342900" y="666750"/>
                </a:cubicBezTo>
                <a:lnTo>
                  <a:pt x="342900" y="1111250"/>
                </a:lnTo>
                <a:lnTo>
                  <a:pt x="342900" y="1898650"/>
                </a:lnTo>
                <a:lnTo>
                  <a:pt x="327025" y="2060575"/>
                </a:lnTo>
                <a:lnTo>
                  <a:pt x="301625" y="2165350"/>
                </a:lnTo>
                <a:lnTo>
                  <a:pt x="279400" y="2203450"/>
                </a:lnTo>
                <a:lnTo>
                  <a:pt x="234950" y="2247900"/>
                </a:lnTo>
                <a:lnTo>
                  <a:pt x="212725" y="2260600"/>
                </a:lnTo>
                <a:lnTo>
                  <a:pt x="196850" y="2260600"/>
                </a:lnTo>
                <a:lnTo>
                  <a:pt x="161925" y="2232025"/>
                </a:lnTo>
                <a:lnTo>
                  <a:pt x="130175" y="2181225"/>
                </a:lnTo>
                <a:lnTo>
                  <a:pt x="98425" y="2076450"/>
                </a:lnTo>
                <a:lnTo>
                  <a:pt x="79375" y="1987550"/>
                </a:lnTo>
                <a:cubicBezTo>
                  <a:pt x="78317" y="1946275"/>
                  <a:pt x="77258" y="1905000"/>
                  <a:pt x="76200" y="1863725"/>
                </a:cubicBezTo>
                <a:lnTo>
                  <a:pt x="85725" y="1825625"/>
                </a:lnTo>
                <a:lnTo>
                  <a:pt x="107950" y="1755775"/>
                </a:lnTo>
                <a:lnTo>
                  <a:pt x="114300" y="1711325"/>
                </a:lnTo>
                <a:lnTo>
                  <a:pt x="120650" y="1501775"/>
                </a:lnTo>
                <a:lnTo>
                  <a:pt x="111125" y="1187450"/>
                </a:lnTo>
                <a:lnTo>
                  <a:pt x="101600" y="635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17F5F71C-FF10-422C-B59D-111CA229B441}"/>
              </a:ext>
            </a:extLst>
          </p:cNvPr>
          <p:cNvSpPr/>
          <p:nvPr/>
        </p:nvSpPr>
        <p:spPr>
          <a:xfrm>
            <a:off x="6408738" y="4976813"/>
            <a:ext cx="1289050" cy="984250"/>
          </a:xfrm>
          <a:custGeom>
            <a:avLst/>
            <a:gdLst>
              <a:gd name="connsiteX0" fmla="*/ 659606 w 1290637"/>
              <a:gd name="connsiteY0" fmla="*/ 252412 h 983456"/>
              <a:gd name="connsiteX1" fmla="*/ 509587 w 1290637"/>
              <a:gd name="connsiteY1" fmla="*/ 185737 h 983456"/>
              <a:gd name="connsiteX2" fmla="*/ 328612 w 1290637"/>
              <a:gd name="connsiteY2" fmla="*/ 114300 h 983456"/>
              <a:gd name="connsiteX3" fmla="*/ 142875 w 1290637"/>
              <a:gd name="connsiteY3" fmla="*/ 45243 h 983456"/>
              <a:gd name="connsiteX4" fmla="*/ 57150 w 1290637"/>
              <a:gd name="connsiteY4" fmla="*/ 14287 h 983456"/>
              <a:gd name="connsiteX5" fmla="*/ 21431 w 1290637"/>
              <a:gd name="connsiteY5" fmla="*/ 0 h 983456"/>
              <a:gd name="connsiteX6" fmla="*/ 0 w 1290637"/>
              <a:gd name="connsiteY6" fmla="*/ 7143 h 983456"/>
              <a:gd name="connsiteX7" fmla="*/ 2381 w 1290637"/>
              <a:gd name="connsiteY7" fmla="*/ 28575 h 983456"/>
              <a:gd name="connsiteX8" fmla="*/ 11906 w 1290637"/>
              <a:gd name="connsiteY8" fmla="*/ 61912 h 983456"/>
              <a:gd name="connsiteX9" fmla="*/ 64294 w 1290637"/>
              <a:gd name="connsiteY9" fmla="*/ 90487 h 983456"/>
              <a:gd name="connsiteX10" fmla="*/ 207169 w 1290637"/>
              <a:gd name="connsiteY10" fmla="*/ 185737 h 983456"/>
              <a:gd name="connsiteX11" fmla="*/ 369094 w 1290637"/>
              <a:gd name="connsiteY11" fmla="*/ 300037 h 983456"/>
              <a:gd name="connsiteX12" fmla="*/ 509587 w 1290637"/>
              <a:gd name="connsiteY12" fmla="*/ 404812 h 983456"/>
              <a:gd name="connsiteX13" fmla="*/ 659606 w 1290637"/>
              <a:gd name="connsiteY13" fmla="*/ 545306 h 983456"/>
              <a:gd name="connsiteX14" fmla="*/ 778669 w 1290637"/>
              <a:gd name="connsiteY14" fmla="*/ 661987 h 983456"/>
              <a:gd name="connsiteX15" fmla="*/ 902494 w 1290637"/>
              <a:gd name="connsiteY15" fmla="*/ 795337 h 983456"/>
              <a:gd name="connsiteX16" fmla="*/ 1014412 w 1290637"/>
              <a:gd name="connsiteY16" fmla="*/ 923925 h 983456"/>
              <a:gd name="connsiteX17" fmla="*/ 1045369 w 1290637"/>
              <a:gd name="connsiteY17" fmla="*/ 945356 h 983456"/>
              <a:gd name="connsiteX18" fmla="*/ 1092994 w 1290637"/>
              <a:gd name="connsiteY18" fmla="*/ 966787 h 983456"/>
              <a:gd name="connsiteX19" fmla="*/ 1128712 w 1290637"/>
              <a:gd name="connsiteY19" fmla="*/ 976312 h 983456"/>
              <a:gd name="connsiteX20" fmla="*/ 1162050 w 1290637"/>
              <a:gd name="connsiteY20" fmla="*/ 983456 h 983456"/>
              <a:gd name="connsiteX21" fmla="*/ 1195387 w 1290637"/>
              <a:gd name="connsiteY21" fmla="*/ 978693 h 983456"/>
              <a:gd name="connsiteX22" fmla="*/ 1233487 w 1290637"/>
              <a:gd name="connsiteY22" fmla="*/ 969168 h 983456"/>
              <a:gd name="connsiteX23" fmla="*/ 1262062 w 1290637"/>
              <a:gd name="connsiteY23" fmla="*/ 947737 h 983456"/>
              <a:gd name="connsiteX24" fmla="*/ 1281112 w 1290637"/>
              <a:gd name="connsiteY24" fmla="*/ 919162 h 983456"/>
              <a:gd name="connsiteX25" fmla="*/ 1290637 w 1290637"/>
              <a:gd name="connsiteY25" fmla="*/ 881062 h 983456"/>
              <a:gd name="connsiteX26" fmla="*/ 1290637 w 1290637"/>
              <a:gd name="connsiteY26" fmla="*/ 835818 h 983456"/>
              <a:gd name="connsiteX27" fmla="*/ 1276350 w 1290637"/>
              <a:gd name="connsiteY27" fmla="*/ 769143 h 983456"/>
              <a:gd name="connsiteX28" fmla="*/ 1250156 w 1290637"/>
              <a:gd name="connsiteY28" fmla="*/ 707231 h 983456"/>
              <a:gd name="connsiteX29" fmla="*/ 1202531 w 1290637"/>
              <a:gd name="connsiteY29" fmla="*/ 642937 h 983456"/>
              <a:gd name="connsiteX30" fmla="*/ 1150144 w 1290637"/>
              <a:gd name="connsiteY30" fmla="*/ 578643 h 983456"/>
              <a:gd name="connsiteX31" fmla="*/ 1090612 w 1290637"/>
              <a:gd name="connsiteY31" fmla="*/ 526256 h 983456"/>
              <a:gd name="connsiteX32" fmla="*/ 1009650 w 1290637"/>
              <a:gd name="connsiteY32" fmla="*/ 457200 h 983456"/>
              <a:gd name="connsiteX33" fmla="*/ 881062 w 1290637"/>
              <a:gd name="connsiteY33" fmla="*/ 369093 h 983456"/>
              <a:gd name="connsiteX34" fmla="*/ 723900 w 1290637"/>
              <a:gd name="connsiteY34" fmla="*/ 285750 h 983456"/>
              <a:gd name="connsiteX35" fmla="*/ 659606 w 1290637"/>
              <a:gd name="connsiteY35" fmla="*/ 252412 h 98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90637" h="983456">
                <a:moveTo>
                  <a:pt x="659606" y="252412"/>
                </a:moveTo>
                <a:lnTo>
                  <a:pt x="509587" y="185737"/>
                </a:lnTo>
                <a:lnTo>
                  <a:pt x="328612" y="114300"/>
                </a:lnTo>
                <a:lnTo>
                  <a:pt x="142875" y="45243"/>
                </a:lnTo>
                <a:lnTo>
                  <a:pt x="57150" y="14287"/>
                </a:lnTo>
                <a:lnTo>
                  <a:pt x="21431" y="0"/>
                </a:lnTo>
                <a:lnTo>
                  <a:pt x="0" y="7143"/>
                </a:lnTo>
                <a:lnTo>
                  <a:pt x="2381" y="28575"/>
                </a:lnTo>
                <a:lnTo>
                  <a:pt x="11906" y="61912"/>
                </a:lnTo>
                <a:lnTo>
                  <a:pt x="64294" y="90487"/>
                </a:lnTo>
                <a:lnTo>
                  <a:pt x="207169" y="185737"/>
                </a:lnTo>
                <a:lnTo>
                  <a:pt x="369094" y="300037"/>
                </a:lnTo>
                <a:lnTo>
                  <a:pt x="509587" y="404812"/>
                </a:lnTo>
                <a:lnTo>
                  <a:pt x="659606" y="545306"/>
                </a:lnTo>
                <a:lnTo>
                  <a:pt x="778669" y="661987"/>
                </a:lnTo>
                <a:lnTo>
                  <a:pt x="902494" y="795337"/>
                </a:lnTo>
                <a:lnTo>
                  <a:pt x="1014412" y="923925"/>
                </a:lnTo>
                <a:lnTo>
                  <a:pt x="1045369" y="945356"/>
                </a:lnTo>
                <a:lnTo>
                  <a:pt x="1092994" y="966787"/>
                </a:lnTo>
                <a:lnTo>
                  <a:pt x="1128712" y="976312"/>
                </a:lnTo>
                <a:lnTo>
                  <a:pt x="1162050" y="983456"/>
                </a:lnTo>
                <a:lnTo>
                  <a:pt x="1195387" y="978693"/>
                </a:lnTo>
                <a:lnTo>
                  <a:pt x="1233487" y="969168"/>
                </a:lnTo>
                <a:lnTo>
                  <a:pt x="1262062" y="947737"/>
                </a:lnTo>
                <a:lnTo>
                  <a:pt x="1281112" y="919162"/>
                </a:lnTo>
                <a:lnTo>
                  <a:pt x="1290637" y="881062"/>
                </a:lnTo>
                <a:lnTo>
                  <a:pt x="1290637" y="835818"/>
                </a:lnTo>
                <a:lnTo>
                  <a:pt x="1276350" y="769143"/>
                </a:lnTo>
                <a:lnTo>
                  <a:pt x="1250156" y="707231"/>
                </a:lnTo>
                <a:lnTo>
                  <a:pt x="1202531" y="642937"/>
                </a:lnTo>
                <a:lnTo>
                  <a:pt x="1150144" y="578643"/>
                </a:lnTo>
                <a:lnTo>
                  <a:pt x="1090612" y="526256"/>
                </a:lnTo>
                <a:lnTo>
                  <a:pt x="1009650" y="457200"/>
                </a:lnTo>
                <a:lnTo>
                  <a:pt x="881062" y="369093"/>
                </a:lnTo>
                <a:lnTo>
                  <a:pt x="723900" y="285750"/>
                </a:lnTo>
                <a:lnTo>
                  <a:pt x="659606" y="2524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F1C48D6-F7E8-4366-9FDB-0867DFF49ECB}"/>
              </a:ext>
            </a:extLst>
          </p:cNvPr>
          <p:cNvSpPr/>
          <p:nvPr/>
        </p:nvSpPr>
        <p:spPr>
          <a:xfrm>
            <a:off x="4365626" y="1552576"/>
            <a:ext cx="3648075" cy="962025"/>
          </a:xfrm>
          <a:custGeom>
            <a:avLst/>
            <a:gdLst>
              <a:gd name="connsiteX0" fmla="*/ 1609725 w 3648075"/>
              <a:gd name="connsiteY0" fmla="*/ 127000 h 962025"/>
              <a:gd name="connsiteX1" fmla="*/ 974725 w 3648075"/>
              <a:gd name="connsiteY1" fmla="*/ 180975 h 962025"/>
              <a:gd name="connsiteX2" fmla="*/ 403225 w 3648075"/>
              <a:gd name="connsiteY2" fmla="*/ 234950 h 962025"/>
              <a:gd name="connsiteX3" fmla="*/ 257175 w 3648075"/>
              <a:gd name="connsiteY3" fmla="*/ 247650 h 962025"/>
              <a:gd name="connsiteX4" fmla="*/ 203200 w 3648075"/>
              <a:gd name="connsiteY4" fmla="*/ 247650 h 962025"/>
              <a:gd name="connsiteX5" fmla="*/ 95250 w 3648075"/>
              <a:gd name="connsiteY5" fmla="*/ 234950 h 962025"/>
              <a:gd name="connsiteX6" fmla="*/ 0 w 3648075"/>
              <a:gd name="connsiteY6" fmla="*/ 206375 h 962025"/>
              <a:gd name="connsiteX7" fmla="*/ 155575 w 3648075"/>
              <a:gd name="connsiteY7" fmla="*/ 428625 h 962025"/>
              <a:gd name="connsiteX8" fmla="*/ 301625 w 3648075"/>
              <a:gd name="connsiteY8" fmla="*/ 428625 h 962025"/>
              <a:gd name="connsiteX9" fmla="*/ 533400 w 3648075"/>
              <a:gd name="connsiteY9" fmla="*/ 406400 h 962025"/>
              <a:gd name="connsiteX10" fmla="*/ 857250 w 3648075"/>
              <a:gd name="connsiteY10" fmla="*/ 361950 h 962025"/>
              <a:gd name="connsiteX11" fmla="*/ 898525 w 3648075"/>
              <a:gd name="connsiteY11" fmla="*/ 355600 h 962025"/>
              <a:gd name="connsiteX12" fmla="*/ 1187450 w 3648075"/>
              <a:gd name="connsiteY12" fmla="*/ 333375 h 962025"/>
              <a:gd name="connsiteX13" fmla="*/ 1609725 w 3648075"/>
              <a:gd name="connsiteY13" fmla="*/ 288925 h 962025"/>
              <a:gd name="connsiteX14" fmla="*/ 2038350 w 3648075"/>
              <a:gd name="connsiteY14" fmla="*/ 244475 h 962025"/>
              <a:gd name="connsiteX15" fmla="*/ 2289175 w 3648075"/>
              <a:gd name="connsiteY15" fmla="*/ 225425 h 962025"/>
              <a:gd name="connsiteX16" fmla="*/ 2632075 w 3648075"/>
              <a:gd name="connsiteY16" fmla="*/ 219075 h 962025"/>
              <a:gd name="connsiteX17" fmla="*/ 2924175 w 3648075"/>
              <a:gd name="connsiteY17" fmla="*/ 212725 h 962025"/>
              <a:gd name="connsiteX18" fmla="*/ 3155950 w 3648075"/>
              <a:gd name="connsiteY18" fmla="*/ 206375 h 962025"/>
              <a:gd name="connsiteX19" fmla="*/ 3225800 w 3648075"/>
              <a:gd name="connsiteY19" fmla="*/ 203200 h 962025"/>
              <a:gd name="connsiteX20" fmla="*/ 3244850 w 3648075"/>
              <a:gd name="connsiteY20" fmla="*/ 209550 h 962025"/>
              <a:gd name="connsiteX21" fmla="*/ 3260725 w 3648075"/>
              <a:gd name="connsiteY21" fmla="*/ 225425 h 962025"/>
              <a:gd name="connsiteX22" fmla="*/ 3270250 w 3648075"/>
              <a:gd name="connsiteY22" fmla="*/ 247650 h 962025"/>
              <a:gd name="connsiteX23" fmla="*/ 3282950 w 3648075"/>
              <a:gd name="connsiteY23" fmla="*/ 279400 h 962025"/>
              <a:gd name="connsiteX24" fmla="*/ 3286125 w 3648075"/>
              <a:gd name="connsiteY24" fmla="*/ 311150 h 962025"/>
              <a:gd name="connsiteX25" fmla="*/ 3216275 w 3648075"/>
              <a:gd name="connsiteY25" fmla="*/ 622300 h 962025"/>
              <a:gd name="connsiteX26" fmla="*/ 3190875 w 3648075"/>
              <a:gd name="connsiteY26" fmla="*/ 720725 h 962025"/>
              <a:gd name="connsiteX27" fmla="*/ 3162300 w 3648075"/>
              <a:gd name="connsiteY27" fmla="*/ 901700 h 962025"/>
              <a:gd name="connsiteX28" fmla="*/ 3168650 w 3648075"/>
              <a:gd name="connsiteY28" fmla="*/ 923925 h 962025"/>
              <a:gd name="connsiteX29" fmla="*/ 3200400 w 3648075"/>
              <a:gd name="connsiteY29" fmla="*/ 942975 h 962025"/>
              <a:gd name="connsiteX30" fmla="*/ 3244850 w 3648075"/>
              <a:gd name="connsiteY30" fmla="*/ 962025 h 962025"/>
              <a:gd name="connsiteX31" fmla="*/ 3286125 w 3648075"/>
              <a:gd name="connsiteY31" fmla="*/ 958850 h 962025"/>
              <a:gd name="connsiteX32" fmla="*/ 3324225 w 3648075"/>
              <a:gd name="connsiteY32" fmla="*/ 942975 h 962025"/>
              <a:gd name="connsiteX33" fmla="*/ 3359150 w 3648075"/>
              <a:gd name="connsiteY33" fmla="*/ 914400 h 962025"/>
              <a:gd name="connsiteX34" fmla="*/ 3384550 w 3648075"/>
              <a:gd name="connsiteY34" fmla="*/ 879475 h 962025"/>
              <a:gd name="connsiteX35" fmla="*/ 3400425 w 3648075"/>
              <a:gd name="connsiteY35" fmla="*/ 841375 h 962025"/>
              <a:gd name="connsiteX36" fmla="*/ 3517900 w 3648075"/>
              <a:gd name="connsiteY36" fmla="*/ 508000 h 962025"/>
              <a:gd name="connsiteX37" fmla="*/ 3556000 w 3648075"/>
              <a:gd name="connsiteY37" fmla="*/ 403225 h 962025"/>
              <a:gd name="connsiteX38" fmla="*/ 3581400 w 3648075"/>
              <a:gd name="connsiteY38" fmla="*/ 374650 h 962025"/>
              <a:gd name="connsiteX39" fmla="*/ 3619500 w 3648075"/>
              <a:gd name="connsiteY39" fmla="*/ 330200 h 962025"/>
              <a:gd name="connsiteX40" fmla="*/ 3638550 w 3648075"/>
              <a:gd name="connsiteY40" fmla="*/ 298450 h 962025"/>
              <a:gd name="connsiteX41" fmla="*/ 3648075 w 3648075"/>
              <a:gd name="connsiteY41" fmla="*/ 266700 h 962025"/>
              <a:gd name="connsiteX42" fmla="*/ 3644900 w 3648075"/>
              <a:gd name="connsiteY42" fmla="*/ 241300 h 962025"/>
              <a:gd name="connsiteX43" fmla="*/ 3629025 w 3648075"/>
              <a:gd name="connsiteY43" fmla="*/ 215900 h 962025"/>
              <a:gd name="connsiteX44" fmla="*/ 3571875 w 3648075"/>
              <a:gd name="connsiteY44" fmla="*/ 168275 h 962025"/>
              <a:gd name="connsiteX45" fmla="*/ 3552825 w 3648075"/>
              <a:gd name="connsiteY45" fmla="*/ 152400 h 962025"/>
              <a:gd name="connsiteX46" fmla="*/ 3463925 w 3648075"/>
              <a:gd name="connsiteY46" fmla="*/ 85725 h 962025"/>
              <a:gd name="connsiteX47" fmla="*/ 3368675 w 3648075"/>
              <a:gd name="connsiteY47" fmla="*/ 31750 h 962025"/>
              <a:gd name="connsiteX48" fmla="*/ 3311525 w 3648075"/>
              <a:gd name="connsiteY48" fmla="*/ 9525 h 962025"/>
              <a:gd name="connsiteX49" fmla="*/ 3270250 w 3648075"/>
              <a:gd name="connsiteY49" fmla="*/ 0 h 962025"/>
              <a:gd name="connsiteX50" fmla="*/ 3213100 w 3648075"/>
              <a:gd name="connsiteY50" fmla="*/ 3175 h 962025"/>
              <a:gd name="connsiteX51" fmla="*/ 3159125 w 3648075"/>
              <a:gd name="connsiteY51" fmla="*/ 15875 h 962025"/>
              <a:gd name="connsiteX52" fmla="*/ 3124200 w 3648075"/>
              <a:gd name="connsiteY52" fmla="*/ 25400 h 962025"/>
              <a:gd name="connsiteX53" fmla="*/ 2797175 w 3648075"/>
              <a:gd name="connsiteY53" fmla="*/ 44450 h 962025"/>
              <a:gd name="connsiteX54" fmla="*/ 2146300 w 3648075"/>
              <a:gd name="connsiteY54" fmla="*/ 85725 h 962025"/>
              <a:gd name="connsiteX55" fmla="*/ 1609725 w 3648075"/>
              <a:gd name="connsiteY55" fmla="*/ 12700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48075" h="962025">
                <a:moveTo>
                  <a:pt x="1609725" y="127000"/>
                </a:moveTo>
                <a:lnTo>
                  <a:pt x="974725" y="180975"/>
                </a:lnTo>
                <a:lnTo>
                  <a:pt x="403225" y="234950"/>
                </a:lnTo>
                <a:lnTo>
                  <a:pt x="257175" y="247650"/>
                </a:lnTo>
                <a:lnTo>
                  <a:pt x="203200" y="247650"/>
                </a:lnTo>
                <a:lnTo>
                  <a:pt x="95250" y="234950"/>
                </a:lnTo>
                <a:lnTo>
                  <a:pt x="0" y="206375"/>
                </a:lnTo>
                <a:lnTo>
                  <a:pt x="155575" y="428625"/>
                </a:lnTo>
                <a:lnTo>
                  <a:pt x="301625" y="428625"/>
                </a:lnTo>
                <a:lnTo>
                  <a:pt x="533400" y="406400"/>
                </a:lnTo>
                <a:lnTo>
                  <a:pt x="857250" y="361950"/>
                </a:lnTo>
                <a:lnTo>
                  <a:pt x="898525" y="355600"/>
                </a:lnTo>
                <a:lnTo>
                  <a:pt x="1187450" y="333375"/>
                </a:lnTo>
                <a:lnTo>
                  <a:pt x="1609725" y="288925"/>
                </a:lnTo>
                <a:lnTo>
                  <a:pt x="2038350" y="244475"/>
                </a:lnTo>
                <a:lnTo>
                  <a:pt x="2289175" y="225425"/>
                </a:lnTo>
                <a:lnTo>
                  <a:pt x="2632075" y="219075"/>
                </a:lnTo>
                <a:lnTo>
                  <a:pt x="2924175" y="212725"/>
                </a:lnTo>
                <a:lnTo>
                  <a:pt x="3155950" y="206375"/>
                </a:lnTo>
                <a:lnTo>
                  <a:pt x="3225800" y="203200"/>
                </a:lnTo>
                <a:lnTo>
                  <a:pt x="3244850" y="209550"/>
                </a:lnTo>
                <a:lnTo>
                  <a:pt x="3260725" y="225425"/>
                </a:lnTo>
                <a:lnTo>
                  <a:pt x="3270250" y="247650"/>
                </a:lnTo>
                <a:lnTo>
                  <a:pt x="3282950" y="279400"/>
                </a:lnTo>
                <a:lnTo>
                  <a:pt x="3286125" y="311150"/>
                </a:lnTo>
                <a:lnTo>
                  <a:pt x="3216275" y="622300"/>
                </a:lnTo>
                <a:lnTo>
                  <a:pt x="3190875" y="720725"/>
                </a:lnTo>
                <a:lnTo>
                  <a:pt x="3162300" y="901700"/>
                </a:lnTo>
                <a:lnTo>
                  <a:pt x="3168650" y="923925"/>
                </a:lnTo>
                <a:lnTo>
                  <a:pt x="3200400" y="942975"/>
                </a:lnTo>
                <a:lnTo>
                  <a:pt x="3244850" y="962025"/>
                </a:lnTo>
                <a:lnTo>
                  <a:pt x="3286125" y="958850"/>
                </a:lnTo>
                <a:lnTo>
                  <a:pt x="3324225" y="942975"/>
                </a:lnTo>
                <a:lnTo>
                  <a:pt x="3359150" y="914400"/>
                </a:lnTo>
                <a:lnTo>
                  <a:pt x="3384550" y="879475"/>
                </a:lnTo>
                <a:lnTo>
                  <a:pt x="3400425" y="841375"/>
                </a:lnTo>
                <a:lnTo>
                  <a:pt x="3517900" y="508000"/>
                </a:lnTo>
                <a:lnTo>
                  <a:pt x="3556000" y="403225"/>
                </a:lnTo>
                <a:lnTo>
                  <a:pt x="3581400" y="374650"/>
                </a:lnTo>
                <a:lnTo>
                  <a:pt x="3619500" y="330200"/>
                </a:lnTo>
                <a:lnTo>
                  <a:pt x="3638550" y="298450"/>
                </a:lnTo>
                <a:lnTo>
                  <a:pt x="3648075" y="266700"/>
                </a:lnTo>
                <a:lnTo>
                  <a:pt x="3644900" y="241300"/>
                </a:lnTo>
                <a:lnTo>
                  <a:pt x="3629025" y="215900"/>
                </a:lnTo>
                <a:lnTo>
                  <a:pt x="3571875" y="168275"/>
                </a:lnTo>
                <a:lnTo>
                  <a:pt x="3552825" y="152400"/>
                </a:lnTo>
                <a:lnTo>
                  <a:pt x="3463925" y="85725"/>
                </a:lnTo>
                <a:lnTo>
                  <a:pt x="3368675" y="31750"/>
                </a:lnTo>
                <a:lnTo>
                  <a:pt x="3311525" y="9525"/>
                </a:lnTo>
                <a:lnTo>
                  <a:pt x="3270250" y="0"/>
                </a:lnTo>
                <a:lnTo>
                  <a:pt x="3213100" y="3175"/>
                </a:lnTo>
                <a:lnTo>
                  <a:pt x="3159125" y="15875"/>
                </a:lnTo>
                <a:lnTo>
                  <a:pt x="3124200" y="25400"/>
                </a:lnTo>
                <a:lnTo>
                  <a:pt x="2797175" y="44450"/>
                </a:lnTo>
                <a:lnTo>
                  <a:pt x="2146300" y="85725"/>
                </a:lnTo>
                <a:lnTo>
                  <a:pt x="1609725" y="127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A2F8C1B-BC00-4ACD-A0CE-061BD281EB3B}"/>
              </a:ext>
            </a:extLst>
          </p:cNvPr>
          <p:cNvSpPr/>
          <p:nvPr/>
        </p:nvSpPr>
        <p:spPr>
          <a:xfrm>
            <a:off x="5238750" y="1778001"/>
            <a:ext cx="361950" cy="669925"/>
          </a:xfrm>
          <a:custGeom>
            <a:avLst/>
            <a:gdLst>
              <a:gd name="connsiteX0" fmla="*/ 298450 w 361950"/>
              <a:gd name="connsiteY0" fmla="*/ 228600 h 669925"/>
              <a:gd name="connsiteX1" fmla="*/ 273050 w 361950"/>
              <a:gd name="connsiteY1" fmla="*/ 152400 h 669925"/>
              <a:gd name="connsiteX2" fmla="*/ 241300 w 361950"/>
              <a:gd name="connsiteY2" fmla="*/ 92075 h 669925"/>
              <a:gd name="connsiteX3" fmla="*/ 9525 w 361950"/>
              <a:gd name="connsiteY3" fmla="*/ 0 h 669925"/>
              <a:gd name="connsiteX4" fmla="*/ 0 w 361950"/>
              <a:gd name="connsiteY4" fmla="*/ 127000 h 669925"/>
              <a:gd name="connsiteX5" fmla="*/ 31750 w 361950"/>
              <a:gd name="connsiteY5" fmla="*/ 196850 h 669925"/>
              <a:gd name="connsiteX6" fmla="*/ 63500 w 361950"/>
              <a:gd name="connsiteY6" fmla="*/ 279400 h 669925"/>
              <a:gd name="connsiteX7" fmla="*/ 82550 w 361950"/>
              <a:gd name="connsiteY7" fmla="*/ 355600 h 669925"/>
              <a:gd name="connsiteX8" fmla="*/ 104775 w 361950"/>
              <a:gd name="connsiteY8" fmla="*/ 504825 h 669925"/>
              <a:gd name="connsiteX9" fmla="*/ 114300 w 361950"/>
              <a:gd name="connsiteY9" fmla="*/ 587375 h 669925"/>
              <a:gd name="connsiteX10" fmla="*/ 123825 w 361950"/>
              <a:gd name="connsiteY10" fmla="*/ 603250 h 669925"/>
              <a:gd name="connsiteX11" fmla="*/ 250825 w 361950"/>
              <a:gd name="connsiteY11" fmla="*/ 669925 h 669925"/>
              <a:gd name="connsiteX12" fmla="*/ 361950 w 361950"/>
              <a:gd name="connsiteY12" fmla="*/ 577850 h 669925"/>
              <a:gd name="connsiteX13" fmla="*/ 349250 w 361950"/>
              <a:gd name="connsiteY13" fmla="*/ 454025 h 669925"/>
              <a:gd name="connsiteX14" fmla="*/ 333375 w 361950"/>
              <a:gd name="connsiteY14" fmla="*/ 349250 h 669925"/>
              <a:gd name="connsiteX15" fmla="*/ 298450 w 361950"/>
              <a:gd name="connsiteY15" fmla="*/ 22860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1950" h="669925">
                <a:moveTo>
                  <a:pt x="298450" y="228600"/>
                </a:moveTo>
                <a:lnTo>
                  <a:pt x="273050" y="152400"/>
                </a:lnTo>
                <a:lnTo>
                  <a:pt x="241300" y="92075"/>
                </a:lnTo>
                <a:lnTo>
                  <a:pt x="9525" y="0"/>
                </a:lnTo>
                <a:lnTo>
                  <a:pt x="0" y="127000"/>
                </a:lnTo>
                <a:lnTo>
                  <a:pt x="31750" y="196850"/>
                </a:lnTo>
                <a:lnTo>
                  <a:pt x="63500" y="279400"/>
                </a:lnTo>
                <a:lnTo>
                  <a:pt x="82550" y="355600"/>
                </a:lnTo>
                <a:lnTo>
                  <a:pt x="104775" y="504825"/>
                </a:lnTo>
                <a:lnTo>
                  <a:pt x="114300" y="587375"/>
                </a:lnTo>
                <a:lnTo>
                  <a:pt x="123825" y="603250"/>
                </a:lnTo>
                <a:lnTo>
                  <a:pt x="250825" y="669925"/>
                </a:lnTo>
                <a:lnTo>
                  <a:pt x="361950" y="577850"/>
                </a:lnTo>
                <a:lnTo>
                  <a:pt x="349250" y="454025"/>
                </a:lnTo>
                <a:lnTo>
                  <a:pt x="333375" y="349250"/>
                </a:lnTo>
                <a:lnTo>
                  <a:pt x="29845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2860F29-E80E-4BCE-8892-2E6358857C43}"/>
              </a:ext>
            </a:extLst>
          </p:cNvPr>
          <p:cNvSpPr/>
          <p:nvPr/>
        </p:nvSpPr>
        <p:spPr>
          <a:xfrm>
            <a:off x="6353175" y="1692275"/>
            <a:ext cx="330200" cy="692150"/>
          </a:xfrm>
          <a:custGeom>
            <a:avLst/>
            <a:gdLst>
              <a:gd name="connsiteX0" fmla="*/ 22225 w 330200"/>
              <a:gd name="connsiteY0" fmla="*/ 415925 h 692150"/>
              <a:gd name="connsiteX1" fmla="*/ 31750 w 330200"/>
              <a:gd name="connsiteY1" fmla="*/ 257175 h 692150"/>
              <a:gd name="connsiteX2" fmla="*/ 31750 w 330200"/>
              <a:gd name="connsiteY2" fmla="*/ 171450 h 692150"/>
              <a:gd name="connsiteX3" fmla="*/ 25400 w 330200"/>
              <a:gd name="connsiteY3" fmla="*/ 82550 h 692150"/>
              <a:gd name="connsiteX4" fmla="*/ 22225 w 330200"/>
              <a:gd name="connsiteY4" fmla="*/ 0 h 692150"/>
              <a:gd name="connsiteX5" fmla="*/ 320675 w 330200"/>
              <a:gd name="connsiteY5" fmla="*/ 79375 h 692150"/>
              <a:gd name="connsiteX6" fmla="*/ 330200 w 330200"/>
              <a:gd name="connsiteY6" fmla="*/ 139700 h 692150"/>
              <a:gd name="connsiteX7" fmla="*/ 323850 w 330200"/>
              <a:gd name="connsiteY7" fmla="*/ 190500 h 692150"/>
              <a:gd name="connsiteX8" fmla="*/ 263525 w 330200"/>
              <a:gd name="connsiteY8" fmla="*/ 400050 h 692150"/>
              <a:gd name="connsiteX9" fmla="*/ 196850 w 330200"/>
              <a:gd name="connsiteY9" fmla="*/ 590550 h 692150"/>
              <a:gd name="connsiteX10" fmla="*/ 50800 w 330200"/>
              <a:gd name="connsiteY10" fmla="*/ 692150 h 692150"/>
              <a:gd name="connsiteX11" fmla="*/ 0 w 330200"/>
              <a:gd name="connsiteY11" fmla="*/ 615950 h 692150"/>
              <a:gd name="connsiteX12" fmla="*/ 22225 w 330200"/>
              <a:gd name="connsiteY12" fmla="*/ 415925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200" h="692150">
                <a:moveTo>
                  <a:pt x="22225" y="415925"/>
                </a:moveTo>
                <a:lnTo>
                  <a:pt x="31750" y="257175"/>
                </a:lnTo>
                <a:lnTo>
                  <a:pt x="31750" y="171450"/>
                </a:lnTo>
                <a:lnTo>
                  <a:pt x="25400" y="82550"/>
                </a:lnTo>
                <a:lnTo>
                  <a:pt x="22225" y="0"/>
                </a:lnTo>
                <a:lnTo>
                  <a:pt x="320675" y="79375"/>
                </a:lnTo>
                <a:lnTo>
                  <a:pt x="330200" y="139700"/>
                </a:lnTo>
                <a:lnTo>
                  <a:pt x="323850" y="190500"/>
                </a:lnTo>
                <a:lnTo>
                  <a:pt x="263525" y="400050"/>
                </a:lnTo>
                <a:lnTo>
                  <a:pt x="196850" y="590550"/>
                </a:lnTo>
                <a:lnTo>
                  <a:pt x="50800" y="692150"/>
                </a:lnTo>
                <a:lnTo>
                  <a:pt x="0" y="615950"/>
                </a:lnTo>
                <a:lnTo>
                  <a:pt x="22225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45B90DC-1D7A-45F6-A41A-37D564ACD3F6}"/>
              </a:ext>
            </a:extLst>
          </p:cNvPr>
          <p:cNvSpPr/>
          <p:nvPr/>
        </p:nvSpPr>
        <p:spPr>
          <a:xfrm>
            <a:off x="4413251" y="2247901"/>
            <a:ext cx="3165475" cy="358775"/>
          </a:xfrm>
          <a:custGeom>
            <a:avLst/>
            <a:gdLst>
              <a:gd name="connsiteX0" fmla="*/ 1393825 w 3165475"/>
              <a:gd name="connsiteY0" fmla="*/ 76200 h 358775"/>
              <a:gd name="connsiteX1" fmla="*/ 1206500 w 3165475"/>
              <a:gd name="connsiteY1" fmla="*/ 85725 h 358775"/>
              <a:gd name="connsiteX2" fmla="*/ 1098550 w 3165475"/>
              <a:gd name="connsiteY2" fmla="*/ 88900 h 358775"/>
              <a:gd name="connsiteX3" fmla="*/ 879475 w 3165475"/>
              <a:gd name="connsiteY3" fmla="*/ 120650 h 358775"/>
              <a:gd name="connsiteX4" fmla="*/ 644525 w 3165475"/>
              <a:gd name="connsiteY4" fmla="*/ 155575 h 358775"/>
              <a:gd name="connsiteX5" fmla="*/ 476250 w 3165475"/>
              <a:gd name="connsiteY5" fmla="*/ 174625 h 358775"/>
              <a:gd name="connsiteX6" fmla="*/ 304800 w 3165475"/>
              <a:gd name="connsiteY6" fmla="*/ 184150 h 358775"/>
              <a:gd name="connsiteX7" fmla="*/ 136525 w 3165475"/>
              <a:gd name="connsiteY7" fmla="*/ 171450 h 358775"/>
              <a:gd name="connsiteX8" fmla="*/ 0 w 3165475"/>
              <a:gd name="connsiteY8" fmla="*/ 244475 h 358775"/>
              <a:gd name="connsiteX9" fmla="*/ 215900 w 3165475"/>
              <a:gd name="connsiteY9" fmla="*/ 333375 h 358775"/>
              <a:gd name="connsiteX10" fmla="*/ 304800 w 3165475"/>
              <a:gd name="connsiteY10" fmla="*/ 352425 h 358775"/>
              <a:gd name="connsiteX11" fmla="*/ 377825 w 3165475"/>
              <a:gd name="connsiteY11" fmla="*/ 358775 h 358775"/>
              <a:gd name="connsiteX12" fmla="*/ 527050 w 3165475"/>
              <a:gd name="connsiteY12" fmla="*/ 333375 h 358775"/>
              <a:gd name="connsiteX13" fmla="*/ 796925 w 3165475"/>
              <a:gd name="connsiteY13" fmla="*/ 295275 h 358775"/>
              <a:gd name="connsiteX14" fmla="*/ 1044575 w 3165475"/>
              <a:gd name="connsiteY14" fmla="*/ 263525 h 358775"/>
              <a:gd name="connsiteX15" fmla="*/ 1352550 w 3165475"/>
              <a:gd name="connsiteY15" fmla="*/ 225425 h 358775"/>
              <a:gd name="connsiteX16" fmla="*/ 1625600 w 3165475"/>
              <a:gd name="connsiteY16" fmla="*/ 196850 h 358775"/>
              <a:gd name="connsiteX17" fmla="*/ 1892300 w 3165475"/>
              <a:gd name="connsiteY17" fmla="*/ 187325 h 358775"/>
              <a:gd name="connsiteX18" fmla="*/ 2301875 w 3165475"/>
              <a:gd name="connsiteY18" fmla="*/ 174625 h 358775"/>
              <a:gd name="connsiteX19" fmla="*/ 2593975 w 3165475"/>
              <a:gd name="connsiteY19" fmla="*/ 174625 h 358775"/>
              <a:gd name="connsiteX20" fmla="*/ 2889250 w 3165475"/>
              <a:gd name="connsiteY20" fmla="*/ 174625 h 358775"/>
              <a:gd name="connsiteX21" fmla="*/ 2994025 w 3165475"/>
              <a:gd name="connsiteY21" fmla="*/ 174625 h 358775"/>
              <a:gd name="connsiteX22" fmla="*/ 3028950 w 3165475"/>
              <a:gd name="connsiteY22" fmla="*/ 180975 h 358775"/>
              <a:gd name="connsiteX23" fmla="*/ 3076575 w 3165475"/>
              <a:gd name="connsiteY23" fmla="*/ 203200 h 358775"/>
              <a:gd name="connsiteX24" fmla="*/ 3152775 w 3165475"/>
              <a:gd name="connsiteY24" fmla="*/ 244475 h 358775"/>
              <a:gd name="connsiteX25" fmla="*/ 3165475 w 3165475"/>
              <a:gd name="connsiteY25" fmla="*/ 0 h 358775"/>
              <a:gd name="connsiteX26" fmla="*/ 3028950 w 3165475"/>
              <a:gd name="connsiteY26" fmla="*/ 0 h 358775"/>
              <a:gd name="connsiteX27" fmla="*/ 2451100 w 3165475"/>
              <a:gd name="connsiteY27" fmla="*/ 3175 h 358775"/>
              <a:gd name="connsiteX28" fmla="*/ 2044700 w 3165475"/>
              <a:gd name="connsiteY28" fmla="*/ 25400 h 358775"/>
              <a:gd name="connsiteX29" fmla="*/ 1946275 w 3165475"/>
              <a:gd name="connsiteY29" fmla="*/ 44450 h 358775"/>
              <a:gd name="connsiteX30" fmla="*/ 1778000 w 3165475"/>
              <a:gd name="connsiteY30" fmla="*/ 53975 h 358775"/>
              <a:gd name="connsiteX31" fmla="*/ 1393825 w 3165475"/>
              <a:gd name="connsiteY31" fmla="*/ 7620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65475" h="358775">
                <a:moveTo>
                  <a:pt x="1393825" y="76200"/>
                </a:moveTo>
                <a:lnTo>
                  <a:pt x="1206500" y="85725"/>
                </a:lnTo>
                <a:lnTo>
                  <a:pt x="1098550" y="88900"/>
                </a:lnTo>
                <a:lnTo>
                  <a:pt x="879475" y="120650"/>
                </a:lnTo>
                <a:lnTo>
                  <a:pt x="644525" y="155575"/>
                </a:lnTo>
                <a:lnTo>
                  <a:pt x="476250" y="174625"/>
                </a:lnTo>
                <a:lnTo>
                  <a:pt x="304800" y="184150"/>
                </a:lnTo>
                <a:lnTo>
                  <a:pt x="136525" y="171450"/>
                </a:lnTo>
                <a:lnTo>
                  <a:pt x="0" y="244475"/>
                </a:lnTo>
                <a:lnTo>
                  <a:pt x="215900" y="333375"/>
                </a:lnTo>
                <a:lnTo>
                  <a:pt x="304800" y="352425"/>
                </a:lnTo>
                <a:lnTo>
                  <a:pt x="377825" y="358775"/>
                </a:lnTo>
                <a:lnTo>
                  <a:pt x="527050" y="333375"/>
                </a:lnTo>
                <a:lnTo>
                  <a:pt x="796925" y="295275"/>
                </a:lnTo>
                <a:lnTo>
                  <a:pt x="1044575" y="263525"/>
                </a:lnTo>
                <a:lnTo>
                  <a:pt x="1352550" y="225425"/>
                </a:lnTo>
                <a:lnTo>
                  <a:pt x="1625600" y="196850"/>
                </a:lnTo>
                <a:lnTo>
                  <a:pt x="1892300" y="187325"/>
                </a:lnTo>
                <a:lnTo>
                  <a:pt x="2301875" y="174625"/>
                </a:lnTo>
                <a:lnTo>
                  <a:pt x="2593975" y="174625"/>
                </a:lnTo>
                <a:lnTo>
                  <a:pt x="2889250" y="174625"/>
                </a:lnTo>
                <a:lnTo>
                  <a:pt x="2994025" y="174625"/>
                </a:lnTo>
                <a:lnTo>
                  <a:pt x="3028950" y="180975"/>
                </a:lnTo>
                <a:lnTo>
                  <a:pt x="3076575" y="203200"/>
                </a:lnTo>
                <a:lnTo>
                  <a:pt x="3152775" y="244475"/>
                </a:lnTo>
                <a:lnTo>
                  <a:pt x="3165475" y="0"/>
                </a:lnTo>
                <a:lnTo>
                  <a:pt x="3028950" y="0"/>
                </a:lnTo>
                <a:lnTo>
                  <a:pt x="2451100" y="3175"/>
                </a:lnTo>
                <a:lnTo>
                  <a:pt x="2044700" y="25400"/>
                </a:lnTo>
                <a:lnTo>
                  <a:pt x="1946275" y="44450"/>
                </a:lnTo>
                <a:lnTo>
                  <a:pt x="1778000" y="53975"/>
                </a:lnTo>
                <a:lnTo>
                  <a:pt x="1393825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B0A6704-D2BE-4B34-B401-30867D488CEC}"/>
              </a:ext>
            </a:extLst>
          </p:cNvPr>
          <p:cNvSpPr/>
          <p:nvPr/>
        </p:nvSpPr>
        <p:spPr>
          <a:xfrm>
            <a:off x="5022850" y="2752725"/>
            <a:ext cx="2254250" cy="2305050"/>
          </a:xfrm>
          <a:custGeom>
            <a:avLst/>
            <a:gdLst>
              <a:gd name="connsiteX0" fmla="*/ 704850 w 2254250"/>
              <a:gd name="connsiteY0" fmla="*/ 180975 h 2305050"/>
              <a:gd name="connsiteX1" fmla="*/ 460375 w 2254250"/>
              <a:gd name="connsiteY1" fmla="*/ 206375 h 2305050"/>
              <a:gd name="connsiteX2" fmla="*/ 250825 w 2254250"/>
              <a:gd name="connsiteY2" fmla="*/ 228600 h 2305050"/>
              <a:gd name="connsiteX3" fmla="*/ 130175 w 2254250"/>
              <a:gd name="connsiteY3" fmla="*/ 228600 h 2305050"/>
              <a:gd name="connsiteX4" fmla="*/ 0 w 2254250"/>
              <a:gd name="connsiteY4" fmla="*/ 247650 h 2305050"/>
              <a:gd name="connsiteX5" fmla="*/ 171450 w 2254250"/>
              <a:gd name="connsiteY5" fmla="*/ 406400 h 2305050"/>
              <a:gd name="connsiteX6" fmla="*/ 393700 w 2254250"/>
              <a:gd name="connsiteY6" fmla="*/ 384175 h 2305050"/>
              <a:gd name="connsiteX7" fmla="*/ 828675 w 2254250"/>
              <a:gd name="connsiteY7" fmla="*/ 339725 h 2305050"/>
              <a:gd name="connsiteX8" fmla="*/ 1190625 w 2254250"/>
              <a:gd name="connsiteY8" fmla="*/ 298450 h 2305050"/>
              <a:gd name="connsiteX9" fmla="*/ 1511300 w 2254250"/>
              <a:gd name="connsiteY9" fmla="*/ 266700 h 2305050"/>
              <a:gd name="connsiteX10" fmla="*/ 1781175 w 2254250"/>
              <a:gd name="connsiteY10" fmla="*/ 234950 h 2305050"/>
              <a:gd name="connsiteX11" fmla="*/ 1835150 w 2254250"/>
              <a:gd name="connsiteY11" fmla="*/ 234950 h 2305050"/>
              <a:gd name="connsiteX12" fmla="*/ 1863725 w 2254250"/>
              <a:gd name="connsiteY12" fmla="*/ 244475 h 2305050"/>
              <a:gd name="connsiteX13" fmla="*/ 1879600 w 2254250"/>
              <a:gd name="connsiteY13" fmla="*/ 260350 h 2305050"/>
              <a:gd name="connsiteX14" fmla="*/ 1889125 w 2254250"/>
              <a:gd name="connsiteY14" fmla="*/ 288925 h 2305050"/>
              <a:gd name="connsiteX15" fmla="*/ 1892300 w 2254250"/>
              <a:gd name="connsiteY15" fmla="*/ 711200 h 2305050"/>
              <a:gd name="connsiteX16" fmla="*/ 1895475 w 2254250"/>
              <a:gd name="connsiteY16" fmla="*/ 1285875 h 2305050"/>
              <a:gd name="connsiteX17" fmla="*/ 1889125 w 2254250"/>
              <a:gd name="connsiteY17" fmla="*/ 1768475 h 2305050"/>
              <a:gd name="connsiteX18" fmla="*/ 1889125 w 2254250"/>
              <a:gd name="connsiteY18" fmla="*/ 1892300 h 2305050"/>
              <a:gd name="connsiteX19" fmla="*/ 1866900 w 2254250"/>
              <a:gd name="connsiteY19" fmla="*/ 2063750 h 2305050"/>
              <a:gd name="connsiteX20" fmla="*/ 1870075 w 2254250"/>
              <a:gd name="connsiteY20" fmla="*/ 2136775 h 2305050"/>
              <a:gd name="connsiteX21" fmla="*/ 1879600 w 2254250"/>
              <a:gd name="connsiteY21" fmla="*/ 2203450 h 2305050"/>
              <a:gd name="connsiteX22" fmla="*/ 1898650 w 2254250"/>
              <a:gd name="connsiteY22" fmla="*/ 2254250 h 2305050"/>
              <a:gd name="connsiteX23" fmla="*/ 1917700 w 2254250"/>
              <a:gd name="connsiteY23" fmla="*/ 2282825 h 2305050"/>
              <a:gd name="connsiteX24" fmla="*/ 1939925 w 2254250"/>
              <a:gd name="connsiteY24" fmla="*/ 2295525 h 2305050"/>
              <a:gd name="connsiteX25" fmla="*/ 1968500 w 2254250"/>
              <a:gd name="connsiteY25" fmla="*/ 2305050 h 2305050"/>
              <a:gd name="connsiteX26" fmla="*/ 2000250 w 2254250"/>
              <a:gd name="connsiteY26" fmla="*/ 2305050 h 2305050"/>
              <a:gd name="connsiteX27" fmla="*/ 2035175 w 2254250"/>
              <a:gd name="connsiteY27" fmla="*/ 2295525 h 2305050"/>
              <a:gd name="connsiteX28" fmla="*/ 2073275 w 2254250"/>
              <a:gd name="connsiteY28" fmla="*/ 2270125 h 2305050"/>
              <a:gd name="connsiteX29" fmla="*/ 2101850 w 2254250"/>
              <a:gd name="connsiteY29" fmla="*/ 2235200 h 2305050"/>
              <a:gd name="connsiteX30" fmla="*/ 2127250 w 2254250"/>
              <a:gd name="connsiteY30" fmla="*/ 2174875 h 2305050"/>
              <a:gd name="connsiteX31" fmla="*/ 2149475 w 2254250"/>
              <a:gd name="connsiteY31" fmla="*/ 2108200 h 2305050"/>
              <a:gd name="connsiteX32" fmla="*/ 2159000 w 2254250"/>
              <a:gd name="connsiteY32" fmla="*/ 2051050 h 2305050"/>
              <a:gd name="connsiteX33" fmla="*/ 2174875 w 2254250"/>
              <a:gd name="connsiteY33" fmla="*/ 1933575 h 2305050"/>
              <a:gd name="connsiteX34" fmla="*/ 2181225 w 2254250"/>
              <a:gd name="connsiteY34" fmla="*/ 1854200 h 2305050"/>
              <a:gd name="connsiteX35" fmla="*/ 2178050 w 2254250"/>
              <a:gd name="connsiteY35" fmla="*/ 1831975 h 2305050"/>
              <a:gd name="connsiteX36" fmla="*/ 2168525 w 2254250"/>
              <a:gd name="connsiteY36" fmla="*/ 1758950 h 2305050"/>
              <a:gd name="connsiteX37" fmla="*/ 2162175 w 2254250"/>
              <a:gd name="connsiteY37" fmla="*/ 1685925 h 2305050"/>
              <a:gd name="connsiteX38" fmla="*/ 2162175 w 2254250"/>
              <a:gd name="connsiteY38" fmla="*/ 1457325 h 2305050"/>
              <a:gd name="connsiteX39" fmla="*/ 2168525 w 2254250"/>
              <a:gd name="connsiteY39" fmla="*/ 1139825 h 2305050"/>
              <a:gd name="connsiteX40" fmla="*/ 2178050 w 2254250"/>
              <a:gd name="connsiteY40" fmla="*/ 733425 h 2305050"/>
              <a:gd name="connsiteX41" fmla="*/ 2184400 w 2254250"/>
              <a:gd name="connsiteY41" fmla="*/ 501650 h 2305050"/>
              <a:gd name="connsiteX42" fmla="*/ 2187575 w 2254250"/>
              <a:gd name="connsiteY42" fmla="*/ 454025 h 2305050"/>
              <a:gd name="connsiteX43" fmla="*/ 2203450 w 2254250"/>
              <a:gd name="connsiteY43" fmla="*/ 412750 h 2305050"/>
              <a:gd name="connsiteX44" fmla="*/ 2228850 w 2254250"/>
              <a:gd name="connsiteY44" fmla="*/ 358775 h 2305050"/>
              <a:gd name="connsiteX45" fmla="*/ 2244725 w 2254250"/>
              <a:gd name="connsiteY45" fmla="*/ 311150 h 2305050"/>
              <a:gd name="connsiteX46" fmla="*/ 2254250 w 2254250"/>
              <a:gd name="connsiteY46" fmla="*/ 250825 h 2305050"/>
              <a:gd name="connsiteX47" fmla="*/ 2247900 w 2254250"/>
              <a:gd name="connsiteY47" fmla="*/ 209550 h 2305050"/>
              <a:gd name="connsiteX48" fmla="*/ 2225675 w 2254250"/>
              <a:gd name="connsiteY48" fmla="*/ 180975 h 2305050"/>
              <a:gd name="connsiteX49" fmla="*/ 2079625 w 2254250"/>
              <a:gd name="connsiteY49" fmla="*/ 66675 h 2305050"/>
              <a:gd name="connsiteX50" fmla="*/ 2000250 w 2254250"/>
              <a:gd name="connsiteY50" fmla="*/ 15875 h 2305050"/>
              <a:gd name="connsiteX51" fmla="*/ 1958975 w 2254250"/>
              <a:gd name="connsiteY51" fmla="*/ 0 h 2305050"/>
              <a:gd name="connsiteX52" fmla="*/ 1927225 w 2254250"/>
              <a:gd name="connsiteY52" fmla="*/ 9525 h 2305050"/>
              <a:gd name="connsiteX53" fmla="*/ 1873250 w 2254250"/>
              <a:gd name="connsiteY53" fmla="*/ 38100 h 2305050"/>
              <a:gd name="connsiteX54" fmla="*/ 1816100 w 2254250"/>
              <a:gd name="connsiteY54" fmla="*/ 53975 h 2305050"/>
              <a:gd name="connsiteX55" fmla="*/ 1473200 w 2254250"/>
              <a:gd name="connsiteY55" fmla="*/ 95250 h 2305050"/>
              <a:gd name="connsiteX56" fmla="*/ 866775 w 2254250"/>
              <a:gd name="connsiteY56" fmla="*/ 165100 h 2305050"/>
              <a:gd name="connsiteX57" fmla="*/ 704850 w 2254250"/>
              <a:gd name="connsiteY57" fmla="*/ 180975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54250" h="2305050">
                <a:moveTo>
                  <a:pt x="704850" y="180975"/>
                </a:moveTo>
                <a:lnTo>
                  <a:pt x="460375" y="206375"/>
                </a:lnTo>
                <a:lnTo>
                  <a:pt x="250825" y="228600"/>
                </a:lnTo>
                <a:lnTo>
                  <a:pt x="130175" y="228600"/>
                </a:lnTo>
                <a:lnTo>
                  <a:pt x="0" y="247650"/>
                </a:lnTo>
                <a:lnTo>
                  <a:pt x="171450" y="406400"/>
                </a:lnTo>
                <a:lnTo>
                  <a:pt x="393700" y="384175"/>
                </a:lnTo>
                <a:lnTo>
                  <a:pt x="828675" y="339725"/>
                </a:lnTo>
                <a:lnTo>
                  <a:pt x="1190625" y="298450"/>
                </a:lnTo>
                <a:lnTo>
                  <a:pt x="1511300" y="266700"/>
                </a:lnTo>
                <a:lnTo>
                  <a:pt x="1781175" y="234950"/>
                </a:lnTo>
                <a:lnTo>
                  <a:pt x="1835150" y="234950"/>
                </a:lnTo>
                <a:lnTo>
                  <a:pt x="1863725" y="244475"/>
                </a:lnTo>
                <a:lnTo>
                  <a:pt x="1879600" y="260350"/>
                </a:lnTo>
                <a:lnTo>
                  <a:pt x="1889125" y="288925"/>
                </a:lnTo>
                <a:cubicBezTo>
                  <a:pt x="1890183" y="429683"/>
                  <a:pt x="1891242" y="570442"/>
                  <a:pt x="1892300" y="711200"/>
                </a:cubicBezTo>
                <a:cubicBezTo>
                  <a:pt x="1893358" y="902758"/>
                  <a:pt x="1894417" y="1094317"/>
                  <a:pt x="1895475" y="1285875"/>
                </a:cubicBezTo>
                <a:cubicBezTo>
                  <a:pt x="1893358" y="1446742"/>
                  <a:pt x="1891242" y="1607608"/>
                  <a:pt x="1889125" y="1768475"/>
                </a:cubicBezTo>
                <a:lnTo>
                  <a:pt x="1889125" y="1892300"/>
                </a:lnTo>
                <a:lnTo>
                  <a:pt x="1866900" y="2063750"/>
                </a:lnTo>
                <a:lnTo>
                  <a:pt x="1870075" y="2136775"/>
                </a:lnTo>
                <a:lnTo>
                  <a:pt x="1879600" y="2203450"/>
                </a:lnTo>
                <a:lnTo>
                  <a:pt x="1898650" y="2254250"/>
                </a:lnTo>
                <a:lnTo>
                  <a:pt x="1917700" y="2282825"/>
                </a:lnTo>
                <a:lnTo>
                  <a:pt x="1939925" y="2295525"/>
                </a:lnTo>
                <a:lnTo>
                  <a:pt x="1968500" y="2305050"/>
                </a:lnTo>
                <a:lnTo>
                  <a:pt x="2000250" y="2305050"/>
                </a:lnTo>
                <a:lnTo>
                  <a:pt x="2035175" y="2295525"/>
                </a:lnTo>
                <a:lnTo>
                  <a:pt x="2073275" y="2270125"/>
                </a:lnTo>
                <a:lnTo>
                  <a:pt x="2101850" y="2235200"/>
                </a:lnTo>
                <a:lnTo>
                  <a:pt x="2127250" y="2174875"/>
                </a:lnTo>
                <a:lnTo>
                  <a:pt x="2149475" y="2108200"/>
                </a:lnTo>
                <a:lnTo>
                  <a:pt x="2159000" y="2051050"/>
                </a:lnTo>
                <a:lnTo>
                  <a:pt x="2174875" y="1933575"/>
                </a:lnTo>
                <a:lnTo>
                  <a:pt x="2181225" y="1854200"/>
                </a:lnTo>
                <a:lnTo>
                  <a:pt x="2178050" y="1831975"/>
                </a:lnTo>
                <a:lnTo>
                  <a:pt x="2168525" y="1758950"/>
                </a:lnTo>
                <a:lnTo>
                  <a:pt x="2162175" y="1685925"/>
                </a:lnTo>
                <a:lnTo>
                  <a:pt x="2162175" y="1457325"/>
                </a:lnTo>
                <a:lnTo>
                  <a:pt x="2168525" y="1139825"/>
                </a:lnTo>
                <a:lnTo>
                  <a:pt x="2178050" y="733425"/>
                </a:lnTo>
                <a:lnTo>
                  <a:pt x="2184400" y="501650"/>
                </a:lnTo>
                <a:lnTo>
                  <a:pt x="2187575" y="454025"/>
                </a:lnTo>
                <a:lnTo>
                  <a:pt x="2203450" y="412750"/>
                </a:lnTo>
                <a:lnTo>
                  <a:pt x="2228850" y="358775"/>
                </a:lnTo>
                <a:lnTo>
                  <a:pt x="2244725" y="311150"/>
                </a:lnTo>
                <a:lnTo>
                  <a:pt x="2254250" y="250825"/>
                </a:lnTo>
                <a:lnTo>
                  <a:pt x="2247900" y="209550"/>
                </a:lnTo>
                <a:lnTo>
                  <a:pt x="2225675" y="180975"/>
                </a:lnTo>
                <a:lnTo>
                  <a:pt x="2079625" y="66675"/>
                </a:lnTo>
                <a:lnTo>
                  <a:pt x="2000250" y="15875"/>
                </a:lnTo>
                <a:lnTo>
                  <a:pt x="1958975" y="0"/>
                </a:lnTo>
                <a:lnTo>
                  <a:pt x="1927225" y="9525"/>
                </a:lnTo>
                <a:lnTo>
                  <a:pt x="1873250" y="38100"/>
                </a:lnTo>
                <a:lnTo>
                  <a:pt x="1816100" y="53975"/>
                </a:lnTo>
                <a:lnTo>
                  <a:pt x="1473200" y="95250"/>
                </a:lnTo>
                <a:lnTo>
                  <a:pt x="866775" y="165100"/>
                </a:lnTo>
                <a:lnTo>
                  <a:pt x="704850" y="180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78C748F-E934-416B-B596-427E86AE46D2}"/>
              </a:ext>
            </a:extLst>
          </p:cNvPr>
          <p:cNvSpPr/>
          <p:nvPr/>
        </p:nvSpPr>
        <p:spPr>
          <a:xfrm>
            <a:off x="5068888" y="3419475"/>
            <a:ext cx="2012950" cy="280988"/>
          </a:xfrm>
          <a:custGeom>
            <a:avLst/>
            <a:gdLst>
              <a:gd name="connsiteX0" fmla="*/ 892969 w 2012157"/>
              <a:gd name="connsiteY0" fmla="*/ 78581 h 280988"/>
              <a:gd name="connsiteX1" fmla="*/ 550069 w 2012157"/>
              <a:gd name="connsiteY1" fmla="*/ 109538 h 280988"/>
              <a:gd name="connsiteX2" fmla="*/ 242888 w 2012157"/>
              <a:gd name="connsiteY2" fmla="*/ 126206 h 280988"/>
              <a:gd name="connsiteX3" fmla="*/ 135732 w 2012157"/>
              <a:gd name="connsiteY3" fmla="*/ 123825 h 280988"/>
              <a:gd name="connsiteX4" fmla="*/ 0 w 2012157"/>
              <a:gd name="connsiteY4" fmla="*/ 152400 h 280988"/>
              <a:gd name="connsiteX5" fmla="*/ 142875 w 2012157"/>
              <a:gd name="connsiteY5" fmla="*/ 280988 h 280988"/>
              <a:gd name="connsiteX6" fmla="*/ 302419 w 2012157"/>
              <a:gd name="connsiteY6" fmla="*/ 276225 h 280988"/>
              <a:gd name="connsiteX7" fmla="*/ 659607 w 2012157"/>
              <a:gd name="connsiteY7" fmla="*/ 252413 h 280988"/>
              <a:gd name="connsiteX8" fmla="*/ 966788 w 2012157"/>
              <a:gd name="connsiteY8" fmla="*/ 226219 h 280988"/>
              <a:gd name="connsiteX9" fmla="*/ 1266825 w 2012157"/>
              <a:gd name="connsiteY9" fmla="*/ 202406 h 280988"/>
              <a:gd name="connsiteX10" fmla="*/ 1535907 w 2012157"/>
              <a:gd name="connsiteY10" fmla="*/ 183356 h 280988"/>
              <a:gd name="connsiteX11" fmla="*/ 1804988 w 2012157"/>
              <a:gd name="connsiteY11" fmla="*/ 164306 h 280988"/>
              <a:gd name="connsiteX12" fmla="*/ 1871663 w 2012157"/>
              <a:gd name="connsiteY12" fmla="*/ 164306 h 280988"/>
              <a:gd name="connsiteX13" fmla="*/ 2012157 w 2012157"/>
              <a:gd name="connsiteY13" fmla="*/ 107156 h 280988"/>
              <a:gd name="connsiteX14" fmla="*/ 1847850 w 2012157"/>
              <a:gd name="connsiteY14" fmla="*/ 14288 h 280988"/>
              <a:gd name="connsiteX15" fmla="*/ 1790700 w 2012157"/>
              <a:gd name="connsiteY15" fmla="*/ 4763 h 280988"/>
              <a:gd name="connsiteX16" fmla="*/ 1716882 w 2012157"/>
              <a:gd name="connsiteY16" fmla="*/ 0 h 280988"/>
              <a:gd name="connsiteX17" fmla="*/ 1578769 w 2012157"/>
              <a:gd name="connsiteY17" fmla="*/ 11906 h 280988"/>
              <a:gd name="connsiteX18" fmla="*/ 1159669 w 2012157"/>
              <a:gd name="connsiteY18" fmla="*/ 54769 h 280988"/>
              <a:gd name="connsiteX19" fmla="*/ 892969 w 2012157"/>
              <a:gd name="connsiteY19" fmla="*/ 78581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12157" h="280988">
                <a:moveTo>
                  <a:pt x="892969" y="78581"/>
                </a:moveTo>
                <a:lnTo>
                  <a:pt x="550069" y="109538"/>
                </a:lnTo>
                <a:lnTo>
                  <a:pt x="242888" y="126206"/>
                </a:lnTo>
                <a:lnTo>
                  <a:pt x="135732" y="123825"/>
                </a:lnTo>
                <a:lnTo>
                  <a:pt x="0" y="152400"/>
                </a:lnTo>
                <a:lnTo>
                  <a:pt x="142875" y="280988"/>
                </a:lnTo>
                <a:lnTo>
                  <a:pt x="302419" y="276225"/>
                </a:lnTo>
                <a:lnTo>
                  <a:pt x="659607" y="252413"/>
                </a:lnTo>
                <a:lnTo>
                  <a:pt x="966788" y="226219"/>
                </a:lnTo>
                <a:lnTo>
                  <a:pt x="1266825" y="202406"/>
                </a:lnTo>
                <a:lnTo>
                  <a:pt x="1535907" y="183356"/>
                </a:lnTo>
                <a:lnTo>
                  <a:pt x="1804988" y="164306"/>
                </a:lnTo>
                <a:lnTo>
                  <a:pt x="1871663" y="164306"/>
                </a:lnTo>
                <a:lnTo>
                  <a:pt x="2012157" y="107156"/>
                </a:lnTo>
                <a:lnTo>
                  <a:pt x="1847850" y="14288"/>
                </a:lnTo>
                <a:lnTo>
                  <a:pt x="1790700" y="4763"/>
                </a:lnTo>
                <a:lnTo>
                  <a:pt x="1716882" y="0"/>
                </a:lnTo>
                <a:lnTo>
                  <a:pt x="1578769" y="11906"/>
                </a:lnTo>
                <a:lnTo>
                  <a:pt x="1159669" y="54769"/>
                </a:lnTo>
                <a:lnTo>
                  <a:pt x="892969" y="7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6F720909-E7F1-4DA7-AD6F-AB86AA49DF99}"/>
              </a:ext>
            </a:extLst>
          </p:cNvPr>
          <p:cNvSpPr/>
          <p:nvPr/>
        </p:nvSpPr>
        <p:spPr>
          <a:xfrm>
            <a:off x="5059363" y="4014789"/>
            <a:ext cx="2036762" cy="307975"/>
          </a:xfrm>
          <a:custGeom>
            <a:avLst/>
            <a:gdLst>
              <a:gd name="connsiteX0" fmla="*/ 757238 w 2035969"/>
              <a:gd name="connsiteY0" fmla="*/ 83343 h 307181"/>
              <a:gd name="connsiteX1" fmla="*/ 519113 w 2035969"/>
              <a:gd name="connsiteY1" fmla="*/ 102393 h 307181"/>
              <a:gd name="connsiteX2" fmla="*/ 226219 w 2035969"/>
              <a:gd name="connsiteY2" fmla="*/ 126206 h 307181"/>
              <a:gd name="connsiteX3" fmla="*/ 133350 w 2035969"/>
              <a:gd name="connsiteY3" fmla="*/ 130968 h 307181"/>
              <a:gd name="connsiteX4" fmla="*/ 0 w 2035969"/>
              <a:gd name="connsiteY4" fmla="*/ 185737 h 307181"/>
              <a:gd name="connsiteX5" fmla="*/ 152400 w 2035969"/>
              <a:gd name="connsiteY5" fmla="*/ 307181 h 307181"/>
              <a:gd name="connsiteX6" fmla="*/ 323850 w 2035969"/>
              <a:gd name="connsiteY6" fmla="*/ 290512 h 307181"/>
              <a:gd name="connsiteX7" fmla="*/ 647700 w 2035969"/>
              <a:gd name="connsiteY7" fmla="*/ 259556 h 307181"/>
              <a:gd name="connsiteX8" fmla="*/ 931069 w 2035969"/>
              <a:gd name="connsiteY8" fmla="*/ 235743 h 307181"/>
              <a:gd name="connsiteX9" fmla="*/ 1176338 w 2035969"/>
              <a:gd name="connsiteY9" fmla="*/ 216693 h 307181"/>
              <a:gd name="connsiteX10" fmla="*/ 1395413 w 2035969"/>
              <a:gd name="connsiteY10" fmla="*/ 202406 h 307181"/>
              <a:gd name="connsiteX11" fmla="*/ 1612107 w 2035969"/>
              <a:gd name="connsiteY11" fmla="*/ 185737 h 307181"/>
              <a:gd name="connsiteX12" fmla="*/ 1819275 w 2035969"/>
              <a:gd name="connsiteY12" fmla="*/ 173831 h 307181"/>
              <a:gd name="connsiteX13" fmla="*/ 1874044 w 2035969"/>
              <a:gd name="connsiteY13" fmla="*/ 171450 h 307181"/>
              <a:gd name="connsiteX14" fmla="*/ 2035969 w 2035969"/>
              <a:gd name="connsiteY14" fmla="*/ 100012 h 307181"/>
              <a:gd name="connsiteX15" fmla="*/ 1862138 w 2035969"/>
              <a:gd name="connsiteY15" fmla="*/ 0 h 307181"/>
              <a:gd name="connsiteX16" fmla="*/ 1714500 w 2035969"/>
              <a:gd name="connsiteY16" fmla="*/ 9525 h 307181"/>
              <a:gd name="connsiteX17" fmla="*/ 1340644 w 2035969"/>
              <a:gd name="connsiteY17" fmla="*/ 38100 h 307181"/>
              <a:gd name="connsiteX18" fmla="*/ 959644 w 2035969"/>
              <a:gd name="connsiteY18" fmla="*/ 66675 h 307181"/>
              <a:gd name="connsiteX19" fmla="*/ 757238 w 2035969"/>
              <a:gd name="connsiteY19" fmla="*/ 83343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5969" h="307181">
                <a:moveTo>
                  <a:pt x="757238" y="83343"/>
                </a:moveTo>
                <a:lnTo>
                  <a:pt x="519113" y="102393"/>
                </a:lnTo>
                <a:lnTo>
                  <a:pt x="226219" y="126206"/>
                </a:lnTo>
                <a:lnTo>
                  <a:pt x="133350" y="130968"/>
                </a:lnTo>
                <a:lnTo>
                  <a:pt x="0" y="185737"/>
                </a:lnTo>
                <a:lnTo>
                  <a:pt x="152400" y="307181"/>
                </a:lnTo>
                <a:lnTo>
                  <a:pt x="323850" y="290512"/>
                </a:lnTo>
                <a:lnTo>
                  <a:pt x="647700" y="259556"/>
                </a:lnTo>
                <a:lnTo>
                  <a:pt x="931069" y="235743"/>
                </a:lnTo>
                <a:lnTo>
                  <a:pt x="1176338" y="216693"/>
                </a:lnTo>
                <a:lnTo>
                  <a:pt x="1395413" y="202406"/>
                </a:lnTo>
                <a:lnTo>
                  <a:pt x="1612107" y="185737"/>
                </a:lnTo>
                <a:lnTo>
                  <a:pt x="1819275" y="173831"/>
                </a:lnTo>
                <a:lnTo>
                  <a:pt x="1874044" y="171450"/>
                </a:lnTo>
                <a:lnTo>
                  <a:pt x="2035969" y="100012"/>
                </a:lnTo>
                <a:lnTo>
                  <a:pt x="1862138" y="0"/>
                </a:lnTo>
                <a:lnTo>
                  <a:pt x="1714500" y="9525"/>
                </a:lnTo>
                <a:lnTo>
                  <a:pt x="1340644" y="38100"/>
                </a:lnTo>
                <a:lnTo>
                  <a:pt x="959644" y="66675"/>
                </a:lnTo>
                <a:lnTo>
                  <a:pt x="757238" y="83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8CCB581E-8455-4CDA-B44C-84F875764491}"/>
              </a:ext>
            </a:extLst>
          </p:cNvPr>
          <p:cNvSpPr/>
          <p:nvPr/>
        </p:nvSpPr>
        <p:spPr>
          <a:xfrm>
            <a:off x="5030789" y="4614863"/>
            <a:ext cx="2066925" cy="330200"/>
          </a:xfrm>
          <a:custGeom>
            <a:avLst/>
            <a:gdLst>
              <a:gd name="connsiteX0" fmla="*/ 676275 w 2066925"/>
              <a:gd name="connsiteY0" fmla="*/ 88106 h 330993"/>
              <a:gd name="connsiteX1" fmla="*/ 421482 w 2066925"/>
              <a:gd name="connsiteY1" fmla="*/ 109537 h 330993"/>
              <a:gd name="connsiteX2" fmla="*/ 235744 w 2066925"/>
              <a:gd name="connsiteY2" fmla="*/ 128587 h 330993"/>
              <a:gd name="connsiteX3" fmla="*/ 171450 w 2066925"/>
              <a:gd name="connsiteY3" fmla="*/ 133350 h 330993"/>
              <a:gd name="connsiteX4" fmla="*/ 0 w 2066925"/>
              <a:gd name="connsiteY4" fmla="*/ 180975 h 330993"/>
              <a:gd name="connsiteX5" fmla="*/ 164307 w 2066925"/>
              <a:gd name="connsiteY5" fmla="*/ 330993 h 330993"/>
              <a:gd name="connsiteX6" fmla="*/ 257175 w 2066925"/>
              <a:gd name="connsiteY6" fmla="*/ 311943 h 330993"/>
              <a:gd name="connsiteX7" fmla="*/ 433388 w 2066925"/>
              <a:gd name="connsiteY7" fmla="*/ 278606 h 330993"/>
              <a:gd name="connsiteX8" fmla="*/ 657225 w 2066925"/>
              <a:gd name="connsiteY8" fmla="*/ 250031 h 330993"/>
              <a:gd name="connsiteX9" fmla="*/ 933450 w 2066925"/>
              <a:gd name="connsiteY9" fmla="*/ 226218 h 330993"/>
              <a:gd name="connsiteX10" fmla="*/ 1193007 w 2066925"/>
              <a:gd name="connsiteY10" fmla="*/ 214312 h 330993"/>
              <a:gd name="connsiteX11" fmla="*/ 1440657 w 2066925"/>
              <a:gd name="connsiteY11" fmla="*/ 202406 h 330993"/>
              <a:gd name="connsiteX12" fmla="*/ 1690688 w 2066925"/>
              <a:gd name="connsiteY12" fmla="*/ 202406 h 330993"/>
              <a:gd name="connsiteX13" fmla="*/ 1890713 w 2066925"/>
              <a:gd name="connsiteY13" fmla="*/ 197643 h 330993"/>
              <a:gd name="connsiteX14" fmla="*/ 2066925 w 2066925"/>
              <a:gd name="connsiteY14" fmla="*/ 145256 h 330993"/>
              <a:gd name="connsiteX15" fmla="*/ 1883569 w 2066925"/>
              <a:gd name="connsiteY15" fmla="*/ 0 h 330993"/>
              <a:gd name="connsiteX16" fmla="*/ 1707357 w 2066925"/>
              <a:gd name="connsiteY16" fmla="*/ 16668 h 330993"/>
              <a:gd name="connsiteX17" fmla="*/ 1373982 w 2066925"/>
              <a:gd name="connsiteY17" fmla="*/ 38100 h 330993"/>
              <a:gd name="connsiteX18" fmla="*/ 1019175 w 2066925"/>
              <a:gd name="connsiteY18" fmla="*/ 61912 h 330993"/>
              <a:gd name="connsiteX19" fmla="*/ 728663 w 2066925"/>
              <a:gd name="connsiteY19" fmla="*/ 83343 h 330993"/>
              <a:gd name="connsiteX20" fmla="*/ 676275 w 2066925"/>
              <a:gd name="connsiteY20" fmla="*/ 88106 h 33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66925" h="330993">
                <a:moveTo>
                  <a:pt x="676275" y="88106"/>
                </a:moveTo>
                <a:lnTo>
                  <a:pt x="421482" y="109537"/>
                </a:lnTo>
                <a:lnTo>
                  <a:pt x="235744" y="128587"/>
                </a:lnTo>
                <a:lnTo>
                  <a:pt x="171450" y="133350"/>
                </a:lnTo>
                <a:lnTo>
                  <a:pt x="0" y="180975"/>
                </a:lnTo>
                <a:lnTo>
                  <a:pt x="164307" y="330993"/>
                </a:lnTo>
                <a:lnTo>
                  <a:pt x="257175" y="311943"/>
                </a:lnTo>
                <a:lnTo>
                  <a:pt x="433388" y="278606"/>
                </a:lnTo>
                <a:lnTo>
                  <a:pt x="657225" y="250031"/>
                </a:lnTo>
                <a:lnTo>
                  <a:pt x="933450" y="226218"/>
                </a:lnTo>
                <a:lnTo>
                  <a:pt x="1193007" y="214312"/>
                </a:lnTo>
                <a:lnTo>
                  <a:pt x="1440657" y="202406"/>
                </a:lnTo>
                <a:lnTo>
                  <a:pt x="1690688" y="202406"/>
                </a:lnTo>
                <a:lnTo>
                  <a:pt x="1890713" y="197643"/>
                </a:lnTo>
                <a:lnTo>
                  <a:pt x="2066925" y="145256"/>
                </a:lnTo>
                <a:lnTo>
                  <a:pt x="1883569" y="0"/>
                </a:lnTo>
                <a:lnTo>
                  <a:pt x="1707357" y="16668"/>
                </a:lnTo>
                <a:lnTo>
                  <a:pt x="1373982" y="38100"/>
                </a:lnTo>
                <a:lnTo>
                  <a:pt x="1019175" y="61912"/>
                </a:lnTo>
                <a:lnTo>
                  <a:pt x="728663" y="83343"/>
                </a:lnTo>
                <a:lnTo>
                  <a:pt x="676275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B22EC562-0E03-4618-BEF5-BC37A38C6914}"/>
              </a:ext>
            </a:extLst>
          </p:cNvPr>
          <p:cNvSpPr/>
          <p:nvPr/>
        </p:nvSpPr>
        <p:spPr>
          <a:xfrm>
            <a:off x="4227513" y="4960938"/>
            <a:ext cx="1543050" cy="977900"/>
          </a:xfrm>
          <a:custGeom>
            <a:avLst/>
            <a:gdLst>
              <a:gd name="connsiteX0" fmla="*/ 978694 w 1543050"/>
              <a:gd name="connsiteY0" fmla="*/ 609600 h 978694"/>
              <a:gd name="connsiteX1" fmla="*/ 1102519 w 1543050"/>
              <a:gd name="connsiteY1" fmla="*/ 540544 h 978694"/>
              <a:gd name="connsiteX2" fmla="*/ 1240631 w 1543050"/>
              <a:gd name="connsiteY2" fmla="*/ 452437 h 978694"/>
              <a:gd name="connsiteX3" fmla="*/ 1359694 w 1543050"/>
              <a:gd name="connsiteY3" fmla="*/ 371475 h 978694"/>
              <a:gd name="connsiteX4" fmla="*/ 1393031 w 1543050"/>
              <a:gd name="connsiteY4" fmla="*/ 350044 h 978694"/>
              <a:gd name="connsiteX5" fmla="*/ 1452562 w 1543050"/>
              <a:gd name="connsiteY5" fmla="*/ 316706 h 978694"/>
              <a:gd name="connsiteX6" fmla="*/ 1516856 w 1543050"/>
              <a:gd name="connsiteY6" fmla="*/ 288131 h 978694"/>
              <a:gd name="connsiteX7" fmla="*/ 1533525 w 1543050"/>
              <a:gd name="connsiteY7" fmla="*/ 276225 h 978694"/>
              <a:gd name="connsiteX8" fmla="*/ 1543050 w 1543050"/>
              <a:gd name="connsiteY8" fmla="*/ 257175 h 978694"/>
              <a:gd name="connsiteX9" fmla="*/ 1535906 w 1543050"/>
              <a:gd name="connsiteY9" fmla="*/ 240506 h 978694"/>
              <a:gd name="connsiteX10" fmla="*/ 1516856 w 1543050"/>
              <a:gd name="connsiteY10" fmla="*/ 219075 h 978694"/>
              <a:gd name="connsiteX11" fmla="*/ 1466850 w 1543050"/>
              <a:gd name="connsiteY11" fmla="*/ 180975 h 978694"/>
              <a:gd name="connsiteX12" fmla="*/ 1321594 w 1543050"/>
              <a:gd name="connsiteY12" fmla="*/ 104775 h 978694"/>
              <a:gd name="connsiteX13" fmla="*/ 1152525 w 1543050"/>
              <a:gd name="connsiteY13" fmla="*/ 38100 h 978694"/>
              <a:gd name="connsiteX14" fmla="*/ 1059656 w 1543050"/>
              <a:gd name="connsiteY14" fmla="*/ 2381 h 978694"/>
              <a:gd name="connsiteX15" fmla="*/ 1026319 w 1543050"/>
              <a:gd name="connsiteY15" fmla="*/ 0 h 978694"/>
              <a:gd name="connsiteX16" fmla="*/ 1021556 w 1543050"/>
              <a:gd name="connsiteY16" fmla="*/ 14287 h 978694"/>
              <a:gd name="connsiteX17" fmla="*/ 1035844 w 1543050"/>
              <a:gd name="connsiteY17" fmla="*/ 52387 h 978694"/>
              <a:gd name="connsiteX18" fmla="*/ 1057275 w 1543050"/>
              <a:gd name="connsiteY18" fmla="*/ 80962 h 978694"/>
              <a:gd name="connsiteX19" fmla="*/ 1076325 w 1543050"/>
              <a:gd name="connsiteY19" fmla="*/ 114300 h 978694"/>
              <a:gd name="connsiteX20" fmla="*/ 1085850 w 1543050"/>
              <a:gd name="connsiteY20" fmla="*/ 147637 h 978694"/>
              <a:gd name="connsiteX21" fmla="*/ 1081087 w 1543050"/>
              <a:gd name="connsiteY21" fmla="*/ 190500 h 978694"/>
              <a:gd name="connsiteX22" fmla="*/ 1073944 w 1543050"/>
              <a:gd name="connsiteY22" fmla="*/ 219075 h 978694"/>
              <a:gd name="connsiteX23" fmla="*/ 969169 w 1543050"/>
              <a:gd name="connsiteY23" fmla="*/ 333375 h 978694"/>
              <a:gd name="connsiteX24" fmla="*/ 716756 w 1543050"/>
              <a:gd name="connsiteY24" fmla="*/ 523875 h 978694"/>
              <a:gd name="connsiteX25" fmla="*/ 464344 w 1543050"/>
              <a:gd name="connsiteY25" fmla="*/ 681037 h 978694"/>
              <a:gd name="connsiteX26" fmla="*/ 207169 w 1543050"/>
              <a:gd name="connsiteY26" fmla="*/ 823912 h 978694"/>
              <a:gd name="connsiteX27" fmla="*/ 30956 w 1543050"/>
              <a:gd name="connsiteY27" fmla="*/ 914400 h 978694"/>
              <a:gd name="connsiteX28" fmla="*/ 9525 w 1543050"/>
              <a:gd name="connsiteY28" fmla="*/ 928687 h 978694"/>
              <a:gd name="connsiteX29" fmla="*/ 2381 w 1543050"/>
              <a:gd name="connsiteY29" fmla="*/ 945356 h 978694"/>
              <a:gd name="connsiteX30" fmla="*/ 0 w 1543050"/>
              <a:gd name="connsiteY30" fmla="*/ 962025 h 978694"/>
              <a:gd name="connsiteX31" fmla="*/ 7144 w 1543050"/>
              <a:gd name="connsiteY31" fmla="*/ 976312 h 978694"/>
              <a:gd name="connsiteX32" fmla="*/ 35719 w 1543050"/>
              <a:gd name="connsiteY32" fmla="*/ 978694 h 978694"/>
              <a:gd name="connsiteX33" fmla="*/ 173831 w 1543050"/>
              <a:gd name="connsiteY33" fmla="*/ 942975 h 978694"/>
              <a:gd name="connsiteX34" fmla="*/ 447675 w 1543050"/>
              <a:gd name="connsiteY34" fmla="*/ 857250 h 978694"/>
              <a:gd name="connsiteX35" fmla="*/ 652462 w 1543050"/>
              <a:gd name="connsiteY35" fmla="*/ 773906 h 978694"/>
              <a:gd name="connsiteX36" fmla="*/ 862012 w 1543050"/>
              <a:gd name="connsiteY36" fmla="*/ 673894 h 978694"/>
              <a:gd name="connsiteX37" fmla="*/ 978694 w 1543050"/>
              <a:gd name="connsiteY37" fmla="*/ 609600 h 9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43050" h="978694">
                <a:moveTo>
                  <a:pt x="978694" y="609600"/>
                </a:moveTo>
                <a:lnTo>
                  <a:pt x="1102519" y="540544"/>
                </a:lnTo>
                <a:lnTo>
                  <a:pt x="1240631" y="452437"/>
                </a:lnTo>
                <a:lnTo>
                  <a:pt x="1359694" y="371475"/>
                </a:lnTo>
                <a:lnTo>
                  <a:pt x="1393031" y="350044"/>
                </a:lnTo>
                <a:lnTo>
                  <a:pt x="1452562" y="316706"/>
                </a:lnTo>
                <a:lnTo>
                  <a:pt x="1516856" y="288131"/>
                </a:lnTo>
                <a:lnTo>
                  <a:pt x="1533525" y="276225"/>
                </a:lnTo>
                <a:lnTo>
                  <a:pt x="1543050" y="257175"/>
                </a:lnTo>
                <a:lnTo>
                  <a:pt x="1535906" y="240506"/>
                </a:lnTo>
                <a:lnTo>
                  <a:pt x="1516856" y="219075"/>
                </a:lnTo>
                <a:lnTo>
                  <a:pt x="1466850" y="180975"/>
                </a:lnTo>
                <a:lnTo>
                  <a:pt x="1321594" y="104775"/>
                </a:lnTo>
                <a:lnTo>
                  <a:pt x="1152525" y="38100"/>
                </a:lnTo>
                <a:lnTo>
                  <a:pt x="1059656" y="2381"/>
                </a:lnTo>
                <a:lnTo>
                  <a:pt x="1026319" y="0"/>
                </a:lnTo>
                <a:lnTo>
                  <a:pt x="1021556" y="14287"/>
                </a:lnTo>
                <a:lnTo>
                  <a:pt x="1035844" y="52387"/>
                </a:lnTo>
                <a:lnTo>
                  <a:pt x="1057275" y="80962"/>
                </a:lnTo>
                <a:lnTo>
                  <a:pt x="1076325" y="114300"/>
                </a:lnTo>
                <a:lnTo>
                  <a:pt x="1085850" y="147637"/>
                </a:lnTo>
                <a:lnTo>
                  <a:pt x="1081087" y="190500"/>
                </a:lnTo>
                <a:lnTo>
                  <a:pt x="1073944" y="219075"/>
                </a:lnTo>
                <a:lnTo>
                  <a:pt x="969169" y="333375"/>
                </a:lnTo>
                <a:lnTo>
                  <a:pt x="716756" y="523875"/>
                </a:lnTo>
                <a:lnTo>
                  <a:pt x="464344" y="681037"/>
                </a:lnTo>
                <a:lnTo>
                  <a:pt x="207169" y="823912"/>
                </a:lnTo>
                <a:lnTo>
                  <a:pt x="30956" y="914400"/>
                </a:lnTo>
                <a:lnTo>
                  <a:pt x="9525" y="928687"/>
                </a:lnTo>
                <a:lnTo>
                  <a:pt x="2381" y="945356"/>
                </a:lnTo>
                <a:lnTo>
                  <a:pt x="0" y="962025"/>
                </a:lnTo>
                <a:lnTo>
                  <a:pt x="7144" y="976312"/>
                </a:lnTo>
                <a:lnTo>
                  <a:pt x="35719" y="978694"/>
                </a:lnTo>
                <a:lnTo>
                  <a:pt x="173831" y="942975"/>
                </a:lnTo>
                <a:lnTo>
                  <a:pt x="447675" y="857250"/>
                </a:lnTo>
                <a:lnTo>
                  <a:pt x="652462" y="773906"/>
                </a:lnTo>
                <a:lnTo>
                  <a:pt x="862012" y="673894"/>
                </a:lnTo>
                <a:lnTo>
                  <a:pt x="978694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951760-2698-4A78-B104-8ABEDF3B9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1553273"/>
            <a:ext cx="3938357" cy="44077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2CD855-F09A-45A8-8CF3-7F9309118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523" y="1535396"/>
            <a:ext cx="3938357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5" grpId="0" animBg="1"/>
      <p:bldP spid="161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E66105-D845-42B2-9585-9248C8F6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1225105"/>
            <a:ext cx="3938357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00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うれしくなることばをあつめよう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答 帰 楽 毎 半 晴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672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E093B95-9C1F-41F0-9A23-E5763D19E2A9}"/>
              </a:ext>
            </a:extLst>
          </p:cNvPr>
          <p:cNvSpPr/>
          <p:nvPr/>
        </p:nvSpPr>
        <p:spPr>
          <a:xfrm>
            <a:off x="3843339" y="1476376"/>
            <a:ext cx="1152525" cy="1477963"/>
          </a:xfrm>
          <a:custGeom>
            <a:avLst/>
            <a:gdLst>
              <a:gd name="connsiteX0" fmla="*/ 747712 w 1152525"/>
              <a:gd name="connsiteY0" fmla="*/ 440531 h 1478756"/>
              <a:gd name="connsiteX1" fmla="*/ 776287 w 1152525"/>
              <a:gd name="connsiteY1" fmla="*/ 381000 h 1478756"/>
              <a:gd name="connsiteX2" fmla="*/ 795337 w 1152525"/>
              <a:gd name="connsiteY2" fmla="*/ 326231 h 1478756"/>
              <a:gd name="connsiteX3" fmla="*/ 809625 w 1152525"/>
              <a:gd name="connsiteY3" fmla="*/ 288131 h 1478756"/>
              <a:gd name="connsiteX4" fmla="*/ 816768 w 1152525"/>
              <a:gd name="connsiteY4" fmla="*/ 245269 h 1478756"/>
              <a:gd name="connsiteX5" fmla="*/ 816768 w 1152525"/>
              <a:gd name="connsiteY5" fmla="*/ 235744 h 1478756"/>
              <a:gd name="connsiteX6" fmla="*/ 797718 w 1152525"/>
              <a:gd name="connsiteY6" fmla="*/ 190500 h 1478756"/>
              <a:gd name="connsiteX7" fmla="*/ 776287 w 1152525"/>
              <a:gd name="connsiteY7" fmla="*/ 150019 h 1478756"/>
              <a:gd name="connsiteX8" fmla="*/ 742950 w 1152525"/>
              <a:gd name="connsiteY8" fmla="*/ 109538 h 1478756"/>
              <a:gd name="connsiteX9" fmla="*/ 711993 w 1152525"/>
              <a:gd name="connsiteY9" fmla="*/ 80963 h 1478756"/>
              <a:gd name="connsiteX10" fmla="*/ 688181 w 1152525"/>
              <a:gd name="connsiteY10" fmla="*/ 61913 h 1478756"/>
              <a:gd name="connsiteX11" fmla="*/ 671512 w 1152525"/>
              <a:gd name="connsiteY11" fmla="*/ 38100 h 1478756"/>
              <a:gd name="connsiteX12" fmla="*/ 671512 w 1152525"/>
              <a:gd name="connsiteY12" fmla="*/ 14288 h 1478756"/>
              <a:gd name="connsiteX13" fmla="*/ 676275 w 1152525"/>
              <a:gd name="connsiteY13" fmla="*/ 0 h 1478756"/>
              <a:gd name="connsiteX14" fmla="*/ 697706 w 1152525"/>
              <a:gd name="connsiteY14" fmla="*/ 0 h 1478756"/>
              <a:gd name="connsiteX15" fmla="*/ 735806 w 1152525"/>
              <a:gd name="connsiteY15" fmla="*/ 14288 h 1478756"/>
              <a:gd name="connsiteX16" fmla="*/ 802481 w 1152525"/>
              <a:gd name="connsiteY16" fmla="*/ 33338 h 1478756"/>
              <a:gd name="connsiteX17" fmla="*/ 916781 w 1152525"/>
              <a:gd name="connsiteY17" fmla="*/ 85725 h 1478756"/>
              <a:gd name="connsiteX18" fmla="*/ 1021556 w 1152525"/>
              <a:gd name="connsiteY18" fmla="*/ 152400 h 1478756"/>
              <a:gd name="connsiteX19" fmla="*/ 1102518 w 1152525"/>
              <a:gd name="connsiteY19" fmla="*/ 216694 h 1478756"/>
              <a:gd name="connsiteX20" fmla="*/ 1135856 w 1152525"/>
              <a:gd name="connsiteY20" fmla="*/ 257175 h 1478756"/>
              <a:gd name="connsiteX21" fmla="*/ 1150143 w 1152525"/>
              <a:gd name="connsiteY21" fmla="*/ 288131 h 1478756"/>
              <a:gd name="connsiteX22" fmla="*/ 1152525 w 1152525"/>
              <a:gd name="connsiteY22" fmla="*/ 314325 h 1478756"/>
              <a:gd name="connsiteX23" fmla="*/ 1143000 w 1152525"/>
              <a:gd name="connsiteY23" fmla="*/ 338138 h 1478756"/>
              <a:gd name="connsiteX24" fmla="*/ 1128712 w 1152525"/>
              <a:gd name="connsiteY24" fmla="*/ 352425 h 1478756"/>
              <a:gd name="connsiteX25" fmla="*/ 1095375 w 1152525"/>
              <a:gd name="connsiteY25" fmla="*/ 361950 h 1478756"/>
              <a:gd name="connsiteX26" fmla="*/ 1062037 w 1152525"/>
              <a:gd name="connsiteY26" fmla="*/ 395288 h 1478756"/>
              <a:gd name="connsiteX27" fmla="*/ 892968 w 1152525"/>
              <a:gd name="connsiteY27" fmla="*/ 609600 h 1478756"/>
              <a:gd name="connsiteX28" fmla="*/ 828675 w 1152525"/>
              <a:gd name="connsiteY28" fmla="*/ 697706 h 1478756"/>
              <a:gd name="connsiteX29" fmla="*/ 750093 w 1152525"/>
              <a:gd name="connsiteY29" fmla="*/ 831056 h 1478756"/>
              <a:gd name="connsiteX30" fmla="*/ 626268 w 1152525"/>
              <a:gd name="connsiteY30" fmla="*/ 981075 h 1478756"/>
              <a:gd name="connsiteX31" fmla="*/ 471487 w 1152525"/>
              <a:gd name="connsiteY31" fmla="*/ 1145381 h 1478756"/>
              <a:gd name="connsiteX32" fmla="*/ 307181 w 1152525"/>
              <a:gd name="connsiteY32" fmla="*/ 1276350 h 1478756"/>
              <a:gd name="connsiteX33" fmla="*/ 116681 w 1152525"/>
              <a:gd name="connsiteY33" fmla="*/ 1421606 h 1478756"/>
              <a:gd name="connsiteX34" fmla="*/ 42862 w 1152525"/>
              <a:gd name="connsiteY34" fmla="*/ 1469231 h 1478756"/>
              <a:gd name="connsiteX35" fmla="*/ 23812 w 1152525"/>
              <a:gd name="connsiteY35" fmla="*/ 1478756 h 1478756"/>
              <a:gd name="connsiteX36" fmla="*/ 2381 w 1152525"/>
              <a:gd name="connsiteY36" fmla="*/ 1473994 h 1478756"/>
              <a:gd name="connsiteX37" fmla="*/ 0 w 1152525"/>
              <a:gd name="connsiteY37" fmla="*/ 1452563 h 1478756"/>
              <a:gd name="connsiteX38" fmla="*/ 11906 w 1152525"/>
              <a:gd name="connsiteY38" fmla="*/ 1414463 h 1478756"/>
              <a:gd name="connsiteX39" fmla="*/ 83343 w 1152525"/>
              <a:gd name="connsiteY39" fmla="*/ 1343025 h 1478756"/>
              <a:gd name="connsiteX40" fmla="*/ 204787 w 1152525"/>
              <a:gd name="connsiteY40" fmla="*/ 1221581 h 1478756"/>
              <a:gd name="connsiteX41" fmla="*/ 328612 w 1152525"/>
              <a:gd name="connsiteY41" fmla="*/ 1078706 h 1478756"/>
              <a:gd name="connsiteX42" fmla="*/ 447675 w 1152525"/>
              <a:gd name="connsiteY42" fmla="*/ 928688 h 1478756"/>
              <a:gd name="connsiteX43" fmla="*/ 564356 w 1152525"/>
              <a:gd name="connsiteY43" fmla="*/ 764381 h 1478756"/>
              <a:gd name="connsiteX44" fmla="*/ 647700 w 1152525"/>
              <a:gd name="connsiteY44" fmla="*/ 628650 h 1478756"/>
              <a:gd name="connsiteX45" fmla="*/ 747712 w 1152525"/>
              <a:gd name="connsiteY45" fmla="*/ 440531 h 14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525" h="1478756">
                <a:moveTo>
                  <a:pt x="747712" y="440531"/>
                </a:moveTo>
                <a:lnTo>
                  <a:pt x="776287" y="381000"/>
                </a:lnTo>
                <a:lnTo>
                  <a:pt x="795337" y="326231"/>
                </a:lnTo>
                <a:lnTo>
                  <a:pt x="809625" y="288131"/>
                </a:lnTo>
                <a:lnTo>
                  <a:pt x="816768" y="245269"/>
                </a:lnTo>
                <a:lnTo>
                  <a:pt x="816768" y="235744"/>
                </a:lnTo>
                <a:lnTo>
                  <a:pt x="797718" y="190500"/>
                </a:lnTo>
                <a:lnTo>
                  <a:pt x="776287" y="150019"/>
                </a:lnTo>
                <a:lnTo>
                  <a:pt x="742950" y="109538"/>
                </a:lnTo>
                <a:lnTo>
                  <a:pt x="711993" y="80963"/>
                </a:lnTo>
                <a:lnTo>
                  <a:pt x="688181" y="61913"/>
                </a:lnTo>
                <a:lnTo>
                  <a:pt x="671512" y="38100"/>
                </a:lnTo>
                <a:lnTo>
                  <a:pt x="671512" y="14288"/>
                </a:lnTo>
                <a:lnTo>
                  <a:pt x="676275" y="0"/>
                </a:lnTo>
                <a:lnTo>
                  <a:pt x="697706" y="0"/>
                </a:lnTo>
                <a:lnTo>
                  <a:pt x="735806" y="14288"/>
                </a:lnTo>
                <a:lnTo>
                  <a:pt x="802481" y="33338"/>
                </a:lnTo>
                <a:lnTo>
                  <a:pt x="916781" y="85725"/>
                </a:lnTo>
                <a:lnTo>
                  <a:pt x="1021556" y="152400"/>
                </a:lnTo>
                <a:lnTo>
                  <a:pt x="1102518" y="216694"/>
                </a:lnTo>
                <a:lnTo>
                  <a:pt x="1135856" y="257175"/>
                </a:lnTo>
                <a:lnTo>
                  <a:pt x="1150143" y="288131"/>
                </a:lnTo>
                <a:lnTo>
                  <a:pt x="1152525" y="314325"/>
                </a:lnTo>
                <a:lnTo>
                  <a:pt x="1143000" y="338138"/>
                </a:lnTo>
                <a:lnTo>
                  <a:pt x="1128712" y="352425"/>
                </a:lnTo>
                <a:lnTo>
                  <a:pt x="1095375" y="361950"/>
                </a:lnTo>
                <a:lnTo>
                  <a:pt x="1062037" y="395288"/>
                </a:lnTo>
                <a:lnTo>
                  <a:pt x="892968" y="609600"/>
                </a:lnTo>
                <a:lnTo>
                  <a:pt x="828675" y="697706"/>
                </a:lnTo>
                <a:lnTo>
                  <a:pt x="750093" y="831056"/>
                </a:lnTo>
                <a:lnTo>
                  <a:pt x="626268" y="981075"/>
                </a:lnTo>
                <a:lnTo>
                  <a:pt x="471487" y="1145381"/>
                </a:lnTo>
                <a:lnTo>
                  <a:pt x="307181" y="1276350"/>
                </a:lnTo>
                <a:lnTo>
                  <a:pt x="116681" y="1421606"/>
                </a:lnTo>
                <a:lnTo>
                  <a:pt x="42862" y="1469231"/>
                </a:lnTo>
                <a:lnTo>
                  <a:pt x="23812" y="1478756"/>
                </a:lnTo>
                <a:lnTo>
                  <a:pt x="2381" y="1473994"/>
                </a:lnTo>
                <a:lnTo>
                  <a:pt x="0" y="1452563"/>
                </a:lnTo>
                <a:lnTo>
                  <a:pt x="11906" y="1414463"/>
                </a:lnTo>
                <a:lnTo>
                  <a:pt x="83343" y="1343025"/>
                </a:lnTo>
                <a:lnTo>
                  <a:pt x="204787" y="1221581"/>
                </a:lnTo>
                <a:lnTo>
                  <a:pt x="328612" y="1078706"/>
                </a:lnTo>
                <a:lnTo>
                  <a:pt x="447675" y="928688"/>
                </a:lnTo>
                <a:lnTo>
                  <a:pt x="564356" y="764381"/>
                </a:lnTo>
                <a:lnTo>
                  <a:pt x="647700" y="628650"/>
                </a:lnTo>
                <a:lnTo>
                  <a:pt x="747712" y="4405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16279DB-54B9-4696-8573-755EE97E23A5}"/>
              </a:ext>
            </a:extLst>
          </p:cNvPr>
          <p:cNvSpPr/>
          <p:nvPr/>
        </p:nvSpPr>
        <p:spPr>
          <a:xfrm>
            <a:off x="5078413" y="3856039"/>
            <a:ext cx="1714500" cy="384175"/>
          </a:xfrm>
          <a:custGeom>
            <a:avLst/>
            <a:gdLst>
              <a:gd name="connsiteX0" fmla="*/ 740569 w 1714500"/>
              <a:gd name="connsiteY0" fmla="*/ 145256 h 385762"/>
              <a:gd name="connsiteX1" fmla="*/ 871538 w 1714500"/>
              <a:gd name="connsiteY1" fmla="*/ 123825 h 385762"/>
              <a:gd name="connsiteX2" fmla="*/ 1059657 w 1714500"/>
              <a:gd name="connsiteY2" fmla="*/ 83344 h 385762"/>
              <a:gd name="connsiteX3" fmla="*/ 1271588 w 1714500"/>
              <a:gd name="connsiteY3" fmla="*/ 26194 h 385762"/>
              <a:gd name="connsiteX4" fmla="*/ 1350169 w 1714500"/>
              <a:gd name="connsiteY4" fmla="*/ 0 h 385762"/>
              <a:gd name="connsiteX5" fmla="*/ 1381125 w 1714500"/>
              <a:gd name="connsiteY5" fmla="*/ 2381 h 385762"/>
              <a:gd name="connsiteX6" fmla="*/ 1490663 w 1714500"/>
              <a:gd name="connsiteY6" fmla="*/ 11906 h 385762"/>
              <a:gd name="connsiteX7" fmla="*/ 1597819 w 1714500"/>
              <a:gd name="connsiteY7" fmla="*/ 35719 h 385762"/>
              <a:gd name="connsiteX8" fmla="*/ 1647825 w 1714500"/>
              <a:gd name="connsiteY8" fmla="*/ 52387 h 385762"/>
              <a:gd name="connsiteX9" fmla="*/ 1693069 w 1714500"/>
              <a:gd name="connsiteY9" fmla="*/ 76200 h 385762"/>
              <a:gd name="connsiteX10" fmla="*/ 1707357 w 1714500"/>
              <a:gd name="connsiteY10" fmla="*/ 95250 h 385762"/>
              <a:gd name="connsiteX11" fmla="*/ 1714500 w 1714500"/>
              <a:gd name="connsiteY11" fmla="*/ 116681 h 385762"/>
              <a:gd name="connsiteX12" fmla="*/ 1712119 w 1714500"/>
              <a:gd name="connsiteY12" fmla="*/ 145256 h 385762"/>
              <a:gd name="connsiteX13" fmla="*/ 1666875 w 1714500"/>
              <a:gd name="connsiteY13" fmla="*/ 197644 h 385762"/>
              <a:gd name="connsiteX14" fmla="*/ 1631157 w 1714500"/>
              <a:gd name="connsiteY14" fmla="*/ 209550 h 385762"/>
              <a:gd name="connsiteX15" fmla="*/ 1371600 w 1714500"/>
              <a:gd name="connsiteY15" fmla="*/ 230981 h 385762"/>
              <a:gd name="connsiteX16" fmla="*/ 1047750 w 1714500"/>
              <a:gd name="connsiteY16" fmla="*/ 266700 h 385762"/>
              <a:gd name="connsiteX17" fmla="*/ 666750 w 1714500"/>
              <a:gd name="connsiteY17" fmla="*/ 316706 h 385762"/>
              <a:gd name="connsiteX18" fmla="*/ 438150 w 1714500"/>
              <a:gd name="connsiteY18" fmla="*/ 354806 h 385762"/>
              <a:gd name="connsiteX19" fmla="*/ 419100 w 1714500"/>
              <a:gd name="connsiteY19" fmla="*/ 364331 h 385762"/>
              <a:gd name="connsiteX20" fmla="*/ 378619 w 1714500"/>
              <a:gd name="connsiteY20" fmla="*/ 381000 h 385762"/>
              <a:gd name="connsiteX21" fmla="*/ 345282 w 1714500"/>
              <a:gd name="connsiteY21" fmla="*/ 385762 h 385762"/>
              <a:gd name="connsiteX22" fmla="*/ 290513 w 1714500"/>
              <a:gd name="connsiteY22" fmla="*/ 383381 h 385762"/>
              <a:gd name="connsiteX23" fmla="*/ 235744 w 1714500"/>
              <a:gd name="connsiteY23" fmla="*/ 364331 h 385762"/>
              <a:gd name="connsiteX24" fmla="*/ 147638 w 1714500"/>
              <a:gd name="connsiteY24" fmla="*/ 316706 h 385762"/>
              <a:gd name="connsiteX25" fmla="*/ 76200 w 1714500"/>
              <a:gd name="connsiteY25" fmla="*/ 257175 h 385762"/>
              <a:gd name="connsiteX26" fmla="*/ 35719 w 1714500"/>
              <a:gd name="connsiteY26" fmla="*/ 216694 h 385762"/>
              <a:gd name="connsiteX27" fmla="*/ 2382 w 1714500"/>
              <a:gd name="connsiteY27" fmla="*/ 171450 h 385762"/>
              <a:gd name="connsiteX28" fmla="*/ 0 w 1714500"/>
              <a:gd name="connsiteY28" fmla="*/ 152400 h 385762"/>
              <a:gd name="connsiteX29" fmla="*/ 11907 w 1714500"/>
              <a:gd name="connsiteY29" fmla="*/ 138112 h 385762"/>
              <a:gd name="connsiteX30" fmla="*/ 30957 w 1714500"/>
              <a:gd name="connsiteY30" fmla="*/ 135731 h 385762"/>
              <a:gd name="connsiteX31" fmla="*/ 52388 w 1714500"/>
              <a:gd name="connsiteY31" fmla="*/ 138112 h 385762"/>
              <a:gd name="connsiteX32" fmla="*/ 73819 w 1714500"/>
              <a:gd name="connsiteY32" fmla="*/ 152400 h 385762"/>
              <a:gd name="connsiteX33" fmla="*/ 114300 w 1714500"/>
              <a:gd name="connsiteY33" fmla="*/ 171450 h 385762"/>
              <a:gd name="connsiteX34" fmla="*/ 180975 w 1714500"/>
              <a:gd name="connsiteY34" fmla="*/ 190500 h 385762"/>
              <a:gd name="connsiteX35" fmla="*/ 245269 w 1714500"/>
              <a:gd name="connsiteY35" fmla="*/ 200025 h 385762"/>
              <a:gd name="connsiteX36" fmla="*/ 295275 w 1714500"/>
              <a:gd name="connsiteY36" fmla="*/ 202406 h 385762"/>
              <a:gd name="connsiteX37" fmla="*/ 392907 w 1714500"/>
              <a:gd name="connsiteY37" fmla="*/ 192881 h 385762"/>
              <a:gd name="connsiteX38" fmla="*/ 597694 w 1714500"/>
              <a:gd name="connsiteY38" fmla="*/ 169069 h 385762"/>
              <a:gd name="connsiteX39" fmla="*/ 740569 w 1714500"/>
              <a:gd name="connsiteY39" fmla="*/ 145256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14500" h="385762">
                <a:moveTo>
                  <a:pt x="740569" y="145256"/>
                </a:moveTo>
                <a:lnTo>
                  <a:pt x="871538" y="123825"/>
                </a:lnTo>
                <a:lnTo>
                  <a:pt x="1059657" y="83344"/>
                </a:lnTo>
                <a:lnTo>
                  <a:pt x="1271588" y="26194"/>
                </a:lnTo>
                <a:lnTo>
                  <a:pt x="1350169" y="0"/>
                </a:lnTo>
                <a:lnTo>
                  <a:pt x="1381125" y="2381"/>
                </a:lnTo>
                <a:lnTo>
                  <a:pt x="1490663" y="11906"/>
                </a:lnTo>
                <a:lnTo>
                  <a:pt x="1597819" y="35719"/>
                </a:lnTo>
                <a:lnTo>
                  <a:pt x="1647825" y="52387"/>
                </a:lnTo>
                <a:lnTo>
                  <a:pt x="1693069" y="76200"/>
                </a:lnTo>
                <a:lnTo>
                  <a:pt x="1707357" y="95250"/>
                </a:lnTo>
                <a:lnTo>
                  <a:pt x="1714500" y="116681"/>
                </a:lnTo>
                <a:lnTo>
                  <a:pt x="1712119" y="145256"/>
                </a:lnTo>
                <a:lnTo>
                  <a:pt x="1666875" y="197644"/>
                </a:lnTo>
                <a:lnTo>
                  <a:pt x="1631157" y="209550"/>
                </a:lnTo>
                <a:lnTo>
                  <a:pt x="1371600" y="230981"/>
                </a:lnTo>
                <a:lnTo>
                  <a:pt x="1047750" y="266700"/>
                </a:lnTo>
                <a:lnTo>
                  <a:pt x="666750" y="316706"/>
                </a:lnTo>
                <a:lnTo>
                  <a:pt x="438150" y="354806"/>
                </a:lnTo>
                <a:lnTo>
                  <a:pt x="419100" y="364331"/>
                </a:lnTo>
                <a:lnTo>
                  <a:pt x="378619" y="381000"/>
                </a:lnTo>
                <a:lnTo>
                  <a:pt x="345282" y="385762"/>
                </a:lnTo>
                <a:lnTo>
                  <a:pt x="290513" y="383381"/>
                </a:lnTo>
                <a:lnTo>
                  <a:pt x="235744" y="364331"/>
                </a:lnTo>
                <a:lnTo>
                  <a:pt x="147638" y="316706"/>
                </a:lnTo>
                <a:lnTo>
                  <a:pt x="76200" y="257175"/>
                </a:lnTo>
                <a:lnTo>
                  <a:pt x="35719" y="216694"/>
                </a:lnTo>
                <a:lnTo>
                  <a:pt x="2382" y="171450"/>
                </a:lnTo>
                <a:lnTo>
                  <a:pt x="0" y="152400"/>
                </a:lnTo>
                <a:lnTo>
                  <a:pt x="11907" y="138112"/>
                </a:lnTo>
                <a:lnTo>
                  <a:pt x="30957" y="135731"/>
                </a:lnTo>
                <a:lnTo>
                  <a:pt x="52388" y="138112"/>
                </a:lnTo>
                <a:lnTo>
                  <a:pt x="73819" y="152400"/>
                </a:lnTo>
                <a:lnTo>
                  <a:pt x="114300" y="171450"/>
                </a:lnTo>
                <a:lnTo>
                  <a:pt x="180975" y="190500"/>
                </a:lnTo>
                <a:lnTo>
                  <a:pt x="245269" y="200025"/>
                </a:lnTo>
                <a:lnTo>
                  <a:pt x="295275" y="202406"/>
                </a:lnTo>
                <a:lnTo>
                  <a:pt x="392907" y="192881"/>
                </a:lnTo>
                <a:lnTo>
                  <a:pt x="597694" y="169069"/>
                </a:lnTo>
                <a:lnTo>
                  <a:pt x="740569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21F04AD-4120-4AA9-AD7C-1588BF9E30FF}"/>
              </a:ext>
            </a:extLst>
          </p:cNvPr>
          <p:cNvSpPr/>
          <p:nvPr/>
        </p:nvSpPr>
        <p:spPr>
          <a:xfrm>
            <a:off x="4884738" y="4751389"/>
            <a:ext cx="514350" cy="1254125"/>
          </a:xfrm>
          <a:custGeom>
            <a:avLst/>
            <a:gdLst>
              <a:gd name="connsiteX0" fmla="*/ 126206 w 514350"/>
              <a:gd name="connsiteY0" fmla="*/ 319087 h 1254919"/>
              <a:gd name="connsiteX1" fmla="*/ 107156 w 514350"/>
              <a:gd name="connsiteY1" fmla="*/ 240506 h 1254919"/>
              <a:gd name="connsiteX2" fmla="*/ 61912 w 514350"/>
              <a:gd name="connsiteY2" fmla="*/ 161925 h 1254919"/>
              <a:gd name="connsiteX3" fmla="*/ 9525 w 514350"/>
              <a:gd name="connsiteY3" fmla="*/ 66675 h 1254919"/>
              <a:gd name="connsiteX4" fmla="*/ 0 w 514350"/>
              <a:gd name="connsiteY4" fmla="*/ 35719 h 1254919"/>
              <a:gd name="connsiteX5" fmla="*/ 7144 w 514350"/>
              <a:gd name="connsiteY5" fmla="*/ 11906 h 1254919"/>
              <a:gd name="connsiteX6" fmla="*/ 19050 w 514350"/>
              <a:gd name="connsiteY6" fmla="*/ 0 h 1254919"/>
              <a:gd name="connsiteX7" fmla="*/ 40481 w 514350"/>
              <a:gd name="connsiteY7" fmla="*/ 2381 h 1254919"/>
              <a:gd name="connsiteX8" fmla="*/ 123825 w 514350"/>
              <a:gd name="connsiteY8" fmla="*/ 35719 h 1254919"/>
              <a:gd name="connsiteX9" fmla="*/ 195262 w 514350"/>
              <a:gd name="connsiteY9" fmla="*/ 73819 h 1254919"/>
              <a:gd name="connsiteX10" fmla="*/ 240506 w 514350"/>
              <a:gd name="connsiteY10" fmla="*/ 107156 h 1254919"/>
              <a:gd name="connsiteX11" fmla="*/ 295275 w 514350"/>
              <a:gd name="connsiteY11" fmla="*/ 185737 h 1254919"/>
              <a:gd name="connsiteX12" fmla="*/ 402431 w 514350"/>
              <a:gd name="connsiteY12" fmla="*/ 692944 h 1254919"/>
              <a:gd name="connsiteX13" fmla="*/ 476250 w 514350"/>
              <a:gd name="connsiteY13" fmla="*/ 1023937 h 1254919"/>
              <a:gd name="connsiteX14" fmla="*/ 509587 w 514350"/>
              <a:gd name="connsiteY14" fmla="*/ 1114425 h 1254919"/>
              <a:gd name="connsiteX15" fmla="*/ 514350 w 514350"/>
              <a:gd name="connsiteY15" fmla="*/ 1169194 h 1254919"/>
              <a:gd name="connsiteX16" fmla="*/ 504825 w 514350"/>
              <a:gd name="connsiteY16" fmla="*/ 1212056 h 1254919"/>
              <a:gd name="connsiteX17" fmla="*/ 488156 w 514350"/>
              <a:gd name="connsiteY17" fmla="*/ 1243012 h 1254919"/>
              <a:gd name="connsiteX18" fmla="*/ 466725 w 514350"/>
              <a:gd name="connsiteY18" fmla="*/ 1254919 h 1254919"/>
              <a:gd name="connsiteX19" fmla="*/ 428625 w 514350"/>
              <a:gd name="connsiteY19" fmla="*/ 1254919 h 1254919"/>
              <a:gd name="connsiteX20" fmla="*/ 381000 w 514350"/>
              <a:gd name="connsiteY20" fmla="*/ 1243012 h 1254919"/>
              <a:gd name="connsiteX21" fmla="*/ 340519 w 514350"/>
              <a:gd name="connsiteY21" fmla="*/ 1219200 h 1254919"/>
              <a:gd name="connsiteX22" fmla="*/ 302419 w 514350"/>
              <a:gd name="connsiteY22" fmla="*/ 1181100 h 1254919"/>
              <a:gd name="connsiteX23" fmla="*/ 276225 w 514350"/>
              <a:gd name="connsiteY23" fmla="*/ 1126331 h 1254919"/>
              <a:gd name="connsiteX24" fmla="*/ 245269 w 514350"/>
              <a:gd name="connsiteY24" fmla="*/ 1038225 h 1254919"/>
              <a:gd name="connsiteX25" fmla="*/ 228600 w 514350"/>
              <a:gd name="connsiteY25" fmla="*/ 921544 h 1254919"/>
              <a:gd name="connsiteX26" fmla="*/ 223837 w 514350"/>
              <a:gd name="connsiteY26" fmla="*/ 838200 h 1254919"/>
              <a:gd name="connsiteX27" fmla="*/ 126206 w 514350"/>
              <a:gd name="connsiteY27" fmla="*/ 319087 h 125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4350" h="1254919">
                <a:moveTo>
                  <a:pt x="126206" y="319087"/>
                </a:moveTo>
                <a:lnTo>
                  <a:pt x="107156" y="240506"/>
                </a:lnTo>
                <a:lnTo>
                  <a:pt x="61912" y="161925"/>
                </a:lnTo>
                <a:lnTo>
                  <a:pt x="9525" y="66675"/>
                </a:lnTo>
                <a:lnTo>
                  <a:pt x="0" y="35719"/>
                </a:lnTo>
                <a:lnTo>
                  <a:pt x="7144" y="11906"/>
                </a:lnTo>
                <a:lnTo>
                  <a:pt x="19050" y="0"/>
                </a:lnTo>
                <a:lnTo>
                  <a:pt x="40481" y="2381"/>
                </a:lnTo>
                <a:lnTo>
                  <a:pt x="123825" y="35719"/>
                </a:lnTo>
                <a:lnTo>
                  <a:pt x="195262" y="73819"/>
                </a:lnTo>
                <a:lnTo>
                  <a:pt x="240506" y="107156"/>
                </a:lnTo>
                <a:lnTo>
                  <a:pt x="295275" y="185737"/>
                </a:lnTo>
                <a:lnTo>
                  <a:pt x="402431" y="692944"/>
                </a:lnTo>
                <a:lnTo>
                  <a:pt x="476250" y="1023937"/>
                </a:lnTo>
                <a:lnTo>
                  <a:pt x="509587" y="1114425"/>
                </a:lnTo>
                <a:lnTo>
                  <a:pt x="514350" y="1169194"/>
                </a:lnTo>
                <a:lnTo>
                  <a:pt x="504825" y="1212056"/>
                </a:lnTo>
                <a:lnTo>
                  <a:pt x="488156" y="1243012"/>
                </a:lnTo>
                <a:lnTo>
                  <a:pt x="466725" y="1254919"/>
                </a:lnTo>
                <a:lnTo>
                  <a:pt x="428625" y="1254919"/>
                </a:lnTo>
                <a:lnTo>
                  <a:pt x="381000" y="1243012"/>
                </a:lnTo>
                <a:lnTo>
                  <a:pt x="340519" y="1219200"/>
                </a:lnTo>
                <a:lnTo>
                  <a:pt x="302419" y="1181100"/>
                </a:lnTo>
                <a:lnTo>
                  <a:pt x="276225" y="1126331"/>
                </a:lnTo>
                <a:lnTo>
                  <a:pt x="245269" y="1038225"/>
                </a:lnTo>
                <a:lnTo>
                  <a:pt x="228600" y="921544"/>
                </a:lnTo>
                <a:lnTo>
                  <a:pt x="223837" y="838200"/>
                </a:lnTo>
                <a:lnTo>
                  <a:pt x="126206" y="3190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FE3968E-D40D-4990-9A5D-51660D90C866}"/>
              </a:ext>
            </a:extLst>
          </p:cNvPr>
          <p:cNvSpPr/>
          <p:nvPr/>
        </p:nvSpPr>
        <p:spPr>
          <a:xfrm>
            <a:off x="4543425" y="1916113"/>
            <a:ext cx="1455738" cy="400050"/>
          </a:xfrm>
          <a:custGeom>
            <a:avLst/>
            <a:gdLst>
              <a:gd name="connsiteX0" fmla="*/ 547688 w 1454944"/>
              <a:gd name="connsiteY0" fmla="*/ 204788 h 400050"/>
              <a:gd name="connsiteX1" fmla="*/ 423863 w 1454944"/>
              <a:gd name="connsiteY1" fmla="*/ 226219 h 400050"/>
              <a:gd name="connsiteX2" fmla="*/ 316706 w 1454944"/>
              <a:gd name="connsiteY2" fmla="*/ 240507 h 400050"/>
              <a:gd name="connsiteX3" fmla="*/ 219075 w 1454944"/>
              <a:gd name="connsiteY3" fmla="*/ 245269 h 400050"/>
              <a:gd name="connsiteX4" fmla="*/ 128588 w 1454944"/>
              <a:gd name="connsiteY4" fmla="*/ 240507 h 400050"/>
              <a:gd name="connsiteX5" fmla="*/ 0 w 1454944"/>
              <a:gd name="connsiteY5" fmla="*/ 221457 h 400050"/>
              <a:gd name="connsiteX6" fmla="*/ 38100 w 1454944"/>
              <a:gd name="connsiteY6" fmla="*/ 392907 h 400050"/>
              <a:gd name="connsiteX7" fmla="*/ 40481 w 1454944"/>
              <a:gd name="connsiteY7" fmla="*/ 395288 h 400050"/>
              <a:gd name="connsiteX8" fmla="*/ 133350 w 1454944"/>
              <a:gd name="connsiteY8" fmla="*/ 397669 h 400050"/>
              <a:gd name="connsiteX9" fmla="*/ 257175 w 1454944"/>
              <a:gd name="connsiteY9" fmla="*/ 397669 h 400050"/>
              <a:gd name="connsiteX10" fmla="*/ 340519 w 1454944"/>
              <a:gd name="connsiteY10" fmla="*/ 400050 h 400050"/>
              <a:gd name="connsiteX11" fmla="*/ 450056 w 1454944"/>
              <a:gd name="connsiteY11" fmla="*/ 395288 h 400050"/>
              <a:gd name="connsiteX12" fmla="*/ 640556 w 1454944"/>
              <a:gd name="connsiteY12" fmla="*/ 371475 h 400050"/>
              <a:gd name="connsiteX13" fmla="*/ 857250 w 1454944"/>
              <a:gd name="connsiteY13" fmla="*/ 335757 h 400050"/>
              <a:gd name="connsiteX14" fmla="*/ 1023938 w 1454944"/>
              <a:gd name="connsiteY14" fmla="*/ 302419 h 400050"/>
              <a:gd name="connsiteX15" fmla="*/ 1159669 w 1454944"/>
              <a:gd name="connsiteY15" fmla="*/ 271463 h 400050"/>
              <a:gd name="connsiteX16" fmla="*/ 1304925 w 1454944"/>
              <a:gd name="connsiteY16" fmla="*/ 233363 h 400050"/>
              <a:gd name="connsiteX17" fmla="*/ 1407319 w 1454944"/>
              <a:gd name="connsiteY17" fmla="*/ 197644 h 400050"/>
              <a:gd name="connsiteX18" fmla="*/ 1438275 w 1454944"/>
              <a:gd name="connsiteY18" fmla="*/ 178594 h 400050"/>
              <a:gd name="connsiteX19" fmla="*/ 1450181 w 1454944"/>
              <a:gd name="connsiteY19" fmla="*/ 166688 h 400050"/>
              <a:gd name="connsiteX20" fmla="*/ 1454944 w 1454944"/>
              <a:gd name="connsiteY20" fmla="*/ 145257 h 400050"/>
              <a:gd name="connsiteX21" fmla="*/ 1445419 w 1454944"/>
              <a:gd name="connsiteY21" fmla="*/ 123825 h 400050"/>
              <a:gd name="connsiteX22" fmla="*/ 1426369 w 1454944"/>
              <a:gd name="connsiteY22" fmla="*/ 100013 h 400050"/>
              <a:gd name="connsiteX23" fmla="*/ 1400175 w 1454944"/>
              <a:gd name="connsiteY23" fmla="*/ 80963 h 400050"/>
              <a:gd name="connsiteX24" fmla="*/ 1352550 w 1454944"/>
              <a:gd name="connsiteY24" fmla="*/ 54769 h 400050"/>
              <a:gd name="connsiteX25" fmla="*/ 1278731 w 1454944"/>
              <a:gd name="connsiteY25" fmla="*/ 26194 h 400050"/>
              <a:gd name="connsiteX26" fmla="*/ 1190625 w 1454944"/>
              <a:gd name="connsiteY26" fmla="*/ 4763 h 400050"/>
              <a:gd name="connsiteX27" fmla="*/ 1147763 w 1454944"/>
              <a:gd name="connsiteY27" fmla="*/ 0 h 400050"/>
              <a:gd name="connsiteX28" fmla="*/ 1128713 w 1454944"/>
              <a:gd name="connsiteY28" fmla="*/ 9525 h 400050"/>
              <a:gd name="connsiteX29" fmla="*/ 1026319 w 1454944"/>
              <a:gd name="connsiteY29" fmla="*/ 66675 h 400050"/>
              <a:gd name="connsiteX30" fmla="*/ 938213 w 1454944"/>
              <a:gd name="connsiteY30" fmla="*/ 109538 h 400050"/>
              <a:gd name="connsiteX31" fmla="*/ 659606 w 1454944"/>
              <a:gd name="connsiteY31" fmla="*/ 185738 h 400050"/>
              <a:gd name="connsiteX32" fmla="*/ 547688 w 1454944"/>
              <a:gd name="connsiteY32" fmla="*/ 204788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54944" h="400050">
                <a:moveTo>
                  <a:pt x="547688" y="204788"/>
                </a:moveTo>
                <a:lnTo>
                  <a:pt x="423863" y="226219"/>
                </a:lnTo>
                <a:lnTo>
                  <a:pt x="316706" y="240507"/>
                </a:lnTo>
                <a:lnTo>
                  <a:pt x="219075" y="245269"/>
                </a:lnTo>
                <a:lnTo>
                  <a:pt x="128588" y="240507"/>
                </a:lnTo>
                <a:lnTo>
                  <a:pt x="0" y="221457"/>
                </a:lnTo>
                <a:lnTo>
                  <a:pt x="38100" y="392907"/>
                </a:lnTo>
                <a:lnTo>
                  <a:pt x="40481" y="395288"/>
                </a:lnTo>
                <a:lnTo>
                  <a:pt x="133350" y="397669"/>
                </a:lnTo>
                <a:lnTo>
                  <a:pt x="257175" y="397669"/>
                </a:lnTo>
                <a:lnTo>
                  <a:pt x="340519" y="400050"/>
                </a:lnTo>
                <a:lnTo>
                  <a:pt x="450056" y="395288"/>
                </a:lnTo>
                <a:lnTo>
                  <a:pt x="640556" y="371475"/>
                </a:lnTo>
                <a:lnTo>
                  <a:pt x="857250" y="335757"/>
                </a:lnTo>
                <a:lnTo>
                  <a:pt x="1023938" y="302419"/>
                </a:lnTo>
                <a:lnTo>
                  <a:pt x="1159669" y="271463"/>
                </a:lnTo>
                <a:lnTo>
                  <a:pt x="1304925" y="233363"/>
                </a:lnTo>
                <a:lnTo>
                  <a:pt x="1407319" y="197644"/>
                </a:lnTo>
                <a:lnTo>
                  <a:pt x="1438275" y="178594"/>
                </a:lnTo>
                <a:lnTo>
                  <a:pt x="1450181" y="166688"/>
                </a:lnTo>
                <a:lnTo>
                  <a:pt x="1454944" y="145257"/>
                </a:lnTo>
                <a:lnTo>
                  <a:pt x="1445419" y="123825"/>
                </a:lnTo>
                <a:lnTo>
                  <a:pt x="1426369" y="100013"/>
                </a:lnTo>
                <a:lnTo>
                  <a:pt x="1400175" y="80963"/>
                </a:lnTo>
                <a:lnTo>
                  <a:pt x="1352550" y="54769"/>
                </a:lnTo>
                <a:lnTo>
                  <a:pt x="1278731" y="26194"/>
                </a:lnTo>
                <a:lnTo>
                  <a:pt x="1190625" y="4763"/>
                </a:lnTo>
                <a:lnTo>
                  <a:pt x="1147763" y="0"/>
                </a:lnTo>
                <a:lnTo>
                  <a:pt x="1128713" y="9525"/>
                </a:lnTo>
                <a:lnTo>
                  <a:pt x="1026319" y="66675"/>
                </a:lnTo>
                <a:lnTo>
                  <a:pt x="938213" y="109538"/>
                </a:lnTo>
                <a:lnTo>
                  <a:pt x="659606" y="185738"/>
                </a:lnTo>
                <a:lnTo>
                  <a:pt x="547688" y="2047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8D6EA9D-F517-4A7C-B3D5-5872E7E625AB}"/>
              </a:ext>
            </a:extLst>
          </p:cNvPr>
          <p:cNvSpPr/>
          <p:nvPr/>
        </p:nvSpPr>
        <p:spPr>
          <a:xfrm>
            <a:off x="4791075" y="2214564"/>
            <a:ext cx="515938" cy="828675"/>
          </a:xfrm>
          <a:custGeom>
            <a:avLst/>
            <a:gdLst>
              <a:gd name="connsiteX0" fmla="*/ 207169 w 516731"/>
              <a:gd name="connsiteY0" fmla="*/ 328612 h 828675"/>
              <a:gd name="connsiteX1" fmla="*/ 150019 w 516731"/>
              <a:gd name="connsiteY1" fmla="*/ 221456 h 828675"/>
              <a:gd name="connsiteX2" fmla="*/ 85725 w 516731"/>
              <a:gd name="connsiteY2" fmla="*/ 123825 h 828675"/>
              <a:gd name="connsiteX3" fmla="*/ 45244 w 516731"/>
              <a:gd name="connsiteY3" fmla="*/ 73818 h 828675"/>
              <a:gd name="connsiteX4" fmla="*/ 0 w 516731"/>
              <a:gd name="connsiteY4" fmla="*/ 0 h 828675"/>
              <a:gd name="connsiteX5" fmla="*/ 188119 w 516731"/>
              <a:gd name="connsiteY5" fmla="*/ 100012 h 828675"/>
              <a:gd name="connsiteX6" fmla="*/ 247650 w 516731"/>
              <a:gd name="connsiteY6" fmla="*/ 145256 h 828675"/>
              <a:gd name="connsiteX7" fmla="*/ 311944 w 516731"/>
              <a:gd name="connsiteY7" fmla="*/ 192881 h 828675"/>
              <a:gd name="connsiteX8" fmla="*/ 373856 w 516731"/>
              <a:gd name="connsiteY8" fmla="*/ 245268 h 828675"/>
              <a:gd name="connsiteX9" fmla="*/ 419100 w 516731"/>
              <a:gd name="connsiteY9" fmla="*/ 290512 h 828675"/>
              <a:gd name="connsiteX10" fmla="*/ 450056 w 516731"/>
              <a:gd name="connsiteY10" fmla="*/ 330993 h 828675"/>
              <a:gd name="connsiteX11" fmla="*/ 476250 w 516731"/>
              <a:gd name="connsiteY11" fmla="*/ 376237 h 828675"/>
              <a:gd name="connsiteX12" fmla="*/ 495300 w 516731"/>
              <a:gd name="connsiteY12" fmla="*/ 421481 h 828675"/>
              <a:gd name="connsiteX13" fmla="*/ 511969 w 516731"/>
              <a:gd name="connsiteY13" fmla="*/ 483393 h 828675"/>
              <a:gd name="connsiteX14" fmla="*/ 516731 w 516731"/>
              <a:gd name="connsiteY14" fmla="*/ 550068 h 828675"/>
              <a:gd name="connsiteX15" fmla="*/ 507206 w 516731"/>
              <a:gd name="connsiteY15" fmla="*/ 702468 h 828675"/>
              <a:gd name="connsiteX16" fmla="*/ 495300 w 516731"/>
              <a:gd name="connsiteY16" fmla="*/ 769143 h 828675"/>
              <a:gd name="connsiteX17" fmla="*/ 483394 w 516731"/>
              <a:gd name="connsiteY17" fmla="*/ 792956 h 828675"/>
              <a:gd name="connsiteX18" fmla="*/ 457200 w 516731"/>
              <a:gd name="connsiteY18" fmla="*/ 819150 h 828675"/>
              <a:gd name="connsiteX19" fmla="*/ 433388 w 516731"/>
              <a:gd name="connsiteY19" fmla="*/ 828675 h 828675"/>
              <a:gd name="connsiteX20" fmla="*/ 404813 w 516731"/>
              <a:gd name="connsiteY20" fmla="*/ 823912 h 828675"/>
              <a:gd name="connsiteX21" fmla="*/ 378619 w 516731"/>
              <a:gd name="connsiteY21" fmla="*/ 800100 h 828675"/>
              <a:gd name="connsiteX22" fmla="*/ 347663 w 516731"/>
              <a:gd name="connsiteY22" fmla="*/ 752475 h 828675"/>
              <a:gd name="connsiteX23" fmla="*/ 311944 w 516731"/>
              <a:gd name="connsiteY23" fmla="*/ 657225 h 828675"/>
              <a:gd name="connsiteX24" fmla="*/ 283369 w 516731"/>
              <a:gd name="connsiteY24" fmla="*/ 554831 h 828675"/>
              <a:gd name="connsiteX25" fmla="*/ 271463 w 516731"/>
              <a:gd name="connsiteY25" fmla="*/ 483393 h 828675"/>
              <a:gd name="connsiteX26" fmla="*/ 257175 w 516731"/>
              <a:gd name="connsiteY26" fmla="*/ 431006 h 828675"/>
              <a:gd name="connsiteX27" fmla="*/ 207169 w 516731"/>
              <a:gd name="connsiteY27" fmla="*/ 328612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6731" h="828675">
                <a:moveTo>
                  <a:pt x="207169" y="328612"/>
                </a:moveTo>
                <a:lnTo>
                  <a:pt x="150019" y="221456"/>
                </a:lnTo>
                <a:lnTo>
                  <a:pt x="85725" y="123825"/>
                </a:lnTo>
                <a:lnTo>
                  <a:pt x="45244" y="73818"/>
                </a:lnTo>
                <a:lnTo>
                  <a:pt x="0" y="0"/>
                </a:lnTo>
                <a:lnTo>
                  <a:pt x="188119" y="100012"/>
                </a:lnTo>
                <a:lnTo>
                  <a:pt x="247650" y="145256"/>
                </a:lnTo>
                <a:lnTo>
                  <a:pt x="311944" y="192881"/>
                </a:lnTo>
                <a:lnTo>
                  <a:pt x="373856" y="245268"/>
                </a:lnTo>
                <a:lnTo>
                  <a:pt x="419100" y="290512"/>
                </a:lnTo>
                <a:lnTo>
                  <a:pt x="450056" y="330993"/>
                </a:lnTo>
                <a:lnTo>
                  <a:pt x="476250" y="376237"/>
                </a:lnTo>
                <a:lnTo>
                  <a:pt x="495300" y="421481"/>
                </a:lnTo>
                <a:lnTo>
                  <a:pt x="511969" y="483393"/>
                </a:lnTo>
                <a:lnTo>
                  <a:pt x="516731" y="550068"/>
                </a:lnTo>
                <a:lnTo>
                  <a:pt x="507206" y="702468"/>
                </a:lnTo>
                <a:lnTo>
                  <a:pt x="495300" y="769143"/>
                </a:lnTo>
                <a:lnTo>
                  <a:pt x="483394" y="792956"/>
                </a:lnTo>
                <a:lnTo>
                  <a:pt x="457200" y="819150"/>
                </a:lnTo>
                <a:lnTo>
                  <a:pt x="433388" y="828675"/>
                </a:lnTo>
                <a:lnTo>
                  <a:pt x="404813" y="823912"/>
                </a:lnTo>
                <a:lnTo>
                  <a:pt x="378619" y="800100"/>
                </a:lnTo>
                <a:lnTo>
                  <a:pt x="347663" y="752475"/>
                </a:lnTo>
                <a:lnTo>
                  <a:pt x="311944" y="657225"/>
                </a:lnTo>
                <a:lnTo>
                  <a:pt x="283369" y="554831"/>
                </a:lnTo>
                <a:lnTo>
                  <a:pt x="271463" y="483393"/>
                </a:lnTo>
                <a:lnTo>
                  <a:pt x="257175" y="431006"/>
                </a:lnTo>
                <a:lnTo>
                  <a:pt x="207169" y="3286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BCEAD30-5379-4C10-B6B7-7BE962D7279D}"/>
              </a:ext>
            </a:extLst>
          </p:cNvPr>
          <p:cNvSpPr/>
          <p:nvPr/>
        </p:nvSpPr>
        <p:spPr>
          <a:xfrm>
            <a:off x="5916614" y="1512889"/>
            <a:ext cx="923925" cy="1019175"/>
          </a:xfrm>
          <a:custGeom>
            <a:avLst/>
            <a:gdLst>
              <a:gd name="connsiteX0" fmla="*/ 457200 w 923925"/>
              <a:gd name="connsiteY0" fmla="*/ 442912 h 1019175"/>
              <a:gd name="connsiteX1" fmla="*/ 533400 w 923925"/>
              <a:gd name="connsiteY1" fmla="*/ 342900 h 1019175"/>
              <a:gd name="connsiteX2" fmla="*/ 559594 w 923925"/>
              <a:gd name="connsiteY2" fmla="*/ 295275 h 1019175"/>
              <a:gd name="connsiteX3" fmla="*/ 576263 w 923925"/>
              <a:gd name="connsiteY3" fmla="*/ 261937 h 1019175"/>
              <a:gd name="connsiteX4" fmla="*/ 590550 w 923925"/>
              <a:gd name="connsiteY4" fmla="*/ 230981 h 1019175"/>
              <a:gd name="connsiteX5" fmla="*/ 595313 w 923925"/>
              <a:gd name="connsiteY5" fmla="*/ 207169 h 1019175"/>
              <a:gd name="connsiteX6" fmla="*/ 595313 w 923925"/>
              <a:gd name="connsiteY6" fmla="*/ 176212 h 1019175"/>
              <a:gd name="connsiteX7" fmla="*/ 588169 w 923925"/>
              <a:gd name="connsiteY7" fmla="*/ 150019 h 1019175"/>
              <a:gd name="connsiteX8" fmla="*/ 564357 w 923925"/>
              <a:gd name="connsiteY8" fmla="*/ 116681 h 1019175"/>
              <a:gd name="connsiteX9" fmla="*/ 533400 w 923925"/>
              <a:gd name="connsiteY9" fmla="*/ 83344 h 1019175"/>
              <a:gd name="connsiteX10" fmla="*/ 490538 w 923925"/>
              <a:gd name="connsiteY10" fmla="*/ 52387 h 1019175"/>
              <a:gd name="connsiteX11" fmla="*/ 471488 w 923925"/>
              <a:gd name="connsiteY11" fmla="*/ 28575 h 1019175"/>
              <a:gd name="connsiteX12" fmla="*/ 473869 w 923925"/>
              <a:gd name="connsiteY12" fmla="*/ 19050 h 1019175"/>
              <a:gd name="connsiteX13" fmla="*/ 485775 w 923925"/>
              <a:gd name="connsiteY13" fmla="*/ 7144 h 1019175"/>
              <a:gd name="connsiteX14" fmla="*/ 521494 w 923925"/>
              <a:gd name="connsiteY14" fmla="*/ 0 h 1019175"/>
              <a:gd name="connsiteX15" fmla="*/ 559594 w 923925"/>
              <a:gd name="connsiteY15" fmla="*/ 2381 h 1019175"/>
              <a:gd name="connsiteX16" fmla="*/ 597694 w 923925"/>
              <a:gd name="connsiteY16" fmla="*/ 11906 h 1019175"/>
              <a:gd name="connsiteX17" fmla="*/ 657225 w 923925"/>
              <a:gd name="connsiteY17" fmla="*/ 30956 h 1019175"/>
              <a:gd name="connsiteX18" fmla="*/ 766763 w 923925"/>
              <a:gd name="connsiteY18" fmla="*/ 85725 h 1019175"/>
              <a:gd name="connsiteX19" fmla="*/ 833438 w 923925"/>
              <a:gd name="connsiteY19" fmla="*/ 126206 h 1019175"/>
              <a:gd name="connsiteX20" fmla="*/ 852488 w 923925"/>
              <a:gd name="connsiteY20" fmla="*/ 142875 h 1019175"/>
              <a:gd name="connsiteX21" fmla="*/ 904875 w 923925"/>
              <a:gd name="connsiteY21" fmla="*/ 202406 h 1019175"/>
              <a:gd name="connsiteX22" fmla="*/ 916782 w 923925"/>
              <a:gd name="connsiteY22" fmla="*/ 230981 h 1019175"/>
              <a:gd name="connsiteX23" fmla="*/ 923925 w 923925"/>
              <a:gd name="connsiteY23" fmla="*/ 254794 h 1019175"/>
              <a:gd name="connsiteX24" fmla="*/ 921544 w 923925"/>
              <a:gd name="connsiteY24" fmla="*/ 278606 h 1019175"/>
              <a:gd name="connsiteX25" fmla="*/ 907257 w 923925"/>
              <a:gd name="connsiteY25" fmla="*/ 292894 h 1019175"/>
              <a:gd name="connsiteX26" fmla="*/ 876300 w 923925"/>
              <a:gd name="connsiteY26" fmla="*/ 304800 h 1019175"/>
              <a:gd name="connsiteX27" fmla="*/ 852488 w 923925"/>
              <a:gd name="connsiteY27" fmla="*/ 319087 h 1019175"/>
              <a:gd name="connsiteX28" fmla="*/ 764382 w 923925"/>
              <a:gd name="connsiteY28" fmla="*/ 433387 h 1019175"/>
              <a:gd name="connsiteX29" fmla="*/ 626269 w 923925"/>
              <a:gd name="connsiteY29" fmla="*/ 573881 h 1019175"/>
              <a:gd name="connsiteX30" fmla="*/ 473869 w 923925"/>
              <a:gd name="connsiteY30" fmla="*/ 726281 h 1019175"/>
              <a:gd name="connsiteX31" fmla="*/ 333375 w 923925"/>
              <a:gd name="connsiteY31" fmla="*/ 838200 h 1019175"/>
              <a:gd name="connsiteX32" fmla="*/ 102394 w 923925"/>
              <a:gd name="connsiteY32" fmla="*/ 976312 h 1019175"/>
              <a:gd name="connsiteX33" fmla="*/ 23813 w 923925"/>
              <a:gd name="connsiteY33" fmla="*/ 1016794 h 1019175"/>
              <a:gd name="connsiteX34" fmla="*/ 0 w 923925"/>
              <a:gd name="connsiteY34" fmla="*/ 1019175 h 1019175"/>
              <a:gd name="connsiteX35" fmla="*/ 4763 w 923925"/>
              <a:gd name="connsiteY35" fmla="*/ 992981 h 1019175"/>
              <a:gd name="connsiteX36" fmla="*/ 188119 w 923925"/>
              <a:gd name="connsiteY36" fmla="*/ 776287 h 1019175"/>
              <a:gd name="connsiteX37" fmla="*/ 364332 w 923925"/>
              <a:gd name="connsiteY37" fmla="*/ 569119 h 1019175"/>
              <a:gd name="connsiteX38" fmla="*/ 457200 w 923925"/>
              <a:gd name="connsiteY38" fmla="*/ 442912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925" h="1019175">
                <a:moveTo>
                  <a:pt x="457200" y="442912"/>
                </a:moveTo>
                <a:lnTo>
                  <a:pt x="533400" y="342900"/>
                </a:lnTo>
                <a:lnTo>
                  <a:pt x="559594" y="295275"/>
                </a:lnTo>
                <a:lnTo>
                  <a:pt x="576263" y="261937"/>
                </a:lnTo>
                <a:lnTo>
                  <a:pt x="590550" y="230981"/>
                </a:lnTo>
                <a:lnTo>
                  <a:pt x="595313" y="207169"/>
                </a:lnTo>
                <a:lnTo>
                  <a:pt x="595313" y="176212"/>
                </a:lnTo>
                <a:lnTo>
                  <a:pt x="588169" y="150019"/>
                </a:lnTo>
                <a:lnTo>
                  <a:pt x="564357" y="116681"/>
                </a:lnTo>
                <a:lnTo>
                  <a:pt x="533400" y="83344"/>
                </a:lnTo>
                <a:lnTo>
                  <a:pt x="490538" y="52387"/>
                </a:lnTo>
                <a:lnTo>
                  <a:pt x="471488" y="28575"/>
                </a:lnTo>
                <a:lnTo>
                  <a:pt x="473869" y="19050"/>
                </a:lnTo>
                <a:lnTo>
                  <a:pt x="485775" y="7144"/>
                </a:lnTo>
                <a:lnTo>
                  <a:pt x="521494" y="0"/>
                </a:lnTo>
                <a:lnTo>
                  <a:pt x="559594" y="2381"/>
                </a:lnTo>
                <a:lnTo>
                  <a:pt x="597694" y="11906"/>
                </a:lnTo>
                <a:lnTo>
                  <a:pt x="657225" y="30956"/>
                </a:lnTo>
                <a:lnTo>
                  <a:pt x="766763" y="85725"/>
                </a:lnTo>
                <a:lnTo>
                  <a:pt x="833438" y="126206"/>
                </a:lnTo>
                <a:lnTo>
                  <a:pt x="852488" y="142875"/>
                </a:lnTo>
                <a:lnTo>
                  <a:pt x="904875" y="202406"/>
                </a:lnTo>
                <a:lnTo>
                  <a:pt x="916782" y="230981"/>
                </a:lnTo>
                <a:lnTo>
                  <a:pt x="923925" y="254794"/>
                </a:lnTo>
                <a:lnTo>
                  <a:pt x="921544" y="278606"/>
                </a:lnTo>
                <a:lnTo>
                  <a:pt x="907257" y="292894"/>
                </a:lnTo>
                <a:lnTo>
                  <a:pt x="876300" y="304800"/>
                </a:lnTo>
                <a:lnTo>
                  <a:pt x="852488" y="319087"/>
                </a:lnTo>
                <a:lnTo>
                  <a:pt x="764382" y="433387"/>
                </a:lnTo>
                <a:lnTo>
                  <a:pt x="626269" y="573881"/>
                </a:lnTo>
                <a:lnTo>
                  <a:pt x="473869" y="726281"/>
                </a:lnTo>
                <a:lnTo>
                  <a:pt x="333375" y="838200"/>
                </a:lnTo>
                <a:lnTo>
                  <a:pt x="102394" y="976312"/>
                </a:lnTo>
                <a:lnTo>
                  <a:pt x="23813" y="1016794"/>
                </a:lnTo>
                <a:lnTo>
                  <a:pt x="0" y="1019175"/>
                </a:lnTo>
                <a:lnTo>
                  <a:pt x="4763" y="992981"/>
                </a:lnTo>
                <a:lnTo>
                  <a:pt x="188119" y="776287"/>
                </a:lnTo>
                <a:lnTo>
                  <a:pt x="364332" y="569119"/>
                </a:lnTo>
                <a:lnTo>
                  <a:pt x="457200" y="4429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4C335D1-6905-477C-984B-7276DF6C70A3}"/>
              </a:ext>
            </a:extLst>
          </p:cNvPr>
          <p:cNvSpPr/>
          <p:nvPr/>
        </p:nvSpPr>
        <p:spPr>
          <a:xfrm>
            <a:off x="6446838" y="1843088"/>
            <a:ext cx="1631950" cy="387350"/>
          </a:xfrm>
          <a:custGeom>
            <a:avLst/>
            <a:gdLst>
              <a:gd name="connsiteX0" fmla="*/ 511969 w 1633537"/>
              <a:gd name="connsiteY0" fmla="*/ 202406 h 388143"/>
              <a:gd name="connsiteX1" fmla="*/ 371475 w 1633537"/>
              <a:gd name="connsiteY1" fmla="*/ 216693 h 388143"/>
              <a:gd name="connsiteX2" fmla="*/ 195262 w 1633537"/>
              <a:gd name="connsiteY2" fmla="*/ 226218 h 388143"/>
              <a:gd name="connsiteX3" fmla="*/ 128587 w 1633537"/>
              <a:gd name="connsiteY3" fmla="*/ 223837 h 388143"/>
              <a:gd name="connsiteX4" fmla="*/ 0 w 1633537"/>
              <a:gd name="connsiteY4" fmla="*/ 180975 h 388143"/>
              <a:gd name="connsiteX5" fmla="*/ 40481 w 1633537"/>
              <a:gd name="connsiteY5" fmla="*/ 290512 h 388143"/>
              <a:gd name="connsiteX6" fmla="*/ 97631 w 1633537"/>
              <a:gd name="connsiteY6" fmla="*/ 338137 h 388143"/>
              <a:gd name="connsiteX7" fmla="*/ 147637 w 1633537"/>
              <a:gd name="connsiteY7" fmla="*/ 366712 h 388143"/>
              <a:gd name="connsiteX8" fmla="*/ 185737 w 1633537"/>
              <a:gd name="connsiteY8" fmla="*/ 381000 h 388143"/>
              <a:gd name="connsiteX9" fmla="*/ 221456 w 1633537"/>
              <a:gd name="connsiteY9" fmla="*/ 388143 h 388143"/>
              <a:gd name="connsiteX10" fmla="*/ 311944 w 1633537"/>
              <a:gd name="connsiteY10" fmla="*/ 383381 h 388143"/>
              <a:gd name="connsiteX11" fmla="*/ 550069 w 1633537"/>
              <a:gd name="connsiteY11" fmla="*/ 361950 h 388143"/>
              <a:gd name="connsiteX12" fmla="*/ 700087 w 1633537"/>
              <a:gd name="connsiteY12" fmla="*/ 359568 h 388143"/>
              <a:gd name="connsiteX13" fmla="*/ 952500 w 1633537"/>
              <a:gd name="connsiteY13" fmla="*/ 319087 h 388143"/>
              <a:gd name="connsiteX14" fmla="*/ 1216819 w 1633537"/>
              <a:gd name="connsiteY14" fmla="*/ 273843 h 388143"/>
              <a:gd name="connsiteX15" fmla="*/ 1381125 w 1633537"/>
              <a:gd name="connsiteY15" fmla="*/ 240506 h 388143"/>
              <a:gd name="connsiteX16" fmla="*/ 1543050 w 1633537"/>
              <a:gd name="connsiteY16" fmla="*/ 204787 h 388143"/>
              <a:gd name="connsiteX17" fmla="*/ 1604962 w 1633537"/>
              <a:gd name="connsiteY17" fmla="*/ 173831 h 388143"/>
              <a:gd name="connsiteX18" fmla="*/ 1628775 w 1633537"/>
              <a:gd name="connsiteY18" fmla="*/ 150018 h 388143"/>
              <a:gd name="connsiteX19" fmla="*/ 1633537 w 1633537"/>
              <a:gd name="connsiteY19" fmla="*/ 126206 h 388143"/>
              <a:gd name="connsiteX20" fmla="*/ 1621631 w 1633537"/>
              <a:gd name="connsiteY20" fmla="*/ 107156 h 388143"/>
              <a:gd name="connsiteX21" fmla="*/ 1597819 w 1633537"/>
              <a:gd name="connsiteY21" fmla="*/ 83343 h 388143"/>
              <a:gd name="connsiteX22" fmla="*/ 1552575 w 1633537"/>
              <a:gd name="connsiteY22" fmla="*/ 52387 h 388143"/>
              <a:gd name="connsiteX23" fmla="*/ 1493044 w 1633537"/>
              <a:gd name="connsiteY23" fmla="*/ 28575 h 388143"/>
              <a:gd name="connsiteX24" fmla="*/ 1423987 w 1633537"/>
              <a:gd name="connsiteY24" fmla="*/ 9525 h 388143"/>
              <a:gd name="connsiteX25" fmla="*/ 1347787 w 1633537"/>
              <a:gd name="connsiteY25" fmla="*/ 0 h 388143"/>
              <a:gd name="connsiteX26" fmla="*/ 1312069 w 1633537"/>
              <a:gd name="connsiteY26" fmla="*/ 2381 h 388143"/>
              <a:gd name="connsiteX27" fmla="*/ 1262062 w 1633537"/>
              <a:gd name="connsiteY27" fmla="*/ 26193 h 388143"/>
              <a:gd name="connsiteX28" fmla="*/ 1116806 w 1633537"/>
              <a:gd name="connsiteY28" fmla="*/ 80962 h 388143"/>
              <a:gd name="connsiteX29" fmla="*/ 966787 w 1633537"/>
              <a:gd name="connsiteY29" fmla="*/ 123825 h 388143"/>
              <a:gd name="connsiteX30" fmla="*/ 795337 w 1633537"/>
              <a:gd name="connsiteY30" fmla="*/ 159543 h 388143"/>
              <a:gd name="connsiteX31" fmla="*/ 511969 w 1633537"/>
              <a:gd name="connsiteY31" fmla="*/ 202406 h 3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33537" h="388143">
                <a:moveTo>
                  <a:pt x="511969" y="202406"/>
                </a:moveTo>
                <a:lnTo>
                  <a:pt x="371475" y="216693"/>
                </a:lnTo>
                <a:lnTo>
                  <a:pt x="195262" y="226218"/>
                </a:lnTo>
                <a:lnTo>
                  <a:pt x="128587" y="223837"/>
                </a:lnTo>
                <a:lnTo>
                  <a:pt x="0" y="180975"/>
                </a:lnTo>
                <a:lnTo>
                  <a:pt x="40481" y="290512"/>
                </a:lnTo>
                <a:lnTo>
                  <a:pt x="97631" y="338137"/>
                </a:lnTo>
                <a:lnTo>
                  <a:pt x="147637" y="366712"/>
                </a:lnTo>
                <a:lnTo>
                  <a:pt x="185737" y="381000"/>
                </a:lnTo>
                <a:lnTo>
                  <a:pt x="221456" y="388143"/>
                </a:lnTo>
                <a:lnTo>
                  <a:pt x="311944" y="383381"/>
                </a:lnTo>
                <a:lnTo>
                  <a:pt x="550069" y="361950"/>
                </a:lnTo>
                <a:lnTo>
                  <a:pt x="700087" y="359568"/>
                </a:lnTo>
                <a:lnTo>
                  <a:pt x="952500" y="319087"/>
                </a:lnTo>
                <a:lnTo>
                  <a:pt x="1216819" y="273843"/>
                </a:lnTo>
                <a:lnTo>
                  <a:pt x="1381125" y="240506"/>
                </a:lnTo>
                <a:lnTo>
                  <a:pt x="1543050" y="204787"/>
                </a:lnTo>
                <a:lnTo>
                  <a:pt x="1604962" y="173831"/>
                </a:lnTo>
                <a:lnTo>
                  <a:pt x="1628775" y="150018"/>
                </a:lnTo>
                <a:lnTo>
                  <a:pt x="1633537" y="126206"/>
                </a:lnTo>
                <a:lnTo>
                  <a:pt x="1621631" y="107156"/>
                </a:lnTo>
                <a:lnTo>
                  <a:pt x="1597819" y="83343"/>
                </a:lnTo>
                <a:lnTo>
                  <a:pt x="1552575" y="52387"/>
                </a:lnTo>
                <a:lnTo>
                  <a:pt x="1493044" y="28575"/>
                </a:lnTo>
                <a:lnTo>
                  <a:pt x="1423987" y="9525"/>
                </a:lnTo>
                <a:lnTo>
                  <a:pt x="1347787" y="0"/>
                </a:lnTo>
                <a:lnTo>
                  <a:pt x="1312069" y="2381"/>
                </a:lnTo>
                <a:lnTo>
                  <a:pt x="1262062" y="26193"/>
                </a:lnTo>
                <a:lnTo>
                  <a:pt x="1116806" y="80962"/>
                </a:lnTo>
                <a:lnTo>
                  <a:pt x="966787" y="123825"/>
                </a:lnTo>
                <a:lnTo>
                  <a:pt x="795337" y="159543"/>
                </a:lnTo>
                <a:lnTo>
                  <a:pt x="511969" y="2024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0B57382-F3A9-4F94-BB74-A8E18C9E3FC4}"/>
              </a:ext>
            </a:extLst>
          </p:cNvPr>
          <p:cNvSpPr/>
          <p:nvPr/>
        </p:nvSpPr>
        <p:spPr>
          <a:xfrm>
            <a:off x="6650038" y="2103439"/>
            <a:ext cx="760412" cy="949325"/>
          </a:xfrm>
          <a:custGeom>
            <a:avLst/>
            <a:gdLst>
              <a:gd name="connsiteX0" fmla="*/ 261938 w 759619"/>
              <a:gd name="connsiteY0" fmla="*/ 554831 h 950119"/>
              <a:gd name="connsiteX1" fmla="*/ 321469 w 759619"/>
              <a:gd name="connsiteY1" fmla="*/ 457200 h 950119"/>
              <a:gd name="connsiteX2" fmla="*/ 383382 w 759619"/>
              <a:gd name="connsiteY2" fmla="*/ 335756 h 950119"/>
              <a:gd name="connsiteX3" fmla="*/ 400050 w 759619"/>
              <a:gd name="connsiteY3" fmla="*/ 280987 h 950119"/>
              <a:gd name="connsiteX4" fmla="*/ 371475 w 759619"/>
              <a:gd name="connsiteY4" fmla="*/ 200025 h 950119"/>
              <a:gd name="connsiteX5" fmla="*/ 345282 w 759619"/>
              <a:gd name="connsiteY5" fmla="*/ 126206 h 950119"/>
              <a:gd name="connsiteX6" fmla="*/ 309563 w 759619"/>
              <a:gd name="connsiteY6" fmla="*/ 0 h 950119"/>
              <a:gd name="connsiteX7" fmla="*/ 500063 w 759619"/>
              <a:gd name="connsiteY7" fmla="*/ 100012 h 950119"/>
              <a:gd name="connsiteX8" fmla="*/ 545307 w 759619"/>
              <a:gd name="connsiteY8" fmla="*/ 138112 h 950119"/>
              <a:gd name="connsiteX9" fmla="*/ 652463 w 759619"/>
              <a:gd name="connsiteY9" fmla="*/ 195262 h 950119"/>
              <a:gd name="connsiteX10" fmla="*/ 726282 w 759619"/>
              <a:gd name="connsiteY10" fmla="*/ 233362 h 950119"/>
              <a:gd name="connsiteX11" fmla="*/ 745332 w 759619"/>
              <a:gd name="connsiteY11" fmla="*/ 250031 h 950119"/>
              <a:gd name="connsiteX12" fmla="*/ 754857 w 759619"/>
              <a:gd name="connsiteY12" fmla="*/ 264319 h 950119"/>
              <a:gd name="connsiteX13" fmla="*/ 759619 w 759619"/>
              <a:gd name="connsiteY13" fmla="*/ 283369 h 950119"/>
              <a:gd name="connsiteX14" fmla="*/ 757238 w 759619"/>
              <a:gd name="connsiteY14" fmla="*/ 307181 h 950119"/>
              <a:gd name="connsiteX15" fmla="*/ 742950 w 759619"/>
              <a:gd name="connsiteY15" fmla="*/ 326231 h 950119"/>
              <a:gd name="connsiteX16" fmla="*/ 707232 w 759619"/>
              <a:gd name="connsiteY16" fmla="*/ 347662 h 950119"/>
              <a:gd name="connsiteX17" fmla="*/ 664369 w 759619"/>
              <a:gd name="connsiteY17" fmla="*/ 371475 h 950119"/>
              <a:gd name="connsiteX18" fmla="*/ 440532 w 759619"/>
              <a:gd name="connsiteY18" fmla="*/ 595312 h 950119"/>
              <a:gd name="connsiteX19" fmla="*/ 107157 w 759619"/>
              <a:gd name="connsiteY19" fmla="*/ 897731 h 950119"/>
              <a:gd name="connsiteX20" fmla="*/ 50007 w 759619"/>
              <a:gd name="connsiteY20" fmla="*/ 940594 h 950119"/>
              <a:gd name="connsiteX21" fmla="*/ 35719 w 759619"/>
              <a:gd name="connsiteY21" fmla="*/ 947737 h 950119"/>
              <a:gd name="connsiteX22" fmla="*/ 16669 w 759619"/>
              <a:gd name="connsiteY22" fmla="*/ 950119 h 950119"/>
              <a:gd name="connsiteX23" fmla="*/ 9525 w 759619"/>
              <a:gd name="connsiteY23" fmla="*/ 942975 h 950119"/>
              <a:gd name="connsiteX24" fmla="*/ 0 w 759619"/>
              <a:gd name="connsiteY24" fmla="*/ 926306 h 950119"/>
              <a:gd name="connsiteX25" fmla="*/ 9525 w 759619"/>
              <a:gd name="connsiteY25" fmla="*/ 912019 h 950119"/>
              <a:gd name="connsiteX26" fmla="*/ 171450 w 759619"/>
              <a:gd name="connsiteY26" fmla="*/ 692944 h 950119"/>
              <a:gd name="connsiteX27" fmla="*/ 261938 w 759619"/>
              <a:gd name="connsiteY27" fmla="*/ 554831 h 9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9619" h="950119">
                <a:moveTo>
                  <a:pt x="261938" y="554831"/>
                </a:moveTo>
                <a:lnTo>
                  <a:pt x="321469" y="457200"/>
                </a:lnTo>
                <a:lnTo>
                  <a:pt x="383382" y="335756"/>
                </a:lnTo>
                <a:lnTo>
                  <a:pt x="400050" y="280987"/>
                </a:lnTo>
                <a:lnTo>
                  <a:pt x="371475" y="200025"/>
                </a:lnTo>
                <a:lnTo>
                  <a:pt x="345282" y="126206"/>
                </a:lnTo>
                <a:lnTo>
                  <a:pt x="309563" y="0"/>
                </a:lnTo>
                <a:lnTo>
                  <a:pt x="500063" y="100012"/>
                </a:lnTo>
                <a:lnTo>
                  <a:pt x="545307" y="138112"/>
                </a:lnTo>
                <a:lnTo>
                  <a:pt x="652463" y="195262"/>
                </a:lnTo>
                <a:lnTo>
                  <a:pt x="726282" y="233362"/>
                </a:lnTo>
                <a:lnTo>
                  <a:pt x="745332" y="250031"/>
                </a:lnTo>
                <a:lnTo>
                  <a:pt x="754857" y="264319"/>
                </a:lnTo>
                <a:lnTo>
                  <a:pt x="759619" y="283369"/>
                </a:lnTo>
                <a:lnTo>
                  <a:pt x="757238" y="307181"/>
                </a:lnTo>
                <a:lnTo>
                  <a:pt x="742950" y="326231"/>
                </a:lnTo>
                <a:lnTo>
                  <a:pt x="707232" y="347662"/>
                </a:lnTo>
                <a:lnTo>
                  <a:pt x="664369" y="371475"/>
                </a:lnTo>
                <a:lnTo>
                  <a:pt x="440532" y="595312"/>
                </a:lnTo>
                <a:lnTo>
                  <a:pt x="107157" y="897731"/>
                </a:lnTo>
                <a:lnTo>
                  <a:pt x="50007" y="940594"/>
                </a:lnTo>
                <a:lnTo>
                  <a:pt x="35719" y="947737"/>
                </a:lnTo>
                <a:lnTo>
                  <a:pt x="16669" y="950119"/>
                </a:lnTo>
                <a:lnTo>
                  <a:pt x="9525" y="942975"/>
                </a:lnTo>
                <a:lnTo>
                  <a:pt x="0" y="926306"/>
                </a:lnTo>
                <a:lnTo>
                  <a:pt x="9525" y="912019"/>
                </a:lnTo>
                <a:lnTo>
                  <a:pt x="171450" y="692944"/>
                </a:lnTo>
                <a:lnTo>
                  <a:pt x="261938" y="5548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96463EE-E5F8-4F81-B6A3-C590A542A665}"/>
              </a:ext>
            </a:extLst>
          </p:cNvPr>
          <p:cNvSpPr/>
          <p:nvPr/>
        </p:nvSpPr>
        <p:spPr>
          <a:xfrm>
            <a:off x="3937001" y="2533650"/>
            <a:ext cx="2200275" cy="2184400"/>
          </a:xfrm>
          <a:custGeom>
            <a:avLst/>
            <a:gdLst>
              <a:gd name="connsiteX0" fmla="*/ 1768475 w 2200275"/>
              <a:gd name="connsiteY0" fmla="*/ 742950 h 2184400"/>
              <a:gd name="connsiteX1" fmla="*/ 1851025 w 2200275"/>
              <a:gd name="connsiteY1" fmla="*/ 644525 h 2184400"/>
              <a:gd name="connsiteX2" fmla="*/ 1958975 w 2200275"/>
              <a:gd name="connsiteY2" fmla="*/ 495300 h 2184400"/>
              <a:gd name="connsiteX3" fmla="*/ 2076450 w 2200275"/>
              <a:gd name="connsiteY3" fmla="*/ 327025 h 2184400"/>
              <a:gd name="connsiteX4" fmla="*/ 2127250 w 2200275"/>
              <a:gd name="connsiteY4" fmla="*/ 279400 h 2184400"/>
              <a:gd name="connsiteX5" fmla="*/ 2162175 w 2200275"/>
              <a:gd name="connsiteY5" fmla="*/ 257175 h 2184400"/>
              <a:gd name="connsiteX6" fmla="*/ 2193925 w 2200275"/>
              <a:gd name="connsiteY6" fmla="*/ 231775 h 2184400"/>
              <a:gd name="connsiteX7" fmla="*/ 2200275 w 2200275"/>
              <a:gd name="connsiteY7" fmla="*/ 206375 h 2184400"/>
              <a:gd name="connsiteX8" fmla="*/ 2197100 w 2200275"/>
              <a:gd name="connsiteY8" fmla="*/ 174625 h 2184400"/>
              <a:gd name="connsiteX9" fmla="*/ 2181225 w 2200275"/>
              <a:gd name="connsiteY9" fmla="*/ 146050 h 2184400"/>
              <a:gd name="connsiteX10" fmla="*/ 2146300 w 2200275"/>
              <a:gd name="connsiteY10" fmla="*/ 114300 h 2184400"/>
              <a:gd name="connsiteX11" fmla="*/ 2085975 w 2200275"/>
              <a:gd name="connsiteY11" fmla="*/ 79375 h 2184400"/>
              <a:gd name="connsiteX12" fmla="*/ 2000250 w 2200275"/>
              <a:gd name="connsiteY12" fmla="*/ 44450 h 2184400"/>
              <a:gd name="connsiteX13" fmla="*/ 1924050 w 2200275"/>
              <a:gd name="connsiteY13" fmla="*/ 19050 h 2184400"/>
              <a:gd name="connsiteX14" fmla="*/ 1860550 w 2200275"/>
              <a:gd name="connsiteY14" fmla="*/ 6350 h 2184400"/>
              <a:gd name="connsiteX15" fmla="*/ 1797050 w 2200275"/>
              <a:gd name="connsiteY15" fmla="*/ 0 h 2184400"/>
              <a:gd name="connsiteX16" fmla="*/ 1755775 w 2200275"/>
              <a:gd name="connsiteY16" fmla="*/ 3175 h 2184400"/>
              <a:gd name="connsiteX17" fmla="*/ 1727200 w 2200275"/>
              <a:gd name="connsiteY17" fmla="*/ 12700 h 2184400"/>
              <a:gd name="connsiteX18" fmla="*/ 1733550 w 2200275"/>
              <a:gd name="connsiteY18" fmla="*/ 31750 h 2184400"/>
              <a:gd name="connsiteX19" fmla="*/ 1755775 w 2200275"/>
              <a:gd name="connsiteY19" fmla="*/ 53975 h 2184400"/>
              <a:gd name="connsiteX20" fmla="*/ 1787525 w 2200275"/>
              <a:gd name="connsiteY20" fmla="*/ 85725 h 2184400"/>
              <a:gd name="connsiteX21" fmla="*/ 1806575 w 2200275"/>
              <a:gd name="connsiteY21" fmla="*/ 120650 h 2184400"/>
              <a:gd name="connsiteX22" fmla="*/ 1816100 w 2200275"/>
              <a:gd name="connsiteY22" fmla="*/ 168275 h 2184400"/>
              <a:gd name="connsiteX23" fmla="*/ 1809750 w 2200275"/>
              <a:gd name="connsiteY23" fmla="*/ 234950 h 2184400"/>
              <a:gd name="connsiteX24" fmla="*/ 1784350 w 2200275"/>
              <a:gd name="connsiteY24" fmla="*/ 295275 h 2184400"/>
              <a:gd name="connsiteX25" fmla="*/ 1581150 w 2200275"/>
              <a:gd name="connsiteY25" fmla="*/ 596900 h 2184400"/>
              <a:gd name="connsiteX26" fmla="*/ 1273175 w 2200275"/>
              <a:gd name="connsiteY26" fmla="*/ 987425 h 2184400"/>
              <a:gd name="connsiteX27" fmla="*/ 939800 w 2200275"/>
              <a:gd name="connsiteY27" fmla="*/ 1339850 h 2184400"/>
              <a:gd name="connsiteX28" fmla="*/ 574675 w 2200275"/>
              <a:gd name="connsiteY28" fmla="*/ 1676400 h 2184400"/>
              <a:gd name="connsiteX29" fmla="*/ 206375 w 2200275"/>
              <a:gd name="connsiteY29" fmla="*/ 1978025 h 2184400"/>
              <a:gd name="connsiteX30" fmla="*/ 12700 w 2200275"/>
              <a:gd name="connsiteY30" fmla="*/ 2120900 h 2184400"/>
              <a:gd name="connsiteX31" fmla="*/ 3175 w 2200275"/>
              <a:gd name="connsiteY31" fmla="*/ 2136775 h 2184400"/>
              <a:gd name="connsiteX32" fmla="*/ 0 w 2200275"/>
              <a:gd name="connsiteY32" fmla="*/ 2159000 h 2184400"/>
              <a:gd name="connsiteX33" fmla="*/ 6350 w 2200275"/>
              <a:gd name="connsiteY33" fmla="*/ 2171700 h 2184400"/>
              <a:gd name="connsiteX34" fmla="*/ 22225 w 2200275"/>
              <a:gd name="connsiteY34" fmla="*/ 2184400 h 2184400"/>
              <a:gd name="connsiteX35" fmla="*/ 73025 w 2200275"/>
              <a:gd name="connsiteY35" fmla="*/ 2162175 h 2184400"/>
              <a:gd name="connsiteX36" fmla="*/ 244475 w 2200275"/>
              <a:gd name="connsiteY36" fmla="*/ 2054225 h 2184400"/>
              <a:gd name="connsiteX37" fmla="*/ 463550 w 2200275"/>
              <a:gd name="connsiteY37" fmla="*/ 1911350 h 2184400"/>
              <a:gd name="connsiteX38" fmla="*/ 736600 w 2200275"/>
              <a:gd name="connsiteY38" fmla="*/ 1714500 h 2184400"/>
              <a:gd name="connsiteX39" fmla="*/ 1038225 w 2200275"/>
              <a:gd name="connsiteY39" fmla="*/ 1479550 h 2184400"/>
              <a:gd name="connsiteX40" fmla="*/ 1193800 w 2200275"/>
              <a:gd name="connsiteY40" fmla="*/ 1349375 h 2184400"/>
              <a:gd name="connsiteX41" fmla="*/ 1374775 w 2200275"/>
              <a:gd name="connsiteY41" fmla="*/ 1177925 h 2184400"/>
              <a:gd name="connsiteX42" fmla="*/ 1600200 w 2200275"/>
              <a:gd name="connsiteY42" fmla="*/ 949325 h 2184400"/>
              <a:gd name="connsiteX43" fmla="*/ 1768475 w 2200275"/>
              <a:gd name="connsiteY43" fmla="*/ 7429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00275" h="2184400">
                <a:moveTo>
                  <a:pt x="1768475" y="742950"/>
                </a:moveTo>
                <a:lnTo>
                  <a:pt x="1851025" y="644525"/>
                </a:lnTo>
                <a:lnTo>
                  <a:pt x="1958975" y="495300"/>
                </a:lnTo>
                <a:lnTo>
                  <a:pt x="2076450" y="327025"/>
                </a:lnTo>
                <a:lnTo>
                  <a:pt x="2127250" y="279400"/>
                </a:lnTo>
                <a:lnTo>
                  <a:pt x="2162175" y="257175"/>
                </a:lnTo>
                <a:lnTo>
                  <a:pt x="2193925" y="231775"/>
                </a:lnTo>
                <a:lnTo>
                  <a:pt x="2200275" y="206375"/>
                </a:lnTo>
                <a:lnTo>
                  <a:pt x="2197100" y="174625"/>
                </a:lnTo>
                <a:lnTo>
                  <a:pt x="2181225" y="146050"/>
                </a:lnTo>
                <a:lnTo>
                  <a:pt x="2146300" y="114300"/>
                </a:lnTo>
                <a:lnTo>
                  <a:pt x="2085975" y="79375"/>
                </a:lnTo>
                <a:lnTo>
                  <a:pt x="2000250" y="44450"/>
                </a:lnTo>
                <a:lnTo>
                  <a:pt x="1924050" y="19050"/>
                </a:lnTo>
                <a:lnTo>
                  <a:pt x="1860550" y="6350"/>
                </a:lnTo>
                <a:lnTo>
                  <a:pt x="1797050" y="0"/>
                </a:lnTo>
                <a:lnTo>
                  <a:pt x="1755775" y="3175"/>
                </a:lnTo>
                <a:lnTo>
                  <a:pt x="1727200" y="12700"/>
                </a:lnTo>
                <a:lnTo>
                  <a:pt x="1733550" y="31750"/>
                </a:lnTo>
                <a:lnTo>
                  <a:pt x="1755775" y="53975"/>
                </a:lnTo>
                <a:lnTo>
                  <a:pt x="1787525" y="85725"/>
                </a:lnTo>
                <a:lnTo>
                  <a:pt x="1806575" y="120650"/>
                </a:lnTo>
                <a:lnTo>
                  <a:pt x="1816100" y="168275"/>
                </a:lnTo>
                <a:lnTo>
                  <a:pt x="1809750" y="234950"/>
                </a:lnTo>
                <a:lnTo>
                  <a:pt x="1784350" y="295275"/>
                </a:lnTo>
                <a:lnTo>
                  <a:pt x="1581150" y="596900"/>
                </a:lnTo>
                <a:lnTo>
                  <a:pt x="1273175" y="987425"/>
                </a:lnTo>
                <a:lnTo>
                  <a:pt x="939800" y="1339850"/>
                </a:lnTo>
                <a:lnTo>
                  <a:pt x="574675" y="1676400"/>
                </a:lnTo>
                <a:lnTo>
                  <a:pt x="206375" y="1978025"/>
                </a:lnTo>
                <a:lnTo>
                  <a:pt x="12700" y="2120900"/>
                </a:lnTo>
                <a:lnTo>
                  <a:pt x="3175" y="2136775"/>
                </a:lnTo>
                <a:lnTo>
                  <a:pt x="0" y="2159000"/>
                </a:lnTo>
                <a:lnTo>
                  <a:pt x="6350" y="2171700"/>
                </a:lnTo>
                <a:lnTo>
                  <a:pt x="22225" y="2184400"/>
                </a:lnTo>
                <a:lnTo>
                  <a:pt x="73025" y="2162175"/>
                </a:lnTo>
                <a:lnTo>
                  <a:pt x="244475" y="2054225"/>
                </a:lnTo>
                <a:lnTo>
                  <a:pt x="463550" y="1911350"/>
                </a:lnTo>
                <a:lnTo>
                  <a:pt x="736600" y="1714500"/>
                </a:lnTo>
                <a:lnTo>
                  <a:pt x="1038225" y="1479550"/>
                </a:lnTo>
                <a:lnTo>
                  <a:pt x="1193800" y="1349375"/>
                </a:lnTo>
                <a:lnTo>
                  <a:pt x="1374775" y="1177925"/>
                </a:lnTo>
                <a:lnTo>
                  <a:pt x="1600200" y="949325"/>
                </a:lnTo>
                <a:lnTo>
                  <a:pt x="1768475" y="742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25D4EC4-B16D-456A-9947-F7BC5AA1D22D}"/>
              </a:ext>
            </a:extLst>
          </p:cNvPr>
          <p:cNvSpPr/>
          <p:nvPr/>
        </p:nvSpPr>
        <p:spPr>
          <a:xfrm>
            <a:off x="5880101" y="2682876"/>
            <a:ext cx="2644775" cy="1933575"/>
          </a:xfrm>
          <a:custGeom>
            <a:avLst/>
            <a:gdLst>
              <a:gd name="connsiteX0" fmla="*/ 552450 w 2644775"/>
              <a:gd name="connsiteY0" fmla="*/ 654050 h 1933575"/>
              <a:gd name="connsiteX1" fmla="*/ 412750 w 2644775"/>
              <a:gd name="connsiteY1" fmla="*/ 501650 h 1933575"/>
              <a:gd name="connsiteX2" fmla="*/ 244475 w 2644775"/>
              <a:gd name="connsiteY2" fmla="*/ 323850 h 1933575"/>
              <a:gd name="connsiteX3" fmla="*/ 117475 w 2644775"/>
              <a:gd name="connsiteY3" fmla="*/ 190500 h 1933575"/>
              <a:gd name="connsiteX4" fmla="*/ 0 w 2644775"/>
              <a:gd name="connsiteY4" fmla="*/ 0 h 1933575"/>
              <a:gd name="connsiteX5" fmla="*/ 187325 w 2644775"/>
              <a:gd name="connsiteY5" fmla="*/ 117475 h 1933575"/>
              <a:gd name="connsiteX6" fmla="*/ 307975 w 2644775"/>
              <a:gd name="connsiteY6" fmla="*/ 244475 h 1933575"/>
              <a:gd name="connsiteX7" fmla="*/ 498475 w 2644775"/>
              <a:gd name="connsiteY7" fmla="*/ 431800 h 1933575"/>
              <a:gd name="connsiteX8" fmla="*/ 676275 w 2644775"/>
              <a:gd name="connsiteY8" fmla="*/ 600075 h 1933575"/>
              <a:gd name="connsiteX9" fmla="*/ 879475 w 2644775"/>
              <a:gd name="connsiteY9" fmla="*/ 777875 h 1933575"/>
              <a:gd name="connsiteX10" fmla="*/ 1095375 w 2644775"/>
              <a:gd name="connsiteY10" fmla="*/ 958850 h 1933575"/>
              <a:gd name="connsiteX11" fmla="*/ 1308100 w 2644775"/>
              <a:gd name="connsiteY11" fmla="*/ 1127125 h 1933575"/>
              <a:gd name="connsiteX12" fmla="*/ 1473200 w 2644775"/>
              <a:gd name="connsiteY12" fmla="*/ 1254125 h 1933575"/>
              <a:gd name="connsiteX13" fmla="*/ 1600200 w 2644775"/>
              <a:gd name="connsiteY13" fmla="*/ 1343025 h 1933575"/>
              <a:gd name="connsiteX14" fmla="*/ 1771650 w 2644775"/>
              <a:gd name="connsiteY14" fmla="*/ 1450975 h 1933575"/>
              <a:gd name="connsiteX15" fmla="*/ 1971675 w 2644775"/>
              <a:gd name="connsiteY15" fmla="*/ 1562100 h 1933575"/>
              <a:gd name="connsiteX16" fmla="*/ 2168525 w 2644775"/>
              <a:gd name="connsiteY16" fmla="*/ 1663700 h 1933575"/>
              <a:gd name="connsiteX17" fmla="*/ 2543175 w 2644775"/>
              <a:gd name="connsiteY17" fmla="*/ 1819275 h 1933575"/>
              <a:gd name="connsiteX18" fmla="*/ 2609850 w 2644775"/>
              <a:gd name="connsiteY18" fmla="*/ 1841500 h 1933575"/>
              <a:gd name="connsiteX19" fmla="*/ 2632075 w 2644775"/>
              <a:gd name="connsiteY19" fmla="*/ 1857375 h 1933575"/>
              <a:gd name="connsiteX20" fmla="*/ 2644775 w 2644775"/>
              <a:gd name="connsiteY20" fmla="*/ 1876425 h 1933575"/>
              <a:gd name="connsiteX21" fmla="*/ 2641600 w 2644775"/>
              <a:gd name="connsiteY21" fmla="*/ 1892300 h 1933575"/>
              <a:gd name="connsiteX22" fmla="*/ 2616200 w 2644775"/>
              <a:gd name="connsiteY22" fmla="*/ 1905000 h 1933575"/>
              <a:gd name="connsiteX23" fmla="*/ 2451100 w 2644775"/>
              <a:gd name="connsiteY23" fmla="*/ 1908175 h 1933575"/>
              <a:gd name="connsiteX24" fmla="*/ 2200275 w 2644775"/>
              <a:gd name="connsiteY24" fmla="*/ 1911350 h 1933575"/>
              <a:gd name="connsiteX25" fmla="*/ 1939925 w 2644775"/>
              <a:gd name="connsiteY25" fmla="*/ 1933575 h 1933575"/>
              <a:gd name="connsiteX26" fmla="*/ 1876425 w 2644775"/>
              <a:gd name="connsiteY26" fmla="*/ 1927225 h 1933575"/>
              <a:gd name="connsiteX27" fmla="*/ 1793875 w 2644775"/>
              <a:gd name="connsiteY27" fmla="*/ 1901825 h 1933575"/>
              <a:gd name="connsiteX28" fmla="*/ 1717675 w 2644775"/>
              <a:gd name="connsiteY28" fmla="*/ 1854200 h 1933575"/>
              <a:gd name="connsiteX29" fmla="*/ 1641475 w 2644775"/>
              <a:gd name="connsiteY29" fmla="*/ 1784350 h 1933575"/>
              <a:gd name="connsiteX30" fmla="*/ 1438275 w 2644775"/>
              <a:gd name="connsiteY30" fmla="*/ 1574800 h 1933575"/>
              <a:gd name="connsiteX31" fmla="*/ 1244600 w 2644775"/>
              <a:gd name="connsiteY31" fmla="*/ 1374775 h 1933575"/>
              <a:gd name="connsiteX32" fmla="*/ 1031875 w 2644775"/>
              <a:gd name="connsiteY32" fmla="*/ 1158875 h 1933575"/>
              <a:gd name="connsiteX33" fmla="*/ 762000 w 2644775"/>
              <a:gd name="connsiteY33" fmla="*/ 879475 h 1933575"/>
              <a:gd name="connsiteX34" fmla="*/ 552450 w 2644775"/>
              <a:gd name="connsiteY34" fmla="*/ 6540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44775" h="1933575">
                <a:moveTo>
                  <a:pt x="552450" y="654050"/>
                </a:moveTo>
                <a:lnTo>
                  <a:pt x="412750" y="501650"/>
                </a:lnTo>
                <a:lnTo>
                  <a:pt x="244475" y="323850"/>
                </a:lnTo>
                <a:lnTo>
                  <a:pt x="117475" y="190500"/>
                </a:lnTo>
                <a:lnTo>
                  <a:pt x="0" y="0"/>
                </a:lnTo>
                <a:lnTo>
                  <a:pt x="187325" y="117475"/>
                </a:lnTo>
                <a:lnTo>
                  <a:pt x="307975" y="244475"/>
                </a:lnTo>
                <a:lnTo>
                  <a:pt x="498475" y="431800"/>
                </a:lnTo>
                <a:lnTo>
                  <a:pt x="676275" y="600075"/>
                </a:lnTo>
                <a:lnTo>
                  <a:pt x="879475" y="777875"/>
                </a:lnTo>
                <a:lnTo>
                  <a:pt x="1095375" y="958850"/>
                </a:lnTo>
                <a:lnTo>
                  <a:pt x="1308100" y="1127125"/>
                </a:lnTo>
                <a:lnTo>
                  <a:pt x="1473200" y="1254125"/>
                </a:lnTo>
                <a:lnTo>
                  <a:pt x="1600200" y="1343025"/>
                </a:lnTo>
                <a:lnTo>
                  <a:pt x="1771650" y="1450975"/>
                </a:lnTo>
                <a:lnTo>
                  <a:pt x="1971675" y="1562100"/>
                </a:lnTo>
                <a:lnTo>
                  <a:pt x="2168525" y="1663700"/>
                </a:lnTo>
                <a:lnTo>
                  <a:pt x="2543175" y="1819275"/>
                </a:lnTo>
                <a:lnTo>
                  <a:pt x="2609850" y="1841500"/>
                </a:lnTo>
                <a:lnTo>
                  <a:pt x="2632075" y="1857375"/>
                </a:lnTo>
                <a:lnTo>
                  <a:pt x="2644775" y="1876425"/>
                </a:lnTo>
                <a:lnTo>
                  <a:pt x="2641600" y="1892300"/>
                </a:lnTo>
                <a:lnTo>
                  <a:pt x="2616200" y="1905000"/>
                </a:lnTo>
                <a:lnTo>
                  <a:pt x="2451100" y="1908175"/>
                </a:lnTo>
                <a:lnTo>
                  <a:pt x="2200275" y="1911350"/>
                </a:lnTo>
                <a:lnTo>
                  <a:pt x="1939925" y="1933575"/>
                </a:lnTo>
                <a:lnTo>
                  <a:pt x="1876425" y="1927225"/>
                </a:lnTo>
                <a:lnTo>
                  <a:pt x="1793875" y="1901825"/>
                </a:lnTo>
                <a:lnTo>
                  <a:pt x="1717675" y="1854200"/>
                </a:lnTo>
                <a:lnTo>
                  <a:pt x="1641475" y="1784350"/>
                </a:lnTo>
                <a:lnTo>
                  <a:pt x="1438275" y="1574800"/>
                </a:lnTo>
                <a:lnTo>
                  <a:pt x="1244600" y="1374775"/>
                </a:lnTo>
                <a:lnTo>
                  <a:pt x="1031875" y="1158875"/>
                </a:lnTo>
                <a:lnTo>
                  <a:pt x="762000" y="879475"/>
                </a:lnTo>
                <a:lnTo>
                  <a:pt x="552450" y="6540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826126C-7DC5-48FC-9C5E-566B516C04EB}"/>
              </a:ext>
            </a:extLst>
          </p:cNvPr>
          <p:cNvSpPr/>
          <p:nvPr/>
        </p:nvSpPr>
        <p:spPr>
          <a:xfrm>
            <a:off x="5103813" y="4656138"/>
            <a:ext cx="2214562" cy="1035050"/>
          </a:xfrm>
          <a:custGeom>
            <a:avLst/>
            <a:gdLst>
              <a:gd name="connsiteX0" fmla="*/ 501910 w 2215329"/>
              <a:gd name="connsiteY0" fmla="*/ 184610 h 1035551"/>
              <a:gd name="connsiteX1" fmla="*/ 995167 w 2215329"/>
              <a:gd name="connsiteY1" fmla="*/ 121151 h 1035551"/>
              <a:gd name="connsiteX2" fmla="*/ 1413426 w 2215329"/>
              <a:gd name="connsiteY2" fmla="*/ 72113 h 1035551"/>
              <a:gd name="connsiteX3" fmla="*/ 1638420 w 2215329"/>
              <a:gd name="connsiteY3" fmla="*/ 40383 h 1035551"/>
              <a:gd name="connsiteX4" fmla="*/ 1877837 w 2215329"/>
              <a:gd name="connsiteY4" fmla="*/ 0 h 1035551"/>
              <a:gd name="connsiteX5" fmla="*/ 1906683 w 2215329"/>
              <a:gd name="connsiteY5" fmla="*/ 17307 h 1035551"/>
              <a:gd name="connsiteX6" fmla="*/ 1998988 w 2215329"/>
              <a:gd name="connsiteY6" fmla="*/ 80767 h 1035551"/>
              <a:gd name="connsiteX7" fmla="*/ 2073986 w 2215329"/>
              <a:gd name="connsiteY7" fmla="*/ 141342 h 1035551"/>
              <a:gd name="connsiteX8" fmla="*/ 2143215 w 2215329"/>
              <a:gd name="connsiteY8" fmla="*/ 201918 h 1035551"/>
              <a:gd name="connsiteX9" fmla="*/ 2183599 w 2215329"/>
              <a:gd name="connsiteY9" fmla="*/ 248070 h 1035551"/>
              <a:gd name="connsiteX10" fmla="*/ 2209560 w 2215329"/>
              <a:gd name="connsiteY10" fmla="*/ 291339 h 1035551"/>
              <a:gd name="connsiteX11" fmla="*/ 2215329 w 2215329"/>
              <a:gd name="connsiteY11" fmla="*/ 331722 h 1035551"/>
              <a:gd name="connsiteX12" fmla="*/ 2203791 w 2215329"/>
              <a:gd name="connsiteY12" fmla="*/ 377875 h 1035551"/>
              <a:gd name="connsiteX13" fmla="*/ 2177830 w 2215329"/>
              <a:gd name="connsiteY13" fmla="*/ 412489 h 1035551"/>
              <a:gd name="connsiteX14" fmla="*/ 2154753 w 2215329"/>
              <a:gd name="connsiteY14" fmla="*/ 432681 h 1035551"/>
              <a:gd name="connsiteX15" fmla="*/ 2128792 w 2215329"/>
              <a:gd name="connsiteY15" fmla="*/ 444219 h 1035551"/>
              <a:gd name="connsiteX16" fmla="*/ 1984565 w 2215329"/>
              <a:gd name="connsiteY16" fmla="*/ 764404 h 1035551"/>
              <a:gd name="connsiteX17" fmla="*/ 1857645 w 2215329"/>
              <a:gd name="connsiteY17" fmla="*/ 1035551 h 1035551"/>
              <a:gd name="connsiteX18" fmla="*/ 1693226 w 2215329"/>
              <a:gd name="connsiteY18" fmla="*/ 1026897 h 1035551"/>
              <a:gd name="connsiteX19" fmla="*/ 1722072 w 2215329"/>
              <a:gd name="connsiteY19" fmla="*/ 908631 h 1035551"/>
              <a:gd name="connsiteX20" fmla="*/ 1817262 w 2215329"/>
              <a:gd name="connsiteY20" fmla="*/ 527871 h 1035551"/>
              <a:gd name="connsiteX21" fmla="*/ 1848992 w 2215329"/>
              <a:gd name="connsiteY21" fmla="*/ 349029 h 1035551"/>
              <a:gd name="connsiteX22" fmla="*/ 1854761 w 2215329"/>
              <a:gd name="connsiteY22" fmla="*/ 291339 h 1035551"/>
              <a:gd name="connsiteX23" fmla="*/ 1846107 w 2215329"/>
              <a:gd name="connsiteY23" fmla="*/ 248070 h 1035551"/>
              <a:gd name="connsiteX24" fmla="*/ 1828800 w 2215329"/>
              <a:gd name="connsiteY24" fmla="*/ 222110 h 1035551"/>
              <a:gd name="connsiteX25" fmla="*/ 1802839 w 2215329"/>
              <a:gd name="connsiteY25" fmla="*/ 210571 h 1035551"/>
              <a:gd name="connsiteX26" fmla="*/ 1771109 w 2215329"/>
              <a:gd name="connsiteY26" fmla="*/ 201918 h 1035551"/>
              <a:gd name="connsiteX27" fmla="*/ 1673035 w 2215329"/>
              <a:gd name="connsiteY27" fmla="*/ 207687 h 1035551"/>
              <a:gd name="connsiteX28" fmla="*/ 1338428 w 2215329"/>
              <a:gd name="connsiteY28" fmla="*/ 242301 h 1035551"/>
              <a:gd name="connsiteX29" fmla="*/ 1047089 w 2215329"/>
              <a:gd name="connsiteY29" fmla="*/ 262493 h 1035551"/>
              <a:gd name="connsiteX30" fmla="*/ 949014 w 2215329"/>
              <a:gd name="connsiteY30" fmla="*/ 268262 h 1035551"/>
              <a:gd name="connsiteX31" fmla="*/ 747097 w 2215329"/>
              <a:gd name="connsiteY31" fmla="*/ 294223 h 1035551"/>
              <a:gd name="connsiteX32" fmla="*/ 524987 w 2215329"/>
              <a:gd name="connsiteY32" fmla="*/ 320184 h 1035551"/>
              <a:gd name="connsiteX33" fmla="*/ 288454 w 2215329"/>
              <a:gd name="connsiteY33" fmla="*/ 346145 h 1035551"/>
              <a:gd name="connsiteX34" fmla="*/ 132689 w 2215329"/>
              <a:gd name="connsiteY34" fmla="*/ 357683 h 1035551"/>
              <a:gd name="connsiteX35" fmla="*/ 23076 w 2215329"/>
              <a:gd name="connsiteY35" fmla="*/ 357683 h 1035551"/>
              <a:gd name="connsiteX36" fmla="*/ 0 w 2215329"/>
              <a:gd name="connsiteY36" fmla="*/ 204802 h 1035551"/>
              <a:gd name="connsiteX37" fmla="*/ 80767 w 2215329"/>
              <a:gd name="connsiteY37" fmla="*/ 210571 h 1035551"/>
              <a:gd name="connsiteX38" fmla="*/ 170188 w 2215329"/>
              <a:gd name="connsiteY38" fmla="*/ 213456 h 1035551"/>
              <a:gd name="connsiteX39" fmla="*/ 325953 w 2215329"/>
              <a:gd name="connsiteY39" fmla="*/ 201918 h 1035551"/>
              <a:gd name="connsiteX40" fmla="*/ 501910 w 2215329"/>
              <a:gd name="connsiteY40" fmla="*/ 184610 h 10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5329" h="1035551">
                <a:moveTo>
                  <a:pt x="501910" y="184610"/>
                </a:moveTo>
                <a:lnTo>
                  <a:pt x="995167" y="121151"/>
                </a:lnTo>
                <a:lnTo>
                  <a:pt x="1413426" y="72113"/>
                </a:lnTo>
                <a:lnTo>
                  <a:pt x="1638420" y="40383"/>
                </a:lnTo>
                <a:lnTo>
                  <a:pt x="1877837" y="0"/>
                </a:lnTo>
                <a:lnTo>
                  <a:pt x="1906683" y="17307"/>
                </a:lnTo>
                <a:lnTo>
                  <a:pt x="1998988" y="80767"/>
                </a:lnTo>
                <a:lnTo>
                  <a:pt x="2073986" y="141342"/>
                </a:lnTo>
                <a:lnTo>
                  <a:pt x="2143215" y="201918"/>
                </a:lnTo>
                <a:lnTo>
                  <a:pt x="2183599" y="248070"/>
                </a:lnTo>
                <a:lnTo>
                  <a:pt x="2209560" y="291339"/>
                </a:lnTo>
                <a:lnTo>
                  <a:pt x="2215329" y="331722"/>
                </a:lnTo>
                <a:lnTo>
                  <a:pt x="2203791" y="377875"/>
                </a:lnTo>
                <a:lnTo>
                  <a:pt x="2177830" y="412489"/>
                </a:lnTo>
                <a:lnTo>
                  <a:pt x="2154753" y="432681"/>
                </a:lnTo>
                <a:lnTo>
                  <a:pt x="2128792" y="444219"/>
                </a:lnTo>
                <a:lnTo>
                  <a:pt x="1984565" y="764404"/>
                </a:lnTo>
                <a:lnTo>
                  <a:pt x="1857645" y="1035551"/>
                </a:lnTo>
                <a:lnTo>
                  <a:pt x="1693226" y="1026897"/>
                </a:lnTo>
                <a:lnTo>
                  <a:pt x="1722072" y="908631"/>
                </a:lnTo>
                <a:lnTo>
                  <a:pt x="1817262" y="527871"/>
                </a:lnTo>
                <a:lnTo>
                  <a:pt x="1848992" y="349029"/>
                </a:lnTo>
                <a:lnTo>
                  <a:pt x="1854761" y="291339"/>
                </a:lnTo>
                <a:lnTo>
                  <a:pt x="1846107" y="248070"/>
                </a:lnTo>
                <a:lnTo>
                  <a:pt x="1828800" y="222110"/>
                </a:lnTo>
                <a:lnTo>
                  <a:pt x="1802839" y="210571"/>
                </a:lnTo>
                <a:lnTo>
                  <a:pt x="1771109" y="201918"/>
                </a:lnTo>
                <a:lnTo>
                  <a:pt x="1673035" y="207687"/>
                </a:lnTo>
                <a:lnTo>
                  <a:pt x="1338428" y="242301"/>
                </a:lnTo>
                <a:lnTo>
                  <a:pt x="1047089" y="262493"/>
                </a:lnTo>
                <a:lnTo>
                  <a:pt x="949014" y="268262"/>
                </a:lnTo>
                <a:lnTo>
                  <a:pt x="747097" y="294223"/>
                </a:lnTo>
                <a:lnTo>
                  <a:pt x="524987" y="320184"/>
                </a:lnTo>
                <a:lnTo>
                  <a:pt x="288454" y="346145"/>
                </a:lnTo>
                <a:lnTo>
                  <a:pt x="132689" y="357683"/>
                </a:lnTo>
                <a:lnTo>
                  <a:pt x="23076" y="357683"/>
                </a:lnTo>
                <a:lnTo>
                  <a:pt x="0" y="204802"/>
                </a:lnTo>
                <a:cubicBezTo>
                  <a:pt x="26917" y="206796"/>
                  <a:pt x="53776" y="210571"/>
                  <a:pt x="80767" y="210571"/>
                </a:cubicBezTo>
                <a:lnTo>
                  <a:pt x="170188" y="213456"/>
                </a:lnTo>
                <a:lnTo>
                  <a:pt x="325953" y="201918"/>
                </a:lnTo>
                <a:lnTo>
                  <a:pt x="501910" y="18461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22D3098-C5F9-4545-ADC9-6E85CFF022AB}"/>
              </a:ext>
            </a:extLst>
          </p:cNvPr>
          <p:cNvSpPr/>
          <p:nvPr/>
        </p:nvSpPr>
        <p:spPr>
          <a:xfrm>
            <a:off x="5334000" y="5641975"/>
            <a:ext cx="1697038" cy="242888"/>
          </a:xfrm>
          <a:custGeom>
            <a:avLst/>
            <a:gdLst>
              <a:gd name="connsiteX0" fmla="*/ 147112 w 1696111"/>
              <a:gd name="connsiteY0" fmla="*/ 92306 h 242302"/>
              <a:gd name="connsiteX1" fmla="*/ 620177 w 1696111"/>
              <a:gd name="connsiteY1" fmla="*/ 46153 h 242302"/>
              <a:gd name="connsiteX2" fmla="*/ 836518 w 1696111"/>
              <a:gd name="connsiteY2" fmla="*/ 28846 h 242302"/>
              <a:gd name="connsiteX3" fmla="*/ 1150933 w 1696111"/>
              <a:gd name="connsiteY3" fmla="*/ 8654 h 242302"/>
              <a:gd name="connsiteX4" fmla="*/ 1416311 w 1696111"/>
              <a:gd name="connsiteY4" fmla="*/ 0 h 242302"/>
              <a:gd name="connsiteX5" fmla="*/ 1649959 w 1696111"/>
              <a:gd name="connsiteY5" fmla="*/ 2885 h 242302"/>
              <a:gd name="connsiteX6" fmla="*/ 1661497 w 1696111"/>
              <a:gd name="connsiteY6" fmla="*/ 28846 h 242302"/>
              <a:gd name="connsiteX7" fmla="*/ 1670151 w 1696111"/>
              <a:gd name="connsiteY7" fmla="*/ 57691 h 242302"/>
              <a:gd name="connsiteX8" fmla="*/ 1673035 w 1696111"/>
              <a:gd name="connsiteY8" fmla="*/ 77883 h 242302"/>
              <a:gd name="connsiteX9" fmla="*/ 1687458 w 1696111"/>
              <a:gd name="connsiteY9" fmla="*/ 106728 h 242302"/>
              <a:gd name="connsiteX10" fmla="*/ 1696111 w 1696111"/>
              <a:gd name="connsiteY10" fmla="*/ 135574 h 242302"/>
              <a:gd name="connsiteX11" fmla="*/ 1687458 w 1696111"/>
              <a:gd name="connsiteY11" fmla="*/ 158650 h 242302"/>
              <a:gd name="connsiteX12" fmla="*/ 1670151 w 1696111"/>
              <a:gd name="connsiteY12" fmla="*/ 184611 h 242302"/>
              <a:gd name="connsiteX13" fmla="*/ 1649959 w 1696111"/>
              <a:gd name="connsiteY13" fmla="*/ 204803 h 242302"/>
              <a:gd name="connsiteX14" fmla="*/ 1623998 w 1696111"/>
              <a:gd name="connsiteY14" fmla="*/ 216341 h 242302"/>
              <a:gd name="connsiteX15" fmla="*/ 1549000 w 1696111"/>
              <a:gd name="connsiteY15" fmla="*/ 199034 h 242302"/>
              <a:gd name="connsiteX16" fmla="*/ 1471117 w 1696111"/>
              <a:gd name="connsiteY16" fmla="*/ 175957 h 242302"/>
              <a:gd name="connsiteX17" fmla="*/ 1202855 w 1696111"/>
              <a:gd name="connsiteY17" fmla="*/ 175957 h 242302"/>
              <a:gd name="connsiteX18" fmla="*/ 813441 w 1696111"/>
              <a:gd name="connsiteY18" fmla="*/ 190380 h 242302"/>
              <a:gd name="connsiteX19" fmla="*/ 481719 w 1696111"/>
              <a:gd name="connsiteY19" fmla="*/ 210572 h 242302"/>
              <a:gd name="connsiteX20" fmla="*/ 239417 w 1696111"/>
              <a:gd name="connsiteY20" fmla="*/ 227879 h 242302"/>
              <a:gd name="connsiteX21" fmla="*/ 17308 w 1696111"/>
              <a:gd name="connsiteY21" fmla="*/ 242302 h 242302"/>
              <a:gd name="connsiteX22" fmla="*/ 0 w 1696111"/>
              <a:gd name="connsiteY22" fmla="*/ 112497 h 242302"/>
              <a:gd name="connsiteX23" fmla="*/ 147112 w 1696111"/>
              <a:gd name="connsiteY23" fmla="*/ 92306 h 24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6111" h="242302">
                <a:moveTo>
                  <a:pt x="147112" y="92306"/>
                </a:moveTo>
                <a:lnTo>
                  <a:pt x="620177" y="46153"/>
                </a:lnTo>
                <a:lnTo>
                  <a:pt x="836518" y="28846"/>
                </a:lnTo>
                <a:lnTo>
                  <a:pt x="1150933" y="8654"/>
                </a:lnTo>
                <a:lnTo>
                  <a:pt x="1416311" y="0"/>
                </a:lnTo>
                <a:lnTo>
                  <a:pt x="1649959" y="2885"/>
                </a:lnTo>
                <a:lnTo>
                  <a:pt x="1661497" y="28846"/>
                </a:lnTo>
                <a:lnTo>
                  <a:pt x="1670151" y="57691"/>
                </a:lnTo>
                <a:lnTo>
                  <a:pt x="1673035" y="77883"/>
                </a:lnTo>
                <a:lnTo>
                  <a:pt x="1687458" y="106728"/>
                </a:lnTo>
                <a:lnTo>
                  <a:pt x="1696111" y="135574"/>
                </a:lnTo>
                <a:lnTo>
                  <a:pt x="1687458" y="158650"/>
                </a:lnTo>
                <a:lnTo>
                  <a:pt x="1670151" y="184611"/>
                </a:lnTo>
                <a:lnTo>
                  <a:pt x="1649959" y="204803"/>
                </a:lnTo>
                <a:lnTo>
                  <a:pt x="1623998" y="216341"/>
                </a:lnTo>
                <a:lnTo>
                  <a:pt x="1549000" y="199034"/>
                </a:lnTo>
                <a:lnTo>
                  <a:pt x="1471117" y="175957"/>
                </a:lnTo>
                <a:lnTo>
                  <a:pt x="1202855" y="175957"/>
                </a:lnTo>
                <a:lnTo>
                  <a:pt x="813441" y="190380"/>
                </a:lnTo>
                <a:lnTo>
                  <a:pt x="481719" y="210572"/>
                </a:lnTo>
                <a:lnTo>
                  <a:pt x="239417" y="227879"/>
                </a:lnTo>
                <a:lnTo>
                  <a:pt x="17308" y="242302"/>
                </a:lnTo>
                <a:lnTo>
                  <a:pt x="0" y="112497"/>
                </a:lnTo>
                <a:lnTo>
                  <a:pt x="147112" y="92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5BEDF4-5B95-44FB-AAC8-F64FD9D4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27" y="1486927"/>
            <a:ext cx="4682134" cy="45297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4281A9D-60EA-4AAF-A4A3-2A8AC13EF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027" y="1475793"/>
            <a:ext cx="46821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DD87A1-2CAD-4DF2-8119-FCB60A9B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164139"/>
            <a:ext cx="46821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0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05F1AD6D-3FBD-4BC0-8B90-BE93270A5C44}"/>
              </a:ext>
            </a:extLst>
          </p:cNvPr>
          <p:cNvSpPr/>
          <p:nvPr/>
        </p:nvSpPr>
        <p:spPr>
          <a:xfrm>
            <a:off x="3975101" y="2241551"/>
            <a:ext cx="415925" cy="1768475"/>
          </a:xfrm>
          <a:custGeom>
            <a:avLst/>
            <a:gdLst>
              <a:gd name="connsiteX0" fmla="*/ 174625 w 415925"/>
              <a:gd name="connsiteY0" fmla="*/ 841375 h 1768475"/>
              <a:gd name="connsiteX1" fmla="*/ 180975 w 415925"/>
              <a:gd name="connsiteY1" fmla="*/ 657225 h 1768475"/>
              <a:gd name="connsiteX2" fmla="*/ 177800 w 415925"/>
              <a:gd name="connsiteY2" fmla="*/ 473075 h 1768475"/>
              <a:gd name="connsiteX3" fmla="*/ 168275 w 415925"/>
              <a:gd name="connsiteY3" fmla="*/ 330200 h 1768475"/>
              <a:gd name="connsiteX4" fmla="*/ 149225 w 415925"/>
              <a:gd name="connsiteY4" fmla="*/ 273050 h 1768475"/>
              <a:gd name="connsiteX5" fmla="*/ 114300 w 415925"/>
              <a:gd name="connsiteY5" fmla="*/ 200025 h 1768475"/>
              <a:gd name="connsiteX6" fmla="*/ 82550 w 415925"/>
              <a:gd name="connsiteY6" fmla="*/ 155575 h 1768475"/>
              <a:gd name="connsiteX7" fmla="*/ 50800 w 415925"/>
              <a:gd name="connsiteY7" fmla="*/ 107950 h 1768475"/>
              <a:gd name="connsiteX8" fmla="*/ 22225 w 415925"/>
              <a:gd name="connsiteY8" fmla="*/ 79375 h 1768475"/>
              <a:gd name="connsiteX9" fmla="*/ 6350 w 415925"/>
              <a:gd name="connsiteY9" fmla="*/ 53975 h 1768475"/>
              <a:gd name="connsiteX10" fmla="*/ 0 w 415925"/>
              <a:gd name="connsiteY10" fmla="*/ 22225 h 1768475"/>
              <a:gd name="connsiteX11" fmla="*/ 9525 w 415925"/>
              <a:gd name="connsiteY11" fmla="*/ 6350 h 1768475"/>
              <a:gd name="connsiteX12" fmla="*/ 38100 w 415925"/>
              <a:gd name="connsiteY12" fmla="*/ 0 h 1768475"/>
              <a:gd name="connsiteX13" fmla="*/ 98425 w 415925"/>
              <a:gd name="connsiteY13" fmla="*/ 19050 h 1768475"/>
              <a:gd name="connsiteX14" fmla="*/ 190500 w 415925"/>
              <a:gd name="connsiteY14" fmla="*/ 73025 h 1768475"/>
              <a:gd name="connsiteX15" fmla="*/ 266700 w 415925"/>
              <a:gd name="connsiteY15" fmla="*/ 123825 h 1768475"/>
              <a:gd name="connsiteX16" fmla="*/ 342900 w 415925"/>
              <a:gd name="connsiteY16" fmla="*/ 187325 h 1768475"/>
              <a:gd name="connsiteX17" fmla="*/ 381000 w 415925"/>
              <a:gd name="connsiteY17" fmla="*/ 231775 h 1768475"/>
              <a:gd name="connsiteX18" fmla="*/ 400050 w 415925"/>
              <a:gd name="connsiteY18" fmla="*/ 266700 h 1768475"/>
              <a:gd name="connsiteX19" fmla="*/ 415925 w 415925"/>
              <a:gd name="connsiteY19" fmla="*/ 317500 h 1768475"/>
              <a:gd name="connsiteX20" fmla="*/ 415925 w 415925"/>
              <a:gd name="connsiteY20" fmla="*/ 390525 h 1768475"/>
              <a:gd name="connsiteX21" fmla="*/ 381000 w 415925"/>
              <a:gd name="connsiteY21" fmla="*/ 638175 h 1768475"/>
              <a:gd name="connsiteX22" fmla="*/ 374650 w 415925"/>
              <a:gd name="connsiteY22" fmla="*/ 736600 h 1768475"/>
              <a:gd name="connsiteX23" fmla="*/ 374650 w 415925"/>
              <a:gd name="connsiteY23" fmla="*/ 1336675 h 1768475"/>
              <a:gd name="connsiteX24" fmla="*/ 374650 w 415925"/>
              <a:gd name="connsiteY24" fmla="*/ 1562100 h 1768475"/>
              <a:gd name="connsiteX25" fmla="*/ 365125 w 415925"/>
              <a:gd name="connsiteY25" fmla="*/ 1635125 h 1768475"/>
              <a:gd name="connsiteX26" fmla="*/ 352425 w 415925"/>
              <a:gd name="connsiteY26" fmla="*/ 1695450 h 1768475"/>
              <a:gd name="connsiteX27" fmla="*/ 330200 w 415925"/>
              <a:gd name="connsiteY27" fmla="*/ 1736725 h 1768475"/>
              <a:gd name="connsiteX28" fmla="*/ 301625 w 415925"/>
              <a:gd name="connsiteY28" fmla="*/ 1758950 h 1768475"/>
              <a:gd name="connsiteX29" fmla="*/ 263525 w 415925"/>
              <a:gd name="connsiteY29" fmla="*/ 1768475 h 1768475"/>
              <a:gd name="connsiteX30" fmla="*/ 234950 w 415925"/>
              <a:gd name="connsiteY30" fmla="*/ 1765300 h 1768475"/>
              <a:gd name="connsiteX31" fmla="*/ 200025 w 415925"/>
              <a:gd name="connsiteY31" fmla="*/ 1743075 h 1768475"/>
              <a:gd name="connsiteX32" fmla="*/ 168275 w 415925"/>
              <a:gd name="connsiteY32" fmla="*/ 1704975 h 1768475"/>
              <a:gd name="connsiteX33" fmla="*/ 142875 w 415925"/>
              <a:gd name="connsiteY33" fmla="*/ 1666875 h 1768475"/>
              <a:gd name="connsiteX34" fmla="*/ 114300 w 415925"/>
              <a:gd name="connsiteY34" fmla="*/ 1600200 h 1768475"/>
              <a:gd name="connsiteX35" fmla="*/ 101600 w 415925"/>
              <a:gd name="connsiteY35" fmla="*/ 1524000 h 1768475"/>
              <a:gd name="connsiteX36" fmla="*/ 114300 w 415925"/>
              <a:gd name="connsiteY36" fmla="*/ 1482725 h 1768475"/>
              <a:gd name="connsiteX37" fmla="*/ 139700 w 415925"/>
              <a:gd name="connsiteY37" fmla="*/ 1298575 h 1768475"/>
              <a:gd name="connsiteX38" fmla="*/ 171450 w 415925"/>
              <a:gd name="connsiteY38" fmla="*/ 930275 h 1768475"/>
              <a:gd name="connsiteX39" fmla="*/ 174625 w 415925"/>
              <a:gd name="connsiteY39" fmla="*/ 841375 h 1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5925" h="1768475">
                <a:moveTo>
                  <a:pt x="174625" y="841375"/>
                </a:moveTo>
                <a:lnTo>
                  <a:pt x="180975" y="657225"/>
                </a:lnTo>
                <a:cubicBezTo>
                  <a:pt x="179917" y="595842"/>
                  <a:pt x="178858" y="534458"/>
                  <a:pt x="177800" y="473075"/>
                </a:cubicBezTo>
                <a:lnTo>
                  <a:pt x="168275" y="330200"/>
                </a:lnTo>
                <a:lnTo>
                  <a:pt x="149225" y="273050"/>
                </a:lnTo>
                <a:lnTo>
                  <a:pt x="114300" y="200025"/>
                </a:lnTo>
                <a:lnTo>
                  <a:pt x="82550" y="155575"/>
                </a:lnTo>
                <a:lnTo>
                  <a:pt x="50800" y="107950"/>
                </a:lnTo>
                <a:lnTo>
                  <a:pt x="22225" y="79375"/>
                </a:lnTo>
                <a:lnTo>
                  <a:pt x="6350" y="53975"/>
                </a:lnTo>
                <a:lnTo>
                  <a:pt x="0" y="22225"/>
                </a:lnTo>
                <a:lnTo>
                  <a:pt x="9525" y="6350"/>
                </a:lnTo>
                <a:lnTo>
                  <a:pt x="38100" y="0"/>
                </a:lnTo>
                <a:lnTo>
                  <a:pt x="98425" y="19050"/>
                </a:lnTo>
                <a:lnTo>
                  <a:pt x="190500" y="73025"/>
                </a:lnTo>
                <a:lnTo>
                  <a:pt x="266700" y="123825"/>
                </a:lnTo>
                <a:lnTo>
                  <a:pt x="342900" y="187325"/>
                </a:lnTo>
                <a:lnTo>
                  <a:pt x="381000" y="231775"/>
                </a:lnTo>
                <a:lnTo>
                  <a:pt x="400050" y="266700"/>
                </a:lnTo>
                <a:lnTo>
                  <a:pt x="415925" y="317500"/>
                </a:lnTo>
                <a:lnTo>
                  <a:pt x="415925" y="390525"/>
                </a:lnTo>
                <a:lnTo>
                  <a:pt x="381000" y="638175"/>
                </a:lnTo>
                <a:lnTo>
                  <a:pt x="374650" y="736600"/>
                </a:lnTo>
                <a:lnTo>
                  <a:pt x="374650" y="1336675"/>
                </a:lnTo>
                <a:lnTo>
                  <a:pt x="374650" y="1562100"/>
                </a:lnTo>
                <a:lnTo>
                  <a:pt x="365125" y="1635125"/>
                </a:lnTo>
                <a:lnTo>
                  <a:pt x="352425" y="1695450"/>
                </a:lnTo>
                <a:lnTo>
                  <a:pt x="330200" y="1736725"/>
                </a:lnTo>
                <a:lnTo>
                  <a:pt x="301625" y="1758950"/>
                </a:lnTo>
                <a:lnTo>
                  <a:pt x="263525" y="1768475"/>
                </a:lnTo>
                <a:lnTo>
                  <a:pt x="234950" y="1765300"/>
                </a:lnTo>
                <a:lnTo>
                  <a:pt x="200025" y="1743075"/>
                </a:lnTo>
                <a:lnTo>
                  <a:pt x="168275" y="1704975"/>
                </a:lnTo>
                <a:lnTo>
                  <a:pt x="142875" y="1666875"/>
                </a:lnTo>
                <a:lnTo>
                  <a:pt x="114300" y="1600200"/>
                </a:lnTo>
                <a:lnTo>
                  <a:pt x="101600" y="1524000"/>
                </a:lnTo>
                <a:lnTo>
                  <a:pt x="114300" y="1482725"/>
                </a:lnTo>
                <a:lnTo>
                  <a:pt x="139700" y="1298575"/>
                </a:lnTo>
                <a:lnTo>
                  <a:pt x="171450" y="930275"/>
                </a:lnTo>
                <a:lnTo>
                  <a:pt x="174625" y="8413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1BE7495-EC33-49DF-B66F-5A3B6CC06CF3}"/>
              </a:ext>
            </a:extLst>
          </p:cNvPr>
          <p:cNvSpPr/>
          <p:nvPr/>
        </p:nvSpPr>
        <p:spPr>
          <a:xfrm>
            <a:off x="4067175" y="1747839"/>
            <a:ext cx="1085850" cy="3894137"/>
          </a:xfrm>
          <a:custGeom>
            <a:avLst/>
            <a:gdLst>
              <a:gd name="connsiteX0" fmla="*/ 758651 w 1085222"/>
              <a:gd name="connsiteY0" fmla="*/ 1316334 h 3893736"/>
              <a:gd name="connsiteX1" fmla="*/ 773723 w 1085222"/>
              <a:gd name="connsiteY1" fmla="*/ 823965 h 3893736"/>
              <a:gd name="connsiteX2" fmla="*/ 773723 w 1085222"/>
              <a:gd name="connsiteY2" fmla="*/ 422031 h 3893736"/>
              <a:gd name="connsiteX3" fmla="*/ 768699 w 1085222"/>
              <a:gd name="connsiteY3" fmla="*/ 291402 h 3893736"/>
              <a:gd name="connsiteX4" fmla="*/ 753627 w 1085222"/>
              <a:gd name="connsiteY4" fmla="*/ 241161 h 3893736"/>
              <a:gd name="connsiteX5" fmla="*/ 718457 w 1085222"/>
              <a:gd name="connsiteY5" fmla="*/ 190919 h 3893736"/>
              <a:gd name="connsiteX6" fmla="*/ 678264 w 1085222"/>
              <a:gd name="connsiteY6" fmla="*/ 145701 h 3893736"/>
              <a:gd name="connsiteX7" fmla="*/ 628022 w 1085222"/>
              <a:gd name="connsiteY7" fmla="*/ 105508 h 3893736"/>
              <a:gd name="connsiteX8" fmla="*/ 577781 w 1085222"/>
              <a:gd name="connsiteY8" fmla="*/ 80387 h 3893736"/>
              <a:gd name="connsiteX9" fmla="*/ 557684 w 1085222"/>
              <a:gd name="connsiteY9" fmla="*/ 55266 h 3893736"/>
              <a:gd name="connsiteX10" fmla="*/ 552660 w 1085222"/>
              <a:gd name="connsiteY10" fmla="*/ 25121 h 3893736"/>
              <a:gd name="connsiteX11" fmla="*/ 557684 w 1085222"/>
              <a:gd name="connsiteY11" fmla="*/ 0 h 3893736"/>
              <a:gd name="connsiteX12" fmla="*/ 622998 w 1085222"/>
              <a:gd name="connsiteY12" fmla="*/ 5024 h 3893736"/>
              <a:gd name="connsiteX13" fmla="*/ 778748 w 1085222"/>
              <a:gd name="connsiteY13" fmla="*/ 35169 h 3893736"/>
              <a:gd name="connsiteX14" fmla="*/ 919425 w 1085222"/>
              <a:gd name="connsiteY14" fmla="*/ 100484 h 3893736"/>
              <a:gd name="connsiteX15" fmla="*/ 994787 w 1085222"/>
              <a:gd name="connsiteY15" fmla="*/ 140677 h 3893736"/>
              <a:gd name="connsiteX16" fmla="*/ 1045029 w 1085222"/>
              <a:gd name="connsiteY16" fmla="*/ 185895 h 3893736"/>
              <a:gd name="connsiteX17" fmla="*/ 1070150 w 1085222"/>
              <a:gd name="connsiteY17" fmla="*/ 216040 h 3893736"/>
              <a:gd name="connsiteX18" fmla="*/ 1085222 w 1085222"/>
              <a:gd name="connsiteY18" fmla="*/ 251209 h 3893736"/>
              <a:gd name="connsiteX19" fmla="*/ 1085222 w 1085222"/>
              <a:gd name="connsiteY19" fmla="*/ 291402 h 3893736"/>
              <a:gd name="connsiteX20" fmla="*/ 1065126 w 1085222"/>
              <a:gd name="connsiteY20" fmla="*/ 361741 h 3893736"/>
              <a:gd name="connsiteX21" fmla="*/ 1034981 w 1085222"/>
              <a:gd name="connsiteY21" fmla="*/ 396910 h 3893736"/>
              <a:gd name="connsiteX22" fmla="*/ 1019908 w 1085222"/>
              <a:gd name="connsiteY22" fmla="*/ 442128 h 3893736"/>
              <a:gd name="connsiteX23" fmla="*/ 1019908 w 1085222"/>
              <a:gd name="connsiteY23" fmla="*/ 859134 h 3893736"/>
              <a:gd name="connsiteX24" fmla="*/ 999811 w 1085222"/>
              <a:gd name="connsiteY24" fmla="*/ 1426866 h 3893736"/>
              <a:gd name="connsiteX25" fmla="*/ 964642 w 1085222"/>
              <a:gd name="connsiteY25" fmla="*/ 1914211 h 3893736"/>
              <a:gd name="connsiteX26" fmla="*/ 909376 w 1085222"/>
              <a:gd name="connsiteY26" fmla="*/ 2371411 h 3893736"/>
              <a:gd name="connsiteX27" fmla="*/ 834014 w 1085222"/>
              <a:gd name="connsiteY27" fmla="*/ 2692958 h 3893736"/>
              <a:gd name="connsiteX28" fmla="*/ 738554 w 1085222"/>
              <a:gd name="connsiteY28" fmla="*/ 2949191 h 3893736"/>
              <a:gd name="connsiteX29" fmla="*/ 628022 w 1085222"/>
              <a:gd name="connsiteY29" fmla="*/ 3160207 h 3893736"/>
              <a:gd name="connsiteX30" fmla="*/ 442128 w 1085222"/>
              <a:gd name="connsiteY30" fmla="*/ 3456633 h 3893736"/>
              <a:gd name="connsiteX31" fmla="*/ 185895 w 1085222"/>
              <a:gd name="connsiteY31" fmla="*/ 3768132 h 3893736"/>
              <a:gd name="connsiteX32" fmla="*/ 80387 w 1085222"/>
              <a:gd name="connsiteY32" fmla="*/ 3873640 h 3893736"/>
              <a:gd name="connsiteX33" fmla="*/ 40194 w 1085222"/>
              <a:gd name="connsiteY33" fmla="*/ 3893736 h 3893736"/>
              <a:gd name="connsiteX34" fmla="*/ 10049 w 1085222"/>
              <a:gd name="connsiteY34" fmla="*/ 3893736 h 3893736"/>
              <a:gd name="connsiteX35" fmla="*/ 0 w 1085222"/>
              <a:gd name="connsiteY35" fmla="*/ 3873640 h 3893736"/>
              <a:gd name="connsiteX36" fmla="*/ 35170 w 1085222"/>
              <a:gd name="connsiteY36" fmla="*/ 3818374 h 3893736"/>
              <a:gd name="connsiteX37" fmla="*/ 150726 w 1085222"/>
              <a:gd name="connsiteY37" fmla="*/ 3672673 h 3893736"/>
              <a:gd name="connsiteX38" fmla="*/ 291403 w 1085222"/>
              <a:gd name="connsiteY38" fmla="*/ 3441561 h 3893736"/>
              <a:gd name="connsiteX39" fmla="*/ 447152 w 1085222"/>
              <a:gd name="connsiteY39" fmla="*/ 3135086 h 3893736"/>
              <a:gd name="connsiteX40" fmla="*/ 542611 w 1085222"/>
              <a:gd name="connsiteY40" fmla="*/ 2868805 h 3893736"/>
              <a:gd name="connsiteX41" fmla="*/ 622998 w 1085222"/>
              <a:gd name="connsiteY41" fmla="*/ 2602523 h 3893736"/>
              <a:gd name="connsiteX42" fmla="*/ 668216 w 1085222"/>
              <a:gd name="connsiteY42" fmla="*/ 2366387 h 3893736"/>
              <a:gd name="connsiteX43" fmla="*/ 723482 w 1085222"/>
              <a:gd name="connsiteY43" fmla="*/ 1894114 h 3893736"/>
              <a:gd name="connsiteX44" fmla="*/ 758651 w 1085222"/>
              <a:gd name="connsiteY44" fmla="*/ 1316334 h 38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5222" h="3893736">
                <a:moveTo>
                  <a:pt x="758651" y="1316334"/>
                </a:moveTo>
                <a:lnTo>
                  <a:pt x="773723" y="823965"/>
                </a:lnTo>
                <a:lnTo>
                  <a:pt x="773723" y="422031"/>
                </a:lnTo>
                <a:lnTo>
                  <a:pt x="768699" y="291402"/>
                </a:lnTo>
                <a:lnTo>
                  <a:pt x="753627" y="241161"/>
                </a:lnTo>
                <a:lnTo>
                  <a:pt x="718457" y="190919"/>
                </a:lnTo>
                <a:lnTo>
                  <a:pt x="678264" y="145701"/>
                </a:lnTo>
                <a:lnTo>
                  <a:pt x="628022" y="105508"/>
                </a:lnTo>
                <a:lnTo>
                  <a:pt x="577781" y="80387"/>
                </a:lnTo>
                <a:lnTo>
                  <a:pt x="557684" y="55266"/>
                </a:lnTo>
                <a:lnTo>
                  <a:pt x="552660" y="25121"/>
                </a:lnTo>
                <a:lnTo>
                  <a:pt x="557684" y="0"/>
                </a:lnTo>
                <a:lnTo>
                  <a:pt x="622998" y="5024"/>
                </a:lnTo>
                <a:lnTo>
                  <a:pt x="778748" y="35169"/>
                </a:lnTo>
                <a:lnTo>
                  <a:pt x="919425" y="100484"/>
                </a:lnTo>
                <a:lnTo>
                  <a:pt x="994787" y="140677"/>
                </a:lnTo>
                <a:lnTo>
                  <a:pt x="1045029" y="185895"/>
                </a:lnTo>
                <a:lnTo>
                  <a:pt x="1070150" y="216040"/>
                </a:lnTo>
                <a:lnTo>
                  <a:pt x="1085222" y="251209"/>
                </a:lnTo>
                <a:lnTo>
                  <a:pt x="1085222" y="291402"/>
                </a:lnTo>
                <a:lnTo>
                  <a:pt x="1065126" y="361741"/>
                </a:lnTo>
                <a:lnTo>
                  <a:pt x="1034981" y="396910"/>
                </a:lnTo>
                <a:lnTo>
                  <a:pt x="1019908" y="442128"/>
                </a:lnTo>
                <a:lnTo>
                  <a:pt x="1019908" y="859134"/>
                </a:lnTo>
                <a:lnTo>
                  <a:pt x="999811" y="1426866"/>
                </a:lnTo>
                <a:lnTo>
                  <a:pt x="964642" y="1914211"/>
                </a:lnTo>
                <a:lnTo>
                  <a:pt x="909376" y="2371411"/>
                </a:lnTo>
                <a:lnTo>
                  <a:pt x="834014" y="2692958"/>
                </a:lnTo>
                <a:lnTo>
                  <a:pt x="738554" y="2949191"/>
                </a:lnTo>
                <a:lnTo>
                  <a:pt x="628022" y="3160207"/>
                </a:lnTo>
                <a:lnTo>
                  <a:pt x="442128" y="3456633"/>
                </a:lnTo>
                <a:lnTo>
                  <a:pt x="185895" y="3768132"/>
                </a:lnTo>
                <a:lnTo>
                  <a:pt x="80387" y="3873640"/>
                </a:lnTo>
                <a:lnTo>
                  <a:pt x="40194" y="3893736"/>
                </a:lnTo>
                <a:lnTo>
                  <a:pt x="10049" y="3893736"/>
                </a:lnTo>
                <a:lnTo>
                  <a:pt x="0" y="3873640"/>
                </a:lnTo>
                <a:lnTo>
                  <a:pt x="35170" y="3818374"/>
                </a:lnTo>
                <a:lnTo>
                  <a:pt x="150726" y="3672673"/>
                </a:lnTo>
                <a:lnTo>
                  <a:pt x="291403" y="3441561"/>
                </a:lnTo>
                <a:lnTo>
                  <a:pt x="447152" y="3135086"/>
                </a:lnTo>
                <a:lnTo>
                  <a:pt x="542611" y="2868805"/>
                </a:lnTo>
                <a:lnTo>
                  <a:pt x="622998" y="2602523"/>
                </a:lnTo>
                <a:lnTo>
                  <a:pt x="668216" y="2366387"/>
                </a:lnTo>
                <a:lnTo>
                  <a:pt x="723482" y="1894114"/>
                </a:lnTo>
                <a:lnTo>
                  <a:pt x="758651" y="131633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BA126A33-4B04-41E9-9D24-B764DB0BDD30}"/>
              </a:ext>
            </a:extLst>
          </p:cNvPr>
          <p:cNvSpPr/>
          <p:nvPr/>
        </p:nvSpPr>
        <p:spPr>
          <a:xfrm>
            <a:off x="5597526" y="1619251"/>
            <a:ext cx="2187575" cy="1343025"/>
          </a:xfrm>
          <a:custGeom>
            <a:avLst/>
            <a:gdLst>
              <a:gd name="connsiteX0" fmla="*/ 523875 w 2187575"/>
              <a:gd name="connsiteY0" fmla="*/ 200025 h 1343025"/>
              <a:gd name="connsiteX1" fmla="*/ 415925 w 2187575"/>
              <a:gd name="connsiteY1" fmla="*/ 203200 h 1343025"/>
              <a:gd name="connsiteX2" fmla="*/ 327025 w 2187575"/>
              <a:gd name="connsiteY2" fmla="*/ 209550 h 1343025"/>
              <a:gd name="connsiteX3" fmla="*/ 234950 w 2187575"/>
              <a:gd name="connsiteY3" fmla="*/ 200025 h 1343025"/>
              <a:gd name="connsiteX4" fmla="*/ 136525 w 2187575"/>
              <a:gd name="connsiteY4" fmla="*/ 184150 h 1343025"/>
              <a:gd name="connsiteX5" fmla="*/ 73025 w 2187575"/>
              <a:gd name="connsiteY5" fmla="*/ 161925 h 1343025"/>
              <a:gd name="connsiteX6" fmla="*/ 34925 w 2187575"/>
              <a:gd name="connsiteY6" fmla="*/ 130175 h 1343025"/>
              <a:gd name="connsiteX7" fmla="*/ 9525 w 2187575"/>
              <a:gd name="connsiteY7" fmla="*/ 120650 h 1343025"/>
              <a:gd name="connsiteX8" fmla="*/ 0 w 2187575"/>
              <a:gd name="connsiteY8" fmla="*/ 146050 h 1343025"/>
              <a:gd name="connsiteX9" fmla="*/ 9525 w 2187575"/>
              <a:gd name="connsiteY9" fmla="*/ 171450 h 1343025"/>
              <a:gd name="connsiteX10" fmla="*/ 38100 w 2187575"/>
              <a:gd name="connsiteY10" fmla="*/ 206375 h 1343025"/>
              <a:gd name="connsiteX11" fmla="*/ 85725 w 2187575"/>
              <a:gd name="connsiteY11" fmla="*/ 257175 h 1343025"/>
              <a:gd name="connsiteX12" fmla="*/ 168275 w 2187575"/>
              <a:gd name="connsiteY12" fmla="*/ 304800 h 1343025"/>
              <a:gd name="connsiteX13" fmla="*/ 257175 w 2187575"/>
              <a:gd name="connsiteY13" fmla="*/ 349250 h 1343025"/>
              <a:gd name="connsiteX14" fmla="*/ 342900 w 2187575"/>
              <a:gd name="connsiteY14" fmla="*/ 384175 h 1343025"/>
              <a:gd name="connsiteX15" fmla="*/ 403225 w 2187575"/>
              <a:gd name="connsiteY15" fmla="*/ 400050 h 1343025"/>
              <a:gd name="connsiteX16" fmla="*/ 422275 w 2187575"/>
              <a:gd name="connsiteY16" fmla="*/ 400050 h 1343025"/>
              <a:gd name="connsiteX17" fmla="*/ 488950 w 2187575"/>
              <a:gd name="connsiteY17" fmla="*/ 384175 h 1343025"/>
              <a:gd name="connsiteX18" fmla="*/ 736600 w 2187575"/>
              <a:gd name="connsiteY18" fmla="*/ 336550 h 1343025"/>
              <a:gd name="connsiteX19" fmla="*/ 1003300 w 2187575"/>
              <a:gd name="connsiteY19" fmla="*/ 288925 h 1343025"/>
              <a:gd name="connsiteX20" fmla="*/ 1117600 w 2187575"/>
              <a:gd name="connsiteY20" fmla="*/ 266700 h 1343025"/>
              <a:gd name="connsiteX21" fmla="*/ 1317625 w 2187575"/>
              <a:gd name="connsiteY21" fmla="*/ 241300 h 1343025"/>
              <a:gd name="connsiteX22" fmla="*/ 1457325 w 2187575"/>
              <a:gd name="connsiteY22" fmla="*/ 231775 h 1343025"/>
              <a:gd name="connsiteX23" fmla="*/ 1647825 w 2187575"/>
              <a:gd name="connsiteY23" fmla="*/ 225425 h 1343025"/>
              <a:gd name="connsiteX24" fmla="*/ 1708150 w 2187575"/>
              <a:gd name="connsiteY24" fmla="*/ 228600 h 1343025"/>
              <a:gd name="connsiteX25" fmla="*/ 1739900 w 2187575"/>
              <a:gd name="connsiteY25" fmla="*/ 234950 h 1343025"/>
              <a:gd name="connsiteX26" fmla="*/ 1762125 w 2187575"/>
              <a:gd name="connsiteY26" fmla="*/ 241300 h 1343025"/>
              <a:gd name="connsiteX27" fmla="*/ 1771650 w 2187575"/>
              <a:gd name="connsiteY27" fmla="*/ 257175 h 1343025"/>
              <a:gd name="connsiteX28" fmla="*/ 1781175 w 2187575"/>
              <a:gd name="connsiteY28" fmla="*/ 276225 h 1343025"/>
              <a:gd name="connsiteX29" fmla="*/ 1787525 w 2187575"/>
              <a:gd name="connsiteY29" fmla="*/ 311150 h 1343025"/>
              <a:gd name="connsiteX30" fmla="*/ 1765300 w 2187575"/>
              <a:gd name="connsiteY30" fmla="*/ 612775 h 1343025"/>
              <a:gd name="connsiteX31" fmla="*/ 1762125 w 2187575"/>
              <a:gd name="connsiteY31" fmla="*/ 714375 h 1343025"/>
              <a:gd name="connsiteX32" fmla="*/ 1692275 w 2187575"/>
              <a:gd name="connsiteY32" fmla="*/ 1101725 h 1343025"/>
              <a:gd name="connsiteX33" fmla="*/ 1657350 w 2187575"/>
              <a:gd name="connsiteY33" fmla="*/ 1228725 h 1343025"/>
              <a:gd name="connsiteX34" fmla="*/ 1704975 w 2187575"/>
              <a:gd name="connsiteY34" fmla="*/ 1282700 h 1343025"/>
              <a:gd name="connsiteX35" fmla="*/ 1765300 w 2187575"/>
              <a:gd name="connsiteY35" fmla="*/ 1327150 h 1343025"/>
              <a:gd name="connsiteX36" fmla="*/ 1806575 w 2187575"/>
              <a:gd name="connsiteY36" fmla="*/ 1343025 h 1343025"/>
              <a:gd name="connsiteX37" fmla="*/ 1847850 w 2187575"/>
              <a:gd name="connsiteY37" fmla="*/ 1336675 h 1343025"/>
              <a:gd name="connsiteX38" fmla="*/ 1876425 w 2187575"/>
              <a:gd name="connsiteY38" fmla="*/ 1317625 h 1343025"/>
              <a:gd name="connsiteX39" fmla="*/ 1898650 w 2187575"/>
              <a:gd name="connsiteY39" fmla="*/ 1254125 h 1343025"/>
              <a:gd name="connsiteX40" fmla="*/ 1943100 w 2187575"/>
              <a:gd name="connsiteY40" fmla="*/ 1108075 h 1343025"/>
              <a:gd name="connsiteX41" fmla="*/ 2006600 w 2187575"/>
              <a:gd name="connsiteY41" fmla="*/ 863600 h 1343025"/>
              <a:gd name="connsiteX42" fmla="*/ 2082800 w 2187575"/>
              <a:gd name="connsiteY42" fmla="*/ 495300 h 1343025"/>
              <a:gd name="connsiteX43" fmla="*/ 2098675 w 2187575"/>
              <a:gd name="connsiteY43" fmla="*/ 400050 h 1343025"/>
              <a:gd name="connsiteX44" fmla="*/ 2111375 w 2187575"/>
              <a:gd name="connsiteY44" fmla="*/ 390525 h 1343025"/>
              <a:gd name="connsiteX45" fmla="*/ 2155825 w 2187575"/>
              <a:gd name="connsiteY45" fmla="*/ 342900 h 1343025"/>
              <a:gd name="connsiteX46" fmla="*/ 2178050 w 2187575"/>
              <a:gd name="connsiteY46" fmla="*/ 307975 h 1343025"/>
              <a:gd name="connsiteX47" fmla="*/ 2187575 w 2187575"/>
              <a:gd name="connsiteY47" fmla="*/ 273050 h 1343025"/>
              <a:gd name="connsiteX48" fmla="*/ 2187575 w 2187575"/>
              <a:gd name="connsiteY48" fmla="*/ 260350 h 1343025"/>
              <a:gd name="connsiteX49" fmla="*/ 2178050 w 2187575"/>
              <a:gd name="connsiteY49" fmla="*/ 234950 h 1343025"/>
              <a:gd name="connsiteX50" fmla="*/ 2117725 w 2187575"/>
              <a:gd name="connsiteY50" fmla="*/ 171450 h 1343025"/>
              <a:gd name="connsiteX51" fmla="*/ 2000250 w 2187575"/>
              <a:gd name="connsiteY51" fmla="*/ 92075 h 1343025"/>
              <a:gd name="connsiteX52" fmla="*/ 1905000 w 2187575"/>
              <a:gd name="connsiteY52" fmla="*/ 38100 h 1343025"/>
              <a:gd name="connsiteX53" fmla="*/ 1838325 w 2187575"/>
              <a:gd name="connsiteY53" fmla="*/ 12700 h 1343025"/>
              <a:gd name="connsiteX54" fmla="*/ 1781175 w 2187575"/>
              <a:gd name="connsiteY54" fmla="*/ 0 h 1343025"/>
              <a:gd name="connsiteX55" fmla="*/ 1749425 w 2187575"/>
              <a:gd name="connsiteY55" fmla="*/ 6350 h 1343025"/>
              <a:gd name="connsiteX56" fmla="*/ 1616075 w 2187575"/>
              <a:gd name="connsiteY56" fmla="*/ 47625 h 1343025"/>
              <a:gd name="connsiteX57" fmla="*/ 1549400 w 2187575"/>
              <a:gd name="connsiteY57" fmla="*/ 73025 h 1343025"/>
              <a:gd name="connsiteX58" fmla="*/ 1327150 w 2187575"/>
              <a:gd name="connsiteY58" fmla="*/ 92075 h 1343025"/>
              <a:gd name="connsiteX59" fmla="*/ 936625 w 2187575"/>
              <a:gd name="connsiteY59" fmla="*/ 142875 h 1343025"/>
              <a:gd name="connsiteX60" fmla="*/ 781050 w 2187575"/>
              <a:gd name="connsiteY60" fmla="*/ 171450 h 1343025"/>
              <a:gd name="connsiteX61" fmla="*/ 609600 w 2187575"/>
              <a:gd name="connsiteY61" fmla="*/ 193675 h 1343025"/>
              <a:gd name="connsiteX62" fmla="*/ 523875 w 2187575"/>
              <a:gd name="connsiteY62" fmla="*/ 200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87575" h="1343025">
                <a:moveTo>
                  <a:pt x="523875" y="200025"/>
                </a:moveTo>
                <a:lnTo>
                  <a:pt x="415925" y="203200"/>
                </a:lnTo>
                <a:lnTo>
                  <a:pt x="327025" y="209550"/>
                </a:lnTo>
                <a:lnTo>
                  <a:pt x="234950" y="200025"/>
                </a:lnTo>
                <a:lnTo>
                  <a:pt x="136525" y="184150"/>
                </a:lnTo>
                <a:lnTo>
                  <a:pt x="73025" y="161925"/>
                </a:lnTo>
                <a:lnTo>
                  <a:pt x="34925" y="130175"/>
                </a:lnTo>
                <a:lnTo>
                  <a:pt x="9525" y="120650"/>
                </a:lnTo>
                <a:lnTo>
                  <a:pt x="0" y="146050"/>
                </a:lnTo>
                <a:lnTo>
                  <a:pt x="9525" y="171450"/>
                </a:lnTo>
                <a:lnTo>
                  <a:pt x="38100" y="206375"/>
                </a:lnTo>
                <a:lnTo>
                  <a:pt x="85725" y="257175"/>
                </a:lnTo>
                <a:lnTo>
                  <a:pt x="168275" y="304800"/>
                </a:lnTo>
                <a:lnTo>
                  <a:pt x="257175" y="349250"/>
                </a:lnTo>
                <a:lnTo>
                  <a:pt x="342900" y="384175"/>
                </a:lnTo>
                <a:lnTo>
                  <a:pt x="403225" y="400050"/>
                </a:lnTo>
                <a:lnTo>
                  <a:pt x="422275" y="400050"/>
                </a:lnTo>
                <a:lnTo>
                  <a:pt x="488950" y="384175"/>
                </a:lnTo>
                <a:lnTo>
                  <a:pt x="736600" y="336550"/>
                </a:lnTo>
                <a:lnTo>
                  <a:pt x="1003300" y="288925"/>
                </a:lnTo>
                <a:lnTo>
                  <a:pt x="1117600" y="266700"/>
                </a:lnTo>
                <a:lnTo>
                  <a:pt x="1317625" y="241300"/>
                </a:lnTo>
                <a:lnTo>
                  <a:pt x="1457325" y="231775"/>
                </a:lnTo>
                <a:lnTo>
                  <a:pt x="1647825" y="225425"/>
                </a:lnTo>
                <a:lnTo>
                  <a:pt x="1708150" y="228600"/>
                </a:lnTo>
                <a:lnTo>
                  <a:pt x="1739900" y="234950"/>
                </a:lnTo>
                <a:lnTo>
                  <a:pt x="1762125" y="241300"/>
                </a:lnTo>
                <a:lnTo>
                  <a:pt x="1771650" y="257175"/>
                </a:lnTo>
                <a:lnTo>
                  <a:pt x="1781175" y="276225"/>
                </a:lnTo>
                <a:lnTo>
                  <a:pt x="1787525" y="311150"/>
                </a:lnTo>
                <a:lnTo>
                  <a:pt x="1765300" y="612775"/>
                </a:lnTo>
                <a:cubicBezTo>
                  <a:pt x="1764242" y="646642"/>
                  <a:pt x="1763183" y="680508"/>
                  <a:pt x="1762125" y="714375"/>
                </a:cubicBezTo>
                <a:lnTo>
                  <a:pt x="1692275" y="1101725"/>
                </a:lnTo>
                <a:lnTo>
                  <a:pt x="1657350" y="1228725"/>
                </a:lnTo>
                <a:lnTo>
                  <a:pt x="1704975" y="1282700"/>
                </a:lnTo>
                <a:lnTo>
                  <a:pt x="1765300" y="1327150"/>
                </a:lnTo>
                <a:lnTo>
                  <a:pt x="1806575" y="1343025"/>
                </a:lnTo>
                <a:lnTo>
                  <a:pt x="1847850" y="1336675"/>
                </a:lnTo>
                <a:lnTo>
                  <a:pt x="1876425" y="1317625"/>
                </a:lnTo>
                <a:lnTo>
                  <a:pt x="1898650" y="1254125"/>
                </a:lnTo>
                <a:lnTo>
                  <a:pt x="1943100" y="1108075"/>
                </a:lnTo>
                <a:lnTo>
                  <a:pt x="2006600" y="863600"/>
                </a:lnTo>
                <a:lnTo>
                  <a:pt x="2082800" y="495300"/>
                </a:lnTo>
                <a:lnTo>
                  <a:pt x="2098675" y="400050"/>
                </a:lnTo>
                <a:lnTo>
                  <a:pt x="2111375" y="390525"/>
                </a:lnTo>
                <a:lnTo>
                  <a:pt x="2155825" y="342900"/>
                </a:lnTo>
                <a:lnTo>
                  <a:pt x="2178050" y="307975"/>
                </a:lnTo>
                <a:lnTo>
                  <a:pt x="2187575" y="273050"/>
                </a:lnTo>
                <a:lnTo>
                  <a:pt x="2187575" y="260350"/>
                </a:lnTo>
                <a:lnTo>
                  <a:pt x="2178050" y="234950"/>
                </a:lnTo>
                <a:lnTo>
                  <a:pt x="2117725" y="171450"/>
                </a:lnTo>
                <a:lnTo>
                  <a:pt x="2000250" y="92075"/>
                </a:lnTo>
                <a:lnTo>
                  <a:pt x="1905000" y="38100"/>
                </a:lnTo>
                <a:lnTo>
                  <a:pt x="1838325" y="12700"/>
                </a:lnTo>
                <a:lnTo>
                  <a:pt x="1781175" y="0"/>
                </a:lnTo>
                <a:lnTo>
                  <a:pt x="1749425" y="6350"/>
                </a:lnTo>
                <a:lnTo>
                  <a:pt x="1616075" y="47625"/>
                </a:lnTo>
                <a:lnTo>
                  <a:pt x="1549400" y="73025"/>
                </a:lnTo>
                <a:lnTo>
                  <a:pt x="1327150" y="92075"/>
                </a:lnTo>
                <a:lnTo>
                  <a:pt x="936625" y="142875"/>
                </a:lnTo>
                <a:lnTo>
                  <a:pt x="781050" y="171450"/>
                </a:lnTo>
                <a:lnTo>
                  <a:pt x="609600" y="193675"/>
                </a:lnTo>
                <a:lnTo>
                  <a:pt x="523875" y="2000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9A37E2B9-56ED-4CA6-8DB8-62C7D6EC0B38}"/>
              </a:ext>
            </a:extLst>
          </p:cNvPr>
          <p:cNvSpPr/>
          <p:nvPr/>
        </p:nvSpPr>
        <p:spPr>
          <a:xfrm>
            <a:off x="5213351" y="3213100"/>
            <a:ext cx="327025" cy="977900"/>
          </a:xfrm>
          <a:custGeom>
            <a:avLst/>
            <a:gdLst>
              <a:gd name="connsiteX0" fmla="*/ 180975 w 327025"/>
              <a:gd name="connsiteY0" fmla="*/ 228600 h 977900"/>
              <a:gd name="connsiteX1" fmla="*/ 158750 w 327025"/>
              <a:gd name="connsiteY1" fmla="*/ 333375 h 977900"/>
              <a:gd name="connsiteX2" fmla="*/ 127000 w 327025"/>
              <a:gd name="connsiteY2" fmla="*/ 428625 h 977900"/>
              <a:gd name="connsiteX3" fmla="*/ 82550 w 327025"/>
              <a:gd name="connsiteY3" fmla="*/ 498475 h 977900"/>
              <a:gd name="connsiteX4" fmla="*/ 19050 w 327025"/>
              <a:gd name="connsiteY4" fmla="*/ 565150 h 977900"/>
              <a:gd name="connsiteX5" fmla="*/ 6350 w 327025"/>
              <a:gd name="connsiteY5" fmla="*/ 660400 h 977900"/>
              <a:gd name="connsiteX6" fmla="*/ 0 w 327025"/>
              <a:gd name="connsiteY6" fmla="*/ 771525 h 977900"/>
              <a:gd name="connsiteX7" fmla="*/ 3175 w 327025"/>
              <a:gd name="connsiteY7" fmla="*/ 825500 h 977900"/>
              <a:gd name="connsiteX8" fmla="*/ 15875 w 327025"/>
              <a:gd name="connsiteY8" fmla="*/ 895350 h 977900"/>
              <a:gd name="connsiteX9" fmla="*/ 34925 w 327025"/>
              <a:gd name="connsiteY9" fmla="*/ 946150 h 977900"/>
              <a:gd name="connsiteX10" fmla="*/ 53975 w 327025"/>
              <a:gd name="connsiteY10" fmla="*/ 965200 h 977900"/>
              <a:gd name="connsiteX11" fmla="*/ 82550 w 327025"/>
              <a:gd name="connsiteY11" fmla="*/ 977900 h 977900"/>
              <a:gd name="connsiteX12" fmla="*/ 120650 w 327025"/>
              <a:gd name="connsiteY12" fmla="*/ 977900 h 977900"/>
              <a:gd name="connsiteX13" fmla="*/ 155575 w 327025"/>
              <a:gd name="connsiteY13" fmla="*/ 962025 h 977900"/>
              <a:gd name="connsiteX14" fmla="*/ 193675 w 327025"/>
              <a:gd name="connsiteY14" fmla="*/ 927100 h 977900"/>
              <a:gd name="connsiteX15" fmla="*/ 219075 w 327025"/>
              <a:gd name="connsiteY15" fmla="*/ 889000 h 977900"/>
              <a:gd name="connsiteX16" fmla="*/ 254000 w 327025"/>
              <a:gd name="connsiteY16" fmla="*/ 815975 h 977900"/>
              <a:gd name="connsiteX17" fmla="*/ 279400 w 327025"/>
              <a:gd name="connsiteY17" fmla="*/ 717550 h 977900"/>
              <a:gd name="connsiteX18" fmla="*/ 301625 w 327025"/>
              <a:gd name="connsiteY18" fmla="*/ 584200 h 977900"/>
              <a:gd name="connsiteX19" fmla="*/ 320675 w 327025"/>
              <a:gd name="connsiteY19" fmla="*/ 479425 h 977900"/>
              <a:gd name="connsiteX20" fmla="*/ 327025 w 327025"/>
              <a:gd name="connsiteY20" fmla="*/ 406400 h 977900"/>
              <a:gd name="connsiteX21" fmla="*/ 320675 w 327025"/>
              <a:gd name="connsiteY21" fmla="*/ 250825 h 977900"/>
              <a:gd name="connsiteX22" fmla="*/ 295275 w 327025"/>
              <a:gd name="connsiteY22" fmla="*/ 101600 h 977900"/>
              <a:gd name="connsiteX23" fmla="*/ 279400 w 327025"/>
              <a:gd name="connsiteY23" fmla="*/ 12700 h 977900"/>
              <a:gd name="connsiteX24" fmla="*/ 269875 w 327025"/>
              <a:gd name="connsiteY24" fmla="*/ 0 h 977900"/>
              <a:gd name="connsiteX25" fmla="*/ 234950 w 327025"/>
              <a:gd name="connsiteY25" fmla="*/ 9525 h 977900"/>
              <a:gd name="connsiteX26" fmla="*/ 209550 w 327025"/>
              <a:gd name="connsiteY26" fmla="*/ 34925 h 977900"/>
              <a:gd name="connsiteX27" fmla="*/ 203200 w 327025"/>
              <a:gd name="connsiteY27" fmla="*/ 66675 h 977900"/>
              <a:gd name="connsiteX28" fmla="*/ 180975 w 327025"/>
              <a:gd name="connsiteY28" fmla="*/ 2286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7025" h="977900">
                <a:moveTo>
                  <a:pt x="180975" y="228600"/>
                </a:moveTo>
                <a:lnTo>
                  <a:pt x="158750" y="333375"/>
                </a:lnTo>
                <a:lnTo>
                  <a:pt x="127000" y="428625"/>
                </a:lnTo>
                <a:lnTo>
                  <a:pt x="82550" y="498475"/>
                </a:lnTo>
                <a:lnTo>
                  <a:pt x="19050" y="565150"/>
                </a:lnTo>
                <a:lnTo>
                  <a:pt x="6350" y="660400"/>
                </a:lnTo>
                <a:lnTo>
                  <a:pt x="0" y="771525"/>
                </a:lnTo>
                <a:lnTo>
                  <a:pt x="3175" y="825500"/>
                </a:lnTo>
                <a:lnTo>
                  <a:pt x="15875" y="895350"/>
                </a:lnTo>
                <a:lnTo>
                  <a:pt x="34925" y="946150"/>
                </a:lnTo>
                <a:lnTo>
                  <a:pt x="53975" y="965200"/>
                </a:lnTo>
                <a:lnTo>
                  <a:pt x="82550" y="977900"/>
                </a:lnTo>
                <a:lnTo>
                  <a:pt x="120650" y="977900"/>
                </a:lnTo>
                <a:lnTo>
                  <a:pt x="155575" y="962025"/>
                </a:lnTo>
                <a:lnTo>
                  <a:pt x="193675" y="927100"/>
                </a:lnTo>
                <a:lnTo>
                  <a:pt x="219075" y="889000"/>
                </a:lnTo>
                <a:lnTo>
                  <a:pt x="254000" y="815975"/>
                </a:lnTo>
                <a:lnTo>
                  <a:pt x="279400" y="717550"/>
                </a:lnTo>
                <a:lnTo>
                  <a:pt x="301625" y="584200"/>
                </a:lnTo>
                <a:lnTo>
                  <a:pt x="320675" y="479425"/>
                </a:lnTo>
                <a:lnTo>
                  <a:pt x="327025" y="406400"/>
                </a:lnTo>
                <a:lnTo>
                  <a:pt x="320675" y="250825"/>
                </a:lnTo>
                <a:lnTo>
                  <a:pt x="295275" y="101600"/>
                </a:lnTo>
                <a:lnTo>
                  <a:pt x="279400" y="12700"/>
                </a:lnTo>
                <a:lnTo>
                  <a:pt x="269875" y="0"/>
                </a:lnTo>
                <a:lnTo>
                  <a:pt x="234950" y="9525"/>
                </a:lnTo>
                <a:lnTo>
                  <a:pt x="209550" y="34925"/>
                </a:lnTo>
                <a:lnTo>
                  <a:pt x="203200" y="66675"/>
                </a:lnTo>
                <a:lnTo>
                  <a:pt x="1809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8EA919CB-4B5C-48E3-BE94-91C095EECC71}"/>
              </a:ext>
            </a:extLst>
          </p:cNvPr>
          <p:cNvSpPr/>
          <p:nvPr/>
        </p:nvSpPr>
        <p:spPr>
          <a:xfrm>
            <a:off x="5749925" y="3889376"/>
            <a:ext cx="279400" cy="1304925"/>
          </a:xfrm>
          <a:custGeom>
            <a:avLst/>
            <a:gdLst>
              <a:gd name="connsiteX0" fmla="*/ 260350 w 279400"/>
              <a:gd name="connsiteY0" fmla="*/ 473075 h 1304925"/>
              <a:gd name="connsiteX1" fmla="*/ 273050 w 279400"/>
              <a:gd name="connsiteY1" fmla="*/ 285750 h 1304925"/>
              <a:gd name="connsiteX2" fmla="*/ 279400 w 279400"/>
              <a:gd name="connsiteY2" fmla="*/ 149225 h 1304925"/>
              <a:gd name="connsiteX3" fmla="*/ 238125 w 279400"/>
              <a:gd name="connsiteY3" fmla="*/ 111125 h 1304925"/>
              <a:gd name="connsiteX4" fmla="*/ 161925 w 279400"/>
              <a:gd name="connsiteY4" fmla="*/ 57150 h 1304925"/>
              <a:gd name="connsiteX5" fmla="*/ 85725 w 279400"/>
              <a:gd name="connsiteY5" fmla="*/ 12700 h 1304925"/>
              <a:gd name="connsiteX6" fmla="*/ 41275 w 279400"/>
              <a:gd name="connsiteY6" fmla="*/ 0 h 1304925"/>
              <a:gd name="connsiteX7" fmla="*/ 12700 w 279400"/>
              <a:gd name="connsiteY7" fmla="*/ 0 h 1304925"/>
              <a:gd name="connsiteX8" fmla="*/ 0 w 279400"/>
              <a:gd name="connsiteY8" fmla="*/ 15875 h 1304925"/>
              <a:gd name="connsiteX9" fmla="*/ 9525 w 279400"/>
              <a:gd name="connsiteY9" fmla="*/ 44450 h 1304925"/>
              <a:gd name="connsiteX10" fmla="*/ 31750 w 279400"/>
              <a:gd name="connsiteY10" fmla="*/ 92075 h 1304925"/>
              <a:gd name="connsiteX11" fmla="*/ 50800 w 279400"/>
              <a:gd name="connsiteY11" fmla="*/ 139700 h 1304925"/>
              <a:gd name="connsiteX12" fmla="*/ 63500 w 279400"/>
              <a:gd name="connsiteY12" fmla="*/ 209550 h 1304925"/>
              <a:gd name="connsiteX13" fmla="*/ 73025 w 279400"/>
              <a:gd name="connsiteY13" fmla="*/ 304800 h 1304925"/>
              <a:gd name="connsiteX14" fmla="*/ 63500 w 279400"/>
              <a:gd name="connsiteY14" fmla="*/ 479425 h 1304925"/>
              <a:gd name="connsiteX15" fmla="*/ 47625 w 279400"/>
              <a:gd name="connsiteY15" fmla="*/ 666750 h 1304925"/>
              <a:gd name="connsiteX16" fmla="*/ 12700 w 279400"/>
              <a:gd name="connsiteY16" fmla="*/ 930275 h 1304925"/>
              <a:gd name="connsiteX17" fmla="*/ 6350 w 279400"/>
              <a:gd name="connsiteY17" fmla="*/ 984250 h 1304925"/>
              <a:gd name="connsiteX18" fmla="*/ 9525 w 279400"/>
              <a:gd name="connsiteY18" fmla="*/ 1041400 h 1304925"/>
              <a:gd name="connsiteX19" fmla="*/ 22225 w 279400"/>
              <a:gd name="connsiteY19" fmla="*/ 1114425 h 1304925"/>
              <a:gd name="connsiteX20" fmla="*/ 50800 w 279400"/>
              <a:gd name="connsiteY20" fmla="*/ 1181100 h 1304925"/>
              <a:gd name="connsiteX21" fmla="*/ 79375 w 279400"/>
              <a:gd name="connsiteY21" fmla="*/ 1228725 h 1304925"/>
              <a:gd name="connsiteX22" fmla="*/ 117475 w 279400"/>
              <a:gd name="connsiteY22" fmla="*/ 1270000 h 1304925"/>
              <a:gd name="connsiteX23" fmla="*/ 152400 w 279400"/>
              <a:gd name="connsiteY23" fmla="*/ 1295400 h 1304925"/>
              <a:gd name="connsiteX24" fmla="*/ 174625 w 279400"/>
              <a:gd name="connsiteY24" fmla="*/ 1304925 h 1304925"/>
              <a:gd name="connsiteX25" fmla="*/ 203200 w 279400"/>
              <a:gd name="connsiteY25" fmla="*/ 1298575 h 1304925"/>
              <a:gd name="connsiteX26" fmla="*/ 225425 w 279400"/>
              <a:gd name="connsiteY26" fmla="*/ 1273175 h 1304925"/>
              <a:gd name="connsiteX27" fmla="*/ 241300 w 279400"/>
              <a:gd name="connsiteY27" fmla="*/ 1222375 h 1304925"/>
              <a:gd name="connsiteX28" fmla="*/ 254000 w 279400"/>
              <a:gd name="connsiteY28" fmla="*/ 1114425 h 1304925"/>
              <a:gd name="connsiteX29" fmla="*/ 250825 w 279400"/>
              <a:gd name="connsiteY29" fmla="*/ 879475 h 1304925"/>
              <a:gd name="connsiteX30" fmla="*/ 254000 w 279400"/>
              <a:gd name="connsiteY30" fmla="*/ 657225 h 1304925"/>
              <a:gd name="connsiteX31" fmla="*/ 260350 w 279400"/>
              <a:gd name="connsiteY31" fmla="*/ 47307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400" h="1304925">
                <a:moveTo>
                  <a:pt x="260350" y="473075"/>
                </a:moveTo>
                <a:lnTo>
                  <a:pt x="273050" y="285750"/>
                </a:lnTo>
                <a:lnTo>
                  <a:pt x="279400" y="149225"/>
                </a:lnTo>
                <a:lnTo>
                  <a:pt x="238125" y="111125"/>
                </a:lnTo>
                <a:lnTo>
                  <a:pt x="161925" y="57150"/>
                </a:lnTo>
                <a:lnTo>
                  <a:pt x="85725" y="12700"/>
                </a:lnTo>
                <a:lnTo>
                  <a:pt x="41275" y="0"/>
                </a:lnTo>
                <a:lnTo>
                  <a:pt x="12700" y="0"/>
                </a:lnTo>
                <a:lnTo>
                  <a:pt x="0" y="15875"/>
                </a:lnTo>
                <a:lnTo>
                  <a:pt x="9525" y="44450"/>
                </a:lnTo>
                <a:lnTo>
                  <a:pt x="31750" y="92075"/>
                </a:lnTo>
                <a:lnTo>
                  <a:pt x="50800" y="139700"/>
                </a:lnTo>
                <a:lnTo>
                  <a:pt x="63500" y="209550"/>
                </a:lnTo>
                <a:lnTo>
                  <a:pt x="73025" y="304800"/>
                </a:lnTo>
                <a:lnTo>
                  <a:pt x="63500" y="479425"/>
                </a:lnTo>
                <a:lnTo>
                  <a:pt x="47625" y="666750"/>
                </a:lnTo>
                <a:lnTo>
                  <a:pt x="12700" y="930275"/>
                </a:lnTo>
                <a:lnTo>
                  <a:pt x="6350" y="984250"/>
                </a:lnTo>
                <a:lnTo>
                  <a:pt x="9525" y="1041400"/>
                </a:lnTo>
                <a:lnTo>
                  <a:pt x="22225" y="1114425"/>
                </a:lnTo>
                <a:lnTo>
                  <a:pt x="50800" y="1181100"/>
                </a:lnTo>
                <a:lnTo>
                  <a:pt x="79375" y="1228725"/>
                </a:lnTo>
                <a:lnTo>
                  <a:pt x="117475" y="1270000"/>
                </a:lnTo>
                <a:lnTo>
                  <a:pt x="152400" y="1295400"/>
                </a:lnTo>
                <a:lnTo>
                  <a:pt x="174625" y="1304925"/>
                </a:lnTo>
                <a:lnTo>
                  <a:pt x="203200" y="1298575"/>
                </a:lnTo>
                <a:lnTo>
                  <a:pt x="225425" y="1273175"/>
                </a:lnTo>
                <a:lnTo>
                  <a:pt x="241300" y="1222375"/>
                </a:lnTo>
                <a:lnTo>
                  <a:pt x="254000" y="1114425"/>
                </a:lnTo>
                <a:cubicBezTo>
                  <a:pt x="252942" y="1036108"/>
                  <a:pt x="251883" y="957792"/>
                  <a:pt x="250825" y="879475"/>
                </a:cubicBezTo>
                <a:cubicBezTo>
                  <a:pt x="251883" y="805392"/>
                  <a:pt x="252942" y="731308"/>
                  <a:pt x="254000" y="657225"/>
                </a:cubicBezTo>
                <a:cubicBezTo>
                  <a:pt x="255058" y="605367"/>
                  <a:pt x="256117" y="553508"/>
                  <a:pt x="260350" y="4730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20878807-4990-41E4-A653-2BF89CE57E5F}"/>
              </a:ext>
            </a:extLst>
          </p:cNvPr>
          <p:cNvSpPr/>
          <p:nvPr/>
        </p:nvSpPr>
        <p:spPr>
          <a:xfrm>
            <a:off x="5594351" y="2155825"/>
            <a:ext cx="1882775" cy="381000"/>
          </a:xfrm>
          <a:custGeom>
            <a:avLst/>
            <a:gdLst>
              <a:gd name="connsiteX0" fmla="*/ 822325 w 1882775"/>
              <a:gd name="connsiteY0" fmla="*/ 114300 h 381000"/>
              <a:gd name="connsiteX1" fmla="*/ 1146175 w 1882775"/>
              <a:gd name="connsiteY1" fmla="*/ 73025 h 381000"/>
              <a:gd name="connsiteX2" fmla="*/ 1400175 w 1882775"/>
              <a:gd name="connsiteY2" fmla="*/ 38100 h 381000"/>
              <a:gd name="connsiteX3" fmla="*/ 1600200 w 1882775"/>
              <a:gd name="connsiteY3" fmla="*/ 9525 h 381000"/>
              <a:gd name="connsiteX4" fmla="*/ 1663700 w 1882775"/>
              <a:gd name="connsiteY4" fmla="*/ 0 h 381000"/>
              <a:gd name="connsiteX5" fmla="*/ 1692275 w 1882775"/>
              <a:gd name="connsiteY5" fmla="*/ 3175 h 381000"/>
              <a:gd name="connsiteX6" fmla="*/ 1724025 w 1882775"/>
              <a:gd name="connsiteY6" fmla="*/ 15875 h 381000"/>
              <a:gd name="connsiteX7" fmla="*/ 1762125 w 1882775"/>
              <a:gd name="connsiteY7" fmla="*/ 41275 h 381000"/>
              <a:gd name="connsiteX8" fmla="*/ 1797050 w 1882775"/>
              <a:gd name="connsiteY8" fmla="*/ 57150 h 381000"/>
              <a:gd name="connsiteX9" fmla="*/ 1882775 w 1882775"/>
              <a:gd name="connsiteY9" fmla="*/ 149225 h 381000"/>
              <a:gd name="connsiteX10" fmla="*/ 1790700 w 1882775"/>
              <a:gd name="connsiteY10" fmla="*/ 177800 h 381000"/>
              <a:gd name="connsiteX11" fmla="*/ 1685925 w 1882775"/>
              <a:gd name="connsiteY11" fmla="*/ 184150 h 381000"/>
              <a:gd name="connsiteX12" fmla="*/ 1431925 w 1882775"/>
              <a:gd name="connsiteY12" fmla="*/ 193675 h 381000"/>
              <a:gd name="connsiteX13" fmla="*/ 1117600 w 1882775"/>
              <a:gd name="connsiteY13" fmla="*/ 222250 h 381000"/>
              <a:gd name="connsiteX14" fmla="*/ 898525 w 1882775"/>
              <a:gd name="connsiteY14" fmla="*/ 247650 h 381000"/>
              <a:gd name="connsiteX15" fmla="*/ 666750 w 1882775"/>
              <a:gd name="connsiteY15" fmla="*/ 292100 h 381000"/>
              <a:gd name="connsiteX16" fmla="*/ 533400 w 1882775"/>
              <a:gd name="connsiteY16" fmla="*/ 320675 h 381000"/>
              <a:gd name="connsiteX17" fmla="*/ 377825 w 1882775"/>
              <a:gd name="connsiteY17" fmla="*/ 374650 h 381000"/>
              <a:gd name="connsiteX18" fmla="*/ 346075 w 1882775"/>
              <a:gd name="connsiteY18" fmla="*/ 381000 h 381000"/>
              <a:gd name="connsiteX19" fmla="*/ 320675 w 1882775"/>
              <a:gd name="connsiteY19" fmla="*/ 381000 h 381000"/>
              <a:gd name="connsiteX20" fmla="*/ 285750 w 1882775"/>
              <a:gd name="connsiteY20" fmla="*/ 371475 h 381000"/>
              <a:gd name="connsiteX21" fmla="*/ 196850 w 1882775"/>
              <a:gd name="connsiteY21" fmla="*/ 330200 h 381000"/>
              <a:gd name="connsiteX22" fmla="*/ 123825 w 1882775"/>
              <a:gd name="connsiteY22" fmla="*/ 285750 h 381000"/>
              <a:gd name="connsiteX23" fmla="*/ 41275 w 1882775"/>
              <a:gd name="connsiteY23" fmla="*/ 219075 h 381000"/>
              <a:gd name="connsiteX24" fmla="*/ 12700 w 1882775"/>
              <a:gd name="connsiteY24" fmla="*/ 171450 h 381000"/>
              <a:gd name="connsiteX25" fmla="*/ 0 w 1882775"/>
              <a:gd name="connsiteY25" fmla="*/ 114300 h 381000"/>
              <a:gd name="connsiteX26" fmla="*/ 0 w 1882775"/>
              <a:gd name="connsiteY26" fmla="*/ 92075 h 381000"/>
              <a:gd name="connsiteX27" fmla="*/ 6350 w 1882775"/>
              <a:gd name="connsiteY27" fmla="*/ 69850 h 381000"/>
              <a:gd name="connsiteX28" fmla="*/ 25400 w 1882775"/>
              <a:gd name="connsiteY28" fmla="*/ 63500 h 381000"/>
              <a:gd name="connsiteX29" fmla="*/ 57150 w 1882775"/>
              <a:gd name="connsiteY29" fmla="*/ 79375 h 381000"/>
              <a:gd name="connsiteX30" fmla="*/ 114300 w 1882775"/>
              <a:gd name="connsiteY30" fmla="*/ 111125 h 381000"/>
              <a:gd name="connsiteX31" fmla="*/ 200025 w 1882775"/>
              <a:gd name="connsiteY31" fmla="*/ 142875 h 381000"/>
              <a:gd name="connsiteX32" fmla="*/ 282575 w 1882775"/>
              <a:gd name="connsiteY32" fmla="*/ 158750 h 381000"/>
              <a:gd name="connsiteX33" fmla="*/ 352425 w 1882775"/>
              <a:gd name="connsiteY33" fmla="*/ 158750 h 381000"/>
              <a:gd name="connsiteX34" fmla="*/ 504825 w 1882775"/>
              <a:gd name="connsiteY34" fmla="*/ 149225 h 381000"/>
              <a:gd name="connsiteX35" fmla="*/ 758825 w 1882775"/>
              <a:gd name="connsiteY35" fmla="*/ 120650 h 381000"/>
              <a:gd name="connsiteX36" fmla="*/ 822325 w 1882775"/>
              <a:gd name="connsiteY36" fmla="*/ 1143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82775" h="381000">
                <a:moveTo>
                  <a:pt x="822325" y="114300"/>
                </a:moveTo>
                <a:lnTo>
                  <a:pt x="1146175" y="73025"/>
                </a:lnTo>
                <a:lnTo>
                  <a:pt x="1400175" y="38100"/>
                </a:lnTo>
                <a:lnTo>
                  <a:pt x="1600200" y="9525"/>
                </a:lnTo>
                <a:lnTo>
                  <a:pt x="1663700" y="0"/>
                </a:lnTo>
                <a:lnTo>
                  <a:pt x="1692275" y="3175"/>
                </a:lnTo>
                <a:lnTo>
                  <a:pt x="1724025" y="15875"/>
                </a:lnTo>
                <a:lnTo>
                  <a:pt x="1762125" y="41275"/>
                </a:lnTo>
                <a:lnTo>
                  <a:pt x="1797050" y="57150"/>
                </a:lnTo>
                <a:lnTo>
                  <a:pt x="1882775" y="149225"/>
                </a:lnTo>
                <a:lnTo>
                  <a:pt x="1790700" y="177800"/>
                </a:lnTo>
                <a:lnTo>
                  <a:pt x="1685925" y="184150"/>
                </a:lnTo>
                <a:lnTo>
                  <a:pt x="1431925" y="193675"/>
                </a:lnTo>
                <a:lnTo>
                  <a:pt x="1117600" y="222250"/>
                </a:lnTo>
                <a:lnTo>
                  <a:pt x="898525" y="247650"/>
                </a:lnTo>
                <a:lnTo>
                  <a:pt x="666750" y="292100"/>
                </a:lnTo>
                <a:lnTo>
                  <a:pt x="533400" y="320675"/>
                </a:lnTo>
                <a:lnTo>
                  <a:pt x="377825" y="374650"/>
                </a:lnTo>
                <a:lnTo>
                  <a:pt x="346075" y="381000"/>
                </a:lnTo>
                <a:lnTo>
                  <a:pt x="320675" y="381000"/>
                </a:lnTo>
                <a:lnTo>
                  <a:pt x="285750" y="371475"/>
                </a:lnTo>
                <a:lnTo>
                  <a:pt x="196850" y="330200"/>
                </a:lnTo>
                <a:lnTo>
                  <a:pt x="123825" y="285750"/>
                </a:lnTo>
                <a:lnTo>
                  <a:pt x="41275" y="219075"/>
                </a:lnTo>
                <a:lnTo>
                  <a:pt x="12700" y="171450"/>
                </a:lnTo>
                <a:lnTo>
                  <a:pt x="0" y="114300"/>
                </a:lnTo>
                <a:lnTo>
                  <a:pt x="0" y="92075"/>
                </a:lnTo>
                <a:lnTo>
                  <a:pt x="6350" y="69850"/>
                </a:lnTo>
                <a:lnTo>
                  <a:pt x="25400" y="63500"/>
                </a:lnTo>
                <a:lnTo>
                  <a:pt x="57150" y="79375"/>
                </a:lnTo>
                <a:lnTo>
                  <a:pt x="114300" y="111125"/>
                </a:lnTo>
                <a:lnTo>
                  <a:pt x="200025" y="142875"/>
                </a:lnTo>
                <a:lnTo>
                  <a:pt x="282575" y="158750"/>
                </a:lnTo>
                <a:lnTo>
                  <a:pt x="352425" y="158750"/>
                </a:lnTo>
                <a:lnTo>
                  <a:pt x="504825" y="149225"/>
                </a:lnTo>
                <a:lnTo>
                  <a:pt x="758825" y="120650"/>
                </a:lnTo>
                <a:lnTo>
                  <a:pt x="822325" y="1143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D8DF4D4-3C0C-4BBB-BB53-7188A1F748D7}"/>
              </a:ext>
            </a:extLst>
          </p:cNvPr>
          <p:cNvSpPr/>
          <p:nvPr/>
        </p:nvSpPr>
        <p:spPr>
          <a:xfrm>
            <a:off x="5483226" y="2692401"/>
            <a:ext cx="1958975" cy="358775"/>
          </a:xfrm>
          <a:custGeom>
            <a:avLst/>
            <a:gdLst>
              <a:gd name="connsiteX0" fmla="*/ 717550 w 1958975"/>
              <a:gd name="connsiteY0" fmla="*/ 120650 h 358775"/>
              <a:gd name="connsiteX1" fmla="*/ 990600 w 1958975"/>
              <a:gd name="connsiteY1" fmla="*/ 79375 h 358775"/>
              <a:gd name="connsiteX2" fmla="*/ 1222375 w 1958975"/>
              <a:gd name="connsiteY2" fmla="*/ 44450 h 358775"/>
              <a:gd name="connsiteX3" fmla="*/ 1365250 w 1958975"/>
              <a:gd name="connsiteY3" fmla="*/ 22225 h 358775"/>
              <a:gd name="connsiteX4" fmla="*/ 1546225 w 1958975"/>
              <a:gd name="connsiteY4" fmla="*/ 6350 h 358775"/>
              <a:gd name="connsiteX5" fmla="*/ 1806575 w 1958975"/>
              <a:gd name="connsiteY5" fmla="*/ 0 h 358775"/>
              <a:gd name="connsiteX6" fmla="*/ 1958975 w 1958975"/>
              <a:gd name="connsiteY6" fmla="*/ 92075 h 358775"/>
              <a:gd name="connsiteX7" fmla="*/ 1797050 w 1958975"/>
              <a:gd name="connsiteY7" fmla="*/ 158750 h 358775"/>
              <a:gd name="connsiteX8" fmla="*/ 1657350 w 1958975"/>
              <a:gd name="connsiteY8" fmla="*/ 158750 h 358775"/>
              <a:gd name="connsiteX9" fmla="*/ 1473200 w 1958975"/>
              <a:gd name="connsiteY9" fmla="*/ 171450 h 358775"/>
              <a:gd name="connsiteX10" fmla="*/ 1273175 w 1958975"/>
              <a:gd name="connsiteY10" fmla="*/ 196850 h 358775"/>
              <a:gd name="connsiteX11" fmla="*/ 1076325 w 1958975"/>
              <a:gd name="connsiteY11" fmla="*/ 231775 h 358775"/>
              <a:gd name="connsiteX12" fmla="*/ 981075 w 1958975"/>
              <a:gd name="connsiteY12" fmla="*/ 231775 h 358775"/>
              <a:gd name="connsiteX13" fmla="*/ 749300 w 1958975"/>
              <a:gd name="connsiteY13" fmla="*/ 266700 h 358775"/>
              <a:gd name="connsiteX14" fmla="*/ 479425 w 1958975"/>
              <a:gd name="connsiteY14" fmla="*/ 336550 h 358775"/>
              <a:gd name="connsiteX15" fmla="*/ 390525 w 1958975"/>
              <a:gd name="connsiteY15" fmla="*/ 358775 h 358775"/>
              <a:gd name="connsiteX16" fmla="*/ 374650 w 1958975"/>
              <a:gd name="connsiteY16" fmla="*/ 358775 h 358775"/>
              <a:gd name="connsiteX17" fmla="*/ 333375 w 1958975"/>
              <a:gd name="connsiteY17" fmla="*/ 349250 h 358775"/>
              <a:gd name="connsiteX18" fmla="*/ 266700 w 1958975"/>
              <a:gd name="connsiteY18" fmla="*/ 323850 h 358775"/>
              <a:gd name="connsiteX19" fmla="*/ 203200 w 1958975"/>
              <a:gd name="connsiteY19" fmla="*/ 285750 h 358775"/>
              <a:gd name="connsiteX20" fmla="*/ 120650 w 1958975"/>
              <a:gd name="connsiteY20" fmla="*/ 231775 h 358775"/>
              <a:gd name="connsiteX21" fmla="*/ 60325 w 1958975"/>
              <a:gd name="connsiteY21" fmla="*/ 180975 h 358775"/>
              <a:gd name="connsiteX22" fmla="*/ 6350 w 1958975"/>
              <a:gd name="connsiteY22" fmla="*/ 117475 h 358775"/>
              <a:gd name="connsiteX23" fmla="*/ 0 w 1958975"/>
              <a:gd name="connsiteY23" fmla="*/ 92075 h 358775"/>
              <a:gd name="connsiteX24" fmla="*/ 0 w 1958975"/>
              <a:gd name="connsiteY24" fmla="*/ 69850 h 358775"/>
              <a:gd name="connsiteX25" fmla="*/ 12700 w 1958975"/>
              <a:gd name="connsiteY25" fmla="*/ 53975 h 358775"/>
              <a:gd name="connsiteX26" fmla="*/ 38100 w 1958975"/>
              <a:gd name="connsiteY26" fmla="*/ 57150 h 358775"/>
              <a:gd name="connsiteX27" fmla="*/ 92075 w 1958975"/>
              <a:gd name="connsiteY27" fmla="*/ 79375 h 358775"/>
              <a:gd name="connsiteX28" fmla="*/ 180975 w 1958975"/>
              <a:gd name="connsiteY28" fmla="*/ 114300 h 358775"/>
              <a:gd name="connsiteX29" fmla="*/ 273050 w 1958975"/>
              <a:gd name="connsiteY29" fmla="*/ 142875 h 358775"/>
              <a:gd name="connsiteX30" fmla="*/ 387350 w 1958975"/>
              <a:gd name="connsiteY30" fmla="*/ 158750 h 358775"/>
              <a:gd name="connsiteX31" fmla="*/ 511175 w 1958975"/>
              <a:gd name="connsiteY31" fmla="*/ 155575 h 358775"/>
              <a:gd name="connsiteX32" fmla="*/ 717550 w 1958975"/>
              <a:gd name="connsiteY32" fmla="*/ 12065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58975" h="358775">
                <a:moveTo>
                  <a:pt x="717550" y="120650"/>
                </a:moveTo>
                <a:lnTo>
                  <a:pt x="990600" y="79375"/>
                </a:lnTo>
                <a:lnTo>
                  <a:pt x="1222375" y="44450"/>
                </a:lnTo>
                <a:lnTo>
                  <a:pt x="1365250" y="22225"/>
                </a:lnTo>
                <a:lnTo>
                  <a:pt x="1546225" y="6350"/>
                </a:lnTo>
                <a:lnTo>
                  <a:pt x="1806575" y="0"/>
                </a:lnTo>
                <a:lnTo>
                  <a:pt x="1958975" y="92075"/>
                </a:lnTo>
                <a:lnTo>
                  <a:pt x="1797050" y="158750"/>
                </a:lnTo>
                <a:lnTo>
                  <a:pt x="1657350" y="158750"/>
                </a:lnTo>
                <a:lnTo>
                  <a:pt x="1473200" y="171450"/>
                </a:lnTo>
                <a:lnTo>
                  <a:pt x="1273175" y="196850"/>
                </a:lnTo>
                <a:lnTo>
                  <a:pt x="1076325" y="231775"/>
                </a:lnTo>
                <a:lnTo>
                  <a:pt x="981075" y="231775"/>
                </a:lnTo>
                <a:lnTo>
                  <a:pt x="749300" y="266700"/>
                </a:lnTo>
                <a:lnTo>
                  <a:pt x="479425" y="336550"/>
                </a:lnTo>
                <a:lnTo>
                  <a:pt x="390525" y="358775"/>
                </a:lnTo>
                <a:lnTo>
                  <a:pt x="374650" y="358775"/>
                </a:lnTo>
                <a:lnTo>
                  <a:pt x="333375" y="349250"/>
                </a:lnTo>
                <a:lnTo>
                  <a:pt x="266700" y="323850"/>
                </a:lnTo>
                <a:lnTo>
                  <a:pt x="203200" y="285750"/>
                </a:lnTo>
                <a:lnTo>
                  <a:pt x="120650" y="231775"/>
                </a:lnTo>
                <a:lnTo>
                  <a:pt x="60325" y="180975"/>
                </a:lnTo>
                <a:lnTo>
                  <a:pt x="6350" y="117475"/>
                </a:lnTo>
                <a:lnTo>
                  <a:pt x="0" y="92075"/>
                </a:lnTo>
                <a:lnTo>
                  <a:pt x="0" y="69850"/>
                </a:lnTo>
                <a:lnTo>
                  <a:pt x="12700" y="53975"/>
                </a:lnTo>
                <a:lnTo>
                  <a:pt x="38100" y="57150"/>
                </a:lnTo>
                <a:lnTo>
                  <a:pt x="92075" y="79375"/>
                </a:lnTo>
                <a:lnTo>
                  <a:pt x="180975" y="114300"/>
                </a:lnTo>
                <a:lnTo>
                  <a:pt x="273050" y="142875"/>
                </a:lnTo>
                <a:lnTo>
                  <a:pt x="387350" y="158750"/>
                </a:lnTo>
                <a:lnTo>
                  <a:pt x="511175" y="155575"/>
                </a:lnTo>
                <a:lnTo>
                  <a:pt x="717550" y="120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214868B9-9616-4D8F-A3C6-C6E0CF7F1EAA}"/>
              </a:ext>
            </a:extLst>
          </p:cNvPr>
          <p:cNvSpPr/>
          <p:nvPr/>
        </p:nvSpPr>
        <p:spPr>
          <a:xfrm>
            <a:off x="5403851" y="3159125"/>
            <a:ext cx="3013075" cy="495300"/>
          </a:xfrm>
          <a:custGeom>
            <a:avLst/>
            <a:gdLst>
              <a:gd name="connsiteX0" fmla="*/ 812800 w 3013075"/>
              <a:gd name="connsiteY0" fmla="*/ 209550 h 495300"/>
              <a:gd name="connsiteX1" fmla="*/ 542925 w 3013075"/>
              <a:gd name="connsiteY1" fmla="*/ 257175 h 495300"/>
              <a:gd name="connsiteX2" fmla="*/ 349250 w 3013075"/>
              <a:gd name="connsiteY2" fmla="*/ 295275 h 495300"/>
              <a:gd name="connsiteX3" fmla="*/ 279400 w 3013075"/>
              <a:gd name="connsiteY3" fmla="*/ 304800 h 495300"/>
              <a:gd name="connsiteX4" fmla="*/ 174625 w 3013075"/>
              <a:gd name="connsiteY4" fmla="*/ 317500 h 495300"/>
              <a:gd name="connsiteX5" fmla="*/ 114300 w 3013075"/>
              <a:gd name="connsiteY5" fmla="*/ 320675 h 495300"/>
              <a:gd name="connsiteX6" fmla="*/ 0 w 3013075"/>
              <a:gd name="connsiteY6" fmla="*/ 342900 h 495300"/>
              <a:gd name="connsiteX7" fmla="*/ 123825 w 3013075"/>
              <a:gd name="connsiteY7" fmla="*/ 495300 h 495300"/>
              <a:gd name="connsiteX8" fmla="*/ 215900 w 3013075"/>
              <a:gd name="connsiteY8" fmla="*/ 473075 h 495300"/>
              <a:gd name="connsiteX9" fmla="*/ 412750 w 3013075"/>
              <a:gd name="connsiteY9" fmla="*/ 428625 h 495300"/>
              <a:gd name="connsiteX10" fmla="*/ 666750 w 3013075"/>
              <a:gd name="connsiteY10" fmla="*/ 381000 h 495300"/>
              <a:gd name="connsiteX11" fmla="*/ 892175 w 3013075"/>
              <a:gd name="connsiteY11" fmla="*/ 339725 h 495300"/>
              <a:gd name="connsiteX12" fmla="*/ 1108075 w 3013075"/>
              <a:gd name="connsiteY12" fmla="*/ 311150 h 495300"/>
              <a:gd name="connsiteX13" fmla="*/ 1355725 w 3013075"/>
              <a:gd name="connsiteY13" fmla="*/ 288925 h 495300"/>
              <a:gd name="connsiteX14" fmla="*/ 1533525 w 3013075"/>
              <a:gd name="connsiteY14" fmla="*/ 260350 h 495300"/>
              <a:gd name="connsiteX15" fmla="*/ 1755775 w 3013075"/>
              <a:gd name="connsiteY15" fmla="*/ 234950 h 495300"/>
              <a:gd name="connsiteX16" fmla="*/ 1905000 w 3013075"/>
              <a:gd name="connsiteY16" fmla="*/ 215900 h 495300"/>
              <a:gd name="connsiteX17" fmla="*/ 2120900 w 3013075"/>
              <a:gd name="connsiteY17" fmla="*/ 200025 h 495300"/>
              <a:gd name="connsiteX18" fmla="*/ 2317750 w 3013075"/>
              <a:gd name="connsiteY18" fmla="*/ 200025 h 495300"/>
              <a:gd name="connsiteX19" fmla="*/ 2454275 w 3013075"/>
              <a:gd name="connsiteY19" fmla="*/ 203200 h 495300"/>
              <a:gd name="connsiteX20" fmla="*/ 2511425 w 3013075"/>
              <a:gd name="connsiteY20" fmla="*/ 212725 h 495300"/>
              <a:gd name="connsiteX21" fmla="*/ 3009900 w 3013075"/>
              <a:gd name="connsiteY21" fmla="*/ 463550 h 495300"/>
              <a:gd name="connsiteX22" fmla="*/ 3013075 w 3013075"/>
              <a:gd name="connsiteY22" fmla="*/ 425450 h 495300"/>
              <a:gd name="connsiteX23" fmla="*/ 2994025 w 3013075"/>
              <a:gd name="connsiteY23" fmla="*/ 381000 h 495300"/>
              <a:gd name="connsiteX24" fmla="*/ 2911475 w 3013075"/>
              <a:gd name="connsiteY24" fmla="*/ 263525 h 495300"/>
              <a:gd name="connsiteX25" fmla="*/ 2800350 w 3013075"/>
              <a:gd name="connsiteY25" fmla="*/ 149225 h 495300"/>
              <a:gd name="connsiteX26" fmla="*/ 2673350 w 3013075"/>
              <a:gd name="connsiteY26" fmla="*/ 53975 h 495300"/>
              <a:gd name="connsiteX27" fmla="*/ 2600325 w 3013075"/>
              <a:gd name="connsiteY27" fmla="*/ 9525 h 495300"/>
              <a:gd name="connsiteX28" fmla="*/ 2574925 w 3013075"/>
              <a:gd name="connsiteY28" fmla="*/ 0 h 495300"/>
              <a:gd name="connsiteX29" fmla="*/ 2520950 w 3013075"/>
              <a:gd name="connsiteY29" fmla="*/ 9525 h 495300"/>
              <a:gd name="connsiteX30" fmla="*/ 2466975 w 3013075"/>
              <a:gd name="connsiteY30" fmla="*/ 34925 h 495300"/>
              <a:gd name="connsiteX31" fmla="*/ 2425700 w 3013075"/>
              <a:gd name="connsiteY31" fmla="*/ 47625 h 495300"/>
              <a:gd name="connsiteX32" fmla="*/ 2266950 w 3013075"/>
              <a:gd name="connsiteY32" fmla="*/ 53975 h 495300"/>
              <a:gd name="connsiteX33" fmla="*/ 1997075 w 3013075"/>
              <a:gd name="connsiteY33" fmla="*/ 66675 h 495300"/>
              <a:gd name="connsiteX34" fmla="*/ 1644650 w 3013075"/>
              <a:gd name="connsiteY34" fmla="*/ 101600 h 495300"/>
              <a:gd name="connsiteX35" fmla="*/ 1349375 w 3013075"/>
              <a:gd name="connsiteY35" fmla="*/ 133350 h 495300"/>
              <a:gd name="connsiteX36" fmla="*/ 965200 w 3013075"/>
              <a:gd name="connsiteY36" fmla="*/ 184150 h 495300"/>
              <a:gd name="connsiteX37" fmla="*/ 812800 w 3013075"/>
              <a:gd name="connsiteY37" fmla="*/ 2095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13075" h="495300">
                <a:moveTo>
                  <a:pt x="812800" y="209550"/>
                </a:moveTo>
                <a:lnTo>
                  <a:pt x="542925" y="257175"/>
                </a:lnTo>
                <a:lnTo>
                  <a:pt x="349250" y="295275"/>
                </a:lnTo>
                <a:lnTo>
                  <a:pt x="279400" y="304800"/>
                </a:lnTo>
                <a:lnTo>
                  <a:pt x="174625" y="317500"/>
                </a:lnTo>
                <a:lnTo>
                  <a:pt x="114300" y="320675"/>
                </a:lnTo>
                <a:lnTo>
                  <a:pt x="0" y="342900"/>
                </a:lnTo>
                <a:lnTo>
                  <a:pt x="123825" y="495300"/>
                </a:lnTo>
                <a:lnTo>
                  <a:pt x="215900" y="473075"/>
                </a:lnTo>
                <a:lnTo>
                  <a:pt x="412750" y="428625"/>
                </a:lnTo>
                <a:lnTo>
                  <a:pt x="666750" y="381000"/>
                </a:lnTo>
                <a:lnTo>
                  <a:pt x="892175" y="339725"/>
                </a:lnTo>
                <a:lnTo>
                  <a:pt x="1108075" y="311150"/>
                </a:lnTo>
                <a:lnTo>
                  <a:pt x="1355725" y="288925"/>
                </a:lnTo>
                <a:lnTo>
                  <a:pt x="1533525" y="260350"/>
                </a:lnTo>
                <a:lnTo>
                  <a:pt x="1755775" y="234950"/>
                </a:lnTo>
                <a:lnTo>
                  <a:pt x="1905000" y="215900"/>
                </a:lnTo>
                <a:lnTo>
                  <a:pt x="2120900" y="200025"/>
                </a:lnTo>
                <a:lnTo>
                  <a:pt x="2317750" y="200025"/>
                </a:lnTo>
                <a:lnTo>
                  <a:pt x="2454275" y="203200"/>
                </a:lnTo>
                <a:lnTo>
                  <a:pt x="2511425" y="212725"/>
                </a:lnTo>
                <a:lnTo>
                  <a:pt x="3009900" y="463550"/>
                </a:lnTo>
                <a:lnTo>
                  <a:pt x="3013075" y="425450"/>
                </a:lnTo>
                <a:lnTo>
                  <a:pt x="2994025" y="381000"/>
                </a:lnTo>
                <a:lnTo>
                  <a:pt x="2911475" y="263525"/>
                </a:lnTo>
                <a:lnTo>
                  <a:pt x="2800350" y="149225"/>
                </a:lnTo>
                <a:lnTo>
                  <a:pt x="2673350" y="53975"/>
                </a:lnTo>
                <a:lnTo>
                  <a:pt x="2600325" y="9525"/>
                </a:lnTo>
                <a:lnTo>
                  <a:pt x="2574925" y="0"/>
                </a:lnTo>
                <a:lnTo>
                  <a:pt x="2520950" y="9525"/>
                </a:lnTo>
                <a:lnTo>
                  <a:pt x="2466975" y="34925"/>
                </a:lnTo>
                <a:lnTo>
                  <a:pt x="2425700" y="47625"/>
                </a:lnTo>
                <a:lnTo>
                  <a:pt x="2266950" y="53975"/>
                </a:lnTo>
                <a:lnTo>
                  <a:pt x="1997075" y="66675"/>
                </a:lnTo>
                <a:lnTo>
                  <a:pt x="1644650" y="101600"/>
                </a:lnTo>
                <a:lnTo>
                  <a:pt x="1349375" y="133350"/>
                </a:lnTo>
                <a:lnTo>
                  <a:pt x="965200" y="184150"/>
                </a:lnTo>
                <a:lnTo>
                  <a:pt x="812800" y="2095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746BCC08-EAC7-4757-8673-3FC13AC0E095}"/>
              </a:ext>
            </a:extLst>
          </p:cNvPr>
          <p:cNvSpPr/>
          <p:nvPr/>
        </p:nvSpPr>
        <p:spPr>
          <a:xfrm>
            <a:off x="7699376" y="3343276"/>
            <a:ext cx="714375" cy="479425"/>
          </a:xfrm>
          <a:custGeom>
            <a:avLst/>
            <a:gdLst>
              <a:gd name="connsiteX0" fmla="*/ 161925 w 714375"/>
              <a:gd name="connsiteY0" fmla="*/ 241300 h 479425"/>
              <a:gd name="connsiteX1" fmla="*/ 209550 w 714375"/>
              <a:gd name="connsiteY1" fmla="*/ 152400 h 479425"/>
              <a:gd name="connsiteX2" fmla="*/ 225425 w 714375"/>
              <a:gd name="connsiteY2" fmla="*/ 114300 h 479425"/>
              <a:gd name="connsiteX3" fmla="*/ 231775 w 714375"/>
              <a:gd name="connsiteY3" fmla="*/ 79375 h 479425"/>
              <a:gd name="connsiteX4" fmla="*/ 228600 w 714375"/>
              <a:gd name="connsiteY4" fmla="*/ 53975 h 479425"/>
              <a:gd name="connsiteX5" fmla="*/ 206375 w 714375"/>
              <a:gd name="connsiteY5" fmla="*/ 0 h 479425"/>
              <a:gd name="connsiteX6" fmla="*/ 714375 w 714375"/>
              <a:gd name="connsiteY6" fmla="*/ 250825 h 479425"/>
              <a:gd name="connsiteX7" fmla="*/ 714375 w 714375"/>
              <a:gd name="connsiteY7" fmla="*/ 285750 h 479425"/>
              <a:gd name="connsiteX8" fmla="*/ 685800 w 714375"/>
              <a:gd name="connsiteY8" fmla="*/ 288925 h 479425"/>
              <a:gd name="connsiteX9" fmla="*/ 644525 w 714375"/>
              <a:gd name="connsiteY9" fmla="*/ 276225 h 479425"/>
              <a:gd name="connsiteX10" fmla="*/ 568325 w 714375"/>
              <a:gd name="connsiteY10" fmla="*/ 263525 h 479425"/>
              <a:gd name="connsiteX11" fmla="*/ 508000 w 714375"/>
              <a:gd name="connsiteY11" fmla="*/ 263525 h 479425"/>
              <a:gd name="connsiteX12" fmla="*/ 409575 w 714375"/>
              <a:gd name="connsiteY12" fmla="*/ 279400 h 479425"/>
              <a:gd name="connsiteX13" fmla="*/ 307975 w 714375"/>
              <a:gd name="connsiteY13" fmla="*/ 317500 h 479425"/>
              <a:gd name="connsiteX14" fmla="*/ 238125 w 714375"/>
              <a:gd name="connsiteY14" fmla="*/ 352425 h 479425"/>
              <a:gd name="connsiteX15" fmla="*/ 133350 w 714375"/>
              <a:gd name="connsiteY15" fmla="*/ 419100 h 479425"/>
              <a:gd name="connsiteX16" fmla="*/ 95250 w 714375"/>
              <a:gd name="connsiteY16" fmla="*/ 454025 h 479425"/>
              <a:gd name="connsiteX17" fmla="*/ 66675 w 714375"/>
              <a:gd name="connsiteY17" fmla="*/ 476250 h 479425"/>
              <a:gd name="connsiteX18" fmla="*/ 28575 w 714375"/>
              <a:gd name="connsiteY18" fmla="*/ 479425 h 479425"/>
              <a:gd name="connsiteX19" fmla="*/ 0 w 714375"/>
              <a:gd name="connsiteY19" fmla="*/ 466725 h 479425"/>
              <a:gd name="connsiteX20" fmla="*/ 0 w 714375"/>
              <a:gd name="connsiteY20" fmla="*/ 447675 h 479425"/>
              <a:gd name="connsiteX21" fmla="*/ 38100 w 714375"/>
              <a:gd name="connsiteY21" fmla="*/ 400050 h 479425"/>
              <a:gd name="connsiteX22" fmla="*/ 161925 w 714375"/>
              <a:gd name="connsiteY22" fmla="*/ 241300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4375" h="479425">
                <a:moveTo>
                  <a:pt x="161925" y="241300"/>
                </a:moveTo>
                <a:lnTo>
                  <a:pt x="209550" y="152400"/>
                </a:lnTo>
                <a:lnTo>
                  <a:pt x="225425" y="114300"/>
                </a:lnTo>
                <a:lnTo>
                  <a:pt x="231775" y="79375"/>
                </a:lnTo>
                <a:lnTo>
                  <a:pt x="228600" y="53975"/>
                </a:lnTo>
                <a:lnTo>
                  <a:pt x="206375" y="0"/>
                </a:lnTo>
                <a:lnTo>
                  <a:pt x="714375" y="250825"/>
                </a:lnTo>
                <a:lnTo>
                  <a:pt x="714375" y="285750"/>
                </a:lnTo>
                <a:lnTo>
                  <a:pt x="685800" y="288925"/>
                </a:lnTo>
                <a:lnTo>
                  <a:pt x="644525" y="276225"/>
                </a:lnTo>
                <a:lnTo>
                  <a:pt x="568325" y="263525"/>
                </a:lnTo>
                <a:lnTo>
                  <a:pt x="508000" y="263525"/>
                </a:lnTo>
                <a:lnTo>
                  <a:pt x="409575" y="279400"/>
                </a:lnTo>
                <a:lnTo>
                  <a:pt x="307975" y="317500"/>
                </a:lnTo>
                <a:lnTo>
                  <a:pt x="238125" y="352425"/>
                </a:lnTo>
                <a:lnTo>
                  <a:pt x="133350" y="419100"/>
                </a:lnTo>
                <a:lnTo>
                  <a:pt x="95250" y="454025"/>
                </a:lnTo>
                <a:lnTo>
                  <a:pt x="66675" y="476250"/>
                </a:lnTo>
                <a:lnTo>
                  <a:pt x="28575" y="479425"/>
                </a:lnTo>
                <a:lnTo>
                  <a:pt x="0" y="466725"/>
                </a:lnTo>
                <a:lnTo>
                  <a:pt x="0" y="447675"/>
                </a:lnTo>
                <a:lnTo>
                  <a:pt x="38100" y="400050"/>
                </a:lnTo>
                <a:lnTo>
                  <a:pt x="161925" y="241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09266570-35E5-48A6-A5A0-99E5091A138D}"/>
              </a:ext>
            </a:extLst>
          </p:cNvPr>
          <p:cNvSpPr/>
          <p:nvPr/>
        </p:nvSpPr>
        <p:spPr>
          <a:xfrm>
            <a:off x="5832476" y="3787776"/>
            <a:ext cx="1978025" cy="1387475"/>
          </a:xfrm>
          <a:custGeom>
            <a:avLst/>
            <a:gdLst>
              <a:gd name="connsiteX0" fmla="*/ 711200 w 1978025"/>
              <a:gd name="connsiteY0" fmla="*/ 165100 h 1387475"/>
              <a:gd name="connsiteX1" fmla="*/ 387350 w 1978025"/>
              <a:gd name="connsiteY1" fmla="*/ 215900 h 1387475"/>
              <a:gd name="connsiteX2" fmla="*/ 215900 w 1978025"/>
              <a:gd name="connsiteY2" fmla="*/ 244475 h 1387475"/>
              <a:gd name="connsiteX3" fmla="*/ 146050 w 1978025"/>
              <a:gd name="connsiteY3" fmla="*/ 250825 h 1387475"/>
              <a:gd name="connsiteX4" fmla="*/ 0 w 1978025"/>
              <a:gd name="connsiteY4" fmla="*/ 266700 h 1387475"/>
              <a:gd name="connsiteX5" fmla="*/ 73025 w 1978025"/>
              <a:gd name="connsiteY5" fmla="*/ 352425 h 1387475"/>
              <a:gd name="connsiteX6" fmla="*/ 180975 w 1978025"/>
              <a:gd name="connsiteY6" fmla="*/ 403225 h 1387475"/>
              <a:gd name="connsiteX7" fmla="*/ 323850 w 1978025"/>
              <a:gd name="connsiteY7" fmla="*/ 368300 h 1387475"/>
              <a:gd name="connsiteX8" fmla="*/ 514350 w 1978025"/>
              <a:gd name="connsiteY8" fmla="*/ 336550 h 1387475"/>
              <a:gd name="connsiteX9" fmla="*/ 688975 w 1978025"/>
              <a:gd name="connsiteY9" fmla="*/ 317500 h 1387475"/>
              <a:gd name="connsiteX10" fmla="*/ 790575 w 1978025"/>
              <a:gd name="connsiteY10" fmla="*/ 304800 h 1387475"/>
              <a:gd name="connsiteX11" fmla="*/ 984250 w 1978025"/>
              <a:gd name="connsiteY11" fmla="*/ 269875 h 1387475"/>
              <a:gd name="connsiteX12" fmla="*/ 1206500 w 1978025"/>
              <a:gd name="connsiteY12" fmla="*/ 250825 h 1387475"/>
              <a:gd name="connsiteX13" fmla="*/ 1444625 w 1978025"/>
              <a:gd name="connsiteY13" fmla="*/ 231775 h 1387475"/>
              <a:gd name="connsiteX14" fmla="*/ 1593850 w 1978025"/>
              <a:gd name="connsiteY14" fmla="*/ 222250 h 1387475"/>
              <a:gd name="connsiteX15" fmla="*/ 1631950 w 1978025"/>
              <a:gd name="connsiteY15" fmla="*/ 228600 h 1387475"/>
              <a:gd name="connsiteX16" fmla="*/ 1657350 w 1978025"/>
              <a:gd name="connsiteY16" fmla="*/ 241300 h 1387475"/>
              <a:gd name="connsiteX17" fmla="*/ 1673225 w 1978025"/>
              <a:gd name="connsiteY17" fmla="*/ 260350 h 1387475"/>
              <a:gd name="connsiteX18" fmla="*/ 1679575 w 1978025"/>
              <a:gd name="connsiteY18" fmla="*/ 282575 h 1387475"/>
              <a:gd name="connsiteX19" fmla="*/ 1685925 w 1978025"/>
              <a:gd name="connsiteY19" fmla="*/ 958850 h 1387475"/>
              <a:gd name="connsiteX20" fmla="*/ 1663700 w 1978025"/>
              <a:gd name="connsiteY20" fmla="*/ 1387475 h 1387475"/>
              <a:gd name="connsiteX21" fmla="*/ 1708150 w 1978025"/>
              <a:gd name="connsiteY21" fmla="*/ 1368425 h 1387475"/>
              <a:gd name="connsiteX22" fmla="*/ 1733550 w 1978025"/>
              <a:gd name="connsiteY22" fmla="*/ 1323975 h 1387475"/>
              <a:gd name="connsiteX23" fmla="*/ 1762125 w 1978025"/>
              <a:gd name="connsiteY23" fmla="*/ 1285875 h 1387475"/>
              <a:gd name="connsiteX24" fmla="*/ 1866900 w 1978025"/>
              <a:gd name="connsiteY24" fmla="*/ 1146175 h 1387475"/>
              <a:gd name="connsiteX25" fmla="*/ 1911350 w 1978025"/>
              <a:gd name="connsiteY25" fmla="*/ 1066800 h 1387475"/>
              <a:gd name="connsiteX26" fmla="*/ 1911350 w 1978025"/>
              <a:gd name="connsiteY26" fmla="*/ 1047750 h 1387475"/>
              <a:gd name="connsiteX27" fmla="*/ 1908175 w 1978025"/>
              <a:gd name="connsiteY27" fmla="*/ 479425 h 1387475"/>
              <a:gd name="connsiteX28" fmla="*/ 1911350 w 1978025"/>
              <a:gd name="connsiteY28" fmla="*/ 422275 h 1387475"/>
              <a:gd name="connsiteX29" fmla="*/ 1920875 w 1978025"/>
              <a:gd name="connsiteY29" fmla="*/ 400050 h 1387475"/>
              <a:gd name="connsiteX30" fmla="*/ 1952625 w 1978025"/>
              <a:gd name="connsiteY30" fmla="*/ 349250 h 1387475"/>
              <a:gd name="connsiteX31" fmla="*/ 1974850 w 1978025"/>
              <a:gd name="connsiteY31" fmla="*/ 295275 h 1387475"/>
              <a:gd name="connsiteX32" fmla="*/ 1978025 w 1978025"/>
              <a:gd name="connsiteY32" fmla="*/ 250825 h 1387475"/>
              <a:gd name="connsiteX33" fmla="*/ 1952625 w 1978025"/>
              <a:gd name="connsiteY33" fmla="*/ 209550 h 1387475"/>
              <a:gd name="connsiteX34" fmla="*/ 1847850 w 1978025"/>
              <a:gd name="connsiteY34" fmla="*/ 123825 h 1387475"/>
              <a:gd name="connsiteX35" fmla="*/ 1730375 w 1978025"/>
              <a:gd name="connsiteY35" fmla="*/ 44450 h 1387475"/>
              <a:gd name="connsiteX36" fmla="*/ 1657350 w 1978025"/>
              <a:gd name="connsiteY36" fmla="*/ 12700 h 1387475"/>
              <a:gd name="connsiteX37" fmla="*/ 1628775 w 1978025"/>
              <a:gd name="connsiteY37" fmla="*/ 0 h 1387475"/>
              <a:gd name="connsiteX38" fmla="*/ 1616075 w 1978025"/>
              <a:gd name="connsiteY38" fmla="*/ 6350 h 1387475"/>
              <a:gd name="connsiteX39" fmla="*/ 1552575 w 1978025"/>
              <a:gd name="connsiteY39" fmla="*/ 34925 h 1387475"/>
              <a:gd name="connsiteX40" fmla="*/ 1400175 w 1978025"/>
              <a:gd name="connsiteY40" fmla="*/ 73025 h 1387475"/>
              <a:gd name="connsiteX41" fmla="*/ 1066800 w 1978025"/>
              <a:gd name="connsiteY41" fmla="*/ 127000 h 1387475"/>
              <a:gd name="connsiteX42" fmla="*/ 968375 w 1978025"/>
              <a:gd name="connsiteY42" fmla="*/ 136525 h 1387475"/>
              <a:gd name="connsiteX43" fmla="*/ 711200 w 1978025"/>
              <a:gd name="connsiteY43" fmla="*/ 165100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8025" h="1387475">
                <a:moveTo>
                  <a:pt x="711200" y="165100"/>
                </a:moveTo>
                <a:lnTo>
                  <a:pt x="387350" y="215900"/>
                </a:lnTo>
                <a:lnTo>
                  <a:pt x="215900" y="244475"/>
                </a:lnTo>
                <a:lnTo>
                  <a:pt x="146050" y="250825"/>
                </a:lnTo>
                <a:lnTo>
                  <a:pt x="0" y="266700"/>
                </a:lnTo>
                <a:lnTo>
                  <a:pt x="73025" y="352425"/>
                </a:lnTo>
                <a:lnTo>
                  <a:pt x="180975" y="403225"/>
                </a:lnTo>
                <a:lnTo>
                  <a:pt x="323850" y="368300"/>
                </a:lnTo>
                <a:lnTo>
                  <a:pt x="514350" y="336550"/>
                </a:lnTo>
                <a:lnTo>
                  <a:pt x="688975" y="317500"/>
                </a:lnTo>
                <a:lnTo>
                  <a:pt x="790575" y="304800"/>
                </a:lnTo>
                <a:lnTo>
                  <a:pt x="984250" y="269875"/>
                </a:lnTo>
                <a:lnTo>
                  <a:pt x="1206500" y="250825"/>
                </a:lnTo>
                <a:lnTo>
                  <a:pt x="1444625" y="231775"/>
                </a:lnTo>
                <a:lnTo>
                  <a:pt x="1593850" y="222250"/>
                </a:lnTo>
                <a:lnTo>
                  <a:pt x="1631950" y="228600"/>
                </a:lnTo>
                <a:lnTo>
                  <a:pt x="1657350" y="241300"/>
                </a:lnTo>
                <a:lnTo>
                  <a:pt x="1673225" y="260350"/>
                </a:lnTo>
                <a:lnTo>
                  <a:pt x="1679575" y="282575"/>
                </a:lnTo>
                <a:cubicBezTo>
                  <a:pt x="1681692" y="508000"/>
                  <a:pt x="1683808" y="733425"/>
                  <a:pt x="1685925" y="958850"/>
                </a:cubicBezTo>
                <a:lnTo>
                  <a:pt x="1663700" y="1387475"/>
                </a:lnTo>
                <a:lnTo>
                  <a:pt x="1708150" y="1368425"/>
                </a:lnTo>
                <a:lnTo>
                  <a:pt x="1733550" y="1323975"/>
                </a:lnTo>
                <a:lnTo>
                  <a:pt x="1762125" y="1285875"/>
                </a:lnTo>
                <a:lnTo>
                  <a:pt x="1866900" y="1146175"/>
                </a:lnTo>
                <a:lnTo>
                  <a:pt x="1911350" y="1066800"/>
                </a:lnTo>
                <a:lnTo>
                  <a:pt x="1911350" y="1047750"/>
                </a:lnTo>
                <a:cubicBezTo>
                  <a:pt x="1910292" y="858308"/>
                  <a:pt x="1909233" y="668867"/>
                  <a:pt x="1908175" y="479425"/>
                </a:cubicBezTo>
                <a:lnTo>
                  <a:pt x="1911350" y="422275"/>
                </a:lnTo>
                <a:lnTo>
                  <a:pt x="1920875" y="400050"/>
                </a:lnTo>
                <a:lnTo>
                  <a:pt x="1952625" y="349250"/>
                </a:lnTo>
                <a:lnTo>
                  <a:pt x="1974850" y="295275"/>
                </a:lnTo>
                <a:lnTo>
                  <a:pt x="1978025" y="250825"/>
                </a:lnTo>
                <a:lnTo>
                  <a:pt x="1952625" y="209550"/>
                </a:lnTo>
                <a:lnTo>
                  <a:pt x="1847850" y="123825"/>
                </a:lnTo>
                <a:lnTo>
                  <a:pt x="1730375" y="44450"/>
                </a:lnTo>
                <a:lnTo>
                  <a:pt x="1657350" y="12700"/>
                </a:lnTo>
                <a:lnTo>
                  <a:pt x="1628775" y="0"/>
                </a:lnTo>
                <a:lnTo>
                  <a:pt x="1616075" y="6350"/>
                </a:lnTo>
                <a:lnTo>
                  <a:pt x="1552575" y="34925"/>
                </a:lnTo>
                <a:lnTo>
                  <a:pt x="1400175" y="73025"/>
                </a:lnTo>
                <a:lnTo>
                  <a:pt x="1066800" y="127000"/>
                </a:lnTo>
                <a:lnTo>
                  <a:pt x="968375" y="136525"/>
                </a:lnTo>
                <a:lnTo>
                  <a:pt x="711200" y="1651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864B18F-076F-45F1-8F79-CB853C7267FC}"/>
              </a:ext>
            </a:extLst>
          </p:cNvPr>
          <p:cNvSpPr/>
          <p:nvPr/>
        </p:nvSpPr>
        <p:spPr>
          <a:xfrm>
            <a:off x="7037388" y="4675188"/>
            <a:ext cx="514350" cy="501650"/>
          </a:xfrm>
          <a:custGeom>
            <a:avLst/>
            <a:gdLst>
              <a:gd name="connsiteX0" fmla="*/ 283369 w 514350"/>
              <a:gd name="connsiteY0" fmla="*/ 276225 h 502444"/>
              <a:gd name="connsiteX1" fmla="*/ 340519 w 514350"/>
              <a:gd name="connsiteY1" fmla="*/ 342900 h 502444"/>
              <a:gd name="connsiteX2" fmla="*/ 366712 w 514350"/>
              <a:gd name="connsiteY2" fmla="*/ 385762 h 502444"/>
              <a:gd name="connsiteX3" fmla="*/ 390525 w 514350"/>
              <a:gd name="connsiteY3" fmla="*/ 428625 h 502444"/>
              <a:gd name="connsiteX4" fmla="*/ 404812 w 514350"/>
              <a:gd name="connsiteY4" fmla="*/ 454819 h 502444"/>
              <a:gd name="connsiteX5" fmla="*/ 416719 w 514350"/>
              <a:gd name="connsiteY5" fmla="*/ 469106 h 502444"/>
              <a:gd name="connsiteX6" fmla="*/ 433387 w 514350"/>
              <a:gd name="connsiteY6" fmla="*/ 488156 h 502444"/>
              <a:gd name="connsiteX7" fmla="*/ 450056 w 514350"/>
              <a:gd name="connsiteY7" fmla="*/ 497681 h 502444"/>
              <a:gd name="connsiteX8" fmla="*/ 464344 w 514350"/>
              <a:gd name="connsiteY8" fmla="*/ 502444 h 502444"/>
              <a:gd name="connsiteX9" fmla="*/ 514350 w 514350"/>
              <a:gd name="connsiteY9" fmla="*/ 457200 h 502444"/>
              <a:gd name="connsiteX10" fmla="*/ 483394 w 514350"/>
              <a:gd name="connsiteY10" fmla="*/ 14287 h 502444"/>
              <a:gd name="connsiteX11" fmla="*/ 478631 w 514350"/>
              <a:gd name="connsiteY11" fmla="*/ 64294 h 502444"/>
              <a:gd name="connsiteX12" fmla="*/ 469106 w 514350"/>
              <a:gd name="connsiteY12" fmla="*/ 92869 h 502444"/>
              <a:gd name="connsiteX13" fmla="*/ 454819 w 514350"/>
              <a:gd name="connsiteY13" fmla="*/ 104775 h 502444"/>
              <a:gd name="connsiteX14" fmla="*/ 428625 w 514350"/>
              <a:gd name="connsiteY14" fmla="*/ 116681 h 502444"/>
              <a:gd name="connsiteX15" fmla="*/ 388144 w 514350"/>
              <a:gd name="connsiteY15" fmla="*/ 119062 h 502444"/>
              <a:gd name="connsiteX16" fmla="*/ 323850 w 514350"/>
              <a:gd name="connsiteY16" fmla="*/ 111919 h 502444"/>
              <a:gd name="connsiteX17" fmla="*/ 204787 w 514350"/>
              <a:gd name="connsiteY17" fmla="*/ 76200 h 502444"/>
              <a:gd name="connsiteX18" fmla="*/ 102394 w 514350"/>
              <a:gd name="connsiteY18" fmla="*/ 35719 h 502444"/>
              <a:gd name="connsiteX19" fmla="*/ 35719 w 514350"/>
              <a:gd name="connsiteY19" fmla="*/ 4762 h 502444"/>
              <a:gd name="connsiteX20" fmla="*/ 19050 w 514350"/>
              <a:gd name="connsiteY20" fmla="*/ 0 h 502444"/>
              <a:gd name="connsiteX21" fmla="*/ 0 w 514350"/>
              <a:gd name="connsiteY21" fmla="*/ 4762 h 502444"/>
              <a:gd name="connsiteX22" fmla="*/ 2381 w 514350"/>
              <a:gd name="connsiteY22" fmla="*/ 28575 h 502444"/>
              <a:gd name="connsiteX23" fmla="*/ 14287 w 514350"/>
              <a:gd name="connsiteY23" fmla="*/ 47625 h 502444"/>
              <a:gd name="connsiteX24" fmla="*/ 57150 w 514350"/>
              <a:gd name="connsiteY24" fmla="*/ 83344 h 502444"/>
              <a:gd name="connsiteX25" fmla="*/ 138112 w 514350"/>
              <a:gd name="connsiteY25" fmla="*/ 142875 h 502444"/>
              <a:gd name="connsiteX26" fmla="*/ 211931 w 514350"/>
              <a:gd name="connsiteY26" fmla="*/ 209550 h 502444"/>
              <a:gd name="connsiteX27" fmla="*/ 283369 w 514350"/>
              <a:gd name="connsiteY27" fmla="*/ 276225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4350" h="502444">
                <a:moveTo>
                  <a:pt x="283369" y="276225"/>
                </a:moveTo>
                <a:lnTo>
                  <a:pt x="340519" y="342900"/>
                </a:lnTo>
                <a:lnTo>
                  <a:pt x="366712" y="385762"/>
                </a:lnTo>
                <a:lnTo>
                  <a:pt x="390525" y="428625"/>
                </a:lnTo>
                <a:lnTo>
                  <a:pt x="404812" y="454819"/>
                </a:lnTo>
                <a:lnTo>
                  <a:pt x="416719" y="469106"/>
                </a:lnTo>
                <a:lnTo>
                  <a:pt x="433387" y="488156"/>
                </a:lnTo>
                <a:lnTo>
                  <a:pt x="450056" y="497681"/>
                </a:lnTo>
                <a:lnTo>
                  <a:pt x="464344" y="502444"/>
                </a:lnTo>
                <a:lnTo>
                  <a:pt x="514350" y="457200"/>
                </a:lnTo>
                <a:lnTo>
                  <a:pt x="483394" y="14287"/>
                </a:lnTo>
                <a:lnTo>
                  <a:pt x="478631" y="64294"/>
                </a:lnTo>
                <a:lnTo>
                  <a:pt x="469106" y="92869"/>
                </a:lnTo>
                <a:lnTo>
                  <a:pt x="454819" y="104775"/>
                </a:lnTo>
                <a:lnTo>
                  <a:pt x="428625" y="116681"/>
                </a:lnTo>
                <a:lnTo>
                  <a:pt x="388144" y="119062"/>
                </a:lnTo>
                <a:lnTo>
                  <a:pt x="323850" y="111919"/>
                </a:lnTo>
                <a:lnTo>
                  <a:pt x="204787" y="76200"/>
                </a:lnTo>
                <a:lnTo>
                  <a:pt x="102394" y="35719"/>
                </a:lnTo>
                <a:lnTo>
                  <a:pt x="35719" y="4762"/>
                </a:lnTo>
                <a:lnTo>
                  <a:pt x="19050" y="0"/>
                </a:lnTo>
                <a:lnTo>
                  <a:pt x="0" y="4762"/>
                </a:lnTo>
                <a:lnTo>
                  <a:pt x="2381" y="28575"/>
                </a:lnTo>
                <a:lnTo>
                  <a:pt x="14287" y="47625"/>
                </a:lnTo>
                <a:lnTo>
                  <a:pt x="57150" y="83344"/>
                </a:lnTo>
                <a:lnTo>
                  <a:pt x="138112" y="142875"/>
                </a:lnTo>
                <a:lnTo>
                  <a:pt x="211931" y="209550"/>
                </a:lnTo>
                <a:lnTo>
                  <a:pt x="283369" y="2762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209F268E-3516-4C6F-B63C-9C4C35C6027D}"/>
              </a:ext>
            </a:extLst>
          </p:cNvPr>
          <p:cNvSpPr/>
          <p:nvPr/>
        </p:nvSpPr>
        <p:spPr>
          <a:xfrm>
            <a:off x="6435726" y="3368676"/>
            <a:ext cx="392113" cy="2678113"/>
          </a:xfrm>
          <a:custGeom>
            <a:avLst/>
            <a:gdLst>
              <a:gd name="connsiteX0" fmla="*/ 167640 w 392430"/>
              <a:gd name="connsiteY0" fmla="*/ 819150 h 2678430"/>
              <a:gd name="connsiteX1" fmla="*/ 167640 w 392430"/>
              <a:gd name="connsiteY1" fmla="*/ 422910 h 2678430"/>
              <a:gd name="connsiteX2" fmla="*/ 167640 w 392430"/>
              <a:gd name="connsiteY2" fmla="*/ 316230 h 2678430"/>
              <a:gd name="connsiteX3" fmla="*/ 156210 w 392430"/>
              <a:gd name="connsiteY3" fmla="*/ 240030 h 2678430"/>
              <a:gd name="connsiteX4" fmla="*/ 140970 w 392430"/>
              <a:gd name="connsiteY4" fmla="*/ 194310 h 2678430"/>
              <a:gd name="connsiteX5" fmla="*/ 110490 w 392430"/>
              <a:gd name="connsiteY5" fmla="*/ 144780 h 2678430"/>
              <a:gd name="connsiteX6" fmla="*/ 80010 w 392430"/>
              <a:gd name="connsiteY6" fmla="*/ 95250 h 2678430"/>
              <a:gd name="connsiteX7" fmla="*/ 0 w 392430"/>
              <a:gd name="connsiteY7" fmla="*/ 0 h 2678430"/>
              <a:gd name="connsiteX8" fmla="*/ 316230 w 392430"/>
              <a:gd name="connsiteY8" fmla="*/ 68580 h 2678430"/>
              <a:gd name="connsiteX9" fmla="*/ 350520 w 392430"/>
              <a:gd name="connsiteY9" fmla="*/ 137160 h 2678430"/>
              <a:gd name="connsiteX10" fmla="*/ 377190 w 392430"/>
              <a:gd name="connsiteY10" fmla="*/ 209550 h 2678430"/>
              <a:gd name="connsiteX11" fmla="*/ 384810 w 392430"/>
              <a:gd name="connsiteY11" fmla="*/ 278130 h 2678430"/>
              <a:gd name="connsiteX12" fmla="*/ 392430 w 392430"/>
              <a:gd name="connsiteY12" fmla="*/ 487680 h 2678430"/>
              <a:gd name="connsiteX13" fmla="*/ 388620 w 392430"/>
              <a:gd name="connsiteY13" fmla="*/ 838200 h 2678430"/>
              <a:gd name="connsiteX14" fmla="*/ 392430 w 392430"/>
              <a:gd name="connsiteY14" fmla="*/ 1337310 h 2678430"/>
              <a:gd name="connsiteX15" fmla="*/ 388620 w 392430"/>
              <a:gd name="connsiteY15" fmla="*/ 1893570 h 2678430"/>
              <a:gd name="connsiteX16" fmla="*/ 381000 w 392430"/>
              <a:gd name="connsiteY16" fmla="*/ 2110740 h 2678430"/>
              <a:gd name="connsiteX17" fmla="*/ 373380 w 392430"/>
              <a:gd name="connsiteY17" fmla="*/ 2244090 h 2678430"/>
              <a:gd name="connsiteX18" fmla="*/ 358140 w 392430"/>
              <a:gd name="connsiteY18" fmla="*/ 2407920 h 2678430"/>
              <a:gd name="connsiteX19" fmla="*/ 323850 w 392430"/>
              <a:gd name="connsiteY19" fmla="*/ 2552700 h 2678430"/>
              <a:gd name="connsiteX20" fmla="*/ 285750 w 392430"/>
              <a:gd name="connsiteY20" fmla="*/ 2644140 h 2678430"/>
              <a:gd name="connsiteX21" fmla="*/ 262890 w 392430"/>
              <a:gd name="connsiteY21" fmla="*/ 2670810 h 2678430"/>
              <a:gd name="connsiteX22" fmla="*/ 236220 w 392430"/>
              <a:gd name="connsiteY22" fmla="*/ 2678430 h 2678430"/>
              <a:gd name="connsiteX23" fmla="*/ 201930 w 392430"/>
              <a:gd name="connsiteY23" fmla="*/ 2663190 h 2678430"/>
              <a:gd name="connsiteX24" fmla="*/ 179070 w 392430"/>
              <a:gd name="connsiteY24" fmla="*/ 2617470 h 2678430"/>
              <a:gd name="connsiteX25" fmla="*/ 167640 w 392430"/>
              <a:gd name="connsiteY25" fmla="*/ 2552700 h 2678430"/>
              <a:gd name="connsiteX26" fmla="*/ 167640 w 392430"/>
              <a:gd name="connsiteY26" fmla="*/ 2217420 h 2678430"/>
              <a:gd name="connsiteX27" fmla="*/ 167640 w 392430"/>
              <a:gd name="connsiteY27" fmla="*/ 1695450 h 2678430"/>
              <a:gd name="connsiteX28" fmla="*/ 167640 w 392430"/>
              <a:gd name="connsiteY28" fmla="*/ 819150 h 267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2430" h="2678430">
                <a:moveTo>
                  <a:pt x="167640" y="819150"/>
                </a:moveTo>
                <a:lnTo>
                  <a:pt x="167640" y="422910"/>
                </a:lnTo>
                <a:lnTo>
                  <a:pt x="167640" y="316230"/>
                </a:lnTo>
                <a:lnTo>
                  <a:pt x="156210" y="240030"/>
                </a:lnTo>
                <a:lnTo>
                  <a:pt x="140970" y="194310"/>
                </a:lnTo>
                <a:lnTo>
                  <a:pt x="110490" y="144780"/>
                </a:lnTo>
                <a:lnTo>
                  <a:pt x="80010" y="95250"/>
                </a:lnTo>
                <a:lnTo>
                  <a:pt x="0" y="0"/>
                </a:lnTo>
                <a:lnTo>
                  <a:pt x="316230" y="68580"/>
                </a:lnTo>
                <a:lnTo>
                  <a:pt x="350520" y="137160"/>
                </a:lnTo>
                <a:lnTo>
                  <a:pt x="377190" y="209550"/>
                </a:lnTo>
                <a:lnTo>
                  <a:pt x="384810" y="278130"/>
                </a:lnTo>
                <a:lnTo>
                  <a:pt x="392430" y="487680"/>
                </a:lnTo>
                <a:lnTo>
                  <a:pt x="388620" y="838200"/>
                </a:lnTo>
                <a:lnTo>
                  <a:pt x="392430" y="1337310"/>
                </a:lnTo>
                <a:lnTo>
                  <a:pt x="388620" y="1893570"/>
                </a:lnTo>
                <a:lnTo>
                  <a:pt x="381000" y="2110740"/>
                </a:lnTo>
                <a:lnTo>
                  <a:pt x="373380" y="2244090"/>
                </a:lnTo>
                <a:lnTo>
                  <a:pt x="358140" y="2407920"/>
                </a:lnTo>
                <a:lnTo>
                  <a:pt x="323850" y="2552700"/>
                </a:lnTo>
                <a:lnTo>
                  <a:pt x="285750" y="2644140"/>
                </a:lnTo>
                <a:lnTo>
                  <a:pt x="262890" y="2670810"/>
                </a:lnTo>
                <a:lnTo>
                  <a:pt x="236220" y="2678430"/>
                </a:lnTo>
                <a:lnTo>
                  <a:pt x="201930" y="2663190"/>
                </a:lnTo>
                <a:lnTo>
                  <a:pt x="179070" y="2617470"/>
                </a:lnTo>
                <a:lnTo>
                  <a:pt x="167640" y="2552700"/>
                </a:lnTo>
                <a:lnTo>
                  <a:pt x="167640" y="2217420"/>
                </a:lnTo>
                <a:lnTo>
                  <a:pt x="167640" y="1695450"/>
                </a:lnTo>
                <a:lnTo>
                  <a:pt x="167640" y="8191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237A8A-D7C5-443E-AB87-1FA7C9DB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1" y="1574736"/>
            <a:ext cx="4444369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D160D5-F661-414E-B17D-6ED10FD93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1" y="1574736"/>
            <a:ext cx="4450466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2" grpId="0" animBg="1"/>
      <p:bldP spid="135" grpId="0" animBg="1"/>
      <p:bldP spid="130" grpId="0" animBg="1"/>
      <p:bldP spid="131" grpId="0" animBg="1"/>
      <p:bldP spid="133" grpId="0" animBg="1"/>
      <p:bldP spid="134" grpId="0" animBg="1"/>
      <p:bldP spid="136" grpId="0" animBg="1"/>
      <p:bldP spid="137" grpId="0" animBg="1"/>
      <p:bldP spid="13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A19517-1026-4E95-B614-091F19A2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215960"/>
            <a:ext cx="4444369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4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90CE111C-6D06-4BA3-9848-E90D7921E43A}"/>
              </a:ext>
            </a:extLst>
          </p:cNvPr>
          <p:cNvSpPr/>
          <p:nvPr/>
        </p:nvSpPr>
        <p:spPr>
          <a:xfrm>
            <a:off x="4219576" y="1952625"/>
            <a:ext cx="754063" cy="685800"/>
          </a:xfrm>
          <a:custGeom>
            <a:avLst/>
            <a:gdLst>
              <a:gd name="connsiteX0" fmla="*/ 464344 w 754856"/>
              <a:gd name="connsiteY0" fmla="*/ 183356 h 685800"/>
              <a:gd name="connsiteX1" fmla="*/ 290513 w 754856"/>
              <a:gd name="connsiteY1" fmla="*/ 100013 h 685800"/>
              <a:gd name="connsiteX2" fmla="*/ 95250 w 754856"/>
              <a:gd name="connsiteY2" fmla="*/ 26194 h 685800"/>
              <a:gd name="connsiteX3" fmla="*/ 30956 w 754856"/>
              <a:gd name="connsiteY3" fmla="*/ 0 h 685800"/>
              <a:gd name="connsiteX4" fmla="*/ 7144 w 754856"/>
              <a:gd name="connsiteY4" fmla="*/ 0 h 685800"/>
              <a:gd name="connsiteX5" fmla="*/ 0 w 754856"/>
              <a:gd name="connsiteY5" fmla="*/ 14288 h 685800"/>
              <a:gd name="connsiteX6" fmla="*/ 4763 w 754856"/>
              <a:gd name="connsiteY6" fmla="*/ 33338 h 685800"/>
              <a:gd name="connsiteX7" fmla="*/ 21431 w 754856"/>
              <a:gd name="connsiteY7" fmla="*/ 57150 h 685800"/>
              <a:gd name="connsiteX8" fmla="*/ 145256 w 754856"/>
              <a:gd name="connsiteY8" fmla="*/ 211931 h 685800"/>
              <a:gd name="connsiteX9" fmla="*/ 250031 w 754856"/>
              <a:gd name="connsiteY9" fmla="*/ 330994 h 685800"/>
              <a:gd name="connsiteX10" fmla="*/ 390525 w 754856"/>
              <a:gd name="connsiteY10" fmla="*/ 476250 h 685800"/>
              <a:gd name="connsiteX11" fmla="*/ 540544 w 754856"/>
              <a:gd name="connsiteY11" fmla="*/ 611981 h 685800"/>
              <a:gd name="connsiteX12" fmla="*/ 616744 w 754856"/>
              <a:gd name="connsiteY12" fmla="*/ 669131 h 685800"/>
              <a:gd name="connsiteX13" fmla="*/ 645319 w 754856"/>
              <a:gd name="connsiteY13" fmla="*/ 683419 h 685800"/>
              <a:gd name="connsiteX14" fmla="*/ 669131 w 754856"/>
              <a:gd name="connsiteY14" fmla="*/ 685800 h 685800"/>
              <a:gd name="connsiteX15" fmla="*/ 700088 w 754856"/>
              <a:gd name="connsiteY15" fmla="*/ 681038 h 685800"/>
              <a:gd name="connsiteX16" fmla="*/ 723900 w 754856"/>
              <a:gd name="connsiteY16" fmla="*/ 666750 h 685800"/>
              <a:gd name="connsiteX17" fmla="*/ 738188 w 754856"/>
              <a:gd name="connsiteY17" fmla="*/ 645319 h 685800"/>
              <a:gd name="connsiteX18" fmla="*/ 752475 w 754856"/>
              <a:gd name="connsiteY18" fmla="*/ 604838 h 685800"/>
              <a:gd name="connsiteX19" fmla="*/ 754856 w 754856"/>
              <a:gd name="connsiteY19" fmla="*/ 557213 h 685800"/>
              <a:gd name="connsiteX20" fmla="*/ 702469 w 754856"/>
              <a:gd name="connsiteY20" fmla="*/ 428625 h 685800"/>
              <a:gd name="connsiteX21" fmla="*/ 623888 w 754856"/>
              <a:gd name="connsiteY21" fmla="*/ 283369 h 685800"/>
              <a:gd name="connsiteX22" fmla="*/ 592931 w 754856"/>
              <a:gd name="connsiteY22" fmla="*/ 250031 h 685800"/>
              <a:gd name="connsiteX23" fmla="*/ 464344 w 754856"/>
              <a:gd name="connsiteY23" fmla="*/ 18335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4856" h="685800">
                <a:moveTo>
                  <a:pt x="464344" y="183356"/>
                </a:moveTo>
                <a:lnTo>
                  <a:pt x="290513" y="100013"/>
                </a:lnTo>
                <a:lnTo>
                  <a:pt x="95250" y="26194"/>
                </a:lnTo>
                <a:lnTo>
                  <a:pt x="30956" y="0"/>
                </a:lnTo>
                <a:lnTo>
                  <a:pt x="7144" y="0"/>
                </a:lnTo>
                <a:lnTo>
                  <a:pt x="0" y="14288"/>
                </a:lnTo>
                <a:lnTo>
                  <a:pt x="4763" y="33338"/>
                </a:lnTo>
                <a:lnTo>
                  <a:pt x="21431" y="57150"/>
                </a:lnTo>
                <a:lnTo>
                  <a:pt x="145256" y="211931"/>
                </a:lnTo>
                <a:lnTo>
                  <a:pt x="250031" y="330994"/>
                </a:lnTo>
                <a:lnTo>
                  <a:pt x="390525" y="476250"/>
                </a:lnTo>
                <a:lnTo>
                  <a:pt x="540544" y="611981"/>
                </a:lnTo>
                <a:lnTo>
                  <a:pt x="616744" y="669131"/>
                </a:lnTo>
                <a:lnTo>
                  <a:pt x="645319" y="683419"/>
                </a:lnTo>
                <a:lnTo>
                  <a:pt x="669131" y="685800"/>
                </a:lnTo>
                <a:lnTo>
                  <a:pt x="700088" y="681038"/>
                </a:lnTo>
                <a:lnTo>
                  <a:pt x="723900" y="666750"/>
                </a:lnTo>
                <a:lnTo>
                  <a:pt x="738188" y="645319"/>
                </a:lnTo>
                <a:lnTo>
                  <a:pt x="752475" y="604838"/>
                </a:lnTo>
                <a:lnTo>
                  <a:pt x="754856" y="557213"/>
                </a:lnTo>
                <a:lnTo>
                  <a:pt x="702469" y="428625"/>
                </a:lnTo>
                <a:lnTo>
                  <a:pt x="623888" y="283369"/>
                </a:lnTo>
                <a:lnTo>
                  <a:pt x="592931" y="250031"/>
                </a:lnTo>
                <a:lnTo>
                  <a:pt x="464344" y="1833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CF84D1B-0062-4A7D-BC0A-D6E26E737127}"/>
              </a:ext>
            </a:extLst>
          </p:cNvPr>
          <p:cNvSpPr/>
          <p:nvPr/>
        </p:nvSpPr>
        <p:spPr>
          <a:xfrm>
            <a:off x="3976688" y="2970213"/>
            <a:ext cx="1143000" cy="971550"/>
          </a:xfrm>
          <a:custGeom>
            <a:avLst/>
            <a:gdLst>
              <a:gd name="connsiteX0" fmla="*/ 504825 w 1143000"/>
              <a:gd name="connsiteY0" fmla="*/ 450056 h 971550"/>
              <a:gd name="connsiteX1" fmla="*/ 414337 w 1143000"/>
              <a:gd name="connsiteY1" fmla="*/ 514350 h 971550"/>
              <a:gd name="connsiteX2" fmla="*/ 366712 w 1143000"/>
              <a:gd name="connsiteY2" fmla="*/ 540544 h 971550"/>
              <a:gd name="connsiteX3" fmla="*/ 300037 w 1143000"/>
              <a:gd name="connsiteY3" fmla="*/ 569119 h 971550"/>
              <a:gd name="connsiteX4" fmla="*/ 254793 w 1143000"/>
              <a:gd name="connsiteY4" fmla="*/ 573881 h 971550"/>
              <a:gd name="connsiteX5" fmla="*/ 192881 w 1143000"/>
              <a:gd name="connsiteY5" fmla="*/ 559594 h 971550"/>
              <a:gd name="connsiteX6" fmla="*/ 138112 w 1143000"/>
              <a:gd name="connsiteY6" fmla="*/ 526256 h 971550"/>
              <a:gd name="connsiteX7" fmla="*/ 78581 w 1143000"/>
              <a:gd name="connsiteY7" fmla="*/ 478631 h 971550"/>
              <a:gd name="connsiteX8" fmla="*/ 45243 w 1143000"/>
              <a:gd name="connsiteY8" fmla="*/ 454819 h 971550"/>
              <a:gd name="connsiteX9" fmla="*/ 28575 w 1143000"/>
              <a:gd name="connsiteY9" fmla="*/ 454819 h 971550"/>
              <a:gd name="connsiteX10" fmla="*/ 7143 w 1143000"/>
              <a:gd name="connsiteY10" fmla="*/ 457200 h 971550"/>
              <a:gd name="connsiteX11" fmla="*/ 0 w 1143000"/>
              <a:gd name="connsiteY11" fmla="*/ 476250 h 971550"/>
              <a:gd name="connsiteX12" fmla="*/ 30956 w 1143000"/>
              <a:gd name="connsiteY12" fmla="*/ 557212 h 971550"/>
              <a:gd name="connsiteX13" fmla="*/ 92868 w 1143000"/>
              <a:gd name="connsiteY13" fmla="*/ 695325 h 971550"/>
              <a:gd name="connsiteX14" fmla="*/ 171450 w 1143000"/>
              <a:gd name="connsiteY14" fmla="*/ 835819 h 971550"/>
              <a:gd name="connsiteX15" fmla="*/ 250031 w 1143000"/>
              <a:gd name="connsiteY15" fmla="*/ 931069 h 971550"/>
              <a:gd name="connsiteX16" fmla="*/ 288131 w 1143000"/>
              <a:gd name="connsiteY16" fmla="*/ 962025 h 971550"/>
              <a:gd name="connsiteX17" fmla="*/ 300037 w 1143000"/>
              <a:gd name="connsiteY17" fmla="*/ 969169 h 971550"/>
              <a:gd name="connsiteX18" fmla="*/ 321468 w 1143000"/>
              <a:gd name="connsiteY18" fmla="*/ 971550 h 971550"/>
              <a:gd name="connsiteX19" fmla="*/ 354806 w 1143000"/>
              <a:gd name="connsiteY19" fmla="*/ 964406 h 971550"/>
              <a:gd name="connsiteX20" fmla="*/ 376237 w 1143000"/>
              <a:gd name="connsiteY20" fmla="*/ 950119 h 971550"/>
              <a:gd name="connsiteX21" fmla="*/ 419100 w 1143000"/>
              <a:gd name="connsiteY21" fmla="*/ 883444 h 971550"/>
              <a:gd name="connsiteX22" fmla="*/ 573881 w 1143000"/>
              <a:gd name="connsiteY22" fmla="*/ 692944 h 971550"/>
              <a:gd name="connsiteX23" fmla="*/ 762000 w 1143000"/>
              <a:gd name="connsiteY23" fmla="*/ 471487 h 971550"/>
              <a:gd name="connsiteX24" fmla="*/ 976312 w 1143000"/>
              <a:gd name="connsiteY24" fmla="*/ 228600 h 971550"/>
              <a:gd name="connsiteX25" fmla="*/ 1078706 w 1143000"/>
              <a:gd name="connsiteY25" fmla="*/ 119062 h 971550"/>
              <a:gd name="connsiteX26" fmla="*/ 1126331 w 1143000"/>
              <a:gd name="connsiteY26" fmla="*/ 69056 h 971550"/>
              <a:gd name="connsiteX27" fmla="*/ 1138237 w 1143000"/>
              <a:gd name="connsiteY27" fmla="*/ 45244 h 971550"/>
              <a:gd name="connsiteX28" fmla="*/ 1143000 w 1143000"/>
              <a:gd name="connsiteY28" fmla="*/ 21431 h 971550"/>
              <a:gd name="connsiteX29" fmla="*/ 1138237 w 1143000"/>
              <a:gd name="connsiteY29" fmla="*/ 7144 h 971550"/>
              <a:gd name="connsiteX30" fmla="*/ 1121568 w 1143000"/>
              <a:gd name="connsiteY30" fmla="*/ 0 h 971550"/>
              <a:gd name="connsiteX31" fmla="*/ 1088231 w 1143000"/>
              <a:gd name="connsiteY31" fmla="*/ 9525 h 971550"/>
              <a:gd name="connsiteX32" fmla="*/ 788193 w 1143000"/>
              <a:gd name="connsiteY32" fmla="*/ 238125 h 971550"/>
              <a:gd name="connsiteX33" fmla="*/ 504825 w 1143000"/>
              <a:gd name="connsiteY33" fmla="*/ 450056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3000" h="971550">
                <a:moveTo>
                  <a:pt x="504825" y="450056"/>
                </a:moveTo>
                <a:lnTo>
                  <a:pt x="414337" y="514350"/>
                </a:lnTo>
                <a:lnTo>
                  <a:pt x="366712" y="540544"/>
                </a:lnTo>
                <a:lnTo>
                  <a:pt x="300037" y="569119"/>
                </a:lnTo>
                <a:lnTo>
                  <a:pt x="254793" y="573881"/>
                </a:lnTo>
                <a:lnTo>
                  <a:pt x="192881" y="559594"/>
                </a:lnTo>
                <a:lnTo>
                  <a:pt x="138112" y="526256"/>
                </a:lnTo>
                <a:lnTo>
                  <a:pt x="78581" y="478631"/>
                </a:lnTo>
                <a:lnTo>
                  <a:pt x="45243" y="454819"/>
                </a:lnTo>
                <a:lnTo>
                  <a:pt x="28575" y="454819"/>
                </a:lnTo>
                <a:lnTo>
                  <a:pt x="7143" y="457200"/>
                </a:lnTo>
                <a:lnTo>
                  <a:pt x="0" y="476250"/>
                </a:lnTo>
                <a:lnTo>
                  <a:pt x="30956" y="557212"/>
                </a:lnTo>
                <a:lnTo>
                  <a:pt x="92868" y="695325"/>
                </a:lnTo>
                <a:lnTo>
                  <a:pt x="171450" y="835819"/>
                </a:lnTo>
                <a:lnTo>
                  <a:pt x="250031" y="931069"/>
                </a:lnTo>
                <a:lnTo>
                  <a:pt x="288131" y="962025"/>
                </a:lnTo>
                <a:lnTo>
                  <a:pt x="300037" y="969169"/>
                </a:lnTo>
                <a:lnTo>
                  <a:pt x="321468" y="971550"/>
                </a:lnTo>
                <a:lnTo>
                  <a:pt x="354806" y="964406"/>
                </a:lnTo>
                <a:lnTo>
                  <a:pt x="376237" y="950119"/>
                </a:lnTo>
                <a:lnTo>
                  <a:pt x="419100" y="883444"/>
                </a:lnTo>
                <a:lnTo>
                  <a:pt x="573881" y="692944"/>
                </a:lnTo>
                <a:lnTo>
                  <a:pt x="762000" y="471487"/>
                </a:lnTo>
                <a:lnTo>
                  <a:pt x="976312" y="228600"/>
                </a:lnTo>
                <a:lnTo>
                  <a:pt x="1078706" y="119062"/>
                </a:lnTo>
                <a:lnTo>
                  <a:pt x="1126331" y="69056"/>
                </a:lnTo>
                <a:lnTo>
                  <a:pt x="1138237" y="45244"/>
                </a:lnTo>
                <a:lnTo>
                  <a:pt x="1143000" y="21431"/>
                </a:lnTo>
                <a:lnTo>
                  <a:pt x="1138237" y="7144"/>
                </a:lnTo>
                <a:lnTo>
                  <a:pt x="1121568" y="0"/>
                </a:lnTo>
                <a:lnTo>
                  <a:pt x="1088231" y="9525"/>
                </a:lnTo>
                <a:lnTo>
                  <a:pt x="788193" y="238125"/>
                </a:lnTo>
                <a:lnTo>
                  <a:pt x="504825" y="4500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47B04912-DE71-4798-AAFA-6D966D56C580}"/>
              </a:ext>
            </a:extLst>
          </p:cNvPr>
          <p:cNvSpPr/>
          <p:nvPr/>
        </p:nvSpPr>
        <p:spPr>
          <a:xfrm>
            <a:off x="5611814" y="1376364"/>
            <a:ext cx="549275" cy="923925"/>
          </a:xfrm>
          <a:custGeom>
            <a:avLst/>
            <a:gdLst>
              <a:gd name="connsiteX0" fmla="*/ 371475 w 547688"/>
              <a:gd name="connsiteY0" fmla="*/ 521493 h 923925"/>
              <a:gd name="connsiteX1" fmla="*/ 171450 w 547688"/>
              <a:gd name="connsiteY1" fmla="*/ 797718 h 923925"/>
              <a:gd name="connsiteX2" fmla="*/ 150019 w 547688"/>
              <a:gd name="connsiteY2" fmla="*/ 821531 h 923925"/>
              <a:gd name="connsiteX3" fmla="*/ 0 w 547688"/>
              <a:gd name="connsiteY3" fmla="*/ 923925 h 923925"/>
              <a:gd name="connsiteX4" fmla="*/ 26194 w 547688"/>
              <a:gd name="connsiteY4" fmla="*/ 826293 h 923925"/>
              <a:gd name="connsiteX5" fmla="*/ 109538 w 547688"/>
              <a:gd name="connsiteY5" fmla="*/ 642937 h 923925"/>
              <a:gd name="connsiteX6" fmla="*/ 145257 w 547688"/>
              <a:gd name="connsiteY6" fmla="*/ 552450 h 923925"/>
              <a:gd name="connsiteX7" fmla="*/ 161925 w 547688"/>
              <a:gd name="connsiteY7" fmla="*/ 495300 h 923925"/>
              <a:gd name="connsiteX8" fmla="*/ 192882 w 547688"/>
              <a:gd name="connsiteY8" fmla="*/ 416718 h 923925"/>
              <a:gd name="connsiteX9" fmla="*/ 211932 w 547688"/>
              <a:gd name="connsiteY9" fmla="*/ 354806 h 923925"/>
              <a:gd name="connsiteX10" fmla="*/ 228600 w 547688"/>
              <a:gd name="connsiteY10" fmla="*/ 292893 h 923925"/>
              <a:gd name="connsiteX11" fmla="*/ 233363 w 547688"/>
              <a:gd name="connsiteY11" fmla="*/ 257175 h 923925"/>
              <a:gd name="connsiteX12" fmla="*/ 228600 w 547688"/>
              <a:gd name="connsiteY12" fmla="*/ 214312 h 923925"/>
              <a:gd name="connsiteX13" fmla="*/ 219075 w 547688"/>
              <a:gd name="connsiteY13" fmla="*/ 176212 h 923925"/>
              <a:gd name="connsiteX14" fmla="*/ 200025 w 547688"/>
              <a:gd name="connsiteY14" fmla="*/ 145256 h 923925"/>
              <a:gd name="connsiteX15" fmla="*/ 176213 w 547688"/>
              <a:gd name="connsiteY15" fmla="*/ 119062 h 923925"/>
              <a:gd name="connsiteX16" fmla="*/ 135732 w 547688"/>
              <a:gd name="connsiteY16" fmla="*/ 88106 h 923925"/>
              <a:gd name="connsiteX17" fmla="*/ 100013 w 547688"/>
              <a:gd name="connsiteY17" fmla="*/ 69056 h 923925"/>
              <a:gd name="connsiteX18" fmla="*/ 90488 w 547688"/>
              <a:gd name="connsiteY18" fmla="*/ 52387 h 923925"/>
              <a:gd name="connsiteX19" fmla="*/ 92869 w 547688"/>
              <a:gd name="connsiteY19" fmla="*/ 30956 h 923925"/>
              <a:gd name="connsiteX20" fmla="*/ 102394 w 547688"/>
              <a:gd name="connsiteY20" fmla="*/ 7143 h 923925"/>
              <a:gd name="connsiteX21" fmla="*/ 121444 w 547688"/>
              <a:gd name="connsiteY21" fmla="*/ 0 h 923925"/>
              <a:gd name="connsiteX22" fmla="*/ 211932 w 547688"/>
              <a:gd name="connsiteY22" fmla="*/ 16668 h 923925"/>
              <a:gd name="connsiteX23" fmla="*/ 326232 w 547688"/>
              <a:gd name="connsiteY23" fmla="*/ 52387 h 923925"/>
              <a:gd name="connsiteX24" fmla="*/ 397669 w 547688"/>
              <a:gd name="connsiteY24" fmla="*/ 80962 h 923925"/>
              <a:gd name="connsiteX25" fmla="*/ 447675 w 547688"/>
              <a:gd name="connsiteY25" fmla="*/ 109537 h 923925"/>
              <a:gd name="connsiteX26" fmla="*/ 490538 w 547688"/>
              <a:gd name="connsiteY26" fmla="*/ 140493 h 923925"/>
              <a:gd name="connsiteX27" fmla="*/ 514350 w 547688"/>
              <a:gd name="connsiteY27" fmla="*/ 164306 h 923925"/>
              <a:gd name="connsiteX28" fmla="*/ 535782 w 547688"/>
              <a:gd name="connsiteY28" fmla="*/ 200025 h 923925"/>
              <a:gd name="connsiteX29" fmla="*/ 545307 w 547688"/>
              <a:gd name="connsiteY29" fmla="*/ 230981 h 923925"/>
              <a:gd name="connsiteX30" fmla="*/ 547688 w 547688"/>
              <a:gd name="connsiteY30" fmla="*/ 271462 h 923925"/>
              <a:gd name="connsiteX31" fmla="*/ 540544 w 547688"/>
              <a:gd name="connsiteY31" fmla="*/ 297656 h 923925"/>
              <a:gd name="connsiteX32" fmla="*/ 371475 w 547688"/>
              <a:gd name="connsiteY32" fmla="*/ 521493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7688" h="923925">
                <a:moveTo>
                  <a:pt x="371475" y="521493"/>
                </a:moveTo>
                <a:lnTo>
                  <a:pt x="171450" y="797718"/>
                </a:lnTo>
                <a:lnTo>
                  <a:pt x="150019" y="821531"/>
                </a:lnTo>
                <a:lnTo>
                  <a:pt x="0" y="923925"/>
                </a:lnTo>
                <a:lnTo>
                  <a:pt x="26194" y="826293"/>
                </a:lnTo>
                <a:lnTo>
                  <a:pt x="109538" y="642937"/>
                </a:lnTo>
                <a:lnTo>
                  <a:pt x="145257" y="552450"/>
                </a:lnTo>
                <a:lnTo>
                  <a:pt x="161925" y="495300"/>
                </a:lnTo>
                <a:lnTo>
                  <a:pt x="192882" y="416718"/>
                </a:lnTo>
                <a:lnTo>
                  <a:pt x="211932" y="354806"/>
                </a:lnTo>
                <a:lnTo>
                  <a:pt x="228600" y="292893"/>
                </a:lnTo>
                <a:lnTo>
                  <a:pt x="233363" y="257175"/>
                </a:lnTo>
                <a:lnTo>
                  <a:pt x="228600" y="214312"/>
                </a:lnTo>
                <a:lnTo>
                  <a:pt x="219075" y="176212"/>
                </a:lnTo>
                <a:lnTo>
                  <a:pt x="200025" y="145256"/>
                </a:lnTo>
                <a:lnTo>
                  <a:pt x="176213" y="119062"/>
                </a:lnTo>
                <a:lnTo>
                  <a:pt x="135732" y="88106"/>
                </a:lnTo>
                <a:lnTo>
                  <a:pt x="100013" y="69056"/>
                </a:lnTo>
                <a:lnTo>
                  <a:pt x="90488" y="52387"/>
                </a:lnTo>
                <a:lnTo>
                  <a:pt x="92869" y="30956"/>
                </a:lnTo>
                <a:lnTo>
                  <a:pt x="102394" y="7143"/>
                </a:lnTo>
                <a:lnTo>
                  <a:pt x="121444" y="0"/>
                </a:lnTo>
                <a:lnTo>
                  <a:pt x="211932" y="16668"/>
                </a:lnTo>
                <a:lnTo>
                  <a:pt x="326232" y="52387"/>
                </a:lnTo>
                <a:lnTo>
                  <a:pt x="397669" y="80962"/>
                </a:lnTo>
                <a:lnTo>
                  <a:pt x="447675" y="109537"/>
                </a:lnTo>
                <a:lnTo>
                  <a:pt x="490538" y="140493"/>
                </a:lnTo>
                <a:lnTo>
                  <a:pt x="514350" y="164306"/>
                </a:lnTo>
                <a:lnTo>
                  <a:pt x="535782" y="200025"/>
                </a:lnTo>
                <a:lnTo>
                  <a:pt x="545307" y="230981"/>
                </a:lnTo>
                <a:lnTo>
                  <a:pt x="547688" y="271462"/>
                </a:lnTo>
                <a:lnTo>
                  <a:pt x="540544" y="297656"/>
                </a:lnTo>
                <a:lnTo>
                  <a:pt x="371475" y="521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D0415B7-BAED-431A-BB32-4CA8CAC12138}"/>
              </a:ext>
            </a:extLst>
          </p:cNvPr>
          <p:cNvSpPr/>
          <p:nvPr/>
        </p:nvSpPr>
        <p:spPr>
          <a:xfrm>
            <a:off x="6935788" y="1693863"/>
            <a:ext cx="893762" cy="952500"/>
          </a:xfrm>
          <a:custGeom>
            <a:avLst/>
            <a:gdLst>
              <a:gd name="connsiteX0" fmla="*/ 440532 w 892969"/>
              <a:gd name="connsiteY0" fmla="*/ 428625 h 952500"/>
              <a:gd name="connsiteX1" fmla="*/ 531019 w 892969"/>
              <a:gd name="connsiteY1" fmla="*/ 321469 h 952500"/>
              <a:gd name="connsiteX2" fmla="*/ 566738 w 892969"/>
              <a:gd name="connsiteY2" fmla="*/ 276225 h 952500"/>
              <a:gd name="connsiteX3" fmla="*/ 571500 w 892969"/>
              <a:gd name="connsiteY3" fmla="*/ 254794 h 952500"/>
              <a:gd name="connsiteX4" fmla="*/ 564357 w 892969"/>
              <a:gd name="connsiteY4" fmla="*/ 223837 h 952500"/>
              <a:gd name="connsiteX5" fmla="*/ 545307 w 892969"/>
              <a:gd name="connsiteY5" fmla="*/ 173831 h 952500"/>
              <a:gd name="connsiteX6" fmla="*/ 502444 w 892969"/>
              <a:gd name="connsiteY6" fmla="*/ 111919 h 952500"/>
              <a:gd name="connsiteX7" fmla="*/ 473869 w 892969"/>
              <a:gd name="connsiteY7" fmla="*/ 71437 h 952500"/>
              <a:gd name="connsiteX8" fmla="*/ 459582 w 892969"/>
              <a:gd name="connsiteY8" fmla="*/ 35719 h 952500"/>
              <a:gd name="connsiteX9" fmla="*/ 461963 w 892969"/>
              <a:gd name="connsiteY9" fmla="*/ 7144 h 952500"/>
              <a:gd name="connsiteX10" fmla="*/ 471488 w 892969"/>
              <a:gd name="connsiteY10" fmla="*/ 0 h 952500"/>
              <a:gd name="connsiteX11" fmla="*/ 516732 w 892969"/>
              <a:gd name="connsiteY11" fmla="*/ 7144 h 952500"/>
              <a:gd name="connsiteX12" fmla="*/ 628650 w 892969"/>
              <a:gd name="connsiteY12" fmla="*/ 59531 h 952500"/>
              <a:gd name="connsiteX13" fmla="*/ 754857 w 892969"/>
              <a:gd name="connsiteY13" fmla="*/ 135731 h 952500"/>
              <a:gd name="connsiteX14" fmla="*/ 790575 w 892969"/>
              <a:gd name="connsiteY14" fmla="*/ 164306 h 952500"/>
              <a:gd name="connsiteX15" fmla="*/ 838200 w 892969"/>
              <a:gd name="connsiteY15" fmla="*/ 211931 h 952500"/>
              <a:gd name="connsiteX16" fmla="*/ 859632 w 892969"/>
              <a:gd name="connsiteY16" fmla="*/ 240506 h 952500"/>
              <a:gd name="connsiteX17" fmla="*/ 876300 w 892969"/>
              <a:gd name="connsiteY17" fmla="*/ 273844 h 952500"/>
              <a:gd name="connsiteX18" fmla="*/ 892969 w 892969"/>
              <a:gd name="connsiteY18" fmla="*/ 316706 h 952500"/>
              <a:gd name="connsiteX19" fmla="*/ 892969 w 892969"/>
              <a:gd name="connsiteY19" fmla="*/ 335756 h 952500"/>
              <a:gd name="connsiteX20" fmla="*/ 885825 w 892969"/>
              <a:gd name="connsiteY20" fmla="*/ 352425 h 952500"/>
              <a:gd name="connsiteX21" fmla="*/ 866775 w 892969"/>
              <a:gd name="connsiteY21" fmla="*/ 376237 h 952500"/>
              <a:gd name="connsiteX22" fmla="*/ 585788 w 892969"/>
              <a:gd name="connsiteY22" fmla="*/ 576262 h 952500"/>
              <a:gd name="connsiteX23" fmla="*/ 276225 w 892969"/>
              <a:gd name="connsiteY23" fmla="*/ 800100 h 952500"/>
              <a:gd name="connsiteX24" fmla="*/ 240507 w 892969"/>
              <a:gd name="connsiteY24" fmla="*/ 821531 h 952500"/>
              <a:gd name="connsiteX25" fmla="*/ 61913 w 892969"/>
              <a:gd name="connsiteY25" fmla="*/ 938212 h 952500"/>
              <a:gd name="connsiteX26" fmla="*/ 33338 w 892969"/>
              <a:gd name="connsiteY26" fmla="*/ 950119 h 952500"/>
              <a:gd name="connsiteX27" fmla="*/ 16669 w 892969"/>
              <a:gd name="connsiteY27" fmla="*/ 952500 h 952500"/>
              <a:gd name="connsiteX28" fmla="*/ 4763 w 892969"/>
              <a:gd name="connsiteY28" fmla="*/ 940594 h 952500"/>
              <a:gd name="connsiteX29" fmla="*/ 0 w 892969"/>
              <a:gd name="connsiteY29" fmla="*/ 923925 h 952500"/>
              <a:gd name="connsiteX30" fmla="*/ 7144 w 892969"/>
              <a:gd name="connsiteY30" fmla="*/ 907256 h 952500"/>
              <a:gd name="connsiteX31" fmla="*/ 85725 w 892969"/>
              <a:gd name="connsiteY31" fmla="*/ 816769 h 952500"/>
              <a:gd name="connsiteX32" fmla="*/ 280988 w 892969"/>
              <a:gd name="connsiteY32" fmla="*/ 607219 h 952500"/>
              <a:gd name="connsiteX33" fmla="*/ 440532 w 892969"/>
              <a:gd name="connsiteY33" fmla="*/ 428625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2969" h="952500">
                <a:moveTo>
                  <a:pt x="440532" y="428625"/>
                </a:moveTo>
                <a:lnTo>
                  <a:pt x="531019" y="321469"/>
                </a:lnTo>
                <a:lnTo>
                  <a:pt x="566738" y="276225"/>
                </a:lnTo>
                <a:lnTo>
                  <a:pt x="571500" y="254794"/>
                </a:lnTo>
                <a:lnTo>
                  <a:pt x="564357" y="223837"/>
                </a:lnTo>
                <a:lnTo>
                  <a:pt x="545307" y="173831"/>
                </a:lnTo>
                <a:lnTo>
                  <a:pt x="502444" y="111919"/>
                </a:lnTo>
                <a:lnTo>
                  <a:pt x="473869" y="71437"/>
                </a:lnTo>
                <a:lnTo>
                  <a:pt x="459582" y="35719"/>
                </a:lnTo>
                <a:lnTo>
                  <a:pt x="461963" y="7144"/>
                </a:lnTo>
                <a:lnTo>
                  <a:pt x="471488" y="0"/>
                </a:lnTo>
                <a:lnTo>
                  <a:pt x="516732" y="7144"/>
                </a:lnTo>
                <a:lnTo>
                  <a:pt x="628650" y="59531"/>
                </a:lnTo>
                <a:lnTo>
                  <a:pt x="754857" y="135731"/>
                </a:lnTo>
                <a:lnTo>
                  <a:pt x="790575" y="164306"/>
                </a:lnTo>
                <a:lnTo>
                  <a:pt x="838200" y="211931"/>
                </a:lnTo>
                <a:lnTo>
                  <a:pt x="859632" y="240506"/>
                </a:lnTo>
                <a:lnTo>
                  <a:pt x="876300" y="273844"/>
                </a:lnTo>
                <a:lnTo>
                  <a:pt x="892969" y="316706"/>
                </a:lnTo>
                <a:lnTo>
                  <a:pt x="892969" y="335756"/>
                </a:lnTo>
                <a:lnTo>
                  <a:pt x="885825" y="352425"/>
                </a:lnTo>
                <a:lnTo>
                  <a:pt x="866775" y="376237"/>
                </a:lnTo>
                <a:lnTo>
                  <a:pt x="585788" y="576262"/>
                </a:lnTo>
                <a:lnTo>
                  <a:pt x="276225" y="800100"/>
                </a:lnTo>
                <a:lnTo>
                  <a:pt x="240507" y="821531"/>
                </a:lnTo>
                <a:lnTo>
                  <a:pt x="61913" y="938212"/>
                </a:lnTo>
                <a:lnTo>
                  <a:pt x="33338" y="950119"/>
                </a:lnTo>
                <a:lnTo>
                  <a:pt x="16669" y="952500"/>
                </a:lnTo>
                <a:lnTo>
                  <a:pt x="4763" y="940594"/>
                </a:lnTo>
                <a:lnTo>
                  <a:pt x="0" y="923925"/>
                </a:lnTo>
                <a:lnTo>
                  <a:pt x="7144" y="907256"/>
                </a:lnTo>
                <a:lnTo>
                  <a:pt x="85725" y="816769"/>
                </a:lnTo>
                <a:lnTo>
                  <a:pt x="280988" y="607219"/>
                </a:lnTo>
                <a:lnTo>
                  <a:pt x="440532" y="428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6EFF1B5E-B3DE-49BD-A129-1E910ECC2355}"/>
              </a:ext>
            </a:extLst>
          </p:cNvPr>
          <p:cNvSpPr/>
          <p:nvPr/>
        </p:nvSpPr>
        <p:spPr>
          <a:xfrm>
            <a:off x="7015163" y="2903538"/>
            <a:ext cx="1016000" cy="887412"/>
          </a:xfrm>
          <a:custGeom>
            <a:avLst/>
            <a:gdLst>
              <a:gd name="connsiteX0" fmla="*/ 366712 w 1016793"/>
              <a:gd name="connsiteY0" fmla="*/ 161925 h 888206"/>
              <a:gd name="connsiteX1" fmla="*/ 171450 w 1016793"/>
              <a:gd name="connsiteY1" fmla="*/ 69056 h 888206"/>
              <a:gd name="connsiteX2" fmla="*/ 69056 w 1016793"/>
              <a:gd name="connsiteY2" fmla="*/ 21431 h 888206"/>
              <a:gd name="connsiteX3" fmla="*/ 35718 w 1016793"/>
              <a:gd name="connsiteY3" fmla="*/ 7144 h 888206"/>
              <a:gd name="connsiteX4" fmla="*/ 16668 w 1016793"/>
              <a:gd name="connsiteY4" fmla="*/ 0 h 888206"/>
              <a:gd name="connsiteX5" fmla="*/ 2381 w 1016793"/>
              <a:gd name="connsiteY5" fmla="*/ 2381 h 888206"/>
              <a:gd name="connsiteX6" fmla="*/ 0 w 1016793"/>
              <a:gd name="connsiteY6" fmla="*/ 23812 h 888206"/>
              <a:gd name="connsiteX7" fmla="*/ 14287 w 1016793"/>
              <a:gd name="connsiteY7" fmla="*/ 64294 h 888206"/>
              <a:gd name="connsiteX8" fmla="*/ 119062 w 1016793"/>
              <a:gd name="connsiteY8" fmla="*/ 161925 h 888206"/>
              <a:gd name="connsiteX9" fmla="*/ 292893 w 1016793"/>
              <a:gd name="connsiteY9" fmla="*/ 323850 h 888206"/>
              <a:gd name="connsiteX10" fmla="*/ 483393 w 1016793"/>
              <a:gd name="connsiteY10" fmla="*/ 511969 h 888206"/>
              <a:gd name="connsiteX11" fmla="*/ 673893 w 1016793"/>
              <a:gd name="connsiteY11" fmla="*/ 700087 h 888206"/>
              <a:gd name="connsiteX12" fmla="*/ 778668 w 1016793"/>
              <a:gd name="connsiteY12" fmla="*/ 804862 h 888206"/>
              <a:gd name="connsiteX13" fmla="*/ 809625 w 1016793"/>
              <a:gd name="connsiteY13" fmla="*/ 833437 h 888206"/>
              <a:gd name="connsiteX14" fmla="*/ 866775 w 1016793"/>
              <a:gd name="connsiteY14" fmla="*/ 869156 h 888206"/>
              <a:gd name="connsiteX15" fmla="*/ 902493 w 1016793"/>
              <a:gd name="connsiteY15" fmla="*/ 881062 h 888206"/>
              <a:gd name="connsiteX16" fmla="*/ 938212 w 1016793"/>
              <a:gd name="connsiteY16" fmla="*/ 888206 h 888206"/>
              <a:gd name="connsiteX17" fmla="*/ 966787 w 1016793"/>
              <a:gd name="connsiteY17" fmla="*/ 881062 h 888206"/>
              <a:gd name="connsiteX18" fmla="*/ 992981 w 1016793"/>
              <a:gd name="connsiteY18" fmla="*/ 857250 h 888206"/>
              <a:gd name="connsiteX19" fmla="*/ 1014412 w 1016793"/>
              <a:gd name="connsiteY19" fmla="*/ 821531 h 888206"/>
              <a:gd name="connsiteX20" fmla="*/ 1016793 w 1016793"/>
              <a:gd name="connsiteY20" fmla="*/ 788194 h 888206"/>
              <a:gd name="connsiteX21" fmla="*/ 983456 w 1016793"/>
              <a:gd name="connsiteY21" fmla="*/ 704850 h 888206"/>
              <a:gd name="connsiteX22" fmla="*/ 940593 w 1016793"/>
              <a:gd name="connsiteY22" fmla="*/ 611981 h 888206"/>
              <a:gd name="connsiteX23" fmla="*/ 862012 w 1016793"/>
              <a:gd name="connsiteY23" fmla="*/ 500062 h 888206"/>
              <a:gd name="connsiteX24" fmla="*/ 766762 w 1016793"/>
              <a:gd name="connsiteY24" fmla="*/ 400050 h 888206"/>
              <a:gd name="connsiteX25" fmla="*/ 661987 w 1016793"/>
              <a:gd name="connsiteY25" fmla="*/ 307181 h 888206"/>
              <a:gd name="connsiteX26" fmla="*/ 366712 w 1016793"/>
              <a:gd name="connsiteY26" fmla="*/ 161925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6793" h="888206">
                <a:moveTo>
                  <a:pt x="366712" y="161925"/>
                </a:moveTo>
                <a:lnTo>
                  <a:pt x="171450" y="69056"/>
                </a:lnTo>
                <a:lnTo>
                  <a:pt x="69056" y="21431"/>
                </a:lnTo>
                <a:lnTo>
                  <a:pt x="35718" y="7144"/>
                </a:lnTo>
                <a:lnTo>
                  <a:pt x="16668" y="0"/>
                </a:lnTo>
                <a:lnTo>
                  <a:pt x="2381" y="2381"/>
                </a:lnTo>
                <a:lnTo>
                  <a:pt x="0" y="23812"/>
                </a:lnTo>
                <a:lnTo>
                  <a:pt x="14287" y="64294"/>
                </a:lnTo>
                <a:lnTo>
                  <a:pt x="119062" y="161925"/>
                </a:lnTo>
                <a:lnTo>
                  <a:pt x="292893" y="323850"/>
                </a:lnTo>
                <a:lnTo>
                  <a:pt x="483393" y="511969"/>
                </a:lnTo>
                <a:lnTo>
                  <a:pt x="673893" y="700087"/>
                </a:lnTo>
                <a:lnTo>
                  <a:pt x="778668" y="804862"/>
                </a:lnTo>
                <a:lnTo>
                  <a:pt x="809625" y="833437"/>
                </a:lnTo>
                <a:lnTo>
                  <a:pt x="866775" y="869156"/>
                </a:lnTo>
                <a:lnTo>
                  <a:pt x="902493" y="881062"/>
                </a:lnTo>
                <a:lnTo>
                  <a:pt x="938212" y="888206"/>
                </a:lnTo>
                <a:lnTo>
                  <a:pt x="966787" y="881062"/>
                </a:lnTo>
                <a:lnTo>
                  <a:pt x="992981" y="857250"/>
                </a:lnTo>
                <a:lnTo>
                  <a:pt x="1014412" y="821531"/>
                </a:lnTo>
                <a:lnTo>
                  <a:pt x="1016793" y="788194"/>
                </a:lnTo>
                <a:lnTo>
                  <a:pt x="983456" y="704850"/>
                </a:lnTo>
                <a:lnTo>
                  <a:pt x="940593" y="611981"/>
                </a:lnTo>
                <a:lnTo>
                  <a:pt x="862012" y="500062"/>
                </a:lnTo>
                <a:lnTo>
                  <a:pt x="766762" y="400050"/>
                </a:lnTo>
                <a:lnTo>
                  <a:pt x="661987" y="307181"/>
                </a:lnTo>
                <a:lnTo>
                  <a:pt x="366712" y="161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7EC449E-D5FE-4702-AB26-B6D0ED9F7921}"/>
              </a:ext>
            </a:extLst>
          </p:cNvPr>
          <p:cNvSpPr/>
          <p:nvPr/>
        </p:nvSpPr>
        <p:spPr>
          <a:xfrm>
            <a:off x="3868738" y="4143376"/>
            <a:ext cx="4214812" cy="652463"/>
          </a:xfrm>
          <a:custGeom>
            <a:avLst/>
            <a:gdLst>
              <a:gd name="connsiteX0" fmla="*/ 1614647 w 4215078"/>
              <a:gd name="connsiteY0" fmla="*/ 244746 h 652657"/>
              <a:gd name="connsiteX1" fmla="*/ 1152348 w 4215078"/>
              <a:gd name="connsiteY1" fmla="*/ 292336 h 652657"/>
              <a:gd name="connsiteX2" fmla="*/ 557478 w 4215078"/>
              <a:gd name="connsiteY2" fmla="*/ 356922 h 652657"/>
              <a:gd name="connsiteX3" fmla="*/ 462299 w 4215078"/>
              <a:gd name="connsiteY3" fmla="*/ 363720 h 652657"/>
              <a:gd name="connsiteX4" fmla="*/ 373918 w 4215078"/>
              <a:gd name="connsiteY4" fmla="*/ 363720 h 652657"/>
              <a:gd name="connsiteX5" fmla="*/ 265142 w 4215078"/>
              <a:gd name="connsiteY5" fmla="*/ 350123 h 652657"/>
              <a:gd name="connsiteX6" fmla="*/ 149567 w 4215078"/>
              <a:gd name="connsiteY6" fmla="*/ 322929 h 652657"/>
              <a:gd name="connsiteX7" fmla="*/ 61186 w 4215078"/>
              <a:gd name="connsiteY7" fmla="*/ 295735 h 652657"/>
              <a:gd name="connsiteX8" fmla="*/ 23795 w 4215078"/>
              <a:gd name="connsiteY8" fmla="*/ 282138 h 652657"/>
              <a:gd name="connsiteX9" fmla="*/ 3399 w 4215078"/>
              <a:gd name="connsiteY9" fmla="*/ 285537 h 652657"/>
              <a:gd name="connsiteX10" fmla="*/ 0 w 4215078"/>
              <a:gd name="connsiteY10" fmla="*/ 309332 h 652657"/>
              <a:gd name="connsiteX11" fmla="*/ 16996 w 4215078"/>
              <a:gd name="connsiteY11" fmla="*/ 346724 h 652657"/>
              <a:gd name="connsiteX12" fmla="*/ 95179 w 4215078"/>
              <a:gd name="connsiteY12" fmla="*/ 435105 h 652657"/>
              <a:gd name="connsiteX13" fmla="*/ 220951 w 4215078"/>
              <a:gd name="connsiteY13" fmla="*/ 560877 h 652657"/>
              <a:gd name="connsiteX14" fmla="*/ 316131 w 4215078"/>
              <a:gd name="connsiteY14" fmla="*/ 625463 h 652657"/>
              <a:gd name="connsiteX15" fmla="*/ 373918 w 4215078"/>
              <a:gd name="connsiteY15" fmla="*/ 649258 h 652657"/>
              <a:gd name="connsiteX16" fmla="*/ 407910 w 4215078"/>
              <a:gd name="connsiteY16" fmla="*/ 652657 h 652657"/>
              <a:gd name="connsiteX17" fmla="*/ 441903 w 4215078"/>
              <a:gd name="connsiteY17" fmla="*/ 635661 h 652657"/>
              <a:gd name="connsiteX18" fmla="*/ 530284 w 4215078"/>
              <a:gd name="connsiteY18" fmla="*/ 598269 h 652657"/>
              <a:gd name="connsiteX19" fmla="*/ 656056 w 4215078"/>
              <a:gd name="connsiteY19" fmla="*/ 564276 h 652657"/>
              <a:gd name="connsiteX20" fmla="*/ 1114956 w 4215078"/>
              <a:gd name="connsiteY20" fmla="*/ 496291 h 652657"/>
              <a:gd name="connsiteX21" fmla="*/ 1550061 w 4215078"/>
              <a:gd name="connsiteY21" fmla="*/ 431705 h 652657"/>
              <a:gd name="connsiteX22" fmla="*/ 1774412 w 4215078"/>
              <a:gd name="connsiteY22" fmla="*/ 397713 h 652657"/>
              <a:gd name="connsiteX23" fmla="*/ 2335289 w 4215078"/>
              <a:gd name="connsiteY23" fmla="*/ 333127 h 652657"/>
              <a:gd name="connsiteX24" fmla="*/ 2716006 w 4215078"/>
              <a:gd name="connsiteY24" fmla="*/ 316131 h 652657"/>
              <a:gd name="connsiteX25" fmla="*/ 3086525 w 4215078"/>
              <a:gd name="connsiteY25" fmla="*/ 302534 h 652657"/>
              <a:gd name="connsiteX26" fmla="*/ 3324473 w 4215078"/>
              <a:gd name="connsiteY26" fmla="*/ 299134 h 652657"/>
              <a:gd name="connsiteX27" fmla="*/ 3657600 w 4215078"/>
              <a:gd name="connsiteY27" fmla="*/ 295735 h 652657"/>
              <a:gd name="connsiteX28" fmla="*/ 3977130 w 4215078"/>
              <a:gd name="connsiteY28" fmla="*/ 292336 h 652657"/>
              <a:gd name="connsiteX29" fmla="*/ 4130096 w 4215078"/>
              <a:gd name="connsiteY29" fmla="*/ 295735 h 652657"/>
              <a:gd name="connsiteX30" fmla="*/ 4157290 w 4215078"/>
              <a:gd name="connsiteY30" fmla="*/ 288936 h 652657"/>
              <a:gd name="connsiteX31" fmla="*/ 4194682 w 4215078"/>
              <a:gd name="connsiteY31" fmla="*/ 265142 h 652657"/>
              <a:gd name="connsiteX32" fmla="*/ 4215078 w 4215078"/>
              <a:gd name="connsiteY32" fmla="*/ 237948 h 652657"/>
              <a:gd name="connsiteX33" fmla="*/ 4211679 w 4215078"/>
              <a:gd name="connsiteY33" fmla="*/ 214153 h 652657"/>
              <a:gd name="connsiteX34" fmla="*/ 4191283 w 4215078"/>
              <a:gd name="connsiteY34" fmla="*/ 169963 h 652657"/>
              <a:gd name="connsiteX35" fmla="*/ 4160690 w 4215078"/>
              <a:gd name="connsiteY35" fmla="*/ 135970 h 652657"/>
              <a:gd name="connsiteX36" fmla="*/ 4031518 w 4215078"/>
              <a:gd name="connsiteY36" fmla="*/ 84981 h 652657"/>
              <a:gd name="connsiteX37" fmla="*/ 3922742 w 4215078"/>
              <a:gd name="connsiteY37" fmla="*/ 30593 h 652657"/>
              <a:gd name="connsiteX38" fmla="*/ 3834361 w 4215078"/>
              <a:gd name="connsiteY38" fmla="*/ 10197 h 652657"/>
              <a:gd name="connsiteX39" fmla="*/ 3756178 w 4215078"/>
              <a:gd name="connsiteY39" fmla="*/ 0 h 652657"/>
              <a:gd name="connsiteX40" fmla="*/ 3708589 w 4215078"/>
              <a:gd name="connsiteY40" fmla="*/ 27194 h 652657"/>
              <a:gd name="connsiteX41" fmla="*/ 3623607 w 4215078"/>
              <a:gd name="connsiteY41" fmla="*/ 67985 h 652657"/>
              <a:gd name="connsiteX42" fmla="*/ 3531827 w 4215078"/>
              <a:gd name="connsiteY42" fmla="*/ 88380 h 652657"/>
              <a:gd name="connsiteX43" fmla="*/ 3263286 w 4215078"/>
              <a:gd name="connsiteY43" fmla="*/ 105377 h 652657"/>
              <a:gd name="connsiteX44" fmla="*/ 2518849 w 4215078"/>
              <a:gd name="connsiteY44" fmla="*/ 176761 h 652657"/>
              <a:gd name="connsiteX45" fmla="*/ 2199319 w 4215078"/>
              <a:gd name="connsiteY45" fmla="*/ 203955 h 652657"/>
              <a:gd name="connsiteX46" fmla="*/ 2032755 w 4215078"/>
              <a:gd name="connsiteY46" fmla="*/ 203955 h 652657"/>
              <a:gd name="connsiteX47" fmla="*/ 1614647 w 4215078"/>
              <a:gd name="connsiteY47" fmla="*/ 244746 h 65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15078" h="652657">
                <a:moveTo>
                  <a:pt x="1614647" y="244746"/>
                </a:moveTo>
                <a:lnTo>
                  <a:pt x="1152348" y="292336"/>
                </a:lnTo>
                <a:lnTo>
                  <a:pt x="557478" y="356922"/>
                </a:lnTo>
                <a:lnTo>
                  <a:pt x="462299" y="363720"/>
                </a:lnTo>
                <a:lnTo>
                  <a:pt x="373918" y="363720"/>
                </a:lnTo>
                <a:lnTo>
                  <a:pt x="265142" y="350123"/>
                </a:lnTo>
                <a:lnTo>
                  <a:pt x="149567" y="322929"/>
                </a:lnTo>
                <a:lnTo>
                  <a:pt x="61186" y="295735"/>
                </a:lnTo>
                <a:lnTo>
                  <a:pt x="23795" y="282138"/>
                </a:lnTo>
                <a:lnTo>
                  <a:pt x="3399" y="285537"/>
                </a:lnTo>
                <a:lnTo>
                  <a:pt x="0" y="309332"/>
                </a:lnTo>
                <a:lnTo>
                  <a:pt x="16996" y="346724"/>
                </a:lnTo>
                <a:lnTo>
                  <a:pt x="95179" y="435105"/>
                </a:lnTo>
                <a:lnTo>
                  <a:pt x="220951" y="560877"/>
                </a:lnTo>
                <a:lnTo>
                  <a:pt x="316131" y="625463"/>
                </a:lnTo>
                <a:lnTo>
                  <a:pt x="373918" y="649258"/>
                </a:lnTo>
                <a:lnTo>
                  <a:pt x="407910" y="652657"/>
                </a:lnTo>
                <a:lnTo>
                  <a:pt x="441903" y="635661"/>
                </a:lnTo>
                <a:lnTo>
                  <a:pt x="530284" y="598269"/>
                </a:lnTo>
                <a:lnTo>
                  <a:pt x="656056" y="564276"/>
                </a:lnTo>
                <a:lnTo>
                  <a:pt x="1114956" y="496291"/>
                </a:lnTo>
                <a:lnTo>
                  <a:pt x="1550061" y="431705"/>
                </a:lnTo>
                <a:lnTo>
                  <a:pt x="1774412" y="397713"/>
                </a:lnTo>
                <a:lnTo>
                  <a:pt x="2335289" y="333127"/>
                </a:lnTo>
                <a:lnTo>
                  <a:pt x="2716006" y="316131"/>
                </a:lnTo>
                <a:lnTo>
                  <a:pt x="3086525" y="302534"/>
                </a:lnTo>
                <a:lnTo>
                  <a:pt x="3324473" y="299134"/>
                </a:lnTo>
                <a:lnTo>
                  <a:pt x="3657600" y="295735"/>
                </a:lnTo>
                <a:lnTo>
                  <a:pt x="3977130" y="292336"/>
                </a:lnTo>
                <a:lnTo>
                  <a:pt x="4130096" y="295735"/>
                </a:lnTo>
                <a:lnTo>
                  <a:pt x="4157290" y="288936"/>
                </a:lnTo>
                <a:lnTo>
                  <a:pt x="4194682" y="265142"/>
                </a:lnTo>
                <a:lnTo>
                  <a:pt x="4215078" y="237948"/>
                </a:lnTo>
                <a:lnTo>
                  <a:pt x="4211679" y="214153"/>
                </a:lnTo>
                <a:lnTo>
                  <a:pt x="4191283" y="169963"/>
                </a:lnTo>
                <a:lnTo>
                  <a:pt x="4160690" y="135970"/>
                </a:lnTo>
                <a:lnTo>
                  <a:pt x="4031518" y="84981"/>
                </a:lnTo>
                <a:lnTo>
                  <a:pt x="3922742" y="30593"/>
                </a:lnTo>
                <a:lnTo>
                  <a:pt x="3834361" y="10197"/>
                </a:lnTo>
                <a:lnTo>
                  <a:pt x="3756178" y="0"/>
                </a:lnTo>
                <a:lnTo>
                  <a:pt x="3708589" y="27194"/>
                </a:lnTo>
                <a:lnTo>
                  <a:pt x="3623607" y="67985"/>
                </a:lnTo>
                <a:lnTo>
                  <a:pt x="3531827" y="88380"/>
                </a:lnTo>
                <a:lnTo>
                  <a:pt x="3263286" y="105377"/>
                </a:lnTo>
                <a:lnTo>
                  <a:pt x="2518849" y="176761"/>
                </a:lnTo>
                <a:lnTo>
                  <a:pt x="2199319" y="203955"/>
                </a:lnTo>
                <a:lnTo>
                  <a:pt x="2032755" y="203955"/>
                </a:lnTo>
                <a:lnTo>
                  <a:pt x="1614647" y="24474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8FB5296-1CE8-4DF7-979B-89EFD43A3BE7}"/>
              </a:ext>
            </a:extLst>
          </p:cNvPr>
          <p:cNvSpPr/>
          <p:nvPr/>
        </p:nvSpPr>
        <p:spPr>
          <a:xfrm>
            <a:off x="5153025" y="2062163"/>
            <a:ext cx="458788" cy="1681162"/>
          </a:xfrm>
          <a:custGeom>
            <a:avLst/>
            <a:gdLst>
              <a:gd name="connsiteX0" fmla="*/ 180975 w 459581"/>
              <a:gd name="connsiteY0" fmla="*/ 692943 h 1681162"/>
              <a:gd name="connsiteX1" fmla="*/ 161925 w 459581"/>
              <a:gd name="connsiteY1" fmla="*/ 469106 h 1681162"/>
              <a:gd name="connsiteX2" fmla="*/ 152400 w 459581"/>
              <a:gd name="connsiteY2" fmla="*/ 357187 h 1681162"/>
              <a:gd name="connsiteX3" fmla="*/ 142875 w 459581"/>
              <a:gd name="connsiteY3" fmla="*/ 300037 h 1681162"/>
              <a:gd name="connsiteX4" fmla="*/ 111919 w 459581"/>
              <a:gd name="connsiteY4" fmla="*/ 207168 h 1681162"/>
              <a:gd name="connsiteX5" fmla="*/ 61913 w 459581"/>
              <a:gd name="connsiteY5" fmla="*/ 102393 h 1681162"/>
              <a:gd name="connsiteX6" fmla="*/ 42863 w 459581"/>
              <a:gd name="connsiteY6" fmla="*/ 76200 h 1681162"/>
              <a:gd name="connsiteX7" fmla="*/ 19050 w 459581"/>
              <a:gd name="connsiteY7" fmla="*/ 54768 h 1681162"/>
              <a:gd name="connsiteX8" fmla="*/ 2381 w 459581"/>
              <a:gd name="connsiteY8" fmla="*/ 33337 h 1681162"/>
              <a:gd name="connsiteX9" fmla="*/ 0 w 459581"/>
              <a:gd name="connsiteY9" fmla="*/ 11906 h 1681162"/>
              <a:gd name="connsiteX10" fmla="*/ 16669 w 459581"/>
              <a:gd name="connsiteY10" fmla="*/ 0 h 1681162"/>
              <a:gd name="connsiteX11" fmla="*/ 80963 w 459581"/>
              <a:gd name="connsiteY11" fmla="*/ 4762 h 1681162"/>
              <a:gd name="connsiteX12" fmla="*/ 166688 w 459581"/>
              <a:gd name="connsiteY12" fmla="*/ 26193 h 1681162"/>
              <a:gd name="connsiteX13" fmla="*/ 235744 w 459581"/>
              <a:gd name="connsiteY13" fmla="*/ 54768 h 1681162"/>
              <a:gd name="connsiteX14" fmla="*/ 285750 w 459581"/>
              <a:gd name="connsiteY14" fmla="*/ 83343 h 1681162"/>
              <a:gd name="connsiteX15" fmla="*/ 311944 w 459581"/>
              <a:gd name="connsiteY15" fmla="*/ 109537 h 1681162"/>
              <a:gd name="connsiteX16" fmla="*/ 338138 w 459581"/>
              <a:gd name="connsiteY16" fmla="*/ 147637 h 1681162"/>
              <a:gd name="connsiteX17" fmla="*/ 357188 w 459581"/>
              <a:gd name="connsiteY17" fmla="*/ 314325 h 1681162"/>
              <a:gd name="connsiteX18" fmla="*/ 400050 w 459581"/>
              <a:gd name="connsiteY18" fmla="*/ 764381 h 1681162"/>
              <a:gd name="connsiteX19" fmla="*/ 400050 w 459581"/>
              <a:gd name="connsiteY19" fmla="*/ 883443 h 1681162"/>
              <a:gd name="connsiteX20" fmla="*/ 440531 w 459581"/>
              <a:gd name="connsiteY20" fmla="*/ 1354931 h 1681162"/>
              <a:gd name="connsiteX21" fmla="*/ 450056 w 459581"/>
              <a:gd name="connsiteY21" fmla="*/ 1450181 h 1681162"/>
              <a:gd name="connsiteX22" fmla="*/ 459581 w 459581"/>
              <a:gd name="connsiteY22" fmla="*/ 1512093 h 1681162"/>
              <a:gd name="connsiteX23" fmla="*/ 459581 w 459581"/>
              <a:gd name="connsiteY23" fmla="*/ 1590675 h 1681162"/>
              <a:gd name="connsiteX24" fmla="*/ 438150 w 459581"/>
              <a:gd name="connsiteY24" fmla="*/ 1635918 h 1681162"/>
              <a:gd name="connsiteX25" fmla="*/ 419100 w 459581"/>
              <a:gd name="connsiteY25" fmla="*/ 1664493 h 1681162"/>
              <a:gd name="connsiteX26" fmla="*/ 392906 w 459581"/>
              <a:gd name="connsiteY26" fmla="*/ 1678781 h 1681162"/>
              <a:gd name="connsiteX27" fmla="*/ 352425 w 459581"/>
              <a:gd name="connsiteY27" fmla="*/ 1681162 h 1681162"/>
              <a:gd name="connsiteX28" fmla="*/ 323850 w 459581"/>
              <a:gd name="connsiteY28" fmla="*/ 1669256 h 1681162"/>
              <a:gd name="connsiteX29" fmla="*/ 288131 w 459581"/>
              <a:gd name="connsiteY29" fmla="*/ 1635918 h 1681162"/>
              <a:gd name="connsiteX30" fmla="*/ 264319 w 459581"/>
              <a:gd name="connsiteY30" fmla="*/ 1595437 h 1681162"/>
              <a:gd name="connsiteX31" fmla="*/ 242888 w 459581"/>
              <a:gd name="connsiteY31" fmla="*/ 1533525 h 1681162"/>
              <a:gd name="connsiteX32" fmla="*/ 230981 w 459581"/>
              <a:gd name="connsiteY32" fmla="*/ 1462087 h 1681162"/>
              <a:gd name="connsiteX33" fmla="*/ 223838 w 459581"/>
              <a:gd name="connsiteY33" fmla="*/ 1423987 h 1681162"/>
              <a:gd name="connsiteX34" fmla="*/ 223838 w 459581"/>
              <a:gd name="connsiteY34" fmla="*/ 1219200 h 1681162"/>
              <a:gd name="connsiteX35" fmla="*/ 221456 w 459581"/>
              <a:gd name="connsiteY35" fmla="*/ 1140618 h 1681162"/>
              <a:gd name="connsiteX36" fmla="*/ 211931 w 459581"/>
              <a:gd name="connsiteY36" fmla="*/ 1023937 h 1681162"/>
              <a:gd name="connsiteX37" fmla="*/ 180975 w 459581"/>
              <a:gd name="connsiteY37" fmla="*/ 692943 h 168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9581" h="1681162">
                <a:moveTo>
                  <a:pt x="180975" y="692943"/>
                </a:moveTo>
                <a:lnTo>
                  <a:pt x="161925" y="469106"/>
                </a:lnTo>
                <a:lnTo>
                  <a:pt x="152400" y="357187"/>
                </a:lnTo>
                <a:lnTo>
                  <a:pt x="142875" y="300037"/>
                </a:lnTo>
                <a:lnTo>
                  <a:pt x="111919" y="207168"/>
                </a:lnTo>
                <a:lnTo>
                  <a:pt x="61913" y="102393"/>
                </a:lnTo>
                <a:lnTo>
                  <a:pt x="42863" y="76200"/>
                </a:lnTo>
                <a:lnTo>
                  <a:pt x="19050" y="54768"/>
                </a:lnTo>
                <a:lnTo>
                  <a:pt x="2381" y="33337"/>
                </a:lnTo>
                <a:lnTo>
                  <a:pt x="0" y="11906"/>
                </a:lnTo>
                <a:lnTo>
                  <a:pt x="16669" y="0"/>
                </a:lnTo>
                <a:lnTo>
                  <a:pt x="80963" y="4762"/>
                </a:lnTo>
                <a:lnTo>
                  <a:pt x="166688" y="26193"/>
                </a:lnTo>
                <a:lnTo>
                  <a:pt x="235744" y="54768"/>
                </a:lnTo>
                <a:lnTo>
                  <a:pt x="285750" y="83343"/>
                </a:lnTo>
                <a:lnTo>
                  <a:pt x="311944" y="109537"/>
                </a:lnTo>
                <a:lnTo>
                  <a:pt x="338138" y="147637"/>
                </a:lnTo>
                <a:lnTo>
                  <a:pt x="357188" y="314325"/>
                </a:lnTo>
                <a:lnTo>
                  <a:pt x="400050" y="764381"/>
                </a:lnTo>
                <a:lnTo>
                  <a:pt x="400050" y="883443"/>
                </a:lnTo>
                <a:lnTo>
                  <a:pt x="440531" y="1354931"/>
                </a:lnTo>
                <a:lnTo>
                  <a:pt x="450056" y="1450181"/>
                </a:lnTo>
                <a:lnTo>
                  <a:pt x="459581" y="1512093"/>
                </a:lnTo>
                <a:lnTo>
                  <a:pt x="459581" y="1590675"/>
                </a:lnTo>
                <a:lnTo>
                  <a:pt x="438150" y="1635918"/>
                </a:lnTo>
                <a:lnTo>
                  <a:pt x="419100" y="1664493"/>
                </a:lnTo>
                <a:lnTo>
                  <a:pt x="392906" y="1678781"/>
                </a:lnTo>
                <a:lnTo>
                  <a:pt x="352425" y="1681162"/>
                </a:lnTo>
                <a:lnTo>
                  <a:pt x="323850" y="1669256"/>
                </a:lnTo>
                <a:lnTo>
                  <a:pt x="288131" y="1635918"/>
                </a:lnTo>
                <a:lnTo>
                  <a:pt x="264319" y="1595437"/>
                </a:lnTo>
                <a:lnTo>
                  <a:pt x="242888" y="1533525"/>
                </a:lnTo>
                <a:lnTo>
                  <a:pt x="230981" y="1462087"/>
                </a:lnTo>
                <a:lnTo>
                  <a:pt x="223838" y="1423987"/>
                </a:lnTo>
                <a:lnTo>
                  <a:pt x="223838" y="1219200"/>
                </a:lnTo>
                <a:lnTo>
                  <a:pt x="221456" y="1140618"/>
                </a:lnTo>
                <a:lnTo>
                  <a:pt x="211931" y="1023937"/>
                </a:lnTo>
                <a:lnTo>
                  <a:pt x="180975" y="6929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E490360-CAD5-45D1-94B9-185C778F1391}"/>
              </a:ext>
            </a:extLst>
          </p:cNvPr>
          <p:cNvSpPr/>
          <p:nvPr/>
        </p:nvSpPr>
        <p:spPr>
          <a:xfrm>
            <a:off x="5353050" y="2024063"/>
            <a:ext cx="1447800" cy="1701800"/>
          </a:xfrm>
          <a:custGeom>
            <a:avLst/>
            <a:gdLst>
              <a:gd name="connsiteX0" fmla="*/ 623888 w 1447800"/>
              <a:gd name="connsiteY0" fmla="*/ 138112 h 1702593"/>
              <a:gd name="connsiteX1" fmla="*/ 476250 w 1447800"/>
              <a:gd name="connsiteY1" fmla="*/ 154781 h 1702593"/>
              <a:gd name="connsiteX2" fmla="*/ 414338 w 1447800"/>
              <a:gd name="connsiteY2" fmla="*/ 157162 h 1702593"/>
              <a:gd name="connsiteX3" fmla="*/ 297656 w 1447800"/>
              <a:gd name="connsiteY3" fmla="*/ 154781 h 1702593"/>
              <a:gd name="connsiteX4" fmla="*/ 216694 w 1447800"/>
              <a:gd name="connsiteY4" fmla="*/ 176212 h 1702593"/>
              <a:gd name="connsiteX5" fmla="*/ 130969 w 1447800"/>
              <a:gd name="connsiteY5" fmla="*/ 180975 h 1702593"/>
              <a:gd name="connsiteX6" fmla="*/ 0 w 1447800"/>
              <a:gd name="connsiteY6" fmla="*/ 185737 h 1702593"/>
              <a:gd name="connsiteX7" fmla="*/ 150019 w 1447800"/>
              <a:gd name="connsiteY7" fmla="*/ 335756 h 1702593"/>
              <a:gd name="connsiteX8" fmla="*/ 311944 w 1447800"/>
              <a:gd name="connsiteY8" fmla="*/ 319087 h 1702593"/>
              <a:gd name="connsiteX9" fmla="*/ 533400 w 1447800"/>
              <a:gd name="connsiteY9" fmla="*/ 295275 h 1702593"/>
              <a:gd name="connsiteX10" fmla="*/ 809625 w 1447800"/>
              <a:gd name="connsiteY10" fmla="*/ 254793 h 1702593"/>
              <a:gd name="connsiteX11" fmla="*/ 995363 w 1447800"/>
              <a:gd name="connsiteY11" fmla="*/ 216693 h 1702593"/>
              <a:gd name="connsiteX12" fmla="*/ 1054894 w 1447800"/>
              <a:gd name="connsiteY12" fmla="*/ 197643 h 1702593"/>
              <a:gd name="connsiteX13" fmla="*/ 1078706 w 1447800"/>
              <a:gd name="connsiteY13" fmla="*/ 195262 h 1702593"/>
              <a:gd name="connsiteX14" fmla="*/ 1102519 w 1447800"/>
              <a:gd name="connsiteY14" fmla="*/ 204787 h 1702593"/>
              <a:gd name="connsiteX15" fmla="*/ 1121569 w 1447800"/>
              <a:gd name="connsiteY15" fmla="*/ 226218 h 1702593"/>
              <a:gd name="connsiteX16" fmla="*/ 1135856 w 1447800"/>
              <a:gd name="connsiteY16" fmla="*/ 264318 h 1702593"/>
              <a:gd name="connsiteX17" fmla="*/ 1133475 w 1447800"/>
              <a:gd name="connsiteY17" fmla="*/ 426243 h 1702593"/>
              <a:gd name="connsiteX18" fmla="*/ 1114425 w 1447800"/>
              <a:gd name="connsiteY18" fmla="*/ 711993 h 1702593"/>
              <a:gd name="connsiteX19" fmla="*/ 1112044 w 1447800"/>
              <a:gd name="connsiteY19" fmla="*/ 845343 h 1702593"/>
              <a:gd name="connsiteX20" fmla="*/ 1088231 w 1447800"/>
              <a:gd name="connsiteY20" fmla="*/ 1178718 h 1702593"/>
              <a:gd name="connsiteX21" fmla="*/ 1069181 w 1447800"/>
              <a:gd name="connsiteY21" fmla="*/ 1404937 h 1702593"/>
              <a:gd name="connsiteX22" fmla="*/ 1069181 w 1447800"/>
              <a:gd name="connsiteY22" fmla="*/ 1500187 h 1702593"/>
              <a:gd name="connsiteX23" fmla="*/ 1076325 w 1447800"/>
              <a:gd name="connsiteY23" fmla="*/ 1569243 h 1702593"/>
              <a:gd name="connsiteX24" fmla="*/ 1088231 w 1447800"/>
              <a:gd name="connsiteY24" fmla="*/ 1609725 h 1702593"/>
              <a:gd name="connsiteX25" fmla="*/ 1109663 w 1447800"/>
              <a:gd name="connsiteY25" fmla="*/ 1650206 h 1702593"/>
              <a:gd name="connsiteX26" fmla="*/ 1145381 w 1447800"/>
              <a:gd name="connsiteY26" fmla="*/ 1683543 h 1702593"/>
              <a:gd name="connsiteX27" fmla="*/ 1169194 w 1447800"/>
              <a:gd name="connsiteY27" fmla="*/ 1697831 h 1702593"/>
              <a:gd name="connsiteX28" fmla="*/ 1190625 w 1447800"/>
              <a:gd name="connsiteY28" fmla="*/ 1702593 h 1702593"/>
              <a:gd name="connsiteX29" fmla="*/ 1212056 w 1447800"/>
              <a:gd name="connsiteY29" fmla="*/ 1693068 h 1702593"/>
              <a:gd name="connsiteX30" fmla="*/ 1226344 w 1447800"/>
              <a:gd name="connsiteY30" fmla="*/ 1674018 h 1702593"/>
              <a:gd name="connsiteX31" fmla="*/ 1283494 w 1447800"/>
              <a:gd name="connsiteY31" fmla="*/ 1564481 h 1702593"/>
              <a:gd name="connsiteX32" fmla="*/ 1297781 w 1447800"/>
              <a:gd name="connsiteY32" fmla="*/ 1538287 h 1702593"/>
              <a:gd name="connsiteX33" fmla="*/ 1307306 w 1447800"/>
              <a:gd name="connsiteY33" fmla="*/ 1397793 h 1702593"/>
              <a:gd name="connsiteX34" fmla="*/ 1335881 w 1447800"/>
              <a:gd name="connsiteY34" fmla="*/ 997743 h 1702593"/>
              <a:gd name="connsiteX35" fmla="*/ 1357313 w 1447800"/>
              <a:gd name="connsiteY35" fmla="*/ 695325 h 1702593"/>
              <a:gd name="connsiteX36" fmla="*/ 1378744 w 1447800"/>
              <a:gd name="connsiteY36" fmla="*/ 416718 h 1702593"/>
              <a:gd name="connsiteX37" fmla="*/ 1385888 w 1447800"/>
              <a:gd name="connsiteY37" fmla="*/ 378618 h 1702593"/>
              <a:gd name="connsiteX38" fmla="*/ 1402556 w 1447800"/>
              <a:gd name="connsiteY38" fmla="*/ 342900 h 1702593"/>
              <a:gd name="connsiteX39" fmla="*/ 1438275 w 1447800"/>
              <a:gd name="connsiteY39" fmla="*/ 273843 h 1702593"/>
              <a:gd name="connsiteX40" fmla="*/ 1445419 w 1447800"/>
              <a:gd name="connsiteY40" fmla="*/ 250031 h 1702593"/>
              <a:gd name="connsiteX41" fmla="*/ 1447800 w 1447800"/>
              <a:gd name="connsiteY41" fmla="*/ 230981 h 1702593"/>
              <a:gd name="connsiteX42" fmla="*/ 1443038 w 1447800"/>
              <a:gd name="connsiteY42" fmla="*/ 211931 h 1702593"/>
              <a:gd name="connsiteX43" fmla="*/ 1416844 w 1447800"/>
              <a:gd name="connsiteY43" fmla="*/ 173831 h 1702593"/>
              <a:gd name="connsiteX44" fmla="*/ 1309688 w 1447800"/>
              <a:gd name="connsiteY44" fmla="*/ 100012 h 1702593"/>
              <a:gd name="connsiteX45" fmla="*/ 1212056 w 1447800"/>
              <a:gd name="connsiteY45" fmla="*/ 47625 h 1702593"/>
              <a:gd name="connsiteX46" fmla="*/ 1102519 w 1447800"/>
              <a:gd name="connsiteY46" fmla="*/ 0 h 1702593"/>
              <a:gd name="connsiteX47" fmla="*/ 1090613 w 1447800"/>
              <a:gd name="connsiteY47" fmla="*/ 0 h 1702593"/>
              <a:gd name="connsiteX48" fmla="*/ 1064419 w 1447800"/>
              <a:gd name="connsiteY48" fmla="*/ 7143 h 1702593"/>
              <a:gd name="connsiteX49" fmla="*/ 990600 w 1447800"/>
              <a:gd name="connsiteY49" fmla="*/ 61912 h 1702593"/>
              <a:gd name="connsiteX50" fmla="*/ 935831 w 1447800"/>
              <a:gd name="connsiteY50" fmla="*/ 80962 h 1702593"/>
              <a:gd name="connsiteX51" fmla="*/ 623888 w 1447800"/>
              <a:gd name="connsiteY51" fmla="*/ 138112 h 17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47800" h="1702593">
                <a:moveTo>
                  <a:pt x="623888" y="138112"/>
                </a:moveTo>
                <a:lnTo>
                  <a:pt x="476250" y="154781"/>
                </a:lnTo>
                <a:lnTo>
                  <a:pt x="414338" y="157162"/>
                </a:lnTo>
                <a:lnTo>
                  <a:pt x="297656" y="154781"/>
                </a:lnTo>
                <a:lnTo>
                  <a:pt x="216694" y="176212"/>
                </a:lnTo>
                <a:lnTo>
                  <a:pt x="130969" y="180975"/>
                </a:lnTo>
                <a:lnTo>
                  <a:pt x="0" y="185737"/>
                </a:lnTo>
                <a:lnTo>
                  <a:pt x="150019" y="335756"/>
                </a:lnTo>
                <a:lnTo>
                  <a:pt x="311944" y="319087"/>
                </a:lnTo>
                <a:lnTo>
                  <a:pt x="533400" y="295275"/>
                </a:lnTo>
                <a:lnTo>
                  <a:pt x="809625" y="254793"/>
                </a:lnTo>
                <a:lnTo>
                  <a:pt x="995363" y="216693"/>
                </a:lnTo>
                <a:lnTo>
                  <a:pt x="1054894" y="197643"/>
                </a:lnTo>
                <a:lnTo>
                  <a:pt x="1078706" y="195262"/>
                </a:lnTo>
                <a:lnTo>
                  <a:pt x="1102519" y="204787"/>
                </a:lnTo>
                <a:lnTo>
                  <a:pt x="1121569" y="226218"/>
                </a:lnTo>
                <a:lnTo>
                  <a:pt x="1135856" y="264318"/>
                </a:lnTo>
                <a:cubicBezTo>
                  <a:pt x="1135062" y="318293"/>
                  <a:pt x="1134269" y="372268"/>
                  <a:pt x="1133475" y="426243"/>
                </a:cubicBezTo>
                <a:lnTo>
                  <a:pt x="1114425" y="711993"/>
                </a:lnTo>
                <a:cubicBezTo>
                  <a:pt x="1113631" y="756443"/>
                  <a:pt x="1112838" y="800893"/>
                  <a:pt x="1112044" y="845343"/>
                </a:cubicBezTo>
                <a:lnTo>
                  <a:pt x="1088231" y="1178718"/>
                </a:lnTo>
                <a:lnTo>
                  <a:pt x="1069181" y="1404937"/>
                </a:lnTo>
                <a:lnTo>
                  <a:pt x="1069181" y="1500187"/>
                </a:lnTo>
                <a:lnTo>
                  <a:pt x="1076325" y="1569243"/>
                </a:lnTo>
                <a:lnTo>
                  <a:pt x="1088231" y="1609725"/>
                </a:lnTo>
                <a:lnTo>
                  <a:pt x="1109663" y="1650206"/>
                </a:lnTo>
                <a:lnTo>
                  <a:pt x="1145381" y="1683543"/>
                </a:lnTo>
                <a:lnTo>
                  <a:pt x="1169194" y="1697831"/>
                </a:lnTo>
                <a:lnTo>
                  <a:pt x="1190625" y="1702593"/>
                </a:lnTo>
                <a:lnTo>
                  <a:pt x="1212056" y="1693068"/>
                </a:lnTo>
                <a:lnTo>
                  <a:pt x="1226344" y="1674018"/>
                </a:lnTo>
                <a:lnTo>
                  <a:pt x="1283494" y="1564481"/>
                </a:lnTo>
                <a:lnTo>
                  <a:pt x="1297781" y="1538287"/>
                </a:lnTo>
                <a:lnTo>
                  <a:pt x="1307306" y="1397793"/>
                </a:lnTo>
                <a:lnTo>
                  <a:pt x="1335881" y="997743"/>
                </a:lnTo>
                <a:lnTo>
                  <a:pt x="1357313" y="695325"/>
                </a:lnTo>
                <a:lnTo>
                  <a:pt x="1378744" y="416718"/>
                </a:lnTo>
                <a:lnTo>
                  <a:pt x="1385888" y="378618"/>
                </a:lnTo>
                <a:lnTo>
                  <a:pt x="1402556" y="342900"/>
                </a:lnTo>
                <a:lnTo>
                  <a:pt x="1438275" y="273843"/>
                </a:lnTo>
                <a:lnTo>
                  <a:pt x="1445419" y="250031"/>
                </a:lnTo>
                <a:lnTo>
                  <a:pt x="1447800" y="230981"/>
                </a:lnTo>
                <a:lnTo>
                  <a:pt x="1443038" y="211931"/>
                </a:lnTo>
                <a:lnTo>
                  <a:pt x="1416844" y="173831"/>
                </a:lnTo>
                <a:lnTo>
                  <a:pt x="1309688" y="100012"/>
                </a:lnTo>
                <a:lnTo>
                  <a:pt x="1212056" y="47625"/>
                </a:lnTo>
                <a:lnTo>
                  <a:pt x="1102519" y="0"/>
                </a:lnTo>
                <a:lnTo>
                  <a:pt x="1090613" y="0"/>
                </a:lnTo>
                <a:lnTo>
                  <a:pt x="1064419" y="7143"/>
                </a:lnTo>
                <a:lnTo>
                  <a:pt x="990600" y="61912"/>
                </a:lnTo>
                <a:lnTo>
                  <a:pt x="935831" y="80962"/>
                </a:lnTo>
                <a:lnTo>
                  <a:pt x="623888" y="13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BF52DE3-EE46-4014-AFD7-FA0421F08991}"/>
              </a:ext>
            </a:extLst>
          </p:cNvPr>
          <p:cNvSpPr/>
          <p:nvPr/>
        </p:nvSpPr>
        <p:spPr>
          <a:xfrm>
            <a:off x="5405438" y="2714625"/>
            <a:ext cx="1206500" cy="249238"/>
          </a:xfrm>
          <a:custGeom>
            <a:avLst/>
            <a:gdLst>
              <a:gd name="connsiteX0" fmla="*/ 483393 w 1207293"/>
              <a:gd name="connsiteY0" fmla="*/ 71438 h 250031"/>
              <a:gd name="connsiteX1" fmla="*/ 185737 w 1207293"/>
              <a:gd name="connsiteY1" fmla="*/ 88106 h 250031"/>
              <a:gd name="connsiteX2" fmla="*/ 133350 w 1207293"/>
              <a:gd name="connsiteY2" fmla="*/ 90488 h 250031"/>
              <a:gd name="connsiteX3" fmla="*/ 0 w 1207293"/>
              <a:gd name="connsiteY3" fmla="*/ 121444 h 250031"/>
              <a:gd name="connsiteX4" fmla="*/ 145256 w 1207293"/>
              <a:gd name="connsiteY4" fmla="*/ 250031 h 250031"/>
              <a:gd name="connsiteX5" fmla="*/ 338137 w 1207293"/>
              <a:gd name="connsiteY5" fmla="*/ 226219 h 250031"/>
              <a:gd name="connsiteX6" fmla="*/ 669131 w 1207293"/>
              <a:gd name="connsiteY6" fmla="*/ 192881 h 250031"/>
              <a:gd name="connsiteX7" fmla="*/ 1002506 w 1207293"/>
              <a:gd name="connsiteY7" fmla="*/ 161925 h 250031"/>
              <a:gd name="connsiteX8" fmla="*/ 1078706 w 1207293"/>
              <a:gd name="connsiteY8" fmla="*/ 161925 h 250031"/>
              <a:gd name="connsiteX9" fmla="*/ 1207293 w 1207293"/>
              <a:gd name="connsiteY9" fmla="*/ 85725 h 250031"/>
              <a:gd name="connsiteX10" fmla="*/ 1069181 w 1207293"/>
              <a:gd name="connsiteY10" fmla="*/ 0 h 250031"/>
              <a:gd name="connsiteX11" fmla="*/ 809625 w 1207293"/>
              <a:gd name="connsiteY11" fmla="*/ 28575 h 250031"/>
              <a:gd name="connsiteX12" fmla="*/ 538162 w 1207293"/>
              <a:gd name="connsiteY12" fmla="*/ 61913 h 250031"/>
              <a:gd name="connsiteX13" fmla="*/ 483393 w 1207293"/>
              <a:gd name="connsiteY13" fmla="*/ 714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7293" h="250031">
                <a:moveTo>
                  <a:pt x="483393" y="71438"/>
                </a:moveTo>
                <a:lnTo>
                  <a:pt x="185737" y="88106"/>
                </a:lnTo>
                <a:lnTo>
                  <a:pt x="133350" y="90488"/>
                </a:lnTo>
                <a:lnTo>
                  <a:pt x="0" y="121444"/>
                </a:lnTo>
                <a:lnTo>
                  <a:pt x="145256" y="250031"/>
                </a:lnTo>
                <a:lnTo>
                  <a:pt x="338137" y="226219"/>
                </a:lnTo>
                <a:lnTo>
                  <a:pt x="669131" y="192881"/>
                </a:lnTo>
                <a:lnTo>
                  <a:pt x="1002506" y="161925"/>
                </a:lnTo>
                <a:lnTo>
                  <a:pt x="1078706" y="161925"/>
                </a:lnTo>
                <a:lnTo>
                  <a:pt x="1207293" y="85725"/>
                </a:lnTo>
                <a:lnTo>
                  <a:pt x="1069181" y="0"/>
                </a:lnTo>
                <a:lnTo>
                  <a:pt x="809625" y="28575"/>
                </a:lnTo>
                <a:lnTo>
                  <a:pt x="538162" y="61913"/>
                </a:lnTo>
                <a:lnTo>
                  <a:pt x="483393" y="71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457C75F6-4031-4640-8F29-4CA8CD86D469}"/>
              </a:ext>
            </a:extLst>
          </p:cNvPr>
          <p:cNvSpPr/>
          <p:nvPr/>
        </p:nvSpPr>
        <p:spPr>
          <a:xfrm>
            <a:off x="5486401" y="3409950"/>
            <a:ext cx="1077913" cy="242888"/>
          </a:xfrm>
          <a:custGeom>
            <a:avLst/>
            <a:gdLst>
              <a:gd name="connsiteX0" fmla="*/ 238125 w 1078706"/>
              <a:gd name="connsiteY0" fmla="*/ 85725 h 242888"/>
              <a:gd name="connsiteX1" fmla="*/ 111919 w 1078706"/>
              <a:gd name="connsiteY1" fmla="*/ 85725 h 242888"/>
              <a:gd name="connsiteX2" fmla="*/ 0 w 1078706"/>
              <a:gd name="connsiteY2" fmla="*/ 126206 h 242888"/>
              <a:gd name="connsiteX3" fmla="*/ 123825 w 1078706"/>
              <a:gd name="connsiteY3" fmla="*/ 242888 h 242888"/>
              <a:gd name="connsiteX4" fmla="*/ 269081 w 1078706"/>
              <a:gd name="connsiteY4" fmla="*/ 226219 h 242888"/>
              <a:gd name="connsiteX5" fmla="*/ 597694 w 1078706"/>
              <a:gd name="connsiteY5" fmla="*/ 178594 h 242888"/>
              <a:gd name="connsiteX6" fmla="*/ 902494 w 1078706"/>
              <a:gd name="connsiteY6" fmla="*/ 138113 h 242888"/>
              <a:gd name="connsiteX7" fmla="*/ 966788 w 1078706"/>
              <a:gd name="connsiteY7" fmla="*/ 135731 h 242888"/>
              <a:gd name="connsiteX8" fmla="*/ 1078706 w 1078706"/>
              <a:gd name="connsiteY8" fmla="*/ 66675 h 242888"/>
              <a:gd name="connsiteX9" fmla="*/ 940594 w 1078706"/>
              <a:gd name="connsiteY9" fmla="*/ 2381 h 242888"/>
              <a:gd name="connsiteX10" fmla="*/ 842963 w 1078706"/>
              <a:gd name="connsiteY10" fmla="*/ 0 h 242888"/>
              <a:gd name="connsiteX11" fmla="*/ 795338 w 1078706"/>
              <a:gd name="connsiteY11" fmla="*/ 4763 h 242888"/>
              <a:gd name="connsiteX12" fmla="*/ 519113 w 1078706"/>
              <a:gd name="connsiteY12" fmla="*/ 50006 h 242888"/>
              <a:gd name="connsiteX13" fmla="*/ 238125 w 1078706"/>
              <a:gd name="connsiteY13" fmla="*/ 85725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8706" h="242888">
                <a:moveTo>
                  <a:pt x="238125" y="85725"/>
                </a:moveTo>
                <a:lnTo>
                  <a:pt x="111919" y="85725"/>
                </a:lnTo>
                <a:lnTo>
                  <a:pt x="0" y="126206"/>
                </a:lnTo>
                <a:cubicBezTo>
                  <a:pt x="40896" y="165498"/>
                  <a:pt x="67112" y="242888"/>
                  <a:pt x="123825" y="242888"/>
                </a:cubicBezTo>
                <a:lnTo>
                  <a:pt x="269081" y="226219"/>
                </a:lnTo>
                <a:lnTo>
                  <a:pt x="597694" y="178594"/>
                </a:lnTo>
                <a:lnTo>
                  <a:pt x="902494" y="138113"/>
                </a:lnTo>
                <a:lnTo>
                  <a:pt x="966788" y="135731"/>
                </a:lnTo>
                <a:lnTo>
                  <a:pt x="1078706" y="66675"/>
                </a:lnTo>
                <a:lnTo>
                  <a:pt x="940594" y="2381"/>
                </a:lnTo>
                <a:lnTo>
                  <a:pt x="842963" y="0"/>
                </a:lnTo>
                <a:lnTo>
                  <a:pt x="795338" y="4763"/>
                </a:lnTo>
                <a:lnTo>
                  <a:pt x="519113" y="50006"/>
                </a:lnTo>
                <a:lnTo>
                  <a:pt x="238125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BE8DDC50-F27D-4DFC-9031-BA6869B658E5}"/>
              </a:ext>
            </a:extLst>
          </p:cNvPr>
          <p:cNvSpPr/>
          <p:nvPr/>
        </p:nvSpPr>
        <p:spPr>
          <a:xfrm>
            <a:off x="5688014" y="3732214"/>
            <a:ext cx="515937" cy="2365375"/>
          </a:xfrm>
          <a:custGeom>
            <a:avLst/>
            <a:gdLst>
              <a:gd name="connsiteX0" fmla="*/ 203955 w 516687"/>
              <a:gd name="connsiteY0" fmla="*/ 1142150 h 2365882"/>
              <a:gd name="connsiteX1" fmla="*/ 200556 w 516687"/>
              <a:gd name="connsiteY1" fmla="*/ 336526 h 2365882"/>
              <a:gd name="connsiteX2" fmla="*/ 200556 w 516687"/>
              <a:gd name="connsiteY2" fmla="*/ 258343 h 2365882"/>
              <a:gd name="connsiteX3" fmla="*/ 193758 w 516687"/>
              <a:gd name="connsiteY3" fmla="*/ 214153 h 2365882"/>
              <a:gd name="connsiteX4" fmla="*/ 180161 w 516687"/>
              <a:gd name="connsiteY4" fmla="*/ 180160 h 2365882"/>
              <a:gd name="connsiteX5" fmla="*/ 156366 w 516687"/>
              <a:gd name="connsiteY5" fmla="*/ 152966 h 2365882"/>
              <a:gd name="connsiteX6" fmla="*/ 101978 w 516687"/>
              <a:gd name="connsiteY6" fmla="*/ 115574 h 2365882"/>
              <a:gd name="connsiteX7" fmla="*/ 50989 w 516687"/>
              <a:gd name="connsiteY7" fmla="*/ 91780 h 2365882"/>
              <a:gd name="connsiteX8" fmla="*/ 20395 w 516687"/>
              <a:gd name="connsiteY8" fmla="*/ 78183 h 2365882"/>
              <a:gd name="connsiteX9" fmla="*/ 3399 w 516687"/>
              <a:gd name="connsiteY9" fmla="*/ 61186 h 2365882"/>
              <a:gd name="connsiteX10" fmla="*/ 0 w 516687"/>
              <a:gd name="connsiteY10" fmla="*/ 44190 h 2365882"/>
              <a:gd name="connsiteX11" fmla="*/ 10198 w 516687"/>
              <a:gd name="connsiteY11" fmla="*/ 13597 h 2365882"/>
              <a:gd name="connsiteX12" fmla="*/ 37392 w 516687"/>
              <a:gd name="connsiteY12" fmla="*/ 3399 h 2365882"/>
              <a:gd name="connsiteX13" fmla="*/ 108776 w 516687"/>
              <a:gd name="connsiteY13" fmla="*/ 0 h 2365882"/>
              <a:gd name="connsiteX14" fmla="*/ 203955 w 516687"/>
              <a:gd name="connsiteY14" fmla="*/ 13597 h 2365882"/>
              <a:gd name="connsiteX15" fmla="*/ 305933 w 516687"/>
              <a:gd name="connsiteY15" fmla="*/ 47589 h 2365882"/>
              <a:gd name="connsiteX16" fmla="*/ 363720 w 516687"/>
              <a:gd name="connsiteY16" fmla="*/ 81582 h 2365882"/>
              <a:gd name="connsiteX17" fmla="*/ 421508 w 516687"/>
              <a:gd name="connsiteY17" fmla="*/ 118974 h 2365882"/>
              <a:gd name="connsiteX18" fmla="*/ 455500 w 516687"/>
              <a:gd name="connsiteY18" fmla="*/ 152966 h 2365882"/>
              <a:gd name="connsiteX19" fmla="*/ 492892 w 516687"/>
              <a:gd name="connsiteY19" fmla="*/ 186959 h 2365882"/>
              <a:gd name="connsiteX20" fmla="*/ 506489 w 516687"/>
              <a:gd name="connsiteY20" fmla="*/ 207354 h 2365882"/>
              <a:gd name="connsiteX21" fmla="*/ 516687 w 516687"/>
              <a:gd name="connsiteY21" fmla="*/ 234548 h 2365882"/>
              <a:gd name="connsiteX22" fmla="*/ 509888 w 516687"/>
              <a:gd name="connsiteY22" fmla="*/ 261742 h 2365882"/>
              <a:gd name="connsiteX23" fmla="*/ 486094 w 516687"/>
              <a:gd name="connsiteY23" fmla="*/ 292336 h 2365882"/>
              <a:gd name="connsiteX24" fmla="*/ 441903 w 516687"/>
              <a:gd name="connsiteY24" fmla="*/ 326328 h 2365882"/>
              <a:gd name="connsiteX25" fmla="*/ 418108 w 516687"/>
              <a:gd name="connsiteY25" fmla="*/ 363720 h 2365882"/>
              <a:gd name="connsiteX26" fmla="*/ 404511 w 516687"/>
              <a:gd name="connsiteY26" fmla="*/ 428306 h 2365882"/>
              <a:gd name="connsiteX27" fmla="*/ 401112 w 516687"/>
              <a:gd name="connsiteY27" fmla="*/ 642459 h 2365882"/>
              <a:gd name="connsiteX28" fmla="*/ 404511 w 516687"/>
              <a:gd name="connsiteY28" fmla="*/ 1240728 h 2365882"/>
              <a:gd name="connsiteX29" fmla="*/ 414709 w 516687"/>
              <a:gd name="connsiteY29" fmla="*/ 1546661 h 2365882"/>
              <a:gd name="connsiteX30" fmla="*/ 424907 w 516687"/>
              <a:gd name="connsiteY30" fmla="*/ 1920580 h 2365882"/>
              <a:gd name="connsiteX31" fmla="*/ 424907 w 516687"/>
              <a:gd name="connsiteY31" fmla="*/ 2158528 h 2365882"/>
              <a:gd name="connsiteX32" fmla="*/ 418108 w 516687"/>
              <a:gd name="connsiteY32" fmla="*/ 2280901 h 2365882"/>
              <a:gd name="connsiteX33" fmla="*/ 407911 w 516687"/>
              <a:gd name="connsiteY33" fmla="*/ 2325091 h 2365882"/>
              <a:gd name="connsiteX34" fmla="*/ 387515 w 516687"/>
              <a:gd name="connsiteY34" fmla="*/ 2348886 h 2365882"/>
              <a:gd name="connsiteX35" fmla="*/ 353523 w 516687"/>
              <a:gd name="connsiteY35" fmla="*/ 2365882 h 2365882"/>
              <a:gd name="connsiteX36" fmla="*/ 322929 w 516687"/>
              <a:gd name="connsiteY36" fmla="*/ 2365882 h 2365882"/>
              <a:gd name="connsiteX37" fmla="*/ 282138 w 516687"/>
              <a:gd name="connsiteY37" fmla="*/ 2345487 h 2365882"/>
              <a:gd name="connsiteX38" fmla="*/ 237948 w 516687"/>
              <a:gd name="connsiteY38" fmla="*/ 2297897 h 2365882"/>
              <a:gd name="connsiteX39" fmla="*/ 197157 w 516687"/>
              <a:gd name="connsiteY39" fmla="*/ 2236710 h 2365882"/>
              <a:gd name="connsiteX40" fmla="*/ 169963 w 516687"/>
              <a:gd name="connsiteY40" fmla="*/ 2158528 h 2365882"/>
              <a:gd name="connsiteX41" fmla="*/ 156366 w 516687"/>
              <a:gd name="connsiteY41" fmla="*/ 2087143 h 2365882"/>
              <a:gd name="connsiteX42" fmla="*/ 156366 w 516687"/>
              <a:gd name="connsiteY42" fmla="*/ 1991964 h 2365882"/>
              <a:gd name="connsiteX43" fmla="*/ 183560 w 516687"/>
              <a:gd name="connsiteY43" fmla="*/ 1777811 h 2365882"/>
              <a:gd name="connsiteX44" fmla="*/ 203955 w 516687"/>
              <a:gd name="connsiteY44" fmla="*/ 1672434 h 2365882"/>
              <a:gd name="connsiteX45" fmla="*/ 203955 w 516687"/>
              <a:gd name="connsiteY45" fmla="*/ 1142150 h 236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6687" h="2365882">
                <a:moveTo>
                  <a:pt x="203955" y="1142150"/>
                </a:moveTo>
                <a:lnTo>
                  <a:pt x="200556" y="336526"/>
                </a:lnTo>
                <a:lnTo>
                  <a:pt x="200556" y="258343"/>
                </a:lnTo>
                <a:lnTo>
                  <a:pt x="193758" y="214153"/>
                </a:lnTo>
                <a:lnTo>
                  <a:pt x="180161" y="180160"/>
                </a:lnTo>
                <a:lnTo>
                  <a:pt x="156366" y="152966"/>
                </a:lnTo>
                <a:lnTo>
                  <a:pt x="101978" y="115574"/>
                </a:lnTo>
                <a:lnTo>
                  <a:pt x="50989" y="91780"/>
                </a:lnTo>
                <a:lnTo>
                  <a:pt x="20395" y="78183"/>
                </a:lnTo>
                <a:lnTo>
                  <a:pt x="3399" y="61186"/>
                </a:lnTo>
                <a:lnTo>
                  <a:pt x="0" y="44190"/>
                </a:lnTo>
                <a:lnTo>
                  <a:pt x="10198" y="13597"/>
                </a:lnTo>
                <a:lnTo>
                  <a:pt x="37392" y="3399"/>
                </a:lnTo>
                <a:lnTo>
                  <a:pt x="108776" y="0"/>
                </a:lnTo>
                <a:lnTo>
                  <a:pt x="203955" y="13597"/>
                </a:lnTo>
                <a:lnTo>
                  <a:pt x="305933" y="47589"/>
                </a:lnTo>
                <a:lnTo>
                  <a:pt x="363720" y="81582"/>
                </a:lnTo>
                <a:lnTo>
                  <a:pt x="421508" y="118974"/>
                </a:lnTo>
                <a:lnTo>
                  <a:pt x="455500" y="152966"/>
                </a:lnTo>
                <a:lnTo>
                  <a:pt x="492892" y="186959"/>
                </a:lnTo>
                <a:lnTo>
                  <a:pt x="506489" y="207354"/>
                </a:lnTo>
                <a:lnTo>
                  <a:pt x="516687" y="234548"/>
                </a:lnTo>
                <a:lnTo>
                  <a:pt x="509888" y="261742"/>
                </a:lnTo>
                <a:lnTo>
                  <a:pt x="486094" y="292336"/>
                </a:lnTo>
                <a:lnTo>
                  <a:pt x="441903" y="326328"/>
                </a:lnTo>
                <a:lnTo>
                  <a:pt x="418108" y="363720"/>
                </a:lnTo>
                <a:lnTo>
                  <a:pt x="404511" y="428306"/>
                </a:lnTo>
                <a:lnTo>
                  <a:pt x="401112" y="642459"/>
                </a:lnTo>
                <a:lnTo>
                  <a:pt x="404511" y="1240728"/>
                </a:lnTo>
                <a:lnTo>
                  <a:pt x="414709" y="1546661"/>
                </a:lnTo>
                <a:lnTo>
                  <a:pt x="424907" y="1920580"/>
                </a:lnTo>
                <a:lnTo>
                  <a:pt x="424907" y="2158528"/>
                </a:lnTo>
                <a:lnTo>
                  <a:pt x="418108" y="2280901"/>
                </a:lnTo>
                <a:lnTo>
                  <a:pt x="407911" y="2325091"/>
                </a:lnTo>
                <a:lnTo>
                  <a:pt x="387515" y="2348886"/>
                </a:lnTo>
                <a:lnTo>
                  <a:pt x="353523" y="2365882"/>
                </a:lnTo>
                <a:lnTo>
                  <a:pt x="322929" y="2365882"/>
                </a:lnTo>
                <a:lnTo>
                  <a:pt x="282138" y="2345487"/>
                </a:lnTo>
                <a:lnTo>
                  <a:pt x="237948" y="2297897"/>
                </a:lnTo>
                <a:lnTo>
                  <a:pt x="197157" y="2236710"/>
                </a:lnTo>
                <a:lnTo>
                  <a:pt x="169963" y="2158528"/>
                </a:lnTo>
                <a:lnTo>
                  <a:pt x="156366" y="2087143"/>
                </a:lnTo>
                <a:lnTo>
                  <a:pt x="156366" y="1991964"/>
                </a:lnTo>
                <a:lnTo>
                  <a:pt x="183560" y="1777811"/>
                </a:lnTo>
                <a:lnTo>
                  <a:pt x="203955" y="1672434"/>
                </a:lnTo>
                <a:lnTo>
                  <a:pt x="203955" y="1142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7730282-DC7E-4AC0-A96A-18DBC116F1D2}"/>
              </a:ext>
            </a:extLst>
          </p:cNvPr>
          <p:cNvSpPr/>
          <p:nvPr/>
        </p:nvSpPr>
        <p:spPr>
          <a:xfrm>
            <a:off x="3906839" y="4494214"/>
            <a:ext cx="1997075" cy="1354137"/>
          </a:xfrm>
          <a:custGeom>
            <a:avLst/>
            <a:gdLst>
              <a:gd name="connsiteX0" fmla="*/ 1445419 w 1995488"/>
              <a:gd name="connsiteY0" fmla="*/ 292894 h 1354931"/>
              <a:gd name="connsiteX1" fmla="*/ 1576388 w 1995488"/>
              <a:gd name="connsiteY1" fmla="*/ 176212 h 1354931"/>
              <a:gd name="connsiteX2" fmla="*/ 1688307 w 1995488"/>
              <a:gd name="connsiteY2" fmla="*/ 76200 h 1354931"/>
              <a:gd name="connsiteX3" fmla="*/ 1743075 w 1995488"/>
              <a:gd name="connsiteY3" fmla="*/ 26194 h 1354931"/>
              <a:gd name="connsiteX4" fmla="*/ 1995488 w 1995488"/>
              <a:gd name="connsiteY4" fmla="*/ 0 h 1354931"/>
              <a:gd name="connsiteX5" fmla="*/ 1990725 w 1995488"/>
              <a:gd name="connsiteY5" fmla="*/ 90487 h 1354931"/>
              <a:gd name="connsiteX6" fmla="*/ 1857375 w 1995488"/>
              <a:gd name="connsiteY6" fmla="*/ 214312 h 1354931"/>
              <a:gd name="connsiteX7" fmla="*/ 1666875 w 1995488"/>
              <a:gd name="connsiteY7" fmla="*/ 385762 h 1354931"/>
              <a:gd name="connsiteX8" fmla="*/ 1454944 w 1995488"/>
              <a:gd name="connsiteY8" fmla="*/ 566737 h 1354931"/>
              <a:gd name="connsiteX9" fmla="*/ 1254919 w 1995488"/>
              <a:gd name="connsiteY9" fmla="*/ 714375 h 1354931"/>
              <a:gd name="connsiteX10" fmla="*/ 985838 w 1995488"/>
              <a:gd name="connsiteY10" fmla="*/ 883444 h 1354931"/>
              <a:gd name="connsiteX11" fmla="*/ 676275 w 1995488"/>
              <a:gd name="connsiteY11" fmla="*/ 1059656 h 1354931"/>
              <a:gd name="connsiteX12" fmla="*/ 371475 w 1995488"/>
              <a:gd name="connsiteY12" fmla="*/ 1212056 h 1354931"/>
              <a:gd name="connsiteX13" fmla="*/ 111919 w 1995488"/>
              <a:gd name="connsiteY13" fmla="*/ 1326356 h 1354931"/>
              <a:gd name="connsiteX14" fmla="*/ 57150 w 1995488"/>
              <a:gd name="connsiteY14" fmla="*/ 1347787 h 1354931"/>
              <a:gd name="connsiteX15" fmla="*/ 26194 w 1995488"/>
              <a:gd name="connsiteY15" fmla="*/ 1354931 h 1354931"/>
              <a:gd name="connsiteX16" fmla="*/ 11907 w 1995488"/>
              <a:gd name="connsiteY16" fmla="*/ 1350169 h 1354931"/>
              <a:gd name="connsiteX17" fmla="*/ 0 w 1995488"/>
              <a:gd name="connsiteY17" fmla="*/ 1340644 h 1354931"/>
              <a:gd name="connsiteX18" fmla="*/ 2382 w 1995488"/>
              <a:gd name="connsiteY18" fmla="*/ 1326356 h 1354931"/>
              <a:gd name="connsiteX19" fmla="*/ 11907 w 1995488"/>
              <a:gd name="connsiteY19" fmla="*/ 1304925 h 1354931"/>
              <a:gd name="connsiteX20" fmla="*/ 114300 w 1995488"/>
              <a:gd name="connsiteY20" fmla="*/ 1247775 h 1354931"/>
              <a:gd name="connsiteX21" fmla="*/ 407194 w 1995488"/>
              <a:gd name="connsiteY21" fmla="*/ 1076325 h 1354931"/>
              <a:gd name="connsiteX22" fmla="*/ 690563 w 1995488"/>
              <a:gd name="connsiteY22" fmla="*/ 900112 h 1354931"/>
              <a:gd name="connsiteX23" fmla="*/ 904875 w 1995488"/>
              <a:gd name="connsiteY23" fmla="*/ 750094 h 1354931"/>
              <a:gd name="connsiteX24" fmla="*/ 1116807 w 1995488"/>
              <a:gd name="connsiteY24" fmla="*/ 578644 h 1354931"/>
              <a:gd name="connsiteX25" fmla="*/ 1445419 w 1995488"/>
              <a:gd name="connsiteY25" fmla="*/ 292894 h 13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95488" h="1354931">
                <a:moveTo>
                  <a:pt x="1445419" y="292894"/>
                </a:moveTo>
                <a:lnTo>
                  <a:pt x="1576388" y="176212"/>
                </a:lnTo>
                <a:lnTo>
                  <a:pt x="1688307" y="76200"/>
                </a:lnTo>
                <a:lnTo>
                  <a:pt x="1743075" y="26194"/>
                </a:lnTo>
                <a:lnTo>
                  <a:pt x="1995488" y="0"/>
                </a:lnTo>
                <a:lnTo>
                  <a:pt x="1990725" y="90487"/>
                </a:lnTo>
                <a:lnTo>
                  <a:pt x="1857375" y="214312"/>
                </a:lnTo>
                <a:lnTo>
                  <a:pt x="1666875" y="385762"/>
                </a:lnTo>
                <a:lnTo>
                  <a:pt x="1454944" y="566737"/>
                </a:lnTo>
                <a:lnTo>
                  <a:pt x="1254919" y="714375"/>
                </a:lnTo>
                <a:lnTo>
                  <a:pt x="985838" y="883444"/>
                </a:lnTo>
                <a:lnTo>
                  <a:pt x="676275" y="1059656"/>
                </a:lnTo>
                <a:lnTo>
                  <a:pt x="371475" y="1212056"/>
                </a:lnTo>
                <a:lnTo>
                  <a:pt x="111919" y="1326356"/>
                </a:lnTo>
                <a:lnTo>
                  <a:pt x="57150" y="1347787"/>
                </a:lnTo>
                <a:lnTo>
                  <a:pt x="26194" y="1354931"/>
                </a:lnTo>
                <a:lnTo>
                  <a:pt x="11907" y="1350169"/>
                </a:lnTo>
                <a:lnTo>
                  <a:pt x="0" y="1340644"/>
                </a:lnTo>
                <a:lnTo>
                  <a:pt x="2382" y="1326356"/>
                </a:lnTo>
                <a:lnTo>
                  <a:pt x="11907" y="1304925"/>
                </a:lnTo>
                <a:lnTo>
                  <a:pt x="114300" y="1247775"/>
                </a:lnTo>
                <a:lnTo>
                  <a:pt x="407194" y="1076325"/>
                </a:lnTo>
                <a:lnTo>
                  <a:pt x="690563" y="900112"/>
                </a:lnTo>
                <a:lnTo>
                  <a:pt x="904875" y="750094"/>
                </a:lnTo>
                <a:lnTo>
                  <a:pt x="1116807" y="578644"/>
                </a:lnTo>
                <a:lnTo>
                  <a:pt x="1445419" y="2928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BAA0B93-F046-4996-B13F-97DBFAE594ED}"/>
              </a:ext>
            </a:extLst>
          </p:cNvPr>
          <p:cNvSpPr/>
          <p:nvPr/>
        </p:nvSpPr>
        <p:spPr>
          <a:xfrm>
            <a:off x="6078539" y="4462464"/>
            <a:ext cx="2225675" cy="1404937"/>
          </a:xfrm>
          <a:custGeom>
            <a:avLst/>
            <a:gdLst>
              <a:gd name="connsiteX0" fmla="*/ 459582 w 2224088"/>
              <a:gd name="connsiteY0" fmla="*/ 266700 h 1404937"/>
              <a:gd name="connsiteX1" fmla="*/ 326232 w 2224088"/>
              <a:gd name="connsiteY1" fmla="*/ 164306 h 1404937"/>
              <a:gd name="connsiteX2" fmla="*/ 223838 w 2224088"/>
              <a:gd name="connsiteY2" fmla="*/ 83343 h 1404937"/>
              <a:gd name="connsiteX3" fmla="*/ 147638 w 2224088"/>
              <a:gd name="connsiteY3" fmla="*/ 19050 h 1404937"/>
              <a:gd name="connsiteX4" fmla="*/ 126207 w 2224088"/>
              <a:gd name="connsiteY4" fmla="*/ 0 h 1404937"/>
              <a:gd name="connsiteX5" fmla="*/ 0 w 2224088"/>
              <a:gd name="connsiteY5" fmla="*/ 14287 h 1404937"/>
              <a:gd name="connsiteX6" fmla="*/ 2382 w 2224088"/>
              <a:gd name="connsiteY6" fmla="*/ 64293 h 1404937"/>
              <a:gd name="connsiteX7" fmla="*/ 85725 w 2224088"/>
              <a:gd name="connsiteY7" fmla="*/ 133350 h 1404937"/>
              <a:gd name="connsiteX8" fmla="*/ 235744 w 2224088"/>
              <a:gd name="connsiteY8" fmla="*/ 280987 h 1404937"/>
              <a:gd name="connsiteX9" fmla="*/ 473869 w 2224088"/>
              <a:gd name="connsiteY9" fmla="*/ 511968 h 1404937"/>
              <a:gd name="connsiteX10" fmla="*/ 676275 w 2224088"/>
              <a:gd name="connsiteY10" fmla="*/ 721518 h 1404937"/>
              <a:gd name="connsiteX11" fmla="*/ 883444 w 2224088"/>
              <a:gd name="connsiteY11" fmla="*/ 933450 h 1404937"/>
              <a:gd name="connsiteX12" fmla="*/ 1042988 w 2224088"/>
              <a:gd name="connsiteY12" fmla="*/ 1109662 h 1404937"/>
              <a:gd name="connsiteX13" fmla="*/ 1190625 w 2224088"/>
              <a:gd name="connsiteY13" fmla="*/ 1257300 h 1404937"/>
              <a:gd name="connsiteX14" fmla="*/ 1304925 w 2224088"/>
              <a:gd name="connsiteY14" fmla="*/ 1357312 h 1404937"/>
              <a:gd name="connsiteX15" fmla="*/ 1340644 w 2224088"/>
              <a:gd name="connsiteY15" fmla="*/ 1383506 h 1404937"/>
              <a:gd name="connsiteX16" fmla="*/ 1369219 w 2224088"/>
              <a:gd name="connsiteY16" fmla="*/ 1400175 h 1404937"/>
              <a:gd name="connsiteX17" fmla="*/ 1407319 w 2224088"/>
              <a:gd name="connsiteY17" fmla="*/ 1404937 h 1404937"/>
              <a:gd name="connsiteX18" fmla="*/ 1633538 w 2224088"/>
              <a:gd name="connsiteY18" fmla="*/ 1400175 h 1404937"/>
              <a:gd name="connsiteX19" fmla="*/ 1857375 w 2224088"/>
              <a:gd name="connsiteY19" fmla="*/ 1369218 h 1404937"/>
              <a:gd name="connsiteX20" fmla="*/ 2119313 w 2224088"/>
              <a:gd name="connsiteY20" fmla="*/ 1343025 h 1404937"/>
              <a:gd name="connsiteX21" fmla="*/ 2197894 w 2224088"/>
              <a:gd name="connsiteY21" fmla="*/ 1333500 h 1404937"/>
              <a:gd name="connsiteX22" fmla="*/ 2216944 w 2224088"/>
              <a:gd name="connsiteY22" fmla="*/ 1321593 h 1404937"/>
              <a:gd name="connsiteX23" fmla="*/ 2224088 w 2224088"/>
              <a:gd name="connsiteY23" fmla="*/ 1304925 h 1404937"/>
              <a:gd name="connsiteX24" fmla="*/ 2224088 w 2224088"/>
              <a:gd name="connsiteY24" fmla="*/ 1283493 h 1404937"/>
              <a:gd name="connsiteX25" fmla="*/ 2209800 w 2224088"/>
              <a:gd name="connsiteY25" fmla="*/ 1269206 h 1404937"/>
              <a:gd name="connsiteX26" fmla="*/ 2105025 w 2224088"/>
              <a:gd name="connsiteY26" fmla="*/ 1238250 h 1404937"/>
              <a:gd name="connsiteX27" fmla="*/ 1869282 w 2224088"/>
              <a:gd name="connsiteY27" fmla="*/ 1164431 h 1404937"/>
              <a:gd name="connsiteX28" fmla="*/ 1576388 w 2224088"/>
              <a:gd name="connsiteY28" fmla="*/ 1045368 h 1404937"/>
              <a:gd name="connsiteX29" fmla="*/ 1321594 w 2224088"/>
              <a:gd name="connsiteY29" fmla="*/ 907256 h 1404937"/>
              <a:gd name="connsiteX30" fmla="*/ 1071563 w 2224088"/>
              <a:gd name="connsiteY30" fmla="*/ 735806 h 1404937"/>
              <a:gd name="connsiteX31" fmla="*/ 721519 w 2224088"/>
              <a:gd name="connsiteY31" fmla="*/ 476250 h 1404937"/>
              <a:gd name="connsiteX32" fmla="*/ 459582 w 2224088"/>
              <a:gd name="connsiteY32" fmla="*/ 266700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24088" h="1404937">
                <a:moveTo>
                  <a:pt x="459582" y="266700"/>
                </a:moveTo>
                <a:lnTo>
                  <a:pt x="326232" y="164306"/>
                </a:lnTo>
                <a:lnTo>
                  <a:pt x="223838" y="83343"/>
                </a:lnTo>
                <a:lnTo>
                  <a:pt x="147638" y="19050"/>
                </a:lnTo>
                <a:lnTo>
                  <a:pt x="126207" y="0"/>
                </a:lnTo>
                <a:lnTo>
                  <a:pt x="0" y="14287"/>
                </a:lnTo>
                <a:lnTo>
                  <a:pt x="2382" y="64293"/>
                </a:lnTo>
                <a:lnTo>
                  <a:pt x="85725" y="133350"/>
                </a:lnTo>
                <a:lnTo>
                  <a:pt x="235744" y="280987"/>
                </a:lnTo>
                <a:lnTo>
                  <a:pt x="473869" y="511968"/>
                </a:lnTo>
                <a:lnTo>
                  <a:pt x="676275" y="721518"/>
                </a:lnTo>
                <a:lnTo>
                  <a:pt x="883444" y="933450"/>
                </a:lnTo>
                <a:lnTo>
                  <a:pt x="1042988" y="1109662"/>
                </a:lnTo>
                <a:lnTo>
                  <a:pt x="1190625" y="1257300"/>
                </a:lnTo>
                <a:lnTo>
                  <a:pt x="1304925" y="1357312"/>
                </a:lnTo>
                <a:lnTo>
                  <a:pt x="1340644" y="1383506"/>
                </a:lnTo>
                <a:lnTo>
                  <a:pt x="1369219" y="1400175"/>
                </a:lnTo>
                <a:lnTo>
                  <a:pt x="1407319" y="1404937"/>
                </a:lnTo>
                <a:lnTo>
                  <a:pt x="1633538" y="1400175"/>
                </a:lnTo>
                <a:lnTo>
                  <a:pt x="1857375" y="1369218"/>
                </a:lnTo>
                <a:lnTo>
                  <a:pt x="2119313" y="1343025"/>
                </a:lnTo>
                <a:lnTo>
                  <a:pt x="2197894" y="1333500"/>
                </a:lnTo>
                <a:lnTo>
                  <a:pt x="2216944" y="1321593"/>
                </a:lnTo>
                <a:lnTo>
                  <a:pt x="2224088" y="1304925"/>
                </a:lnTo>
                <a:lnTo>
                  <a:pt x="2224088" y="1283493"/>
                </a:lnTo>
                <a:lnTo>
                  <a:pt x="2209800" y="1269206"/>
                </a:lnTo>
                <a:lnTo>
                  <a:pt x="2105025" y="1238250"/>
                </a:lnTo>
                <a:lnTo>
                  <a:pt x="1869282" y="1164431"/>
                </a:lnTo>
                <a:lnTo>
                  <a:pt x="1576388" y="1045368"/>
                </a:lnTo>
                <a:lnTo>
                  <a:pt x="1321594" y="907256"/>
                </a:lnTo>
                <a:lnTo>
                  <a:pt x="1071563" y="735806"/>
                </a:lnTo>
                <a:lnTo>
                  <a:pt x="721519" y="476250"/>
                </a:lnTo>
                <a:lnTo>
                  <a:pt x="459582" y="2667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DE41A7-199D-4C7B-B78A-0B122BE9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385227"/>
            <a:ext cx="4432176" cy="47187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7E41C62-7502-40FE-87B7-66A3E40EB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28" y="1363458"/>
            <a:ext cx="4438273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5" grpId="0" animBg="1"/>
      <p:bldP spid="86" grpId="0" animBg="1"/>
      <p:bldP spid="87" grpId="0" animBg="1"/>
      <p:bldP spid="81" grpId="0" animBg="1"/>
      <p:bldP spid="82" grpId="0" animBg="1"/>
      <p:bldP spid="83" grpId="0" animBg="1"/>
      <p:bldP spid="84" grpId="0" animBg="1"/>
      <p:bldP spid="88" grpId="0" animBg="1"/>
      <p:bldP spid="89" grpId="0" animBg="1"/>
      <p:bldP spid="9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99E387-5420-4507-9746-66F1F17F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069643"/>
            <a:ext cx="4432176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0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C58E119C-627B-40D2-9ABB-52611CE37E4F}"/>
              </a:ext>
            </a:extLst>
          </p:cNvPr>
          <p:cNvSpPr/>
          <p:nvPr/>
        </p:nvSpPr>
        <p:spPr>
          <a:xfrm>
            <a:off x="4335464" y="1525588"/>
            <a:ext cx="1474787" cy="1598612"/>
          </a:xfrm>
          <a:custGeom>
            <a:avLst/>
            <a:gdLst>
              <a:gd name="connsiteX0" fmla="*/ 900113 w 1473994"/>
              <a:gd name="connsiteY0" fmla="*/ 600075 h 1597819"/>
              <a:gd name="connsiteX1" fmla="*/ 950119 w 1473994"/>
              <a:gd name="connsiteY1" fmla="*/ 519113 h 1597819"/>
              <a:gd name="connsiteX2" fmla="*/ 1004888 w 1473994"/>
              <a:gd name="connsiteY2" fmla="*/ 421482 h 1597819"/>
              <a:gd name="connsiteX3" fmla="*/ 1040607 w 1473994"/>
              <a:gd name="connsiteY3" fmla="*/ 340519 h 1597819"/>
              <a:gd name="connsiteX4" fmla="*/ 1057275 w 1473994"/>
              <a:gd name="connsiteY4" fmla="*/ 280988 h 1597819"/>
              <a:gd name="connsiteX5" fmla="*/ 1059657 w 1473994"/>
              <a:gd name="connsiteY5" fmla="*/ 242888 h 1597819"/>
              <a:gd name="connsiteX6" fmla="*/ 1050132 w 1473994"/>
              <a:gd name="connsiteY6" fmla="*/ 197644 h 1597819"/>
              <a:gd name="connsiteX7" fmla="*/ 1016794 w 1473994"/>
              <a:gd name="connsiteY7" fmla="*/ 140494 h 1597819"/>
              <a:gd name="connsiteX8" fmla="*/ 976313 w 1473994"/>
              <a:gd name="connsiteY8" fmla="*/ 95250 h 1597819"/>
              <a:gd name="connsiteX9" fmla="*/ 935832 w 1473994"/>
              <a:gd name="connsiteY9" fmla="*/ 57150 h 1597819"/>
              <a:gd name="connsiteX10" fmla="*/ 914400 w 1473994"/>
              <a:gd name="connsiteY10" fmla="*/ 26194 h 1597819"/>
              <a:gd name="connsiteX11" fmla="*/ 919163 w 1473994"/>
              <a:gd name="connsiteY11" fmla="*/ 7144 h 1597819"/>
              <a:gd name="connsiteX12" fmla="*/ 945357 w 1473994"/>
              <a:gd name="connsiteY12" fmla="*/ 0 h 1597819"/>
              <a:gd name="connsiteX13" fmla="*/ 1171575 w 1473994"/>
              <a:gd name="connsiteY13" fmla="*/ 42863 h 1597819"/>
              <a:gd name="connsiteX14" fmla="*/ 1193007 w 1473994"/>
              <a:gd name="connsiteY14" fmla="*/ 52388 h 1597819"/>
              <a:gd name="connsiteX15" fmla="*/ 1264444 w 1473994"/>
              <a:gd name="connsiteY15" fmla="*/ 95250 h 1597819"/>
              <a:gd name="connsiteX16" fmla="*/ 1383507 w 1473994"/>
              <a:gd name="connsiteY16" fmla="*/ 192882 h 1597819"/>
              <a:gd name="connsiteX17" fmla="*/ 1428750 w 1473994"/>
              <a:gd name="connsiteY17" fmla="*/ 233363 h 1597819"/>
              <a:gd name="connsiteX18" fmla="*/ 1459707 w 1473994"/>
              <a:gd name="connsiteY18" fmla="*/ 269082 h 1597819"/>
              <a:gd name="connsiteX19" fmla="*/ 1471613 w 1473994"/>
              <a:gd name="connsiteY19" fmla="*/ 300038 h 1597819"/>
              <a:gd name="connsiteX20" fmla="*/ 1473994 w 1473994"/>
              <a:gd name="connsiteY20" fmla="*/ 330994 h 1597819"/>
              <a:gd name="connsiteX21" fmla="*/ 1464469 w 1473994"/>
              <a:gd name="connsiteY21" fmla="*/ 357188 h 1597819"/>
              <a:gd name="connsiteX22" fmla="*/ 1431132 w 1473994"/>
              <a:gd name="connsiteY22" fmla="*/ 373857 h 1597819"/>
              <a:gd name="connsiteX23" fmla="*/ 1371600 w 1473994"/>
              <a:gd name="connsiteY23" fmla="*/ 421482 h 1597819"/>
              <a:gd name="connsiteX24" fmla="*/ 1335882 w 1473994"/>
              <a:gd name="connsiteY24" fmla="*/ 461963 h 1597819"/>
              <a:gd name="connsiteX25" fmla="*/ 1304925 w 1473994"/>
              <a:gd name="connsiteY25" fmla="*/ 502444 h 1597819"/>
              <a:gd name="connsiteX26" fmla="*/ 1116807 w 1473994"/>
              <a:gd name="connsiteY26" fmla="*/ 711994 h 1597819"/>
              <a:gd name="connsiteX27" fmla="*/ 997744 w 1473994"/>
              <a:gd name="connsiteY27" fmla="*/ 854869 h 1597819"/>
              <a:gd name="connsiteX28" fmla="*/ 852488 w 1473994"/>
              <a:gd name="connsiteY28" fmla="*/ 1004888 h 1597819"/>
              <a:gd name="connsiteX29" fmla="*/ 697707 w 1473994"/>
              <a:gd name="connsiteY29" fmla="*/ 1152525 h 1597819"/>
              <a:gd name="connsiteX30" fmla="*/ 573882 w 1473994"/>
              <a:gd name="connsiteY30" fmla="*/ 1250157 h 1597819"/>
              <a:gd name="connsiteX31" fmla="*/ 440532 w 1473994"/>
              <a:gd name="connsiteY31" fmla="*/ 1333500 h 1597819"/>
              <a:gd name="connsiteX32" fmla="*/ 133350 w 1473994"/>
              <a:gd name="connsiteY32" fmla="*/ 1543050 h 1597819"/>
              <a:gd name="connsiteX33" fmla="*/ 50007 w 1473994"/>
              <a:gd name="connsiteY33" fmla="*/ 1593057 h 1597819"/>
              <a:gd name="connsiteX34" fmla="*/ 21432 w 1473994"/>
              <a:gd name="connsiteY34" fmla="*/ 1597819 h 1597819"/>
              <a:gd name="connsiteX35" fmla="*/ 7144 w 1473994"/>
              <a:gd name="connsiteY35" fmla="*/ 1593057 h 1597819"/>
              <a:gd name="connsiteX36" fmla="*/ 0 w 1473994"/>
              <a:gd name="connsiteY36" fmla="*/ 1578769 h 1597819"/>
              <a:gd name="connsiteX37" fmla="*/ 4763 w 1473994"/>
              <a:gd name="connsiteY37" fmla="*/ 1552575 h 1597819"/>
              <a:gd name="connsiteX38" fmla="*/ 26194 w 1473994"/>
              <a:gd name="connsiteY38" fmla="*/ 1533525 h 1597819"/>
              <a:gd name="connsiteX39" fmla="*/ 197644 w 1473994"/>
              <a:gd name="connsiteY39" fmla="*/ 1397794 h 1597819"/>
              <a:gd name="connsiteX40" fmla="*/ 378619 w 1473994"/>
              <a:gd name="connsiteY40" fmla="*/ 1238250 h 1597819"/>
              <a:gd name="connsiteX41" fmla="*/ 516732 w 1473994"/>
              <a:gd name="connsiteY41" fmla="*/ 1097757 h 1597819"/>
              <a:gd name="connsiteX42" fmla="*/ 666750 w 1473994"/>
              <a:gd name="connsiteY42" fmla="*/ 928688 h 1597819"/>
              <a:gd name="connsiteX43" fmla="*/ 800100 w 1473994"/>
              <a:gd name="connsiteY43" fmla="*/ 754857 h 1597819"/>
              <a:gd name="connsiteX44" fmla="*/ 900113 w 1473994"/>
              <a:gd name="connsiteY44" fmla="*/ 600075 h 159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73994" h="1597819">
                <a:moveTo>
                  <a:pt x="900113" y="600075"/>
                </a:moveTo>
                <a:lnTo>
                  <a:pt x="950119" y="519113"/>
                </a:lnTo>
                <a:lnTo>
                  <a:pt x="1004888" y="421482"/>
                </a:lnTo>
                <a:lnTo>
                  <a:pt x="1040607" y="340519"/>
                </a:lnTo>
                <a:lnTo>
                  <a:pt x="1057275" y="280988"/>
                </a:lnTo>
                <a:lnTo>
                  <a:pt x="1059657" y="242888"/>
                </a:lnTo>
                <a:lnTo>
                  <a:pt x="1050132" y="197644"/>
                </a:lnTo>
                <a:lnTo>
                  <a:pt x="1016794" y="140494"/>
                </a:lnTo>
                <a:lnTo>
                  <a:pt x="976313" y="95250"/>
                </a:lnTo>
                <a:lnTo>
                  <a:pt x="935832" y="57150"/>
                </a:lnTo>
                <a:lnTo>
                  <a:pt x="914400" y="26194"/>
                </a:lnTo>
                <a:lnTo>
                  <a:pt x="919163" y="7144"/>
                </a:lnTo>
                <a:lnTo>
                  <a:pt x="945357" y="0"/>
                </a:lnTo>
                <a:lnTo>
                  <a:pt x="1171575" y="42863"/>
                </a:lnTo>
                <a:lnTo>
                  <a:pt x="1193007" y="52388"/>
                </a:lnTo>
                <a:lnTo>
                  <a:pt x="1264444" y="95250"/>
                </a:lnTo>
                <a:lnTo>
                  <a:pt x="1383507" y="192882"/>
                </a:lnTo>
                <a:lnTo>
                  <a:pt x="1428750" y="233363"/>
                </a:lnTo>
                <a:lnTo>
                  <a:pt x="1459707" y="269082"/>
                </a:lnTo>
                <a:lnTo>
                  <a:pt x="1471613" y="300038"/>
                </a:lnTo>
                <a:lnTo>
                  <a:pt x="1473994" y="330994"/>
                </a:lnTo>
                <a:lnTo>
                  <a:pt x="1464469" y="357188"/>
                </a:lnTo>
                <a:lnTo>
                  <a:pt x="1431132" y="373857"/>
                </a:lnTo>
                <a:lnTo>
                  <a:pt x="1371600" y="421482"/>
                </a:lnTo>
                <a:lnTo>
                  <a:pt x="1335882" y="461963"/>
                </a:lnTo>
                <a:lnTo>
                  <a:pt x="1304925" y="502444"/>
                </a:lnTo>
                <a:lnTo>
                  <a:pt x="1116807" y="711994"/>
                </a:lnTo>
                <a:lnTo>
                  <a:pt x="997744" y="854869"/>
                </a:lnTo>
                <a:lnTo>
                  <a:pt x="852488" y="1004888"/>
                </a:lnTo>
                <a:lnTo>
                  <a:pt x="697707" y="1152525"/>
                </a:lnTo>
                <a:lnTo>
                  <a:pt x="573882" y="1250157"/>
                </a:lnTo>
                <a:lnTo>
                  <a:pt x="440532" y="1333500"/>
                </a:lnTo>
                <a:lnTo>
                  <a:pt x="133350" y="1543050"/>
                </a:lnTo>
                <a:lnTo>
                  <a:pt x="50007" y="1593057"/>
                </a:lnTo>
                <a:lnTo>
                  <a:pt x="21432" y="1597819"/>
                </a:lnTo>
                <a:lnTo>
                  <a:pt x="7144" y="1593057"/>
                </a:lnTo>
                <a:lnTo>
                  <a:pt x="0" y="1578769"/>
                </a:lnTo>
                <a:lnTo>
                  <a:pt x="4763" y="1552575"/>
                </a:lnTo>
                <a:lnTo>
                  <a:pt x="26194" y="1533525"/>
                </a:lnTo>
                <a:lnTo>
                  <a:pt x="197644" y="1397794"/>
                </a:lnTo>
                <a:lnTo>
                  <a:pt x="378619" y="1238250"/>
                </a:lnTo>
                <a:lnTo>
                  <a:pt x="516732" y="1097757"/>
                </a:lnTo>
                <a:lnTo>
                  <a:pt x="666750" y="928688"/>
                </a:lnTo>
                <a:lnTo>
                  <a:pt x="800100" y="754857"/>
                </a:lnTo>
                <a:lnTo>
                  <a:pt x="900113" y="6000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FCEC6CA-FE8E-486E-8B95-5B189AA7A79F}"/>
              </a:ext>
            </a:extLst>
          </p:cNvPr>
          <p:cNvSpPr/>
          <p:nvPr/>
        </p:nvSpPr>
        <p:spPr>
          <a:xfrm>
            <a:off x="5313364" y="2000250"/>
            <a:ext cx="2047875" cy="439738"/>
          </a:xfrm>
          <a:custGeom>
            <a:avLst/>
            <a:gdLst>
              <a:gd name="connsiteX0" fmla="*/ 864394 w 2047875"/>
              <a:gd name="connsiteY0" fmla="*/ 157163 h 440531"/>
              <a:gd name="connsiteX1" fmla="*/ 509587 w 2047875"/>
              <a:gd name="connsiteY1" fmla="*/ 207169 h 440531"/>
              <a:gd name="connsiteX2" fmla="*/ 373856 w 2047875"/>
              <a:gd name="connsiteY2" fmla="*/ 223838 h 440531"/>
              <a:gd name="connsiteX3" fmla="*/ 273844 w 2047875"/>
              <a:gd name="connsiteY3" fmla="*/ 226219 h 440531"/>
              <a:gd name="connsiteX4" fmla="*/ 150019 w 2047875"/>
              <a:gd name="connsiteY4" fmla="*/ 221456 h 440531"/>
              <a:gd name="connsiteX5" fmla="*/ 0 w 2047875"/>
              <a:gd name="connsiteY5" fmla="*/ 159544 h 440531"/>
              <a:gd name="connsiteX6" fmla="*/ 54769 w 2047875"/>
              <a:gd name="connsiteY6" fmla="*/ 333375 h 440531"/>
              <a:gd name="connsiteX7" fmla="*/ 102394 w 2047875"/>
              <a:gd name="connsiteY7" fmla="*/ 371475 h 440531"/>
              <a:gd name="connsiteX8" fmla="*/ 142875 w 2047875"/>
              <a:gd name="connsiteY8" fmla="*/ 400050 h 440531"/>
              <a:gd name="connsiteX9" fmla="*/ 176212 w 2047875"/>
              <a:gd name="connsiteY9" fmla="*/ 416719 h 440531"/>
              <a:gd name="connsiteX10" fmla="*/ 211931 w 2047875"/>
              <a:gd name="connsiteY10" fmla="*/ 426244 h 440531"/>
              <a:gd name="connsiteX11" fmla="*/ 252412 w 2047875"/>
              <a:gd name="connsiteY11" fmla="*/ 435769 h 440531"/>
              <a:gd name="connsiteX12" fmla="*/ 290512 w 2047875"/>
              <a:gd name="connsiteY12" fmla="*/ 440531 h 440531"/>
              <a:gd name="connsiteX13" fmla="*/ 333375 w 2047875"/>
              <a:gd name="connsiteY13" fmla="*/ 438150 h 440531"/>
              <a:gd name="connsiteX14" fmla="*/ 426244 w 2047875"/>
              <a:gd name="connsiteY14" fmla="*/ 426244 h 440531"/>
              <a:gd name="connsiteX15" fmla="*/ 719137 w 2047875"/>
              <a:gd name="connsiteY15" fmla="*/ 388144 h 440531"/>
              <a:gd name="connsiteX16" fmla="*/ 1150144 w 2047875"/>
              <a:gd name="connsiteY16" fmla="*/ 330994 h 440531"/>
              <a:gd name="connsiteX17" fmla="*/ 1445419 w 2047875"/>
              <a:gd name="connsiteY17" fmla="*/ 290513 h 440531"/>
              <a:gd name="connsiteX18" fmla="*/ 1766887 w 2047875"/>
              <a:gd name="connsiteY18" fmla="*/ 247650 h 440531"/>
              <a:gd name="connsiteX19" fmla="*/ 1919287 w 2047875"/>
              <a:gd name="connsiteY19" fmla="*/ 223838 h 440531"/>
              <a:gd name="connsiteX20" fmla="*/ 1955006 w 2047875"/>
              <a:gd name="connsiteY20" fmla="*/ 216694 h 440531"/>
              <a:gd name="connsiteX21" fmla="*/ 1988344 w 2047875"/>
              <a:gd name="connsiteY21" fmla="*/ 204788 h 440531"/>
              <a:gd name="connsiteX22" fmla="*/ 2012156 w 2047875"/>
              <a:gd name="connsiteY22" fmla="*/ 192881 h 440531"/>
              <a:gd name="connsiteX23" fmla="*/ 2035969 w 2047875"/>
              <a:gd name="connsiteY23" fmla="*/ 166688 h 440531"/>
              <a:gd name="connsiteX24" fmla="*/ 2045494 w 2047875"/>
              <a:gd name="connsiteY24" fmla="*/ 145256 h 440531"/>
              <a:gd name="connsiteX25" fmla="*/ 2047875 w 2047875"/>
              <a:gd name="connsiteY25" fmla="*/ 119063 h 440531"/>
              <a:gd name="connsiteX26" fmla="*/ 2043112 w 2047875"/>
              <a:gd name="connsiteY26" fmla="*/ 88106 h 440531"/>
              <a:gd name="connsiteX27" fmla="*/ 2024062 w 2047875"/>
              <a:gd name="connsiteY27" fmla="*/ 52388 h 440531"/>
              <a:gd name="connsiteX28" fmla="*/ 1993106 w 2047875"/>
              <a:gd name="connsiteY28" fmla="*/ 33338 h 440531"/>
              <a:gd name="connsiteX29" fmla="*/ 1935956 w 2047875"/>
              <a:gd name="connsiteY29" fmla="*/ 21431 h 440531"/>
              <a:gd name="connsiteX30" fmla="*/ 1800225 w 2047875"/>
              <a:gd name="connsiteY30" fmla="*/ 4763 h 440531"/>
              <a:gd name="connsiteX31" fmla="*/ 1681162 w 2047875"/>
              <a:gd name="connsiteY31" fmla="*/ 0 h 440531"/>
              <a:gd name="connsiteX32" fmla="*/ 1635919 w 2047875"/>
              <a:gd name="connsiteY32" fmla="*/ 2381 h 440531"/>
              <a:gd name="connsiteX33" fmla="*/ 1595437 w 2047875"/>
              <a:gd name="connsiteY33" fmla="*/ 14288 h 440531"/>
              <a:gd name="connsiteX34" fmla="*/ 1478756 w 2047875"/>
              <a:gd name="connsiteY34" fmla="*/ 61913 h 440531"/>
              <a:gd name="connsiteX35" fmla="*/ 1445419 w 2047875"/>
              <a:gd name="connsiteY35" fmla="*/ 73819 h 440531"/>
              <a:gd name="connsiteX36" fmla="*/ 1247775 w 2047875"/>
              <a:gd name="connsiteY36" fmla="*/ 100013 h 440531"/>
              <a:gd name="connsiteX37" fmla="*/ 864394 w 2047875"/>
              <a:gd name="connsiteY37" fmla="*/ 157163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47875" h="440531">
                <a:moveTo>
                  <a:pt x="864394" y="157163"/>
                </a:moveTo>
                <a:lnTo>
                  <a:pt x="509587" y="207169"/>
                </a:lnTo>
                <a:lnTo>
                  <a:pt x="373856" y="223838"/>
                </a:lnTo>
                <a:lnTo>
                  <a:pt x="273844" y="226219"/>
                </a:lnTo>
                <a:lnTo>
                  <a:pt x="150019" y="221456"/>
                </a:lnTo>
                <a:lnTo>
                  <a:pt x="0" y="159544"/>
                </a:lnTo>
                <a:lnTo>
                  <a:pt x="54769" y="333375"/>
                </a:lnTo>
                <a:lnTo>
                  <a:pt x="102394" y="371475"/>
                </a:lnTo>
                <a:lnTo>
                  <a:pt x="142875" y="400050"/>
                </a:lnTo>
                <a:lnTo>
                  <a:pt x="176212" y="416719"/>
                </a:lnTo>
                <a:lnTo>
                  <a:pt x="211931" y="426244"/>
                </a:lnTo>
                <a:lnTo>
                  <a:pt x="252412" y="435769"/>
                </a:lnTo>
                <a:lnTo>
                  <a:pt x="290512" y="440531"/>
                </a:lnTo>
                <a:lnTo>
                  <a:pt x="333375" y="438150"/>
                </a:lnTo>
                <a:cubicBezTo>
                  <a:pt x="364318" y="434079"/>
                  <a:pt x="395034" y="426244"/>
                  <a:pt x="426244" y="426244"/>
                </a:cubicBezTo>
                <a:lnTo>
                  <a:pt x="719137" y="388144"/>
                </a:lnTo>
                <a:lnTo>
                  <a:pt x="1150144" y="330994"/>
                </a:lnTo>
                <a:lnTo>
                  <a:pt x="1445419" y="290513"/>
                </a:lnTo>
                <a:lnTo>
                  <a:pt x="1766887" y="247650"/>
                </a:lnTo>
                <a:lnTo>
                  <a:pt x="1919287" y="223838"/>
                </a:lnTo>
                <a:lnTo>
                  <a:pt x="1955006" y="216694"/>
                </a:lnTo>
                <a:lnTo>
                  <a:pt x="1988344" y="204788"/>
                </a:lnTo>
                <a:lnTo>
                  <a:pt x="2012156" y="192881"/>
                </a:lnTo>
                <a:lnTo>
                  <a:pt x="2035969" y="166688"/>
                </a:lnTo>
                <a:lnTo>
                  <a:pt x="2045494" y="145256"/>
                </a:lnTo>
                <a:lnTo>
                  <a:pt x="2047875" y="119063"/>
                </a:lnTo>
                <a:lnTo>
                  <a:pt x="2043112" y="88106"/>
                </a:lnTo>
                <a:lnTo>
                  <a:pt x="2024062" y="52388"/>
                </a:lnTo>
                <a:lnTo>
                  <a:pt x="1993106" y="33338"/>
                </a:lnTo>
                <a:lnTo>
                  <a:pt x="1935956" y="21431"/>
                </a:lnTo>
                <a:lnTo>
                  <a:pt x="1800225" y="4763"/>
                </a:lnTo>
                <a:lnTo>
                  <a:pt x="1681162" y="0"/>
                </a:lnTo>
                <a:lnTo>
                  <a:pt x="1635919" y="2381"/>
                </a:lnTo>
                <a:lnTo>
                  <a:pt x="1595437" y="14288"/>
                </a:lnTo>
                <a:lnTo>
                  <a:pt x="1478756" y="61913"/>
                </a:lnTo>
                <a:lnTo>
                  <a:pt x="1445419" y="73819"/>
                </a:lnTo>
                <a:lnTo>
                  <a:pt x="1247775" y="100013"/>
                </a:lnTo>
                <a:lnTo>
                  <a:pt x="864394" y="157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036FDA0-F814-4EE9-A428-A144AD541966}"/>
              </a:ext>
            </a:extLst>
          </p:cNvPr>
          <p:cNvSpPr/>
          <p:nvPr/>
        </p:nvSpPr>
        <p:spPr>
          <a:xfrm>
            <a:off x="4573588" y="2720975"/>
            <a:ext cx="3098800" cy="2914650"/>
          </a:xfrm>
          <a:custGeom>
            <a:avLst/>
            <a:gdLst>
              <a:gd name="connsiteX0" fmla="*/ 870509 w 3097987"/>
              <a:gd name="connsiteY0" fmla="*/ 716890 h 2915108"/>
              <a:gd name="connsiteX1" fmla="*/ 972921 w 3097987"/>
              <a:gd name="connsiteY1" fmla="*/ 471831 h 2915108"/>
              <a:gd name="connsiteX2" fmla="*/ 1027785 w 3097987"/>
              <a:gd name="connsiteY2" fmla="*/ 336500 h 2915108"/>
              <a:gd name="connsiteX3" fmla="*/ 1049731 w 3097987"/>
              <a:gd name="connsiteY3" fmla="*/ 252375 h 2915108"/>
              <a:gd name="connsiteX4" fmla="*/ 1046073 w 3097987"/>
              <a:gd name="connsiteY4" fmla="*/ 171908 h 2915108"/>
              <a:gd name="connsiteX5" fmla="*/ 998525 w 3097987"/>
              <a:gd name="connsiteY5" fmla="*/ 128016 h 2915108"/>
              <a:gd name="connsiteX6" fmla="*/ 899769 w 3097987"/>
              <a:gd name="connsiteY6" fmla="*/ 69495 h 2915108"/>
              <a:gd name="connsiteX7" fmla="*/ 808329 w 3097987"/>
              <a:gd name="connsiteY7" fmla="*/ 25604 h 2915108"/>
              <a:gd name="connsiteX8" fmla="*/ 753465 w 3097987"/>
              <a:gd name="connsiteY8" fmla="*/ 0 h 2915108"/>
              <a:gd name="connsiteX9" fmla="*/ 724205 w 3097987"/>
              <a:gd name="connsiteY9" fmla="*/ 3658 h 2915108"/>
              <a:gd name="connsiteX10" fmla="*/ 709574 w 3097987"/>
              <a:gd name="connsiteY10" fmla="*/ 40234 h 2915108"/>
              <a:gd name="connsiteX11" fmla="*/ 720547 w 3097987"/>
              <a:gd name="connsiteY11" fmla="*/ 69495 h 2915108"/>
              <a:gd name="connsiteX12" fmla="*/ 738835 w 3097987"/>
              <a:gd name="connsiteY12" fmla="*/ 98756 h 2915108"/>
              <a:gd name="connsiteX13" fmla="*/ 757123 w 3097987"/>
              <a:gd name="connsiteY13" fmla="*/ 138989 h 2915108"/>
              <a:gd name="connsiteX14" fmla="*/ 768096 w 3097987"/>
              <a:gd name="connsiteY14" fmla="*/ 171908 h 2915108"/>
              <a:gd name="connsiteX15" fmla="*/ 775411 w 3097987"/>
              <a:gd name="connsiteY15" fmla="*/ 201168 h 2915108"/>
              <a:gd name="connsiteX16" fmla="*/ 782726 w 3097987"/>
              <a:gd name="connsiteY16" fmla="*/ 248717 h 2915108"/>
              <a:gd name="connsiteX17" fmla="*/ 779069 w 3097987"/>
              <a:gd name="connsiteY17" fmla="*/ 299924 h 2915108"/>
              <a:gd name="connsiteX18" fmla="*/ 768096 w 3097987"/>
              <a:gd name="connsiteY18" fmla="*/ 358445 h 2915108"/>
              <a:gd name="connsiteX19" fmla="*/ 662025 w 3097987"/>
              <a:gd name="connsiteY19" fmla="*/ 621792 h 2915108"/>
              <a:gd name="connsiteX20" fmla="*/ 438912 w 3097987"/>
              <a:gd name="connsiteY20" fmla="*/ 1192378 h 2915108"/>
              <a:gd name="connsiteX21" fmla="*/ 259689 w 3097987"/>
              <a:gd name="connsiteY21" fmla="*/ 1561796 h 2915108"/>
              <a:gd name="connsiteX22" fmla="*/ 160934 w 3097987"/>
              <a:gd name="connsiteY22" fmla="*/ 1744676 h 2915108"/>
              <a:gd name="connsiteX23" fmla="*/ 138989 w 3097987"/>
              <a:gd name="connsiteY23" fmla="*/ 1792224 h 2915108"/>
              <a:gd name="connsiteX24" fmla="*/ 124358 w 3097987"/>
              <a:gd name="connsiteY24" fmla="*/ 1806855 h 2915108"/>
              <a:gd name="connsiteX25" fmla="*/ 98755 w 3097987"/>
              <a:gd name="connsiteY25" fmla="*/ 1821485 h 2915108"/>
              <a:gd name="connsiteX26" fmla="*/ 73152 w 3097987"/>
              <a:gd name="connsiteY26" fmla="*/ 1843431 h 2915108"/>
              <a:gd name="connsiteX27" fmla="*/ 51206 w 3097987"/>
              <a:gd name="connsiteY27" fmla="*/ 1869034 h 2915108"/>
              <a:gd name="connsiteX28" fmla="*/ 25603 w 3097987"/>
              <a:gd name="connsiteY28" fmla="*/ 1909268 h 2915108"/>
              <a:gd name="connsiteX29" fmla="*/ 7315 w 3097987"/>
              <a:gd name="connsiteY29" fmla="*/ 1956816 h 2915108"/>
              <a:gd name="connsiteX30" fmla="*/ 0 w 3097987"/>
              <a:gd name="connsiteY30" fmla="*/ 2011680 h 2915108"/>
              <a:gd name="connsiteX31" fmla="*/ 0 w 3097987"/>
              <a:gd name="connsiteY31" fmla="*/ 2070202 h 2915108"/>
              <a:gd name="connsiteX32" fmla="*/ 0 w 3097987"/>
              <a:gd name="connsiteY32" fmla="*/ 2161642 h 2915108"/>
              <a:gd name="connsiteX33" fmla="*/ 7315 w 3097987"/>
              <a:gd name="connsiteY33" fmla="*/ 2227479 h 2915108"/>
              <a:gd name="connsiteX34" fmla="*/ 18288 w 3097987"/>
              <a:gd name="connsiteY34" fmla="*/ 2267712 h 2915108"/>
              <a:gd name="connsiteX35" fmla="*/ 29261 w 3097987"/>
              <a:gd name="connsiteY35" fmla="*/ 2286000 h 2915108"/>
              <a:gd name="connsiteX36" fmla="*/ 54864 w 3097987"/>
              <a:gd name="connsiteY36" fmla="*/ 2304288 h 2915108"/>
              <a:gd name="connsiteX37" fmla="*/ 69494 w 3097987"/>
              <a:gd name="connsiteY37" fmla="*/ 2307946 h 2915108"/>
              <a:gd name="connsiteX38" fmla="*/ 87782 w 3097987"/>
              <a:gd name="connsiteY38" fmla="*/ 2315261 h 2915108"/>
              <a:gd name="connsiteX39" fmla="*/ 120701 w 3097987"/>
              <a:gd name="connsiteY39" fmla="*/ 2311604 h 2915108"/>
              <a:gd name="connsiteX40" fmla="*/ 149961 w 3097987"/>
              <a:gd name="connsiteY40" fmla="*/ 2307946 h 2915108"/>
              <a:gd name="connsiteX41" fmla="*/ 179222 w 3097987"/>
              <a:gd name="connsiteY41" fmla="*/ 2289658 h 2915108"/>
              <a:gd name="connsiteX42" fmla="*/ 219456 w 3097987"/>
              <a:gd name="connsiteY42" fmla="*/ 2267712 h 2915108"/>
              <a:gd name="connsiteX43" fmla="*/ 270662 w 3097987"/>
              <a:gd name="connsiteY43" fmla="*/ 2249424 h 2915108"/>
              <a:gd name="connsiteX44" fmla="*/ 340157 w 3097987"/>
              <a:gd name="connsiteY44" fmla="*/ 2234794 h 2915108"/>
              <a:gd name="connsiteX45" fmla="*/ 431597 w 3097987"/>
              <a:gd name="connsiteY45" fmla="*/ 2223821 h 2915108"/>
              <a:gd name="connsiteX46" fmla="*/ 563270 w 3097987"/>
              <a:gd name="connsiteY46" fmla="*/ 2227479 h 2915108"/>
              <a:gd name="connsiteX47" fmla="*/ 768096 w 3097987"/>
              <a:gd name="connsiteY47" fmla="*/ 2234794 h 2915108"/>
              <a:gd name="connsiteX48" fmla="*/ 1009497 w 3097987"/>
              <a:gd name="connsiteY48" fmla="*/ 2260397 h 2915108"/>
              <a:gd name="connsiteX49" fmla="*/ 1309421 w 3097987"/>
              <a:gd name="connsiteY49" fmla="*/ 2304288 h 2915108"/>
              <a:gd name="connsiteX50" fmla="*/ 1598371 w 3097987"/>
              <a:gd name="connsiteY50" fmla="*/ 2362810 h 2915108"/>
              <a:gd name="connsiteX51" fmla="*/ 1843430 w 3097987"/>
              <a:gd name="connsiteY51" fmla="*/ 2428647 h 2915108"/>
              <a:gd name="connsiteX52" fmla="*/ 2055571 w 3097987"/>
              <a:gd name="connsiteY52" fmla="*/ 2494484 h 2915108"/>
              <a:gd name="connsiteX53" fmla="*/ 2293315 w 3097987"/>
              <a:gd name="connsiteY53" fmla="*/ 2589581 h 2915108"/>
              <a:gd name="connsiteX54" fmla="*/ 2516429 w 3097987"/>
              <a:gd name="connsiteY54" fmla="*/ 2670048 h 2915108"/>
              <a:gd name="connsiteX55" fmla="*/ 2713939 w 3097987"/>
              <a:gd name="connsiteY55" fmla="*/ 2761488 h 2915108"/>
              <a:gd name="connsiteX56" fmla="*/ 2922422 w 3097987"/>
              <a:gd name="connsiteY56" fmla="*/ 2860244 h 2915108"/>
              <a:gd name="connsiteX57" fmla="*/ 2995574 w 3097987"/>
              <a:gd name="connsiteY57" fmla="*/ 2900477 h 2915108"/>
              <a:gd name="connsiteX58" fmla="*/ 3032150 w 3097987"/>
              <a:gd name="connsiteY58" fmla="*/ 2915108 h 2915108"/>
              <a:gd name="connsiteX59" fmla="*/ 3057753 w 3097987"/>
              <a:gd name="connsiteY59" fmla="*/ 2911450 h 2915108"/>
              <a:gd name="connsiteX60" fmla="*/ 3079699 w 3097987"/>
              <a:gd name="connsiteY60" fmla="*/ 2893162 h 2915108"/>
              <a:gd name="connsiteX61" fmla="*/ 3094329 w 3097987"/>
              <a:gd name="connsiteY61" fmla="*/ 2867559 h 2915108"/>
              <a:gd name="connsiteX62" fmla="*/ 3097987 w 3097987"/>
              <a:gd name="connsiteY62" fmla="*/ 2830983 h 2915108"/>
              <a:gd name="connsiteX63" fmla="*/ 3087014 w 3097987"/>
              <a:gd name="connsiteY63" fmla="*/ 2783434 h 2915108"/>
              <a:gd name="connsiteX64" fmla="*/ 3065069 w 3097987"/>
              <a:gd name="connsiteY64" fmla="*/ 2743200 h 2915108"/>
              <a:gd name="connsiteX65" fmla="*/ 3010205 w 3097987"/>
              <a:gd name="connsiteY65" fmla="*/ 2688336 h 2915108"/>
              <a:gd name="connsiteX66" fmla="*/ 2922422 w 3097987"/>
              <a:gd name="connsiteY66" fmla="*/ 2607869 h 2915108"/>
              <a:gd name="connsiteX67" fmla="*/ 2809037 w 3097987"/>
              <a:gd name="connsiteY67" fmla="*/ 2523744 h 2915108"/>
              <a:gd name="connsiteX68" fmla="*/ 2695651 w 3097987"/>
              <a:gd name="connsiteY68" fmla="*/ 2443277 h 2915108"/>
              <a:gd name="connsiteX69" fmla="*/ 2618841 w 3097987"/>
              <a:gd name="connsiteY69" fmla="*/ 2399386 h 2915108"/>
              <a:gd name="connsiteX70" fmla="*/ 2487168 w 3097987"/>
              <a:gd name="connsiteY70" fmla="*/ 2340864 h 2915108"/>
              <a:gd name="connsiteX71" fmla="*/ 2344521 w 3097987"/>
              <a:gd name="connsiteY71" fmla="*/ 2286000 h 2915108"/>
              <a:gd name="connsiteX72" fmla="*/ 2117750 w 3097987"/>
              <a:gd name="connsiteY72" fmla="*/ 2242109 h 2915108"/>
              <a:gd name="connsiteX73" fmla="*/ 1748333 w 3097987"/>
              <a:gd name="connsiteY73" fmla="*/ 2183588 h 2915108"/>
              <a:gd name="connsiteX74" fmla="*/ 1324051 w 3097987"/>
              <a:gd name="connsiteY74" fmla="*/ 2128724 h 2915108"/>
              <a:gd name="connsiteX75" fmla="*/ 1133856 w 3097987"/>
              <a:gd name="connsiteY75" fmla="*/ 2106778 h 2915108"/>
              <a:gd name="connsiteX76" fmla="*/ 947318 w 3097987"/>
              <a:gd name="connsiteY76" fmla="*/ 2088490 h 2915108"/>
              <a:gd name="connsiteX77" fmla="*/ 676656 w 3097987"/>
              <a:gd name="connsiteY77" fmla="*/ 2081175 h 2915108"/>
              <a:gd name="connsiteX78" fmla="*/ 373075 w 3097987"/>
              <a:gd name="connsiteY78" fmla="*/ 2070202 h 2915108"/>
              <a:gd name="connsiteX79" fmla="*/ 292608 w 3097987"/>
              <a:gd name="connsiteY79" fmla="*/ 2070202 h 2915108"/>
              <a:gd name="connsiteX80" fmla="*/ 292608 w 3097987"/>
              <a:gd name="connsiteY80" fmla="*/ 2055572 h 2915108"/>
              <a:gd name="connsiteX81" fmla="*/ 413309 w 3097987"/>
              <a:gd name="connsiteY81" fmla="*/ 1792224 h 2915108"/>
              <a:gd name="connsiteX82" fmla="*/ 632765 w 3097987"/>
              <a:gd name="connsiteY82" fmla="*/ 1302106 h 2915108"/>
              <a:gd name="connsiteX83" fmla="*/ 779069 w 3097987"/>
              <a:gd name="connsiteY83" fmla="*/ 936346 h 2915108"/>
              <a:gd name="connsiteX84" fmla="*/ 870509 w 3097987"/>
              <a:gd name="connsiteY84" fmla="*/ 716890 h 29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097987" h="2915108">
                <a:moveTo>
                  <a:pt x="870509" y="716890"/>
                </a:moveTo>
                <a:lnTo>
                  <a:pt x="972921" y="471831"/>
                </a:lnTo>
                <a:lnTo>
                  <a:pt x="1027785" y="336500"/>
                </a:lnTo>
                <a:lnTo>
                  <a:pt x="1049731" y="252375"/>
                </a:lnTo>
                <a:lnTo>
                  <a:pt x="1046073" y="171908"/>
                </a:lnTo>
                <a:lnTo>
                  <a:pt x="998525" y="128016"/>
                </a:lnTo>
                <a:lnTo>
                  <a:pt x="899769" y="69495"/>
                </a:lnTo>
                <a:lnTo>
                  <a:pt x="808329" y="25604"/>
                </a:lnTo>
                <a:lnTo>
                  <a:pt x="753465" y="0"/>
                </a:lnTo>
                <a:lnTo>
                  <a:pt x="724205" y="3658"/>
                </a:lnTo>
                <a:lnTo>
                  <a:pt x="709574" y="40234"/>
                </a:lnTo>
                <a:lnTo>
                  <a:pt x="720547" y="69495"/>
                </a:lnTo>
                <a:lnTo>
                  <a:pt x="738835" y="98756"/>
                </a:lnTo>
                <a:lnTo>
                  <a:pt x="757123" y="138989"/>
                </a:lnTo>
                <a:lnTo>
                  <a:pt x="768096" y="171908"/>
                </a:lnTo>
                <a:lnTo>
                  <a:pt x="775411" y="201168"/>
                </a:lnTo>
                <a:lnTo>
                  <a:pt x="782726" y="248717"/>
                </a:lnTo>
                <a:lnTo>
                  <a:pt x="779069" y="299924"/>
                </a:lnTo>
                <a:lnTo>
                  <a:pt x="768096" y="358445"/>
                </a:lnTo>
                <a:lnTo>
                  <a:pt x="662025" y="621792"/>
                </a:lnTo>
                <a:lnTo>
                  <a:pt x="438912" y="1192378"/>
                </a:lnTo>
                <a:lnTo>
                  <a:pt x="259689" y="1561796"/>
                </a:lnTo>
                <a:lnTo>
                  <a:pt x="160934" y="1744676"/>
                </a:lnTo>
                <a:lnTo>
                  <a:pt x="138989" y="1792224"/>
                </a:lnTo>
                <a:lnTo>
                  <a:pt x="124358" y="1806855"/>
                </a:lnTo>
                <a:lnTo>
                  <a:pt x="98755" y="1821485"/>
                </a:lnTo>
                <a:lnTo>
                  <a:pt x="73152" y="1843431"/>
                </a:lnTo>
                <a:lnTo>
                  <a:pt x="51206" y="1869034"/>
                </a:lnTo>
                <a:lnTo>
                  <a:pt x="25603" y="1909268"/>
                </a:lnTo>
                <a:lnTo>
                  <a:pt x="7315" y="1956816"/>
                </a:lnTo>
                <a:lnTo>
                  <a:pt x="0" y="2011680"/>
                </a:lnTo>
                <a:lnTo>
                  <a:pt x="0" y="2070202"/>
                </a:lnTo>
                <a:lnTo>
                  <a:pt x="0" y="2161642"/>
                </a:lnTo>
                <a:lnTo>
                  <a:pt x="7315" y="2227479"/>
                </a:lnTo>
                <a:lnTo>
                  <a:pt x="18288" y="2267712"/>
                </a:lnTo>
                <a:lnTo>
                  <a:pt x="29261" y="2286000"/>
                </a:lnTo>
                <a:lnTo>
                  <a:pt x="54864" y="2304288"/>
                </a:lnTo>
                <a:lnTo>
                  <a:pt x="69494" y="2307946"/>
                </a:lnTo>
                <a:lnTo>
                  <a:pt x="87782" y="2315261"/>
                </a:lnTo>
                <a:lnTo>
                  <a:pt x="120701" y="2311604"/>
                </a:lnTo>
                <a:lnTo>
                  <a:pt x="149961" y="2307946"/>
                </a:lnTo>
                <a:lnTo>
                  <a:pt x="179222" y="2289658"/>
                </a:lnTo>
                <a:lnTo>
                  <a:pt x="219456" y="2267712"/>
                </a:lnTo>
                <a:lnTo>
                  <a:pt x="270662" y="2249424"/>
                </a:lnTo>
                <a:lnTo>
                  <a:pt x="340157" y="2234794"/>
                </a:lnTo>
                <a:lnTo>
                  <a:pt x="431597" y="2223821"/>
                </a:lnTo>
                <a:lnTo>
                  <a:pt x="563270" y="2227479"/>
                </a:lnTo>
                <a:lnTo>
                  <a:pt x="768096" y="2234794"/>
                </a:lnTo>
                <a:lnTo>
                  <a:pt x="1009497" y="2260397"/>
                </a:lnTo>
                <a:lnTo>
                  <a:pt x="1309421" y="2304288"/>
                </a:lnTo>
                <a:lnTo>
                  <a:pt x="1598371" y="2362810"/>
                </a:lnTo>
                <a:lnTo>
                  <a:pt x="1843430" y="2428647"/>
                </a:lnTo>
                <a:lnTo>
                  <a:pt x="2055571" y="2494484"/>
                </a:lnTo>
                <a:lnTo>
                  <a:pt x="2293315" y="2589581"/>
                </a:lnTo>
                <a:lnTo>
                  <a:pt x="2516429" y="2670048"/>
                </a:lnTo>
                <a:lnTo>
                  <a:pt x="2713939" y="2761488"/>
                </a:lnTo>
                <a:lnTo>
                  <a:pt x="2922422" y="2860244"/>
                </a:lnTo>
                <a:lnTo>
                  <a:pt x="2995574" y="2900477"/>
                </a:lnTo>
                <a:lnTo>
                  <a:pt x="3032150" y="2915108"/>
                </a:lnTo>
                <a:lnTo>
                  <a:pt x="3057753" y="2911450"/>
                </a:lnTo>
                <a:lnTo>
                  <a:pt x="3079699" y="2893162"/>
                </a:lnTo>
                <a:lnTo>
                  <a:pt x="3094329" y="2867559"/>
                </a:lnTo>
                <a:lnTo>
                  <a:pt x="3097987" y="2830983"/>
                </a:lnTo>
                <a:lnTo>
                  <a:pt x="3087014" y="2783434"/>
                </a:lnTo>
                <a:lnTo>
                  <a:pt x="3065069" y="2743200"/>
                </a:lnTo>
                <a:lnTo>
                  <a:pt x="3010205" y="2688336"/>
                </a:lnTo>
                <a:lnTo>
                  <a:pt x="2922422" y="2607869"/>
                </a:lnTo>
                <a:lnTo>
                  <a:pt x="2809037" y="2523744"/>
                </a:lnTo>
                <a:lnTo>
                  <a:pt x="2695651" y="2443277"/>
                </a:lnTo>
                <a:lnTo>
                  <a:pt x="2618841" y="2399386"/>
                </a:lnTo>
                <a:lnTo>
                  <a:pt x="2487168" y="2340864"/>
                </a:lnTo>
                <a:lnTo>
                  <a:pt x="2344521" y="2286000"/>
                </a:lnTo>
                <a:lnTo>
                  <a:pt x="2117750" y="2242109"/>
                </a:lnTo>
                <a:lnTo>
                  <a:pt x="1748333" y="2183588"/>
                </a:lnTo>
                <a:lnTo>
                  <a:pt x="1324051" y="2128724"/>
                </a:lnTo>
                <a:lnTo>
                  <a:pt x="1133856" y="2106778"/>
                </a:lnTo>
                <a:lnTo>
                  <a:pt x="947318" y="2088490"/>
                </a:lnTo>
                <a:lnTo>
                  <a:pt x="676656" y="2081175"/>
                </a:lnTo>
                <a:lnTo>
                  <a:pt x="373075" y="2070202"/>
                </a:lnTo>
                <a:lnTo>
                  <a:pt x="292608" y="2070202"/>
                </a:lnTo>
                <a:lnTo>
                  <a:pt x="292608" y="2055572"/>
                </a:lnTo>
                <a:lnTo>
                  <a:pt x="413309" y="1792224"/>
                </a:lnTo>
                <a:lnTo>
                  <a:pt x="632765" y="1302106"/>
                </a:lnTo>
                <a:lnTo>
                  <a:pt x="779069" y="936346"/>
                </a:lnTo>
                <a:lnTo>
                  <a:pt x="870509" y="7168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B9075DB-3260-43B6-8DC8-77D59984F6A7}"/>
              </a:ext>
            </a:extLst>
          </p:cNvPr>
          <p:cNvSpPr/>
          <p:nvPr/>
        </p:nvSpPr>
        <p:spPr>
          <a:xfrm>
            <a:off x="5454651" y="2676525"/>
            <a:ext cx="1870075" cy="3302000"/>
          </a:xfrm>
          <a:custGeom>
            <a:avLst/>
            <a:gdLst>
              <a:gd name="connsiteX0" fmla="*/ 682697 w 1870176"/>
              <a:gd name="connsiteY0" fmla="*/ 148952 h 3301770"/>
              <a:gd name="connsiteX1" fmla="*/ 256528 w 1870176"/>
              <a:gd name="connsiteY1" fmla="*/ 202740 h 3301770"/>
              <a:gd name="connsiteX2" fmla="*/ 119989 w 1870176"/>
              <a:gd name="connsiteY2" fmla="*/ 219291 h 3301770"/>
              <a:gd name="connsiteX3" fmla="*/ 0 w 1870176"/>
              <a:gd name="connsiteY3" fmla="*/ 219291 h 3301770"/>
              <a:gd name="connsiteX4" fmla="*/ 124127 w 1870176"/>
              <a:gd name="connsiteY4" fmla="*/ 397206 h 3301770"/>
              <a:gd name="connsiteX5" fmla="*/ 273079 w 1870176"/>
              <a:gd name="connsiteY5" fmla="*/ 380655 h 3301770"/>
              <a:gd name="connsiteX6" fmla="*/ 566845 w 1870176"/>
              <a:gd name="connsiteY6" fmla="*/ 347555 h 3301770"/>
              <a:gd name="connsiteX7" fmla="*/ 827511 w 1870176"/>
              <a:gd name="connsiteY7" fmla="*/ 310317 h 3301770"/>
              <a:gd name="connsiteX8" fmla="*/ 1253680 w 1870176"/>
              <a:gd name="connsiteY8" fmla="*/ 260666 h 3301770"/>
              <a:gd name="connsiteX9" fmla="*/ 1406769 w 1870176"/>
              <a:gd name="connsiteY9" fmla="*/ 239978 h 3301770"/>
              <a:gd name="connsiteX10" fmla="*/ 1464695 w 1870176"/>
              <a:gd name="connsiteY10" fmla="*/ 239978 h 3301770"/>
              <a:gd name="connsiteX11" fmla="*/ 1501933 w 1870176"/>
              <a:gd name="connsiteY11" fmla="*/ 244116 h 3301770"/>
              <a:gd name="connsiteX12" fmla="*/ 1535033 w 1870176"/>
              <a:gd name="connsiteY12" fmla="*/ 256529 h 3301770"/>
              <a:gd name="connsiteX13" fmla="*/ 1555721 w 1870176"/>
              <a:gd name="connsiteY13" fmla="*/ 268941 h 3301770"/>
              <a:gd name="connsiteX14" fmla="*/ 1568134 w 1870176"/>
              <a:gd name="connsiteY14" fmla="*/ 297904 h 3301770"/>
              <a:gd name="connsiteX15" fmla="*/ 1568134 w 1870176"/>
              <a:gd name="connsiteY15" fmla="*/ 351692 h 3301770"/>
              <a:gd name="connsiteX16" fmla="*/ 1559859 w 1870176"/>
              <a:gd name="connsiteY16" fmla="*/ 484094 h 3301770"/>
              <a:gd name="connsiteX17" fmla="*/ 1543309 w 1870176"/>
              <a:gd name="connsiteY17" fmla="*/ 732348 h 3301770"/>
              <a:gd name="connsiteX18" fmla="*/ 1501933 w 1870176"/>
              <a:gd name="connsiteY18" fmla="*/ 1088177 h 3301770"/>
              <a:gd name="connsiteX19" fmla="*/ 1472970 w 1870176"/>
              <a:gd name="connsiteY19" fmla="*/ 1319881 h 3301770"/>
              <a:gd name="connsiteX20" fmla="*/ 1439870 w 1870176"/>
              <a:gd name="connsiteY20" fmla="*/ 1501933 h 3301770"/>
              <a:gd name="connsiteX21" fmla="*/ 1402632 w 1870176"/>
              <a:gd name="connsiteY21" fmla="*/ 1683986 h 3301770"/>
              <a:gd name="connsiteX22" fmla="*/ 1369531 w 1870176"/>
              <a:gd name="connsiteY22" fmla="*/ 1820525 h 3301770"/>
              <a:gd name="connsiteX23" fmla="*/ 1319880 w 1870176"/>
              <a:gd name="connsiteY23" fmla="*/ 2023265 h 3301770"/>
              <a:gd name="connsiteX24" fmla="*/ 1241267 w 1870176"/>
              <a:gd name="connsiteY24" fmla="*/ 2292206 h 3301770"/>
              <a:gd name="connsiteX25" fmla="*/ 1141966 w 1870176"/>
              <a:gd name="connsiteY25" fmla="*/ 2619073 h 3301770"/>
              <a:gd name="connsiteX26" fmla="*/ 1088177 w 1870176"/>
              <a:gd name="connsiteY26" fmla="*/ 2739063 h 3301770"/>
              <a:gd name="connsiteX27" fmla="*/ 1038527 w 1870176"/>
              <a:gd name="connsiteY27" fmla="*/ 2834226 h 3301770"/>
              <a:gd name="connsiteX28" fmla="*/ 997151 w 1870176"/>
              <a:gd name="connsiteY28" fmla="*/ 2896290 h 3301770"/>
              <a:gd name="connsiteX29" fmla="*/ 885437 w 1870176"/>
              <a:gd name="connsiteY29" fmla="*/ 2995591 h 3301770"/>
              <a:gd name="connsiteX30" fmla="*/ 794411 w 1870176"/>
              <a:gd name="connsiteY30" fmla="*/ 3194194 h 3301770"/>
              <a:gd name="connsiteX31" fmla="*/ 794411 w 1870176"/>
              <a:gd name="connsiteY31" fmla="*/ 3235569 h 3301770"/>
              <a:gd name="connsiteX32" fmla="*/ 806823 w 1870176"/>
              <a:gd name="connsiteY32" fmla="*/ 3264532 h 3301770"/>
              <a:gd name="connsiteX33" fmla="*/ 823374 w 1870176"/>
              <a:gd name="connsiteY33" fmla="*/ 3281082 h 3301770"/>
              <a:gd name="connsiteX34" fmla="*/ 844061 w 1870176"/>
              <a:gd name="connsiteY34" fmla="*/ 3293495 h 3301770"/>
              <a:gd name="connsiteX35" fmla="*/ 868887 w 1870176"/>
              <a:gd name="connsiteY35" fmla="*/ 3301770 h 3301770"/>
              <a:gd name="connsiteX36" fmla="*/ 910262 w 1870176"/>
              <a:gd name="connsiteY36" fmla="*/ 3301770 h 3301770"/>
              <a:gd name="connsiteX37" fmla="*/ 959913 w 1870176"/>
              <a:gd name="connsiteY37" fmla="*/ 3289358 h 3301770"/>
              <a:gd name="connsiteX38" fmla="*/ 1001289 w 1870176"/>
              <a:gd name="connsiteY38" fmla="*/ 3264532 h 3301770"/>
              <a:gd name="connsiteX39" fmla="*/ 1042664 w 1870176"/>
              <a:gd name="connsiteY39" fmla="*/ 3227294 h 3301770"/>
              <a:gd name="connsiteX40" fmla="*/ 1092315 w 1870176"/>
              <a:gd name="connsiteY40" fmla="*/ 3181781 h 3301770"/>
              <a:gd name="connsiteX41" fmla="*/ 1137828 w 1870176"/>
              <a:gd name="connsiteY41" fmla="*/ 3132130 h 3301770"/>
              <a:gd name="connsiteX42" fmla="*/ 1187479 w 1870176"/>
              <a:gd name="connsiteY42" fmla="*/ 3057654 h 3301770"/>
              <a:gd name="connsiteX43" fmla="*/ 1249542 w 1870176"/>
              <a:gd name="connsiteY43" fmla="*/ 2954215 h 3301770"/>
              <a:gd name="connsiteX44" fmla="*/ 1307468 w 1870176"/>
              <a:gd name="connsiteY44" fmla="*/ 2838364 h 3301770"/>
              <a:gd name="connsiteX45" fmla="*/ 1381944 w 1870176"/>
              <a:gd name="connsiteY45" fmla="*/ 2660449 h 3301770"/>
              <a:gd name="connsiteX46" fmla="*/ 1481245 w 1870176"/>
              <a:gd name="connsiteY46" fmla="*/ 2333582 h 3301770"/>
              <a:gd name="connsiteX47" fmla="*/ 1506071 w 1870176"/>
              <a:gd name="connsiteY47" fmla="*/ 2250831 h 3301770"/>
              <a:gd name="connsiteX48" fmla="*/ 1543309 w 1870176"/>
              <a:gd name="connsiteY48" fmla="*/ 2118429 h 3301770"/>
              <a:gd name="connsiteX49" fmla="*/ 1584684 w 1870176"/>
              <a:gd name="connsiteY49" fmla="*/ 1961202 h 3301770"/>
              <a:gd name="connsiteX50" fmla="*/ 1626060 w 1870176"/>
              <a:gd name="connsiteY50" fmla="*/ 1779149 h 3301770"/>
              <a:gd name="connsiteX51" fmla="*/ 1671573 w 1870176"/>
              <a:gd name="connsiteY51" fmla="*/ 1563996 h 3301770"/>
              <a:gd name="connsiteX52" fmla="*/ 1717086 w 1870176"/>
              <a:gd name="connsiteY52" fmla="*/ 1315743 h 3301770"/>
              <a:gd name="connsiteX53" fmla="*/ 1729499 w 1870176"/>
              <a:gd name="connsiteY53" fmla="*/ 1237130 h 3301770"/>
              <a:gd name="connsiteX54" fmla="*/ 1758461 w 1870176"/>
              <a:gd name="connsiteY54" fmla="*/ 1005426 h 3301770"/>
              <a:gd name="connsiteX55" fmla="*/ 1787424 w 1870176"/>
              <a:gd name="connsiteY55" fmla="*/ 732348 h 3301770"/>
              <a:gd name="connsiteX56" fmla="*/ 1808112 w 1870176"/>
              <a:gd name="connsiteY56" fmla="*/ 517195 h 3301770"/>
              <a:gd name="connsiteX57" fmla="*/ 1816387 w 1870176"/>
              <a:gd name="connsiteY57" fmla="*/ 384793 h 3301770"/>
              <a:gd name="connsiteX58" fmla="*/ 1824662 w 1870176"/>
              <a:gd name="connsiteY58" fmla="*/ 355830 h 3301770"/>
              <a:gd name="connsiteX59" fmla="*/ 1853625 w 1870176"/>
              <a:gd name="connsiteY59" fmla="*/ 285491 h 3301770"/>
              <a:gd name="connsiteX60" fmla="*/ 1866038 w 1870176"/>
              <a:gd name="connsiteY60" fmla="*/ 235841 h 3301770"/>
              <a:gd name="connsiteX61" fmla="*/ 1870176 w 1870176"/>
              <a:gd name="connsiteY61" fmla="*/ 177915 h 3301770"/>
              <a:gd name="connsiteX62" fmla="*/ 1853625 w 1870176"/>
              <a:gd name="connsiteY62" fmla="*/ 157227 h 3301770"/>
              <a:gd name="connsiteX63" fmla="*/ 1762599 w 1870176"/>
              <a:gd name="connsiteY63" fmla="*/ 107577 h 3301770"/>
              <a:gd name="connsiteX64" fmla="*/ 1634335 w 1870176"/>
              <a:gd name="connsiteY64" fmla="*/ 37238 h 3301770"/>
              <a:gd name="connsiteX65" fmla="*/ 1551584 w 1870176"/>
              <a:gd name="connsiteY65" fmla="*/ 0 h 3301770"/>
              <a:gd name="connsiteX66" fmla="*/ 1506071 w 1870176"/>
              <a:gd name="connsiteY66" fmla="*/ 0 h 3301770"/>
              <a:gd name="connsiteX67" fmla="*/ 1452282 w 1870176"/>
              <a:gd name="connsiteY67" fmla="*/ 16550 h 3301770"/>
              <a:gd name="connsiteX68" fmla="*/ 1410907 w 1870176"/>
              <a:gd name="connsiteY68" fmla="*/ 45513 h 3301770"/>
              <a:gd name="connsiteX69" fmla="*/ 1381944 w 1870176"/>
              <a:gd name="connsiteY69" fmla="*/ 62063 h 3301770"/>
              <a:gd name="connsiteX70" fmla="*/ 1162653 w 1870176"/>
              <a:gd name="connsiteY70" fmla="*/ 86889 h 3301770"/>
              <a:gd name="connsiteX71" fmla="*/ 740623 w 1870176"/>
              <a:gd name="connsiteY71" fmla="*/ 140677 h 3301770"/>
              <a:gd name="connsiteX72" fmla="*/ 682697 w 1870176"/>
              <a:gd name="connsiteY72" fmla="*/ 148952 h 330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870176" h="3301770">
                <a:moveTo>
                  <a:pt x="682697" y="148952"/>
                </a:moveTo>
                <a:lnTo>
                  <a:pt x="256528" y="202740"/>
                </a:lnTo>
                <a:lnTo>
                  <a:pt x="119989" y="219291"/>
                </a:lnTo>
                <a:lnTo>
                  <a:pt x="0" y="219291"/>
                </a:lnTo>
                <a:lnTo>
                  <a:pt x="124127" y="397206"/>
                </a:lnTo>
                <a:lnTo>
                  <a:pt x="273079" y="380655"/>
                </a:lnTo>
                <a:lnTo>
                  <a:pt x="566845" y="347555"/>
                </a:lnTo>
                <a:lnTo>
                  <a:pt x="827511" y="310317"/>
                </a:lnTo>
                <a:lnTo>
                  <a:pt x="1253680" y="260666"/>
                </a:lnTo>
                <a:lnTo>
                  <a:pt x="1406769" y="239978"/>
                </a:lnTo>
                <a:lnTo>
                  <a:pt x="1464695" y="239978"/>
                </a:lnTo>
                <a:lnTo>
                  <a:pt x="1501933" y="244116"/>
                </a:lnTo>
                <a:lnTo>
                  <a:pt x="1535033" y="256529"/>
                </a:lnTo>
                <a:lnTo>
                  <a:pt x="1555721" y="268941"/>
                </a:lnTo>
                <a:lnTo>
                  <a:pt x="1568134" y="297904"/>
                </a:lnTo>
                <a:lnTo>
                  <a:pt x="1568134" y="351692"/>
                </a:lnTo>
                <a:lnTo>
                  <a:pt x="1559859" y="484094"/>
                </a:lnTo>
                <a:lnTo>
                  <a:pt x="1543309" y="732348"/>
                </a:lnTo>
                <a:lnTo>
                  <a:pt x="1501933" y="1088177"/>
                </a:lnTo>
                <a:lnTo>
                  <a:pt x="1472970" y="1319881"/>
                </a:lnTo>
                <a:lnTo>
                  <a:pt x="1439870" y="1501933"/>
                </a:lnTo>
                <a:lnTo>
                  <a:pt x="1402632" y="1683986"/>
                </a:lnTo>
                <a:lnTo>
                  <a:pt x="1369531" y="1820525"/>
                </a:lnTo>
                <a:lnTo>
                  <a:pt x="1319880" y="2023265"/>
                </a:lnTo>
                <a:lnTo>
                  <a:pt x="1241267" y="2292206"/>
                </a:lnTo>
                <a:lnTo>
                  <a:pt x="1141966" y="2619073"/>
                </a:lnTo>
                <a:lnTo>
                  <a:pt x="1088177" y="2739063"/>
                </a:lnTo>
                <a:lnTo>
                  <a:pt x="1038527" y="2834226"/>
                </a:lnTo>
                <a:lnTo>
                  <a:pt x="997151" y="2896290"/>
                </a:lnTo>
                <a:lnTo>
                  <a:pt x="885437" y="2995591"/>
                </a:lnTo>
                <a:lnTo>
                  <a:pt x="794411" y="3194194"/>
                </a:lnTo>
                <a:lnTo>
                  <a:pt x="794411" y="3235569"/>
                </a:lnTo>
                <a:lnTo>
                  <a:pt x="806823" y="3264532"/>
                </a:lnTo>
                <a:lnTo>
                  <a:pt x="823374" y="3281082"/>
                </a:lnTo>
                <a:lnTo>
                  <a:pt x="844061" y="3293495"/>
                </a:lnTo>
                <a:lnTo>
                  <a:pt x="868887" y="3301770"/>
                </a:lnTo>
                <a:lnTo>
                  <a:pt x="910262" y="3301770"/>
                </a:lnTo>
                <a:lnTo>
                  <a:pt x="959913" y="3289358"/>
                </a:lnTo>
                <a:lnTo>
                  <a:pt x="1001289" y="3264532"/>
                </a:lnTo>
                <a:lnTo>
                  <a:pt x="1042664" y="3227294"/>
                </a:lnTo>
                <a:lnTo>
                  <a:pt x="1092315" y="3181781"/>
                </a:lnTo>
                <a:lnTo>
                  <a:pt x="1137828" y="3132130"/>
                </a:lnTo>
                <a:lnTo>
                  <a:pt x="1187479" y="3057654"/>
                </a:lnTo>
                <a:lnTo>
                  <a:pt x="1249542" y="2954215"/>
                </a:lnTo>
                <a:lnTo>
                  <a:pt x="1307468" y="2838364"/>
                </a:lnTo>
                <a:lnTo>
                  <a:pt x="1381944" y="2660449"/>
                </a:lnTo>
                <a:lnTo>
                  <a:pt x="1481245" y="2333582"/>
                </a:lnTo>
                <a:lnTo>
                  <a:pt x="1506071" y="2250831"/>
                </a:lnTo>
                <a:lnTo>
                  <a:pt x="1543309" y="2118429"/>
                </a:lnTo>
                <a:lnTo>
                  <a:pt x="1584684" y="1961202"/>
                </a:lnTo>
                <a:lnTo>
                  <a:pt x="1626060" y="1779149"/>
                </a:lnTo>
                <a:lnTo>
                  <a:pt x="1671573" y="1563996"/>
                </a:lnTo>
                <a:lnTo>
                  <a:pt x="1717086" y="1315743"/>
                </a:lnTo>
                <a:lnTo>
                  <a:pt x="1729499" y="1237130"/>
                </a:lnTo>
                <a:lnTo>
                  <a:pt x="1758461" y="1005426"/>
                </a:lnTo>
                <a:lnTo>
                  <a:pt x="1787424" y="732348"/>
                </a:lnTo>
                <a:lnTo>
                  <a:pt x="1808112" y="517195"/>
                </a:lnTo>
                <a:lnTo>
                  <a:pt x="1816387" y="384793"/>
                </a:lnTo>
                <a:lnTo>
                  <a:pt x="1824662" y="355830"/>
                </a:lnTo>
                <a:lnTo>
                  <a:pt x="1853625" y="285491"/>
                </a:lnTo>
                <a:lnTo>
                  <a:pt x="1866038" y="235841"/>
                </a:lnTo>
                <a:lnTo>
                  <a:pt x="1870176" y="177915"/>
                </a:lnTo>
                <a:lnTo>
                  <a:pt x="1853625" y="157227"/>
                </a:lnTo>
                <a:lnTo>
                  <a:pt x="1762599" y="107577"/>
                </a:lnTo>
                <a:lnTo>
                  <a:pt x="1634335" y="37238"/>
                </a:lnTo>
                <a:lnTo>
                  <a:pt x="1551584" y="0"/>
                </a:lnTo>
                <a:lnTo>
                  <a:pt x="1506071" y="0"/>
                </a:lnTo>
                <a:lnTo>
                  <a:pt x="1452282" y="16550"/>
                </a:lnTo>
                <a:lnTo>
                  <a:pt x="1410907" y="45513"/>
                </a:lnTo>
                <a:lnTo>
                  <a:pt x="1381944" y="62063"/>
                </a:lnTo>
                <a:lnTo>
                  <a:pt x="1162653" y="86889"/>
                </a:lnTo>
                <a:lnTo>
                  <a:pt x="740623" y="140677"/>
                </a:lnTo>
                <a:lnTo>
                  <a:pt x="682697" y="14895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72C98E7-3587-43B1-9640-A6CD052AA0F8}"/>
              </a:ext>
            </a:extLst>
          </p:cNvPr>
          <p:cNvSpPr/>
          <p:nvPr/>
        </p:nvSpPr>
        <p:spPr>
          <a:xfrm>
            <a:off x="5821363" y="5348289"/>
            <a:ext cx="654050" cy="561975"/>
          </a:xfrm>
          <a:custGeom>
            <a:avLst/>
            <a:gdLst>
              <a:gd name="connsiteX0" fmla="*/ 302419 w 652463"/>
              <a:gd name="connsiteY0" fmla="*/ 130968 h 561975"/>
              <a:gd name="connsiteX1" fmla="*/ 426244 w 652463"/>
              <a:gd name="connsiteY1" fmla="*/ 192881 h 561975"/>
              <a:gd name="connsiteX2" fmla="*/ 483394 w 652463"/>
              <a:gd name="connsiteY2" fmla="*/ 226218 h 561975"/>
              <a:gd name="connsiteX3" fmla="*/ 521494 w 652463"/>
              <a:gd name="connsiteY3" fmla="*/ 240506 h 561975"/>
              <a:gd name="connsiteX4" fmla="*/ 552450 w 652463"/>
              <a:gd name="connsiteY4" fmla="*/ 242887 h 561975"/>
              <a:gd name="connsiteX5" fmla="*/ 590550 w 652463"/>
              <a:gd name="connsiteY5" fmla="*/ 240506 h 561975"/>
              <a:gd name="connsiteX6" fmla="*/ 611982 w 652463"/>
              <a:gd name="connsiteY6" fmla="*/ 238125 h 561975"/>
              <a:gd name="connsiteX7" fmla="*/ 652463 w 652463"/>
              <a:gd name="connsiteY7" fmla="*/ 214312 h 561975"/>
              <a:gd name="connsiteX8" fmla="*/ 428625 w 652463"/>
              <a:gd name="connsiteY8" fmla="*/ 561975 h 561975"/>
              <a:gd name="connsiteX9" fmla="*/ 423863 w 652463"/>
              <a:gd name="connsiteY9" fmla="*/ 500062 h 561975"/>
              <a:gd name="connsiteX10" fmla="*/ 409575 w 652463"/>
              <a:gd name="connsiteY10" fmla="*/ 466725 h 561975"/>
              <a:gd name="connsiteX11" fmla="*/ 366713 w 652463"/>
              <a:gd name="connsiteY11" fmla="*/ 397668 h 561975"/>
              <a:gd name="connsiteX12" fmla="*/ 304800 w 652463"/>
              <a:gd name="connsiteY12" fmla="*/ 330993 h 561975"/>
              <a:gd name="connsiteX13" fmla="*/ 207169 w 652463"/>
              <a:gd name="connsiteY13" fmla="*/ 221456 h 561975"/>
              <a:gd name="connsiteX14" fmla="*/ 76200 w 652463"/>
              <a:gd name="connsiteY14" fmla="*/ 111918 h 561975"/>
              <a:gd name="connsiteX15" fmla="*/ 7144 w 652463"/>
              <a:gd name="connsiteY15" fmla="*/ 52387 h 561975"/>
              <a:gd name="connsiteX16" fmla="*/ 0 w 652463"/>
              <a:gd name="connsiteY16" fmla="*/ 30956 h 561975"/>
              <a:gd name="connsiteX17" fmla="*/ 2382 w 652463"/>
              <a:gd name="connsiteY17" fmla="*/ 7143 h 561975"/>
              <a:gd name="connsiteX18" fmla="*/ 19050 w 652463"/>
              <a:gd name="connsiteY18" fmla="*/ 0 h 561975"/>
              <a:gd name="connsiteX19" fmla="*/ 57150 w 652463"/>
              <a:gd name="connsiteY19" fmla="*/ 9525 h 561975"/>
              <a:gd name="connsiteX20" fmla="*/ 130969 w 652463"/>
              <a:gd name="connsiteY20" fmla="*/ 42862 h 561975"/>
              <a:gd name="connsiteX21" fmla="*/ 302419 w 652463"/>
              <a:gd name="connsiteY21" fmla="*/ 130968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463" h="561975">
                <a:moveTo>
                  <a:pt x="302419" y="130968"/>
                </a:moveTo>
                <a:lnTo>
                  <a:pt x="426244" y="192881"/>
                </a:lnTo>
                <a:lnTo>
                  <a:pt x="483394" y="226218"/>
                </a:lnTo>
                <a:lnTo>
                  <a:pt x="521494" y="240506"/>
                </a:lnTo>
                <a:lnTo>
                  <a:pt x="552450" y="242887"/>
                </a:lnTo>
                <a:lnTo>
                  <a:pt x="590550" y="240506"/>
                </a:lnTo>
                <a:lnTo>
                  <a:pt x="611982" y="238125"/>
                </a:lnTo>
                <a:lnTo>
                  <a:pt x="652463" y="214312"/>
                </a:lnTo>
                <a:lnTo>
                  <a:pt x="428625" y="561975"/>
                </a:lnTo>
                <a:lnTo>
                  <a:pt x="423863" y="500062"/>
                </a:lnTo>
                <a:lnTo>
                  <a:pt x="409575" y="466725"/>
                </a:lnTo>
                <a:lnTo>
                  <a:pt x="366713" y="397668"/>
                </a:lnTo>
                <a:lnTo>
                  <a:pt x="304800" y="330993"/>
                </a:lnTo>
                <a:lnTo>
                  <a:pt x="207169" y="221456"/>
                </a:lnTo>
                <a:lnTo>
                  <a:pt x="76200" y="111918"/>
                </a:lnTo>
                <a:lnTo>
                  <a:pt x="7144" y="52387"/>
                </a:lnTo>
                <a:lnTo>
                  <a:pt x="0" y="30956"/>
                </a:lnTo>
                <a:lnTo>
                  <a:pt x="2382" y="7143"/>
                </a:lnTo>
                <a:lnTo>
                  <a:pt x="19050" y="0"/>
                </a:lnTo>
                <a:lnTo>
                  <a:pt x="57150" y="9525"/>
                </a:lnTo>
                <a:lnTo>
                  <a:pt x="130969" y="42862"/>
                </a:lnTo>
                <a:lnTo>
                  <a:pt x="302419" y="1309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4FE56D3-D4A4-4013-9A68-C3D9EF5C7757}"/>
              </a:ext>
            </a:extLst>
          </p:cNvPr>
          <p:cNvSpPr/>
          <p:nvPr/>
        </p:nvSpPr>
        <p:spPr>
          <a:xfrm>
            <a:off x="5575300" y="2905125"/>
            <a:ext cx="782638" cy="2032000"/>
          </a:xfrm>
          <a:custGeom>
            <a:avLst/>
            <a:gdLst>
              <a:gd name="connsiteX0" fmla="*/ 436058 w 782261"/>
              <a:gd name="connsiteY0" fmla="*/ 784904 h 2032294"/>
              <a:gd name="connsiteX1" fmla="*/ 462485 w 782261"/>
              <a:gd name="connsiteY1" fmla="*/ 679193 h 2032294"/>
              <a:gd name="connsiteX2" fmla="*/ 488913 w 782261"/>
              <a:gd name="connsiteY2" fmla="*/ 533841 h 2032294"/>
              <a:gd name="connsiteX3" fmla="*/ 512698 w 782261"/>
              <a:gd name="connsiteY3" fmla="*/ 356775 h 2032294"/>
              <a:gd name="connsiteX4" fmla="*/ 512698 w 782261"/>
              <a:gd name="connsiteY4" fmla="*/ 311848 h 2032294"/>
              <a:gd name="connsiteX5" fmla="*/ 483628 w 782261"/>
              <a:gd name="connsiteY5" fmla="*/ 240493 h 2032294"/>
              <a:gd name="connsiteX6" fmla="*/ 436058 w 782261"/>
              <a:gd name="connsiteY6" fmla="*/ 169138 h 2032294"/>
              <a:gd name="connsiteX7" fmla="*/ 404344 w 782261"/>
              <a:gd name="connsiteY7" fmla="*/ 121568 h 2032294"/>
              <a:gd name="connsiteX8" fmla="*/ 325061 w 782261"/>
              <a:gd name="connsiteY8" fmla="*/ 0 h 2032294"/>
              <a:gd name="connsiteX9" fmla="*/ 581410 w 782261"/>
              <a:gd name="connsiteY9" fmla="*/ 97783 h 2032294"/>
              <a:gd name="connsiteX10" fmla="*/ 634266 w 782261"/>
              <a:gd name="connsiteY10" fmla="*/ 187637 h 2032294"/>
              <a:gd name="connsiteX11" fmla="*/ 708264 w 782261"/>
              <a:gd name="connsiteY11" fmla="*/ 306562 h 2032294"/>
              <a:gd name="connsiteX12" fmla="*/ 739977 w 782261"/>
              <a:gd name="connsiteY12" fmla="*/ 351489 h 2032294"/>
              <a:gd name="connsiteX13" fmla="*/ 761119 w 782261"/>
              <a:gd name="connsiteY13" fmla="*/ 377917 h 2032294"/>
              <a:gd name="connsiteX14" fmla="*/ 779618 w 782261"/>
              <a:gd name="connsiteY14" fmla="*/ 414916 h 2032294"/>
              <a:gd name="connsiteX15" fmla="*/ 782261 w 782261"/>
              <a:gd name="connsiteY15" fmla="*/ 443986 h 2032294"/>
              <a:gd name="connsiteX16" fmla="*/ 761119 w 782261"/>
              <a:gd name="connsiteY16" fmla="*/ 523270 h 2032294"/>
              <a:gd name="connsiteX17" fmla="*/ 713549 w 782261"/>
              <a:gd name="connsiteY17" fmla="*/ 676551 h 2032294"/>
              <a:gd name="connsiteX18" fmla="*/ 621052 w 782261"/>
              <a:gd name="connsiteY18" fmla="*/ 901186 h 2032294"/>
              <a:gd name="connsiteX19" fmla="*/ 552340 w 782261"/>
              <a:gd name="connsiteY19" fmla="*/ 1072967 h 2032294"/>
              <a:gd name="connsiteX20" fmla="*/ 470414 w 782261"/>
              <a:gd name="connsiteY20" fmla="*/ 1250033 h 2032294"/>
              <a:gd name="connsiteX21" fmla="*/ 369988 w 782261"/>
              <a:gd name="connsiteY21" fmla="*/ 1474668 h 2032294"/>
              <a:gd name="connsiteX22" fmla="*/ 229921 w 782261"/>
              <a:gd name="connsiteY22" fmla="*/ 1783873 h 2032294"/>
              <a:gd name="connsiteX23" fmla="*/ 153281 w 782261"/>
              <a:gd name="connsiteY23" fmla="*/ 1934511 h 2032294"/>
              <a:gd name="connsiteX24" fmla="*/ 34356 w 782261"/>
              <a:gd name="connsiteY24" fmla="*/ 2032294 h 2032294"/>
              <a:gd name="connsiteX25" fmla="*/ 0 w 782261"/>
              <a:gd name="connsiteY25" fmla="*/ 1913369 h 2032294"/>
              <a:gd name="connsiteX26" fmla="*/ 81926 w 782261"/>
              <a:gd name="connsiteY26" fmla="*/ 1717804 h 2032294"/>
              <a:gd name="connsiteX27" fmla="*/ 166495 w 782261"/>
              <a:gd name="connsiteY27" fmla="*/ 1498453 h 2032294"/>
              <a:gd name="connsiteX28" fmla="*/ 256349 w 782261"/>
              <a:gd name="connsiteY28" fmla="*/ 1284389 h 2032294"/>
              <a:gd name="connsiteX29" fmla="*/ 346203 w 782261"/>
              <a:gd name="connsiteY29" fmla="*/ 1065038 h 2032294"/>
              <a:gd name="connsiteX30" fmla="*/ 409630 w 782261"/>
              <a:gd name="connsiteY30" fmla="*/ 893258 h 2032294"/>
              <a:gd name="connsiteX31" fmla="*/ 436058 w 782261"/>
              <a:gd name="connsiteY31" fmla="*/ 784904 h 203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82261" h="2032294">
                <a:moveTo>
                  <a:pt x="436058" y="784904"/>
                </a:moveTo>
                <a:lnTo>
                  <a:pt x="462485" y="679193"/>
                </a:lnTo>
                <a:lnTo>
                  <a:pt x="488913" y="533841"/>
                </a:lnTo>
                <a:lnTo>
                  <a:pt x="512698" y="356775"/>
                </a:lnTo>
                <a:lnTo>
                  <a:pt x="512698" y="311848"/>
                </a:lnTo>
                <a:lnTo>
                  <a:pt x="483628" y="240493"/>
                </a:lnTo>
                <a:lnTo>
                  <a:pt x="436058" y="169138"/>
                </a:lnTo>
                <a:lnTo>
                  <a:pt x="404344" y="121568"/>
                </a:lnTo>
                <a:lnTo>
                  <a:pt x="325061" y="0"/>
                </a:lnTo>
                <a:lnTo>
                  <a:pt x="581410" y="97783"/>
                </a:lnTo>
                <a:lnTo>
                  <a:pt x="634266" y="187637"/>
                </a:lnTo>
                <a:lnTo>
                  <a:pt x="708264" y="306562"/>
                </a:lnTo>
                <a:lnTo>
                  <a:pt x="739977" y="351489"/>
                </a:lnTo>
                <a:lnTo>
                  <a:pt x="761119" y="377917"/>
                </a:lnTo>
                <a:lnTo>
                  <a:pt x="779618" y="414916"/>
                </a:lnTo>
                <a:lnTo>
                  <a:pt x="782261" y="443986"/>
                </a:lnTo>
                <a:lnTo>
                  <a:pt x="761119" y="523270"/>
                </a:lnTo>
                <a:lnTo>
                  <a:pt x="713549" y="676551"/>
                </a:lnTo>
                <a:lnTo>
                  <a:pt x="621052" y="901186"/>
                </a:lnTo>
                <a:lnTo>
                  <a:pt x="552340" y="1072967"/>
                </a:lnTo>
                <a:lnTo>
                  <a:pt x="470414" y="1250033"/>
                </a:lnTo>
                <a:lnTo>
                  <a:pt x="369988" y="1474668"/>
                </a:lnTo>
                <a:lnTo>
                  <a:pt x="229921" y="1783873"/>
                </a:lnTo>
                <a:lnTo>
                  <a:pt x="153281" y="1934511"/>
                </a:lnTo>
                <a:lnTo>
                  <a:pt x="34356" y="2032294"/>
                </a:lnTo>
                <a:lnTo>
                  <a:pt x="0" y="1913369"/>
                </a:lnTo>
                <a:lnTo>
                  <a:pt x="81926" y="1717804"/>
                </a:lnTo>
                <a:lnTo>
                  <a:pt x="166495" y="1498453"/>
                </a:lnTo>
                <a:lnTo>
                  <a:pt x="256349" y="1284389"/>
                </a:lnTo>
                <a:lnTo>
                  <a:pt x="346203" y="1065038"/>
                </a:lnTo>
                <a:lnTo>
                  <a:pt x="409630" y="893258"/>
                </a:lnTo>
                <a:lnTo>
                  <a:pt x="436058" y="7849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A6D0994-2913-46FA-A082-D5C3080252C5}"/>
              </a:ext>
            </a:extLst>
          </p:cNvPr>
          <p:cNvSpPr/>
          <p:nvPr/>
        </p:nvSpPr>
        <p:spPr>
          <a:xfrm>
            <a:off x="3805239" y="3676650"/>
            <a:ext cx="4429125" cy="558800"/>
          </a:xfrm>
          <a:custGeom>
            <a:avLst/>
            <a:gdLst>
              <a:gd name="connsiteX0" fmla="*/ 972921 w 4429353"/>
              <a:gd name="connsiteY0" fmla="*/ 248717 h 559613"/>
              <a:gd name="connsiteX1" fmla="*/ 665683 w 4429353"/>
              <a:gd name="connsiteY1" fmla="*/ 281635 h 559613"/>
              <a:gd name="connsiteX2" fmla="*/ 599846 w 4429353"/>
              <a:gd name="connsiteY2" fmla="*/ 288950 h 559613"/>
              <a:gd name="connsiteX3" fmla="*/ 486461 w 4429353"/>
              <a:gd name="connsiteY3" fmla="*/ 288950 h 559613"/>
              <a:gd name="connsiteX4" fmla="*/ 292608 w 4429353"/>
              <a:gd name="connsiteY4" fmla="*/ 281635 h 559613"/>
              <a:gd name="connsiteX5" fmla="*/ 230429 w 4429353"/>
              <a:gd name="connsiteY5" fmla="*/ 270662 h 559613"/>
              <a:gd name="connsiteX6" fmla="*/ 175565 w 4429353"/>
              <a:gd name="connsiteY6" fmla="*/ 241402 h 559613"/>
              <a:gd name="connsiteX7" fmla="*/ 87782 w 4429353"/>
              <a:gd name="connsiteY7" fmla="*/ 182880 h 559613"/>
              <a:gd name="connsiteX8" fmla="*/ 47549 w 4429353"/>
              <a:gd name="connsiteY8" fmla="*/ 157277 h 559613"/>
              <a:gd name="connsiteX9" fmla="*/ 21945 w 4429353"/>
              <a:gd name="connsiteY9" fmla="*/ 157277 h 559613"/>
              <a:gd name="connsiteX10" fmla="*/ 0 w 4429353"/>
              <a:gd name="connsiteY10" fmla="*/ 168250 h 559613"/>
              <a:gd name="connsiteX11" fmla="*/ 3657 w 4429353"/>
              <a:gd name="connsiteY11" fmla="*/ 190195 h 559613"/>
              <a:gd name="connsiteX12" fmla="*/ 29261 w 4429353"/>
              <a:gd name="connsiteY12" fmla="*/ 223114 h 559613"/>
              <a:gd name="connsiteX13" fmla="*/ 106070 w 4429353"/>
              <a:gd name="connsiteY13" fmla="*/ 303581 h 559613"/>
              <a:gd name="connsiteX14" fmla="*/ 208483 w 4429353"/>
              <a:gd name="connsiteY14" fmla="*/ 387706 h 559613"/>
              <a:gd name="connsiteX15" fmla="*/ 307238 w 4429353"/>
              <a:gd name="connsiteY15" fmla="*/ 464515 h 559613"/>
              <a:gd name="connsiteX16" fmla="*/ 380390 w 4429353"/>
              <a:gd name="connsiteY16" fmla="*/ 504749 h 559613"/>
              <a:gd name="connsiteX17" fmla="*/ 438912 w 4429353"/>
              <a:gd name="connsiteY17" fmla="*/ 530352 h 559613"/>
              <a:gd name="connsiteX18" fmla="*/ 497433 w 4429353"/>
              <a:gd name="connsiteY18" fmla="*/ 548640 h 559613"/>
              <a:gd name="connsiteX19" fmla="*/ 541325 w 4429353"/>
              <a:gd name="connsiteY19" fmla="*/ 555955 h 559613"/>
              <a:gd name="connsiteX20" fmla="*/ 596189 w 4429353"/>
              <a:gd name="connsiteY20" fmla="*/ 559613 h 559613"/>
              <a:gd name="connsiteX21" fmla="*/ 658368 w 4429353"/>
              <a:gd name="connsiteY21" fmla="*/ 541325 h 559613"/>
              <a:gd name="connsiteX22" fmla="*/ 709574 w 4429353"/>
              <a:gd name="connsiteY22" fmla="*/ 515722 h 559613"/>
              <a:gd name="connsiteX23" fmla="*/ 881481 w 4429353"/>
              <a:gd name="connsiteY23" fmla="*/ 464515 h 559613"/>
              <a:gd name="connsiteX24" fmla="*/ 1137513 w 4429353"/>
              <a:gd name="connsiteY24" fmla="*/ 420624 h 559613"/>
              <a:gd name="connsiteX25" fmla="*/ 1422806 w 4429353"/>
              <a:gd name="connsiteY25" fmla="*/ 373075 h 559613"/>
              <a:gd name="connsiteX26" fmla="*/ 1686153 w 4429353"/>
              <a:gd name="connsiteY26" fmla="*/ 351130 h 559613"/>
              <a:gd name="connsiteX27" fmla="*/ 2000707 w 4429353"/>
              <a:gd name="connsiteY27" fmla="*/ 321869 h 559613"/>
              <a:gd name="connsiteX28" fmla="*/ 2194560 w 4429353"/>
              <a:gd name="connsiteY28" fmla="*/ 303581 h 559613"/>
              <a:gd name="connsiteX29" fmla="*/ 2344521 w 4429353"/>
              <a:gd name="connsiteY29" fmla="*/ 288950 h 559613"/>
              <a:gd name="connsiteX30" fmla="*/ 2706624 w 4429353"/>
              <a:gd name="connsiteY30" fmla="*/ 277978 h 559613"/>
              <a:gd name="connsiteX31" fmla="*/ 3134563 w 4429353"/>
              <a:gd name="connsiteY31" fmla="*/ 267005 h 559613"/>
              <a:gd name="connsiteX32" fmla="*/ 3394253 w 4429353"/>
              <a:gd name="connsiteY32" fmla="*/ 267005 h 559613"/>
              <a:gd name="connsiteX33" fmla="*/ 3763670 w 4429353"/>
              <a:gd name="connsiteY33" fmla="*/ 292608 h 559613"/>
              <a:gd name="connsiteX34" fmla="*/ 4034333 w 4429353"/>
              <a:gd name="connsiteY34" fmla="*/ 307238 h 559613"/>
              <a:gd name="connsiteX35" fmla="*/ 4089197 w 4429353"/>
              <a:gd name="connsiteY35" fmla="*/ 310896 h 559613"/>
              <a:gd name="connsiteX36" fmla="*/ 4176979 w 4429353"/>
              <a:gd name="connsiteY36" fmla="*/ 325526 h 559613"/>
              <a:gd name="connsiteX37" fmla="*/ 4239158 w 4429353"/>
              <a:gd name="connsiteY37" fmla="*/ 332842 h 559613"/>
              <a:gd name="connsiteX38" fmla="*/ 4308653 w 4429353"/>
              <a:gd name="connsiteY38" fmla="*/ 336499 h 559613"/>
              <a:gd name="connsiteX39" fmla="*/ 4370832 w 4429353"/>
              <a:gd name="connsiteY39" fmla="*/ 329184 h 559613"/>
              <a:gd name="connsiteX40" fmla="*/ 4403750 w 4429353"/>
              <a:gd name="connsiteY40" fmla="*/ 318211 h 559613"/>
              <a:gd name="connsiteX41" fmla="*/ 4422038 w 4429353"/>
              <a:gd name="connsiteY41" fmla="*/ 299923 h 559613"/>
              <a:gd name="connsiteX42" fmla="*/ 4429353 w 4429353"/>
              <a:gd name="connsiteY42" fmla="*/ 270662 h 559613"/>
              <a:gd name="connsiteX43" fmla="*/ 4425696 w 4429353"/>
              <a:gd name="connsiteY43" fmla="*/ 226771 h 559613"/>
              <a:gd name="connsiteX44" fmla="*/ 4403750 w 4429353"/>
              <a:gd name="connsiteY44" fmla="*/ 193853 h 559613"/>
              <a:gd name="connsiteX45" fmla="*/ 4348886 w 4429353"/>
              <a:gd name="connsiteY45" fmla="*/ 157277 h 559613"/>
              <a:gd name="connsiteX46" fmla="*/ 4253789 w 4429353"/>
              <a:gd name="connsiteY46" fmla="*/ 117043 h 559613"/>
              <a:gd name="connsiteX47" fmla="*/ 4129430 w 4429353"/>
              <a:gd name="connsiteY47" fmla="*/ 69494 h 559613"/>
              <a:gd name="connsiteX48" fmla="*/ 4012387 w 4429353"/>
              <a:gd name="connsiteY48" fmla="*/ 36576 h 559613"/>
              <a:gd name="connsiteX49" fmla="*/ 3851453 w 4429353"/>
              <a:gd name="connsiteY49" fmla="*/ 0 h 559613"/>
              <a:gd name="connsiteX50" fmla="*/ 3785616 w 4429353"/>
              <a:gd name="connsiteY50" fmla="*/ 18288 h 559613"/>
              <a:gd name="connsiteX51" fmla="*/ 3602736 w 4429353"/>
              <a:gd name="connsiteY51" fmla="*/ 47549 h 559613"/>
              <a:gd name="connsiteX52" fmla="*/ 3335731 w 4429353"/>
              <a:gd name="connsiteY52" fmla="*/ 69494 h 559613"/>
              <a:gd name="connsiteX53" fmla="*/ 3087014 w 4429353"/>
              <a:gd name="connsiteY53" fmla="*/ 69494 h 559613"/>
              <a:gd name="connsiteX54" fmla="*/ 2805379 w 4429353"/>
              <a:gd name="connsiteY54" fmla="*/ 87782 h 559613"/>
              <a:gd name="connsiteX55" fmla="*/ 2300630 w 4429353"/>
              <a:gd name="connsiteY55" fmla="*/ 113386 h 559613"/>
              <a:gd name="connsiteX56" fmla="*/ 2154326 w 4429353"/>
              <a:gd name="connsiteY56" fmla="*/ 138989 h 559613"/>
              <a:gd name="connsiteX57" fmla="*/ 1795881 w 4429353"/>
              <a:gd name="connsiteY57" fmla="*/ 168250 h 559613"/>
              <a:gd name="connsiteX58" fmla="*/ 1342339 w 4429353"/>
              <a:gd name="connsiteY58" fmla="*/ 204826 h 559613"/>
              <a:gd name="connsiteX59" fmla="*/ 1181405 w 4429353"/>
              <a:gd name="connsiteY59" fmla="*/ 226771 h 559613"/>
              <a:gd name="connsiteX60" fmla="*/ 972921 w 4429353"/>
              <a:gd name="connsiteY60" fmla="*/ 248717 h 5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429353" h="559613">
                <a:moveTo>
                  <a:pt x="972921" y="248717"/>
                </a:moveTo>
                <a:lnTo>
                  <a:pt x="665683" y="281635"/>
                </a:lnTo>
                <a:lnTo>
                  <a:pt x="599846" y="288950"/>
                </a:lnTo>
                <a:lnTo>
                  <a:pt x="486461" y="288950"/>
                </a:lnTo>
                <a:lnTo>
                  <a:pt x="292608" y="281635"/>
                </a:lnTo>
                <a:lnTo>
                  <a:pt x="230429" y="270662"/>
                </a:lnTo>
                <a:lnTo>
                  <a:pt x="175565" y="241402"/>
                </a:lnTo>
                <a:lnTo>
                  <a:pt x="87782" y="182880"/>
                </a:lnTo>
                <a:lnTo>
                  <a:pt x="47549" y="157277"/>
                </a:lnTo>
                <a:lnTo>
                  <a:pt x="21945" y="157277"/>
                </a:lnTo>
                <a:lnTo>
                  <a:pt x="0" y="168250"/>
                </a:lnTo>
                <a:lnTo>
                  <a:pt x="3657" y="190195"/>
                </a:lnTo>
                <a:lnTo>
                  <a:pt x="29261" y="223114"/>
                </a:lnTo>
                <a:lnTo>
                  <a:pt x="106070" y="303581"/>
                </a:lnTo>
                <a:lnTo>
                  <a:pt x="208483" y="387706"/>
                </a:lnTo>
                <a:lnTo>
                  <a:pt x="307238" y="464515"/>
                </a:lnTo>
                <a:lnTo>
                  <a:pt x="380390" y="504749"/>
                </a:lnTo>
                <a:lnTo>
                  <a:pt x="438912" y="530352"/>
                </a:lnTo>
                <a:lnTo>
                  <a:pt x="497433" y="548640"/>
                </a:lnTo>
                <a:lnTo>
                  <a:pt x="541325" y="555955"/>
                </a:lnTo>
                <a:lnTo>
                  <a:pt x="596189" y="559613"/>
                </a:lnTo>
                <a:lnTo>
                  <a:pt x="658368" y="541325"/>
                </a:lnTo>
                <a:lnTo>
                  <a:pt x="709574" y="515722"/>
                </a:lnTo>
                <a:lnTo>
                  <a:pt x="881481" y="464515"/>
                </a:lnTo>
                <a:lnTo>
                  <a:pt x="1137513" y="420624"/>
                </a:lnTo>
                <a:lnTo>
                  <a:pt x="1422806" y="373075"/>
                </a:lnTo>
                <a:lnTo>
                  <a:pt x="1686153" y="351130"/>
                </a:lnTo>
                <a:lnTo>
                  <a:pt x="2000707" y="321869"/>
                </a:lnTo>
                <a:lnTo>
                  <a:pt x="2194560" y="303581"/>
                </a:lnTo>
                <a:lnTo>
                  <a:pt x="2344521" y="288950"/>
                </a:lnTo>
                <a:lnTo>
                  <a:pt x="2706624" y="277978"/>
                </a:lnTo>
                <a:lnTo>
                  <a:pt x="3134563" y="267005"/>
                </a:lnTo>
                <a:lnTo>
                  <a:pt x="3394253" y="267005"/>
                </a:lnTo>
                <a:lnTo>
                  <a:pt x="3763670" y="292608"/>
                </a:lnTo>
                <a:lnTo>
                  <a:pt x="4034333" y="307238"/>
                </a:lnTo>
                <a:lnTo>
                  <a:pt x="4089197" y="310896"/>
                </a:lnTo>
                <a:lnTo>
                  <a:pt x="4176979" y="325526"/>
                </a:lnTo>
                <a:lnTo>
                  <a:pt x="4239158" y="332842"/>
                </a:lnTo>
                <a:lnTo>
                  <a:pt x="4308653" y="336499"/>
                </a:lnTo>
                <a:lnTo>
                  <a:pt x="4370832" y="329184"/>
                </a:lnTo>
                <a:lnTo>
                  <a:pt x="4403750" y="318211"/>
                </a:lnTo>
                <a:lnTo>
                  <a:pt x="4422038" y="299923"/>
                </a:lnTo>
                <a:lnTo>
                  <a:pt x="4429353" y="270662"/>
                </a:lnTo>
                <a:cubicBezTo>
                  <a:pt x="4425586" y="229215"/>
                  <a:pt x="4425696" y="243895"/>
                  <a:pt x="4425696" y="226771"/>
                </a:cubicBezTo>
                <a:lnTo>
                  <a:pt x="4403750" y="193853"/>
                </a:lnTo>
                <a:lnTo>
                  <a:pt x="4348886" y="157277"/>
                </a:lnTo>
                <a:lnTo>
                  <a:pt x="4253789" y="117043"/>
                </a:lnTo>
                <a:lnTo>
                  <a:pt x="4129430" y="69494"/>
                </a:lnTo>
                <a:lnTo>
                  <a:pt x="4012387" y="36576"/>
                </a:lnTo>
                <a:lnTo>
                  <a:pt x="3851453" y="0"/>
                </a:lnTo>
                <a:lnTo>
                  <a:pt x="3785616" y="18288"/>
                </a:lnTo>
                <a:lnTo>
                  <a:pt x="3602736" y="47549"/>
                </a:lnTo>
                <a:lnTo>
                  <a:pt x="3335731" y="69494"/>
                </a:lnTo>
                <a:lnTo>
                  <a:pt x="3087014" y="69494"/>
                </a:lnTo>
                <a:lnTo>
                  <a:pt x="2805379" y="87782"/>
                </a:lnTo>
                <a:lnTo>
                  <a:pt x="2300630" y="113386"/>
                </a:lnTo>
                <a:lnTo>
                  <a:pt x="2154326" y="138989"/>
                </a:lnTo>
                <a:lnTo>
                  <a:pt x="1795881" y="168250"/>
                </a:lnTo>
                <a:lnTo>
                  <a:pt x="1342339" y="204826"/>
                </a:lnTo>
                <a:lnTo>
                  <a:pt x="1181405" y="226771"/>
                </a:lnTo>
                <a:lnTo>
                  <a:pt x="972921" y="24871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AE4EAC6-9552-451A-828C-E07AB0E5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88" y="1525588"/>
            <a:ext cx="4432176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844865-D9AC-4ED9-AF73-8FC377D7A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188" y="1506456"/>
            <a:ext cx="4438273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A08707A-113E-443D-B3F0-9D544DA3684D}"/>
              </a:ext>
            </a:extLst>
          </p:cNvPr>
          <p:cNvSpPr/>
          <p:nvPr/>
        </p:nvSpPr>
        <p:spPr>
          <a:xfrm>
            <a:off x="4556125" y="1957388"/>
            <a:ext cx="3100388" cy="557212"/>
          </a:xfrm>
          <a:custGeom>
            <a:avLst/>
            <a:gdLst>
              <a:gd name="connsiteX0" fmla="*/ 1429555 w 3101233"/>
              <a:gd name="connsiteY0" fmla="*/ 190607 h 556367"/>
              <a:gd name="connsiteX1" fmla="*/ 1092129 w 3101233"/>
              <a:gd name="connsiteY1" fmla="*/ 226668 h 556367"/>
              <a:gd name="connsiteX2" fmla="*/ 873188 w 3101233"/>
              <a:gd name="connsiteY2" fmla="*/ 262729 h 556367"/>
              <a:gd name="connsiteX3" fmla="*/ 597580 w 3101233"/>
              <a:gd name="connsiteY3" fmla="*/ 293638 h 556367"/>
              <a:gd name="connsiteX4" fmla="*/ 373488 w 3101233"/>
              <a:gd name="connsiteY4" fmla="*/ 314244 h 556367"/>
              <a:gd name="connsiteX5" fmla="*/ 314245 w 3101233"/>
              <a:gd name="connsiteY5" fmla="*/ 311668 h 556367"/>
              <a:gd name="connsiteX6" fmla="*/ 244699 w 3101233"/>
              <a:gd name="connsiteY6" fmla="*/ 291062 h 556367"/>
              <a:gd name="connsiteX7" fmla="*/ 159698 w 3101233"/>
              <a:gd name="connsiteY7" fmla="*/ 267880 h 556367"/>
              <a:gd name="connsiteX8" fmla="*/ 118486 w 3101233"/>
              <a:gd name="connsiteY8" fmla="*/ 244698 h 556367"/>
              <a:gd name="connsiteX9" fmla="*/ 54092 w 3101233"/>
              <a:gd name="connsiteY9" fmla="*/ 211213 h 556367"/>
              <a:gd name="connsiteX10" fmla="*/ 20607 w 3101233"/>
              <a:gd name="connsiteY10" fmla="*/ 198334 h 556367"/>
              <a:gd name="connsiteX11" fmla="*/ 0 w 3101233"/>
              <a:gd name="connsiteY11" fmla="*/ 200910 h 556367"/>
              <a:gd name="connsiteX12" fmla="*/ 0 w 3101233"/>
              <a:gd name="connsiteY12" fmla="*/ 211213 h 556367"/>
              <a:gd name="connsiteX13" fmla="*/ 18031 w 3101233"/>
              <a:gd name="connsiteY13" fmla="*/ 247274 h 556367"/>
              <a:gd name="connsiteX14" fmla="*/ 100456 w 3101233"/>
              <a:gd name="connsiteY14" fmla="*/ 350305 h 556367"/>
              <a:gd name="connsiteX15" fmla="*/ 208638 w 3101233"/>
              <a:gd name="connsiteY15" fmla="*/ 461063 h 556367"/>
              <a:gd name="connsiteX16" fmla="*/ 293639 w 3101233"/>
              <a:gd name="connsiteY16" fmla="*/ 535761 h 556367"/>
              <a:gd name="connsiteX17" fmla="*/ 337427 w 3101233"/>
              <a:gd name="connsiteY17" fmla="*/ 553791 h 556367"/>
              <a:gd name="connsiteX18" fmla="*/ 352882 w 3101233"/>
              <a:gd name="connsiteY18" fmla="*/ 556367 h 556367"/>
              <a:gd name="connsiteX19" fmla="*/ 466216 w 3101233"/>
              <a:gd name="connsiteY19" fmla="*/ 520306 h 556367"/>
              <a:gd name="connsiteX20" fmla="*/ 633641 w 3101233"/>
              <a:gd name="connsiteY20" fmla="*/ 471366 h 556367"/>
              <a:gd name="connsiteX21" fmla="*/ 795915 w 3101233"/>
              <a:gd name="connsiteY21" fmla="*/ 437881 h 556367"/>
              <a:gd name="connsiteX22" fmla="*/ 906673 w 3101233"/>
              <a:gd name="connsiteY22" fmla="*/ 419851 h 556367"/>
              <a:gd name="connsiteX23" fmla="*/ 1148796 w 3101233"/>
              <a:gd name="connsiteY23" fmla="*/ 399245 h 556367"/>
              <a:gd name="connsiteX24" fmla="*/ 1493950 w 3101233"/>
              <a:gd name="connsiteY24" fmla="*/ 363184 h 556367"/>
              <a:gd name="connsiteX25" fmla="*/ 1831376 w 3101233"/>
              <a:gd name="connsiteY25" fmla="*/ 327123 h 556367"/>
              <a:gd name="connsiteX26" fmla="*/ 1996226 w 3101233"/>
              <a:gd name="connsiteY26" fmla="*/ 306517 h 556367"/>
              <a:gd name="connsiteX27" fmla="*/ 2266682 w 3101233"/>
              <a:gd name="connsiteY27" fmla="*/ 288486 h 556367"/>
              <a:gd name="connsiteX28" fmla="*/ 2568048 w 3101233"/>
              <a:gd name="connsiteY28" fmla="*/ 291062 h 556367"/>
              <a:gd name="connsiteX29" fmla="*/ 2853959 w 3101233"/>
              <a:gd name="connsiteY29" fmla="*/ 288486 h 556367"/>
              <a:gd name="connsiteX30" fmla="*/ 2944111 w 3101233"/>
              <a:gd name="connsiteY30" fmla="*/ 285911 h 556367"/>
              <a:gd name="connsiteX31" fmla="*/ 3031687 w 3101233"/>
              <a:gd name="connsiteY31" fmla="*/ 267880 h 556367"/>
              <a:gd name="connsiteX32" fmla="*/ 3072900 w 3101233"/>
              <a:gd name="connsiteY32" fmla="*/ 247274 h 556367"/>
              <a:gd name="connsiteX33" fmla="*/ 3093506 w 3101233"/>
              <a:gd name="connsiteY33" fmla="*/ 229244 h 556367"/>
              <a:gd name="connsiteX34" fmla="*/ 3101233 w 3101233"/>
              <a:gd name="connsiteY34" fmla="*/ 211213 h 556367"/>
              <a:gd name="connsiteX35" fmla="*/ 3096082 w 3101233"/>
              <a:gd name="connsiteY35" fmla="*/ 188031 h 556367"/>
              <a:gd name="connsiteX36" fmla="*/ 3070324 w 3101233"/>
              <a:gd name="connsiteY36" fmla="*/ 154546 h 556367"/>
              <a:gd name="connsiteX37" fmla="*/ 3013657 w 3101233"/>
              <a:gd name="connsiteY37" fmla="*/ 113334 h 556367"/>
              <a:gd name="connsiteX38" fmla="*/ 2946687 w 3101233"/>
              <a:gd name="connsiteY38" fmla="*/ 82425 h 556367"/>
              <a:gd name="connsiteX39" fmla="*/ 2851383 w 3101233"/>
              <a:gd name="connsiteY39" fmla="*/ 46364 h 556367"/>
              <a:gd name="connsiteX40" fmla="*/ 2732897 w 3101233"/>
              <a:gd name="connsiteY40" fmla="*/ 18030 h 556367"/>
              <a:gd name="connsiteX41" fmla="*/ 2653048 w 3101233"/>
              <a:gd name="connsiteY41" fmla="*/ 0 h 556367"/>
              <a:gd name="connsiteX42" fmla="*/ 2629866 w 3101233"/>
              <a:gd name="connsiteY42" fmla="*/ 2576 h 556367"/>
              <a:gd name="connsiteX43" fmla="*/ 2586078 w 3101233"/>
              <a:gd name="connsiteY43" fmla="*/ 28333 h 556367"/>
              <a:gd name="connsiteX44" fmla="*/ 2508805 w 3101233"/>
              <a:gd name="connsiteY44" fmla="*/ 72121 h 556367"/>
              <a:gd name="connsiteX45" fmla="*/ 2364562 w 3101233"/>
              <a:gd name="connsiteY45" fmla="*/ 115910 h 556367"/>
              <a:gd name="connsiteX46" fmla="*/ 2225470 w 3101233"/>
              <a:gd name="connsiteY46" fmla="*/ 133940 h 556367"/>
              <a:gd name="connsiteX47" fmla="*/ 1983347 w 3101233"/>
              <a:gd name="connsiteY47" fmla="*/ 136516 h 556367"/>
              <a:gd name="connsiteX48" fmla="*/ 1429555 w 3101233"/>
              <a:gd name="connsiteY48" fmla="*/ 190607 h 55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01233" h="556367">
                <a:moveTo>
                  <a:pt x="1429555" y="190607"/>
                </a:moveTo>
                <a:lnTo>
                  <a:pt x="1092129" y="226668"/>
                </a:lnTo>
                <a:lnTo>
                  <a:pt x="873188" y="262729"/>
                </a:lnTo>
                <a:lnTo>
                  <a:pt x="597580" y="293638"/>
                </a:lnTo>
                <a:lnTo>
                  <a:pt x="373488" y="314244"/>
                </a:lnTo>
                <a:lnTo>
                  <a:pt x="314245" y="311668"/>
                </a:lnTo>
                <a:lnTo>
                  <a:pt x="244699" y="291062"/>
                </a:lnTo>
                <a:lnTo>
                  <a:pt x="159698" y="267880"/>
                </a:lnTo>
                <a:lnTo>
                  <a:pt x="118486" y="244698"/>
                </a:lnTo>
                <a:lnTo>
                  <a:pt x="54092" y="211213"/>
                </a:lnTo>
                <a:lnTo>
                  <a:pt x="20607" y="198334"/>
                </a:lnTo>
                <a:lnTo>
                  <a:pt x="0" y="200910"/>
                </a:lnTo>
                <a:lnTo>
                  <a:pt x="0" y="211213"/>
                </a:lnTo>
                <a:lnTo>
                  <a:pt x="18031" y="247274"/>
                </a:lnTo>
                <a:lnTo>
                  <a:pt x="100456" y="350305"/>
                </a:lnTo>
                <a:lnTo>
                  <a:pt x="208638" y="461063"/>
                </a:lnTo>
                <a:lnTo>
                  <a:pt x="293639" y="535761"/>
                </a:lnTo>
                <a:lnTo>
                  <a:pt x="337427" y="553791"/>
                </a:lnTo>
                <a:lnTo>
                  <a:pt x="352882" y="556367"/>
                </a:lnTo>
                <a:lnTo>
                  <a:pt x="466216" y="520306"/>
                </a:lnTo>
                <a:lnTo>
                  <a:pt x="633641" y="471366"/>
                </a:lnTo>
                <a:lnTo>
                  <a:pt x="795915" y="437881"/>
                </a:lnTo>
                <a:lnTo>
                  <a:pt x="906673" y="419851"/>
                </a:lnTo>
                <a:lnTo>
                  <a:pt x="1148796" y="399245"/>
                </a:lnTo>
                <a:lnTo>
                  <a:pt x="1493950" y="363184"/>
                </a:lnTo>
                <a:lnTo>
                  <a:pt x="1831376" y="327123"/>
                </a:lnTo>
                <a:lnTo>
                  <a:pt x="1996226" y="306517"/>
                </a:lnTo>
                <a:lnTo>
                  <a:pt x="2266682" y="288486"/>
                </a:lnTo>
                <a:lnTo>
                  <a:pt x="2568048" y="291062"/>
                </a:lnTo>
                <a:lnTo>
                  <a:pt x="2853959" y="288486"/>
                </a:lnTo>
                <a:lnTo>
                  <a:pt x="2944111" y="285911"/>
                </a:lnTo>
                <a:lnTo>
                  <a:pt x="3031687" y="267880"/>
                </a:lnTo>
                <a:lnTo>
                  <a:pt x="3072900" y="247274"/>
                </a:lnTo>
                <a:lnTo>
                  <a:pt x="3093506" y="229244"/>
                </a:lnTo>
                <a:lnTo>
                  <a:pt x="3101233" y="211213"/>
                </a:lnTo>
                <a:lnTo>
                  <a:pt x="3096082" y="188031"/>
                </a:lnTo>
                <a:lnTo>
                  <a:pt x="3070324" y="154546"/>
                </a:lnTo>
                <a:lnTo>
                  <a:pt x="3013657" y="113334"/>
                </a:lnTo>
                <a:lnTo>
                  <a:pt x="2946687" y="82425"/>
                </a:lnTo>
                <a:lnTo>
                  <a:pt x="2851383" y="46364"/>
                </a:lnTo>
                <a:lnTo>
                  <a:pt x="2732897" y="18030"/>
                </a:lnTo>
                <a:lnTo>
                  <a:pt x="2653048" y="0"/>
                </a:lnTo>
                <a:lnTo>
                  <a:pt x="2629866" y="2576"/>
                </a:lnTo>
                <a:lnTo>
                  <a:pt x="2586078" y="28333"/>
                </a:lnTo>
                <a:lnTo>
                  <a:pt x="2508805" y="72121"/>
                </a:lnTo>
                <a:lnTo>
                  <a:pt x="2364562" y="115910"/>
                </a:lnTo>
                <a:lnTo>
                  <a:pt x="2225470" y="133940"/>
                </a:lnTo>
                <a:lnTo>
                  <a:pt x="1983347" y="136516"/>
                </a:lnTo>
                <a:lnTo>
                  <a:pt x="1429555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5844DB8-C102-49CD-8432-62EBE99A585F}"/>
              </a:ext>
            </a:extLst>
          </p:cNvPr>
          <p:cNvSpPr/>
          <p:nvPr/>
        </p:nvSpPr>
        <p:spPr>
          <a:xfrm>
            <a:off x="4772025" y="3676650"/>
            <a:ext cx="604838" cy="1474788"/>
          </a:xfrm>
          <a:custGeom>
            <a:avLst/>
            <a:gdLst>
              <a:gd name="connsiteX0" fmla="*/ 254794 w 604838"/>
              <a:gd name="connsiteY0" fmla="*/ 681038 h 1473994"/>
              <a:gd name="connsiteX1" fmla="*/ 285750 w 604838"/>
              <a:gd name="connsiteY1" fmla="*/ 938213 h 1473994"/>
              <a:gd name="connsiteX2" fmla="*/ 314325 w 604838"/>
              <a:gd name="connsiteY2" fmla="*/ 1202531 h 1473994"/>
              <a:gd name="connsiteX3" fmla="*/ 323850 w 604838"/>
              <a:gd name="connsiteY3" fmla="*/ 1228725 h 1473994"/>
              <a:gd name="connsiteX4" fmla="*/ 359569 w 604838"/>
              <a:gd name="connsiteY4" fmla="*/ 1304925 h 1473994"/>
              <a:gd name="connsiteX5" fmla="*/ 409575 w 604838"/>
              <a:gd name="connsiteY5" fmla="*/ 1378744 h 1473994"/>
              <a:gd name="connsiteX6" fmla="*/ 442913 w 604838"/>
              <a:gd name="connsiteY6" fmla="*/ 1426369 h 1473994"/>
              <a:gd name="connsiteX7" fmla="*/ 473869 w 604838"/>
              <a:gd name="connsiteY7" fmla="*/ 1457325 h 1473994"/>
              <a:gd name="connsiteX8" fmla="*/ 495300 w 604838"/>
              <a:gd name="connsiteY8" fmla="*/ 1466850 h 1473994"/>
              <a:gd name="connsiteX9" fmla="*/ 521494 w 604838"/>
              <a:gd name="connsiteY9" fmla="*/ 1473994 h 1473994"/>
              <a:gd name="connsiteX10" fmla="*/ 540544 w 604838"/>
              <a:gd name="connsiteY10" fmla="*/ 1473994 h 1473994"/>
              <a:gd name="connsiteX11" fmla="*/ 569119 w 604838"/>
              <a:gd name="connsiteY11" fmla="*/ 1457325 h 1473994"/>
              <a:gd name="connsiteX12" fmla="*/ 583406 w 604838"/>
              <a:gd name="connsiteY12" fmla="*/ 1435894 h 1473994"/>
              <a:gd name="connsiteX13" fmla="*/ 595313 w 604838"/>
              <a:gd name="connsiteY13" fmla="*/ 1407319 h 1473994"/>
              <a:gd name="connsiteX14" fmla="*/ 604838 w 604838"/>
              <a:gd name="connsiteY14" fmla="*/ 1362075 h 1473994"/>
              <a:gd name="connsiteX15" fmla="*/ 564356 w 604838"/>
              <a:gd name="connsiteY15" fmla="*/ 1247775 h 1473994"/>
              <a:gd name="connsiteX16" fmla="*/ 490538 w 604838"/>
              <a:gd name="connsiteY16" fmla="*/ 738188 h 1473994"/>
              <a:gd name="connsiteX17" fmla="*/ 452438 w 604838"/>
              <a:gd name="connsiteY17" fmla="*/ 597694 h 1473994"/>
              <a:gd name="connsiteX18" fmla="*/ 381000 w 604838"/>
              <a:gd name="connsiteY18" fmla="*/ 200025 h 1473994"/>
              <a:gd name="connsiteX19" fmla="*/ 364331 w 604838"/>
              <a:gd name="connsiteY19" fmla="*/ 135731 h 1473994"/>
              <a:gd name="connsiteX20" fmla="*/ 333375 w 604838"/>
              <a:gd name="connsiteY20" fmla="*/ 69056 h 1473994"/>
              <a:gd name="connsiteX21" fmla="*/ 204788 w 604838"/>
              <a:gd name="connsiteY21" fmla="*/ 42863 h 1473994"/>
              <a:gd name="connsiteX22" fmla="*/ 102394 w 604838"/>
              <a:gd name="connsiteY22" fmla="*/ 11906 h 1473994"/>
              <a:gd name="connsiteX23" fmla="*/ 61913 w 604838"/>
              <a:gd name="connsiteY23" fmla="*/ 2381 h 1473994"/>
              <a:gd name="connsiteX24" fmla="*/ 28575 w 604838"/>
              <a:gd name="connsiteY24" fmla="*/ 0 h 1473994"/>
              <a:gd name="connsiteX25" fmla="*/ 4763 w 604838"/>
              <a:gd name="connsiteY25" fmla="*/ 11906 h 1473994"/>
              <a:gd name="connsiteX26" fmla="*/ 0 w 604838"/>
              <a:gd name="connsiteY26" fmla="*/ 21431 h 1473994"/>
              <a:gd name="connsiteX27" fmla="*/ 9525 w 604838"/>
              <a:gd name="connsiteY27" fmla="*/ 42863 h 1473994"/>
              <a:gd name="connsiteX28" fmla="*/ 59531 w 604838"/>
              <a:gd name="connsiteY28" fmla="*/ 85725 h 1473994"/>
              <a:gd name="connsiteX29" fmla="*/ 88106 w 604838"/>
              <a:gd name="connsiteY29" fmla="*/ 111919 h 1473994"/>
              <a:gd name="connsiteX30" fmla="*/ 109538 w 604838"/>
              <a:gd name="connsiteY30" fmla="*/ 145256 h 1473994"/>
              <a:gd name="connsiteX31" fmla="*/ 138113 w 604838"/>
              <a:gd name="connsiteY31" fmla="*/ 204788 h 1473994"/>
              <a:gd name="connsiteX32" fmla="*/ 164306 w 604838"/>
              <a:gd name="connsiteY32" fmla="*/ 261938 h 1473994"/>
              <a:gd name="connsiteX33" fmla="*/ 202406 w 604838"/>
              <a:gd name="connsiteY33" fmla="*/ 388144 h 1473994"/>
              <a:gd name="connsiteX34" fmla="*/ 254794 w 604838"/>
              <a:gd name="connsiteY34" fmla="*/ 681038 h 147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838" h="1473994">
                <a:moveTo>
                  <a:pt x="254794" y="681038"/>
                </a:moveTo>
                <a:lnTo>
                  <a:pt x="285750" y="938213"/>
                </a:lnTo>
                <a:lnTo>
                  <a:pt x="314325" y="1202531"/>
                </a:lnTo>
                <a:lnTo>
                  <a:pt x="323850" y="1228725"/>
                </a:lnTo>
                <a:lnTo>
                  <a:pt x="359569" y="1304925"/>
                </a:lnTo>
                <a:lnTo>
                  <a:pt x="409575" y="1378744"/>
                </a:lnTo>
                <a:lnTo>
                  <a:pt x="442913" y="1426369"/>
                </a:lnTo>
                <a:lnTo>
                  <a:pt x="473869" y="1457325"/>
                </a:lnTo>
                <a:lnTo>
                  <a:pt x="495300" y="1466850"/>
                </a:lnTo>
                <a:lnTo>
                  <a:pt x="521494" y="1473994"/>
                </a:lnTo>
                <a:lnTo>
                  <a:pt x="540544" y="1473994"/>
                </a:lnTo>
                <a:lnTo>
                  <a:pt x="569119" y="1457325"/>
                </a:lnTo>
                <a:lnTo>
                  <a:pt x="583406" y="1435894"/>
                </a:lnTo>
                <a:lnTo>
                  <a:pt x="595313" y="1407319"/>
                </a:lnTo>
                <a:lnTo>
                  <a:pt x="604838" y="1362075"/>
                </a:lnTo>
                <a:lnTo>
                  <a:pt x="564356" y="1247775"/>
                </a:lnTo>
                <a:lnTo>
                  <a:pt x="490538" y="738188"/>
                </a:lnTo>
                <a:lnTo>
                  <a:pt x="452438" y="597694"/>
                </a:lnTo>
                <a:lnTo>
                  <a:pt x="381000" y="200025"/>
                </a:lnTo>
                <a:lnTo>
                  <a:pt x="364331" y="135731"/>
                </a:lnTo>
                <a:lnTo>
                  <a:pt x="333375" y="69056"/>
                </a:lnTo>
                <a:lnTo>
                  <a:pt x="204788" y="42863"/>
                </a:lnTo>
                <a:lnTo>
                  <a:pt x="102394" y="11906"/>
                </a:lnTo>
                <a:lnTo>
                  <a:pt x="61913" y="2381"/>
                </a:lnTo>
                <a:lnTo>
                  <a:pt x="28575" y="0"/>
                </a:lnTo>
                <a:lnTo>
                  <a:pt x="4763" y="11906"/>
                </a:lnTo>
                <a:lnTo>
                  <a:pt x="0" y="21431"/>
                </a:lnTo>
                <a:lnTo>
                  <a:pt x="9525" y="42863"/>
                </a:lnTo>
                <a:lnTo>
                  <a:pt x="59531" y="85725"/>
                </a:lnTo>
                <a:lnTo>
                  <a:pt x="88106" y="111919"/>
                </a:lnTo>
                <a:lnTo>
                  <a:pt x="109538" y="145256"/>
                </a:lnTo>
                <a:lnTo>
                  <a:pt x="138113" y="204788"/>
                </a:lnTo>
                <a:lnTo>
                  <a:pt x="164306" y="261938"/>
                </a:lnTo>
                <a:lnTo>
                  <a:pt x="202406" y="388144"/>
                </a:lnTo>
                <a:lnTo>
                  <a:pt x="254794" y="681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FDBE4A9-9DBD-4B3C-B9F6-DBF4E12E3EA0}"/>
              </a:ext>
            </a:extLst>
          </p:cNvPr>
          <p:cNvSpPr/>
          <p:nvPr/>
        </p:nvSpPr>
        <p:spPr>
          <a:xfrm>
            <a:off x="4365625" y="5195888"/>
            <a:ext cx="1525588" cy="1003300"/>
          </a:xfrm>
          <a:custGeom>
            <a:avLst/>
            <a:gdLst>
              <a:gd name="connsiteX0" fmla="*/ 870858 w 1526722"/>
              <a:gd name="connsiteY0" fmla="*/ 634093 h 1004207"/>
              <a:gd name="connsiteX1" fmla="*/ 1066800 w 1526722"/>
              <a:gd name="connsiteY1" fmla="*/ 522514 h 1004207"/>
              <a:gd name="connsiteX2" fmla="*/ 1257300 w 1526722"/>
              <a:gd name="connsiteY2" fmla="*/ 402772 h 1004207"/>
              <a:gd name="connsiteX3" fmla="*/ 1355272 w 1526722"/>
              <a:gd name="connsiteY3" fmla="*/ 340179 h 1004207"/>
              <a:gd name="connsiteX4" fmla="*/ 1371600 w 1526722"/>
              <a:gd name="connsiteY4" fmla="*/ 332014 h 1004207"/>
              <a:gd name="connsiteX5" fmla="*/ 1426029 w 1526722"/>
              <a:gd name="connsiteY5" fmla="*/ 326572 h 1004207"/>
              <a:gd name="connsiteX6" fmla="*/ 1466850 w 1526722"/>
              <a:gd name="connsiteY6" fmla="*/ 312964 h 1004207"/>
              <a:gd name="connsiteX7" fmla="*/ 1504950 w 1526722"/>
              <a:gd name="connsiteY7" fmla="*/ 293914 h 1004207"/>
              <a:gd name="connsiteX8" fmla="*/ 1521279 w 1526722"/>
              <a:gd name="connsiteY8" fmla="*/ 272143 h 1004207"/>
              <a:gd name="connsiteX9" fmla="*/ 1526722 w 1526722"/>
              <a:gd name="connsiteY9" fmla="*/ 253093 h 1004207"/>
              <a:gd name="connsiteX10" fmla="*/ 1521279 w 1526722"/>
              <a:gd name="connsiteY10" fmla="*/ 228600 h 1004207"/>
              <a:gd name="connsiteX11" fmla="*/ 1504950 w 1526722"/>
              <a:gd name="connsiteY11" fmla="*/ 195943 h 1004207"/>
              <a:gd name="connsiteX12" fmla="*/ 1464129 w 1526722"/>
              <a:gd name="connsiteY12" fmla="*/ 163286 h 1004207"/>
              <a:gd name="connsiteX13" fmla="*/ 1404258 w 1526722"/>
              <a:gd name="connsiteY13" fmla="*/ 114300 h 1004207"/>
              <a:gd name="connsiteX14" fmla="*/ 1311729 w 1526722"/>
              <a:gd name="connsiteY14" fmla="*/ 59872 h 1004207"/>
              <a:gd name="connsiteX15" fmla="*/ 1227365 w 1526722"/>
              <a:gd name="connsiteY15" fmla="*/ 27214 h 1004207"/>
              <a:gd name="connsiteX16" fmla="*/ 1153886 w 1526722"/>
              <a:gd name="connsiteY16" fmla="*/ 10886 h 1004207"/>
              <a:gd name="connsiteX17" fmla="*/ 1069522 w 1526722"/>
              <a:gd name="connsiteY17" fmla="*/ 0 h 1004207"/>
              <a:gd name="connsiteX18" fmla="*/ 1023258 w 1526722"/>
              <a:gd name="connsiteY18" fmla="*/ 0 h 1004207"/>
              <a:gd name="connsiteX19" fmla="*/ 1001486 w 1526722"/>
              <a:gd name="connsiteY19" fmla="*/ 8164 h 1004207"/>
              <a:gd name="connsiteX20" fmla="*/ 993322 w 1526722"/>
              <a:gd name="connsiteY20" fmla="*/ 27214 h 1004207"/>
              <a:gd name="connsiteX21" fmla="*/ 1001486 w 1526722"/>
              <a:gd name="connsiteY21" fmla="*/ 46264 h 1004207"/>
              <a:gd name="connsiteX22" fmla="*/ 1039586 w 1526722"/>
              <a:gd name="connsiteY22" fmla="*/ 70757 h 1004207"/>
              <a:gd name="connsiteX23" fmla="*/ 1077686 w 1526722"/>
              <a:gd name="connsiteY23" fmla="*/ 95250 h 1004207"/>
              <a:gd name="connsiteX24" fmla="*/ 1102179 w 1526722"/>
              <a:gd name="connsiteY24" fmla="*/ 119743 h 1004207"/>
              <a:gd name="connsiteX25" fmla="*/ 1113065 w 1526722"/>
              <a:gd name="connsiteY25" fmla="*/ 149679 h 1004207"/>
              <a:gd name="connsiteX26" fmla="*/ 1118508 w 1526722"/>
              <a:gd name="connsiteY26" fmla="*/ 174172 h 1004207"/>
              <a:gd name="connsiteX27" fmla="*/ 1110343 w 1526722"/>
              <a:gd name="connsiteY27" fmla="*/ 212272 h 1004207"/>
              <a:gd name="connsiteX28" fmla="*/ 1088572 w 1526722"/>
              <a:gd name="connsiteY28" fmla="*/ 244929 h 1004207"/>
              <a:gd name="connsiteX29" fmla="*/ 810986 w 1526722"/>
              <a:gd name="connsiteY29" fmla="*/ 473529 h 1004207"/>
              <a:gd name="connsiteX30" fmla="*/ 498022 w 1526722"/>
              <a:gd name="connsiteY30" fmla="*/ 677636 h 1004207"/>
              <a:gd name="connsiteX31" fmla="*/ 179615 w 1526722"/>
              <a:gd name="connsiteY31" fmla="*/ 862693 h 1004207"/>
              <a:gd name="connsiteX32" fmla="*/ 40822 w 1526722"/>
              <a:gd name="connsiteY32" fmla="*/ 930729 h 1004207"/>
              <a:gd name="connsiteX33" fmla="*/ 10886 w 1526722"/>
              <a:gd name="connsiteY33" fmla="*/ 957943 h 1004207"/>
              <a:gd name="connsiteX34" fmla="*/ 0 w 1526722"/>
              <a:gd name="connsiteY34" fmla="*/ 979714 h 1004207"/>
              <a:gd name="connsiteX35" fmla="*/ 2722 w 1526722"/>
              <a:gd name="connsiteY35" fmla="*/ 987879 h 1004207"/>
              <a:gd name="connsiteX36" fmla="*/ 13608 w 1526722"/>
              <a:gd name="connsiteY36" fmla="*/ 998764 h 1004207"/>
              <a:gd name="connsiteX37" fmla="*/ 35379 w 1526722"/>
              <a:gd name="connsiteY37" fmla="*/ 1004207 h 1004207"/>
              <a:gd name="connsiteX38" fmla="*/ 70758 w 1526722"/>
              <a:gd name="connsiteY38" fmla="*/ 998764 h 1004207"/>
              <a:gd name="connsiteX39" fmla="*/ 272143 w 1526722"/>
              <a:gd name="connsiteY39" fmla="*/ 928007 h 1004207"/>
              <a:gd name="connsiteX40" fmla="*/ 576943 w 1526722"/>
              <a:gd name="connsiteY40" fmla="*/ 789214 h 1004207"/>
              <a:gd name="connsiteX41" fmla="*/ 870858 w 1526722"/>
              <a:gd name="connsiteY41" fmla="*/ 634093 h 100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6722" h="1004207">
                <a:moveTo>
                  <a:pt x="870858" y="634093"/>
                </a:moveTo>
                <a:lnTo>
                  <a:pt x="1066800" y="522514"/>
                </a:lnTo>
                <a:lnTo>
                  <a:pt x="1257300" y="402772"/>
                </a:lnTo>
                <a:lnTo>
                  <a:pt x="1355272" y="340179"/>
                </a:lnTo>
                <a:lnTo>
                  <a:pt x="1371600" y="332014"/>
                </a:lnTo>
                <a:lnTo>
                  <a:pt x="1426029" y="326572"/>
                </a:lnTo>
                <a:lnTo>
                  <a:pt x="1466850" y="312964"/>
                </a:lnTo>
                <a:lnTo>
                  <a:pt x="1504950" y="293914"/>
                </a:lnTo>
                <a:lnTo>
                  <a:pt x="1521279" y="272143"/>
                </a:lnTo>
                <a:lnTo>
                  <a:pt x="1526722" y="253093"/>
                </a:lnTo>
                <a:lnTo>
                  <a:pt x="1521279" y="228600"/>
                </a:lnTo>
                <a:lnTo>
                  <a:pt x="1504950" y="195943"/>
                </a:lnTo>
                <a:lnTo>
                  <a:pt x="1464129" y="163286"/>
                </a:lnTo>
                <a:lnTo>
                  <a:pt x="1404258" y="114300"/>
                </a:lnTo>
                <a:lnTo>
                  <a:pt x="1311729" y="59872"/>
                </a:lnTo>
                <a:lnTo>
                  <a:pt x="1227365" y="27214"/>
                </a:lnTo>
                <a:lnTo>
                  <a:pt x="1153886" y="10886"/>
                </a:lnTo>
                <a:lnTo>
                  <a:pt x="1069522" y="0"/>
                </a:lnTo>
                <a:lnTo>
                  <a:pt x="1023258" y="0"/>
                </a:lnTo>
                <a:lnTo>
                  <a:pt x="1001486" y="8164"/>
                </a:lnTo>
                <a:lnTo>
                  <a:pt x="993322" y="27214"/>
                </a:lnTo>
                <a:lnTo>
                  <a:pt x="1001486" y="46264"/>
                </a:lnTo>
                <a:lnTo>
                  <a:pt x="1039586" y="70757"/>
                </a:lnTo>
                <a:lnTo>
                  <a:pt x="1077686" y="95250"/>
                </a:lnTo>
                <a:lnTo>
                  <a:pt x="1102179" y="119743"/>
                </a:lnTo>
                <a:lnTo>
                  <a:pt x="1113065" y="149679"/>
                </a:lnTo>
                <a:lnTo>
                  <a:pt x="1118508" y="174172"/>
                </a:lnTo>
                <a:lnTo>
                  <a:pt x="1110343" y="212272"/>
                </a:lnTo>
                <a:lnTo>
                  <a:pt x="1088572" y="244929"/>
                </a:lnTo>
                <a:lnTo>
                  <a:pt x="810986" y="473529"/>
                </a:lnTo>
                <a:lnTo>
                  <a:pt x="498022" y="677636"/>
                </a:lnTo>
                <a:lnTo>
                  <a:pt x="179615" y="862693"/>
                </a:lnTo>
                <a:lnTo>
                  <a:pt x="40822" y="930729"/>
                </a:lnTo>
                <a:lnTo>
                  <a:pt x="10886" y="957943"/>
                </a:lnTo>
                <a:lnTo>
                  <a:pt x="0" y="979714"/>
                </a:lnTo>
                <a:lnTo>
                  <a:pt x="2722" y="987879"/>
                </a:lnTo>
                <a:lnTo>
                  <a:pt x="13608" y="998764"/>
                </a:lnTo>
                <a:lnTo>
                  <a:pt x="35379" y="1004207"/>
                </a:lnTo>
                <a:lnTo>
                  <a:pt x="70758" y="998764"/>
                </a:lnTo>
                <a:lnTo>
                  <a:pt x="272143" y="928007"/>
                </a:lnTo>
                <a:lnTo>
                  <a:pt x="576943" y="789214"/>
                </a:lnTo>
                <a:lnTo>
                  <a:pt x="870858" y="6340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863AFF9-A225-4407-AADE-B35591F8CAF7}"/>
              </a:ext>
            </a:extLst>
          </p:cNvPr>
          <p:cNvSpPr/>
          <p:nvPr/>
        </p:nvSpPr>
        <p:spPr>
          <a:xfrm>
            <a:off x="6548439" y="5138739"/>
            <a:ext cx="1214437" cy="1023937"/>
          </a:xfrm>
          <a:custGeom>
            <a:avLst/>
            <a:gdLst>
              <a:gd name="connsiteX0" fmla="*/ 464343 w 1214437"/>
              <a:gd name="connsiteY0" fmla="*/ 204787 h 1023937"/>
              <a:gd name="connsiteX1" fmla="*/ 195262 w 1214437"/>
              <a:gd name="connsiteY1" fmla="*/ 78581 h 1023937"/>
              <a:gd name="connsiteX2" fmla="*/ 64293 w 1214437"/>
              <a:gd name="connsiteY2" fmla="*/ 16668 h 1023937"/>
              <a:gd name="connsiteX3" fmla="*/ 30956 w 1214437"/>
              <a:gd name="connsiteY3" fmla="*/ 0 h 1023937"/>
              <a:gd name="connsiteX4" fmla="*/ 7143 w 1214437"/>
              <a:gd name="connsiteY4" fmla="*/ 0 h 1023937"/>
              <a:gd name="connsiteX5" fmla="*/ 0 w 1214437"/>
              <a:gd name="connsiteY5" fmla="*/ 14287 h 1023937"/>
              <a:gd name="connsiteX6" fmla="*/ 4762 w 1214437"/>
              <a:gd name="connsiteY6" fmla="*/ 40481 h 1023937"/>
              <a:gd name="connsiteX7" fmla="*/ 16668 w 1214437"/>
              <a:gd name="connsiteY7" fmla="*/ 64293 h 1023937"/>
              <a:gd name="connsiteX8" fmla="*/ 107156 w 1214437"/>
              <a:gd name="connsiteY8" fmla="*/ 130968 h 1023937"/>
              <a:gd name="connsiteX9" fmla="*/ 271462 w 1214437"/>
              <a:gd name="connsiteY9" fmla="*/ 271462 h 1023937"/>
              <a:gd name="connsiteX10" fmla="*/ 450056 w 1214437"/>
              <a:gd name="connsiteY10" fmla="*/ 426243 h 1023937"/>
              <a:gd name="connsiteX11" fmla="*/ 619125 w 1214437"/>
              <a:gd name="connsiteY11" fmla="*/ 578643 h 1023937"/>
              <a:gd name="connsiteX12" fmla="*/ 785812 w 1214437"/>
              <a:gd name="connsiteY12" fmla="*/ 731043 h 1023937"/>
              <a:gd name="connsiteX13" fmla="*/ 916781 w 1214437"/>
              <a:gd name="connsiteY13" fmla="*/ 862012 h 1023937"/>
              <a:gd name="connsiteX14" fmla="*/ 985837 w 1214437"/>
              <a:gd name="connsiteY14" fmla="*/ 938212 h 1023937"/>
              <a:gd name="connsiteX15" fmla="*/ 1012031 w 1214437"/>
              <a:gd name="connsiteY15" fmla="*/ 966787 h 1023937"/>
              <a:gd name="connsiteX16" fmla="*/ 1028700 w 1214437"/>
              <a:gd name="connsiteY16" fmla="*/ 981075 h 1023937"/>
              <a:gd name="connsiteX17" fmla="*/ 1062037 w 1214437"/>
              <a:gd name="connsiteY17" fmla="*/ 997743 h 1023937"/>
              <a:gd name="connsiteX18" fmla="*/ 1104900 w 1214437"/>
              <a:gd name="connsiteY18" fmla="*/ 1019175 h 1023937"/>
              <a:gd name="connsiteX19" fmla="*/ 1121568 w 1214437"/>
              <a:gd name="connsiteY19" fmla="*/ 1023937 h 1023937"/>
              <a:gd name="connsiteX20" fmla="*/ 1150143 w 1214437"/>
              <a:gd name="connsiteY20" fmla="*/ 1023937 h 1023937"/>
              <a:gd name="connsiteX21" fmla="*/ 1173956 w 1214437"/>
              <a:gd name="connsiteY21" fmla="*/ 1014412 h 1023937"/>
              <a:gd name="connsiteX22" fmla="*/ 1200150 w 1214437"/>
              <a:gd name="connsiteY22" fmla="*/ 990600 h 1023937"/>
              <a:gd name="connsiteX23" fmla="*/ 1209675 w 1214437"/>
              <a:gd name="connsiteY23" fmla="*/ 966787 h 1023937"/>
              <a:gd name="connsiteX24" fmla="*/ 1214437 w 1214437"/>
              <a:gd name="connsiteY24" fmla="*/ 933450 h 1023937"/>
              <a:gd name="connsiteX25" fmla="*/ 1214437 w 1214437"/>
              <a:gd name="connsiteY25" fmla="*/ 900112 h 1023937"/>
              <a:gd name="connsiteX26" fmla="*/ 1200150 w 1214437"/>
              <a:gd name="connsiteY26" fmla="*/ 831056 h 1023937"/>
              <a:gd name="connsiteX27" fmla="*/ 1171575 w 1214437"/>
              <a:gd name="connsiteY27" fmla="*/ 764381 h 1023937"/>
              <a:gd name="connsiteX28" fmla="*/ 1102518 w 1214437"/>
              <a:gd name="connsiteY28" fmla="*/ 638175 h 1023937"/>
              <a:gd name="connsiteX29" fmla="*/ 1033462 w 1214437"/>
              <a:gd name="connsiteY29" fmla="*/ 550068 h 1023937"/>
              <a:gd name="connsiteX30" fmla="*/ 959643 w 1214437"/>
              <a:gd name="connsiteY30" fmla="*/ 469106 h 1023937"/>
              <a:gd name="connsiteX31" fmla="*/ 914400 w 1214437"/>
              <a:gd name="connsiteY31" fmla="*/ 433387 h 1023937"/>
              <a:gd name="connsiteX32" fmla="*/ 788193 w 1214437"/>
              <a:gd name="connsiteY32" fmla="*/ 361950 h 1023937"/>
              <a:gd name="connsiteX33" fmla="*/ 464343 w 1214437"/>
              <a:gd name="connsiteY33" fmla="*/ 204787 h 1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4437" h="1023937">
                <a:moveTo>
                  <a:pt x="464343" y="204787"/>
                </a:moveTo>
                <a:lnTo>
                  <a:pt x="195262" y="78581"/>
                </a:lnTo>
                <a:lnTo>
                  <a:pt x="64293" y="16668"/>
                </a:lnTo>
                <a:lnTo>
                  <a:pt x="30956" y="0"/>
                </a:lnTo>
                <a:lnTo>
                  <a:pt x="7143" y="0"/>
                </a:lnTo>
                <a:lnTo>
                  <a:pt x="0" y="14287"/>
                </a:lnTo>
                <a:lnTo>
                  <a:pt x="4762" y="40481"/>
                </a:lnTo>
                <a:lnTo>
                  <a:pt x="16668" y="64293"/>
                </a:lnTo>
                <a:lnTo>
                  <a:pt x="107156" y="130968"/>
                </a:lnTo>
                <a:lnTo>
                  <a:pt x="271462" y="271462"/>
                </a:lnTo>
                <a:lnTo>
                  <a:pt x="450056" y="426243"/>
                </a:lnTo>
                <a:lnTo>
                  <a:pt x="619125" y="578643"/>
                </a:lnTo>
                <a:lnTo>
                  <a:pt x="785812" y="731043"/>
                </a:lnTo>
                <a:lnTo>
                  <a:pt x="916781" y="862012"/>
                </a:lnTo>
                <a:lnTo>
                  <a:pt x="985837" y="938212"/>
                </a:lnTo>
                <a:lnTo>
                  <a:pt x="1012031" y="966787"/>
                </a:lnTo>
                <a:lnTo>
                  <a:pt x="1028700" y="981075"/>
                </a:lnTo>
                <a:lnTo>
                  <a:pt x="1062037" y="997743"/>
                </a:lnTo>
                <a:lnTo>
                  <a:pt x="1104900" y="1019175"/>
                </a:lnTo>
                <a:lnTo>
                  <a:pt x="1121568" y="1023937"/>
                </a:lnTo>
                <a:lnTo>
                  <a:pt x="1150143" y="1023937"/>
                </a:lnTo>
                <a:lnTo>
                  <a:pt x="1173956" y="1014412"/>
                </a:lnTo>
                <a:lnTo>
                  <a:pt x="1200150" y="990600"/>
                </a:lnTo>
                <a:lnTo>
                  <a:pt x="1209675" y="966787"/>
                </a:lnTo>
                <a:lnTo>
                  <a:pt x="1214437" y="933450"/>
                </a:lnTo>
                <a:lnTo>
                  <a:pt x="1214437" y="900112"/>
                </a:lnTo>
                <a:lnTo>
                  <a:pt x="1200150" y="831056"/>
                </a:lnTo>
                <a:lnTo>
                  <a:pt x="1171575" y="764381"/>
                </a:lnTo>
                <a:lnTo>
                  <a:pt x="1102518" y="638175"/>
                </a:lnTo>
                <a:lnTo>
                  <a:pt x="1033462" y="550068"/>
                </a:lnTo>
                <a:lnTo>
                  <a:pt x="959643" y="469106"/>
                </a:lnTo>
                <a:lnTo>
                  <a:pt x="914400" y="433387"/>
                </a:lnTo>
                <a:lnTo>
                  <a:pt x="788193" y="361950"/>
                </a:lnTo>
                <a:lnTo>
                  <a:pt x="464343" y="2047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115CAAE-B03E-4289-AFBD-205B6216DDB3}"/>
              </a:ext>
            </a:extLst>
          </p:cNvPr>
          <p:cNvSpPr/>
          <p:nvPr/>
        </p:nvSpPr>
        <p:spPr>
          <a:xfrm>
            <a:off x="5199064" y="1506538"/>
            <a:ext cx="485775" cy="1566862"/>
          </a:xfrm>
          <a:custGeom>
            <a:avLst/>
            <a:gdLst>
              <a:gd name="connsiteX0" fmla="*/ 252426 w 484246"/>
              <a:gd name="connsiteY0" fmla="*/ 1192584 h 1566071"/>
              <a:gd name="connsiteX1" fmla="*/ 239547 w 484246"/>
              <a:gd name="connsiteY1" fmla="*/ 855157 h 1566071"/>
              <a:gd name="connsiteX2" fmla="*/ 221517 w 484246"/>
              <a:gd name="connsiteY2" fmla="*/ 721217 h 1566071"/>
              <a:gd name="connsiteX3" fmla="*/ 198335 w 484246"/>
              <a:gd name="connsiteY3" fmla="*/ 352881 h 1566071"/>
              <a:gd name="connsiteX4" fmla="*/ 200910 w 484246"/>
              <a:gd name="connsiteY4" fmla="*/ 283335 h 1566071"/>
              <a:gd name="connsiteX5" fmla="*/ 190607 w 484246"/>
              <a:gd name="connsiteY5" fmla="*/ 229244 h 1566071"/>
              <a:gd name="connsiteX6" fmla="*/ 170001 w 484246"/>
              <a:gd name="connsiteY6" fmla="*/ 190607 h 1566071"/>
              <a:gd name="connsiteX7" fmla="*/ 141668 w 484246"/>
              <a:gd name="connsiteY7" fmla="*/ 157122 h 1566071"/>
              <a:gd name="connsiteX8" fmla="*/ 103031 w 484246"/>
              <a:gd name="connsiteY8" fmla="*/ 121062 h 1566071"/>
              <a:gd name="connsiteX9" fmla="*/ 20606 w 484246"/>
              <a:gd name="connsiteY9" fmla="*/ 59243 h 1566071"/>
              <a:gd name="connsiteX10" fmla="*/ 0 w 484246"/>
              <a:gd name="connsiteY10" fmla="*/ 30909 h 1566071"/>
              <a:gd name="connsiteX11" fmla="*/ 0 w 484246"/>
              <a:gd name="connsiteY11" fmla="*/ 18031 h 1566071"/>
              <a:gd name="connsiteX12" fmla="*/ 12879 w 484246"/>
              <a:gd name="connsiteY12" fmla="*/ 5152 h 1566071"/>
              <a:gd name="connsiteX13" fmla="*/ 56667 w 484246"/>
              <a:gd name="connsiteY13" fmla="*/ 0 h 1566071"/>
              <a:gd name="connsiteX14" fmla="*/ 139092 w 484246"/>
              <a:gd name="connsiteY14" fmla="*/ 7727 h 1566071"/>
              <a:gd name="connsiteX15" fmla="*/ 252426 w 484246"/>
              <a:gd name="connsiteY15" fmla="*/ 38637 h 1566071"/>
              <a:gd name="connsiteX16" fmla="*/ 386366 w 484246"/>
              <a:gd name="connsiteY16" fmla="*/ 95304 h 1566071"/>
              <a:gd name="connsiteX17" fmla="*/ 443033 w 484246"/>
              <a:gd name="connsiteY17" fmla="*/ 128789 h 1566071"/>
              <a:gd name="connsiteX18" fmla="*/ 455912 w 484246"/>
              <a:gd name="connsiteY18" fmla="*/ 146819 h 1566071"/>
              <a:gd name="connsiteX19" fmla="*/ 473943 w 484246"/>
              <a:gd name="connsiteY19" fmla="*/ 182880 h 1566071"/>
              <a:gd name="connsiteX20" fmla="*/ 484246 w 484246"/>
              <a:gd name="connsiteY20" fmla="*/ 224093 h 1566071"/>
              <a:gd name="connsiteX21" fmla="*/ 484246 w 484246"/>
              <a:gd name="connsiteY21" fmla="*/ 249850 h 1566071"/>
              <a:gd name="connsiteX22" fmla="*/ 471367 w 484246"/>
              <a:gd name="connsiteY22" fmla="*/ 296214 h 1566071"/>
              <a:gd name="connsiteX23" fmla="*/ 461064 w 484246"/>
              <a:gd name="connsiteY23" fmla="*/ 368336 h 1566071"/>
              <a:gd name="connsiteX24" fmla="*/ 463640 w 484246"/>
              <a:gd name="connsiteY24" fmla="*/ 430155 h 1566071"/>
              <a:gd name="connsiteX25" fmla="*/ 466215 w 484246"/>
              <a:gd name="connsiteY25" fmla="*/ 494549 h 1566071"/>
              <a:gd name="connsiteX26" fmla="*/ 466215 w 484246"/>
              <a:gd name="connsiteY26" fmla="*/ 767581 h 1566071"/>
              <a:gd name="connsiteX27" fmla="*/ 463640 w 484246"/>
              <a:gd name="connsiteY27" fmla="*/ 1481071 h 1566071"/>
              <a:gd name="connsiteX28" fmla="*/ 370912 w 484246"/>
              <a:gd name="connsiteY28" fmla="*/ 1566071 h 1566071"/>
              <a:gd name="connsiteX29" fmla="*/ 265305 w 484246"/>
              <a:gd name="connsiteY29" fmla="*/ 1499101 h 1566071"/>
              <a:gd name="connsiteX30" fmla="*/ 252426 w 484246"/>
              <a:gd name="connsiteY30" fmla="*/ 1192584 h 156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4246" h="1566071">
                <a:moveTo>
                  <a:pt x="252426" y="1192584"/>
                </a:moveTo>
                <a:lnTo>
                  <a:pt x="239547" y="855157"/>
                </a:lnTo>
                <a:lnTo>
                  <a:pt x="221517" y="721217"/>
                </a:lnTo>
                <a:lnTo>
                  <a:pt x="198335" y="352881"/>
                </a:lnTo>
                <a:cubicBezTo>
                  <a:pt x="199193" y="329699"/>
                  <a:pt x="200910" y="283335"/>
                  <a:pt x="200910" y="283335"/>
                </a:cubicBezTo>
                <a:lnTo>
                  <a:pt x="190607" y="229244"/>
                </a:lnTo>
                <a:lnTo>
                  <a:pt x="170001" y="190607"/>
                </a:lnTo>
                <a:lnTo>
                  <a:pt x="141668" y="157122"/>
                </a:lnTo>
                <a:lnTo>
                  <a:pt x="103031" y="121062"/>
                </a:lnTo>
                <a:lnTo>
                  <a:pt x="20606" y="59243"/>
                </a:lnTo>
                <a:lnTo>
                  <a:pt x="0" y="30909"/>
                </a:lnTo>
                <a:lnTo>
                  <a:pt x="0" y="18031"/>
                </a:lnTo>
                <a:lnTo>
                  <a:pt x="12879" y="5152"/>
                </a:lnTo>
                <a:lnTo>
                  <a:pt x="56667" y="0"/>
                </a:lnTo>
                <a:lnTo>
                  <a:pt x="139092" y="7727"/>
                </a:lnTo>
                <a:lnTo>
                  <a:pt x="252426" y="38637"/>
                </a:lnTo>
                <a:lnTo>
                  <a:pt x="386366" y="95304"/>
                </a:lnTo>
                <a:lnTo>
                  <a:pt x="443033" y="128789"/>
                </a:lnTo>
                <a:lnTo>
                  <a:pt x="455912" y="146819"/>
                </a:lnTo>
                <a:lnTo>
                  <a:pt x="473943" y="182880"/>
                </a:lnTo>
                <a:lnTo>
                  <a:pt x="484246" y="224093"/>
                </a:lnTo>
                <a:lnTo>
                  <a:pt x="484246" y="249850"/>
                </a:lnTo>
                <a:lnTo>
                  <a:pt x="471367" y="296214"/>
                </a:lnTo>
                <a:lnTo>
                  <a:pt x="461064" y="368336"/>
                </a:lnTo>
                <a:lnTo>
                  <a:pt x="463640" y="430155"/>
                </a:lnTo>
                <a:cubicBezTo>
                  <a:pt x="464498" y="451620"/>
                  <a:pt x="465357" y="473084"/>
                  <a:pt x="466215" y="494549"/>
                </a:cubicBezTo>
                <a:lnTo>
                  <a:pt x="466215" y="767581"/>
                </a:lnTo>
                <a:cubicBezTo>
                  <a:pt x="465357" y="1005411"/>
                  <a:pt x="464498" y="1243241"/>
                  <a:pt x="463640" y="1481071"/>
                </a:cubicBezTo>
                <a:lnTo>
                  <a:pt x="370912" y="1566071"/>
                </a:lnTo>
                <a:lnTo>
                  <a:pt x="265305" y="1499101"/>
                </a:lnTo>
                <a:lnTo>
                  <a:pt x="252426" y="11925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F2B13CA-8073-4C84-BF11-5F0FCC9B7972}"/>
              </a:ext>
            </a:extLst>
          </p:cNvPr>
          <p:cNvSpPr/>
          <p:nvPr/>
        </p:nvSpPr>
        <p:spPr>
          <a:xfrm>
            <a:off x="6397626" y="1308100"/>
            <a:ext cx="512763" cy="1657350"/>
          </a:xfrm>
          <a:custGeom>
            <a:avLst/>
            <a:gdLst>
              <a:gd name="connsiteX0" fmla="*/ 170001 w 512579"/>
              <a:gd name="connsiteY0" fmla="*/ 525458 h 1656223"/>
              <a:gd name="connsiteX1" fmla="*/ 180305 w 512579"/>
              <a:gd name="connsiteY1" fmla="*/ 316820 h 1656223"/>
              <a:gd name="connsiteX2" fmla="*/ 177729 w 512579"/>
              <a:gd name="connsiteY2" fmla="*/ 267880 h 1656223"/>
              <a:gd name="connsiteX3" fmla="*/ 164850 w 512579"/>
              <a:gd name="connsiteY3" fmla="*/ 211213 h 1656223"/>
              <a:gd name="connsiteX4" fmla="*/ 144244 w 512579"/>
              <a:gd name="connsiteY4" fmla="*/ 167425 h 1656223"/>
              <a:gd name="connsiteX5" fmla="*/ 105607 w 512579"/>
              <a:gd name="connsiteY5" fmla="*/ 121061 h 1656223"/>
              <a:gd name="connsiteX6" fmla="*/ 48940 w 512579"/>
              <a:gd name="connsiteY6" fmla="*/ 79849 h 1656223"/>
              <a:gd name="connsiteX7" fmla="*/ 15455 w 512579"/>
              <a:gd name="connsiteY7" fmla="*/ 59242 h 1656223"/>
              <a:gd name="connsiteX8" fmla="*/ 0 w 512579"/>
              <a:gd name="connsiteY8" fmla="*/ 36060 h 1656223"/>
              <a:gd name="connsiteX9" fmla="*/ 0 w 512579"/>
              <a:gd name="connsiteY9" fmla="*/ 18030 h 1656223"/>
              <a:gd name="connsiteX10" fmla="*/ 12879 w 512579"/>
              <a:gd name="connsiteY10" fmla="*/ 5151 h 1656223"/>
              <a:gd name="connsiteX11" fmla="*/ 41213 w 512579"/>
              <a:gd name="connsiteY11" fmla="*/ 0 h 1656223"/>
              <a:gd name="connsiteX12" fmla="*/ 105607 w 512579"/>
              <a:gd name="connsiteY12" fmla="*/ 15454 h 1656223"/>
              <a:gd name="connsiteX13" fmla="*/ 278184 w 512579"/>
              <a:gd name="connsiteY13" fmla="*/ 77273 h 1656223"/>
              <a:gd name="connsiteX14" fmla="*/ 340003 w 512579"/>
              <a:gd name="connsiteY14" fmla="*/ 105606 h 1656223"/>
              <a:gd name="connsiteX15" fmla="*/ 450761 w 512579"/>
              <a:gd name="connsiteY15" fmla="*/ 177728 h 1656223"/>
              <a:gd name="connsiteX16" fmla="*/ 484246 w 512579"/>
              <a:gd name="connsiteY16" fmla="*/ 208637 h 1656223"/>
              <a:gd name="connsiteX17" fmla="*/ 494549 w 512579"/>
              <a:gd name="connsiteY17" fmla="*/ 221516 h 1656223"/>
              <a:gd name="connsiteX18" fmla="*/ 504852 w 512579"/>
              <a:gd name="connsiteY18" fmla="*/ 247274 h 1656223"/>
              <a:gd name="connsiteX19" fmla="*/ 512579 w 512579"/>
              <a:gd name="connsiteY19" fmla="*/ 285911 h 1656223"/>
              <a:gd name="connsiteX20" fmla="*/ 504852 w 512579"/>
              <a:gd name="connsiteY20" fmla="*/ 316820 h 1656223"/>
              <a:gd name="connsiteX21" fmla="*/ 481670 w 512579"/>
              <a:gd name="connsiteY21" fmla="*/ 363184 h 1656223"/>
              <a:gd name="connsiteX22" fmla="*/ 453337 w 512579"/>
              <a:gd name="connsiteY22" fmla="*/ 401820 h 1656223"/>
              <a:gd name="connsiteX23" fmla="*/ 399245 w 512579"/>
              <a:gd name="connsiteY23" fmla="*/ 826823 h 1656223"/>
              <a:gd name="connsiteX24" fmla="*/ 383791 w 512579"/>
              <a:gd name="connsiteY24" fmla="*/ 929854 h 1656223"/>
              <a:gd name="connsiteX25" fmla="*/ 340003 w 512579"/>
              <a:gd name="connsiteY25" fmla="*/ 1555767 h 1656223"/>
              <a:gd name="connsiteX26" fmla="*/ 234396 w 512579"/>
              <a:gd name="connsiteY26" fmla="*/ 1656223 h 1656223"/>
              <a:gd name="connsiteX27" fmla="*/ 118486 w 512579"/>
              <a:gd name="connsiteY27" fmla="*/ 1589252 h 1656223"/>
              <a:gd name="connsiteX28" fmla="*/ 139092 w 512579"/>
              <a:gd name="connsiteY28" fmla="*/ 950460 h 1656223"/>
              <a:gd name="connsiteX29" fmla="*/ 159698 w 512579"/>
              <a:gd name="connsiteY29" fmla="*/ 790762 h 1656223"/>
              <a:gd name="connsiteX30" fmla="*/ 170001 w 512579"/>
              <a:gd name="connsiteY30" fmla="*/ 525458 h 165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2579" h="1656223">
                <a:moveTo>
                  <a:pt x="170001" y="525458"/>
                </a:moveTo>
                <a:lnTo>
                  <a:pt x="180305" y="316820"/>
                </a:lnTo>
                <a:lnTo>
                  <a:pt x="177729" y="267880"/>
                </a:lnTo>
                <a:lnTo>
                  <a:pt x="164850" y="211213"/>
                </a:lnTo>
                <a:lnTo>
                  <a:pt x="144244" y="167425"/>
                </a:lnTo>
                <a:lnTo>
                  <a:pt x="105607" y="121061"/>
                </a:lnTo>
                <a:lnTo>
                  <a:pt x="48940" y="79849"/>
                </a:lnTo>
                <a:lnTo>
                  <a:pt x="15455" y="59242"/>
                </a:lnTo>
                <a:lnTo>
                  <a:pt x="0" y="36060"/>
                </a:lnTo>
                <a:lnTo>
                  <a:pt x="0" y="18030"/>
                </a:lnTo>
                <a:lnTo>
                  <a:pt x="12879" y="5151"/>
                </a:lnTo>
                <a:lnTo>
                  <a:pt x="41213" y="0"/>
                </a:lnTo>
                <a:lnTo>
                  <a:pt x="105607" y="15454"/>
                </a:lnTo>
                <a:lnTo>
                  <a:pt x="278184" y="77273"/>
                </a:lnTo>
                <a:lnTo>
                  <a:pt x="340003" y="105606"/>
                </a:lnTo>
                <a:lnTo>
                  <a:pt x="450761" y="177728"/>
                </a:lnTo>
                <a:lnTo>
                  <a:pt x="484246" y="208637"/>
                </a:lnTo>
                <a:lnTo>
                  <a:pt x="494549" y="221516"/>
                </a:lnTo>
                <a:lnTo>
                  <a:pt x="504852" y="247274"/>
                </a:lnTo>
                <a:lnTo>
                  <a:pt x="512579" y="285911"/>
                </a:lnTo>
                <a:lnTo>
                  <a:pt x="504852" y="316820"/>
                </a:lnTo>
                <a:lnTo>
                  <a:pt x="481670" y="363184"/>
                </a:lnTo>
                <a:lnTo>
                  <a:pt x="453337" y="401820"/>
                </a:lnTo>
                <a:lnTo>
                  <a:pt x="399245" y="826823"/>
                </a:lnTo>
                <a:lnTo>
                  <a:pt x="383791" y="929854"/>
                </a:lnTo>
                <a:lnTo>
                  <a:pt x="340003" y="1555767"/>
                </a:lnTo>
                <a:lnTo>
                  <a:pt x="234396" y="1656223"/>
                </a:lnTo>
                <a:lnTo>
                  <a:pt x="118486" y="1589252"/>
                </a:lnTo>
                <a:lnTo>
                  <a:pt x="139092" y="950460"/>
                </a:lnTo>
                <a:lnTo>
                  <a:pt x="159698" y="790762"/>
                </a:lnTo>
                <a:lnTo>
                  <a:pt x="170001" y="52545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0F1C8A6-E5E8-4259-838D-38DDB053A62D}"/>
              </a:ext>
            </a:extLst>
          </p:cNvPr>
          <p:cNvSpPr/>
          <p:nvPr/>
        </p:nvSpPr>
        <p:spPr>
          <a:xfrm>
            <a:off x="3706813" y="2716213"/>
            <a:ext cx="4672012" cy="715962"/>
          </a:xfrm>
          <a:custGeom>
            <a:avLst/>
            <a:gdLst>
              <a:gd name="connsiteX0" fmla="*/ 2057400 w 4671060"/>
              <a:gd name="connsiteY0" fmla="*/ 236220 h 716280"/>
              <a:gd name="connsiteX1" fmla="*/ 1927860 w 4671060"/>
              <a:gd name="connsiteY1" fmla="*/ 251460 h 716280"/>
              <a:gd name="connsiteX2" fmla="*/ 1699260 w 4671060"/>
              <a:gd name="connsiteY2" fmla="*/ 274320 h 716280"/>
              <a:gd name="connsiteX3" fmla="*/ 1299210 w 4671060"/>
              <a:gd name="connsiteY3" fmla="*/ 327660 h 716280"/>
              <a:gd name="connsiteX4" fmla="*/ 899160 w 4671060"/>
              <a:gd name="connsiteY4" fmla="*/ 377190 h 716280"/>
              <a:gd name="connsiteX5" fmla="*/ 643890 w 4671060"/>
              <a:gd name="connsiteY5" fmla="*/ 411480 h 716280"/>
              <a:gd name="connsiteX6" fmla="*/ 495300 w 4671060"/>
              <a:gd name="connsiteY6" fmla="*/ 426720 h 716280"/>
              <a:gd name="connsiteX7" fmla="*/ 308610 w 4671060"/>
              <a:gd name="connsiteY7" fmla="*/ 426720 h 716280"/>
              <a:gd name="connsiteX8" fmla="*/ 163830 w 4671060"/>
              <a:gd name="connsiteY8" fmla="*/ 415290 h 716280"/>
              <a:gd name="connsiteX9" fmla="*/ 83820 w 4671060"/>
              <a:gd name="connsiteY9" fmla="*/ 396240 h 716280"/>
              <a:gd name="connsiteX10" fmla="*/ 45720 w 4671060"/>
              <a:gd name="connsiteY10" fmla="*/ 377190 h 716280"/>
              <a:gd name="connsiteX11" fmla="*/ 15240 w 4671060"/>
              <a:gd name="connsiteY11" fmla="*/ 369570 h 716280"/>
              <a:gd name="connsiteX12" fmla="*/ 0 w 4671060"/>
              <a:gd name="connsiteY12" fmla="*/ 377190 h 716280"/>
              <a:gd name="connsiteX13" fmla="*/ 7620 w 4671060"/>
              <a:gd name="connsiteY13" fmla="*/ 403860 h 716280"/>
              <a:gd name="connsiteX14" fmla="*/ 45720 w 4671060"/>
              <a:gd name="connsiteY14" fmla="*/ 449580 h 716280"/>
              <a:gd name="connsiteX15" fmla="*/ 133350 w 4671060"/>
              <a:gd name="connsiteY15" fmla="*/ 529590 h 716280"/>
              <a:gd name="connsiteX16" fmla="*/ 228600 w 4671060"/>
              <a:gd name="connsiteY16" fmla="*/ 617220 h 716280"/>
              <a:gd name="connsiteX17" fmla="*/ 293370 w 4671060"/>
              <a:gd name="connsiteY17" fmla="*/ 670560 h 716280"/>
              <a:gd name="connsiteX18" fmla="*/ 312420 w 4671060"/>
              <a:gd name="connsiteY18" fmla="*/ 685800 h 716280"/>
              <a:gd name="connsiteX19" fmla="*/ 361950 w 4671060"/>
              <a:gd name="connsiteY19" fmla="*/ 708660 h 716280"/>
              <a:gd name="connsiteX20" fmla="*/ 407670 w 4671060"/>
              <a:gd name="connsiteY20" fmla="*/ 716280 h 716280"/>
              <a:gd name="connsiteX21" fmla="*/ 468630 w 4671060"/>
              <a:gd name="connsiteY21" fmla="*/ 697230 h 716280"/>
              <a:gd name="connsiteX22" fmla="*/ 541020 w 4671060"/>
              <a:gd name="connsiteY22" fmla="*/ 670560 h 716280"/>
              <a:gd name="connsiteX23" fmla="*/ 651510 w 4671060"/>
              <a:gd name="connsiteY23" fmla="*/ 647700 h 716280"/>
              <a:gd name="connsiteX24" fmla="*/ 819150 w 4671060"/>
              <a:gd name="connsiteY24" fmla="*/ 601980 h 716280"/>
              <a:gd name="connsiteX25" fmla="*/ 1070610 w 4671060"/>
              <a:gd name="connsiteY25" fmla="*/ 552450 h 716280"/>
              <a:gd name="connsiteX26" fmla="*/ 1405890 w 4671060"/>
              <a:gd name="connsiteY26" fmla="*/ 499110 h 716280"/>
              <a:gd name="connsiteX27" fmla="*/ 1729740 w 4671060"/>
              <a:gd name="connsiteY27" fmla="*/ 457200 h 716280"/>
              <a:gd name="connsiteX28" fmla="*/ 2141220 w 4671060"/>
              <a:gd name="connsiteY28" fmla="*/ 415290 h 716280"/>
              <a:gd name="connsiteX29" fmla="*/ 2293620 w 4671060"/>
              <a:gd name="connsiteY29" fmla="*/ 396240 h 716280"/>
              <a:gd name="connsiteX30" fmla="*/ 2499360 w 4671060"/>
              <a:gd name="connsiteY30" fmla="*/ 354330 h 716280"/>
              <a:gd name="connsiteX31" fmla="*/ 2857500 w 4671060"/>
              <a:gd name="connsiteY31" fmla="*/ 335280 h 716280"/>
              <a:gd name="connsiteX32" fmla="*/ 3337560 w 4671060"/>
              <a:gd name="connsiteY32" fmla="*/ 308610 h 716280"/>
              <a:gd name="connsiteX33" fmla="*/ 3672840 w 4671060"/>
              <a:gd name="connsiteY33" fmla="*/ 300990 h 716280"/>
              <a:gd name="connsiteX34" fmla="*/ 4065270 w 4671060"/>
              <a:gd name="connsiteY34" fmla="*/ 300990 h 716280"/>
              <a:gd name="connsiteX35" fmla="*/ 4373880 w 4671060"/>
              <a:gd name="connsiteY35" fmla="*/ 304800 h 716280"/>
              <a:gd name="connsiteX36" fmla="*/ 4526280 w 4671060"/>
              <a:gd name="connsiteY36" fmla="*/ 316230 h 716280"/>
              <a:gd name="connsiteX37" fmla="*/ 4606290 w 4671060"/>
              <a:gd name="connsiteY37" fmla="*/ 308610 h 716280"/>
              <a:gd name="connsiteX38" fmla="*/ 4644390 w 4671060"/>
              <a:gd name="connsiteY38" fmla="*/ 289560 h 716280"/>
              <a:gd name="connsiteX39" fmla="*/ 4663440 w 4671060"/>
              <a:gd name="connsiteY39" fmla="*/ 270510 h 716280"/>
              <a:gd name="connsiteX40" fmla="*/ 4671060 w 4671060"/>
              <a:gd name="connsiteY40" fmla="*/ 247650 h 716280"/>
              <a:gd name="connsiteX41" fmla="*/ 4671060 w 4671060"/>
              <a:gd name="connsiteY41" fmla="*/ 217170 h 716280"/>
              <a:gd name="connsiteX42" fmla="*/ 4652010 w 4671060"/>
              <a:gd name="connsiteY42" fmla="*/ 167640 h 716280"/>
              <a:gd name="connsiteX43" fmla="*/ 4613910 w 4671060"/>
              <a:gd name="connsiteY43" fmla="*/ 137160 h 716280"/>
              <a:gd name="connsiteX44" fmla="*/ 4537710 w 4671060"/>
              <a:gd name="connsiteY44" fmla="*/ 99060 h 716280"/>
              <a:gd name="connsiteX45" fmla="*/ 4450080 w 4671060"/>
              <a:gd name="connsiteY45" fmla="*/ 53340 h 716280"/>
              <a:gd name="connsiteX46" fmla="*/ 4328160 w 4671060"/>
              <a:gd name="connsiteY46" fmla="*/ 22860 h 716280"/>
              <a:gd name="connsiteX47" fmla="*/ 4232910 w 4671060"/>
              <a:gd name="connsiteY47" fmla="*/ 7620 h 716280"/>
              <a:gd name="connsiteX48" fmla="*/ 4171950 w 4671060"/>
              <a:gd name="connsiteY48" fmla="*/ 0 h 716280"/>
              <a:gd name="connsiteX49" fmla="*/ 4118610 w 4671060"/>
              <a:gd name="connsiteY49" fmla="*/ 22860 h 716280"/>
              <a:gd name="connsiteX50" fmla="*/ 4038600 w 4671060"/>
              <a:gd name="connsiteY50" fmla="*/ 68580 h 716280"/>
              <a:gd name="connsiteX51" fmla="*/ 3844290 w 4671060"/>
              <a:gd name="connsiteY51" fmla="*/ 83820 h 716280"/>
              <a:gd name="connsiteX52" fmla="*/ 3036570 w 4671060"/>
              <a:gd name="connsiteY52" fmla="*/ 133350 h 716280"/>
              <a:gd name="connsiteX53" fmla="*/ 2724150 w 4671060"/>
              <a:gd name="connsiteY53" fmla="*/ 167640 h 716280"/>
              <a:gd name="connsiteX54" fmla="*/ 2236470 w 4671060"/>
              <a:gd name="connsiteY54" fmla="*/ 213360 h 716280"/>
              <a:gd name="connsiteX55" fmla="*/ 2057400 w 4671060"/>
              <a:gd name="connsiteY55" fmla="*/ 23622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671060" h="716280">
                <a:moveTo>
                  <a:pt x="2057400" y="236220"/>
                </a:moveTo>
                <a:lnTo>
                  <a:pt x="1927860" y="251460"/>
                </a:lnTo>
                <a:lnTo>
                  <a:pt x="1699260" y="274320"/>
                </a:lnTo>
                <a:lnTo>
                  <a:pt x="1299210" y="327660"/>
                </a:lnTo>
                <a:lnTo>
                  <a:pt x="899160" y="377190"/>
                </a:lnTo>
                <a:lnTo>
                  <a:pt x="643890" y="411480"/>
                </a:lnTo>
                <a:lnTo>
                  <a:pt x="495300" y="426720"/>
                </a:lnTo>
                <a:lnTo>
                  <a:pt x="308610" y="426720"/>
                </a:lnTo>
                <a:lnTo>
                  <a:pt x="163830" y="415290"/>
                </a:lnTo>
                <a:lnTo>
                  <a:pt x="83820" y="396240"/>
                </a:lnTo>
                <a:lnTo>
                  <a:pt x="45720" y="377190"/>
                </a:lnTo>
                <a:lnTo>
                  <a:pt x="15240" y="369570"/>
                </a:lnTo>
                <a:lnTo>
                  <a:pt x="0" y="377190"/>
                </a:lnTo>
                <a:lnTo>
                  <a:pt x="7620" y="403860"/>
                </a:lnTo>
                <a:lnTo>
                  <a:pt x="45720" y="449580"/>
                </a:lnTo>
                <a:lnTo>
                  <a:pt x="133350" y="529590"/>
                </a:lnTo>
                <a:lnTo>
                  <a:pt x="228600" y="617220"/>
                </a:lnTo>
                <a:lnTo>
                  <a:pt x="293370" y="670560"/>
                </a:lnTo>
                <a:lnTo>
                  <a:pt x="312420" y="685800"/>
                </a:lnTo>
                <a:lnTo>
                  <a:pt x="361950" y="708660"/>
                </a:lnTo>
                <a:lnTo>
                  <a:pt x="407670" y="716280"/>
                </a:lnTo>
                <a:lnTo>
                  <a:pt x="468630" y="697230"/>
                </a:lnTo>
                <a:lnTo>
                  <a:pt x="541020" y="670560"/>
                </a:lnTo>
                <a:lnTo>
                  <a:pt x="651510" y="647700"/>
                </a:lnTo>
                <a:lnTo>
                  <a:pt x="819150" y="601980"/>
                </a:lnTo>
                <a:lnTo>
                  <a:pt x="1070610" y="552450"/>
                </a:lnTo>
                <a:lnTo>
                  <a:pt x="1405890" y="499110"/>
                </a:lnTo>
                <a:lnTo>
                  <a:pt x="1729740" y="457200"/>
                </a:lnTo>
                <a:lnTo>
                  <a:pt x="2141220" y="415290"/>
                </a:lnTo>
                <a:lnTo>
                  <a:pt x="2293620" y="396240"/>
                </a:lnTo>
                <a:lnTo>
                  <a:pt x="2499360" y="354330"/>
                </a:lnTo>
                <a:lnTo>
                  <a:pt x="2857500" y="335280"/>
                </a:lnTo>
                <a:lnTo>
                  <a:pt x="3337560" y="308610"/>
                </a:lnTo>
                <a:lnTo>
                  <a:pt x="3672840" y="300990"/>
                </a:lnTo>
                <a:lnTo>
                  <a:pt x="4065270" y="300990"/>
                </a:lnTo>
                <a:lnTo>
                  <a:pt x="4373880" y="304800"/>
                </a:lnTo>
                <a:lnTo>
                  <a:pt x="4526280" y="316230"/>
                </a:lnTo>
                <a:lnTo>
                  <a:pt x="4606290" y="308610"/>
                </a:lnTo>
                <a:lnTo>
                  <a:pt x="4644390" y="289560"/>
                </a:lnTo>
                <a:lnTo>
                  <a:pt x="4663440" y="270510"/>
                </a:lnTo>
                <a:lnTo>
                  <a:pt x="4671060" y="247650"/>
                </a:lnTo>
                <a:lnTo>
                  <a:pt x="4671060" y="217170"/>
                </a:lnTo>
                <a:lnTo>
                  <a:pt x="4652010" y="167640"/>
                </a:lnTo>
                <a:lnTo>
                  <a:pt x="4613910" y="137160"/>
                </a:lnTo>
                <a:lnTo>
                  <a:pt x="4537710" y="99060"/>
                </a:lnTo>
                <a:lnTo>
                  <a:pt x="4450080" y="53340"/>
                </a:lnTo>
                <a:lnTo>
                  <a:pt x="4328160" y="22860"/>
                </a:lnTo>
                <a:lnTo>
                  <a:pt x="4232910" y="7620"/>
                </a:lnTo>
                <a:lnTo>
                  <a:pt x="4171950" y="0"/>
                </a:lnTo>
                <a:lnTo>
                  <a:pt x="4118610" y="22860"/>
                </a:lnTo>
                <a:lnTo>
                  <a:pt x="4038600" y="68580"/>
                </a:lnTo>
                <a:lnTo>
                  <a:pt x="3844290" y="83820"/>
                </a:lnTo>
                <a:lnTo>
                  <a:pt x="3036570" y="133350"/>
                </a:lnTo>
                <a:lnTo>
                  <a:pt x="2724150" y="167640"/>
                </a:lnTo>
                <a:lnTo>
                  <a:pt x="2236470" y="213360"/>
                </a:lnTo>
                <a:lnTo>
                  <a:pt x="2057400" y="2362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DFA7B49-FA17-4ADA-87C9-6CD95F64F39A}"/>
              </a:ext>
            </a:extLst>
          </p:cNvPr>
          <p:cNvSpPr/>
          <p:nvPr/>
        </p:nvSpPr>
        <p:spPr>
          <a:xfrm>
            <a:off x="4970464" y="3478214"/>
            <a:ext cx="2670175" cy="1512887"/>
          </a:xfrm>
          <a:custGeom>
            <a:avLst/>
            <a:gdLst>
              <a:gd name="connsiteX0" fmla="*/ 954881 w 2671762"/>
              <a:gd name="connsiteY0" fmla="*/ 185738 h 1512094"/>
              <a:gd name="connsiteX1" fmla="*/ 423862 w 2671762"/>
              <a:gd name="connsiteY1" fmla="*/ 235744 h 1512094"/>
              <a:gd name="connsiteX2" fmla="*/ 164306 w 2671762"/>
              <a:gd name="connsiteY2" fmla="*/ 264319 h 1512094"/>
              <a:gd name="connsiteX3" fmla="*/ 80962 w 2671762"/>
              <a:gd name="connsiteY3" fmla="*/ 273844 h 1512094"/>
              <a:gd name="connsiteX4" fmla="*/ 0 w 2671762"/>
              <a:gd name="connsiteY4" fmla="*/ 335757 h 1512094"/>
              <a:gd name="connsiteX5" fmla="*/ 180975 w 2671762"/>
              <a:gd name="connsiteY5" fmla="*/ 421482 h 1512094"/>
              <a:gd name="connsiteX6" fmla="*/ 450056 w 2671762"/>
              <a:gd name="connsiteY6" fmla="*/ 395288 h 1512094"/>
              <a:gd name="connsiteX7" fmla="*/ 776287 w 2671762"/>
              <a:gd name="connsiteY7" fmla="*/ 361950 h 1512094"/>
              <a:gd name="connsiteX8" fmla="*/ 1119187 w 2671762"/>
              <a:gd name="connsiteY8" fmla="*/ 330994 h 1512094"/>
              <a:gd name="connsiteX9" fmla="*/ 1323975 w 2671762"/>
              <a:gd name="connsiteY9" fmla="*/ 314325 h 1512094"/>
              <a:gd name="connsiteX10" fmla="*/ 1535906 w 2671762"/>
              <a:gd name="connsiteY10" fmla="*/ 285750 h 1512094"/>
              <a:gd name="connsiteX11" fmla="*/ 1919287 w 2671762"/>
              <a:gd name="connsiteY11" fmla="*/ 233363 h 1512094"/>
              <a:gd name="connsiteX12" fmla="*/ 2155031 w 2671762"/>
              <a:gd name="connsiteY12" fmla="*/ 200025 h 1512094"/>
              <a:gd name="connsiteX13" fmla="*/ 2214562 w 2671762"/>
              <a:gd name="connsiteY13" fmla="*/ 200025 h 1512094"/>
              <a:gd name="connsiteX14" fmla="*/ 2250281 w 2671762"/>
              <a:gd name="connsiteY14" fmla="*/ 204788 h 1512094"/>
              <a:gd name="connsiteX15" fmla="*/ 2269331 w 2671762"/>
              <a:gd name="connsiteY15" fmla="*/ 214313 h 1512094"/>
              <a:gd name="connsiteX16" fmla="*/ 2283619 w 2671762"/>
              <a:gd name="connsiteY16" fmla="*/ 228600 h 1512094"/>
              <a:gd name="connsiteX17" fmla="*/ 2290762 w 2671762"/>
              <a:gd name="connsiteY17" fmla="*/ 242888 h 1512094"/>
              <a:gd name="connsiteX18" fmla="*/ 2297906 w 2671762"/>
              <a:gd name="connsiteY18" fmla="*/ 264319 h 1512094"/>
              <a:gd name="connsiteX19" fmla="*/ 2297906 w 2671762"/>
              <a:gd name="connsiteY19" fmla="*/ 295275 h 1512094"/>
              <a:gd name="connsiteX20" fmla="*/ 2231231 w 2671762"/>
              <a:gd name="connsiteY20" fmla="*/ 681038 h 1512094"/>
              <a:gd name="connsiteX21" fmla="*/ 2195512 w 2671762"/>
              <a:gd name="connsiteY21" fmla="*/ 790575 h 1512094"/>
              <a:gd name="connsiteX22" fmla="*/ 2121694 w 2671762"/>
              <a:gd name="connsiteY22" fmla="*/ 1266825 h 1512094"/>
              <a:gd name="connsiteX23" fmla="*/ 2057400 w 2671762"/>
              <a:gd name="connsiteY23" fmla="*/ 1421607 h 1512094"/>
              <a:gd name="connsiteX24" fmla="*/ 2109787 w 2671762"/>
              <a:gd name="connsiteY24" fmla="*/ 1469232 h 1512094"/>
              <a:gd name="connsiteX25" fmla="*/ 2152650 w 2671762"/>
              <a:gd name="connsiteY25" fmla="*/ 1493044 h 1512094"/>
              <a:gd name="connsiteX26" fmla="*/ 2185987 w 2671762"/>
              <a:gd name="connsiteY26" fmla="*/ 1507332 h 1512094"/>
              <a:gd name="connsiteX27" fmla="*/ 2212181 w 2671762"/>
              <a:gd name="connsiteY27" fmla="*/ 1512094 h 1512094"/>
              <a:gd name="connsiteX28" fmla="*/ 2240756 w 2671762"/>
              <a:gd name="connsiteY28" fmla="*/ 1497807 h 1512094"/>
              <a:gd name="connsiteX29" fmla="*/ 2274094 w 2671762"/>
              <a:gd name="connsiteY29" fmla="*/ 1469232 h 1512094"/>
              <a:gd name="connsiteX30" fmla="*/ 2286000 w 2671762"/>
              <a:gd name="connsiteY30" fmla="*/ 1445419 h 1512094"/>
              <a:gd name="connsiteX31" fmla="*/ 2343150 w 2671762"/>
              <a:gd name="connsiteY31" fmla="*/ 1197769 h 1512094"/>
              <a:gd name="connsiteX32" fmla="*/ 2440781 w 2671762"/>
              <a:gd name="connsiteY32" fmla="*/ 835819 h 1512094"/>
              <a:gd name="connsiteX33" fmla="*/ 2547937 w 2671762"/>
              <a:gd name="connsiteY33" fmla="*/ 433388 h 1512094"/>
              <a:gd name="connsiteX34" fmla="*/ 2571750 w 2671762"/>
              <a:gd name="connsiteY34" fmla="*/ 354807 h 1512094"/>
              <a:gd name="connsiteX35" fmla="*/ 2588419 w 2671762"/>
              <a:gd name="connsiteY35" fmla="*/ 340519 h 1512094"/>
              <a:gd name="connsiteX36" fmla="*/ 2626519 w 2671762"/>
              <a:gd name="connsiteY36" fmla="*/ 314325 h 1512094"/>
              <a:gd name="connsiteX37" fmla="*/ 2645569 w 2671762"/>
              <a:gd name="connsiteY37" fmla="*/ 295275 h 1512094"/>
              <a:gd name="connsiteX38" fmla="*/ 2662237 w 2671762"/>
              <a:gd name="connsiteY38" fmla="*/ 271463 h 1512094"/>
              <a:gd name="connsiteX39" fmla="*/ 2669381 w 2671762"/>
              <a:gd name="connsiteY39" fmla="*/ 242888 h 1512094"/>
              <a:gd name="connsiteX40" fmla="*/ 2671762 w 2671762"/>
              <a:gd name="connsiteY40" fmla="*/ 216694 h 1512094"/>
              <a:gd name="connsiteX41" fmla="*/ 2664619 w 2671762"/>
              <a:gd name="connsiteY41" fmla="*/ 190500 h 1512094"/>
              <a:gd name="connsiteX42" fmla="*/ 2643187 w 2671762"/>
              <a:gd name="connsiteY42" fmla="*/ 169069 h 1512094"/>
              <a:gd name="connsiteX43" fmla="*/ 2557462 w 2671762"/>
              <a:gd name="connsiteY43" fmla="*/ 121444 h 1512094"/>
              <a:gd name="connsiteX44" fmla="*/ 2400300 w 2671762"/>
              <a:gd name="connsiteY44" fmla="*/ 45244 h 1512094"/>
              <a:gd name="connsiteX45" fmla="*/ 2297906 w 2671762"/>
              <a:gd name="connsiteY45" fmla="*/ 0 h 1512094"/>
              <a:gd name="connsiteX46" fmla="*/ 2278856 w 2671762"/>
              <a:gd name="connsiteY46" fmla="*/ 0 h 1512094"/>
              <a:gd name="connsiteX47" fmla="*/ 2195512 w 2671762"/>
              <a:gd name="connsiteY47" fmla="*/ 40482 h 1512094"/>
              <a:gd name="connsiteX48" fmla="*/ 2043112 w 2671762"/>
              <a:gd name="connsiteY48" fmla="*/ 57150 h 1512094"/>
              <a:gd name="connsiteX49" fmla="*/ 1393031 w 2671762"/>
              <a:gd name="connsiteY49" fmla="*/ 126207 h 1512094"/>
              <a:gd name="connsiteX50" fmla="*/ 1062037 w 2671762"/>
              <a:gd name="connsiteY50" fmla="*/ 173832 h 1512094"/>
              <a:gd name="connsiteX51" fmla="*/ 954881 w 2671762"/>
              <a:gd name="connsiteY51" fmla="*/ 185738 h 15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71762" h="1512094">
                <a:moveTo>
                  <a:pt x="954881" y="185738"/>
                </a:moveTo>
                <a:lnTo>
                  <a:pt x="423862" y="235744"/>
                </a:lnTo>
                <a:lnTo>
                  <a:pt x="164306" y="264319"/>
                </a:lnTo>
                <a:lnTo>
                  <a:pt x="80962" y="273844"/>
                </a:lnTo>
                <a:lnTo>
                  <a:pt x="0" y="335757"/>
                </a:lnTo>
                <a:lnTo>
                  <a:pt x="180975" y="421482"/>
                </a:lnTo>
                <a:lnTo>
                  <a:pt x="450056" y="395288"/>
                </a:lnTo>
                <a:lnTo>
                  <a:pt x="776287" y="361950"/>
                </a:lnTo>
                <a:lnTo>
                  <a:pt x="1119187" y="330994"/>
                </a:lnTo>
                <a:lnTo>
                  <a:pt x="1323975" y="314325"/>
                </a:lnTo>
                <a:lnTo>
                  <a:pt x="1535906" y="285750"/>
                </a:lnTo>
                <a:lnTo>
                  <a:pt x="1919287" y="233363"/>
                </a:lnTo>
                <a:lnTo>
                  <a:pt x="2155031" y="200025"/>
                </a:lnTo>
                <a:lnTo>
                  <a:pt x="2214562" y="200025"/>
                </a:lnTo>
                <a:lnTo>
                  <a:pt x="2250281" y="204788"/>
                </a:lnTo>
                <a:lnTo>
                  <a:pt x="2269331" y="214313"/>
                </a:lnTo>
                <a:lnTo>
                  <a:pt x="2283619" y="228600"/>
                </a:lnTo>
                <a:lnTo>
                  <a:pt x="2290762" y="242888"/>
                </a:lnTo>
                <a:lnTo>
                  <a:pt x="2297906" y="264319"/>
                </a:lnTo>
                <a:lnTo>
                  <a:pt x="2297906" y="295275"/>
                </a:lnTo>
                <a:lnTo>
                  <a:pt x="2231231" y="681038"/>
                </a:lnTo>
                <a:lnTo>
                  <a:pt x="2195512" y="790575"/>
                </a:lnTo>
                <a:lnTo>
                  <a:pt x="2121694" y="1266825"/>
                </a:lnTo>
                <a:lnTo>
                  <a:pt x="2057400" y="1421607"/>
                </a:lnTo>
                <a:lnTo>
                  <a:pt x="2109787" y="1469232"/>
                </a:lnTo>
                <a:lnTo>
                  <a:pt x="2152650" y="1493044"/>
                </a:lnTo>
                <a:lnTo>
                  <a:pt x="2185987" y="1507332"/>
                </a:lnTo>
                <a:lnTo>
                  <a:pt x="2212181" y="1512094"/>
                </a:lnTo>
                <a:lnTo>
                  <a:pt x="2240756" y="1497807"/>
                </a:lnTo>
                <a:lnTo>
                  <a:pt x="2274094" y="1469232"/>
                </a:lnTo>
                <a:lnTo>
                  <a:pt x="2286000" y="1445419"/>
                </a:lnTo>
                <a:lnTo>
                  <a:pt x="2343150" y="1197769"/>
                </a:lnTo>
                <a:lnTo>
                  <a:pt x="2440781" y="835819"/>
                </a:lnTo>
                <a:lnTo>
                  <a:pt x="2547937" y="433388"/>
                </a:lnTo>
                <a:lnTo>
                  <a:pt x="2571750" y="354807"/>
                </a:lnTo>
                <a:lnTo>
                  <a:pt x="2588419" y="340519"/>
                </a:lnTo>
                <a:lnTo>
                  <a:pt x="2626519" y="314325"/>
                </a:lnTo>
                <a:lnTo>
                  <a:pt x="2645569" y="295275"/>
                </a:lnTo>
                <a:lnTo>
                  <a:pt x="2662237" y="271463"/>
                </a:lnTo>
                <a:lnTo>
                  <a:pt x="2669381" y="242888"/>
                </a:lnTo>
                <a:lnTo>
                  <a:pt x="2671762" y="216694"/>
                </a:lnTo>
                <a:lnTo>
                  <a:pt x="2664619" y="190500"/>
                </a:lnTo>
                <a:lnTo>
                  <a:pt x="2643187" y="169069"/>
                </a:lnTo>
                <a:lnTo>
                  <a:pt x="2557462" y="121444"/>
                </a:lnTo>
                <a:lnTo>
                  <a:pt x="2400300" y="45244"/>
                </a:lnTo>
                <a:lnTo>
                  <a:pt x="2297906" y="0"/>
                </a:lnTo>
                <a:lnTo>
                  <a:pt x="2278856" y="0"/>
                </a:lnTo>
                <a:lnTo>
                  <a:pt x="2195512" y="40482"/>
                </a:lnTo>
                <a:lnTo>
                  <a:pt x="2043112" y="57150"/>
                </a:lnTo>
                <a:lnTo>
                  <a:pt x="1393031" y="126207"/>
                </a:lnTo>
                <a:lnTo>
                  <a:pt x="1062037" y="173832"/>
                </a:lnTo>
                <a:lnTo>
                  <a:pt x="954881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DF8E7E1-489D-4663-A5E0-2F5AC5B02ACE}"/>
              </a:ext>
            </a:extLst>
          </p:cNvPr>
          <p:cNvSpPr/>
          <p:nvPr/>
        </p:nvSpPr>
        <p:spPr>
          <a:xfrm>
            <a:off x="5927726" y="3005138"/>
            <a:ext cx="385763" cy="1898650"/>
          </a:xfrm>
          <a:custGeom>
            <a:avLst/>
            <a:gdLst>
              <a:gd name="connsiteX0" fmla="*/ 381000 w 386443"/>
              <a:gd name="connsiteY0" fmla="*/ 389164 h 1899557"/>
              <a:gd name="connsiteX1" fmla="*/ 372836 w 386443"/>
              <a:gd name="connsiteY1" fmla="*/ 201386 h 1899557"/>
              <a:gd name="connsiteX2" fmla="*/ 364672 w 386443"/>
              <a:gd name="connsiteY2" fmla="*/ 138793 h 1899557"/>
              <a:gd name="connsiteX3" fmla="*/ 312965 w 386443"/>
              <a:gd name="connsiteY3" fmla="*/ 81643 h 1899557"/>
              <a:gd name="connsiteX4" fmla="*/ 242208 w 386443"/>
              <a:gd name="connsiteY4" fmla="*/ 16329 h 1899557"/>
              <a:gd name="connsiteX5" fmla="*/ 0 w 386443"/>
              <a:gd name="connsiteY5" fmla="*/ 0 h 1899557"/>
              <a:gd name="connsiteX6" fmla="*/ 62593 w 386443"/>
              <a:gd name="connsiteY6" fmla="*/ 125186 h 1899557"/>
              <a:gd name="connsiteX7" fmla="*/ 95250 w 386443"/>
              <a:gd name="connsiteY7" fmla="*/ 187779 h 1899557"/>
              <a:gd name="connsiteX8" fmla="*/ 117022 w 386443"/>
              <a:gd name="connsiteY8" fmla="*/ 258536 h 1899557"/>
              <a:gd name="connsiteX9" fmla="*/ 133350 w 386443"/>
              <a:gd name="connsiteY9" fmla="*/ 340179 h 1899557"/>
              <a:gd name="connsiteX10" fmla="*/ 138793 w 386443"/>
              <a:gd name="connsiteY10" fmla="*/ 421822 h 1899557"/>
              <a:gd name="connsiteX11" fmla="*/ 138793 w 386443"/>
              <a:gd name="connsiteY11" fmla="*/ 740229 h 1899557"/>
              <a:gd name="connsiteX12" fmla="*/ 138793 w 386443"/>
              <a:gd name="connsiteY12" fmla="*/ 1235529 h 1899557"/>
              <a:gd name="connsiteX13" fmla="*/ 136072 w 386443"/>
              <a:gd name="connsiteY13" fmla="*/ 1845129 h 1899557"/>
              <a:gd name="connsiteX14" fmla="*/ 253093 w 386443"/>
              <a:gd name="connsiteY14" fmla="*/ 1899557 h 1899557"/>
              <a:gd name="connsiteX15" fmla="*/ 383722 w 386443"/>
              <a:gd name="connsiteY15" fmla="*/ 1804307 h 1899557"/>
              <a:gd name="connsiteX16" fmla="*/ 383722 w 386443"/>
              <a:gd name="connsiteY16" fmla="*/ 1230086 h 1899557"/>
              <a:gd name="connsiteX17" fmla="*/ 383722 w 386443"/>
              <a:gd name="connsiteY17" fmla="*/ 751114 h 1899557"/>
              <a:gd name="connsiteX18" fmla="*/ 386443 w 386443"/>
              <a:gd name="connsiteY18" fmla="*/ 615043 h 1899557"/>
              <a:gd name="connsiteX19" fmla="*/ 381000 w 386443"/>
              <a:gd name="connsiteY19" fmla="*/ 389164 h 189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6443" h="1899557">
                <a:moveTo>
                  <a:pt x="381000" y="389164"/>
                </a:moveTo>
                <a:lnTo>
                  <a:pt x="372836" y="201386"/>
                </a:lnTo>
                <a:lnTo>
                  <a:pt x="364672" y="138793"/>
                </a:lnTo>
                <a:lnTo>
                  <a:pt x="312965" y="81643"/>
                </a:lnTo>
                <a:lnTo>
                  <a:pt x="242208" y="16329"/>
                </a:lnTo>
                <a:lnTo>
                  <a:pt x="0" y="0"/>
                </a:lnTo>
                <a:lnTo>
                  <a:pt x="62593" y="125186"/>
                </a:lnTo>
                <a:lnTo>
                  <a:pt x="95250" y="187779"/>
                </a:lnTo>
                <a:lnTo>
                  <a:pt x="117022" y="258536"/>
                </a:lnTo>
                <a:lnTo>
                  <a:pt x="133350" y="340179"/>
                </a:lnTo>
                <a:lnTo>
                  <a:pt x="138793" y="421822"/>
                </a:lnTo>
                <a:lnTo>
                  <a:pt x="138793" y="740229"/>
                </a:lnTo>
                <a:lnTo>
                  <a:pt x="138793" y="1235529"/>
                </a:lnTo>
                <a:lnTo>
                  <a:pt x="136072" y="1845129"/>
                </a:lnTo>
                <a:lnTo>
                  <a:pt x="253093" y="1899557"/>
                </a:lnTo>
                <a:lnTo>
                  <a:pt x="383722" y="1804307"/>
                </a:lnTo>
                <a:lnTo>
                  <a:pt x="383722" y="1230086"/>
                </a:lnTo>
                <a:lnTo>
                  <a:pt x="383722" y="751114"/>
                </a:lnTo>
                <a:lnTo>
                  <a:pt x="386443" y="615043"/>
                </a:lnTo>
                <a:lnTo>
                  <a:pt x="381000" y="3891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E209865-F4B8-4A5F-82BE-8BF46E3CCEF3}"/>
              </a:ext>
            </a:extLst>
          </p:cNvPr>
          <p:cNvSpPr/>
          <p:nvPr/>
        </p:nvSpPr>
        <p:spPr>
          <a:xfrm>
            <a:off x="5084764" y="4062413"/>
            <a:ext cx="2225675" cy="374650"/>
          </a:xfrm>
          <a:custGeom>
            <a:avLst/>
            <a:gdLst>
              <a:gd name="connsiteX0" fmla="*/ 854869 w 2226469"/>
              <a:gd name="connsiteY0" fmla="*/ 142875 h 373856"/>
              <a:gd name="connsiteX1" fmla="*/ 495300 w 2226469"/>
              <a:gd name="connsiteY1" fmla="*/ 176212 h 373856"/>
              <a:gd name="connsiteX2" fmla="*/ 178594 w 2226469"/>
              <a:gd name="connsiteY2" fmla="*/ 192881 h 373856"/>
              <a:gd name="connsiteX3" fmla="*/ 116681 w 2226469"/>
              <a:gd name="connsiteY3" fmla="*/ 200025 h 373856"/>
              <a:gd name="connsiteX4" fmla="*/ 0 w 2226469"/>
              <a:gd name="connsiteY4" fmla="*/ 261937 h 373856"/>
              <a:gd name="connsiteX5" fmla="*/ 173831 w 2226469"/>
              <a:gd name="connsiteY5" fmla="*/ 373856 h 373856"/>
              <a:gd name="connsiteX6" fmla="*/ 464344 w 2226469"/>
              <a:gd name="connsiteY6" fmla="*/ 357187 h 373856"/>
              <a:gd name="connsiteX7" fmla="*/ 842962 w 2226469"/>
              <a:gd name="connsiteY7" fmla="*/ 323850 h 373856"/>
              <a:gd name="connsiteX8" fmla="*/ 1009650 w 2226469"/>
              <a:gd name="connsiteY8" fmla="*/ 304800 h 373856"/>
              <a:gd name="connsiteX9" fmla="*/ 1228725 w 2226469"/>
              <a:gd name="connsiteY9" fmla="*/ 285750 h 373856"/>
              <a:gd name="connsiteX10" fmla="*/ 1547812 w 2226469"/>
              <a:gd name="connsiteY10" fmla="*/ 261937 h 373856"/>
              <a:gd name="connsiteX11" fmla="*/ 1888331 w 2226469"/>
              <a:gd name="connsiteY11" fmla="*/ 230981 h 373856"/>
              <a:gd name="connsiteX12" fmla="*/ 2105025 w 2226469"/>
              <a:gd name="connsiteY12" fmla="*/ 211931 h 373856"/>
              <a:gd name="connsiteX13" fmla="*/ 2226469 w 2226469"/>
              <a:gd name="connsiteY13" fmla="*/ 183356 h 373856"/>
              <a:gd name="connsiteX14" fmla="*/ 2124075 w 2226469"/>
              <a:gd name="connsiteY14" fmla="*/ 83343 h 373856"/>
              <a:gd name="connsiteX15" fmla="*/ 2043112 w 2226469"/>
              <a:gd name="connsiteY15" fmla="*/ 33337 h 373856"/>
              <a:gd name="connsiteX16" fmla="*/ 1990725 w 2226469"/>
              <a:gd name="connsiteY16" fmla="*/ 11906 h 373856"/>
              <a:gd name="connsiteX17" fmla="*/ 1955006 w 2226469"/>
              <a:gd name="connsiteY17" fmla="*/ 0 h 373856"/>
              <a:gd name="connsiteX18" fmla="*/ 1914525 w 2226469"/>
              <a:gd name="connsiteY18" fmla="*/ 0 h 373856"/>
              <a:gd name="connsiteX19" fmla="*/ 1878806 w 2226469"/>
              <a:gd name="connsiteY19" fmla="*/ 14287 h 373856"/>
              <a:gd name="connsiteX20" fmla="*/ 1535906 w 2226469"/>
              <a:gd name="connsiteY20" fmla="*/ 64293 h 373856"/>
              <a:gd name="connsiteX21" fmla="*/ 1197769 w 2226469"/>
              <a:gd name="connsiteY21" fmla="*/ 107156 h 373856"/>
              <a:gd name="connsiteX22" fmla="*/ 854869 w 2226469"/>
              <a:gd name="connsiteY22" fmla="*/ 142875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26469" h="373856">
                <a:moveTo>
                  <a:pt x="854869" y="142875"/>
                </a:moveTo>
                <a:lnTo>
                  <a:pt x="495300" y="176212"/>
                </a:lnTo>
                <a:lnTo>
                  <a:pt x="178594" y="192881"/>
                </a:lnTo>
                <a:lnTo>
                  <a:pt x="116681" y="200025"/>
                </a:lnTo>
                <a:lnTo>
                  <a:pt x="0" y="261937"/>
                </a:lnTo>
                <a:lnTo>
                  <a:pt x="173831" y="373856"/>
                </a:lnTo>
                <a:lnTo>
                  <a:pt x="464344" y="357187"/>
                </a:lnTo>
                <a:lnTo>
                  <a:pt x="842962" y="323850"/>
                </a:lnTo>
                <a:lnTo>
                  <a:pt x="1009650" y="304800"/>
                </a:lnTo>
                <a:lnTo>
                  <a:pt x="1228725" y="285750"/>
                </a:lnTo>
                <a:lnTo>
                  <a:pt x="1547812" y="261937"/>
                </a:lnTo>
                <a:lnTo>
                  <a:pt x="1888331" y="230981"/>
                </a:lnTo>
                <a:lnTo>
                  <a:pt x="2105025" y="211931"/>
                </a:lnTo>
                <a:lnTo>
                  <a:pt x="2226469" y="183356"/>
                </a:lnTo>
                <a:lnTo>
                  <a:pt x="2124075" y="83343"/>
                </a:lnTo>
                <a:lnTo>
                  <a:pt x="2043112" y="33337"/>
                </a:lnTo>
                <a:lnTo>
                  <a:pt x="1990725" y="11906"/>
                </a:lnTo>
                <a:lnTo>
                  <a:pt x="1955006" y="0"/>
                </a:lnTo>
                <a:lnTo>
                  <a:pt x="1914525" y="0"/>
                </a:lnTo>
                <a:lnTo>
                  <a:pt x="1878806" y="14287"/>
                </a:lnTo>
                <a:lnTo>
                  <a:pt x="1535906" y="64293"/>
                </a:lnTo>
                <a:lnTo>
                  <a:pt x="1197769" y="107156"/>
                </a:lnTo>
                <a:lnTo>
                  <a:pt x="854869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384E076-CD7A-438D-9700-03A2417DF998}"/>
              </a:ext>
            </a:extLst>
          </p:cNvPr>
          <p:cNvSpPr/>
          <p:nvPr/>
        </p:nvSpPr>
        <p:spPr>
          <a:xfrm>
            <a:off x="5211763" y="4725988"/>
            <a:ext cx="1987550" cy="336550"/>
          </a:xfrm>
          <a:custGeom>
            <a:avLst/>
            <a:gdLst>
              <a:gd name="connsiteX0" fmla="*/ 585788 w 1985963"/>
              <a:gd name="connsiteY0" fmla="*/ 121444 h 335757"/>
              <a:gd name="connsiteX1" fmla="*/ 271463 w 1985963"/>
              <a:gd name="connsiteY1" fmla="*/ 157163 h 335757"/>
              <a:gd name="connsiteX2" fmla="*/ 100013 w 1985963"/>
              <a:gd name="connsiteY2" fmla="*/ 180975 h 335757"/>
              <a:gd name="connsiteX3" fmla="*/ 0 w 1985963"/>
              <a:gd name="connsiteY3" fmla="*/ 235744 h 335757"/>
              <a:gd name="connsiteX4" fmla="*/ 147638 w 1985963"/>
              <a:gd name="connsiteY4" fmla="*/ 335757 h 335757"/>
              <a:gd name="connsiteX5" fmla="*/ 323850 w 1985963"/>
              <a:gd name="connsiteY5" fmla="*/ 319088 h 335757"/>
              <a:gd name="connsiteX6" fmla="*/ 659607 w 1985963"/>
              <a:gd name="connsiteY6" fmla="*/ 285750 h 335757"/>
              <a:gd name="connsiteX7" fmla="*/ 1016794 w 1985963"/>
              <a:gd name="connsiteY7" fmla="*/ 254794 h 335757"/>
              <a:gd name="connsiteX8" fmla="*/ 1321594 w 1985963"/>
              <a:gd name="connsiteY8" fmla="*/ 223838 h 335757"/>
              <a:gd name="connsiteX9" fmla="*/ 1714500 w 1985963"/>
              <a:gd name="connsiteY9" fmla="*/ 188119 h 335757"/>
              <a:gd name="connsiteX10" fmla="*/ 1876425 w 1985963"/>
              <a:gd name="connsiteY10" fmla="*/ 164307 h 335757"/>
              <a:gd name="connsiteX11" fmla="*/ 1985963 w 1985963"/>
              <a:gd name="connsiteY11" fmla="*/ 119063 h 335757"/>
              <a:gd name="connsiteX12" fmla="*/ 1885950 w 1985963"/>
              <a:gd name="connsiteY12" fmla="*/ 0 h 335757"/>
              <a:gd name="connsiteX13" fmla="*/ 1066800 w 1985963"/>
              <a:gd name="connsiteY13" fmla="*/ 71438 h 335757"/>
              <a:gd name="connsiteX14" fmla="*/ 585788 w 1985963"/>
              <a:gd name="connsiteY14" fmla="*/ 121444 h 3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963" h="335757">
                <a:moveTo>
                  <a:pt x="585788" y="121444"/>
                </a:moveTo>
                <a:lnTo>
                  <a:pt x="271463" y="157163"/>
                </a:lnTo>
                <a:lnTo>
                  <a:pt x="100013" y="180975"/>
                </a:lnTo>
                <a:lnTo>
                  <a:pt x="0" y="235744"/>
                </a:lnTo>
                <a:lnTo>
                  <a:pt x="147638" y="335757"/>
                </a:lnTo>
                <a:lnTo>
                  <a:pt x="323850" y="319088"/>
                </a:lnTo>
                <a:lnTo>
                  <a:pt x="659607" y="285750"/>
                </a:lnTo>
                <a:lnTo>
                  <a:pt x="1016794" y="254794"/>
                </a:lnTo>
                <a:lnTo>
                  <a:pt x="1321594" y="223838"/>
                </a:lnTo>
                <a:lnTo>
                  <a:pt x="1714500" y="188119"/>
                </a:lnTo>
                <a:lnTo>
                  <a:pt x="1876425" y="164307"/>
                </a:lnTo>
                <a:lnTo>
                  <a:pt x="1985963" y="119063"/>
                </a:lnTo>
                <a:lnTo>
                  <a:pt x="1885950" y="0"/>
                </a:lnTo>
                <a:lnTo>
                  <a:pt x="1066800" y="71438"/>
                </a:lnTo>
                <a:lnTo>
                  <a:pt x="585788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6135D0-9D89-4862-AD7A-257F6B69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45" y="1273260"/>
            <a:ext cx="4669941" cy="48894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3BD0286-1ABC-416C-8816-53D43D66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364" y="1308100"/>
            <a:ext cx="4669941" cy="489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5" grpId="0" animBg="1"/>
      <p:bldP spid="26" grpId="0" animBg="1"/>
      <p:bldP spid="10" grpId="0" animBg="1"/>
      <p:bldP spid="13" grpId="0" animBg="1"/>
      <p:bldP spid="15" grpId="0" animBg="1"/>
      <p:bldP spid="17" grpId="0" animBg="1"/>
      <p:bldP spid="24" grpId="0" animBg="1"/>
      <p:bldP spid="22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C334A3-3771-42EA-9B80-AD08958C5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200719"/>
            <a:ext cx="4432176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18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EC1E64-283A-42D6-8D33-BAAE3CEBC923}"/>
              </a:ext>
            </a:extLst>
          </p:cNvPr>
          <p:cNvSpPr/>
          <p:nvPr/>
        </p:nvSpPr>
        <p:spPr>
          <a:xfrm>
            <a:off x="4365625" y="2092326"/>
            <a:ext cx="831850" cy="860425"/>
          </a:xfrm>
          <a:custGeom>
            <a:avLst/>
            <a:gdLst>
              <a:gd name="connsiteX0" fmla="*/ 212725 w 831850"/>
              <a:gd name="connsiteY0" fmla="*/ 393700 h 860425"/>
              <a:gd name="connsiteX1" fmla="*/ 155575 w 831850"/>
              <a:gd name="connsiteY1" fmla="*/ 320675 h 860425"/>
              <a:gd name="connsiteX2" fmla="*/ 104775 w 831850"/>
              <a:gd name="connsiteY2" fmla="*/ 247650 h 860425"/>
              <a:gd name="connsiteX3" fmla="*/ 41275 w 831850"/>
              <a:gd name="connsiteY3" fmla="*/ 142875 h 860425"/>
              <a:gd name="connsiteX4" fmla="*/ 12700 w 831850"/>
              <a:gd name="connsiteY4" fmla="*/ 82550 h 860425"/>
              <a:gd name="connsiteX5" fmla="*/ 0 w 831850"/>
              <a:gd name="connsiteY5" fmla="*/ 31750 h 860425"/>
              <a:gd name="connsiteX6" fmla="*/ 9525 w 831850"/>
              <a:gd name="connsiteY6" fmla="*/ 9525 h 860425"/>
              <a:gd name="connsiteX7" fmla="*/ 28575 w 831850"/>
              <a:gd name="connsiteY7" fmla="*/ 0 h 860425"/>
              <a:gd name="connsiteX8" fmla="*/ 47625 w 831850"/>
              <a:gd name="connsiteY8" fmla="*/ 3175 h 860425"/>
              <a:gd name="connsiteX9" fmla="*/ 66675 w 831850"/>
              <a:gd name="connsiteY9" fmla="*/ 25400 h 860425"/>
              <a:gd name="connsiteX10" fmla="*/ 107950 w 831850"/>
              <a:gd name="connsiteY10" fmla="*/ 69850 h 860425"/>
              <a:gd name="connsiteX11" fmla="*/ 165100 w 831850"/>
              <a:gd name="connsiteY11" fmla="*/ 114300 h 860425"/>
              <a:gd name="connsiteX12" fmla="*/ 320675 w 831850"/>
              <a:gd name="connsiteY12" fmla="*/ 206375 h 860425"/>
              <a:gd name="connsiteX13" fmla="*/ 403225 w 831850"/>
              <a:gd name="connsiteY13" fmla="*/ 250825 h 860425"/>
              <a:gd name="connsiteX14" fmla="*/ 539750 w 831850"/>
              <a:gd name="connsiteY14" fmla="*/ 317500 h 860425"/>
              <a:gd name="connsiteX15" fmla="*/ 638175 w 831850"/>
              <a:gd name="connsiteY15" fmla="*/ 358775 h 860425"/>
              <a:gd name="connsiteX16" fmla="*/ 682625 w 831850"/>
              <a:gd name="connsiteY16" fmla="*/ 371475 h 860425"/>
              <a:gd name="connsiteX17" fmla="*/ 704850 w 831850"/>
              <a:gd name="connsiteY17" fmla="*/ 384175 h 860425"/>
              <a:gd name="connsiteX18" fmla="*/ 727075 w 831850"/>
              <a:gd name="connsiteY18" fmla="*/ 409575 h 860425"/>
              <a:gd name="connsiteX19" fmla="*/ 787400 w 831850"/>
              <a:gd name="connsiteY19" fmla="*/ 546100 h 860425"/>
              <a:gd name="connsiteX20" fmla="*/ 812800 w 831850"/>
              <a:gd name="connsiteY20" fmla="*/ 635000 h 860425"/>
              <a:gd name="connsiteX21" fmla="*/ 828675 w 831850"/>
              <a:gd name="connsiteY21" fmla="*/ 717550 h 860425"/>
              <a:gd name="connsiteX22" fmla="*/ 831850 w 831850"/>
              <a:gd name="connsiteY22" fmla="*/ 790575 h 860425"/>
              <a:gd name="connsiteX23" fmla="*/ 819150 w 831850"/>
              <a:gd name="connsiteY23" fmla="*/ 841375 h 860425"/>
              <a:gd name="connsiteX24" fmla="*/ 790575 w 831850"/>
              <a:gd name="connsiteY24" fmla="*/ 860425 h 860425"/>
              <a:gd name="connsiteX25" fmla="*/ 733425 w 831850"/>
              <a:gd name="connsiteY25" fmla="*/ 860425 h 860425"/>
              <a:gd name="connsiteX26" fmla="*/ 663575 w 831850"/>
              <a:gd name="connsiteY26" fmla="*/ 819150 h 860425"/>
              <a:gd name="connsiteX27" fmla="*/ 587375 w 831850"/>
              <a:gd name="connsiteY27" fmla="*/ 765175 h 860425"/>
              <a:gd name="connsiteX28" fmla="*/ 555625 w 831850"/>
              <a:gd name="connsiteY28" fmla="*/ 720725 h 860425"/>
              <a:gd name="connsiteX29" fmla="*/ 454025 w 831850"/>
              <a:gd name="connsiteY29" fmla="*/ 603250 h 860425"/>
              <a:gd name="connsiteX30" fmla="*/ 377825 w 831850"/>
              <a:gd name="connsiteY30" fmla="*/ 523875 h 860425"/>
              <a:gd name="connsiteX31" fmla="*/ 212725 w 831850"/>
              <a:gd name="connsiteY31" fmla="*/ 3937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850" h="860425">
                <a:moveTo>
                  <a:pt x="212725" y="393700"/>
                </a:moveTo>
                <a:lnTo>
                  <a:pt x="155575" y="320675"/>
                </a:lnTo>
                <a:lnTo>
                  <a:pt x="104775" y="247650"/>
                </a:lnTo>
                <a:lnTo>
                  <a:pt x="41275" y="142875"/>
                </a:lnTo>
                <a:lnTo>
                  <a:pt x="12700" y="82550"/>
                </a:lnTo>
                <a:lnTo>
                  <a:pt x="0" y="31750"/>
                </a:lnTo>
                <a:lnTo>
                  <a:pt x="9525" y="9525"/>
                </a:lnTo>
                <a:lnTo>
                  <a:pt x="28575" y="0"/>
                </a:lnTo>
                <a:lnTo>
                  <a:pt x="47625" y="3175"/>
                </a:lnTo>
                <a:lnTo>
                  <a:pt x="66675" y="25400"/>
                </a:lnTo>
                <a:lnTo>
                  <a:pt x="107950" y="69850"/>
                </a:lnTo>
                <a:lnTo>
                  <a:pt x="165100" y="114300"/>
                </a:lnTo>
                <a:lnTo>
                  <a:pt x="320675" y="206375"/>
                </a:lnTo>
                <a:lnTo>
                  <a:pt x="403225" y="250825"/>
                </a:lnTo>
                <a:lnTo>
                  <a:pt x="539750" y="317500"/>
                </a:lnTo>
                <a:lnTo>
                  <a:pt x="638175" y="358775"/>
                </a:lnTo>
                <a:lnTo>
                  <a:pt x="682625" y="371475"/>
                </a:lnTo>
                <a:lnTo>
                  <a:pt x="704850" y="384175"/>
                </a:lnTo>
                <a:lnTo>
                  <a:pt x="727075" y="409575"/>
                </a:lnTo>
                <a:lnTo>
                  <a:pt x="787400" y="546100"/>
                </a:lnTo>
                <a:lnTo>
                  <a:pt x="812800" y="635000"/>
                </a:lnTo>
                <a:lnTo>
                  <a:pt x="828675" y="717550"/>
                </a:lnTo>
                <a:lnTo>
                  <a:pt x="831850" y="790575"/>
                </a:lnTo>
                <a:lnTo>
                  <a:pt x="819150" y="841375"/>
                </a:lnTo>
                <a:lnTo>
                  <a:pt x="790575" y="860425"/>
                </a:lnTo>
                <a:lnTo>
                  <a:pt x="733425" y="860425"/>
                </a:lnTo>
                <a:lnTo>
                  <a:pt x="663575" y="819150"/>
                </a:lnTo>
                <a:lnTo>
                  <a:pt x="587375" y="765175"/>
                </a:lnTo>
                <a:lnTo>
                  <a:pt x="555625" y="720725"/>
                </a:lnTo>
                <a:lnTo>
                  <a:pt x="454025" y="603250"/>
                </a:lnTo>
                <a:lnTo>
                  <a:pt x="377825" y="523875"/>
                </a:lnTo>
                <a:lnTo>
                  <a:pt x="212725" y="393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DD04310-D9E2-4EED-AC28-D38CE85C2D86}"/>
              </a:ext>
            </a:extLst>
          </p:cNvPr>
          <p:cNvSpPr/>
          <p:nvPr/>
        </p:nvSpPr>
        <p:spPr>
          <a:xfrm>
            <a:off x="6507164" y="1893889"/>
            <a:ext cx="1216025" cy="1025525"/>
          </a:xfrm>
          <a:custGeom>
            <a:avLst/>
            <a:gdLst>
              <a:gd name="connsiteX0" fmla="*/ 659607 w 1214438"/>
              <a:gd name="connsiteY0" fmla="*/ 683419 h 1026319"/>
              <a:gd name="connsiteX1" fmla="*/ 538163 w 1214438"/>
              <a:gd name="connsiteY1" fmla="*/ 757237 h 1026319"/>
              <a:gd name="connsiteX2" fmla="*/ 383382 w 1214438"/>
              <a:gd name="connsiteY2" fmla="*/ 847725 h 1026319"/>
              <a:gd name="connsiteX3" fmla="*/ 211932 w 1214438"/>
              <a:gd name="connsiteY3" fmla="*/ 938212 h 1026319"/>
              <a:gd name="connsiteX4" fmla="*/ 90488 w 1214438"/>
              <a:gd name="connsiteY4" fmla="*/ 995362 h 1026319"/>
              <a:gd name="connsiteX5" fmla="*/ 50007 w 1214438"/>
              <a:gd name="connsiteY5" fmla="*/ 1016794 h 1026319"/>
              <a:gd name="connsiteX6" fmla="*/ 33338 w 1214438"/>
              <a:gd name="connsiteY6" fmla="*/ 1023937 h 1026319"/>
              <a:gd name="connsiteX7" fmla="*/ 21432 w 1214438"/>
              <a:gd name="connsiteY7" fmla="*/ 1026319 h 1026319"/>
              <a:gd name="connsiteX8" fmla="*/ 7144 w 1214438"/>
              <a:gd name="connsiteY8" fmla="*/ 1021556 h 1026319"/>
              <a:gd name="connsiteX9" fmla="*/ 0 w 1214438"/>
              <a:gd name="connsiteY9" fmla="*/ 1004887 h 1026319"/>
              <a:gd name="connsiteX10" fmla="*/ 9525 w 1214438"/>
              <a:gd name="connsiteY10" fmla="*/ 978694 h 1026319"/>
              <a:gd name="connsiteX11" fmla="*/ 97632 w 1214438"/>
              <a:gd name="connsiteY11" fmla="*/ 916781 h 1026319"/>
              <a:gd name="connsiteX12" fmla="*/ 319088 w 1214438"/>
              <a:gd name="connsiteY12" fmla="*/ 731044 h 1026319"/>
              <a:gd name="connsiteX13" fmla="*/ 521494 w 1214438"/>
              <a:gd name="connsiteY13" fmla="*/ 550069 h 1026319"/>
              <a:gd name="connsiteX14" fmla="*/ 723900 w 1214438"/>
              <a:gd name="connsiteY14" fmla="*/ 350044 h 1026319"/>
              <a:gd name="connsiteX15" fmla="*/ 795338 w 1214438"/>
              <a:gd name="connsiteY15" fmla="*/ 283369 h 1026319"/>
              <a:gd name="connsiteX16" fmla="*/ 821532 w 1214438"/>
              <a:gd name="connsiteY16" fmla="*/ 245269 h 1026319"/>
              <a:gd name="connsiteX17" fmla="*/ 831057 w 1214438"/>
              <a:gd name="connsiteY17" fmla="*/ 216694 h 1026319"/>
              <a:gd name="connsiteX18" fmla="*/ 831057 w 1214438"/>
              <a:gd name="connsiteY18" fmla="*/ 171450 h 1026319"/>
              <a:gd name="connsiteX19" fmla="*/ 812007 w 1214438"/>
              <a:gd name="connsiteY19" fmla="*/ 130969 h 1026319"/>
              <a:gd name="connsiteX20" fmla="*/ 783432 w 1214438"/>
              <a:gd name="connsiteY20" fmla="*/ 83344 h 1026319"/>
              <a:gd name="connsiteX21" fmla="*/ 766763 w 1214438"/>
              <a:gd name="connsiteY21" fmla="*/ 69056 h 1026319"/>
              <a:gd name="connsiteX22" fmla="*/ 757238 w 1214438"/>
              <a:gd name="connsiteY22" fmla="*/ 54769 h 1026319"/>
              <a:gd name="connsiteX23" fmla="*/ 757238 w 1214438"/>
              <a:gd name="connsiteY23" fmla="*/ 30956 h 1026319"/>
              <a:gd name="connsiteX24" fmla="*/ 778669 w 1214438"/>
              <a:gd name="connsiteY24" fmla="*/ 7144 h 1026319"/>
              <a:gd name="connsiteX25" fmla="*/ 819150 w 1214438"/>
              <a:gd name="connsiteY25" fmla="*/ 0 h 1026319"/>
              <a:gd name="connsiteX26" fmla="*/ 857250 w 1214438"/>
              <a:gd name="connsiteY26" fmla="*/ 16669 h 1026319"/>
              <a:gd name="connsiteX27" fmla="*/ 935832 w 1214438"/>
              <a:gd name="connsiteY27" fmla="*/ 73819 h 1026319"/>
              <a:gd name="connsiteX28" fmla="*/ 1040607 w 1214438"/>
              <a:gd name="connsiteY28" fmla="*/ 150019 h 1026319"/>
              <a:gd name="connsiteX29" fmla="*/ 1133475 w 1214438"/>
              <a:gd name="connsiteY29" fmla="*/ 242887 h 1026319"/>
              <a:gd name="connsiteX30" fmla="*/ 1197769 w 1214438"/>
              <a:gd name="connsiteY30" fmla="*/ 321469 h 1026319"/>
              <a:gd name="connsiteX31" fmla="*/ 1214438 w 1214438"/>
              <a:gd name="connsiteY31" fmla="*/ 359569 h 1026319"/>
              <a:gd name="connsiteX32" fmla="*/ 1212057 w 1214438"/>
              <a:gd name="connsiteY32" fmla="*/ 388144 h 1026319"/>
              <a:gd name="connsiteX33" fmla="*/ 1197769 w 1214438"/>
              <a:gd name="connsiteY33" fmla="*/ 419100 h 1026319"/>
              <a:gd name="connsiteX34" fmla="*/ 1169194 w 1214438"/>
              <a:gd name="connsiteY34" fmla="*/ 428625 h 1026319"/>
              <a:gd name="connsiteX35" fmla="*/ 1133475 w 1214438"/>
              <a:gd name="connsiteY35" fmla="*/ 428625 h 1026319"/>
              <a:gd name="connsiteX36" fmla="*/ 1097757 w 1214438"/>
              <a:gd name="connsiteY36" fmla="*/ 428625 h 1026319"/>
              <a:gd name="connsiteX37" fmla="*/ 1054894 w 1214438"/>
              <a:gd name="connsiteY37" fmla="*/ 447675 h 1026319"/>
              <a:gd name="connsiteX38" fmla="*/ 957263 w 1214438"/>
              <a:gd name="connsiteY38" fmla="*/ 504825 h 1026319"/>
              <a:gd name="connsiteX39" fmla="*/ 659607 w 1214438"/>
              <a:gd name="connsiteY39" fmla="*/ 683419 h 102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4438" h="1026319">
                <a:moveTo>
                  <a:pt x="659607" y="683419"/>
                </a:moveTo>
                <a:lnTo>
                  <a:pt x="538163" y="757237"/>
                </a:lnTo>
                <a:lnTo>
                  <a:pt x="383382" y="847725"/>
                </a:lnTo>
                <a:lnTo>
                  <a:pt x="211932" y="938212"/>
                </a:lnTo>
                <a:lnTo>
                  <a:pt x="90488" y="995362"/>
                </a:lnTo>
                <a:lnTo>
                  <a:pt x="50007" y="1016794"/>
                </a:lnTo>
                <a:lnTo>
                  <a:pt x="33338" y="1023937"/>
                </a:lnTo>
                <a:lnTo>
                  <a:pt x="21432" y="1026319"/>
                </a:lnTo>
                <a:lnTo>
                  <a:pt x="7144" y="1021556"/>
                </a:lnTo>
                <a:lnTo>
                  <a:pt x="0" y="1004887"/>
                </a:lnTo>
                <a:lnTo>
                  <a:pt x="9525" y="978694"/>
                </a:lnTo>
                <a:lnTo>
                  <a:pt x="97632" y="916781"/>
                </a:lnTo>
                <a:lnTo>
                  <a:pt x="319088" y="731044"/>
                </a:lnTo>
                <a:lnTo>
                  <a:pt x="521494" y="550069"/>
                </a:lnTo>
                <a:lnTo>
                  <a:pt x="723900" y="350044"/>
                </a:lnTo>
                <a:lnTo>
                  <a:pt x="795338" y="283369"/>
                </a:lnTo>
                <a:lnTo>
                  <a:pt x="821532" y="245269"/>
                </a:lnTo>
                <a:lnTo>
                  <a:pt x="831057" y="216694"/>
                </a:lnTo>
                <a:lnTo>
                  <a:pt x="831057" y="171450"/>
                </a:lnTo>
                <a:lnTo>
                  <a:pt x="812007" y="130969"/>
                </a:lnTo>
                <a:lnTo>
                  <a:pt x="783432" y="83344"/>
                </a:lnTo>
                <a:lnTo>
                  <a:pt x="766763" y="69056"/>
                </a:lnTo>
                <a:lnTo>
                  <a:pt x="757238" y="54769"/>
                </a:lnTo>
                <a:lnTo>
                  <a:pt x="757238" y="30956"/>
                </a:lnTo>
                <a:lnTo>
                  <a:pt x="778669" y="7144"/>
                </a:lnTo>
                <a:lnTo>
                  <a:pt x="819150" y="0"/>
                </a:lnTo>
                <a:lnTo>
                  <a:pt x="857250" y="16669"/>
                </a:lnTo>
                <a:lnTo>
                  <a:pt x="935832" y="73819"/>
                </a:lnTo>
                <a:lnTo>
                  <a:pt x="1040607" y="150019"/>
                </a:lnTo>
                <a:lnTo>
                  <a:pt x="1133475" y="242887"/>
                </a:lnTo>
                <a:lnTo>
                  <a:pt x="1197769" y="321469"/>
                </a:lnTo>
                <a:lnTo>
                  <a:pt x="1214438" y="359569"/>
                </a:lnTo>
                <a:lnTo>
                  <a:pt x="1212057" y="388144"/>
                </a:lnTo>
                <a:lnTo>
                  <a:pt x="1197769" y="419100"/>
                </a:lnTo>
                <a:lnTo>
                  <a:pt x="1169194" y="428625"/>
                </a:lnTo>
                <a:lnTo>
                  <a:pt x="1133475" y="428625"/>
                </a:lnTo>
                <a:lnTo>
                  <a:pt x="1097757" y="428625"/>
                </a:lnTo>
                <a:lnTo>
                  <a:pt x="1054894" y="447675"/>
                </a:lnTo>
                <a:lnTo>
                  <a:pt x="957263" y="504825"/>
                </a:lnTo>
                <a:lnTo>
                  <a:pt x="659607" y="683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2C6F325-1C43-4E85-9CD4-55F88FE1C7C5}"/>
              </a:ext>
            </a:extLst>
          </p:cNvPr>
          <p:cNvSpPr/>
          <p:nvPr/>
        </p:nvSpPr>
        <p:spPr>
          <a:xfrm>
            <a:off x="4556125" y="3190876"/>
            <a:ext cx="2870200" cy="574675"/>
          </a:xfrm>
          <a:custGeom>
            <a:avLst/>
            <a:gdLst>
              <a:gd name="connsiteX0" fmla="*/ 952500 w 2870200"/>
              <a:gd name="connsiteY0" fmla="*/ 400050 h 574675"/>
              <a:gd name="connsiteX1" fmla="*/ 720725 w 2870200"/>
              <a:gd name="connsiteY1" fmla="*/ 447675 h 574675"/>
              <a:gd name="connsiteX2" fmla="*/ 565150 w 2870200"/>
              <a:gd name="connsiteY2" fmla="*/ 498475 h 574675"/>
              <a:gd name="connsiteX3" fmla="*/ 422275 w 2870200"/>
              <a:gd name="connsiteY3" fmla="*/ 542925 h 574675"/>
              <a:gd name="connsiteX4" fmla="*/ 336550 w 2870200"/>
              <a:gd name="connsiteY4" fmla="*/ 574675 h 574675"/>
              <a:gd name="connsiteX5" fmla="*/ 317500 w 2870200"/>
              <a:gd name="connsiteY5" fmla="*/ 574675 h 574675"/>
              <a:gd name="connsiteX6" fmla="*/ 298450 w 2870200"/>
              <a:gd name="connsiteY6" fmla="*/ 565150 h 574675"/>
              <a:gd name="connsiteX7" fmla="*/ 215900 w 2870200"/>
              <a:gd name="connsiteY7" fmla="*/ 501650 h 574675"/>
              <a:gd name="connsiteX8" fmla="*/ 111125 w 2870200"/>
              <a:gd name="connsiteY8" fmla="*/ 400050 h 574675"/>
              <a:gd name="connsiteX9" fmla="*/ 47625 w 2870200"/>
              <a:gd name="connsiteY9" fmla="*/ 314325 h 574675"/>
              <a:gd name="connsiteX10" fmla="*/ 19050 w 2870200"/>
              <a:gd name="connsiteY10" fmla="*/ 269875 h 574675"/>
              <a:gd name="connsiteX11" fmla="*/ 0 w 2870200"/>
              <a:gd name="connsiteY11" fmla="*/ 209550 h 574675"/>
              <a:gd name="connsiteX12" fmla="*/ 0 w 2870200"/>
              <a:gd name="connsiteY12" fmla="*/ 196850 h 574675"/>
              <a:gd name="connsiteX13" fmla="*/ 9525 w 2870200"/>
              <a:gd name="connsiteY13" fmla="*/ 180975 h 574675"/>
              <a:gd name="connsiteX14" fmla="*/ 19050 w 2870200"/>
              <a:gd name="connsiteY14" fmla="*/ 171450 h 574675"/>
              <a:gd name="connsiteX15" fmla="*/ 41275 w 2870200"/>
              <a:gd name="connsiteY15" fmla="*/ 177800 h 574675"/>
              <a:gd name="connsiteX16" fmla="*/ 107950 w 2870200"/>
              <a:gd name="connsiteY16" fmla="*/ 215900 h 574675"/>
              <a:gd name="connsiteX17" fmla="*/ 190500 w 2870200"/>
              <a:gd name="connsiteY17" fmla="*/ 250825 h 574675"/>
              <a:gd name="connsiteX18" fmla="*/ 276225 w 2870200"/>
              <a:gd name="connsiteY18" fmla="*/ 266700 h 574675"/>
              <a:gd name="connsiteX19" fmla="*/ 393700 w 2870200"/>
              <a:gd name="connsiteY19" fmla="*/ 285750 h 574675"/>
              <a:gd name="connsiteX20" fmla="*/ 530225 w 2870200"/>
              <a:gd name="connsiteY20" fmla="*/ 285750 h 574675"/>
              <a:gd name="connsiteX21" fmla="*/ 711200 w 2870200"/>
              <a:gd name="connsiteY21" fmla="*/ 260350 h 574675"/>
              <a:gd name="connsiteX22" fmla="*/ 1028700 w 2870200"/>
              <a:gd name="connsiteY22" fmla="*/ 209550 h 574675"/>
              <a:gd name="connsiteX23" fmla="*/ 1314450 w 2870200"/>
              <a:gd name="connsiteY23" fmla="*/ 168275 h 574675"/>
              <a:gd name="connsiteX24" fmla="*/ 1581150 w 2870200"/>
              <a:gd name="connsiteY24" fmla="*/ 142875 h 574675"/>
              <a:gd name="connsiteX25" fmla="*/ 1847850 w 2870200"/>
              <a:gd name="connsiteY25" fmla="*/ 117475 h 574675"/>
              <a:gd name="connsiteX26" fmla="*/ 2079625 w 2870200"/>
              <a:gd name="connsiteY26" fmla="*/ 101600 h 574675"/>
              <a:gd name="connsiteX27" fmla="*/ 2266950 w 2870200"/>
              <a:gd name="connsiteY27" fmla="*/ 73025 h 574675"/>
              <a:gd name="connsiteX28" fmla="*/ 2378075 w 2870200"/>
              <a:gd name="connsiteY28" fmla="*/ 44450 h 574675"/>
              <a:gd name="connsiteX29" fmla="*/ 2425700 w 2870200"/>
              <a:gd name="connsiteY29" fmla="*/ 25400 h 574675"/>
              <a:gd name="connsiteX30" fmla="*/ 2444750 w 2870200"/>
              <a:gd name="connsiteY30" fmla="*/ 9525 h 574675"/>
              <a:gd name="connsiteX31" fmla="*/ 2470150 w 2870200"/>
              <a:gd name="connsiteY31" fmla="*/ 0 h 574675"/>
              <a:gd name="connsiteX32" fmla="*/ 2552700 w 2870200"/>
              <a:gd name="connsiteY32" fmla="*/ 15875 h 574675"/>
              <a:gd name="connsiteX33" fmla="*/ 2720975 w 2870200"/>
              <a:gd name="connsiteY33" fmla="*/ 60325 h 574675"/>
              <a:gd name="connsiteX34" fmla="*/ 2800350 w 2870200"/>
              <a:gd name="connsiteY34" fmla="*/ 92075 h 574675"/>
              <a:gd name="connsiteX35" fmla="*/ 2832100 w 2870200"/>
              <a:gd name="connsiteY35" fmla="*/ 107950 h 574675"/>
              <a:gd name="connsiteX36" fmla="*/ 2854325 w 2870200"/>
              <a:gd name="connsiteY36" fmla="*/ 136525 h 574675"/>
              <a:gd name="connsiteX37" fmla="*/ 2870200 w 2870200"/>
              <a:gd name="connsiteY37" fmla="*/ 158750 h 574675"/>
              <a:gd name="connsiteX38" fmla="*/ 2870200 w 2870200"/>
              <a:gd name="connsiteY38" fmla="*/ 196850 h 574675"/>
              <a:gd name="connsiteX39" fmla="*/ 2851150 w 2870200"/>
              <a:gd name="connsiteY39" fmla="*/ 241300 h 574675"/>
              <a:gd name="connsiteX40" fmla="*/ 2809875 w 2870200"/>
              <a:gd name="connsiteY40" fmla="*/ 273050 h 574675"/>
              <a:gd name="connsiteX41" fmla="*/ 2724150 w 2870200"/>
              <a:gd name="connsiteY41" fmla="*/ 285750 h 574675"/>
              <a:gd name="connsiteX42" fmla="*/ 2492375 w 2870200"/>
              <a:gd name="connsiteY42" fmla="*/ 269875 h 574675"/>
              <a:gd name="connsiteX43" fmla="*/ 2241550 w 2870200"/>
              <a:gd name="connsiteY43" fmla="*/ 269875 h 574675"/>
              <a:gd name="connsiteX44" fmla="*/ 2028825 w 2870200"/>
              <a:gd name="connsiteY44" fmla="*/ 276225 h 574675"/>
              <a:gd name="connsiteX45" fmla="*/ 1584325 w 2870200"/>
              <a:gd name="connsiteY45" fmla="*/ 323850 h 574675"/>
              <a:gd name="connsiteX46" fmla="*/ 1292225 w 2870200"/>
              <a:gd name="connsiteY46" fmla="*/ 355600 h 574675"/>
              <a:gd name="connsiteX47" fmla="*/ 952500 w 2870200"/>
              <a:gd name="connsiteY47" fmla="*/ 40005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0200" h="574675">
                <a:moveTo>
                  <a:pt x="952500" y="400050"/>
                </a:moveTo>
                <a:lnTo>
                  <a:pt x="720725" y="447675"/>
                </a:lnTo>
                <a:lnTo>
                  <a:pt x="565150" y="498475"/>
                </a:lnTo>
                <a:lnTo>
                  <a:pt x="422275" y="542925"/>
                </a:lnTo>
                <a:lnTo>
                  <a:pt x="336550" y="574675"/>
                </a:lnTo>
                <a:lnTo>
                  <a:pt x="317500" y="574675"/>
                </a:lnTo>
                <a:lnTo>
                  <a:pt x="298450" y="565150"/>
                </a:lnTo>
                <a:lnTo>
                  <a:pt x="215900" y="501650"/>
                </a:lnTo>
                <a:lnTo>
                  <a:pt x="111125" y="400050"/>
                </a:lnTo>
                <a:lnTo>
                  <a:pt x="47625" y="314325"/>
                </a:lnTo>
                <a:lnTo>
                  <a:pt x="19050" y="269875"/>
                </a:lnTo>
                <a:lnTo>
                  <a:pt x="0" y="209550"/>
                </a:lnTo>
                <a:lnTo>
                  <a:pt x="0" y="196850"/>
                </a:lnTo>
                <a:lnTo>
                  <a:pt x="9525" y="180975"/>
                </a:lnTo>
                <a:lnTo>
                  <a:pt x="19050" y="171450"/>
                </a:lnTo>
                <a:lnTo>
                  <a:pt x="41275" y="177800"/>
                </a:lnTo>
                <a:lnTo>
                  <a:pt x="107950" y="215900"/>
                </a:lnTo>
                <a:lnTo>
                  <a:pt x="190500" y="250825"/>
                </a:lnTo>
                <a:lnTo>
                  <a:pt x="276225" y="266700"/>
                </a:lnTo>
                <a:lnTo>
                  <a:pt x="393700" y="285750"/>
                </a:lnTo>
                <a:lnTo>
                  <a:pt x="530225" y="285750"/>
                </a:lnTo>
                <a:lnTo>
                  <a:pt x="711200" y="260350"/>
                </a:lnTo>
                <a:lnTo>
                  <a:pt x="1028700" y="209550"/>
                </a:lnTo>
                <a:lnTo>
                  <a:pt x="1314450" y="168275"/>
                </a:lnTo>
                <a:lnTo>
                  <a:pt x="1581150" y="142875"/>
                </a:lnTo>
                <a:lnTo>
                  <a:pt x="1847850" y="117475"/>
                </a:lnTo>
                <a:lnTo>
                  <a:pt x="2079625" y="101600"/>
                </a:lnTo>
                <a:lnTo>
                  <a:pt x="2266950" y="73025"/>
                </a:lnTo>
                <a:lnTo>
                  <a:pt x="2378075" y="44450"/>
                </a:lnTo>
                <a:lnTo>
                  <a:pt x="2425700" y="25400"/>
                </a:lnTo>
                <a:lnTo>
                  <a:pt x="2444750" y="9525"/>
                </a:lnTo>
                <a:lnTo>
                  <a:pt x="2470150" y="0"/>
                </a:lnTo>
                <a:lnTo>
                  <a:pt x="2552700" y="15875"/>
                </a:lnTo>
                <a:lnTo>
                  <a:pt x="2720975" y="60325"/>
                </a:lnTo>
                <a:lnTo>
                  <a:pt x="2800350" y="92075"/>
                </a:lnTo>
                <a:lnTo>
                  <a:pt x="2832100" y="107950"/>
                </a:lnTo>
                <a:lnTo>
                  <a:pt x="2854325" y="136525"/>
                </a:lnTo>
                <a:lnTo>
                  <a:pt x="2870200" y="158750"/>
                </a:lnTo>
                <a:lnTo>
                  <a:pt x="2870200" y="196850"/>
                </a:lnTo>
                <a:lnTo>
                  <a:pt x="2851150" y="241300"/>
                </a:lnTo>
                <a:lnTo>
                  <a:pt x="2809875" y="273050"/>
                </a:lnTo>
                <a:lnTo>
                  <a:pt x="2724150" y="285750"/>
                </a:lnTo>
                <a:lnTo>
                  <a:pt x="2492375" y="269875"/>
                </a:lnTo>
                <a:lnTo>
                  <a:pt x="2241550" y="269875"/>
                </a:lnTo>
                <a:lnTo>
                  <a:pt x="2028825" y="276225"/>
                </a:lnTo>
                <a:lnTo>
                  <a:pt x="1584325" y="323850"/>
                </a:lnTo>
                <a:lnTo>
                  <a:pt x="1292225" y="355600"/>
                </a:lnTo>
                <a:lnTo>
                  <a:pt x="952500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0994BBB-E8A2-4DAF-B419-589D61D01EC9}"/>
              </a:ext>
            </a:extLst>
          </p:cNvPr>
          <p:cNvSpPr/>
          <p:nvPr/>
        </p:nvSpPr>
        <p:spPr>
          <a:xfrm>
            <a:off x="3795713" y="3990976"/>
            <a:ext cx="4405312" cy="714375"/>
          </a:xfrm>
          <a:custGeom>
            <a:avLst/>
            <a:gdLst>
              <a:gd name="connsiteX0" fmla="*/ 1414462 w 4405312"/>
              <a:gd name="connsiteY0" fmla="*/ 457200 h 714375"/>
              <a:gd name="connsiteX1" fmla="*/ 1100137 w 4405312"/>
              <a:gd name="connsiteY1" fmla="*/ 514350 h 714375"/>
              <a:gd name="connsiteX2" fmla="*/ 838200 w 4405312"/>
              <a:gd name="connsiteY2" fmla="*/ 571500 h 714375"/>
              <a:gd name="connsiteX3" fmla="*/ 633412 w 4405312"/>
              <a:gd name="connsiteY3" fmla="*/ 638175 h 714375"/>
              <a:gd name="connsiteX4" fmla="*/ 481012 w 4405312"/>
              <a:gd name="connsiteY4" fmla="*/ 695325 h 714375"/>
              <a:gd name="connsiteX5" fmla="*/ 433387 w 4405312"/>
              <a:gd name="connsiteY5" fmla="*/ 714375 h 714375"/>
              <a:gd name="connsiteX6" fmla="*/ 419100 w 4405312"/>
              <a:gd name="connsiteY6" fmla="*/ 714375 h 714375"/>
              <a:gd name="connsiteX7" fmla="*/ 395287 w 4405312"/>
              <a:gd name="connsiteY7" fmla="*/ 709613 h 714375"/>
              <a:gd name="connsiteX8" fmla="*/ 261937 w 4405312"/>
              <a:gd name="connsiteY8" fmla="*/ 619125 h 714375"/>
              <a:gd name="connsiteX9" fmla="*/ 147637 w 4405312"/>
              <a:gd name="connsiteY9" fmla="*/ 533400 h 714375"/>
              <a:gd name="connsiteX10" fmla="*/ 38100 w 4405312"/>
              <a:gd name="connsiteY10" fmla="*/ 409575 h 714375"/>
              <a:gd name="connsiteX11" fmla="*/ 4762 w 4405312"/>
              <a:gd name="connsiteY11" fmla="*/ 366713 h 714375"/>
              <a:gd name="connsiteX12" fmla="*/ 0 w 4405312"/>
              <a:gd name="connsiteY12" fmla="*/ 347663 h 714375"/>
              <a:gd name="connsiteX13" fmla="*/ 4762 w 4405312"/>
              <a:gd name="connsiteY13" fmla="*/ 333375 h 714375"/>
              <a:gd name="connsiteX14" fmla="*/ 14287 w 4405312"/>
              <a:gd name="connsiteY14" fmla="*/ 314325 h 714375"/>
              <a:gd name="connsiteX15" fmla="*/ 42862 w 4405312"/>
              <a:gd name="connsiteY15" fmla="*/ 319088 h 714375"/>
              <a:gd name="connsiteX16" fmla="*/ 166687 w 4405312"/>
              <a:gd name="connsiteY16" fmla="*/ 371475 h 714375"/>
              <a:gd name="connsiteX17" fmla="*/ 247650 w 4405312"/>
              <a:gd name="connsiteY17" fmla="*/ 404813 h 714375"/>
              <a:gd name="connsiteX18" fmla="*/ 333375 w 4405312"/>
              <a:gd name="connsiteY18" fmla="*/ 423863 h 714375"/>
              <a:gd name="connsiteX19" fmla="*/ 457200 w 4405312"/>
              <a:gd name="connsiteY19" fmla="*/ 423863 h 714375"/>
              <a:gd name="connsiteX20" fmla="*/ 542925 w 4405312"/>
              <a:gd name="connsiteY20" fmla="*/ 414338 h 714375"/>
              <a:gd name="connsiteX21" fmla="*/ 819150 w 4405312"/>
              <a:gd name="connsiteY21" fmla="*/ 361950 h 714375"/>
              <a:gd name="connsiteX22" fmla="*/ 1281112 w 4405312"/>
              <a:gd name="connsiteY22" fmla="*/ 276225 h 714375"/>
              <a:gd name="connsiteX23" fmla="*/ 1681162 w 4405312"/>
              <a:gd name="connsiteY23" fmla="*/ 209550 h 714375"/>
              <a:gd name="connsiteX24" fmla="*/ 2057400 w 4405312"/>
              <a:gd name="connsiteY24" fmla="*/ 152400 h 714375"/>
              <a:gd name="connsiteX25" fmla="*/ 2352675 w 4405312"/>
              <a:gd name="connsiteY25" fmla="*/ 128588 h 714375"/>
              <a:gd name="connsiteX26" fmla="*/ 2686050 w 4405312"/>
              <a:gd name="connsiteY26" fmla="*/ 109538 h 714375"/>
              <a:gd name="connsiteX27" fmla="*/ 3157537 w 4405312"/>
              <a:gd name="connsiteY27" fmla="*/ 85725 h 714375"/>
              <a:gd name="connsiteX28" fmla="*/ 3524250 w 4405312"/>
              <a:gd name="connsiteY28" fmla="*/ 66675 h 714375"/>
              <a:gd name="connsiteX29" fmla="*/ 3676650 w 4405312"/>
              <a:gd name="connsiteY29" fmla="*/ 61913 h 714375"/>
              <a:gd name="connsiteX30" fmla="*/ 3733800 w 4405312"/>
              <a:gd name="connsiteY30" fmla="*/ 47625 h 714375"/>
              <a:gd name="connsiteX31" fmla="*/ 3805237 w 4405312"/>
              <a:gd name="connsiteY31" fmla="*/ 14288 h 714375"/>
              <a:gd name="connsiteX32" fmla="*/ 3824287 w 4405312"/>
              <a:gd name="connsiteY32" fmla="*/ 4763 h 714375"/>
              <a:gd name="connsiteX33" fmla="*/ 3867150 w 4405312"/>
              <a:gd name="connsiteY33" fmla="*/ 0 h 714375"/>
              <a:gd name="connsiteX34" fmla="*/ 4086225 w 4405312"/>
              <a:gd name="connsiteY34" fmla="*/ 61913 h 714375"/>
              <a:gd name="connsiteX35" fmla="*/ 4162425 w 4405312"/>
              <a:gd name="connsiteY35" fmla="*/ 95250 h 714375"/>
              <a:gd name="connsiteX36" fmla="*/ 4310062 w 4405312"/>
              <a:gd name="connsiteY36" fmla="*/ 176213 h 714375"/>
              <a:gd name="connsiteX37" fmla="*/ 4376737 w 4405312"/>
              <a:gd name="connsiteY37" fmla="*/ 228600 h 714375"/>
              <a:gd name="connsiteX38" fmla="*/ 4405312 w 4405312"/>
              <a:gd name="connsiteY38" fmla="*/ 266700 h 714375"/>
              <a:gd name="connsiteX39" fmla="*/ 4405312 w 4405312"/>
              <a:gd name="connsiteY39" fmla="*/ 314325 h 714375"/>
              <a:gd name="connsiteX40" fmla="*/ 4362450 w 4405312"/>
              <a:gd name="connsiteY40" fmla="*/ 342900 h 714375"/>
              <a:gd name="connsiteX41" fmla="*/ 4329112 w 4405312"/>
              <a:gd name="connsiteY41" fmla="*/ 361950 h 714375"/>
              <a:gd name="connsiteX42" fmla="*/ 4210050 w 4405312"/>
              <a:gd name="connsiteY42" fmla="*/ 352425 h 714375"/>
              <a:gd name="connsiteX43" fmla="*/ 3938587 w 4405312"/>
              <a:gd name="connsiteY43" fmla="*/ 309563 h 714375"/>
              <a:gd name="connsiteX44" fmla="*/ 3376612 w 4405312"/>
              <a:gd name="connsiteY44" fmla="*/ 285750 h 714375"/>
              <a:gd name="connsiteX45" fmla="*/ 2728912 w 4405312"/>
              <a:gd name="connsiteY45" fmla="*/ 314325 h 714375"/>
              <a:gd name="connsiteX46" fmla="*/ 2338387 w 4405312"/>
              <a:gd name="connsiteY46" fmla="*/ 333375 h 714375"/>
              <a:gd name="connsiteX47" fmla="*/ 2047875 w 4405312"/>
              <a:gd name="connsiteY47" fmla="*/ 357188 h 714375"/>
              <a:gd name="connsiteX48" fmla="*/ 1414462 w 4405312"/>
              <a:gd name="connsiteY48" fmla="*/ 45720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405312" h="714375">
                <a:moveTo>
                  <a:pt x="1414462" y="457200"/>
                </a:moveTo>
                <a:lnTo>
                  <a:pt x="1100137" y="514350"/>
                </a:lnTo>
                <a:lnTo>
                  <a:pt x="838200" y="571500"/>
                </a:lnTo>
                <a:lnTo>
                  <a:pt x="633412" y="638175"/>
                </a:lnTo>
                <a:lnTo>
                  <a:pt x="481012" y="695325"/>
                </a:lnTo>
                <a:lnTo>
                  <a:pt x="433387" y="714375"/>
                </a:lnTo>
                <a:lnTo>
                  <a:pt x="419100" y="714375"/>
                </a:lnTo>
                <a:lnTo>
                  <a:pt x="395287" y="709613"/>
                </a:lnTo>
                <a:lnTo>
                  <a:pt x="261937" y="619125"/>
                </a:lnTo>
                <a:lnTo>
                  <a:pt x="147637" y="533400"/>
                </a:lnTo>
                <a:lnTo>
                  <a:pt x="38100" y="409575"/>
                </a:lnTo>
                <a:lnTo>
                  <a:pt x="4762" y="366713"/>
                </a:lnTo>
                <a:lnTo>
                  <a:pt x="0" y="347663"/>
                </a:lnTo>
                <a:lnTo>
                  <a:pt x="4762" y="333375"/>
                </a:lnTo>
                <a:lnTo>
                  <a:pt x="14287" y="314325"/>
                </a:lnTo>
                <a:lnTo>
                  <a:pt x="42862" y="319088"/>
                </a:lnTo>
                <a:lnTo>
                  <a:pt x="166687" y="371475"/>
                </a:lnTo>
                <a:lnTo>
                  <a:pt x="247650" y="404813"/>
                </a:lnTo>
                <a:lnTo>
                  <a:pt x="333375" y="423863"/>
                </a:lnTo>
                <a:lnTo>
                  <a:pt x="457200" y="423863"/>
                </a:lnTo>
                <a:lnTo>
                  <a:pt x="542925" y="414338"/>
                </a:lnTo>
                <a:lnTo>
                  <a:pt x="819150" y="361950"/>
                </a:lnTo>
                <a:lnTo>
                  <a:pt x="1281112" y="276225"/>
                </a:lnTo>
                <a:lnTo>
                  <a:pt x="1681162" y="209550"/>
                </a:lnTo>
                <a:lnTo>
                  <a:pt x="2057400" y="152400"/>
                </a:lnTo>
                <a:lnTo>
                  <a:pt x="2352675" y="128588"/>
                </a:lnTo>
                <a:lnTo>
                  <a:pt x="2686050" y="109538"/>
                </a:lnTo>
                <a:lnTo>
                  <a:pt x="3157537" y="85725"/>
                </a:lnTo>
                <a:lnTo>
                  <a:pt x="3524250" y="66675"/>
                </a:lnTo>
                <a:lnTo>
                  <a:pt x="3676650" y="61913"/>
                </a:lnTo>
                <a:lnTo>
                  <a:pt x="3733800" y="47625"/>
                </a:lnTo>
                <a:lnTo>
                  <a:pt x="3805237" y="14288"/>
                </a:lnTo>
                <a:lnTo>
                  <a:pt x="3824287" y="4763"/>
                </a:lnTo>
                <a:lnTo>
                  <a:pt x="3867150" y="0"/>
                </a:lnTo>
                <a:lnTo>
                  <a:pt x="4086225" y="61913"/>
                </a:lnTo>
                <a:lnTo>
                  <a:pt x="4162425" y="95250"/>
                </a:lnTo>
                <a:lnTo>
                  <a:pt x="4310062" y="176213"/>
                </a:lnTo>
                <a:lnTo>
                  <a:pt x="4376737" y="228600"/>
                </a:lnTo>
                <a:lnTo>
                  <a:pt x="4405312" y="266700"/>
                </a:lnTo>
                <a:lnTo>
                  <a:pt x="4405312" y="314325"/>
                </a:lnTo>
                <a:lnTo>
                  <a:pt x="4362450" y="342900"/>
                </a:lnTo>
                <a:lnTo>
                  <a:pt x="4329112" y="361950"/>
                </a:lnTo>
                <a:lnTo>
                  <a:pt x="4210050" y="352425"/>
                </a:lnTo>
                <a:lnTo>
                  <a:pt x="3938587" y="309563"/>
                </a:lnTo>
                <a:lnTo>
                  <a:pt x="3376612" y="285750"/>
                </a:lnTo>
                <a:lnTo>
                  <a:pt x="2728912" y="314325"/>
                </a:lnTo>
                <a:lnTo>
                  <a:pt x="2338387" y="333375"/>
                </a:lnTo>
                <a:lnTo>
                  <a:pt x="2047875" y="357188"/>
                </a:lnTo>
                <a:lnTo>
                  <a:pt x="1414462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05F8118-F992-43B5-B305-D81E771E378E}"/>
              </a:ext>
            </a:extLst>
          </p:cNvPr>
          <p:cNvSpPr/>
          <p:nvPr/>
        </p:nvSpPr>
        <p:spPr>
          <a:xfrm>
            <a:off x="5637213" y="1570038"/>
            <a:ext cx="603250" cy="4564062"/>
          </a:xfrm>
          <a:custGeom>
            <a:avLst/>
            <a:gdLst>
              <a:gd name="connsiteX0" fmla="*/ 232913 w 603849"/>
              <a:gd name="connsiteY0" fmla="*/ 3623094 h 4563373"/>
              <a:gd name="connsiteX1" fmla="*/ 232913 w 603849"/>
              <a:gd name="connsiteY1" fmla="*/ 2803584 h 4563373"/>
              <a:gd name="connsiteX2" fmla="*/ 224287 w 603849"/>
              <a:gd name="connsiteY2" fmla="*/ 2544792 h 4563373"/>
              <a:gd name="connsiteX3" fmla="*/ 232913 w 603849"/>
              <a:gd name="connsiteY3" fmla="*/ 1992701 h 4563373"/>
              <a:gd name="connsiteX4" fmla="*/ 232913 w 603849"/>
              <a:gd name="connsiteY4" fmla="*/ 1759788 h 4563373"/>
              <a:gd name="connsiteX5" fmla="*/ 250166 w 603849"/>
              <a:gd name="connsiteY5" fmla="*/ 569343 h 4563373"/>
              <a:gd name="connsiteX6" fmla="*/ 258793 w 603849"/>
              <a:gd name="connsiteY6" fmla="*/ 353683 h 4563373"/>
              <a:gd name="connsiteX7" fmla="*/ 232913 w 603849"/>
              <a:gd name="connsiteY7" fmla="*/ 258792 h 4563373"/>
              <a:gd name="connsiteX8" fmla="*/ 181155 w 603849"/>
              <a:gd name="connsiteY8" fmla="*/ 181154 h 4563373"/>
              <a:gd name="connsiteX9" fmla="*/ 77638 w 603849"/>
              <a:gd name="connsiteY9" fmla="*/ 103517 h 4563373"/>
              <a:gd name="connsiteX10" fmla="*/ 0 w 603849"/>
              <a:gd name="connsiteY10" fmla="*/ 51758 h 4563373"/>
              <a:gd name="connsiteX11" fmla="*/ 0 w 603849"/>
              <a:gd name="connsiteY11" fmla="*/ 25879 h 4563373"/>
              <a:gd name="connsiteX12" fmla="*/ 8627 w 603849"/>
              <a:gd name="connsiteY12" fmla="*/ 0 h 4563373"/>
              <a:gd name="connsiteX13" fmla="*/ 77638 w 603849"/>
              <a:gd name="connsiteY13" fmla="*/ 8626 h 4563373"/>
              <a:gd name="connsiteX14" fmla="*/ 258793 w 603849"/>
              <a:gd name="connsiteY14" fmla="*/ 43132 h 4563373"/>
              <a:gd name="connsiteX15" fmla="*/ 431321 w 603849"/>
              <a:gd name="connsiteY15" fmla="*/ 120769 h 4563373"/>
              <a:gd name="connsiteX16" fmla="*/ 569344 w 603849"/>
              <a:gd name="connsiteY16" fmla="*/ 198407 h 4563373"/>
              <a:gd name="connsiteX17" fmla="*/ 603849 w 603849"/>
              <a:gd name="connsiteY17" fmla="*/ 250166 h 4563373"/>
              <a:gd name="connsiteX18" fmla="*/ 603849 w 603849"/>
              <a:gd name="connsiteY18" fmla="*/ 301924 h 4563373"/>
              <a:gd name="connsiteX19" fmla="*/ 577970 w 603849"/>
              <a:gd name="connsiteY19" fmla="*/ 353683 h 4563373"/>
              <a:gd name="connsiteX20" fmla="*/ 517585 w 603849"/>
              <a:gd name="connsiteY20" fmla="*/ 491705 h 4563373"/>
              <a:gd name="connsiteX21" fmla="*/ 508959 w 603849"/>
              <a:gd name="connsiteY21" fmla="*/ 543464 h 4563373"/>
              <a:gd name="connsiteX22" fmla="*/ 517585 w 603849"/>
              <a:gd name="connsiteY22" fmla="*/ 733245 h 4563373"/>
              <a:gd name="connsiteX23" fmla="*/ 491706 w 603849"/>
              <a:gd name="connsiteY23" fmla="*/ 1751162 h 4563373"/>
              <a:gd name="connsiteX24" fmla="*/ 508959 w 603849"/>
              <a:gd name="connsiteY24" fmla="*/ 1992701 h 4563373"/>
              <a:gd name="connsiteX25" fmla="*/ 500332 w 603849"/>
              <a:gd name="connsiteY25" fmla="*/ 2570671 h 4563373"/>
              <a:gd name="connsiteX26" fmla="*/ 491706 w 603849"/>
              <a:gd name="connsiteY26" fmla="*/ 2820837 h 4563373"/>
              <a:gd name="connsiteX27" fmla="*/ 500332 w 603849"/>
              <a:gd name="connsiteY27" fmla="*/ 3493698 h 4563373"/>
              <a:gd name="connsiteX28" fmla="*/ 491706 w 603849"/>
              <a:gd name="connsiteY28" fmla="*/ 4097547 h 4563373"/>
              <a:gd name="connsiteX29" fmla="*/ 465827 w 603849"/>
              <a:gd name="connsiteY29" fmla="*/ 4295954 h 4563373"/>
              <a:gd name="connsiteX30" fmla="*/ 422695 w 603849"/>
              <a:gd name="connsiteY30" fmla="*/ 4477109 h 4563373"/>
              <a:gd name="connsiteX31" fmla="*/ 370936 w 603849"/>
              <a:gd name="connsiteY31" fmla="*/ 4554747 h 4563373"/>
              <a:gd name="connsiteX32" fmla="*/ 319178 w 603849"/>
              <a:gd name="connsiteY32" fmla="*/ 4563373 h 4563373"/>
              <a:gd name="connsiteX33" fmla="*/ 267419 w 603849"/>
              <a:gd name="connsiteY33" fmla="*/ 4494362 h 4563373"/>
              <a:gd name="connsiteX34" fmla="*/ 250166 w 603849"/>
              <a:gd name="connsiteY34" fmla="*/ 4295954 h 4563373"/>
              <a:gd name="connsiteX35" fmla="*/ 241540 w 603849"/>
              <a:gd name="connsiteY35" fmla="*/ 4157932 h 4563373"/>
              <a:gd name="connsiteX36" fmla="*/ 232913 w 603849"/>
              <a:gd name="connsiteY36" fmla="*/ 3959524 h 4563373"/>
              <a:gd name="connsiteX37" fmla="*/ 232913 w 603849"/>
              <a:gd name="connsiteY37" fmla="*/ 3623094 h 456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3849" h="4563373">
                <a:moveTo>
                  <a:pt x="232913" y="3623094"/>
                </a:moveTo>
                <a:lnTo>
                  <a:pt x="232913" y="2803584"/>
                </a:lnTo>
                <a:lnTo>
                  <a:pt x="224287" y="2544792"/>
                </a:lnTo>
                <a:lnTo>
                  <a:pt x="232913" y="1992701"/>
                </a:lnTo>
                <a:lnTo>
                  <a:pt x="232913" y="1759788"/>
                </a:lnTo>
                <a:lnTo>
                  <a:pt x="250166" y="569343"/>
                </a:lnTo>
                <a:lnTo>
                  <a:pt x="258793" y="353683"/>
                </a:lnTo>
                <a:lnTo>
                  <a:pt x="232913" y="258792"/>
                </a:lnTo>
                <a:lnTo>
                  <a:pt x="181155" y="181154"/>
                </a:lnTo>
                <a:lnTo>
                  <a:pt x="77638" y="103517"/>
                </a:lnTo>
                <a:lnTo>
                  <a:pt x="0" y="51758"/>
                </a:lnTo>
                <a:lnTo>
                  <a:pt x="0" y="25879"/>
                </a:lnTo>
                <a:lnTo>
                  <a:pt x="8627" y="0"/>
                </a:lnTo>
                <a:lnTo>
                  <a:pt x="77638" y="8626"/>
                </a:lnTo>
                <a:lnTo>
                  <a:pt x="258793" y="43132"/>
                </a:lnTo>
                <a:lnTo>
                  <a:pt x="431321" y="120769"/>
                </a:lnTo>
                <a:lnTo>
                  <a:pt x="569344" y="198407"/>
                </a:lnTo>
                <a:lnTo>
                  <a:pt x="603849" y="250166"/>
                </a:lnTo>
                <a:lnTo>
                  <a:pt x="603849" y="301924"/>
                </a:lnTo>
                <a:lnTo>
                  <a:pt x="577970" y="353683"/>
                </a:lnTo>
                <a:lnTo>
                  <a:pt x="517585" y="491705"/>
                </a:lnTo>
                <a:lnTo>
                  <a:pt x="508959" y="543464"/>
                </a:lnTo>
                <a:lnTo>
                  <a:pt x="517585" y="733245"/>
                </a:lnTo>
                <a:lnTo>
                  <a:pt x="491706" y="1751162"/>
                </a:lnTo>
                <a:cubicBezTo>
                  <a:pt x="500579" y="1981874"/>
                  <a:pt x="503208" y="1802920"/>
                  <a:pt x="508959" y="1992701"/>
                </a:cubicBezTo>
                <a:lnTo>
                  <a:pt x="500332" y="2570671"/>
                </a:lnTo>
                <a:lnTo>
                  <a:pt x="491706" y="2820837"/>
                </a:lnTo>
                <a:lnTo>
                  <a:pt x="500332" y="3493698"/>
                </a:lnTo>
                <a:lnTo>
                  <a:pt x="491706" y="4097547"/>
                </a:lnTo>
                <a:lnTo>
                  <a:pt x="465827" y="4295954"/>
                </a:lnTo>
                <a:lnTo>
                  <a:pt x="422695" y="4477109"/>
                </a:lnTo>
                <a:lnTo>
                  <a:pt x="370936" y="4554747"/>
                </a:lnTo>
                <a:lnTo>
                  <a:pt x="319178" y="4563373"/>
                </a:lnTo>
                <a:lnTo>
                  <a:pt x="267419" y="4494362"/>
                </a:lnTo>
                <a:lnTo>
                  <a:pt x="250166" y="4295954"/>
                </a:lnTo>
                <a:lnTo>
                  <a:pt x="241540" y="4157932"/>
                </a:lnTo>
                <a:lnTo>
                  <a:pt x="232913" y="3959524"/>
                </a:lnTo>
                <a:lnTo>
                  <a:pt x="232913" y="36230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D544E3-665D-4E65-B441-F548CDB7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332" y="1573897"/>
            <a:ext cx="4401693" cy="45602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A0F972-F090-40AF-9D05-10D7A4F69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332" y="1567800"/>
            <a:ext cx="4401693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A2427F-C02F-44AF-B218-BE466D95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1148898"/>
            <a:ext cx="440169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1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D374E48-8239-4ED6-9F21-07673E0EF729}"/>
              </a:ext>
            </a:extLst>
          </p:cNvPr>
          <p:cNvSpPr/>
          <p:nvPr/>
        </p:nvSpPr>
        <p:spPr>
          <a:xfrm>
            <a:off x="3741738" y="2092326"/>
            <a:ext cx="430212" cy="2568575"/>
          </a:xfrm>
          <a:custGeom>
            <a:avLst/>
            <a:gdLst>
              <a:gd name="connsiteX0" fmla="*/ 164460 w 430886"/>
              <a:gd name="connsiteY0" fmla="*/ 976895 h 2568872"/>
              <a:gd name="connsiteX1" fmla="*/ 174328 w 430886"/>
              <a:gd name="connsiteY1" fmla="*/ 588768 h 2568872"/>
              <a:gd name="connsiteX2" fmla="*/ 180906 w 430886"/>
              <a:gd name="connsiteY2" fmla="*/ 397994 h 2568872"/>
              <a:gd name="connsiteX3" fmla="*/ 184196 w 430886"/>
              <a:gd name="connsiteY3" fmla="*/ 335499 h 2568872"/>
              <a:gd name="connsiteX4" fmla="*/ 167749 w 430886"/>
              <a:gd name="connsiteY4" fmla="*/ 282872 h 2568872"/>
              <a:gd name="connsiteX5" fmla="*/ 121701 w 430886"/>
              <a:gd name="connsiteY5" fmla="*/ 180906 h 2568872"/>
              <a:gd name="connsiteX6" fmla="*/ 59206 w 430886"/>
              <a:gd name="connsiteY6" fmla="*/ 101965 h 2568872"/>
              <a:gd name="connsiteX7" fmla="*/ 13157 w 430886"/>
              <a:gd name="connsiteY7" fmla="*/ 52627 h 2568872"/>
              <a:gd name="connsiteX8" fmla="*/ 0 w 430886"/>
              <a:gd name="connsiteY8" fmla="*/ 19735 h 2568872"/>
              <a:gd name="connsiteX9" fmla="*/ 3289 w 430886"/>
              <a:gd name="connsiteY9" fmla="*/ 6578 h 2568872"/>
              <a:gd name="connsiteX10" fmla="*/ 23024 w 430886"/>
              <a:gd name="connsiteY10" fmla="*/ 0 h 2568872"/>
              <a:gd name="connsiteX11" fmla="*/ 65784 w 430886"/>
              <a:gd name="connsiteY11" fmla="*/ 3289 h 2568872"/>
              <a:gd name="connsiteX12" fmla="*/ 148014 w 430886"/>
              <a:gd name="connsiteY12" fmla="*/ 32892 h 2568872"/>
              <a:gd name="connsiteX13" fmla="*/ 263137 w 430886"/>
              <a:gd name="connsiteY13" fmla="*/ 101965 h 2568872"/>
              <a:gd name="connsiteX14" fmla="*/ 355234 w 430886"/>
              <a:gd name="connsiteY14" fmla="*/ 171039 h 2568872"/>
              <a:gd name="connsiteX15" fmla="*/ 394705 w 430886"/>
              <a:gd name="connsiteY15" fmla="*/ 220377 h 2568872"/>
              <a:gd name="connsiteX16" fmla="*/ 430886 w 430886"/>
              <a:gd name="connsiteY16" fmla="*/ 292739 h 2568872"/>
              <a:gd name="connsiteX17" fmla="*/ 424308 w 430886"/>
              <a:gd name="connsiteY17" fmla="*/ 552587 h 2568872"/>
              <a:gd name="connsiteX18" fmla="*/ 384837 w 430886"/>
              <a:gd name="connsiteY18" fmla="*/ 2167588 h 2568872"/>
              <a:gd name="connsiteX19" fmla="*/ 381548 w 430886"/>
              <a:gd name="connsiteY19" fmla="*/ 2312313 h 2568872"/>
              <a:gd name="connsiteX20" fmla="*/ 345367 w 430886"/>
              <a:gd name="connsiteY20" fmla="*/ 2526112 h 2568872"/>
              <a:gd name="connsiteX21" fmla="*/ 328921 w 430886"/>
              <a:gd name="connsiteY21" fmla="*/ 2549136 h 2568872"/>
              <a:gd name="connsiteX22" fmla="*/ 299318 w 430886"/>
              <a:gd name="connsiteY22" fmla="*/ 2568872 h 2568872"/>
              <a:gd name="connsiteX23" fmla="*/ 266426 w 430886"/>
              <a:gd name="connsiteY23" fmla="*/ 2565582 h 2568872"/>
              <a:gd name="connsiteX24" fmla="*/ 233534 w 430886"/>
              <a:gd name="connsiteY24" fmla="*/ 2552426 h 2568872"/>
              <a:gd name="connsiteX25" fmla="*/ 207220 w 430886"/>
              <a:gd name="connsiteY25" fmla="*/ 2529401 h 2568872"/>
              <a:gd name="connsiteX26" fmla="*/ 184196 w 430886"/>
              <a:gd name="connsiteY26" fmla="*/ 2486641 h 2568872"/>
              <a:gd name="connsiteX27" fmla="*/ 164460 w 430886"/>
              <a:gd name="connsiteY27" fmla="*/ 2427436 h 2568872"/>
              <a:gd name="connsiteX28" fmla="*/ 134857 w 430886"/>
              <a:gd name="connsiteY28" fmla="*/ 2338627 h 2568872"/>
              <a:gd name="connsiteX29" fmla="*/ 118411 w 430886"/>
              <a:gd name="connsiteY29" fmla="*/ 2239951 h 2568872"/>
              <a:gd name="connsiteX30" fmla="*/ 115122 w 430886"/>
              <a:gd name="connsiteY30" fmla="*/ 2161010 h 2568872"/>
              <a:gd name="connsiteX31" fmla="*/ 141436 w 430886"/>
              <a:gd name="connsiteY31" fmla="*/ 1976814 h 2568872"/>
              <a:gd name="connsiteX32" fmla="*/ 148014 w 430886"/>
              <a:gd name="connsiteY32" fmla="*/ 1651182 h 2568872"/>
              <a:gd name="connsiteX33" fmla="*/ 164460 w 430886"/>
              <a:gd name="connsiteY33" fmla="*/ 976895 h 256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30886" h="2568872">
                <a:moveTo>
                  <a:pt x="164460" y="976895"/>
                </a:moveTo>
                <a:lnTo>
                  <a:pt x="174328" y="588768"/>
                </a:lnTo>
                <a:lnTo>
                  <a:pt x="180906" y="397994"/>
                </a:lnTo>
                <a:lnTo>
                  <a:pt x="184196" y="335499"/>
                </a:lnTo>
                <a:lnTo>
                  <a:pt x="167749" y="282872"/>
                </a:lnTo>
                <a:lnTo>
                  <a:pt x="121701" y="180906"/>
                </a:lnTo>
                <a:lnTo>
                  <a:pt x="59206" y="101965"/>
                </a:lnTo>
                <a:lnTo>
                  <a:pt x="13157" y="52627"/>
                </a:lnTo>
                <a:lnTo>
                  <a:pt x="0" y="19735"/>
                </a:lnTo>
                <a:lnTo>
                  <a:pt x="3289" y="6578"/>
                </a:lnTo>
                <a:lnTo>
                  <a:pt x="23024" y="0"/>
                </a:lnTo>
                <a:lnTo>
                  <a:pt x="65784" y="3289"/>
                </a:lnTo>
                <a:lnTo>
                  <a:pt x="148014" y="32892"/>
                </a:lnTo>
                <a:lnTo>
                  <a:pt x="263137" y="101965"/>
                </a:lnTo>
                <a:lnTo>
                  <a:pt x="355234" y="171039"/>
                </a:lnTo>
                <a:lnTo>
                  <a:pt x="394705" y="220377"/>
                </a:lnTo>
                <a:lnTo>
                  <a:pt x="430886" y="292739"/>
                </a:lnTo>
                <a:cubicBezTo>
                  <a:pt x="428665" y="379354"/>
                  <a:pt x="424308" y="465943"/>
                  <a:pt x="424308" y="552587"/>
                </a:cubicBezTo>
                <a:lnTo>
                  <a:pt x="384837" y="2167588"/>
                </a:lnTo>
                <a:cubicBezTo>
                  <a:pt x="383741" y="2215830"/>
                  <a:pt x="382644" y="2264071"/>
                  <a:pt x="381548" y="2312313"/>
                </a:cubicBezTo>
                <a:lnTo>
                  <a:pt x="345367" y="2526112"/>
                </a:lnTo>
                <a:lnTo>
                  <a:pt x="328921" y="2549136"/>
                </a:lnTo>
                <a:lnTo>
                  <a:pt x="299318" y="2568872"/>
                </a:lnTo>
                <a:lnTo>
                  <a:pt x="266426" y="2565582"/>
                </a:lnTo>
                <a:lnTo>
                  <a:pt x="233534" y="2552426"/>
                </a:lnTo>
                <a:lnTo>
                  <a:pt x="207220" y="2529401"/>
                </a:lnTo>
                <a:lnTo>
                  <a:pt x="184196" y="2486641"/>
                </a:lnTo>
                <a:lnTo>
                  <a:pt x="164460" y="2427436"/>
                </a:lnTo>
                <a:lnTo>
                  <a:pt x="134857" y="2338627"/>
                </a:lnTo>
                <a:lnTo>
                  <a:pt x="118411" y="2239951"/>
                </a:lnTo>
                <a:lnTo>
                  <a:pt x="115122" y="2161010"/>
                </a:lnTo>
                <a:lnTo>
                  <a:pt x="141436" y="1976814"/>
                </a:lnTo>
                <a:lnTo>
                  <a:pt x="148014" y="1651182"/>
                </a:lnTo>
                <a:lnTo>
                  <a:pt x="164460" y="97689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93DC423-CEE7-40E6-A55B-4C29C0DCC1BF}"/>
              </a:ext>
            </a:extLst>
          </p:cNvPr>
          <p:cNvSpPr/>
          <p:nvPr/>
        </p:nvSpPr>
        <p:spPr>
          <a:xfrm>
            <a:off x="5619750" y="1800225"/>
            <a:ext cx="2370138" cy="471488"/>
          </a:xfrm>
          <a:custGeom>
            <a:avLst/>
            <a:gdLst>
              <a:gd name="connsiteX0" fmla="*/ 1012031 w 2369344"/>
              <a:gd name="connsiteY0" fmla="*/ 195263 h 471488"/>
              <a:gd name="connsiteX1" fmla="*/ 797719 w 2369344"/>
              <a:gd name="connsiteY1" fmla="*/ 223838 h 471488"/>
              <a:gd name="connsiteX2" fmla="*/ 645319 w 2369344"/>
              <a:gd name="connsiteY2" fmla="*/ 240506 h 471488"/>
              <a:gd name="connsiteX3" fmla="*/ 533400 w 2369344"/>
              <a:gd name="connsiteY3" fmla="*/ 247650 h 471488"/>
              <a:gd name="connsiteX4" fmla="*/ 440531 w 2369344"/>
              <a:gd name="connsiteY4" fmla="*/ 245269 h 471488"/>
              <a:gd name="connsiteX5" fmla="*/ 316706 w 2369344"/>
              <a:gd name="connsiteY5" fmla="*/ 238125 h 471488"/>
              <a:gd name="connsiteX6" fmla="*/ 197644 w 2369344"/>
              <a:gd name="connsiteY6" fmla="*/ 214313 h 471488"/>
              <a:gd name="connsiteX7" fmla="*/ 92869 w 2369344"/>
              <a:gd name="connsiteY7" fmla="*/ 180975 h 471488"/>
              <a:gd name="connsiteX8" fmla="*/ 50006 w 2369344"/>
              <a:gd name="connsiteY8" fmla="*/ 159544 h 471488"/>
              <a:gd name="connsiteX9" fmla="*/ 30956 w 2369344"/>
              <a:gd name="connsiteY9" fmla="*/ 154781 h 471488"/>
              <a:gd name="connsiteX10" fmla="*/ 7144 w 2369344"/>
              <a:gd name="connsiteY10" fmla="*/ 157163 h 471488"/>
              <a:gd name="connsiteX11" fmla="*/ 0 w 2369344"/>
              <a:gd name="connsiteY11" fmla="*/ 171450 h 471488"/>
              <a:gd name="connsiteX12" fmla="*/ 4763 w 2369344"/>
              <a:gd name="connsiteY12" fmla="*/ 192881 h 471488"/>
              <a:gd name="connsiteX13" fmla="*/ 30956 w 2369344"/>
              <a:gd name="connsiteY13" fmla="*/ 238125 h 471488"/>
              <a:gd name="connsiteX14" fmla="*/ 69056 w 2369344"/>
              <a:gd name="connsiteY14" fmla="*/ 278606 h 471488"/>
              <a:gd name="connsiteX15" fmla="*/ 128588 w 2369344"/>
              <a:gd name="connsiteY15" fmla="*/ 328613 h 471488"/>
              <a:gd name="connsiteX16" fmla="*/ 209550 w 2369344"/>
              <a:gd name="connsiteY16" fmla="*/ 378619 h 471488"/>
              <a:gd name="connsiteX17" fmla="*/ 292894 w 2369344"/>
              <a:gd name="connsiteY17" fmla="*/ 423863 h 471488"/>
              <a:gd name="connsiteX18" fmla="*/ 366713 w 2369344"/>
              <a:gd name="connsiteY18" fmla="*/ 454819 h 471488"/>
              <a:gd name="connsiteX19" fmla="*/ 426244 w 2369344"/>
              <a:gd name="connsiteY19" fmla="*/ 471488 h 471488"/>
              <a:gd name="connsiteX20" fmla="*/ 481013 w 2369344"/>
              <a:gd name="connsiteY20" fmla="*/ 471488 h 471488"/>
              <a:gd name="connsiteX21" fmla="*/ 540544 w 2369344"/>
              <a:gd name="connsiteY21" fmla="*/ 466725 h 471488"/>
              <a:gd name="connsiteX22" fmla="*/ 616744 w 2369344"/>
              <a:gd name="connsiteY22" fmla="*/ 447675 h 471488"/>
              <a:gd name="connsiteX23" fmla="*/ 862013 w 2369344"/>
              <a:gd name="connsiteY23" fmla="*/ 414338 h 471488"/>
              <a:gd name="connsiteX24" fmla="*/ 1150144 w 2369344"/>
              <a:gd name="connsiteY24" fmla="*/ 376238 h 471488"/>
              <a:gd name="connsiteX25" fmla="*/ 1350169 w 2369344"/>
              <a:gd name="connsiteY25" fmla="*/ 340519 h 471488"/>
              <a:gd name="connsiteX26" fmla="*/ 1607344 w 2369344"/>
              <a:gd name="connsiteY26" fmla="*/ 311944 h 471488"/>
              <a:gd name="connsiteX27" fmla="*/ 1876425 w 2369344"/>
              <a:gd name="connsiteY27" fmla="*/ 290513 h 471488"/>
              <a:gd name="connsiteX28" fmla="*/ 2052638 w 2369344"/>
              <a:gd name="connsiteY28" fmla="*/ 278606 h 471488"/>
              <a:gd name="connsiteX29" fmla="*/ 2143125 w 2369344"/>
              <a:gd name="connsiteY29" fmla="*/ 271463 h 471488"/>
              <a:gd name="connsiteX30" fmla="*/ 2233613 w 2369344"/>
              <a:gd name="connsiteY30" fmla="*/ 257175 h 471488"/>
              <a:gd name="connsiteX31" fmla="*/ 2300288 w 2369344"/>
              <a:gd name="connsiteY31" fmla="*/ 238125 h 471488"/>
              <a:gd name="connsiteX32" fmla="*/ 2336006 w 2369344"/>
              <a:gd name="connsiteY32" fmla="*/ 219075 h 471488"/>
              <a:gd name="connsiteX33" fmla="*/ 2357438 w 2369344"/>
              <a:gd name="connsiteY33" fmla="*/ 202406 h 471488"/>
              <a:gd name="connsiteX34" fmla="*/ 2366963 w 2369344"/>
              <a:gd name="connsiteY34" fmla="*/ 183356 h 471488"/>
              <a:gd name="connsiteX35" fmla="*/ 2369344 w 2369344"/>
              <a:gd name="connsiteY35" fmla="*/ 159544 h 471488"/>
              <a:gd name="connsiteX36" fmla="*/ 2355056 w 2369344"/>
              <a:gd name="connsiteY36" fmla="*/ 123825 h 471488"/>
              <a:gd name="connsiteX37" fmla="*/ 2324100 w 2369344"/>
              <a:gd name="connsiteY37" fmla="*/ 92869 h 471488"/>
              <a:gd name="connsiteX38" fmla="*/ 2259806 w 2369344"/>
              <a:gd name="connsiteY38" fmla="*/ 61913 h 471488"/>
              <a:gd name="connsiteX39" fmla="*/ 2128838 w 2369344"/>
              <a:gd name="connsiteY39" fmla="*/ 16669 h 471488"/>
              <a:gd name="connsiteX40" fmla="*/ 2055019 w 2369344"/>
              <a:gd name="connsiteY40" fmla="*/ 0 h 471488"/>
              <a:gd name="connsiteX41" fmla="*/ 2016919 w 2369344"/>
              <a:gd name="connsiteY41" fmla="*/ 4763 h 471488"/>
              <a:gd name="connsiteX42" fmla="*/ 1983581 w 2369344"/>
              <a:gd name="connsiteY42" fmla="*/ 26194 h 471488"/>
              <a:gd name="connsiteX43" fmla="*/ 1871663 w 2369344"/>
              <a:gd name="connsiteY43" fmla="*/ 69056 h 471488"/>
              <a:gd name="connsiteX44" fmla="*/ 1585913 w 2369344"/>
              <a:gd name="connsiteY44" fmla="*/ 104775 h 471488"/>
              <a:gd name="connsiteX45" fmla="*/ 1331119 w 2369344"/>
              <a:gd name="connsiteY45" fmla="*/ 138113 h 471488"/>
              <a:gd name="connsiteX46" fmla="*/ 1133475 w 2369344"/>
              <a:gd name="connsiteY46" fmla="*/ 180975 h 471488"/>
              <a:gd name="connsiteX47" fmla="*/ 1012031 w 2369344"/>
              <a:gd name="connsiteY47" fmla="*/ 195263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69344" h="471488">
                <a:moveTo>
                  <a:pt x="1012031" y="195263"/>
                </a:moveTo>
                <a:lnTo>
                  <a:pt x="797719" y="223838"/>
                </a:lnTo>
                <a:lnTo>
                  <a:pt x="645319" y="240506"/>
                </a:lnTo>
                <a:lnTo>
                  <a:pt x="533400" y="247650"/>
                </a:lnTo>
                <a:lnTo>
                  <a:pt x="440531" y="245269"/>
                </a:lnTo>
                <a:lnTo>
                  <a:pt x="316706" y="238125"/>
                </a:lnTo>
                <a:lnTo>
                  <a:pt x="197644" y="214313"/>
                </a:lnTo>
                <a:lnTo>
                  <a:pt x="92869" y="180975"/>
                </a:lnTo>
                <a:lnTo>
                  <a:pt x="50006" y="159544"/>
                </a:lnTo>
                <a:lnTo>
                  <a:pt x="30956" y="154781"/>
                </a:lnTo>
                <a:lnTo>
                  <a:pt x="7144" y="157163"/>
                </a:lnTo>
                <a:lnTo>
                  <a:pt x="0" y="171450"/>
                </a:lnTo>
                <a:lnTo>
                  <a:pt x="4763" y="192881"/>
                </a:lnTo>
                <a:lnTo>
                  <a:pt x="30956" y="238125"/>
                </a:lnTo>
                <a:lnTo>
                  <a:pt x="69056" y="278606"/>
                </a:lnTo>
                <a:cubicBezTo>
                  <a:pt x="127069" y="326950"/>
                  <a:pt x="108671" y="308696"/>
                  <a:pt x="128588" y="328613"/>
                </a:cubicBezTo>
                <a:lnTo>
                  <a:pt x="209550" y="378619"/>
                </a:lnTo>
                <a:lnTo>
                  <a:pt x="292894" y="423863"/>
                </a:lnTo>
                <a:lnTo>
                  <a:pt x="366713" y="454819"/>
                </a:lnTo>
                <a:lnTo>
                  <a:pt x="426244" y="471488"/>
                </a:lnTo>
                <a:lnTo>
                  <a:pt x="481013" y="471488"/>
                </a:lnTo>
                <a:lnTo>
                  <a:pt x="540544" y="466725"/>
                </a:lnTo>
                <a:lnTo>
                  <a:pt x="616744" y="447675"/>
                </a:lnTo>
                <a:lnTo>
                  <a:pt x="862013" y="414338"/>
                </a:lnTo>
                <a:lnTo>
                  <a:pt x="1150144" y="376238"/>
                </a:lnTo>
                <a:lnTo>
                  <a:pt x="1350169" y="340519"/>
                </a:lnTo>
                <a:lnTo>
                  <a:pt x="1607344" y="311944"/>
                </a:lnTo>
                <a:lnTo>
                  <a:pt x="1876425" y="290513"/>
                </a:lnTo>
                <a:lnTo>
                  <a:pt x="2052638" y="278606"/>
                </a:lnTo>
                <a:lnTo>
                  <a:pt x="2143125" y="271463"/>
                </a:lnTo>
                <a:lnTo>
                  <a:pt x="2233613" y="257175"/>
                </a:lnTo>
                <a:lnTo>
                  <a:pt x="2300288" y="238125"/>
                </a:lnTo>
                <a:lnTo>
                  <a:pt x="2336006" y="219075"/>
                </a:lnTo>
                <a:lnTo>
                  <a:pt x="2357438" y="202406"/>
                </a:lnTo>
                <a:lnTo>
                  <a:pt x="2366963" y="183356"/>
                </a:lnTo>
                <a:lnTo>
                  <a:pt x="2369344" y="159544"/>
                </a:lnTo>
                <a:lnTo>
                  <a:pt x="2355056" y="123825"/>
                </a:lnTo>
                <a:lnTo>
                  <a:pt x="2324100" y="92869"/>
                </a:lnTo>
                <a:lnTo>
                  <a:pt x="2259806" y="61913"/>
                </a:lnTo>
                <a:lnTo>
                  <a:pt x="2128838" y="16669"/>
                </a:lnTo>
                <a:lnTo>
                  <a:pt x="2055019" y="0"/>
                </a:lnTo>
                <a:lnTo>
                  <a:pt x="2016919" y="4763"/>
                </a:lnTo>
                <a:lnTo>
                  <a:pt x="1983581" y="26194"/>
                </a:lnTo>
                <a:lnTo>
                  <a:pt x="1871663" y="69056"/>
                </a:lnTo>
                <a:lnTo>
                  <a:pt x="1585913" y="104775"/>
                </a:lnTo>
                <a:lnTo>
                  <a:pt x="1331119" y="138113"/>
                </a:lnTo>
                <a:lnTo>
                  <a:pt x="1133475" y="180975"/>
                </a:lnTo>
                <a:lnTo>
                  <a:pt x="1012031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EE3DCA6-BE57-44E8-91EB-BF0C2277C20A}"/>
              </a:ext>
            </a:extLst>
          </p:cNvPr>
          <p:cNvSpPr/>
          <p:nvPr/>
        </p:nvSpPr>
        <p:spPr>
          <a:xfrm>
            <a:off x="5929314" y="3648076"/>
            <a:ext cx="371475" cy="2397125"/>
          </a:xfrm>
          <a:custGeom>
            <a:avLst/>
            <a:gdLst>
              <a:gd name="connsiteX0" fmla="*/ 131944 w 371283"/>
              <a:gd name="connsiteY0" fmla="*/ 684265 h 2396464"/>
              <a:gd name="connsiteX1" fmla="*/ 138080 w 371283"/>
              <a:gd name="connsiteY1" fmla="*/ 524706 h 2396464"/>
              <a:gd name="connsiteX2" fmla="*/ 138080 w 371283"/>
              <a:gd name="connsiteY2" fmla="*/ 365146 h 2396464"/>
              <a:gd name="connsiteX3" fmla="*/ 131944 w 371283"/>
              <a:gd name="connsiteY3" fmla="*/ 297640 h 2396464"/>
              <a:gd name="connsiteX4" fmla="*/ 113533 w 371283"/>
              <a:gd name="connsiteY4" fmla="*/ 239339 h 2396464"/>
              <a:gd name="connsiteX5" fmla="*/ 85917 w 371283"/>
              <a:gd name="connsiteY5" fmla="*/ 177970 h 2396464"/>
              <a:gd name="connsiteX6" fmla="*/ 64438 w 371283"/>
              <a:gd name="connsiteY6" fmla="*/ 144217 h 2396464"/>
              <a:gd name="connsiteX7" fmla="*/ 36821 w 371283"/>
              <a:gd name="connsiteY7" fmla="*/ 110464 h 2396464"/>
              <a:gd name="connsiteX8" fmla="*/ 12274 w 371283"/>
              <a:gd name="connsiteY8" fmla="*/ 85916 h 2396464"/>
              <a:gd name="connsiteX9" fmla="*/ 0 w 371283"/>
              <a:gd name="connsiteY9" fmla="*/ 55232 h 2396464"/>
              <a:gd name="connsiteX10" fmla="*/ 0 w 371283"/>
              <a:gd name="connsiteY10" fmla="*/ 21479 h 2396464"/>
              <a:gd name="connsiteX11" fmla="*/ 15342 w 371283"/>
              <a:gd name="connsiteY11" fmla="*/ 0 h 2396464"/>
              <a:gd name="connsiteX12" fmla="*/ 46027 w 371283"/>
              <a:gd name="connsiteY12" fmla="*/ 0 h 2396464"/>
              <a:gd name="connsiteX13" fmla="*/ 147286 w 371283"/>
              <a:gd name="connsiteY13" fmla="*/ 18410 h 2396464"/>
              <a:gd name="connsiteX14" fmla="*/ 245476 w 371283"/>
              <a:gd name="connsiteY14" fmla="*/ 42958 h 2396464"/>
              <a:gd name="connsiteX15" fmla="*/ 309914 w 371283"/>
              <a:gd name="connsiteY15" fmla="*/ 64437 h 2396464"/>
              <a:gd name="connsiteX16" fmla="*/ 340599 w 371283"/>
              <a:gd name="connsiteY16" fmla="*/ 79779 h 2396464"/>
              <a:gd name="connsiteX17" fmla="*/ 371283 w 371283"/>
              <a:gd name="connsiteY17" fmla="*/ 168765 h 2396464"/>
              <a:gd name="connsiteX18" fmla="*/ 362078 w 371283"/>
              <a:gd name="connsiteY18" fmla="*/ 263887 h 2396464"/>
              <a:gd name="connsiteX19" fmla="*/ 359009 w 371283"/>
              <a:gd name="connsiteY19" fmla="*/ 678128 h 2396464"/>
              <a:gd name="connsiteX20" fmla="*/ 359009 w 371283"/>
              <a:gd name="connsiteY20" fmla="*/ 1221245 h 2396464"/>
              <a:gd name="connsiteX21" fmla="*/ 337530 w 371283"/>
              <a:gd name="connsiteY21" fmla="*/ 1362394 h 2396464"/>
              <a:gd name="connsiteX22" fmla="*/ 316051 w 371283"/>
              <a:gd name="connsiteY22" fmla="*/ 1816526 h 2396464"/>
              <a:gd name="connsiteX23" fmla="*/ 294572 w 371283"/>
              <a:gd name="connsiteY23" fmla="*/ 2258384 h 2396464"/>
              <a:gd name="connsiteX24" fmla="*/ 285366 w 371283"/>
              <a:gd name="connsiteY24" fmla="*/ 2328958 h 2396464"/>
              <a:gd name="connsiteX25" fmla="*/ 270024 w 371283"/>
              <a:gd name="connsiteY25" fmla="*/ 2359643 h 2396464"/>
              <a:gd name="connsiteX26" fmla="*/ 251613 w 371283"/>
              <a:gd name="connsiteY26" fmla="*/ 2384190 h 2396464"/>
              <a:gd name="connsiteX27" fmla="*/ 217860 w 371283"/>
              <a:gd name="connsiteY27" fmla="*/ 2396464 h 2396464"/>
              <a:gd name="connsiteX28" fmla="*/ 171834 w 371283"/>
              <a:gd name="connsiteY28" fmla="*/ 2396464 h 2396464"/>
              <a:gd name="connsiteX29" fmla="*/ 131944 w 371283"/>
              <a:gd name="connsiteY29" fmla="*/ 2378053 h 2396464"/>
              <a:gd name="connsiteX30" fmla="*/ 110464 w 371283"/>
              <a:gd name="connsiteY30" fmla="*/ 2365779 h 2396464"/>
              <a:gd name="connsiteX31" fmla="*/ 67506 w 371283"/>
              <a:gd name="connsiteY31" fmla="*/ 2261452 h 2396464"/>
              <a:gd name="connsiteX32" fmla="*/ 46027 w 371283"/>
              <a:gd name="connsiteY32" fmla="*/ 2190877 h 2396464"/>
              <a:gd name="connsiteX33" fmla="*/ 12274 w 371283"/>
              <a:gd name="connsiteY33" fmla="*/ 2055865 h 2396464"/>
              <a:gd name="connsiteX34" fmla="*/ 9205 w 371283"/>
              <a:gd name="connsiteY34" fmla="*/ 2012907 h 2396464"/>
              <a:gd name="connsiteX35" fmla="*/ 9205 w 371283"/>
              <a:gd name="connsiteY35" fmla="*/ 1985291 h 2396464"/>
              <a:gd name="connsiteX36" fmla="*/ 46027 w 371283"/>
              <a:gd name="connsiteY36" fmla="*/ 1678445 h 2396464"/>
              <a:gd name="connsiteX37" fmla="*/ 79780 w 371283"/>
              <a:gd name="connsiteY37" fmla="*/ 1463653 h 2396464"/>
              <a:gd name="connsiteX38" fmla="*/ 104327 w 371283"/>
              <a:gd name="connsiteY38" fmla="*/ 1169082 h 2396464"/>
              <a:gd name="connsiteX39" fmla="*/ 131944 w 371283"/>
              <a:gd name="connsiteY39" fmla="*/ 794730 h 2396464"/>
              <a:gd name="connsiteX40" fmla="*/ 131944 w 371283"/>
              <a:gd name="connsiteY40" fmla="*/ 684265 h 23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71283" h="2396464">
                <a:moveTo>
                  <a:pt x="131944" y="684265"/>
                </a:moveTo>
                <a:lnTo>
                  <a:pt x="138080" y="524706"/>
                </a:lnTo>
                <a:lnTo>
                  <a:pt x="138080" y="365146"/>
                </a:lnTo>
                <a:lnTo>
                  <a:pt x="131944" y="297640"/>
                </a:lnTo>
                <a:lnTo>
                  <a:pt x="113533" y="239339"/>
                </a:lnTo>
                <a:lnTo>
                  <a:pt x="85917" y="177970"/>
                </a:lnTo>
                <a:lnTo>
                  <a:pt x="64438" y="144217"/>
                </a:lnTo>
                <a:lnTo>
                  <a:pt x="36821" y="110464"/>
                </a:lnTo>
                <a:lnTo>
                  <a:pt x="12274" y="85916"/>
                </a:lnTo>
                <a:lnTo>
                  <a:pt x="0" y="55232"/>
                </a:lnTo>
                <a:lnTo>
                  <a:pt x="0" y="21479"/>
                </a:lnTo>
                <a:lnTo>
                  <a:pt x="15342" y="0"/>
                </a:lnTo>
                <a:lnTo>
                  <a:pt x="46027" y="0"/>
                </a:lnTo>
                <a:lnTo>
                  <a:pt x="147286" y="18410"/>
                </a:lnTo>
                <a:lnTo>
                  <a:pt x="245476" y="42958"/>
                </a:lnTo>
                <a:lnTo>
                  <a:pt x="309914" y="64437"/>
                </a:lnTo>
                <a:lnTo>
                  <a:pt x="340599" y="79779"/>
                </a:lnTo>
                <a:lnTo>
                  <a:pt x="371283" y="168765"/>
                </a:lnTo>
                <a:lnTo>
                  <a:pt x="362078" y="263887"/>
                </a:lnTo>
                <a:lnTo>
                  <a:pt x="359009" y="678128"/>
                </a:lnTo>
                <a:lnTo>
                  <a:pt x="359009" y="1221245"/>
                </a:lnTo>
                <a:lnTo>
                  <a:pt x="337530" y="1362394"/>
                </a:lnTo>
                <a:lnTo>
                  <a:pt x="316051" y="1816526"/>
                </a:lnTo>
                <a:lnTo>
                  <a:pt x="294572" y="2258384"/>
                </a:lnTo>
                <a:lnTo>
                  <a:pt x="285366" y="2328958"/>
                </a:lnTo>
                <a:lnTo>
                  <a:pt x="270024" y="2359643"/>
                </a:lnTo>
                <a:lnTo>
                  <a:pt x="251613" y="2384190"/>
                </a:lnTo>
                <a:lnTo>
                  <a:pt x="217860" y="2396464"/>
                </a:lnTo>
                <a:lnTo>
                  <a:pt x="171834" y="2396464"/>
                </a:lnTo>
                <a:lnTo>
                  <a:pt x="131944" y="2378053"/>
                </a:lnTo>
                <a:lnTo>
                  <a:pt x="110464" y="2365779"/>
                </a:lnTo>
                <a:lnTo>
                  <a:pt x="67506" y="2261452"/>
                </a:lnTo>
                <a:lnTo>
                  <a:pt x="46027" y="2190877"/>
                </a:lnTo>
                <a:lnTo>
                  <a:pt x="12274" y="2055865"/>
                </a:lnTo>
                <a:lnTo>
                  <a:pt x="9205" y="2012907"/>
                </a:lnTo>
                <a:lnTo>
                  <a:pt x="9205" y="1985291"/>
                </a:lnTo>
                <a:lnTo>
                  <a:pt x="46027" y="1678445"/>
                </a:lnTo>
                <a:lnTo>
                  <a:pt x="79780" y="1463653"/>
                </a:lnTo>
                <a:lnTo>
                  <a:pt x="104327" y="1169082"/>
                </a:lnTo>
                <a:lnTo>
                  <a:pt x="131944" y="794730"/>
                </a:lnTo>
                <a:lnTo>
                  <a:pt x="131944" y="6842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4E9D1AD-CEA5-401F-B981-845FE53E62B2}"/>
              </a:ext>
            </a:extLst>
          </p:cNvPr>
          <p:cNvSpPr/>
          <p:nvPr/>
        </p:nvSpPr>
        <p:spPr>
          <a:xfrm>
            <a:off x="3971926" y="2114551"/>
            <a:ext cx="1279525" cy="2397125"/>
          </a:xfrm>
          <a:custGeom>
            <a:avLst/>
            <a:gdLst>
              <a:gd name="connsiteX0" fmla="*/ 587375 w 1279525"/>
              <a:gd name="connsiteY0" fmla="*/ 92075 h 2397382"/>
              <a:gd name="connsiteX1" fmla="*/ 377825 w 1279525"/>
              <a:gd name="connsiteY1" fmla="*/ 136525 h 2397382"/>
              <a:gd name="connsiteX2" fmla="*/ 127000 w 1279525"/>
              <a:gd name="connsiteY2" fmla="*/ 180975 h 2397382"/>
              <a:gd name="connsiteX3" fmla="*/ 0 w 1279525"/>
              <a:gd name="connsiteY3" fmla="*/ 209550 h 2397382"/>
              <a:gd name="connsiteX4" fmla="*/ 190500 w 1279525"/>
              <a:gd name="connsiteY4" fmla="*/ 311150 h 2397382"/>
              <a:gd name="connsiteX5" fmla="*/ 368300 w 1279525"/>
              <a:gd name="connsiteY5" fmla="*/ 282575 h 2397382"/>
              <a:gd name="connsiteX6" fmla="*/ 644525 w 1279525"/>
              <a:gd name="connsiteY6" fmla="*/ 234950 h 2397382"/>
              <a:gd name="connsiteX7" fmla="*/ 844550 w 1279525"/>
              <a:gd name="connsiteY7" fmla="*/ 203200 h 2397382"/>
              <a:gd name="connsiteX8" fmla="*/ 904875 w 1279525"/>
              <a:gd name="connsiteY8" fmla="*/ 193675 h 2397382"/>
              <a:gd name="connsiteX9" fmla="*/ 933450 w 1279525"/>
              <a:gd name="connsiteY9" fmla="*/ 200025 h 2397382"/>
              <a:gd name="connsiteX10" fmla="*/ 958850 w 1279525"/>
              <a:gd name="connsiteY10" fmla="*/ 212725 h 2397382"/>
              <a:gd name="connsiteX11" fmla="*/ 971550 w 1279525"/>
              <a:gd name="connsiteY11" fmla="*/ 225425 h 2397382"/>
              <a:gd name="connsiteX12" fmla="*/ 974725 w 1279525"/>
              <a:gd name="connsiteY12" fmla="*/ 254000 h 2397382"/>
              <a:gd name="connsiteX13" fmla="*/ 958850 w 1279525"/>
              <a:gd name="connsiteY13" fmla="*/ 1022350 h 2397382"/>
              <a:gd name="connsiteX14" fmla="*/ 952500 w 1279525"/>
              <a:gd name="connsiteY14" fmla="*/ 1355725 h 2397382"/>
              <a:gd name="connsiteX15" fmla="*/ 933450 w 1279525"/>
              <a:gd name="connsiteY15" fmla="*/ 2028825 h 2397382"/>
              <a:gd name="connsiteX16" fmla="*/ 936625 w 1279525"/>
              <a:gd name="connsiteY16" fmla="*/ 2162175 h 2397382"/>
              <a:gd name="connsiteX17" fmla="*/ 939800 w 1279525"/>
              <a:gd name="connsiteY17" fmla="*/ 2219325 h 2397382"/>
              <a:gd name="connsiteX18" fmla="*/ 949325 w 1279525"/>
              <a:gd name="connsiteY18" fmla="*/ 2273300 h 2397382"/>
              <a:gd name="connsiteX19" fmla="*/ 968375 w 1279525"/>
              <a:gd name="connsiteY19" fmla="*/ 2314575 h 2397382"/>
              <a:gd name="connsiteX20" fmla="*/ 974725 w 1279525"/>
              <a:gd name="connsiteY20" fmla="*/ 2330450 h 2397382"/>
              <a:gd name="connsiteX21" fmla="*/ 993775 w 1279525"/>
              <a:gd name="connsiteY21" fmla="*/ 2362200 h 2397382"/>
              <a:gd name="connsiteX22" fmla="*/ 1028700 w 1279525"/>
              <a:gd name="connsiteY22" fmla="*/ 2378075 h 2397382"/>
              <a:gd name="connsiteX23" fmla="*/ 1054100 w 1279525"/>
              <a:gd name="connsiteY23" fmla="*/ 2387600 h 2397382"/>
              <a:gd name="connsiteX24" fmla="*/ 1095375 w 1279525"/>
              <a:gd name="connsiteY24" fmla="*/ 2397125 h 2397382"/>
              <a:gd name="connsiteX25" fmla="*/ 1114425 w 1279525"/>
              <a:gd name="connsiteY25" fmla="*/ 2384425 h 2397382"/>
              <a:gd name="connsiteX26" fmla="*/ 1133475 w 1279525"/>
              <a:gd name="connsiteY26" fmla="*/ 2352675 h 2397382"/>
              <a:gd name="connsiteX27" fmla="*/ 1152525 w 1279525"/>
              <a:gd name="connsiteY27" fmla="*/ 2276475 h 2397382"/>
              <a:gd name="connsiteX28" fmla="*/ 1158875 w 1279525"/>
              <a:gd name="connsiteY28" fmla="*/ 2241550 h 2397382"/>
              <a:gd name="connsiteX29" fmla="*/ 1168400 w 1279525"/>
              <a:gd name="connsiteY29" fmla="*/ 1997075 h 2397382"/>
              <a:gd name="connsiteX30" fmla="*/ 1200150 w 1279525"/>
              <a:gd name="connsiteY30" fmla="*/ 1139825 h 2397382"/>
              <a:gd name="connsiteX31" fmla="*/ 1216025 w 1279525"/>
              <a:gd name="connsiteY31" fmla="*/ 561975 h 2397382"/>
              <a:gd name="connsiteX32" fmla="*/ 1225550 w 1279525"/>
              <a:gd name="connsiteY32" fmla="*/ 342900 h 2397382"/>
              <a:gd name="connsiteX33" fmla="*/ 1235075 w 1279525"/>
              <a:gd name="connsiteY33" fmla="*/ 317500 h 2397382"/>
              <a:gd name="connsiteX34" fmla="*/ 1273175 w 1279525"/>
              <a:gd name="connsiteY34" fmla="*/ 225425 h 2397382"/>
              <a:gd name="connsiteX35" fmla="*/ 1279525 w 1279525"/>
              <a:gd name="connsiteY35" fmla="*/ 190500 h 2397382"/>
              <a:gd name="connsiteX36" fmla="*/ 1266825 w 1279525"/>
              <a:gd name="connsiteY36" fmla="*/ 171450 h 2397382"/>
              <a:gd name="connsiteX37" fmla="*/ 1158875 w 1279525"/>
              <a:gd name="connsiteY37" fmla="*/ 88900 h 2397382"/>
              <a:gd name="connsiteX38" fmla="*/ 1022350 w 1279525"/>
              <a:gd name="connsiteY38" fmla="*/ 9525 h 2397382"/>
              <a:gd name="connsiteX39" fmla="*/ 984250 w 1279525"/>
              <a:gd name="connsiteY39" fmla="*/ 0 h 2397382"/>
              <a:gd name="connsiteX40" fmla="*/ 917575 w 1279525"/>
              <a:gd name="connsiteY40" fmla="*/ 19050 h 2397382"/>
              <a:gd name="connsiteX41" fmla="*/ 679450 w 1279525"/>
              <a:gd name="connsiteY41" fmla="*/ 76200 h 2397382"/>
              <a:gd name="connsiteX42" fmla="*/ 587375 w 1279525"/>
              <a:gd name="connsiteY42" fmla="*/ 92075 h 23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9525" h="2397382">
                <a:moveTo>
                  <a:pt x="587375" y="92075"/>
                </a:moveTo>
                <a:lnTo>
                  <a:pt x="377825" y="136525"/>
                </a:lnTo>
                <a:lnTo>
                  <a:pt x="127000" y="180975"/>
                </a:lnTo>
                <a:lnTo>
                  <a:pt x="0" y="209550"/>
                </a:lnTo>
                <a:lnTo>
                  <a:pt x="190500" y="311150"/>
                </a:lnTo>
                <a:lnTo>
                  <a:pt x="368300" y="282575"/>
                </a:lnTo>
                <a:lnTo>
                  <a:pt x="644525" y="234950"/>
                </a:lnTo>
                <a:lnTo>
                  <a:pt x="844550" y="203200"/>
                </a:lnTo>
                <a:lnTo>
                  <a:pt x="904875" y="193675"/>
                </a:lnTo>
                <a:lnTo>
                  <a:pt x="933450" y="200025"/>
                </a:lnTo>
                <a:lnTo>
                  <a:pt x="958850" y="212725"/>
                </a:lnTo>
                <a:lnTo>
                  <a:pt x="971550" y="225425"/>
                </a:lnTo>
                <a:lnTo>
                  <a:pt x="974725" y="254000"/>
                </a:lnTo>
                <a:lnTo>
                  <a:pt x="958850" y="1022350"/>
                </a:lnTo>
                <a:lnTo>
                  <a:pt x="952500" y="1355725"/>
                </a:lnTo>
                <a:lnTo>
                  <a:pt x="933450" y="2028825"/>
                </a:lnTo>
                <a:cubicBezTo>
                  <a:pt x="934508" y="2073275"/>
                  <a:pt x="935567" y="2117725"/>
                  <a:pt x="936625" y="2162175"/>
                </a:cubicBezTo>
                <a:lnTo>
                  <a:pt x="939800" y="2219325"/>
                </a:lnTo>
                <a:lnTo>
                  <a:pt x="949325" y="2273300"/>
                </a:lnTo>
                <a:lnTo>
                  <a:pt x="968375" y="2314575"/>
                </a:lnTo>
                <a:lnTo>
                  <a:pt x="974725" y="2330450"/>
                </a:lnTo>
                <a:lnTo>
                  <a:pt x="993775" y="2362200"/>
                </a:lnTo>
                <a:lnTo>
                  <a:pt x="1028700" y="2378075"/>
                </a:lnTo>
                <a:lnTo>
                  <a:pt x="1054100" y="2387600"/>
                </a:lnTo>
                <a:cubicBezTo>
                  <a:pt x="1093227" y="2397382"/>
                  <a:pt x="1079109" y="2397125"/>
                  <a:pt x="1095375" y="2397125"/>
                </a:cubicBezTo>
                <a:lnTo>
                  <a:pt x="1114425" y="2384425"/>
                </a:lnTo>
                <a:lnTo>
                  <a:pt x="1133475" y="2352675"/>
                </a:lnTo>
                <a:lnTo>
                  <a:pt x="1152525" y="2276475"/>
                </a:lnTo>
                <a:lnTo>
                  <a:pt x="1158875" y="2241550"/>
                </a:lnTo>
                <a:lnTo>
                  <a:pt x="1168400" y="1997075"/>
                </a:lnTo>
                <a:lnTo>
                  <a:pt x="1200150" y="1139825"/>
                </a:lnTo>
                <a:lnTo>
                  <a:pt x="1216025" y="561975"/>
                </a:lnTo>
                <a:lnTo>
                  <a:pt x="1225550" y="342900"/>
                </a:lnTo>
                <a:lnTo>
                  <a:pt x="1235075" y="317500"/>
                </a:lnTo>
                <a:lnTo>
                  <a:pt x="1273175" y="225425"/>
                </a:lnTo>
                <a:lnTo>
                  <a:pt x="1279525" y="190500"/>
                </a:lnTo>
                <a:lnTo>
                  <a:pt x="1266825" y="171450"/>
                </a:lnTo>
                <a:lnTo>
                  <a:pt x="1158875" y="88900"/>
                </a:lnTo>
                <a:lnTo>
                  <a:pt x="1022350" y="9525"/>
                </a:lnTo>
                <a:lnTo>
                  <a:pt x="984250" y="0"/>
                </a:lnTo>
                <a:lnTo>
                  <a:pt x="917575" y="19050"/>
                </a:lnTo>
                <a:lnTo>
                  <a:pt x="679450" y="76200"/>
                </a:lnTo>
                <a:lnTo>
                  <a:pt x="587375" y="92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410CB31-765F-470B-A88A-A2C3F5AD3FD0}"/>
              </a:ext>
            </a:extLst>
          </p:cNvPr>
          <p:cNvSpPr/>
          <p:nvPr/>
        </p:nvSpPr>
        <p:spPr>
          <a:xfrm>
            <a:off x="3995738" y="3087688"/>
            <a:ext cx="1028700" cy="322262"/>
          </a:xfrm>
          <a:custGeom>
            <a:avLst/>
            <a:gdLst>
              <a:gd name="connsiteX0" fmla="*/ 378618 w 1028700"/>
              <a:gd name="connsiteY0" fmla="*/ 276225 h 321469"/>
              <a:gd name="connsiteX1" fmla="*/ 145256 w 1028700"/>
              <a:gd name="connsiteY1" fmla="*/ 321469 h 321469"/>
              <a:gd name="connsiteX2" fmla="*/ 0 w 1028700"/>
              <a:gd name="connsiteY2" fmla="*/ 200025 h 321469"/>
              <a:gd name="connsiteX3" fmla="*/ 157162 w 1028700"/>
              <a:gd name="connsiteY3" fmla="*/ 161925 h 321469"/>
              <a:gd name="connsiteX4" fmla="*/ 347662 w 1028700"/>
              <a:gd name="connsiteY4" fmla="*/ 123825 h 321469"/>
              <a:gd name="connsiteX5" fmla="*/ 642937 w 1028700"/>
              <a:gd name="connsiteY5" fmla="*/ 61913 h 321469"/>
              <a:gd name="connsiteX6" fmla="*/ 688181 w 1028700"/>
              <a:gd name="connsiteY6" fmla="*/ 52388 h 321469"/>
              <a:gd name="connsiteX7" fmla="*/ 707231 w 1028700"/>
              <a:gd name="connsiteY7" fmla="*/ 45244 h 321469"/>
              <a:gd name="connsiteX8" fmla="*/ 750093 w 1028700"/>
              <a:gd name="connsiteY8" fmla="*/ 21432 h 321469"/>
              <a:gd name="connsiteX9" fmla="*/ 785812 w 1028700"/>
              <a:gd name="connsiteY9" fmla="*/ 4763 h 321469"/>
              <a:gd name="connsiteX10" fmla="*/ 816768 w 1028700"/>
              <a:gd name="connsiteY10" fmla="*/ 0 h 321469"/>
              <a:gd name="connsiteX11" fmla="*/ 869156 w 1028700"/>
              <a:gd name="connsiteY11" fmla="*/ 11907 h 321469"/>
              <a:gd name="connsiteX12" fmla="*/ 926306 w 1028700"/>
              <a:gd name="connsiteY12" fmla="*/ 30957 h 321469"/>
              <a:gd name="connsiteX13" fmla="*/ 1014412 w 1028700"/>
              <a:gd name="connsiteY13" fmla="*/ 80963 h 321469"/>
              <a:gd name="connsiteX14" fmla="*/ 1028700 w 1028700"/>
              <a:gd name="connsiteY14" fmla="*/ 180975 h 321469"/>
              <a:gd name="connsiteX15" fmla="*/ 850106 w 1028700"/>
              <a:gd name="connsiteY15" fmla="*/ 195263 h 321469"/>
              <a:gd name="connsiteX16" fmla="*/ 692943 w 1028700"/>
              <a:gd name="connsiteY16" fmla="*/ 216694 h 321469"/>
              <a:gd name="connsiteX17" fmla="*/ 378618 w 1028700"/>
              <a:gd name="connsiteY17" fmla="*/ 27622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8700" h="321469">
                <a:moveTo>
                  <a:pt x="378618" y="276225"/>
                </a:moveTo>
                <a:lnTo>
                  <a:pt x="145256" y="321469"/>
                </a:lnTo>
                <a:lnTo>
                  <a:pt x="0" y="200025"/>
                </a:lnTo>
                <a:lnTo>
                  <a:pt x="157162" y="161925"/>
                </a:lnTo>
                <a:lnTo>
                  <a:pt x="347662" y="123825"/>
                </a:lnTo>
                <a:lnTo>
                  <a:pt x="642937" y="61913"/>
                </a:lnTo>
                <a:lnTo>
                  <a:pt x="688181" y="52388"/>
                </a:lnTo>
                <a:lnTo>
                  <a:pt x="707231" y="45244"/>
                </a:lnTo>
                <a:lnTo>
                  <a:pt x="750093" y="21432"/>
                </a:lnTo>
                <a:lnTo>
                  <a:pt x="785812" y="4763"/>
                </a:lnTo>
                <a:lnTo>
                  <a:pt x="816768" y="0"/>
                </a:lnTo>
                <a:lnTo>
                  <a:pt x="869156" y="11907"/>
                </a:lnTo>
                <a:lnTo>
                  <a:pt x="926306" y="30957"/>
                </a:lnTo>
                <a:lnTo>
                  <a:pt x="1014412" y="80963"/>
                </a:lnTo>
                <a:lnTo>
                  <a:pt x="1028700" y="180975"/>
                </a:lnTo>
                <a:lnTo>
                  <a:pt x="850106" y="195263"/>
                </a:lnTo>
                <a:lnTo>
                  <a:pt x="692943" y="216694"/>
                </a:lnTo>
                <a:lnTo>
                  <a:pt x="378618" y="2762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A9589A1D-D8CF-479B-89A3-72EF3015F147}"/>
              </a:ext>
            </a:extLst>
          </p:cNvPr>
          <p:cNvSpPr/>
          <p:nvPr/>
        </p:nvSpPr>
        <p:spPr>
          <a:xfrm>
            <a:off x="3989388" y="4076701"/>
            <a:ext cx="1054100" cy="315913"/>
          </a:xfrm>
          <a:custGeom>
            <a:avLst/>
            <a:gdLst>
              <a:gd name="connsiteX0" fmla="*/ 481012 w 1054894"/>
              <a:gd name="connsiteY0" fmla="*/ 88106 h 316706"/>
              <a:gd name="connsiteX1" fmla="*/ 164306 w 1054894"/>
              <a:gd name="connsiteY1" fmla="*/ 150019 h 316706"/>
              <a:gd name="connsiteX2" fmla="*/ 126206 w 1054894"/>
              <a:gd name="connsiteY2" fmla="*/ 157163 h 316706"/>
              <a:gd name="connsiteX3" fmla="*/ 0 w 1054894"/>
              <a:gd name="connsiteY3" fmla="*/ 211931 h 316706"/>
              <a:gd name="connsiteX4" fmla="*/ 128587 w 1054894"/>
              <a:gd name="connsiteY4" fmla="*/ 316706 h 316706"/>
              <a:gd name="connsiteX5" fmla="*/ 342900 w 1054894"/>
              <a:gd name="connsiteY5" fmla="*/ 280988 h 316706"/>
              <a:gd name="connsiteX6" fmla="*/ 700087 w 1054894"/>
              <a:gd name="connsiteY6" fmla="*/ 216694 h 316706"/>
              <a:gd name="connsiteX7" fmla="*/ 931069 w 1054894"/>
              <a:gd name="connsiteY7" fmla="*/ 176213 h 316706"/>
              <a:gd name="connsiteX8" fmla="*/ 1054894 w 1054894"/>
              <a:gd name="connsiteY8" fmla="*/ 83344 h 316706"/>
              <a:gd name="connsiteX9" fmla="*/ 923925 w 1054894"/>
              <a:gd name="connsiteY9" fmla="*/ 0 h 316706"/>
              <a:gd name="connsiteX10" fmla="*/ 719137 w 1054894"/>
              <a:gd name="connsiteY10" fmla="*/ 40481 h 316706"/>
              <a:gd name="connsiteX11" fmla="*/ 481012 w 1054894"/>
              <a:gd name="connsiteY11" fmla="*/ 88106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894" h="316706">
                <a:moveTo>
                  <a:pt x="481012" y="88106"/>
                </a:moveTo>
                <a:lnTo>
                  <a:pt x="164306" y="150019"/>
                </a:lnTo>
                <a:lnTo>
                  <a:pt x="126206" y="157163"/>
                </a:lnTo>
                <a:lnTo>
                  <a:pt x="0" y="211931"/>
                </a:lnTo>
                <a:lnTo>
                  <a:pt x="128587" y="316706"/>
                </a:lnTo>
                <a:lnTo>
                  <a:pt x="342900" y="280988"/>
                </a:lnTo>
                <a:lnTo>
                  <a:pt x="700087" y="216694"/>
                </a:lnTo>
                <a:lnTo>
                  <a:pt x="931069" y="176213"/>
                </a:lnTo>
                <a:lnTo>
                  <a:pt x="1054894" y="83344"/>
                </a:lnTo>
                <a:lnTo>
                  <a:pt x="923925" y="0"/>
                </a:lnTo>
                <a:lnTo>
                  <a:pt x="719137" y="40481"/>
                </a:lnTo>
                <a:lnTo>
                  <a:pt x="481012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E90BF1C-9BF0-4D39-86BB-29E8E7EF7C22}"/>
              </a:ext>
            </a:extLst>
          </p:cNvPr>
          <p:cNvSpPr/>
          <p:nvPr/>
        </p:nvSpPr>
        <p:spPr>
          <a:xfrm>
            <a:off x="6486525" y="1373189"/>
            <a:ext cx="560388" cy="1825625"/>
          </a:xfrm>
          <a:custGeom>
            <a:avLst/>
            <a:gdLst>
              <a:gd name="connsiteX0" fmla="*/ 247650 w 559594"/>
              <a:gd name="connsiteY0" fmla="*/ 545307 h 1824038"/>
              <a:gd name="connsiteX1" fmla="*/ 247650 w 559594"/>
              <a:gd name="connsiteY1" fmla="*/ 369094 h 1824038"/>
              <a:gd name="connsiteX2" fmla="*/ 240506 w 559594"/>
              <a:gd name="connsiteY2" fmla="*/ 297657 h 1824038"/>
              <a:gd name="connsiteX3" fmla="*/ 230981 w 559594"/>
              <a:gd name="connsiteY3" fmla="*/ 257175 h 1824038"/>
              <a:gd name="connsiteX4" fmla="*/ 214313 w 559594"/>
              <a:gd name="connsiteY4" fmla="*/ 221457 h 1824038"/>
              <a:gd name="connsiteX5" fmla="*/ 183356 w 559594"/>
              <a:gd name="connsiteY5" fmla="*/ 183357 h 1824038"/>
              <a:gd name="connsiteX6" fmla="*/ 142875 w 559594"/>
              <a:gd name="connsiteY6" fmla="*/ 150019 h 1824038"/>
              <a:gd name="connsiteX7" fmla="*/ 107156 w 559594"/>
              <a:gd name="connsiteY7" fmla="*/ 123825 h 1824038"/>
              <a:gd name="connsiteX8" fmla="*/ 69056 w 559594"/>
              <a:gd name="connsiteY8" fmla="*/ 97632 h 1824038"/>
              <a:gd name="connsiteX9" fmla="*/ 33338 w 559594"/>
              <a:gd name="connsiteY9" fmla="*/ 73819 h 1824038"/>
              <a:gd name="connsiteX10" fmla="*/ 11906 w 559594"/>
              <a:gd name="connsiteY10" fmla="*/ 52388 h 1824038"/>
              <a:gd name="connsiteX11" fmla="*/ 0 w 559594"/>
              <a:gd name="connsiteY11" fmla="*/ 30957 h 1824038"/>
              <a:gd name="connsiteX12" fmla="*/ 7144 w 559594"/>
              <a:gd name="connsiteY12" fmla="*/ 11907 h 1824038"/>
              <a:gd name="connsiteX13" fmla="*/ 38100 w 559594"/>
              <a:gd name="connsiteY13" fmla="*/ 0 h 1824038"/>
              <a:gd name="connsiteX14" fmla="*/ 78581 w 559594"/>
              <a:gd name="connsiteY14" fmla="*/ 2382 h 1824038"/>
              <a:gd name="connsiteX15" fmla="*/ 145256 w 559594"/>
              <a:gd name="connsiteY15" fmla="*/ 11907 h 1824038"/>
              <a:gd name="connsiteX16" fmla="*/ 261938 w 559594"/>
              <a:gd name="connsiteY16" fmla="*/ 38100 h 1824038"/>
              <a:gd name="connsiteX17" fmla="*/ 350044 w 559594"/>
              <a:gd name="connsiteY17" fmla="*/ 64294 h 1824038"/>
              <a:gd name="connsiteX18" fmla="*/ 416719 w 559594"/>
              <a:gd name="connsiteY18" fmla="*/ 88107 h 1824038"/>
              <a:gd name="connsiteX19" fmla="*/ 481013 w 559594"/>
              <a:gd name="connsiteY19" fmla="*/ 135732 h 1824038"/>
              <a:gd name="connsiteX20" fmla="*/ 531019 w 559594"/>
              <a:gd name="connsiteY20" fmla="*/ 183357 h 1824038"/>
              <a:gd name="connsiteX21" fmla="*/ 552450 w 559594"/>
              <a:gd name="connsiteY21" fmla="*/ 216694 h 1824038"/>
              <a:gd name="connsiteX22" fmla="*/ 559594 w 559594"/>
              <a:gd name="connsiteY22" fmla="*/ 247650 h 1824038"/>
              <a:gd name="connsiteX23" fmla="*/ 557213 w 559594"/>
              <a:gd name="connsiteY23" fmla="*/ 285750 h 1824038"/>
              <a:gd name="connsiteX24" fmla="*/ 526256 w 559594"/>
              <a:gd name="connsiteY24" fmla="*/ 338138 h 1824038"/>
              <a:gd name="connsiteX25" fmla="*/ 509588 w 559594"/>
              <a:gd name="connsiteY25" fmla="*/ 383382 h 1824038"/>
              <a:gd name="connsiteX26" fmla="*/ 500063 w 559594"/>
              <a:gd name="connsiteY26" fmla="*/ 433388 h 1824038"/>
              <a:gd name="connsiteX27" fmla="*/ 492919 w 559594"/>
              <a:gd name="connsiteY27" fmla="*/ 602457 h 1824038"/>
              <a:gd name="connsiteX28" fmla="*/ 497681 w 559594"/>
              <a:gd name="connsiteY28" fmla="*/ 1609725 h 1824038"/>
              <a:gd name="connsiteX29" fmla="*/ 500063 w 559594"/>
              <a:gd name="connsiteY29" fmla="*/ 1707357 h 1824038"/>
              <a:gd name="connsiteX30" fmla="*/ 495300 w 559594"/>
              <a:gd name="connsiteY30" fmla="*/ 1724025 h 1824038"/>
              <a:gd name="connsiteX31" fmla="*/ 383381 w 559594"/>
              <a:gd name="connsiteY31" fmla="*/ 1824038 h 1824038"/>
              <a:gd name="connsiteX32" fmla="*/ 250031 w 559594"/>
              <a:gd name="connsiteY32" fmla="*/ 1745457 h 1824038"/>
              <a:gd name="connsiteX33" fmla="*/ 250031 w 559594"/>
              <a:gd name="connsiteY33" fmla="*/ 681038 h 1824038"/>
              <a:gd name="connsiteX34" fmla="*/ 247650 w 559594"/>
              <a:gd name="connsiteY34" fmla="*/ 545307 h 18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9594" h="1824038">
                <a:moveTo>
                  <a:pt x="247650" y="545307"/>
                </a:moveTo>
                <a:lnTo>
                  <a:pt x="247650" y="369094"/>
                </a:lnTo>
                <a:lnTo>
                  <a:pt x="240506" y="297657"/>
                </a:lnTo>
                <a:lnTo>
                  <a:pt x="230981" y="257175"/>
                </a:lnTo>
                <a:lnTo>
                  <a:pt x="214313" y="221457"/>
                </a:lnTo>
                <a:lnTo>
                  <a:pt x="183356" y="183357"/>
                </a:lnTo>
                <a:lnTo>
                  <a:pt x="142875" y="150019"/>
                </a:lnTo>
                <a:lnTo>
                  <a:pt x="107156" y="123825"/>
                </a:lnTo>
                <a:lnTo>
                  <a:pt x="69056" y="97632"/>
                </a:lnTo>
                <a:lnTo>
                  <a:pt x="33338" y="73819"/>
                </a:lnTo>
                <a:lnTo>
                  <a:pt x="11906" y="52388"/>
                </a:lnTo>
                <a:lnTo>
                  <a:pt x="0" y="30957"/>
                </a:lnTo>
                <a:lnTo>
                  <a:pt x="7144" y="11907"/>
                </a:lnTo>
                <a:lnTo>
                  <a:pt x="38100" y="0"/>
                </a:lnTo>
                <a:lnTo>
                  <a:pt x="78581" y="2382"/>
                </a:lnTo>
                <a:lnTo>
                  <a:pt x="145256" y="11907"/>
                </a:lnTo>
                <a:lnTo>
                  <a:pt x="261938" y="38100"/>
                </a:lnTo>
                <a:lnTo>
                  <a:pt x="350044" y="64294"/>
                </a:lnTo>
                <a:lnTo>
                  <a:pt x="416719" y="88107"/>
                </a:lnTo>
                <a:lnTo>
                  <a:pt x="481013" y="135732"/>
                </a:lnTo>
                <a:lnTo>
                  <a:pt x="531019" y="183357"/>
                </a:lnTo>
                <a:lnTo>
                  <a:pt x="552450" y="216694"/>
                </a:lnTo>
                <a:lnTo>
                  <a:pt x="559594" y="247650"/>
                </a:lnTo>
                <a:lnTo>
                  <a:pt x="557213" y="285750"/>
                </a:lnTo>
                <a:lnTo>
                  <a:pt x="526256" y="338138"/>
                </a:lnTo>
                <a:lnTo>
                  <a:pt x="509588" y="383382"/>
                </a:lnTo>
                <a:lnTo>
                  <a:pt x="500063" y="433388"/>
                </a:lnTo>
                <a:lnTo>
                  <a:pt x="492919" y="602457"/>
                </a:lnTo>
                <a:cubicBezTo>
                  <a:pt x="494506" y="938213"/>
                  <a:pt x="496094" y="1273969"/>
                  <a:pt x="497681" y="1609725"/>
                </a:cubicBezTo>
                <a:lnTo>
                  <a:pt x="500063" y="1707357"/>
                </a:lnTo>
                <a:lnTo>
                  <a:pt x="495300" y="1724025"/>
                </a:lnTo>
                <a:lnTo>
                  <a:pt x="383381" y="1824038"/>
                </a:lnTo>
                <a:lnTo>
                  <a:pt x="250031" y="1745457"/>
                </a:lnTo>
                <a:lnTo>
                  <a:pt x="250031" y="681038"/>
                </a:lnTo>
                <a:cubicBezTo>
                  <a:pt x="249237" y="635794"/>
                  <a:pt x="248444" y="590551"/>
                  <a:pt x="247650" y="5453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C043A513-57E0-4F09-A459-F13EAF0163E1}"/>
              </a:ext>
            </a:extLst>
          </p:cNvPr>
          <p:cNvSpPr/>
          <p:nvPr/>
        </p:nvSpPr>
        <p:spPr>
          <a:xfrm>
            <a:off x="5646738" y="2360614"/>
            <a:ext cx="2279650" cy="466725"/>
          </a:xfrm>
          <a:custGeom>
            <a:avLst/>
            <a:gdLst>
              <a:gd name="connsiteX0" fmla="*/ 1033462 w 2281237"/>
              <a:gd name="connsiteY0" fmla="*/ 185737 h 466725"/>
              <a:gd name="connsiteX1" fmla="*/ 669131 w 2281237"/>
              <a:gd name="connsiteY1" fmla="*/ 230981 h 466725"/>
              <a:gd name="connsiteX2" fmla="*/ 364331 w 2281237"/>
              <a:gd name="connsiteY2" fmla="*/ 269081 h 466725"/>
              <a:gd name="connsiteX3" fmla="*/ 328612 w 2281237"/>
              <a:gd name="connsiteY3" fmla="*/ 269081 h 466725"/>
              <a:gd name="connsiteX4" fmla="*/ 285750 w 2281237"/>
              <a:gd name="connsiteY4" fmla="*/ 264319 h 466725"/>
              <a:gd name="connsiteX5" fmla="*/ 226219 w 2281237"/>
              <a:gd name="connsiteY5" fmla="*/ 252412 h 466725"/>
              <a:gd name="connsiteX6" fmla="*/ 154781 w 2281237"/>
              <a:gd name="connsiteY6" fmla="*/ 216694 h 466725"/>
              <a:gd name="connsiteX7" fmla="*/ 88106 w 2281237"/>
              <a:gd name="connsiteY7" fmla="*/ 173831 h 466725"/>
              <a:gd name="connsiteX8" fmla="*/ 45244 w 2281237"/>
              <a:gd name="connsiteY8" fmla="*/ 145256 h 466725"/>
              <a:gd name="connsiteX9" fmla="*/ 21431 w 2281237"/>
              <a:gd name="connsiteY9" fmla="*/ 145256 h 466725"/>
              <a:gd name="connsiteX10" fmla="*/ 4762 w 2281237"/>
              <a:gd name="connsiteY10" fmla="*/ 150019 h 466725"/>
              <a:gd name="connsiteX11" fmla="*/ 0 w 2281237"/>
              <a:gd name="connsiteY11" fmla="*/ 169069 h 466725"/>
              <a:gd name="connsiteX12" fmla="*/ 11906 w 2281237"/>
              <a:gd name="connsiteY12" fmla="*/ 192881 h 466725"/>
              <a:gd name="connsiteX13" fmla="*/ 59531 w 2281237"/>
              <a:gd name="connsiteY13" fmla="*/ 259556 h 466725"/>
              <a:gd name="connsiteX14" fmla="*/ 135731 w 2281237"/>
              <a:gd name="connsiteY14" fmla="*/ 340519 h 466725"/>
              <a:gd name="connsiteX15" fmla="*/ 221456 w 2281237"/>
              <a:gd name="connsiteY15" fmla="*/ 414337 h 466725"/>
              <a:gd name="connsiteX16" fmla="*/ 285750 w 2281237"/>
              <a:gd name="connsiteY16" fmla="*/ 450056 h 466725"/>
              <a:gd name="connsiteX17" fmla="*/ 335756 w 2281237"/>
              <a:gd name="connsiteY17" fmla="*/ 466725 h 466725"/>
              <a:gd name="connsiteX18" fmla="*/ 371475 w 2281237"/>
              <a:gd name="connsiteY18" fmla="*/ 466725 h 466725"/>
              <a:gd name="connsiteX19" fmla="*/ 485775 w 2281237"/>
              <a:gd name="connsiteY19" fmla="*/ 442912 h 466725"/>
              <a:gd name="connsiteX20" fmla="*/ 635794 w 2281237"/>
              <a:gd name="connsiteY20" fmla="*/ 423862 h 466725"/>
              <a:gd name="connsiteX21" fmla="*/ 869156 w 2281237"/>
              <a:gd name="connsiteY21" fmla="*/ 390525 h 466725"/>
              <a:gd name="connsiteX22" fmla="*/ 1116806 w 2281237"/>
              <a:gd name="connsiteY22" fmla="*/ 352425 h 466725"/>
              <a:gd name="connsiteX23" fmla="*/ 1314450 w 2281237"/>
              <a:gd name="connsiteY23" fmla="*/ 311944 h 466725"/>
              <a:gd name="connsiteX24" fmla="*/ 1557337 w 2281237"/>
              <a:gd name="connsiteY24" fmla="*/ 295275 h 466725"/>
              <a:gd name="connsiteX25" fmla="*/ 1866900 w 2281237"/>
              <a:gd name="connsiteY25" fmla="*/ 288131 h 466725"/>
              <a:gd name="connsiteX26" fmla="*/ 2076450 w 2281237"/>
              <a:gd name="connsiteY26" fmla="*/ 283369 h 466725"/>
              <a:gd name="connsiteX27" fmla="*/ 2193131 w 2281237"/>
              <a:gd name="connsiteY27" fmla="*/ 271462 h 466725"/>
              <a:gd name="connsiteX28" fmla="*/ 2240756 w 2281237"/>
              <a:gd name="connsiteY28" fmla="*/ 261937 h 466725"/>
              <a:gd name="connsiteX29" fmla="*/ 2266950 w 2281237"/>
              <a:gd name="connsiteY29" fmla="*/ 245269 h 466725"/>
              <a:gd name="connsiteX30" fmla="*/ 2281237 w 2281237"/>
              <a:gd name="connsiteY30" fmla="*/ 221456 h 466725"/>
              <a:gd name="connsiteX31" fmla="*/ 2281237 w 2281237"/>
              <a:gd name="connsiteY31" fmla="*/ 202406 h 466725"/>
              <a:gd name="connsiteX32" fmla="*/ 2266950 w 2281237"/>
              <a:gd name="connsiteY32" fmla="*/ 173831 h 466725"/>
              <a:gd name="connsiteX33" fmla="*/ 2240756 w 2281237"/>
              <a:gd name="connsiteY33" fmla="*/ 140494 h 466725"/>
              <a:gd name="connsiteX34" fmla="*/ 2181225 w 2281237"/>
              <a:gd name="connsiteY34" fmla="*/ 95250 h 466725"/>
              <a:gd name="connsiteX35" fmla="*/ 2102644 w 2281237"/>
              <a:gd name="connsiteY35" fmla="*/ 52387 h 466725"/>
              <a:gd name="connsiteX36" fmla="*/ 2007394 w 2281237"/>
              <a:gd name="connsiteY36" fmla="*/ 16669 h 466725"/>
              <a:gd name="connsiteX37" fmla="*/ 1938337 w 2281237"/>
              <a:gd name="connsiteY37" fmla="*/ 0 h 466725"/>
              <a:gd name="connsiteX38" fmla="*/ 1909762 w 2281237"/>
              <a:gd name="connsiteY38" fmla="*/ 7144 h 466725"/>
              <a:gd name="connsiteX39" fmla="*/ 1712119 w 2281237"/>
              <a:gd name="connsiteY39" fmla="*/ 88106 h 466725"/>
              <a:gd name="connsiteX40" fmla="*/ 1469231 w 2281237"/>
              <a:gd name="connsiteY40" fmla="*/ 114300 h 466725"/>
              <a:gd name="connsiteX41" fmla="*/ 1309687 w 2281237"/>
              <a:gd name="connsiteY41" fmla="*/ 135731 h 466725"/>
              <a:gd name="connsiteX42" fmla="*/ 1033462 w 2281237"/>
              <a:gd name="connsiteY42" fmla="*/ 185737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81237" h="466725">
                <a:moveTo>
                  <a:pt x="1033462" y="185737"/>
                </a:moveTo>
                <a:lnTo>
                  <a:pt x="669131" y="230981"/>
                </a:lnTo>
                <a:lnTo>
                  <a:pt x="364331" y="269081"/>
                </a:lnTo>
                <a:lnTo>
                  <a:pt x="328612" y="269081"/>
                </a:lnTo>
                <a:lnTo>
                  <a:pt x="285750" y="264319"/>
                </a:lnTo>
                <a:lnTo>
                  <a:pt x="226219" y="252412"/>
                </a:lnTo>
                <a:lnTo>
                  <a:pt x="154781" y="216694"/>
                </a:lnTo>
                <a:lnTo>
                  <a:pt x="88106" y="173831"/>
                </a:lnTo>
                <a:lnTo>
                  <a:pt x="45244" y="145256"/>
                </a:lnTo>
                <a:lnTo>
                  <a:pt x="21431" y="145256"/>
                </a:lnTo>
                <a:lnTo>
                  <a:pt x="4762" y="150019"/>
                </a:lnTo>
                <a:lnTo>
                  <a:pt x="0" y="169069"/>
                </a:lnTo>
                <a:lnTo>
                  <a:pt x="11906" y="192881"/>
                </a:lnTo>
                <a:lnTo>
                  <a:pt x="59531" y="259556"/>
                </a:lnTo>
                <a:lnTo>
                  <a:pt x="135731" y="340519"/>
                </a:lnTo>
                <a:lnTo>
                  <a:pt x="221456" y="414337"/>
                </a:lnTo>
                <a:lnTo>
                  <a:pt x="285750" y="450056"/>
                </a:lnTo>
                <a:lnTo>
                  <a:pt x="335756" y="466725"/>
                </a:lnTo>
                <a:lnTo>
                  <a:pt x="371475" y="466725"/>
                </a:lnTo>
                <a:lnTo>
                  <a:pt x="485775" y="442912"/>
                </a:lnTo>
                <a:lnTo>
                  <a:pt x="635794" y="423862"/>
                </a:lnTo>
                <a:lnTo>
                  <a:pt x="869156" y="390525"/>
                </a:lnTo>
                <a:lnTo>
                  <a:pt x="1116806" y="352425"/>
                </a:lnTo>
                <a:lnTo>
                  <a:pt x="1314450" y="311944"/>
                </a:lnTo>
                <a:lnTo>
                  <a:pt x="1557337" y="295275"/>
                </a:lnTo>
                <a:lnTo>
                  <a:pt x="1866900" y="288131"/>
                </a:lnTo>
                <a:lnTo>
                  <a:pt x="2076450" y="283369"/>
                </a:lnTo>
                <a:lnTo>
                  <a:pt x="2193131" y="271462"/>
                </a:lnTo>
                <a:lnTo>
                  <a:pt x="2240756" y="261937"/>
                </a:lnTo>
                <a:lnTo>
                  <a:pt x="2266950" y="245269"/>
                </a:lnTo>
                <a:lnTo>
                  <a:pt x="2281237" y="221456"/>
                </a:lnTo>
                <a:lnTo>
                  <a:pt x="2281237" y="202406"/>
                </a:lnTo>
                <a:lnTo>
                  <a:pt x="2266950" y="173831"/>
                </a:lnTo>
                <a:lnTo>
                  <a:pt x="2240756" y="140494"/>
                </a:lnTo>
                <a:lnTo>
                  <a:pt x="2181225" y="95250"/>
                </a:lnTo>
                <a:lnTo>
                  <a:pt x="2102644" y="52387"/>
                </a:lnTo>
                <a:lnTo>
                  <a:pt x="2007394" y="16669"/>
                </a:lnTo>
                <a:lnTo>
                  <a:pt x="1938337" y="0"/>
                </a:lnTo>
                <a:lnTo>
                  <a:pt x="1909762" y="7144"/>
                </a:lnTo>
                <a:lnTo>
                  <a:pt x="1712119" y="88106"/>
                </a:lnTo>
                <a:lnTo>
                  <a:pt x="1469231" y="114300"/>
                </a:lnTo>
                <a:lnTo>
                  <a:pt x="1309687" y="135731"/>
                </a:lnTo>
                <a:lnTo>
                  <a:pt x="1033462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1885F55-8809-45A3-BFDF-8D59A31EAD52}"/>
              </a:ext>
            </a:extLst>
          </p:cNvPr>
          <p:cNvSpPr/>
          <p:nvPr/>
        </p:nvSpPr>
        <p:spPr>
          <a:xfrm>
            <a:off x="5200651" y="2898776"/>
            <a:ext cx="3262313" cy="601663"/>
          </a:xfrm>
          <a:custGeom>
            <a:avLst/>
            <a:gdLst>
              <a:gd name="connsiteX0" fmla="*/ 1948543 w 3262993"/>
              <a:gd name="connsiteY0" fmla="*/ 155122 h 601436"/>
              <a:gd name="connsiteX1" fmla="*/ 1504950 w 3262993"/>
              <a:gd name="connsiteY1" fmla="*/ 204108 h 601436"/>
              <a:gd name="connsiteX2" fmla="*/ 1240971 w 3262993"/>
              <a:gd name="connsiteY2" fmla="*/ 244929 h 601436"/>
              <a:gd name="connsiteX3" fmla="*/ 987879 w 3262993"/>
              <a:gd name="connsiteY3" fmla="*/ 283029 h 601436"/>
              <a:gd name="connsiteX4" fmla="*/ 783771 w 3262993"/>
              <a:gd name="connsiteY4" fmla="*/ 312965 h 601436"/>
              <a:gd name="connsiteX5" fmla="*/ 585107 w 3262993"/>
              <a:gd name="connsiteY5" fmla="*/ 337458 h 601436"/>
              <a:gd name="connsiteX6" fmla="*/ 429986 w 3262993"/>
              <a:gd name="connsiteY6" fmla="*/ 353786 h 601436"/>
              <a:gd name="connsiteX7" fmla="*/ 348343 w 3262993"/>
              <a:gd name="connsiteY7" fmla="*/ 359229 h 601436"/>
              <a:gd name="connsiteX8" fmla="*/ 285750 w 3262993"/>
              <a:gd name="connsiteY8" fmla="*/ 359229 h 601436"/>
              <a:gd name="connsiteX9" fmla="*/ 228600 w 3262993"/>
              <a:gd name="connsiteY9" fmla="*/ 348343 h 601436"/>
              <a:gd name="connsiteX10" fmla="*/ 144236 w 3262993"/>
              <a:gd name="connsiteY10" fmla="*/ 323850 h 601436"/>
              <a:gd name="connsiteX11" fmla="*/ 51707 w 3262993"/>
              <a:gd name="connsiteY11" fmla="*/ 285750 h 601436"/>
              <a:gd name="connsiteX12" fmla="*/ 16329 w 3262993"/>
              <a:gd name="connsiteY12" fmla="*/ 277586 h 601436"/>
              <a:gd name="connsiteX13" fmla="*/ 0 w 3262993"/>
              <a:gd name="connsiteY13" fmla="*/ 285750 h 601436"/>
              <a:gd name="connsiteX14" fmla="*/ 8164 w 3262993"/>
              <a:gd name="connsiteY14" fmla="*/ 315686 h 601436"/>
              <a:gd name="connsiteX15" fmla="*/ 40821 w 3262993"/>
              <a:gd name="connsiteY15" fmla="*/ 359229 h 601436"/>
              <a:gd name="connsiteX16" fmla="*/ 106136 w 3262993"/>
              <a:gd name="connsiteY16" fmla="*/ 435429 h 601436"/>
              <a:gd name="connsiteX17" fmla="*/ 149679 w 3262993"/>
              <a:gd name="connsiteY17" fmla="*/ 473529 h 601436"/>
              <a:gd name="connsiteX18" fmla="*/ 209550 w 3262993"/>
              <a:gd name="connsiteY18" fmla="*/ 508908 h 601436"/>
              <a:gd name="connsiteX19" fmla="*/ 304800 w 3262993"/>
              <a:gd name="connsiteY19" fmla="*/ 549729 h 601436"/>
              <a:gd name="connsiteX20" fmla="*/ 410936 w 3262993"/>
              <a:gd name="connsiteY20" fmla="*/ 582386 h 601436"/>
              <a:gd name="connsiteX21" fmla="*/ 476250 w 3262993"/>
              <a:gd name="connsiteY21" fmla="*/ 601436 h 601436"/>
              <a:gd name="connsiteX22" fmla="*/ 498021 w 3262993"/>
              <a:gd name="connsiteY22" fmla="*/ 598715 h 601436"/>
              <a:gd name="connsiteX23" fmla="*/ 571500 w 3262993"/>
              <a:gd name="connsiteY23" fmla="*/ 568779 h 601436"/>
              <a:gd name="connsiteX24" fmla="*/ 753836 w 3262993"/>
              <a:gd name="connsiteY24" fmla="*/ 511629 h 601436"/>
              <a:gd name="connsiteX25" fmla="*/ 985157 w 3262993"/>
              <a:gd name="connsiteY25" fmla="*/ 459922 h 601436"/>
              <a:gd name="connsiteX26" fmla="*/ 1249136 w 3262993"/>
              <a:gd name="connsiteY26" fmla="*/ 416379 h 601436"/>
              <a:gd name="connsiteX27" fmla="*/ 1515836 w 3262993"/>
              <a:gd name="connsiteY27" fmla="*/ 381000 h 601436"/>
              <a:gd name="connsiteX28" fmla="*/ 1790700 w 3262993"/>
              <a:gd name="connsiteY28" fmla="*/ 351065 h 601436"/>
              <a:gd name="connsiteX29" fmla="*/ 2049236 w 3262993"/>
              <a:gd name="connsiteY29" fmla="*/ 326572 h 601436"/>
              <a:gd name="connsiteX30" fmla="*/ 2266950 w 3262993"/>
              <a:gd name="connsiteY30" fmla="*/ 312965 h 601436"/>
              <a:gd name="connsiteX31" fmla="*/ 2492829 w 3262993"/>
              <a:gd name="connsiteY31" fmla="*/ 304800 h 601436"/>
              <a:gd name="connsiteX32" fmla="*/ 2680607 w 3262993"/>
              <a:gd name="connsiteY32" fmla="*/ 307522 h 601436"/>
              <a:gd name="connsiteX33" fmla="*/ 2816679 w 3262993"/>
              <a:gd name="connsiteY33" fmla="*/ 312965 h 601436"/>
              <a:gd name="connsiteX34" fmla="*/ 2988129 w 3262993"/>
              <a:gd name="connsiteY34" fmla="*/ 321129 h 601436"/>
              <a:gd name="connsiteX35" fmla="*/ 3126921 w 3262993"/>
              <a:gd name="connsiteY35" fmla="*/ 332015 h 601436"/>
              <a:gd name="connsiteX36" fmla="*/ 3189514 w 3262993"/>
              <a:gd name="connsiteY36" fmla="*/ 323850 h 601436"/>
              <a:gd name="connsiteX37" fmla="*/ 3230336 w 3262993"/>
              <a:gd name="connsiteY37" fmla="*/ 312965 h 601436"/>
              <a:gd name="connsiteX38" fmla="*/ 3249386 w 3262993"/>
              <a:gd name="connsiteY38" fmla="*/ 296636 h 601436"/>
              <a:gd name="connsiteX39" fmla="*/ 3262993 w 3262993"/>
              <a:gd name="connsiteY39" fmla="*/ 266700 h 601436"/>
              <a:gd name="connsiteX40" fmla="*/ 3257550 w 3262993"/>
              <a:gd name="connsiteY40" fmla="*/ 231322 h 601436"/>
              <a:gd name="connsiteX41" fmla="*/ 3243943 w 3262993"/>
              <a:gd name="connsiteY41" fmla="*/ 195943 h 601436"/>
              <a:gd name="connsiteX42" fmla="*/ 3230336 w 3262993"/>
              <a:gd name="connsiteY42" fmla="*/ 174172 h 601436"/>
              <a:gd name="connsiteX43" fmla="*/ 3189514 w 3262993"/>
              <a:gd name="connsiteY43" fmla="*/ 141515 h 601436"/>
              <a:gd name="connsiteX44" fmla="*/ 3075214 w 3262993"/>
              <a:gd name="connsiteY44" fmla="*/ 84365 h 601436"/>
              <a:gd name="connsiteX45" fmla="*/ 2966357 w 3262993"/>
              <a:gd name="connsiteY45" fmla="*/ 35379 h 601436"/>
              <a:gd name="connsiteX46" fmla="*/ 2871107 w 3262993"/>
              <a:gd name="connsiteY46" fmla="*/ 5443 h 601436"/>
              <a:gd name="connsiteX47" fmla="*/ 2849336 w 3262993"/>
              <a:gd name="connsiteY47" fmla="*/ 0 h 601436"/>
              <a:gd name="connsiteX48" fmla="*/ 2822121 w 3262993"/>
              <a:gd name="connsiteY48" fmla="*/ 19050 h 601436"/>
              <a:gd name="connsiteX49" fmla="*/ 2762250 w 3262993"/>
              <a:gd name="connsiteY49" fmla="*/ 46265 h 601436"/>
              <a:gd name="connsiteX50" fmla="*/ 2715986 w 3262993"/>
              <a:gd name="connsiteY50" fmla="*/ 62593 h 601436"/>
              <a:gd name="connsiteX51" fmla="*/ 2628900 w 3262993"/>
              <a:gd name="connsiteY51" fmla="*/ 73479 h 601436"/>
              <a:gd name="connsiteX52" fmla="*/ 2288721 w 3262993"/>
              <a:gd name="connsiteY52" fmla="*/ 114300 h 601436"/>
              <a:gd name="connsiteX53" fmla="*/ 1948543 w 3262993"/>
              <a:gd name="connsiteY53" fmla="*/ 155122 h 60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62993" h="601436">
                <a:moveTo>
                  <a:pt x="1948543" y="155122"/>
                </a:moveTo>
                <a:lnTo>
                  <a:pt x="1504950" y="204108"/>
                </a:lnTo>
                <a:lnTo>
                  <a:pt x="1240971" y="244929"/>
                </a:lnTo>
                <a:lnTo>
                  <a:pt x="987879" y="283029"/>
                </a:lnTo>
                <a:lnTo>
                  <a:pt x="783771" y="312965"/>
                </a:lnTo>
                <a:lnTo>
                  <a:pt x="585107" y="337458"/>
                </a:lnTo>
                <a:lnTo>
                  <a:pt x="429986" y="353786"/>
                </a:lnTo>
                <a:lnTo>
                  <a:pt x="348343" y="359229"/>
                </a:lnTo>
                <a:lnTo>
                  <a:pt x="285750" y="359229"/>
                </a:lnTo>
                <a:lnTo>
                  <a:pt x="228600" y="348343"/>
                </a:lnTo>
                <a:lnTo>
                  <a:pt x="144236" y="323850"/>
                </a:lnTo>
                <a:lnTo>
                  <a:pt x="51707" y="285750"/>
                </a:lnTo>
                <a:lnTo>
                  <a:pt x="16329" y="277586"/>
                </a:lnTo>
                <a:lnTo>
                  <a:pt x="0" y="285750"/>
                </a:lnTo>
                <a:lnTo>
                  <a:pt x="8164" y="315686"/>
                </a:lnTo>
                <a:lnTo>
                  <a:pt x="40821" y="359229"/>
                </a:lnTo>
                <a:lnTo>
                  <a:pt x="106136" y="435429"/>
                </a:lnTo>
                <a:lnTo>
                  <a:pt x="149679" y="473529"/>
                </a:lnTo>
                <a:lnTo>
                  <a:pt x="209550" y="508908"/>
                </a:lnTo>
                <a:lnTo>
                  <a:pt x="304800" y="549729"/>
                </a:lnTo>
                <a:lnTo>
                  <a:pt x="410936" y="582386"/>
                </a:lnTo>
                <a:lnTo>
                  <a:pt x="476250" y="601436"/>
                </a:lnTo>
                <a:lnTo>
                  <a:pt x="498021" y="598715"/>
                </a:lnTo>
                <a:lnTo>
                  <a:pt x="571500" y="568779"/>
                </a:lnTo>
                <a:lnTo>
                  <a:pt x="753836" y="511629"/>
                </a:lnTo>
                <a:lnTo>
                  <a:pt x="985157" y="459922"/>
                </a:lnTo>
                <a:lnTo>
                  <a:pt x="1249136" y="416379"/>
                </a:lnTo>
                <a:lnTo>
                  <a:pt x="1515836" y="381000"/>
                </a:lnTo>
                <a:lnTo>
                  <a:pt x="1790700" y="351065"/>
                </a:lnTo>
                <a:lnTo>
                  <a:pt x="2049236" y="326572"/>
                </a:lnTo>
                <a:lnTo>
                  <a:pt x="2266950" y="312965"/>
                </a:lnTo>
                <a:lnTo>
                  <a:pt x="2492829" y="304800"/>
                </a:lnTo>
                <a:lnTo>
                  <a:pt x="2680607" y="307522"/>
                </a:lnTo>
                <a:lnTo>
                  <a:pt x="2816679" y="312965"/>
                </a:lnTo>
                <a:lnTo>
                  <a:pt x="2988129" y="321129"/>
                </a:lnTo>
                <a:lnTo>
                  <a:pt x="3126921" y="332015"/>
                </a:lnTo>
                <a:lnTo>
                  <a:pt x="3189514" y="323850"/>
                </a:lnTo>
                <a:lnTo>
                  <a:pt x="3230336" y="312965"/>
                </a:lnTo>
                <a:lnTo>
                  <a:pt x="3249386" y="296636"/>
                </a:lnTo>
                <a:lnTo>
                  <a:pt x="3262993" y="266700"/>
                </a:lnTo>
                <a:lnTo>
                  <a:pt x="3257550" y="231322"/>
                </a:lnTo>
                <a:lnTo>
                  <a:pt x="3243943" y="195943"/>
                </a:lnTo>
                <a:lnTo>
                  <a:pt x="3230336" y="174172"/>
                </a:lnTo>
                <a:lnTo>
                  <a:pt x="3189514" y="141515"/>
                </a:lnTo>
                <a:lnTo>
                  <a:pt x="3075214" y="84365"/>
                </a:lnTo>
                <a:lnTo>
                  <a:pt x="2966357" y="35379"/>
                </a:lnTo>
                <a:lnTo>
                  <a:pt x="2871107" y="5443"/>
                </a:lnTo>
                <a:lnTo>
                  <a:pt x="2849336" y="0"/>
                </a:lnTo>
                <a:lnTo>
                  <a:pt x="2822121" y="19050"/>
                </a:lnTo>
                <a:lnTo>
                  <a:pt x="2762250" y="46265"/>
                </a:lnTo>
                <a:lnTo>
                  <a:pt x="2715986" y="62593"/>
                </a:lnTo>
                <a:lnTo>
                  <a:pt x="2628900" y="73479"/>
                </a:lnTo>
                <a:lnTo>
                  <a:pt x="2288721" y="114300"/>
                </a:lnTo>
                <a:lnTo>
                  <a:pt x="1948543" y="1551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E475105-C6EB-480A-904D-5B37416769B3}"/>
              </a:ext>
            </a:extLst>
          </p:cNvPr>
          <p:cNvSpPr/>
          <p:nvPr/>
        </p:nvSpPr>
        <p:spPr>
          <a:xfrm>
            <a:off x="6156325" y="3500439"/>
            <a:ext cx="1752600" cy="2605087"/>
          </a:xfrm>
          <a:custGeom>
            <a:avLst/>
            <a:gdLst>
              <a:gd name="connsiteX0" fmla="*/ 624950 w 1753148"/>
              <a:gd name="connsiteY0" fmla="*/ 151304 h 2605053"/>
              <a:gd name="connsiteX1" fmla="*/ 319053 w 1753148"/>
              <a:gd name="connsiteY1" fmla="*/ 190774 h 2605053"/>
              <a:gd name="connsiteX2" fmla="*/ 0 w 1753148"/>
              <a:gd name="connsiteY2" fmla="*/ 243401 h 2605053"/>
              <a:gd name="connsiteX3" fmla="*/ 134858 w 1753148"/>
              <a:gd name="connsiteY3" fmla="*/ 401283 h 2605053"/>
              <a:gd name="connsiteX4" fmla="*/ 378259 w 1753148"/>
              <a:gd name="connsiteY4" fmla="*/ 361813 h 2605053"/>
              <a:gd name="connsiteX5" fmla="*/ 743361 w 1753148"/>
              <a:gd name="connsiteY5" fmla="*/ 309186 h 2605053"/>
              <a:gd name="connsiteX6" fmla="*/ 1026233 w 1753148"/>
              <a:gd name="connsiteY6" fmla="*/ 266426 h 2605053"/>
              <a:gd name="connsiteX7" fmla="*/ 1263056 w 1753148"/>
              <a:gd name="connsiteY7" fmla="*/ 230245 h 2605053"/>
              <a:gd name="connsiteX8" fmla="*/ 1341997 w 1753148"/>
              <a:gd name="connsiteY8" fmla="*/ 220377 h 2605053"/>
              <a:gd name="connsiteX9" fmla="*/ 1388046 w 1753148"/>
              <a:gd name="connsiteY9" fmla="*/ 230245 h 2605053"/>
              <a:gd name="connsiteX10" fmla="*/ 1417649 w 1753148"/>
              <a:gd name="connsiteY10" fmla="*/ 246691 h 2605053"/>
              <a:gd name="connsiteX11" fmla="*/ 1430806 w 1753148"/>
              <a:gd name="connsiteY11" fmla="*/ 269715 h 2605053"/>
              <a:gd name="connsiteX12" fmla="*/ 1430806 w 1753148"/>
              <a:gd name="connsiteY12" fmla="*/ 342078 h 2605053"/>
              <a:gd name="connsiteX13" fmla="*/ 1427517 w 1753148"/>
              <a:gd name="connsiteY13" fmla="*/ 736783 h 2605053"/>
              <a:gd name="connsiteX14" fmla="*/ 1430806 w 1753148"/>
              <a:gd name="connsiteY14" fmla="*/ 1328840 h 2605053"/>
              <a:gd name="connsiteX15" fmla="*/ 1430806 w 1753148"/>
              <a:gd name="connsiteY15" fmla="*/ 2016285 h 2605053"/>
              <a:gd name="connsiteX16" fmla="*/ 1427517 w 1753148"/>
              <a:gd name="connsiteY16" fmla="*/ 2065623 h 2605053"/>
              <a:gd name="connsiteX17" fmla="*/ 1365022 w 1753148"/>
              <a:gd name="connsiteY17" fmla="*/ 2246529 h 2605053"/>
              <a:gd name="connsiteX18" fmla="*/ 1355154 w 1753148"/>
              <a:gd name="connsiteY18" fmla="*/ 2457039 h 2605053"/>
              <a:gd name="connsiteX19" fmla="*/ 1361732 w 1753148"/>
              <a:gd name="connsiteY19" fmla="*/ 2509666 h 2605053"/>
              <a:gd name="connsiteX20" fmla="*/ 1368311 w 1753148"/>
              <a:gd name="connsiteY20" fmla="*/ 2549137 h 2605053"/>
              <a:gd name="connsiteX21" fmla="*/ 1378178 w 1753148"/>
              <a:gd name="connsiteY21" fmla="*/ 2578740 h 2605053"/>
              <a:gd name="connsiteX22" fmla="*/ 1394624 w 1753148"/>
              <a:gd name="connsiteY22" fmla="*/ 2598475 h 2605053"/>
              <a:gd name="connsiteX23" fmla="*/ 1420938 w 1753148"/>
              <a:gd name="connsiteY23" fmla="*/ 2605053 h 2605053"/>
              <a:gd name="connsiteX24" fmla="*/ 1457119 w 1753148"/>
              <a:gd name="connsiteY24" fmla="*/ 2591896 h 2605053"/>
              <a:gd name="connsiteX25" fmla="*/ 1496590 w 1753148"/>
              <a:gd name="connsiteY25" fmla="*/ 2568872 h 2605053"/>
              <a:gd name="connsiteX26" fmla="*/ 1529482 w 1753148"/>
              <a:gd name="connsiteY26" fmla="*/ 2539269 h 2605053"/>
              <a:gd name="connsiteX27" fmla="*/ 1572242 w 1753148"/>
              <a:gd name="connsiteY27" fmla="*/ 2470196 h 2605053"/>
              <a:gd name="connsiteX28" fmla="*/ 1634737 w 1753148"/>
              <a:gd name="connsiteY28" fmla="*/ 2355073 h 2605053"/>
              <a:gd name="connsiteX29" fmla="*/ 1700521 w 1753148"/>
              <a:gd name="connsiteY29" fmla="*/ 2193902 h 2605053"/>
              <a:gd name="connsiteX30" fmla="*/ 1690653 w 1753148"/>
              <a:gd name="connsiteY30" fmla="*/ 2137986 h 2605053"/>
              <a:gd name="connsiteX31" fmla="*/ 1677496 w 1753148"/>
              <a:gd name="connsiteY31" fmla="*/ 2052466 h 2605053"/>
              <a:gd name="connsiteX32" fmla="*/ 1661050 w 1753148"/>
              <a:gd name="connsiteY32" fmla="*/ 1845246 h 2605053"/>
              <a:gd name="connsiteX33" fmla="*/ 1654472 w 1753148"/>
              <a:gd name="connsiteY33" fmla="*/ 1473565 h 2605053"/>
              <a:gd name="connsiteX34" fmla="*/ 1661050 w 1753148"/>
              <a:gd name="connsiteY34" fmla="*/ 1121620 h 2605053"/>
              <a:gd name="connsiteX35" fmla="*/ 1667629 w 1753148"/>
              <a:gd name="connsiteY35" fmla="*/ 960449 h 2605053"/>
              <a:gd name="connsiteX36" fmla="*/ 1687364 w 1753148"/>
              <a:gd name="connsiteY36" fmla="*/ 585479 h 2605053"/>
              <a:gd name="connsiteX37" fmla="*/ 1700521 w 1753148"/>
              <a:gd name="connsiteY37" fmla="*/ 388127 h 2605053"/>
              <a:gd name="connsiteX38" fmla="*/ 1713678 w 1753148"/>
              <a:gd name="connsiteY38" fmla="*/ 368391 h 2605053"/>
              <a:gd name="connsiteX39" fmla="*/ 1743281 w 1753148"/>
              <a:gd name="connsiteY39" fmla="*/ 315764 h 2605053"/>
              <a:gd name="connsiteX40" fmla="*/ 1753148 w 1753148"/>
              <a:gd name="connsiteY40" fmla="*/ 263137 h 2605053"/>
              <a:gd name="connsiteX41" fmla="*/ 1720256 w 1753148"/>
              <a:gd name="connsiteY41" fmla="*/ 220377 h 2605053"/>
              <a:gd name="connsiteX42" fmla="*/ 1641315 w 1753148"/>
              <a:gd name="connsiteY42" fmla="*/ 144725 h 2605053"/>
              <a:gd name="connsiteX43" fmla="*/ 1542639 w 1753148"/>
              <a:gd name="connsiteY43" fmla="*/ 42760 h 2605053"/>
              <a:gd name="connsiteX44" fmla="*/ 1499879 w 1753148"/>
              <a:gd name="connsiteY44" fmla="*/ 3289 h 2605053"/>
              <a:gd name="connsiteX45" fmla="*/ 1486722 w 1753148"/>
              <a:gd name="connsiteY45" fmla="*/ 0 h 2605053"/>
              <a:gd name="connsiteX46" fmla="*/ 1453830 w 1753148"/>
              <a:gd name="connsiteY46" fmla="*/ 9868 h 2605053"/>
              <a:gd name="connsiteX47" fmla="*/ 1411070 w 1753148"/>
              <a:gd name="connsiteY47" fmla="*/ 39470 h 2605053"/>
              <a:gd name="connsiteX48" fmla="*/ 1355154 w 1753148"/>
              <a:gd name="connsiteY48" fmla="*/ 55917 h 2605053"/>
              <a:gd name="connsiteX49" fmla="*/ 1259767 w 1753148"/>
              <a:gd name="connsiteY49" fmla="*/ 75652 h 2605053"/>
              <a:gd name="connsiteX50" fmla="*/ 950581 w 1753148"/>
              <a:gd name="connsiteY50" fmla="*/ 111833 h 2605053"/>
              <a:gd name="connsiteX51" fmla="*/ 624950 w 1753148"/>
              <a:gd name="connsiteY51" fmla="*/ 151304 h 260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3148" h="2605053">
                <a:moveTo>
                  <a:pt x="624950" y="151304"/>
                </a:moveTo>
                <a:lnTo>
                  <a:pt x="319053" y="190774"/>
                </a:lnTo>
                <a:lnTo>
                  <a:pt x="0" y="243401"/>
                </a:lnTo>
                <a:cubicBezTo>
                  <a:pt x="129806" y="406491"/>
                  <a:pt x="66866" y="435284"/>
                  <a:pt x="134858" y="401283"/>
                </a:cubicBezTo>
                <a:lnTo>
                  <a:pt x="378259" y="361813"/>
                </a:lnTo>
                <a:lnTo>
                  <a:pt x="743361" y="309186"/>
                </a:lnTo>
                <a:lnTo>
                  <a:pt x="1026233" y="266426"/>
                </a:lnTo>
                <a:lnTo>
                  <a:pt x="1263056" y="230245"/>
                </a:lnTo>
                <a:lnTo>
                  <a:pt x="1341997" y="220377"/>
                </a:lnTo>
                <a:lnTo>
                  <a:pt x="1388046" y="230245"/>
                </a:lnTo>
                <a:lnTo>
                  <a:pt x="1417649" y="246691"/>
                </a:lnTo>
                <a:lnTo>
                  <a:pt x="1430806" y="269715"/>
                </a:lnTo>
                <a:lnTo>
                  <a:pt x="1430806" y="342078"/>
                </a:lnTo>
                <a:cubicBezTo>
                  <a:pt x="1429710" y="473646"/>
                  <a:pt x="1428613" y="605215"/>
                  <a:pt x="1427517" y="736783"/>
                </a:cubicBezTo>
                <a:cubicBezTo>
                  <a:pt x="1428613" y="934135"/>
                  <a:pt x="1429710" y="1131488"/>
                  <a:pt x="1430806" y="1328840"/>
                </a:cubicBezTo>
                <a:lnTo>
                  <a:pt x="1430806" y="2016285"/>
                </a:lnTo>
                <a:lnTo>
                  <a:pt x="1427517" y="2065623"/>
                </a:lnTo>
                <a:lnTo>
                  <a:pt x="1365022" y="2246529"/>
                </a:lnTo>
                <a:lnTo>
                  <a:pt x="1355154" y="2457039"/>
                </a:lnTo>
                <a:lnTo>
                  <a:pt x="1361732" y="2509666"/>
                </a:lnTo>
                <a:lnTo>
                  <a:pt x="1368311" y="2549137"/>
                </a:lnTo>
                <a:lnTo>
                  <a:pt x="1378178" y="2578740"/>
                </a:lnTo>
                <a:lnTo>
                  <a:pt x="1394624" y="2598475"/>
                </a:lnTo>
                <a:lnTo>
                  <a:pt x="1420938" y="2605053"/>
                </a:lnTo>
                <a:lnTo>
                  <a:pt x="1457119" y="2591896"/>
                </a:lnTo>
                <a:lnTo>
                  <a:pt x="1496590" y="2568872"/>
                </a:lnTo>
                <a:lnTo>
                  <a:pt x="1529482" y="2539269"/>
                </a:lnTo>
                <a:lnTo>
                  <a:pt x="1572242" y="2470196"/>
                </a:lnTo>
                <a:lnTo>
                  <a:pt x="1634737" y="2355073"/>
                </a:lnTo>
                <a:lnTo>
                  <a:pt x="1700521" y="2193902"/>
                </a:lnTo>
                <a:lnTo>
                  <a:pt x="1690653" y="2137986"/>
                </a:lnTo>
                <a:lnTo>
                  <a:pt x="1677496" y="2052466"/>
                </a:lnTo>
                <a:lnTo>
                  <a:pt x="1661050" y="1845246"/>
                </a:lnTo>
                <a:lnTo>
                  <a:pt x="1654472" y="1473565"/>
                </a:lnTo>
                <a:lnTo>
                  <a:pt x="1661050" y="1121620"/>
                </a:lnTo>
                <a:lnTo>
                  <a:pt x="1667629" y="960449"/>
                </a:lnTo>
                <a:lnTo>
                  <a:pt x="1687364" y="585479"/>
                </a:lnTo>
                <a:lnTo>
                  <a:pt x="1700521" y="388127"/>
                </a:lnTo>
                <a:lnTo>
                  <a:pt x="1713678" y="368391"/>
                </a:lnTo>
                <a:lnTo>
                  <a:pt x="1743281" y="315764"/>
                </a:lnTo>
                <a:lnTo>
                  <a:pt x="1753148" y="263137"/>
                </a:lnTo>
                <a:lnTo>
                  <a:pt x="1720256" y="220377"/>
                </a:lnTo>
                <a:lnTo>
                  <a:pt x="1641315" y="144725"/>
                </a:lnTo>
                <a:lnTo>
                  <a:pt x="1542639" y="42760"/>
                </a:lnTo>
                <a:lnTo>
                  <a:pt x="1499879" y="3289"/>
                </a:lnTo>
                <a:lnTo>
                  <a:pt x="1486722" y="0"/>
                </a:lnTo>
                <a:lnTo>
                  <a:pt x="1453830" y="9868"/>
                </a:lnTo>
                <a:lnTo>
                  <a:pt x="1411070" y="39470"/>
                </a:lnTo>
                <a:lnTo>
                  <a:pt x="1355154" y="55917"/>
                </a:lnTo>
                <a:lnTo>
                  <a:pt x="1259767" y="75652"/>
                </a:lnTo>
                <a:lnTo>
                  <a:pt x="950581" y="111833"/>
                </a:lnTo>
                <a:lnTo>
                  <a:pt x="624950" y="151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7EA53B2-E91A-4208-8836-F39D1C238995}"/>
              </a:ext>
            </a:extLst>
          </p:cNvPr>
          <p:cNvSpPr/>
          <p:nvPr/>
        </p:nvSpPr>
        <p:spPr>
          <a:xfrm>
            <a:off x="6859588" y="5424489"/>
            <a:ext cx="736600" cy="606425"/>
          </a:xfrm>
          <a:custGeom>
            <a:avLst/>
            <a:gdLst>
              <a:gd name="connsiteX0" fmla="*/ 295275 w 735807"/>
              <a:gd name="connsiteY0" fmla="*/ 257175 h 607218"/>
              <a:gd name="connsiteX1" fmla="*/ 433388 w 735807"/>
              <a:gd name="connsiteY1" fmla="*/ 354806 h 607218"/>
              <a:gd name="connsiteX2" fmla="*/ 511969 w 735807"/>
              <a:gd name="connsiteY2" fmla="*/ 409575 h 607218"/>
              <a:gd name="connsiteX3" fmla="*/ 559594 w 735807"/>
              <a:gd name="connsiteY3" fmla="*/ 445293 h 607218"/>
              <a:gd name="connsiteX4" fmla="*/ 600075 w 735807"/>
              <a:gd name="connsiteY4" fmla="*/ 483393 h 607218"/>
              <a:gd name="connsiteX5" fmla="*/ 621507 w 735807"/>
              <a:gd name="connsiteY5" fmla="*/ 509587 h 607218"/>
              <a:gd name="connsiteX6" fmla="*/ 645319 w 735807"/>
              <a:gd name="connsiteY6" fmla="*/ 542925 h 607218"/>
              <a:gd name="connsiteX7" fmla="*/ 664369 w 735807"/>
              <a:gd name="connsiteY7" fmla="*/ 607218 h 607218"/>
              <a:gd name="connsiteX8" fmla="*/ 735807 w 735807"/>
              <a:gd name="connsiteY8" fmla="*/ 57150 h 607218"/>
              <a:gd name="connsiteX9" fmla="*/ 714375 w 735807"/>
              <a:gd name="connsiteY9" fmla="*/ 116681 h 607218"/>
              <a:gd name="connsiteX10" fmla="*/ 695325 w 735807"/>
              <a:gd name="connsiteY10" fmla="*/ 142875 h 607218"/>
              <a:gd name="connsiteX11" fmla="*/ 664369 w 735807"/>
              <a:gd name="connsiteY11" fmla="*/ 161925 h 607218"/>
              <a:gd name="connsiteX12" fmla="*/ 621507 w 735807"/>
              <a:gd name="connsiteY12" fmla="*/ 171450 h 607218"/>
              <a:gd name="connsiteX13" fmla="*/ 561975 w 735807"/>
              <a:gd name="connsiteY13" fmla="*/ 173831 h 607218"/>
              <a:gd name="connsiteX14" fmla="*/ 471488 w 735807"/>
              <a:gd name="connsiteY14" fmla="*/ 159543 h 607218"/>
              <a:gd name="connsiteX15" fmla="*/ 271463 w 735807"/>
              <a:gd name="connsiteY15" fmla="*/ 104775 h 607218"/>
              <a:gd name="connsiteX16" fmla="*/ 85725 w 735807"/>
              <a:gd name="connsiteY16" fmla="*/ 33337 h 607218"/>
              <a:gd name="connsiteX17" fmla="*/ 40482 w 735807"/>
              <a:gd name="connsiteY17" fmla="*/ 7143 h 607218"/>
              <a:gd name="connsiteX18" fmla="*/ 11907 w 735807"/>
              <a:gd name="connsiteY18" fmla="*/ 0 h 607218"/>
              <a:gd name="connsiteX19" fmla="*/ 0 w 735807"/>
              <a:gd name="connsiteY19" fmla="*/ 9525 h 607218"/>
              <a:gd name="connsiteX20" fmla="*/ 0 w 735807"/>
              <a:gd name="connsiteY20" fmla="*/ 28575 h 607218"/>
              <a:gd name="connsiteX21" fmla="*/ 11907 w 735807"/>
              <a:gd name="connsiteY21" fmla="*/ 61912 h 607218"/>
              <a:gd name="connsiteX22" fmla="*/ 28575 w 735807"/>
              <a:gd name="connsiteY22" fmla="*/ 73818 h 607218"/>
              <a:gd name="connsiteX23" fmla="*/ 295275 w 735807"/>
              <a:gd name="connsiteY23" fmla="*/ 257175 h 60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5807" h="607218">
                <a:moveTo>
                  <a:pt x="295275" y="257175"/>
                </a:moveTo>
                <a:lnTo>
                  <a:pt x="433388" y="354806"/>
                </a:lnTo>
                <a:lnTo>
                  <a:pt x="511969" y="409575"/>
                </a:lnTo>
                <a:lnTo>
                  <a:pt x="559594" y="445293"/>
                </a:lnTo>
                <a:lnTo>
                  <a:pt x="600075" y="483393"/>
                </a:lnTo>
                <a:lnTo>
                  <a:pt x="621507" y="509587"/>
                </a:lnTo>
                <a:lnTo>
                  <a:pt x="645319" y="542925"/>
                </a:lnTo>
                <a:lnTo>
                  <a:pt x="664369" y="607218"/>
                </a:lnTo>
                <a:lnTo>
                  <a:pt x="735807" y="57150"/>
                </a:lnTo>
                <a:lnTo>
                  <a:pt x="714375" y="116681"/>
                </a:lnTo>
                <a:lnTo>
                  <a:pt x="695325" y="142875"/>
                </a:lnTo>
                <a:lnTo>
                  <a:pt x="664369" y="161925"/>
                </a:lnTo>
                <a:lnTo>
                  <a:pt x="621507" y="171450"/>
                </a:lnTo>
                <a:lnTo>
                  <a:pt x="561975" y="173831"/>
                </a:lnTo>
                <a:lnTo>
                  <a:pt x="471488" y="159543"/>
                </a:lnTo>
                <a:lnTo>
                  <a:pt x="271463" y="104775"/>
                </a:lnTo>
                <a:lnTo>
                  <a:pt x="85725" y="33337"/>
                </a:lnTo>
                <a:lnTo>
                  <a:pt x="40482" y="7143"/>
                </a:lnTo>
                <a:lnTo>
                  <a:pt x="11907" y="0"/>
                </a:lnTo>
                <a:lnTo>
                  <a:pt x="0" y="9525"/>
                </a:lnTo>
                <a:lnTo>
                  <a:pt x="0" y="28575"/>
                </a:lnTo>
                <a:lnTo>
                  <a:pt x="11907" y="61912"/>
                </a:lnTo>
                <a:lnTo>
                  <a:pt x="28575" y="73818"/>
                </a:lnTo>
                <a:lnTo>
                  <a:pt x="295275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541DADE-4794-4B02-A6FF-D5208F3F4DA2}"/>
              </a:ext>
            </a:extLst>
          </p:cNvPr>
          <p:cNvSpPr/>
          <p:nvPr/>
        </p:nvSpPr>
        <p:spPr>
          <a:xfrm>
            <a:off x="6115050" y="4138614"/>
            <a:ext cx="1600200" cy="319087"/>
          </a:xfrm>
          <a:custGeom>
            <a:avLst/>
            <a:gdLst>
              <a:gd name="connsiteX0" fmla="*/ 732750 w 1599525"/>
              <a:gd name="connsiteY0" fmla="*/ 107156 h 319087"/>
              <a:gd name="connsiteX1" fmla="*/ 423188 w 1599525"/>
              <a:gd name="connsiteY1" fmla="*/ 154781 h 319087"/>
              <a:gd name="connsiteX2" fmla="*/ 363656 w 1599525"/>
              <a:gd name="connsiteY2" fmla="*/ 164306 h 319087"/>
              <a:gd name="connsiteX3" fmla="*/ 213638 w 1599525"/>
              <a:gd name="connsiteY3" fmla="*/ 161925 h 319087"/>
              <a:gd name="connsiteX4" fmla="*/ 166013 w 1599525"/>
              <a:gd name="connsiteY4" fmla="*/ 159543 h 319087"/>
              <a:gd name="connsiteX5" fmla="*/ 42188 w 1599525"/>
              <a:gd name="connsiteY5" fmla="*/ 185737 h 319087"/>
              <a:gd name="connsiteX6" fmla="*/ 168394 w 1599525"/>
              <a:gd name="connsiteY6" fmla="*/ 319087 h 319087"/>
              <a:gd name="connsiteX7" fmla="*/ 299363 w 1599525"/>
              <a:gd name="connsiteY7" fmla="*/ 319087 h 319087"/>
              <a:gd name="connsiteX8" fmla="*/ 473194 w 1599525"/>
              <a:gd name="connsiteY8" fmla="*/ 309562 h 319087"/>
              <a:gd name="connsiteX9" fmla="*/ 747038 w 1599525"/>
              <a:gd name="connsiteY9" fmla="*/ 278606 h 319087"/>
              <a:gd name="connsiteX10" fmla="*/ 939919 w 1599525"/>
              <a:gd name="connsiteY10" fmla="*/ 261937 h 319087"/>
              <a:gd name="connsiteX11" fmla="*/ 1075650 w 1599525"/>
              <a:gd name="connsiteY11" fmla="*/ 252412 h 319087"/>
              <a:gd name="connsiteX12" fmla="*/ 1185188 w 1599525"/>
              <a:gd name="connsiteY12" fmla="*/ 252412 h 319087"/>
              <a:gd name="connsiteX13" fmla="*/ 1332825 w 1599525"/>
              <a:gd name="connsiteY13" fmla="*/ 247650 h 319087"/>
              <a:gd name="connsiteX14" fmla="*/ 1435219 w 1599525"/>
              <a:gd name="connsiteY14" fmla="*/ 240506 h 319087"/>
              <a:gd name="connsiteX15" fmla="*/ 1599525 w 1599525"/>
              <a:gd name="connsiteY15" fmla="*/ 176212 h 319087"/>
              <a:gd name="connsiteX16" fmla="*/ 1470938 w 1599525"/>
              <a:gd name="connsiteY16" fmla="*/ 76200 h 319087"/>
              <a:gd name="connsiteX17" fmla="*/ 1387594 w 1599525"/>
              <a:gd name="connsiteY17" fmla="*/ 38100 h 319087"/>
              <a:gd name="connsiteX18" fmla="*/ 1318538 w 1599525"/>
              <a:gd name="connsiteY18" fmla="*/ 14287 h 319087"/>
              <a:gd name="connsiteX19" fmla="*/ 1239956 w 1599525"/>
              <a:gd name="connsiteY19" fmla="*/ 0 h 319087"/>
              <a:gd name="connsiteX20" fmla="*/ 1204238 w 1599525"/>
              <a:gd name="connsiteY20" fmla="*/ 4762 h 319087"/>
              <a:gd name="connsiteX21" fmla="*/ 1089938 w 1599525"/>
              <a:gd name="connsiteY21" fmla="*/ 50006 h 319087"/>
              <a:gd name="connsiteX22" fmla="*/ 1020881 w 1599525"/>
              <a:gd name="connsiteY22" fmla="*/ 61912 h 319087"/>
              <a:gd name="connsiteX23" fmla="*/ 732750 w 1599525"/>
              <a:gd name="connsiteY23" fmla="*/ 107156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99525" h="319087">
                <a:moveTo>
                  <a:pt x="732750" y="107156"/>
                </a:moveTo>
                <a:lnTo>
                  <a:pt x="423188" y="154781"/>
                </a:lnTo>
                <a:lnTo>
                  <a:pt x="363656" y="164306"/>
                </a:lnTo>
                <a:lnTo>
                  <a:pt x="213638" y="161925"/>
                </a:lnTo>
                <a:lnTo>
                  <a:pt x="166013" y="159543"/>
                </a:lnTo>
                <a:cubicBezTo>
                  <a:pt x="124705" y="168116"/>
                  <a:pt x="0" y="185737"/>
                  <a:pt x="42188" y="185737"/>
                </a:cubicBezTo>
                <a:lnTo>
                  <a:pt x="168394" y="319087"/>
                </a:lnTo>
                <a:lnTo>
                  <a:pt x="299363" y="319087"/>
                </a:lnTo>
                <a:lnTo>
                  <a:pt x="473194" y="309562"/>
                </a:lnTo>
                <a:lnTo>
                  <a:pt x="747038" y="278606"/>
                </a:lnTo>
                <a:lnTo>
                  <a:pt x="939919" y="261937"/>
                </a:lnTo>
                <a:lnTo>
                  <a:pt x="1075650" y="252412"/>
                </a:lnTo>
                <a:lnTo>
                  <a:pt x="1185188" y="252412"/>
                </a:lnTo>
                <a:lnTo>
                  <a:pt x="1332825" y="247650"/>
                </a:lnTo>
                <a:lnTo>
                  <a:pt x="1435219" y="240506"/>
                </a:lnTo>
                <a:lnTo>
                  <a:pt x="1599525" y="176212"/>
                </a:lnTo>
                <a:lnTo>
                  <a:pt x="1470938" y="76200"/>
                </a:lnTo>
                <a:lnTo>
                  <a:pt x="1387594" y="38100"/>
                </a:lnTo>
                <a:lnTo>
                  <a:pt x="1318538" y="14287"/>
                </a:lnTo>
                <a:lnTo>
                  <a:pt x="1239956" y="0"/>
                </a:lnTo>
                <a:lnTo>
                  <a:pt x="1204238" y="4762"/>
                </a:lnTo>
                <a:lnTo>
                  <a:pt x="1089938" y="50006"/>
                </a:lnTo>
                <a:lnTo>
                  <a:pt x="1020881" y="61912"/>
                </a:lnTo>
                <a:lnTo>
                  <a:pt x="732750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A934F62-4222-4E08-99AE-9D8CDF707C07}"/>
              </a:ext>
            </a:extLst>
          </p:cNvPr>
          <p:cNvSpPr/>
          <p:nvPr/>
        </p:nvSpPr>
        <p:spPr>
          <a:xfrm>
            <a:off x="6132513" y="4748213"/>
            <a:ext cx="1600200" cy="290512"/>
          </a:xfrm>
          <a:custGeom>
            <a:avLst/>
            <a:gdLst>
              <a:gd name="connsiteX0" fmla="*/ 338137 w 1600200"/>
              <a:gd name="connsiteY0" fmla="*/ 290512 h 290512"/>
              <a:gd name="connsiteX1" fmla="*/ 200025 w 1600200"/>
              <a:gd name="connsiteY1" fmla="*/ 285750 h 290512"/>
              <a:gd name="connsiteX2" fmla="*/ 88106 w 1600200"/>
              <a:gd name="connsiteY2" fmla="*/ 261937 h 290512"/>
              <a:gd name="connsiteX3" fmla="*/ 0 w 1600200"/>
              <a:gd name="connsiteY3" fmla="*/ 128587 h 290512"/>
              <a:gd name="connsiteX4" fmla="*/ 147637 w 1600200"/>
              <a:gd name="connsiteY4" fmla="*/ 83343 h 290512"/>
              <a:gd name="connsiteX5" fmla="*/ 185737 w 1600200"/>
              <a:gd name="connsiteY5" fmla="*/ 104775 h 290512"/>
              <a:gd name="connsiteX6" fmla="*/ 252412 w 1600200"/>
              <a:gd name="connsiteY6" fmla="*/ 123825 h 290512"/>
              <a:gd name="connsiteX7" fmla="*/ 347662 w 1600200"/>
              <a:gd name="connsiteY7" fmla="*/ 133350 h 290512"/>
              <a:gd name="connsiteX8" fmla="*/ 502444 w 1600200"/>
              <a:gd name="connsiteY8" fmla="*/ 121443 h 290512"/>
              <a:gd name="connsiteX9" fmla="*/ 745331 w 1600200"/>
              <a:gd name="connsiteY9" fmla="*/ 90487 h 290512"/>
              <a:gd name="connsiteX10" fmla="*/ 971550 w 1600200"/>
              <a:gd name="connsiteY10" fmla="*/ 54768 h 290512"/>
              <a:gd name="connsiteX11" fmla="*/ 1131094 w 1600200"/>
              <a:gd name="connsiteY11" fmla="*/ 21431 h 290512"/>
              <a:gd name="connsiteX12" fmla="*/ 1247775 w 1600200"/>
              <a:gd name="connsiteY12" fmla="*/ 0 h 290512"/>
              <a:gd name="connsiteX13" fmla="*/ 1300162 w 1600200"/>
              <a:gd name="connsiteY13" fmla="*/ 2381 h 290512"/>
              <a:gd name="connsiteX14" fmla="*/ 1352550 w 1600200"/>
              <a:gd name="connsiteY14" fmla="*/ 9525 h 290512"/>
              <a:gd name="connsiteX15" fmla="*/ 1471612 w 1600200"/>
              <a:gd name="connsiteY15" fmla="*/ 45243 h 290512"/>
              <a:gd name="connsiteX16" fmla="*/ 1600200 w 1600200"/>
              <a:gd name="connsiteY16" fmla="*/ 164306 h 290512"/>
              <a:gd name="connsiteX17" fmla="*/ 1454944 w 1600200"/>
              <a:gd name="connsiteY17" fmla="*/ 221456 h 290512"/>
              <a:gd name="connsiteX18" fmla="*/ 1202531 w 1600200"/>
              <a:gd name="connsiteY18" fmla="*/ 242887 h 290512"/>
              <a:gd name="connsiteX19" fmla="*/ 771525 w 1600200"/>
              <a:gd name="connsiteY19" fmla="*/ 271462 h 290512"/>
              <a:gd name="connsiteX20" fmla="*/ 519112 w 1600200"/>
              <a:gd name="connsiteY20" fmla="*/ 283368 h 290512"/>
              <a:gd name="connsiteX21" fmla="*/ 338137 w 1600200"/>
              <a:gd name="connsiteY21" fmla="*/ 290512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00200" h="290512">
                <a:moveTo>
                  <a:pt x="338137" y="290512"/>
                </a:moveTo>
                <a:lnTo>
                  <a:pt x="200025" y="285750"/>
                </a:lnTo>
                <a:lnTo>
                  <a:pt x="88106" y="261937"/>
                </a:lnTo>
                <a:lnTo>
                  <a:pt x="0" y="128587"/>
                </a:lnTo>
                <a:lnTo>
                  <a:pt x="147637" y="83343"/>
                </a:lnTo>
                <a:lnTo>
                  <a:pt x="185737" y="104775"/>
                </a:lnTo>
                <a:lnTo>
                  <a:pt x="252412" y="123825"/>
                </a:lnTo>
                <a:lnTo>
                  <a:pt x="347662" y="133350"/>
                </a:lnTo>
                <a:lnTo>
                  <a:pt x="502444" y="121443"/>
                </a:lnTo>
                <a:lnTo>
                  <a:pt x="745331" y="90487"/>
                </a:lnTo>
                <a:lnTo>
                  <a:pt x="971550" y="54768"/>
                </a:lnTo>
                <a:lnTo>
                  <a:pt x="1131094" y="21431"/>
                </a:lnTo>
                <a:lnTo>
                  <a:pt x="1247775" y="0"/>
                </a:lnTo>
                <a:lnTo>
                  <a:pt x="1300162" y="2381"/>
                </a:lnTo>
                <a:lnTo>
                  <a:pt x="1352550" y="9525"/>
                </a:lnTo>
                <a:lnTo>
                  <a:pt x="1471612" y="45243"/>
                </a:lnTo>
                <a:lnTo>
                  <a:pt x="1600200" y="164306"/>
                </a:lnTo>
                <a:lnTo>
                  <a:pt x="1454944" y="221456"/>
                </a:lnTo>
                <a:lnTo>
                  <a:pt x="1202531" y="242887"/>
                </a:lnTo>
                <a:lnTo>
                  <a:pt x="771525" y="271462"/>
                </a:lnTo>
                <a:lnTo>
                  <a:pt x="519112" y="283368"/>
                </a:lnTo>
                <a:lnTo>
                  <a:pt x="338137" y="2905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2770D38-56FE-4DCB-91AA-C5DC9B98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368523"/>
            <a:ext cx="4718713" cy="47370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37C897-8574-42D8-94A9-615943AC7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782" y="1368523"/>
            <a:ext cx="4718713" cy="473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9" grpId="0" animBg="1"/>
      <p:bldP spid="32" grpId="0" animBg="1"/>
      <p:bldP spid="33" grpId="0" animBg="1"/>
      <p:bldP spid="34" grpId="0" animBg="1"/>
      <p:bldP spid="37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5C3DC7-4923-499F-B134-212E2AC8E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060498"/>
            <a:ext cx="4718713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91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ニャーゴ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顔 食 歩 走 来 止 弟 妹 里 週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0692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E750BAD-CE19-4092-8650-BF2C8FBC8061}"/>
              </a:ext>
            </a:extLst>
          </p:cNvPr>
          <p:cNvSpPr/>
          <p:nvPr/>
        </p:nvSpPr>
        <p:spPr>
          <a:xfrm>
            <a:off x="4678364" y="1490664"/>
            <a:ext cx="541337" cy="669925"/>
          </a:xfrm>
          <a:custGeom>
            <a:avLst/>
            <a:gdLst>
              <a:gd name="connsiteX0" fmla="*/ 495300 w 540544"/>
              <a:gd name="connsiteY0" fmla="*/ 283368 h 669131"/>
              <a:gd name="connsiteX1" fmla="*/ 509588 w 540544"/>
              <a:gd name="connsiteY1" fmla="*/ 230981 h 669131"/>
              <a:gd name="connsiteX2" fmla="*/ 533400 w 540544"/>
              <a:gd name="connsiteY2" fmla="*/ 202406 h 669131"/>
              <a:gd name="connsiteX3" fmla="*/ 540544 w 540544"/>
              <a:gd name="connsiteY3" fmla="*/ 171450 h 669131"/>
              <a:gd name="connsiteX4" fmla="*/ 528638 w 540544"/>
              <a:gd name="connsiteY4" fmla="*/ 140493 h 669131"/>
              <a:gd name="connsiteX5" fmla="*/ 504825 w 540544"/>
              <a:gd name="connsiteY5" fmla="*/ 109537 h 669131"/>
              <a:gd name="connsiteX6" fmla="*/ 445294 w 540544"/>
              <a:gd name="connsiteY6" fmla="*/ 69056 h 669131"/>
              <a:gd name="connsiteX7" fmla="*/ 359569 w 540544"/>
              <a:gd name="connsiteY7" fmla="*/ 33337 h 669131"/>
              <a:gd name="connsiteX8" fmla="*/ 252413 w 540544"/>
              <a:gd name="connsiteY8" fmla="*/ 7143 h 669131"/>
              <a:gd name="connsiteX9" fmla="*/ 176213 w 540544"/>
              <a:gd name="connsiteY9" fmla="*/ 0 h 669131"/>
              <a:gd name="connsiteX10" fmla="*/ 90488 w 540544"/>
              <a:gd name="connsiteY10" fmla="*/ 2381 h 669131"/>
              <a:gd name="connsiteX11" fmla="*/ 28575 w 540544"/>
              <a:gd name="connsiteY11" fmla="*/ 11906 h 669131"/>
              <a:gd name="connsiteX12" fmla="*/ 2382 w 540544"/>
              <a:gd name="connsiteY12" fmla="*/ 23812 h 669131"/>
              <a:gd name="connsiteX13" fmla="*/ 0 w 540544"/>
              <a:gd name="connsiteY13" fmla="*/ 42862 h 669131"/>
              <a:gd name="connsiteX14" fmla="*/ 11907 w 540544"/>
              <a:gd name="connsiteY14" fmla="*/ 57150 h 669131"/>
              <a:gd name="connsiteX15" fmla="*/ 38100 w 540544"/>
              <a:gd name="connsiteY15" fmla="*/ 71437 h 669131"/>
              <a:gd name="connsiteX16" fmla="*/ 76200 w 540544"/>
              <a:gd name="connsiteY16" fmla="*/ 83343 h 669131"/>
              <a:gd name="connsiteX17" fmla="*/ 114300 w 540544"/>
              <a:gd name="connsiteY17" fmla="*/ 104775 h 669131"/>
              <a:gd name="connsiteX18" fmla="*/ 150019 w 540544"/>
              <a:gd name="connsiteY18" fmla="*/ 130968 h 669131"/>
              <a:gd name="connsiteX19" fmla="*/ 178594 w 540544"/>
              <a:gd name="connsiteY19" fmla="*/ 164306 h 669131"/>
              <a:gd name="connsiteX20" fmla="*/ 200025 w 540544"/>
              <a:gd name="connsiteY20" fmla="*/ 207168 h 669131"/>
              <a:gd name="connsiteX21" fmla="*/ 216694 w 540544"/>
              <a:gd name="connsiteY21" fmla="*/ 254793 h 669131"/>
              <a:gd name="connsiteX22" fmla="*/ 223838 w 540544"/>
              <a:gd name="connsiteY22" fmla="*/ 304800 h 669131"/>
              <a:gd name="connsiteX23" fmla="*/ 226219 w 540544"/>
              <a:gd name="connsiteY23" fmla="*/ 459581 h 669131"/>
              <a:gd name="connsiteX24" fmla="*/ 223838 w 540544"/>
              <a:gd name="connsiteY24" fmla="*/ 564356 h 669131"/>
              <a:gd name="connsiteX25" fmla="*/ 223838 w 540544"/>
              <a:gd name="connsiteY25" fmla="*/ 597693 h 669131"/>
              <a:gd name="connsiteX26" fmla="*/ 359569 w 540544"/>
              <a:gd name="connsiteY26" fmla="*/ 669131 h 669131"/>
              <a:gd name="connsiteX27" fmla="*/ 492919 w 540544"/>
              <a:gd name="connsiteY27" fmla="*/ 554831 h 669131"/>
              <a:gd name="connsiteX28" fmla="*/ 492919 w 540544"/>
              <a:gd name="connsiteY28" fmla="*/ 400050 h 669131"/>
              <a:gd name="connsiteX29" fmla="*/ 495300 w 540544"/>
              <a:gd name="connsiteY29" fmla="*/ 283368 h 66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544" h="669131">
                <a:moveTo>
                  <a:pt x="495300" y="283368"/>
                </a:moveTo>
                <a:lnTo>
                  <a:pt x="509588" y="230981"/>
                </a:lnTo>
                <a:lnTo>
                  <a:pt x="533400" y="202406"/>
                </a:lnTo>
                <a:lnTo>
                  <a:pt x="540544" y="171450"/>
                </a:lnTo>
                <a:lnTo>
                  <a:pt x="528638" y="140493"/>
                </a:lnTo>
                <a:lnTo>
                  <a:pt x="504825" y="109537"/>
                </a:lnTo>
                <a:lnTo>
                  <a:pt x="445294" y="69056"/>
                </a:lnTo>
                <a:lnTo>
                  <a:pt x="359569" y="33337"/>
                </a:lnTo>
                <a:lnTo>
                  <a:pt x="252413" y="7143"/>
                </a:lnTo>
                <a:lnTo>
                  <a:pt x="176213" y="0"/>
                </a:lnTo>
                <a:lnTo>
                  <a:pt x="90488" y="2381"/>
                </a:lnTo>
                <a:lnTo>
                  <a:pt x="28575" y="11906"/>
                </a:lnTo>
                <a:lnTo>
                  <a:pt x="2382" y="23812"/>
                </a:lnTo>
                <a:lnTo>
                  <a:pt x="0" y="42862"/>
                </a:lnTo>
                <a:lnTo>
                  <a:pt x="11907" y="57150"/>
                </a:lnTo>
                <a:lnTo>
                  <a:pt x="38100" y="71437"/>
                </a:lnTo>
                <a:lnTo>
                  <a:pt x="76200" y="83343"/>
                </a:lnTo>
                <a:lnTo>
                  <a:pt x="114300" y="104775"/>
                </a:lnTo>
                <a:lnTo>
                  <a:pt x="150019" y="130968"/>
                </a:lnTo>
                <a:lnTo>
                  <a:pt x="178594" y="164306"/>
                </a:lnTo>
                <a:lnTo>
                  <a:pt x="200025" y="207168"/>
                </a:lnTo>
                <a:lnTo>
                  <a:pt x="216694" y="254793"/>
                </a:lnTo>
                <a:lnTo>
                  <a:pt x="223838" y="304800"/>
                </a:lnTo>
                <a:cubicBezTo>
                  <a:pt x="224632" y="356394"/>
                  <a:pt x="225425" y="407987"/>
                  <a:pt x="226219" y="459581"/>
                </a:cubicBezTo>
                <a:cubicBezTo>
                  <a:pt x="225425" y="494506"/>
                  <a:pt x="224632" y="529431"/>
                  <a:pt x="223838" y="564356"/>
                </a:cubicBezTo>
                <a:lnTo>
                  <a:pt x="223838" y="597693"/>
                </a:lnTo>
                <a:lnTo>
                  <a:pt x="359569" y="669131"/>
                </a:lnTo>
                <a:lnTo>
                  <a:pt x="492919" y="554831"/>
                </a:lnTo>
                <a:lnTo>
                  <a:pt x="492919" y="400050"/>
                </a:lnTo>
                <a:cubicBezTo>
                  <a:pt x="493713" y="362744"/>
                  <a:pt x="494506" y="325437"/>
                  <a:pt x="495300" y="283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FA6D3E6-9370-4A55-8D49-CF73BD2DBAD2}"/>
              </a:ext>
            </a:extLst>
          </p:cNvPr>
          <p:cNvSpPr/>
          <p:nvPr/>
        </p:nvSpPr>
        <p:spPr>
          <a:xfrm>
            <a:off x="4506913" y="3636963"/>
            <a:ext cx="1212850" cy="730250"/>
          </a:xfrm>
          <a:custGeom>
            <a:avLst/>
            <a:gdLst>
              <a:gd name="connsiteX0" fmla="*/ 619125 w 1212057"/>
              <a:gd name="connsiteY0" fmla="*/ 509587 h 731044"/>
              <a:gd name="connsiteX1" fmla="*/ 764382 w 1212057"/>
              <a:gd name="connsiteY1" fmla="*/ 438150 h 731044"/>
              <a:gd name="connsiteX2" fmla="*/ 923925 w 1212057"/>
              <a:gd name="connsiteY2" fmla="*/ 364331 h 731044"/>
              <a:gd name="connsiteX3" fmla="*/ 1035844 w 1212057"/>
              <a:gd name="connsiteY3" fmla="*/ 311944 h 731044"/>
              <a:gd name="connsiteX4" fmla="*/ 1081088 w 1212057"/>
              <a:gd name="connsiteY4" fmla="*/ 297656 h 731044"/>
              <a:gd name="connsiteX5" fmla="*/ 1162050 w 1212057"/>
              <a:gd name="connsiteY5" fmla="*/ 273844 h 731044"/>
              <a:gd name="connsiteX6" fmla="*/ 1197769 w 1212057"/>
              <a:gd name="connsiteY6" fmla="*/ 264319 h 731044"/>
              <a:gd name="connsiteX7" fmla="*/ 1209675 w 1212057"/>
              <a:gd name="connsiteY7" fmla="*/ 242887 h 731044"/>
              <a:gd name="connsiteX8" fmla="*/ 1212057 w 1212057"/>
              <a:gd name="connsiteY8" fmla="*/ 214312 h 731044"/>
              <a:gd name="connsiteX9" fmla="*/ 1204913 w 1212057"/>
              <a:gd name="connsiteY9" fmla="*/ 180975 h 731044"/>
              <a:gd name="connsiteX10" fmla="*/ 1188244 w 1212057"/>
              <a:gd name="connsiteY10" fmla="*/ 157162 h 731044"/>
              <a:gd name="connsiteX11" fmla="*/ 1152525 w 1212057"/>
              <a:gd name="connsiteY11" fmla="*/ 130969 h 731044"/>
              <a:gd name="connsiteX12" fmla="*/ 1119188 w 1212057"/>
              <a:gd name="connsiteY12" fmla="*/ 109537 h 731044"/>
              <a:gd name="connsiteX13" fmla="*/ 1002507 w 1212057"/>
              <a:gd name="connsiteY13" fmla="*/ 61912 h 731044"/>
              <a:gd name="connsiteX14" fmla="*/ 862013 w 1212057"/>
              <a:gd name="connsiteY14" fmla="*/ 21431 h 731044"/>
              <a:gd name="connsiteX15" fmla="*/ 776288 w 1212057"/>
              <a:gd name="connsiteY15" fmla="*/ 0 h 731044"/>
              <a:gd name="connsiteX16" fmla="*/ 740569 w 1212057"/>
              <a:gd name="connsiteY16" fmla="*/ 0 h 731044"/>
              <a:gd name="connsiteX17" fmla="*/ 714375 w 1212057"/>
              <a:gd name="connsiteY17" fmla="*/ 4762 h 731044"/>
              <a:gd name="connsiteX18" fmla="*/ 709613 w 1212057"/>
              <a:gd name="connsiteY18" fmla="*/ 23812 h 731044"/>
              <a:gd name="connsiteX19" fmla="*/ 716757 w 1212057"/>
              <a:gd name="connsiteY19" fmla="*/ 45244 h 731044"/>
              <a:gd name="connsiteX20" fmla="*/ 733425 w 1212057"/>
              <a:gd name="connsiteY20" fmla="*/ 64294 h 731044"/>
              <a:gd name="connsiteX21" fmla="*/ 759619 w 1212057"/>
              <a:gd name="connsiteY21" fmla="*/ 73819 h 731044"/>
              <a:gd name="connsiteX22" fmla="*/ 783432 w 1212057"/>
              <a:gd name="connsiteY22" fmla="*/ 90487 h 731044"/>
              <a:gd name="connsiteX23" fmla="*/ 795338 w 1212057"/>
              <a:gd name="connsiteY23" fmla="*/ 111919 h 731044"/>
              <a:gd name="connsiteX24" fmla="*/ 797719 w 1212057"/>
              <a:gd name="connsiteY24" fmla="*/ 142875 h 731044"/>
              <a:gd name="connsiteX25" fmla="*/ 790575 w 1212057"/>
              <a:gd name="connsiteY25" fmla="*/ 169069 h 731044"/>
              <a:gd name="connsiteX26" fmla="*/ 769144 w 1212057"/>
              <a:gd name="connsiteY26" fmla="*/ 207169 h 731044"/>
              <a:gd name="connsiteX27" fmla="*/ 647700 w 1212057"/>
              <a:gd name="connsiteY27" fmla="*/ 314325 h 731044"/>
              <a:gd name="connsiteX28" fmla="*/ 504825 w 1212057"/>
              <a:gd name="connsiteY28" fmla="*/ 421481 h 731044"/>
              <a:gd name="connsiteX29" fmla="*/ 280988 w 1212057"/>
              <a:gd name="connsiteY29" fmla="*/ 542925 h 731044"/>
              <a:gd name="connsiteX30" fmla="*/ 107157 w 1212057"/>
              <a:gd name="connsiteY30" fmla="*/ 626269 h 731044"/>
              <a:gd name="connsiteX31" fmla="*/ 30957 w 1212057"/>
              <a:gd name="connsiteY31" fmla="*/ 661987 h 731044"/>
              <a:gd name="connsiteX32" fmla="*/ 7144 w 1212057"/>
              <a:gd name="connsiteY32" fmla="*/ 678656 h 731044"/>
              <a:gd name="connsiteX33" fmla="*/ 0 w 1212057"/>
              <a:gd name="connsiteY33" fmla="*/ 700087 h 731044"/>
              <a:gd name="connsiteX34" fmla="*/ 0 w 1212057"/>
              <a:gd name="connsiteY34" fmla="*/ 719137 h 731044"/>
              <a:gd name="connsiteX35" fmla="*/ 11907 w 1212057"/>
              <a:gd name="connsiteY35" fmla="*/ 728662 h 731044"/>
              <a:gd name="connsiteX36" fmla="*/ 26194 w 1212057"/>
              <a:gd name="connsiteY36" fmla="*/ 731044 h 731044"/>
              <a:gd name="connsiteX37" fmla="*/ 57150 w 1212057"/>
              <a:gd name="connsiteY37" fmla="*/ 731044 h 731044"/>
              <a:gd name="connsiteX38" fmla="*/ 126207 w 1212057"/>
              <a:gd name="connsiteY38" fmla="*/ 709612 h 731044"/>
              <a:gd name="connsiteX39" fmla="*/ 276225 w 1212057"/>
              <a:gd name="connsiteY39" fmla="*/ 659606 h 731044"/>
              <a:gd name="connsiteX40" fmla="*/ 447675 w 1212057"/>
              <a:gd name="connsiteY40" fmla="*/ 595312 h 731044"/>
              <a:gd name="connsiteX41" fmla="*/ 619125 w 1212057"/>
              <a:gd name="connsiteY41" fmla="*/ 50958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2057" h="731044">
                <a:moveTo>
                  <a:pt x="619125" y="509587"/>
                </a:moveTo>
                <a:lnTo>
                  <a:pt x="764382" y="438150"/>
                </a:lnTo>
                <a:lnTo>
                  <a:pt x="923925" y="364331"/>
                </a:lnTo>
                <a:lnTo>
                  <a:pt x="1035844" y="311944"/>
                </a:lnTo>
                <a:lnTo>
                  <a:pt x="1081088" y="297656"/>
                </a:lnTo>
                <a:lnTo>
                  <a:pt x="1162050" y="273844"/>
                </a:lnTo>
                <a:lnTo>
                  <a:pt x="1197769" y="264319"/>
                </a:lnTo>
                <a:lnTo>
                  <a:pt x="1209675" y="242887"/>
                </a:lnTo>
                <a:lnTo>
                  <a:pt x="1212057" y="214312"/>
                </a:lnTo>
                <a:lnTo>
                  <a:pt x="1204913" y="180975"/>
                </a:lnTo>
                <a:lnTo>
                  <a:pt x="1188244" y="157162"/>
                </a:lnTo>
                <a:lnTo>
                  <a:pt x="1152525" y="130969"/>
                </a:lnTo>
                <a:lnTo>
                  <a:pt x="1119188" y="109537"/>
                </a:lnTo>
                <a:lnTo>
                  <a:pt x="1002507" y="61912"/>
                </a:lnTo>
                <a:lnTo>
                  <a:pt x="862013" y="21431"/>
                </a:lnTo>
                <a:lnTo>
                  <a:pt x="776288" y="0"/>
                </a:lnTo>
                <a:lnTo>
                  <a:pt x="740569" y="0"/>
                </a:lnTo>
                <a:lnTo>
                  <a:pt x="714375" y="4762"/>
                </a:lnTo>
                <a:lnTo>
                  <a:pt x="709613" y="23812"/>
                </a:lnTo>
                <a:lnTo>
                  <a:pt x="716757" y="45244"/>
                </a:lnTo>
                <a:lnTo>
                  <a:pt x="733425" y="64294"/>
                </a:lnTo>
                <a:lnTo>
                  <a:pt x="759619" y="73819"/>
                </a:lnTo>
                <a:lnTo>
                  <a:pt x="783432" y="90487"/>
                </a:lnTo>
                <a:lnTo>
                  <a:pt x="795338" y="111919"/>
                </a:lnTo>
                <a:lnTo>
                  <a:pt x="797719" y="142875"/>
                </a:lnTo>
                <a:lnTo>
                  <a:pt x="790575" y="169069"/>
                </a:lnTo>
                <a:lnTo>
                  <a:pt x="769144" y="207169"/>
                </a:lnTo>
                <a:lnTo>
                  <a:pt x="647700" y="314325"/>
                </a:lnTo>
                <a:lnTo>
                  <a:pt x="504825" y="421481"/>
                </a:lnTo>
                <a:lnTo>
                  <a:pt x="280988" y="542925"/>
                </a:lnTo>
                <a:lnTo>
                  <a:pt x="107157" y="626269"/>
                </a:lnTo>
                <a:lnTo>
                  <a:pt x="30957" y="661987"/>
                </a:lnTo>
                <a:lnTo>
                  <a:pt x="7144" y="678656"/>
                </a:lnTo>
                <a:lnTo>
                  <a:pt x="0" y="700087"/>
                </a:lnTo>
                <a:lnTo>
                  <a:pt x="0" y="719137"/>
                </a:lnTo>
                <a:lnTo>
                  <a:pt x="11907" y="728662"/>
                </a:lnTo>
                <a:lnTo>
                  <a:pt x="26194" y="731044"/>
                </a:lnTo>
                <a:lnTo>
                  <a:pt x="57150" y="731044"/>
                </a:lnTo>
                <a:lnTo>
                  <a:pt x="126207" y="709612"/>
                </a:lnTo>
                <a:lnTo>
                  <a:pt x="276225" y="659606"/>
                </a:lnTo>
                <a:lnTo>
                  <a:pt x="447675" y="595312"/>
                </a:lnTo>
                <a:lnTo>
                  <a:pt x="619125" y="5095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38833BF-C990-421D-98C8-A6A2723AA5B2}"/>
              </a:ext>
            </a:extLst>
          </p:cNvPr>
          <p:cNvSpPr/>
          <p:nvPr/>
        </p:nvSpPr>
        <p:spPr>
          <a:xfrm>
            <a:off x="4343401" y="4192588"/>
            <a:ext cx="1420813" cy="889000"/>
          </a:xfrm>
          <a:custGeom>
            <a:avLst/>
            <a:gdLst>
              <a:gd name="connsiteX0" fmla="*/ 750094 w 1421606"/>
              <a:gd name="connsiteY0" fmla="*/ 454819 h 888207"/>
              <a:gd name="connsiteX1" fmla="*/ 909638 w 1421606"/>
              <a:gd name="connsiteY1" fmla="*/ 342900 h 888207"/>
              <a:gd name="connsiteX2" fmla="*/ 1038225 w 1421606"/>
              <a:gd name="connsiteY2" fmla="*/ 238125 h 888207"/>
              <a:gd name="connsiteX3" fmla="*/ 1073944 w 1421606"/>
              <a:gd name="connsiteY3" fmla="*/ 197644 h 888207"/>
              <a:gd name="connsiteX4" fmla="*/ 1081088 w 1421606"/>
              <a:gd name="connsiteY4" fmla="*/ 171450 h 888207"/>
              <a:gd name="connsiteX5" fmla="*/ 1071563 w 1421606"/>
              <a:gd name="connsiteY5" fmla="*/ 138113 h 888207"/>
              <a:gd name="connsiteX6" fmla="*/ 1047750 w 1421606"/>
              <a:gd name="connsiteY6" fmla="*/ 104775 h 888207"/>
              <a:gd name="connsiteX7" fmla="*/ 1019175 w 1421606"/>
              <a:gd name="connsiteY7" fmla="*/ 73819 h 888207"/>
              <a:gd name="connsiteX8" fmla="*/ 992981 w 1421606"/>
              <a:gd name="connsiteY8" fmla="*/ 40482 h 888207"/>
              <a:gd name="connsiteX9" fmla="*/ 988219 w 1421606"/>
              <a:gd name="connsiteY9" fmla="*/ 26194 h 888207"/>
              <a:gd name="connsiteX10" fmla="*/ 1000125 w 1421606"/>
              <a:gd name="connsiteY10" fmla="*/ 2382 h 888207"/>
              <a:gd name="connsiteX11" fmla="*/ 1045369 w 1421606"/>
              <a:gd name="connsiteY11" fmla="*/ 0 h 888207"/>
              <a:gd name="connsiteX12" fmla="*/ 1073944 w 1421606"/>
              <a:gd name="connsiteY12" fmla="*/ 4763 h 888207"/>
              <a:gd name="connsiteX13" fmla="*/ 1283494 w 1421606"/>
              <a:gd name="connsiteY13" fmla="*/ 114300 h 888207"/>
              <a:gd name="connsiteX14" fmla="*/ 1354931 w 1421606"/>
              <a:gd name="connsiteY14" fmla="*/ 154782 h 888207"/>
              <a:gd name="connsiteX15" fmla="*/ 1378744 w 1421606"/>
              <a:gd name="connsiteY15" fmla="*/ 171450 h 888207"/>
              <a:gd name="connsiteX16" fmla="*/ 1404938 w 1421606"/>
              <a:gd name="connsiteY16" fmla="*/ 195263 h 888207"/>
              <a:gd name="connsiteX17" fmla="*/ 1416844 w 1421606"/>
              <a:gd name="connsiteY17" fmla="*/ 219075 h 888207"/>
              <a:gd name="connsiteX18" fmla="*/ 1421606 w 1421606"/>
              <a:gd name="connsiteY18" fmla="*/ 242888 h 888207"/>
              <a:gd name="connsiteX19" fmla="*/ 1414463 w 1421606"/>
              <a:gd name="connsiteY19" fmla="*/ 273844 h 888207"/>
              <a:gd name="connsiteX20" fmla="*/ 1395413 w 1421606"/>
              <a:gd name="connsiteY20" fmla="*/ 292894 h 888207"/>
              <a:gd name="connsiteX21" fmla="*/ 1183481 w 1421606"/>
              <a:gd name="connsiteY21" fmla="*/ 416719 h 888207"/>
              <a:gd name="connsiteX22" fmla="*/ 921544 w 1421606"/>
              <a:gd name="connsiteY22" fmla="*/ 564357 h 888207"/>
              <a:gd name="connsiteX23" fmla="*/ 688181 w 1421606"/>
              <a:gd name="connsiteY23" fmla="*/ 681038 h 888207"/>
              <a:gd name="connsiteX24" fmla="*/ 507206 w 1421606"/>
              <a:gd name="connsiteY24" fmla="*/ 754857 h 888207"/>
              <a:gd name="connsiteX25" fmla="*/ 290513 w 1421606"/>
              <a:gd name="connsiteY25" fmla="*/ 828675 h 888207"/>
              <a:gd name="connsiteX26" fmla="*/ 114300 w 1421606"/>
              <a:gd name="connsiteY26" fmla="*/ 873919 h 888207"/>
              <a:gd name="connsiteX27" fmla="*/ 33338 w 1421606"/>
              <a:gd name="connsiteY27" fmla="*/ 888207 h 888207"/>
              <a:gd name="connsiteX28" fmla="*/ 9525 w 1421606"/>
              <a:gd name="connsiteY28" fmla="*/ 883444 h 888207"/>
              <a:gd name="connsiteX29" fmla="*/ 0 w 1421606"/>
              <a:gd name="connsiteY29" fmla="*/ 866775 h 888207"/>
              <a:gd name="connsiteX30" fmla="*/ 4763 w 1421606"/>
              <a:gd name="connsiteY30" fmla="*/ 852488 h 888207"/>
              <a:gd name="connsiteX31" fmla="*/ 28575 w 1421606"/>
              <a:gd name="connsiteY31" fmla="*/ 819150 h 888207"/>
              <a:gd name="connsiteX32" fmla="*/ 126206 w 1421606"/>
              <a:gd name="connsiteY32" fmla="*/ 788194 h 888207"/>
              <a:gd name="connsiteX33" fmla="*/ 340519 w 1421606"/>
              <a:gd name="connsiteY33" fmla="*/ 700088 h 888207"/>
              <a:gd name="connsiteX34" fmla="*/ 547688 w 1421606"/>
              <a:gd name="connsiteY34" fmla="*/ 590550 h 888207"/>
              <a:gd name="connsiteX35" fmla="*/ 750094 w 1421606"/>
              <a:gd name="connsiteY35" fmla="*/ 454819 h 8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21606" h="888207">
                <a:moveTo>
                  <a:pt x="750094" y="454819"/>
                </a:moveTo>
                <a:lnTo>
                  <a:pt x="909638" y="342900"/>
                </a:lnTo>
                <a:lnTo>
                  <a:pt x="1038225" y="238125"/>
                </a:lnTo>
                <a:lnTo>
                  <a:pt x="1073944" y="197644"/>
                </a:lnTo>
                <a:lnTo>
                  <a:pt x="1081088" y="171450"/>
                </a:lnTo>
                <a:lnTo>
                  <a:pt x="1071563" y="138113"/>
                </a:lnTo>
                <a:lnTo>
                  <a:pt x="1047750" y="104775"/>
                </a:lnTo>
                <a:lnTo>
                  <a:pt x="1019175" y="73819"/>
                </a:lnTo>
                <a:lnTo>
                  <a:pt x="992981" y="40482"/>
                </a:lnTo>
                <a:lnTo>
                  <a:pt x="988219" y="26194"/>
                </a:lnTo>
                <a:lnTo>
                  <a:pt x="1000125" y="2382"/>
                </a:lnTo>
                <a:lnTo>
                  <a:pt x="1045369" y="0"/>
                </a:lnTo>
                <a:lnTo>
                  <a:pt x="1073944" y="4763"/>
                </a:lnTo>
                <a:lnTo>
                  <a:pt x="1283494" y="114300"/>
                </a:lnTo>
                <a:lnTo>
                  <a:pt x="1354931" y="154782"/>
                </a:lnTo>
                <a:lnTo>
                  <a:pt x="1378744" y="171450"/>
                </a:lnTo>
                <a:lnTo>
                  <a:pt x="1404938" y="195263"/>
                </a:lnTo>
                <a:lnTo>
                  <a:pt x="1416844" y="219075"/>
                </a:lnTo>
                <a:lnTo>
                  <a:pt x="1421606" y="242888"/>
                </a:lnTo>
                <a:lnTo>
                  <a:pt x="1414463" y="273844"/>
                </a:lnTo>
                <a:lnTo>
                  <a:pt x="1395413" y="292894"/>
                </a:lnTo>
                <a:lnTo>
                  <a:pt x="1183481" y="416719"/>
                </a:lnTo>
                <a:lnTo>
                  <a:pt x="921544" y="564357"/>
                </a:lnTo>
                <a:lnTo>
                  <a:pt x="688181" y="681038"/>
                </a:lnTo>
                <a:lnTo>
                  <a:pt x="507206" y="754857"/>
                </a:lnTo>
                <a:lnTo>
                  <a:pt x="290513" y="828675"/>
                </a:lnTo>
                <a:lnTo>
                  <a:pt x="114300" y="873919"/>
                </a:lnTo>
                <a:lnTo>
                  <a:pt x="33338" y="888207"/>
                </a:lnTo>
                <a:lnTo>
                  <a:pt x="9525" y="883444"/>
                </a:lnTo>
                <a:lnTo>
                  <a:pt x="0" y="866775"/>
                </a:lnTo>
                <a:lnTo>
                  <a:pt x="4763" y="852488"/>
                </a:lnTo>
                <a:lnTo>
                  <a:pt x="28575" y="819150"/>
                </a:lnTo>
                <a:lnTo>
                  <a:pt x="126206" y="788194"/>
                </a:lnTo>
                <a:lnTo>
                  <a:pt x="340519" y="700088"/>
                </a:lnTo>
                <a:lnTo>
                  <a:pt x="547688" y="590550"/>
                </a:lnTo>
                <a:lnTo>
                  <a:pt x="750094" y="4548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276C955-48A9-4D95-9E44-565F85AC361F}"/>
              </a:ext>
            </a:extLst>
          </p:cNvPr>
          <p:cNvSpPr/>
          <p:nvPr/>
        </p:nvSpPr>
        <p:spPr>
          <a:xfrm>
            <a:off x="4186238" y="4829176"/>
            <a:ext cx="1631950" cy="1103313"/>
          </a:xfrm>
          <a:custGeom>
            <a:avLst/>
            <a:gdLst>
              <a:gd name="connsiteX0" fmla="*/ 1002506 w 1631156"/>
              <a:gd name="connsiteY0" fmla="*/ 497681 h 1102519"/>
              <a:gd name="connsiteX1" fmla="*/ 1133475 w 1631156"/>
              <a:gd name="connsiteY1" fmla="*/ 383381 h 1102519"/>
              <a:gd name="connsiteX2" fmla="*/ 1238250 w 1631156"/>
              <a:gd name="connsiteY2" fmla="*/ 271463 h 1102519"/>
              <a:gd name="connsiteX3" fmla="*/ 1266825 w 1631156"/>
              <a:gd name="connsiteY3" fmla="*/ 235744 h 1102519"/>
              <a:gd name="connsiteX4" fmla="*/ 1281112 w 1631156"/>
              <a:gd name="connsiteY4" fmla="*/ 204788 h 1102519"/>
              <a:gd name="connsiteX5" fmla="*/ 1288256 w 1631156"/>
              <a:gd name="connsiteY5" fmla="*/ 166688 h 1102519"/>
              <a:gd name="connsiteX6" fmla="*/ 1281112 w 1631156"/>
              <a:gd name="connsiteY6" fmla="*/ 123825 h 1102519"/>
              <a:gd name="connsiteX7" fmla="*/ 1257300 w 1631156"/>
              <a:gd name="connsiteY7" fmla="*/ 90488 h 1102519"/>
              <a:gd name="connsiteX8" fmla="*/ 1226343 w 1631156"/>
              <a:gd name="connsiteY8" fmla="*/ 61913 h 1102519"/>
              <a:gd name="connsiteX9" fmla="*/ 1204912 w 1631156"/>
              <a:gd name="connsiteY9" fmla="*/ 38100 h 1102519"/>
              <a:gd name="connsiteX10" fmla="*/ 1202531 w 1631156"/>
              <a:gd name="connsiteY10" fmla="*/ 30956 h 1102519"/>
              <a:gd name="connsiteX11" fmla="*/ 1197768 w 1631156"/>
              <a:gd name="connsiteY11" fmla="*/ 14288 h 1102519"/>
              <a:gd name="connsiteX12" fmla="*/ 1204912 w 1631156"/>
              <a:gd name="connsiteY12" fmla="*/ 0 h 1102519"/>
              <a:gd name="connsiteX13" fmla="*/ 1240631 w 1631156"/>
              <a:gd name="connsiteY13" fmla="*/ 0 h 1102519"/>
              <a:gd name="connsiteX14" fmla="*/ 1321593 w 1631156"/>
              <a:gd name="connsiteY14" fmla="*/ 33338 h 1102519"/>
              <a:gd name="connsiteX15" fmla="*/ 1445418 w 1631156"/>
              <a:gd name="connsiteY15" fmla="*/ 100013 h 1102519"/>
              <a:gd name="connsiteX16" fmla="*/ 1578768 w 1631156"/>
              <a:gd name="connsiteY16" fmla="*/ 178594 h 1102519"/>
              <a:gd name="connsiteX17" fmla="*/ 1600200 w 1631156"/>
              <a:gd name="connsiteY17" fmla="*/ 197644 h 1102519"/>
              <a:gd name="connsiteX18" fmla="*/ 1626393 w 1631156"/>
              <a:gd name="connsiteY18" fmla="*/ 240506 h 1102519"/>
              <a:gd name="connsiteX19" fmla="*/ 1631156 w 1631156"/>
              <a:gd name="connsiteY19" fmla="*/ 264319 h 1102519"/>
              <a:gd name="connsiteX20" fmla="*/ 1628775 w 1631156"/>
              <a:gd name="connsiteY20" fmla="*/ 288131 h 1102519"/>
              <a:gd name="connsiteX21" fmla="*/ 1616868 w 1631156"/>
              <a:gd name="connsiteY21" fmla="*/ 304800 h 1102519"/>
              <a:gd name="connsiteX22" fmla="*/ 1585912 w 1631156"/>
              <a:gd name="connsiteY22" fmla="*/ 326231 h 1102519"/>
              <a:gd name="connsiteX23" fmla="*/ 1535906 w 1631156"/>
              <a:gd name="connsiteY23" fmla="*/ 347663 h 1102519"/>
              <a:gd name="connsiteX24" fmla="*/ 1323975 w 1631156"/>
              <a:gd name="connsiteY24" fmla="*/ 502444 h 1102519"/>
              <a:gd name="connsiteX25" fmla="*/ 1164431 w 1631156"/>
              <a:gd name="connsiteY25" fmla="*/ 604838 h 1102519"/>
              <a:gd name="connsiteX26" fmla="*/ 921543 w 1631156"/>
              <a:gd name="connsiteY26" fmla="*/ 747713 h 1102519"/>
              <a:gd name="connsiteX27" fmla="*/ 647700 w 1631156"/>
              <a:gd name="connsiteY27" fmla="*/ 885825 h 1102519"/>
              <a:gd name="connsiteX28" fmla="*/ 388143 w 1631156"/>
              <a:gd name="connsiteY28" fmla="*/ 995363 h 1102519"/>
              <a:gd name="connsiteX29" fmla="*/ 154781 w 1631156"/>
              <a:gd name="connsiteY29" fmla="*/ 1076325 h 1102519"/>
              <a:gd name="connsiteX30" fmla="*/ 47625 w 1631156"/>
              <a:gd name="connsiteY30" fmla="*/ 1102519 h 1102519"/>
              <a:gd name="connsiteX31" fmla="*/ 19050 w 1631156"/>
              <a:gd name="connsiteY31" fmla="*/ 1097756 h 1102519"/>
              <a:gd name="connsiteX32" fmla="*/ 0 w 1631156"/>
              <a:gd name="connsiteY32" fmla="*/ 1078706 h 1102519"/>
              <a:gd name="connsiteX33" fmla="*/ 4762 w 1631156"/>
              <a:gd name="connsiteY33" fmla="*/ 1062038 h 1102519"/>
              <a:gd name="connsiteX34" fmla="*/ 23812 w 1631156"/>
              <a:gd name="connsiteY34" fmla="*/ 1040606 h 1102519"/>
              <a:gd name="connsiteX35" fmla="*/ 102393 w 1631156"/>
              <a:gd name="connsiteY35" fmla="*/ 1007269 h 1102519"/>
              <a:gd name="connsiteX36" fmla="*/ 361950 w 1631156"/>
              <a:gd name="connsiteY36" fmla="*/ 885825 h 1102519"/>
              <a:gd name="connsiteX37" fmla="*/ 600075 w 1631156"/>
              <a:gd name="connsiteY37" fmla="*/ 762000 h 1102519"/>
              <a:gd name="connsiteX38" fmla="*/ 807243 w 1631156"/>
              <a:gd name="connsiteY38" fmla="*/ 635794 h 1102519"/>
              <a:gd name="connsiteX39" fmla="*/ 1002506 w 1631156"/>
              <a:gd name="connsiteY39" fmla="*/ 497681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31156" h="1102519">
                <a:moveTo>
                  <a:pt x="1002506" y="497681"/>
                </a:moveTo>
                <a:lnTo>
                  <a:pt x="1133475" y="383381"/>
                </a:lnTo>
                <a:lnTo>
                  <a:pt x="1238250" y="271463"/>
                </a:lnTo>
                <a:lnTo>
                  <a:pt x="1266825" y="235744"/>
                </a:lnTo>
                <a:lnTo>
                  <a:pt x="1281112" y="204788"/>
                </a:lnTo>
                <a:lnTo>
                  <a:pt x="1288256" y="166688"/>
                </a:lnTo>
                <a:lnTo>
                  <a:pt x="1281112" y="123825"/>
                </a:lnTo>
                <a:lnTo>
                  <a:pt x="1257300" y="90488"/>
                </a:lnTo>
                <a:lnTo>
                  <a:pt x="1226343" y="61913"/>
                </a:lnTo>
                <a:cubicBezTo>
                  <a:pt x="1219199" y="53975"/>
                  <a:pt x="1211423" y="46564"/>
                  <a:pt x="1204912" y="38100"/>
                </a:cubicBezTo>
                <a:cubicBezTo>
                  <a:pt x="1203382" y="36110"/>
                  <a:pt x="1202531" y="30956"/>
                  <a:pt x="1202531" y="30956"/>
                </a:cubicBezTo>
                <a:lnTo>
                  <a:pt x="1197768" y="14288"/>
                </a:lnTo>
                <a:lnTo>
                  <a:pt x="1204912" y="0"/>
                </a:lnTo>
                <a:lnTo>
                  <a:pt x="1240631" y="0"/>
                </a:lnTo>
                <a:lnTo>
                  <a:pt x="1321593" y="33338"/>
                </a:lnTo>
                <a:lnTo>
                  <a:pt x="1445418" y="100013"/>
                </a:lnTo>
                <a:lnTo>
                  <a:pt x="1578768" y="178594"/>
                </a:lnTo>
                <a:lnTo>
                  <a:pt x="1600200" y="197644"/>
                </a:lnTo>
                <a:lnTo>
                  <a:pt x="1626393" y="240506"/>
                </a:lnTo>
                <a:lnTo>
                  <a:pt x="1631156" y="264319"/>
                </a:lnTo>
                <a:lnTo>
                  <a:pt x="1628775" y="288131"/>
                </a:lnTo>
                <a:lnTo>
                  <a:pt x="1616868" y="304800"/>
                </a:lnTo>
                <a:lnTo>
                  <a:pt x="1585912" y="326231"/>
                </a:lnTo>
                <a:lnTo>
                  <a:pt x="1535906" y="347663"/>
                </a:lnTo>
                <a:lnTo>
                  <a:pt x="1323975" y="502444"/>
                </a:lnTo>
                <a:lnTo>
                  <a:pt x="1164431" y="604838"/>
                </a:lnTo>
                <a:lnTo>
                  <a:pt x="921543" y="747713"/>
                </a:lnTo>
                <a:lnTo>
                  <a:pt x="647700" y="885825"/>
                </a:lnTo>
                <a:lnTo>
                  <a:pt x="388143" y="995363"/>
                </a:lnTo>
                <a:lnTo>
                  <a:pt x="154781" y="1076325"/>
                </a:lnTo>
                <a:lnTo>
                  <a:pt x="47625" y="1102519"/>
                </a:lnTo>
                <a:lnTo>
                  <a:pt x="19050" y="1097756"/>
                </a:lnTo>
                <a:lnTo>
                  <a:pt x="0" y="1078706"/>
                </a:lnTo>
                <a:lnTo>
                  <a:pt x="4762" y="1062038"/>
                </a:lnTo>
                <a:lnTo>
                  <a:pt x="23812" y="1040606"/>
                </a:lnTo>
                <a:lnTo>
                  <a:pt x="102393" y="1007269"/>
                </a:lnTo>
                <a:lnTo>
                  <a:pt x="361950" y="885825"/>
                </a:lnTo>
                <a:lnTo>
                  <a:pt x="600075" y="762000"/>
                </a:lnTo>
                <a:lnTo>
                  <a:pt x="807243" y="635794"/>
                </a:lnTo>
                <a:lnTo>
                  <a:pt x="1002506" y="4976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38C6F6D-9E0E-4831-A2B1-36D5A4DBB983}"/>
              </a:ext>
            </a:extLst>
          </p:cNvPr>
          <p:cNvSpPr/>
          <p:nvPr/>
        </p:nvSpPr>
        <p:spPr>
          <a:xfrm>
            <a:off x="6105526" y="1662113"/>
            <a:ext cx="2162175" cy="406400"/>
          </a:xfrm>
          <a:custGeom>
            <a:avLst/>
            <a:gdLst>
              <a:gd name="connsiteX0" fmla="*/ 757238 w 2162175"/>
              <a:gd name="connsiteY0" fmla="*/ 157162 h 407193"/>
              <a:gd name="connsiteX1" fmla="*/ 516731 w 2162175"/>
              <a:gd name="connsiteY1" fmla="*/ 173831 h 407193"/>
              <a:gd name="connsiteX2" fmla="*/ 376238 w 2162175"/>
              <a:gd name="connsiteY2" fmla="*/ 183356 h 407193"/>
              <a:gd name="connsiteX3" fmla="*/ 297656 w 2162175"/>
              <a:gd name="connsiteY3" fmla="*/ 185737 h 407193"/>
              <a:gd name="connsiteX4" fmla="*/ 207169 w 2162175"/>
              <a:gd name="connsiteY4" fmla="*/ 178593 h 407193"/>
              <a:gd name="connsiteX5" fmla="*/ 114300 w 2162175"/>
              <a:gd name="connsiteY5" fmla="*/ 161925 h 407193"/>
              <a:gd name="connsiteX6" fmla="*/ 71438 w 2162175"/>
              <a:gd name="connsiteY6" fmla="*/ 142875 h 407193"/>
              <a:gd name="connsiteX7" fmla="*/ 45244 w 2162175"/>
              <a:gd name="connsiteY7" fmla="*/ 121443 h 407193"/>
              <a:gd name="connsiteX8" fmla="*/ 21431 w 2162175"/>
              <a:gd name="connsiteY8" fmla="*/ 111918 h 407193"/>
              <a:gd name="connsiteX9" fmla="*/ 2381 w 2162175"/>
              <a:gd name="connsiteY9" fmla="*/ 119062 h 407193"/>
              <a:gd name="connsiteX10" fmla="*/ 0 w 2162175"/>
              <a:gd name="connsiteY10" fmla="*/ 138112 h 407193"/>
              <a:gd name="connsiteX11" fmla="*/ 7144 w 2162175"/>
              <a:gd name="connsiteY11" fmla="*/ 161925 h 407193"/>
              <a:gd name="connsiteX12" fmla="*/ 42863 w 2162175"/>
              <a:gd name="connsiteY12" fmla="*/ 219075 h 407193"/>
              <a:gd name="connsiteX13" fmla="*/ 114300 w 2162175"/>
              <a:gd name="connsiteY13" fmla="*/ 302418 h 407193"/>
              <a:gd name="connsiteX14" fmla="*/ 183356 w 2162175"/>
              <a:gd name="connsiteY14" fmla="*/ 354806 h 407193"/>
              <a:gd name="connsiteX15" fmla="*/ 254794 w 2162175"/>
              <a:gd name="connsiteY15" fmla="*/ 392906 h 407193"/>
              <a:gd name="connsiteX16" fmla="*/ 314325 w 2162175"/>
              <a:gd name="connsiteY16" fmla="*/ 407193 h 407193"/>
              <a:gd name="connsiteX17" fmla="*/ 338138 w 2162175"/>
              <a:gd name="connsiteY17" fmla="*/ 404812 h 407193"/>
              <a:gd name="connsiteX18" fmla="*/ 440531 w 2162175"/>
              <a:gd name="connsiteY18" fmla="*/ 373856 h 407193"/>
              <a:gd name="connsiteX19" fmla="*/ 597694 w 2162175"/>
              <a:gd name="connsiteY19" fmla="*/ 330993 h 407193"/>
              <a:gd name="connsiteX20" fmla="*/ 740569 w 2162175"/>
              <a:gd name="connsiteY20" fmla="*/ 314325 h 407193"/>
              <a:gd name="connsiteX21" fmla="*/ 864394 w 2162175"/>
              <a:gd name="connsiteY21" fmla="*/ 307181 h 407193"/>
              <a:gd name="connsiteX22" fmla="*/ 1062038 w 2162175"/>
              <a:gd name="connsiteY22" fmla="*/ 273843 h 407193"/>
              <a:gd name="connsiteX23" fmla="*/ 1216819 w 2162175"/>
              <a:gd name="connsiteY23" fmla="*/ 271462 h 407193"/>
              <a:gd name="connsiteX24" fmla="*/ 1900238 w 2162175"/>
              <a:gd name="connsiteY24" fmla="*/ 273843 h 407193"/>
              <a:gd name="connsiteX25" fmla="*/ 2028825 w 2162175"/>
              <a:gd name="connsiteY25" fmla="*/ 273843 h 407193"/>
              <a:gd name="connsiteX26" fmla="*/ 2085975 w 2162175"/>
              <a:gd name="connsiteY26" fmla="*/ 271462 h 407193"/>
              <a:gd name="connsiteX27" fmla="*/ 2121694 w 2162175"/>
              <a:gd name="connsiteY27" fmla="*/ 254793 h 407193"/>
              <a:gd name="connsiteX28" fmla="*/ 2152650 w 2162175"/>
              <a:gd name="connsiteY28" fmla="*/ 223837 h 407193"/>
              <a:gd name="connsiteX29" fmla="*/ 2162175 w 2162175"/>
              <a:gd name="connsiteY29" fmla="*/ 185737 h 407193"/>
              <a:gd name="connsiteX30" fmla="*/ 2152650 w 2162175"/>
              <a:gd name="connsiteY30" fmla="*/ 159543 h 407193"/>
              <a:gd name="connsiteX31" fmla="*/ 2126456 w 2162175"/>
              <a:gd name="connsiteY31" fmla="*/ 138112 h 407193"/>
              <a:gd name="connsiteX32" fmla="*/ 2040731 w 2162175"/>
              <a:gd name="connsiteY32" fmla="*/ 90487 h 407193"/>
              <a:gd name="connsiteX33" fmla="*/ 2005013 w 2162175"/>
              <a:gd name="connsiteY33" fmla="*/ 71437 h 407193"/>
              <a:gd name="connsiteX34" fmla="*/ 1881188 w 2162175"/>
              <a:gd name="connsiteY34" fmla="*/ 19050 h 407193"/>
              <a:gd name="connsiteX35" fmla="*/ 1776413 w 2162175"/>
              <a:gd name="connsiteY35" fmla="*/ 0 h 407193"/>
              <a:gd name="connsiteX36" fmla="*/ 1745456 w 2162175"/>
              <a:gd name="connsiteY36" fmla="*/ 9525 h 407193"/>
              <a:gd name="connsiteX37" fmla="*/ 1693069 w 2162175"/>
              <a:gd name="connsiteY37" fmla="*/ 47625 h 407193"/>
              <a:gd name="connsiteX38" fmla="*/ 1578769 w 2162175"/>
              <a:gd name="connsiteY38" fmla="*/ 92868 h 407193"/>
              <a:gd name="connsiteX39" fmla="*/ 757238 w 2162175"/>
              <a:gd name="connsiteY39" fmla="*/ 157162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2175" h="407193">
                <a:moveTo>
                  <a:pt x="757238" y="157162"/>
                </a:moveTo>
                <a:lnTo>
                  <a:pt x="516731" y="173831"/>
                </a:lnTo>
                <a:lnTo>
                  <a:pt x="376238" y="183356"/>
                </a:lnTo>
                <a:lnTo>
                  <a:pt x="297656" y="185737"/>
                </a:lnTo>
                <a:lnTo>
                  <a:pt x="207169" y="178593"/>
                </a:lnTo>
                <a:lnTo>
                  <a:pt x="114300" y="161925"/>
                </a:lnTo>
                <a:lnTo>
                  <a:pt x="71438" y="142875"/>
                </a:lnTo>
                <a:lnTo>
                  <a:pt x="45244" y="121443"/>
                </a:lnTo>
                <a:lnTo>
                  <a:pt x="21431" y="111918"/>
                </a:lnTo>
                <a:lnTo>
                  <a:pt x="2381" y="119062"/>
                </a:lnTo>
                <a:lnTo>
                  <a:pt x="0" y="138112"/>
                </a:lnTo>
                <a:lnTo>
                  <a:pt x="7144" y="161925"/>
                </a:lnTo>
                <a:lnTo>
                  <a:pt x="42863" y="219075"/>
                </a:lnTo>
                <a:lnTo>
                  <a:pt x="114300" y="302418"/>
                </a:lnTo>
                <a:lnTo>
                  <a:pt x="183356" y="354806"/>
                </a:lnTo>
                <a:lnTo>
                  <a:pt x="254794" y="392906"/>
                </a:lnTo>
                <a:lnTo>
                  <a:pt x="314325" y="407193"/>
                </a:lnTo>
                <a:lnTo>
                  <a:pt x="338138" y="404812"/>
                </a:lnTo>
                <a:lnTo>
                  <a:pt x="440531" y="373856"/>
                </a:lnTo>
                <a:lnTo>
                  <a:pt x="597694" y="330993"/>
                </a:lnTo>
                <a:lnTo>
                  <a:pt x="740569" y="314325"/>
                </a:lnTo>
                <a:lnTo>
                  <a:pt x="864394" y="307181"/>
                </a:lnTo>
                <a:lnTo>
                  <a:pt x="1062038" y="273843"/>
                </a:lnTo>
                <a:lnTo>
                  <a:pt x="1216819" y="271462"/>
                </a:lnTo>
                <a:lnTo>
                  <a:pt x="1900238" y="273843"/>
                </a:lnTo>
                <a:lnTo>
                  <a:pt x="2028825" y="273843"/>
                </a:lnTo>
                <a:lnTo>
                  <a:pt x="2085975" y="271462"/>
                </a:lnTo>
                <a:lnTo>
                  <a:pt x="2121694" y="254793"/>
                </a:lnTo>
                <a:lnTo>
                  <a:pt x="2152650" y="223837"/>
                </a:lnTo>
                <a:lnTo>
                  <a:pt x="2162175" y="185737"/>
                </a:lnTo>
                <a:lnTo>
                  <a:pt x="2152650" y="159543"/>
                </a:lnTo>
                <a:lnTo>
                  <a:pt x="2126456" y="138112"/>
                </a:lnTo>
                <a:lnTo>
                  <a:pt x="2040731" y="90487"/>
                </a:lnTo>
                <a:lnTo>
                  <a:pt x="2005013" y="71437"/>
                </a:lnTo>
                <a:lnTo>
                  <a:pt x="1881188" y="19050"/>
                </a:lnTo>
                <a:lnTo>
                  <a:pt x="1776413" y="0"/>
                </a:lnTo>
                <a:lnTo>
                  <a:pt x="1745456" y="9525"/>
                </a:lnTo>
                <a:lnTo>
                  <a:pt x="1693069" y="47625"/>
                </a:lnTo>
                <a:lnTo>
                  <a:pt x="1578769" y="92868"/>
                </a:lnTo>
                <a:lnTo>
                  <a:pt x="757238" y="157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A786487-C19E-434C-B9EC-2E58CDBB96C0}"/>
              </a:ext>
            </a:extLst>
          </p:cNvPr>
          <p:cNvSpPr/>
          <p:nvPr/>
        </p:nvSpPr>
        <p:spPr>
          <a:xfrm>
            <a:off x="6211889" y="2503489"/>
            <a:ext cx="390525" cy="2403475"/>
          </a:xfrm>
          <a:custGeom>
            <a:avLst/>
            <a:gdLst>
              <a:gd name="connsiteX0" fmla="*/ 144217 w 389694"/>
              <a:gd name="connsiteY0" fmla="*/ 751772 h 2402602"/>
              <a:gd name="connsiteX1" fmla="*/ 144217 w 389694"/>
              <a:gd name="connsiteY1" fmla="*/ 494022 h 2402602"/>
              <a:gd name="connsiteX2" fmla="*/ 144217 w 389694"/>
              <a:gd name="connsiteY2" fmla="*/ 411174 h 2402602"/>
              <a:gd name="connsiteX3" fmla="*/ 135012 w 389694"/>
              <a:gd name="connsiteY3" fmla="*/ 362078 h 2402602"/>
              <a:gd name="connsiteX4" fmla="*/ 113533 w 389694"/>
              <a:gd name="connsiteY4" fmla="*/ 276161 h 2402602"/>
              <a:gd name="connsiteX5" fmla="*/ 76711 w 389694"/>
              <a:gd name="connsiteY5" fmla="*/ 193313 h 2402602"/>
              <a:gd name="connsiteX6" fmla="*/ 33753 w 389694"/>
              <a:gd name="connsiteY6" fmla="*/ 101259 h 2402602"/>
              <a:gd name="connsiteX7" fmla="*/ 3068 w 389694"/>
              <a:gd name="connsiteY7" fmla="*/ 33753 h 2402602"/>
              <a:gd name="connsiteX8" fmla="*/ 0 w 389694"/>
              <a:gd name="connsiteY8" fmla="*/ 9206 h 2402602"/>
              <a:gd name="connsiteX9" fmla="*/ 18411 w 389694"/>
              <a:gd name="connsiteY9" fmla="*/ 0 h 2402602"/>
              <a:gd name="connsiteX10" fmla="*/ 49095 w 389694"/>
              <a:gd name="connsiteY10" fmla="*/ 9206 h 2402602"/>
              <a:gd name="connsiteX11" fmla="*/ 131944 w 389694"/>
              <a:gd name="connsiteY11" fmla="*/ 42959 h 2402602"/>
              <a:gd name="connsiteX12" fmla="*/ 236271 w 389694"/>
              <a:gd name="connsiteY12" fmla="*/ 88986 h 2402602"/>
              <a:gd name="connsiteX13" fmla="*/ 291503 w 389694"/>
              <a:gd name="connsiteY13" fmla="*/ 113533 h 2402602"/>
              <a:gd name="connsiteX14" fmla="*/ 322188 w 389694"/>
              <a:gd name="connsiteY14" fmla="*/ 125807 h 2402602"/>
              <a:gd name="connsiteX15" fmla="*/ 349804 w 389694"/>
              <a:gd name="connsiteY15" fmla="*/ 138081 h 2402602"/>
              <a:gd name="connsiteX16" fmla="*/ 362078 w 389694"/>
              <a:gd name="connsiteY16" fmla="*/ 199450 h 2402602"/>
              <a:gd name="connsiteX17" fmla="*/ 368215 w 389694"/>
              <a:gd name="connsiteY17" fmla="*/ 303778 h 2402602"/>
              <a:gd name="connsiteX18" fmla="*/ 368215 w 389694"/>
              <a:gd name="connsiteY18" fmla="*/ 721088 h 2402602"/>
              <a:gd name="connsiteX19" fmla="*/ 365146 w 389694"/>
              <a:gd name="connsiteY19" fmla="*/ 2043592 h 2402602"/>
              <a:gd name="connsiteX20" fmla="*/ 368215 w 389694"/>
              <a:gd name="connsiteY20" fmla="*/ 2083482 h 2402602"/>
              <a:gd name="connsiteX21" fmla="*/ 389694 w 389694"/>
              <a:gd name="connsiteY21" fmla="*/ 2138714 h 2402602"/>
              <a:gd name="connsiteX22" fmla="*/ 386625 w 389694"/>
              <a:gd name="connsiteY22" fmla="*/ 2221563 h 2402602"/>
              <a:gd name="connsiteX23" fmla="*/ 355941 w 389694"/>
              <a:gd name="connsiteY23" fmla="*/ 2350438 h 2402602"/>
              <a:gd name="connsiteX24" fmla="*/ 340599 w 389694"/>
              <a:gd name="connsiteY24" fmla="*/ 2378054 h 2402602"/>
              <a:gd name="connsiteX25" fmla="*/ 316051 w 389694"/>
              <a:gd name="connsiteY25" fmla="*/ 2393396 h 2402602"/>
              <a:gd name="connsiteX26" fmla="*/ 285366 w 389694"/>
              <a:gd name="connsiteY26" fmla="*/ 2402602 h 2402602"/>
              <a:gd name="connsiteX27" fmla="*/ 245476 w 389694"/>
              <a:gd name="connsiteY27" fmla="*/ 2393396 h 2402602"/>
              <a:gd name="connsiteX28" fmla="*/ 217860 w 389694"/>
              <a:gd name="connsiteY28" fmla="*/ 2365780 h 2402602"/>
              <a:gd name="connsiteX29" fmla="*/ 177970 w 389694"/>
              <a:gd name="connsiteY29" fmla="*/ 2316685 h 2402602"/>
              <a:gd name="connsiteX30" fmla="*/ 144217 w 389694"/>
              <a:gd name="connsiteY30" fmla="*/ 2249179 h 2402602"/>
              <a:gd name="connsiteX31" fmla="*/ 125807 w 389694"/>
              <a:gd name="connsiteY31" fmla="*/ 2187810 h 2402602"/>
              <a:gd name="connsiteX32" fmla="*/ 125807 w 389694"/>
              <a:gd name="connsiteY32" fmla="*/ 2172468 h 2402602"/>
              <a:gd name="connsiteX33" fmla="*/ 138080 w 389694"/>
              <a:gd name="connsiteY33" fmla="*/ 2074277 h 2402602"/>
              <a:gd name="connsiteX34" fmla="*/ 147286 w 389694"/>
              <a:gd name="connsiteY34" fmla="*/ 1945402 h 2402602"/>
              <a:gd name="connsiteX35" fmla="*/ 144217 w 389694"/>
              <a:gd name="connsiteY35" fmla="*/ 1442175 h 2402602"/>
              <a:gd name="connsiteX36" fmla="*/ 144217 w 389694"/>
              <a:gd name="connsiteY36" fmla="*/ 751772 h 240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9694" h="2402602">
                <a:moveTo>
                  <a:pt x="144217" y="751772"/>
                </a:moveTo>
                <a:lnTo>
                  <a:pt x="144217" y="494022"/>
                </a:lnTo>
                <a:lnTo>
                  <a:pt x="144217" y="411174"/>
                </a:lnTo>
                <a:lnTo>
                  <a:pt x="135012" y="362078"/>
                </a:lnTo>
                <a:lnTo>
                  <a:pt x="113533" y="276161"/>
                </a:lnTo>
                <a:lnTo>
                  <a:pt x="76711" y="193313"/>
                </a:lnTo>
                <a:lnTo>
                  <a:pt x="33753" y="101259"/>
                </a:lnTo>
                <a:lnTo>
                  <a:pt x="3068" y="33753"/>
                </a:lnTo>
                <a:lnTo>
                  <a:pt x="0" y="9206"/>
                </a:lnTo>
                <a:lnTo>
                  <a:pt x="18411" y="0"/>
                </a:lnTo>
                <a:lnTo>
                  <a:pt x="49095" y="9206"/>
                </a:lnTo>
                <a:lnTo>
                  <a:pt x="131944" y="42959"/>
                </a:lnTo>
                <a:lnTo>
                  <a:pt x="236271" y="88986"/>
                </a:lnTo>
                <a:lnTo>
                  <a:pt x="291503" y="113533"/>
                </a:lnTo>
                <a:lnTo>
                  <a:pt x="322188" y="125807"/>
                </a:lnTo>
                <a:lnTo>
                  <a:pt x="349804" y="138081"/>
                </a:lnTo>
                <a:lnTo>
                  <a:pt x="362078" y="199450"/>
                </a:lnTo>
                <a:lnTo>
                  <a:pt x="368215" y="303778"/>
                </a:lnTo>
                <a:lnTo>
                  <a:pt x="368215" y="721088"/>
                </a:lnTo>
                <a:lnTo>
                  <a:pt x="365146" y="2043592"/>
                </a:lnTo>
                <a:lnTo>
                  <a:pt x="368215" y="2083482"/>
                </a:lnTo>
                <a:lnTo>
                  <a:pt x="389694" y="2138714"/>
                </a:lnTo>
                <a:lnTo>
                  <a:pt x="386625" y="2221563"/>
                </a:lnTo>
                <a:lnTo>
                  <a:pt x="355941" y="2350438"/>
                </a:lnTo>
                <a:lnTo>
                  <a:pt x="340599" y="2378054"/>
                </a:lnTo>
                <a:lnTo>
                  <a:pt x="316051" y="2393396"/>
                </a:lnTo>
                <a:lnTo>
                  <a:pt x="285366" y="2402602"/>
                </a:lnTo>
                <a:lnTo>
                  <a:pt x="245476" y="2393396"/>
                </a:lnTo>
                <a:lnTo>
                  <a:pt x="217860" y="2365780"/>
                </a:lnTo>
                <a:lnTo>
                  <a:pt x="177970" y="2316685"/>
                </a:lnTo>
                <a:lnTo>
                  <a:pt x="144217" y="2249179"/>
                </a:lnTo>
                <a:lnTo>
                  <a:pt x="125807" y="2187810"/>
                </a:lnTo>
                <a:lnTo>
                  <a:pt x="125807" y="2172468"/>
                </a:lnTo>
                <a:lnTo>
                  <a:pt x="138080" y="2074277"/>
                </a:lnTo>
                <a:lnTo>
                  <a:pt x="147286" y="1945402"/>
                </a:lnTo>
                <a:lnTo>
                  <a:pt x="144217" y="1442175"/>
                </a:lnTo>
                <a:cubicBezTo>
                  <a:pt x="143194" y="1222269"/>
                  <a:pt x="142172" y="1002363"/>
                  <a:pt x="144217" y="751772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D91DF0E-B0FD-4834-9DC5-78FB860747D2}"/>
              </a:ext>
            </a:extLst>
          </p:cNvPr>
          <p:cNvSpPr/>
          <p:nvPr/>
        </p:nvSpPr>
        <p:spPr>
          <a:xfrm>
            <a:off x="7383464" y="4856164"/>
            <a:ext cx="968375" cy="1050925"/>
          </a:xfrm>
          <a:custGeom>
            <a:avLst/>
            <a:gdLst>
              <a:gd name="connsiteX0" fmla="*/ 404813 w 966788"/>
              <a:gd name="connsiteY0" fmla="*/ 214312 h 1052512"/>
              <a:gd name="connsiteX1" fmla="*/ 266700 w 966788"/>
              <a:gd name="connsiteY1" fmla="*/ 123825 h 1052512"/>
              <a:gd name="connsiteX2" fmla="*/ 147638 w 966788"/>
              <a:gd name="connsiteY2" fmla="*/ 52387 h 1052512"/>
              <a:gd name="connsiteX3" fmla="*/ 95250 w 966788"/>
              <a:gd name="connsiteY3" fmla="*/ 19050 h 1052512"/>
              <a:gd name="connsiteX4" fmla="*/ 59532 w 966788"/>
              <a:gd name="connsiteY4" fmla="*/ 4762 h 1052512"/>
              <a:gd name="connsiteX5" fmla="*/ 23813 w 966788"/>
              <a:gd name="connsiteY5" fmla="*/ 0 h 1052512"/>
              <a:gd name="connsiteX6" fmla="*/ 0 w 966788"/>
              <a:gd name="connsiteY6" fmla="*/ 11906 h 1052512"/>
              <a:gd name="connsiteX7" fmla="*/ 11907 w 966788"/>
              <a:gd name="connsiteY7" fmla="*/ 35719 h 1052512"/>
              <a:gd name="connsiteX8" fmla="*/ 69057 w 966788"/>
              <a:gd name="connsiteY8" fmla="*/ 90487 h 1052512"/>
              <a:gd name="connsiteX9" fmla="*/ 142875 w 966788"/>
              <a:gd name="connsiteY9" fmla="*/ 159544 h 1052512"/>
              <a:gd name="connsiteX10" fmla="*/ 254794 w 966788"/>
              <a:gd name="connsiteY10" fmla="*/ 269081 h 1052512"/>
              <a:gd name="connsiteX11" fmla="*/ 340519 w 966788"/>
              <a:gd name="connsiteY11" fmla="*/ 366712 h 1052512"/>
              <a:gd name="connsiteX12" fmla="*/ 431007 w 966788"/>
              <a:gd name="connsiteY12" fmla="*/ 478631 h 1052512"/>
              <a:gd name="connsiteX13" fmla="*/ 535782 w 966788"/>
              <a:gd name="connsiteY13" fmla="*/ 642937 h 1052512"/>
              <a:gd name="connsiteX14" fmla="*/ 607219 w 966788"/>
              <a:gd name="connsiteY14" fmla="*/ 781050 h 1052512"/>
              <a:gd name="connsiteX15" fmla="*/ 652463 w 966788"/>
              <a:gd name="connsiteY15" fmla="*/ 881062 h 1052512"/>
              <a:gd name="connsiteX16" fmla="*/ 671513 w 966788"/>
              <a:gd name="connsiteY16" fmla="*/ 916781 h 1052512"/>
              <a:gd name="connsiteX17" fmla="*/ 695325 w 966788"/>
              <a:gd name="connsiteY17" fmla="*/ 952500 h 1052512"/>
              <a:gd name="connsiteX18" fmla="*/ 726282 w 966788"/>
              <a:gd name="connsiteY18" fmla="*/ 990600 h 1052512"/>
              <a:gd name="connsiteX19" fmla="*/ 762000 w 966788"/>
              <a:gd name="connsiteY19" fmla="*/ 1021556 h 1052512"/>
              <a:gd name="connsiteX20" fmla="*/ 788194 w 966788"/>
              <a:gd name="connsiteY20" fmla="*/ 1038225 h 1052512"/>
              <a:gd name="connsiteX21" fmla="*/ 819150 w 966788"/>
              <a:gd name="connsiteY21" fmla="*/ 1047750 h 1052512"/>
              <a:gd name="connsiteX22" fmla="*/ 852488 w 966788"/>
              <a:gd name="connsiteY22" fmla="*/ 1052512 h 1052512"/>
              <a:gd name="connsiteX23" fmla="*/ 895350 w 966788"/>
              <a:gd name="connsiteY23" fmla="*/ 1047750 h 1052512"/>
              <a:gd name="connsiteX24" fmla="*/ 923925 w 966788"/>
              <a:gd name="connsiteY24" fmla="*/ 1026319 h 1052512"/>
              <a:gd name="connsiteX25" fmla="*/ 947738 w 966788"/>
              <a:gd name="connsiteY25" fmla="*/ 995362 h 1052512"/>
              <a:gd name="connsiteX26" fmla="*/ 959644 w 966788"/>
              <a:gd name="connsiteY26" fmla="*/ 959644 h 1052512"/>
              <a:gd name="connsiteX27" fmla="*/ 966788 w 966788"/>
              <a:gd name="connsiteY27" fmla="*/ 919162 h 1052512"/>
              <a:gd name="connsiteX28" fmla="*/ 964407 w 966788"/>
              <a:gd name="connsiteY28" fmla="*/ 864394 h 1052512"/>
              <a:gd name="connsiteX29" fmla="*/ 954882 w 966788"/>
              <a:gd name="connsiteY29" fmla="*/ 790575 h 1052512"/>
              <a:gd name="connsiteX30" fmla="*/ 935832 w 966788"/>
              <a:gd name="connsiteY30" fmla="*/ 731044 h 1052512"/>
              <a:gd name="connsiteX31" fmla="*/ 890588 w 966788"/>
              <a:gd name="connsiteY31" fmla="*/ 645319 h 1052512"/>
              <a:gd name="connsiteX32" fmla="*/ 835819 w 966788"/>
              <a:gd name="connsiteY32" fmla="*/ 552450 h 1052512"/>
              <a:gd name="connsiteX33" fmla="*/ 802482 w 966788"/>
              <a:gd name="connsiteY33" fmla="*/ 500062 h 1052512"/>
              <a:gd name="connsiteX34" fmla="*/ 757238 w 966788"/>
              <a:gd name="connsiteY34" fmla="*/ 461962 h 1052512"/>
              <a:gd name="connsiteX35" fmla="*/ 592932 w 966788"/>
              <a:gd name="connsiteY35" fmla="*/ 340519 h 1052512"/>
              <a:gd name="connsiteX36" fmla="*/ 404813 w 966788"/>
              <a:gd name="connsiteY36" fmla="*/ 214312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6788" h="1052512">
                <a:moveTo>
                  <a:pt x="404813" y="214312"/>
                </a:moveTo>
                <a:lnTo>
                  <a:pt x="266700" y="123825"/>
                </a:lnTo>
                <a:lnTo>
                  <a:pt x="147638" y="52387"/>
                </a:lnTo>
                <a:lnTo>
                  <a:pt x="95250" y="19050"/>
                </a:lnTo>
                <a:lnTo>
                  <a:pt x="59532" y="4762"/>
                </a:lnTo>
                <a:lnTo>
                  <a:pt x="23813" y="0"/>
                </a:lnTo>
                <a:lnTo>
                  <a:pt x="0" y="11906"/>
                </a:lnTo>
                <a:lnTo>
                  <a:pt x="11907" y="35719"/>
                </a:lnTo>
                <a:lnTo>
                  <a:pt x="69057" y="90487"/>
                </a:lnTo>
                <a:lnTo>
                  <a:pt x="142875" y="159544"/>
                </a:lnTo>
                <a:lnTo>
                  <a:pt x="254794" y="269081"/>
                </a:lnTo>
                <a:lnTo>
                  <a:pt x="340519" y="366712"/>
                </a:lnTo>
                <a:lnTo>
                  <a:pt x="431007" y="478631"/>
                </a:lnTo>
                <a:lnTo>
                  <a:pt x="535782" y="642937"/>
                </a:lnTo>
                <a:lnTo>
                  <a:pt x="607219" y="781050"/>
                </a:lnTo>
                <a:lnTo>
                  <a:pt x="652463" y="881062"/>
                </a:lnTo>
                <a:lnTo>
                  <a:pt x="671513" y="916781"/>
                </a:lnTo>
                <a:lnTo>
                  <a:pt x="695325" y="952500"/>
                </a:lnTo>
                <a:lnTo>
                  <a:pt x="726282" y="990600"/>
                </a:lnTo>
                <a:lnTo>
                  <a:pt x="762000" y="1021556"/>
                </a:lnTo>
                <a:lnTo>
                  <a:pt x="788194" y="1038225"/>
                </a:lnTo>
                <a:lnTo>
                  <a:pt x="819150" y="1047750"/>
                </a:lnTo>
                <a:lnTo>
                  <a:pt x="852488" y="1052512"/>
                </a:lnTo>
                <a:lnTo>
                  <a:pt x="895350" y="1047750"/>
                </a:lnTo>
                <a:lnTo>
                  <a:pt x="923925" y="1026319"/>
                </a:lnTo>
                <a:lnTo>
                  <a:pt x="947738" y="995362"/>
                </a:lnTo>
                <a:lnTo>
                  <a:pt x="959644" y="959644"/>
                </a:lnTo>
                <a:lnTo>
                  <a:pt x="966788" y="919162"/>
                </a:lnTo>
                <a:lnTo>
                  <a:pt x="964407" y="864394"/>
                </a:lnTo>
                <a:lnTo>
                  <a:pt x="954882" y="790575"/>
                </a:lnTo>
                <a:lnTo>
                  <a:pt x="935832" y="731044"/>
                </a:lnTo>
                <a:lnTo>
                  <a:pt x="890588" y="645319"/>
                </a:lnTo>
                <a:lnTo>
                  <a:pt x="835819" y="552450"/>
                </a:lnTo>
                <a:lnTo>
                  <a:pt x="802482" y="500062"/>
                </a:lnTo>
                <a:lnTo>
                  <a:pt x="757238" y="461962"/>
                </a:lnTo>
                <a:lnTo>
                  <a:pt x="592932" y="340519"/>
                </a:lnTo>
                <a:lnTo>
                  <a:pt x="404813" y="2143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BA0F1B2-7CA9-4A31-90E2-DBCA8038A5ED}"/>
              </a:ext>
            </a:extLst>
          </p:cNvPr>
          <p:cNvSpPr/>
          <p:nvPr/>
        </p:nvSpPr>
        <p:spPr>
          <a:xfrm>
            <a:off x="5821363" y="4865688"/>
            <a:ext cx="1238250" cy="1054100"/>
          </a:xfrm>
          <a:custGeom>
            <a:avLst/>
            <a:gdLst>
              <a:gd name="connsiteX0" fmla="*/ 585788 w 1238250"/>
              <a:gd name="connsiteY0" fmla="*/ 538162 h 1054894"/>
              <a:gd name="connsiteX1" fmla="*/ 690563 w 1238250"/>
              <a:gd name="connsiteY1" fmla="*/ 445294 h 1054894"/>
              <a:gd name="connsiteX2" fmla="*/ 778669 w 1238250"/>
              <a:gd name="connsiteY2" fmla="*/ 352425 h 1054894"/>
              <a:gd name="connsiteX3" fmla="*/ 833438 w 1238250"/>
              <a:gd name="connsiteY3" fmla="*/ 278606 h 1054894"/>
              <a:gd name="connsiteX4" fmla="*/ 857250 w 1238250"/>
              <a:gd name="connsiteY4" fmla="*/ 233362 h 1054894"/>
              <a:gd name="connsiteX5" fmla="*/ 871538 w 1238250"/>
              <a:gd name="connsiteY5" fmla="*/ 192881 h 1054894"/>
              <a:gd name="connsiteX6" fmla="*/ 876300 w 1238250"/>
              <a:gd name="connsiteY6" fmla="*/ 164306 h 1054894"/>
              <a:gd name="connsiteX7" fmla="*/ 871538 w 1238250"/>
              <a:gd name="connsiteY7" fmla="*/ 133350 h 1054894"/>
              <a:gd name="connsiteX8" fmla="*/ 857250 w 1238250"/>
              <a:gd name="connsiteY8" fmla="*/ 102394 h 1054894"/>
              <a:gd name="connsiteX9" fmla="*/ 835819 w 1238250"/>
              <a:gd name="connsiteY9" fmla="*/ 73819 h 1054894"/>
              <a:gd name="connsiteX10" fmla="*/ 819150 w 1238250"/>
              <a:gd name="connsiteY10" fmla="*/ 45244 h 1054894"/>
              <a:gd name="connsiteX11" fmla="*/ 814388 w 1238250"/>
              <a:gd name="connsiteY11" fmla="*/ 14287 h 1054894"/>
              <a:gd name="connsiteX12" fmla="*/ 828675 w 1238250"/>
              <a:gd name="connsiteY12" fmla="*/ 0 h 1054894"/>
              <a:gd name="connsiteX13" fmla="*/ 862013 w 1238250"/>
              <a:gd name="connsiteY13" fmla="*/ 7144 h 1054894"/>
              <a:gd name="connsiteX14" fmla="*/ 947738 w 1238250"/>
              <a:gd name="connsiteY14" fmla="*/ 40481 h 1054894"/>
              <a:gd name="connsiteX15" fmla="*/ 1040607 w 1238250"/>
              <a:gd name="connsiteY15" fmla="*/ 85725 h 1054894"/>
              <a:gd name="connsiteX16" fmla="*/ 1123950 w 1238250"/>
              <a:gd name="connsiteY16" fmla="*/ 140494 h 1054894"/>
              <a:gd name="connsiteX17" fmla="*/ 1188244 w 1238250"/>
              <a:gd name="connsiteY17" fmla="*/ 192881 h 1054894"/>
              <a:gd name="connsiteX18" fmla="*/ 1216819 w 1238250"/>
              <a:gd name="connsiteY18" fmla="*/ 226219 h 1054894"/>
              <a:gd name="connsiteX19" fmla="*/ 1231107 w 1238250"/>
              <a:gd name="connsiteY19" fmla="*/ 254794 h 1054894"/>
              <a:gd name="connsiteX20" fmla="*/ 1238250 w 1238250"/>
              <a:gd name="connsiteY20" fmla="*/ 283369 h 1054894"/>
              <a:gd name="connsiteX21" fmla="*/ 1238250 w 1238250"/>
              <a:gd name="connsiteY21" fmla="*/ 304800 h 1054894"/>
              <a:gd name="connsiteX22" fmla="*/ 1235869 w 1238250"/>
              <a:gd name="connsiteY22" fmla="*/ 328612 h 1054894"/>
              <a:gd name="connsiteX23" fmla="*/ 1221582 w 1238250"/>
              <a:gd name="connsiteY23" fmla="*/ 345281 h 1054894"/>
              <a:gd name="connsiteX24" fmla="*/ 1197769 w 1238250"/>
              <a:gd name="connsiteY24" fmla="*/ 352425 h 1054894"/>
              <a:gd name="connsiteX25" fmla="*/ 1157288 w 1238250"/>
              <a:gd name="connsiteY25" fmla="*/ 354806 h 1054894"/>
              <a:gd name="connsiteX26" fmla="*/ 1114425 w 1238250"/>
              <a:gd name="connsiteY26" fmla="*/ 366712 h 1054894"/>
              <a:gd name="connsiteX27" fmla="*/ 1066800 w 1238250"/>
              <a:gd name="connsiteY27" fmla="*/ 395287 h 1054894"/>
              <a:gd name="connsiteX28" fmla="*/ 964407 w 1238250"/>
              <a:gd name="connsiteY28" fmla="*/ 483394 h 1054894"/>
              <a:gd name="connsiteX29" fmla="*/ 742950 w 1238250"/>
              <a:gd name="connsiteY29" fmla="*/ 654844 h 1054894"/>
              <a:gd name="connsiteX30" fmla="*/ 554832 w 1238250"/>
              <a:gd name="connsiteY30" fmla="*/ 781050 h 1054894"/>
              <a:gd name="connsiteX31" fmla="*/ 352425 w 1238250"/>
              <a:gd name="connsiteY31" fmla="*/ 904875 h 1054894"/>
              <a:gd name="connsiteX32" fmla="*/ 157163 w 1238250"/>
              <a:gd name="connsiteY32" fmla="*/ 1004887 h 1054894"/>
              <a:gd name="connsiteX33" fmla="*/ 54769 w 1238250"/>
              <a:gd name="connsiteY33" fmla="*/ 1047750 h 1054894"/>
              <a:gd name="connsiteX34" fmla="*/ 21432 w 1238250"/>
              <a:gd name="connsiteY34" fmla="*/ 1054894 h 1054894"/>
              <a:gd name="connsiteX35" fmla="*/ 4763 w 1238250"/>
              <a:gd name="connsiteY35" fmla="*/ 1047750 h 1054894"/>
              <a:gd name="connsiteX36" fmla="*/ 0 w 1238250"/>
              <a:gd name="connsiteY36" fmla="*/ 1023937 h 1054894"/>
              <a:gd name="connsiteX37" fmla="*/ 11907 w 1238250"/>
              <a:gd name="connsiteY37" fmla="*/ 992981 h 1054894"/>
              <a:gd name="connsiteX38" fmla="*/ 30957 w 1238250"/>
              <a:gd name="connsiteY38" fmla="*/ 969169 h 1054894"/>
              <a:gd name="connsiteX39" fmla="*/ 250032 w 1238250"/>
              <a:gd name="connsiteY39" fmla="*/ 819150 h 1054894"/>
              <a:gd name="connsiteX40" fmla="*/ 421482 w 1238250"/>
              <a:gd name="connsiteY40" fmla="*/ 685800 h 1054894"/>
              <a:gd name="connsiteX41" fmla="*/ 585788 w 1238250"/>
              <a:gd name="connsiteY41" fmla="*/ 538162 h 10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38250" h="1054894">
                <a:moveTo>
                  <a:pt x="585788" y="538162"/>
                </a:moveTo>
                <a:lnTo>
                  <a:pt x="690563" y="445294"/>
                </a:lnTo>
                <a:lnTo>
                  <a:pt x="778669" y="352425"/>
                </a:lnTo>
                <a:lnTo>
                  <a:pt x="833438" y="278606"/>
                </a:lnTo>
                <a:lnTo>
                  <a:pt x="857250" y="233362"/>
                </a:lnTo>
                <a:lnTo>
                  <a:pt x="871538" y="192881"/>
                </a:lnTo>
                <a:lnTo>
                  <a:pt x="876300" y="164306"/>
                </a:lnTo>
                <a:lnTo>
                  <a:pt x="871538" y="133350"/>
                </a:lnTo>
                <a:lnTo>
                  <a:pt x="857250" y="102394"/>
                </a:lnTo>
                <a:lnTo>
                  <a:pt x="835819" y="73819"/>
                </a:lnTo>
                <a:lnTo>
                  <a:pt x="819150" y="45244"/>
                </a:lnTo>
                <a:lnTo>
                  <a:pt x="814388" y="14287"/>
                </a:lnTo>
                <a:lnTo>
                  <a:pt x="828675" y="0"/>
                </a:lnTo>
                <a:lnTo>
                  <a:pt x="862013" y="7144"/>
                </a:lnTo>
                <a:lnTo>
                  <a:pt x="947738" y="40481"/>
                </a:lnTo>
                <a:lnTo>
                  <a:pt x="1040607" y="85725"/>
                </a:lnTo>
                <a:lnTo>
                  <a:pt x="1123950" y="140494"/>
                </a:lnTo>
                <a:lnTo>
                  <a:pt x="1188244" y="192881"/>
                </a:lnTo>
                <a:lnTo>
                  <a:pt x="1216819" y="226219"/>
                </a:lnTo>
                <a:lnTo>
                  <a:pt x="1231107" y="254794"/>
                </a:lnTo>
                <a:lnTo>
                  <a:pt x="1238250" y="283369"/>
                </a:lnTo>
                <a:lnTo>
                  <a:pt x="1238250" y="304800"/>
                </a:lnTo>
                <a:lnTo>
                  <a:pt x="1235869" y="328612"/>
                </a:lnTo>
                <a:lnTo>
                  <a:pt x="1221582" y="345281"/>
                </a:lnTo>
                <a:lnTo>
                  <a:pt x="1197769" y="352425"/>
                </a:lnTo>
                <a:lnTo>
                  <a:pt x="1157288" y="354806"/>
                </a:lnTo>
                <a:lnTo>
                  <a:pt x="1114425" y="366712"/>
                </a:lnTo>
                <a:lnTo>
                  <a:pt x="1066800" y="395287"/>
                </a:lnTo>
                <a:lnTo>
                  <a:pt x="964407" y="483394"/>
                </a:lnTo>
                <a:lnTo>
                  <a:pt x="742950" y="654844"/>
                </a:lnTo>
                <a:lnTo>
                  <a:pt x="554832" y="781050"/>
                </a:lnTo>
                <a:lnTo>
                  <a:pt x="352425" y="904875"/>
                </a:lnTo>
                <a:lnTo>
                  <a:pt x="157163" y="1004887"/>
                </a:lnTo>
                <a:lnTo>
                  <a:pt x="54769" y="1047750"/>
                </a:lnTo>
                <a:lnTo>
                  <a:pt x="21432" y="1054894"/>
                </a:lnTo>
                <a:lnTo>
                  <a:pt x="4763" y="1047750"/>
                </a:lnTo>
                <a:lnTo>
                  <a:pt x="0" y="1023937"/>
                </a:lnTo>
                <a:lnTo>
                  <a:pt x="11907" y="992981"/>
                </a:lnTo>
                <a:lnTo>
                  <a:pt x="30957" y="969169"/>
                </a:lnTo>
                <a:lnTo>
                  <a:pt x="250032" y="819150"/>
                </a:lnTo>
                <a:lnTo>
                  <a:pt x="421482" y="685800"/>
                </a:lnTo>
                <a:lnTo>
                  <a:pt x="585788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C68D9D9-6D13-4CEF-B496-B9D649411C09}"/>
              </a:ext>
            </a:extLst>
          </p:cNvPr>
          <p:cNvSpPr/>
          <p:nvPr/>
        </p:nvSpPr>
        <p:spPr>
          <a:xfrm>
            <a:off x="3846513" y="1909764"/>
            <a:ext cx="2152650" cy="517525"/>
          </a:xfrm>
          <a:custGeom>
            <a:avLst/>
            <a:gdLst>
              <a:gd name="connsiteX0" fmla="*/ 821531 w 2152650"/>
              <a:gd name="connsiteY0" fmla="*/ 204787 h 516731"/>
              <a:gd name="connsiteX1" fmla="*/ 1016794 w 2152650"/>
              <a:gd name="connsiteY1" fmla="*/ 169068 h 516731"/>
              <a:gd name="connsiteX2" fmla="*/ 1069181 w 2152650"/>
              <a:gd name="connsiteY2" fmla="*/ 157162 h 516731"/>
              <a:gd name="connsiteX3" fmla="*/ 1321594 w 2152650"/>
              <a:gd name="connsiteY3" fmla="*/ 114300 h 516731"/>
              <a:gd name="connsiteX4" fmla="*/ 1388269 w 2152650"/>
              <a:gd name="connsiteY4" fmla="*/ 114300 h 516731"/>
              <a:gd name="connsiteX5" fmla="*/ 1495425 w 2152650"/>
              <a:gd name="connsiteY5" fmla="*/ 102393 h 516731"/>
              <a:gd name="connsiteX6" fmla="*/ 1650206 w 2152650"/>
              <a:gd name="connsiteY6" fmla="*/ 73818 h 516731"/>
              <a:gd name="connsiteX7" fmla="*/ 1671637 w 2152650"/>
              <a:gd name="connsiteY7" fmla="*/ 66675 h 516731"/>
              <a:gd name="connsiteX8" fmla="*/ 1714500 w 2152650"/>
              <a:gd name="connsiteY8" fmla="*/ 42862 h 516731"/>
              <a:gd name="connsiteX9" fmla="*/ 1752600 w 2152650"/>
              <a:gd name="connsiteY9" fmla="*/ 26193 h 516731"/>
              <a:gd name="connsiteX10" fmla="*/ 1795462 w 2152650"/>
              <a:gd name="connsiteY10" fmla="*/ 9525 h 516731"/>
              <a:gd name="connsiteX11" fmla="*/ 1840706 w 2152650"/>
              <a:gd name="connsiteY11" fmla="*/ 0 h 516731"/>
              <a:gd name="connsiteX12" fmla="*/ 1890712 w 2152650"/>
              <a:gd name="connsiteY12" fmla="*/ 7143 h 516731"/>
              <a:gd name="connsiteX13" fmla="*/ 1943100 w 2152650"/>
              <a:gd name="connsiteY13" fmla="*/ 21431 h 516731"/>
              <a:gd name="connsiteX14" fmla="*/ 2007394 w 2152650"/>
              <a:gd name="connsiteY14" fmla="*/ 47625 h 516731"/>
              <a:gd name="connsiteX15" fmla="*/ 2085975 w 2152650"/>
              <a:gd name="connsiteY15" fmla="*/ 88106 h 516731"/>
              <a:gd name="connsiteX16" fmla="*/ 2133600 w 2152650"/>
              <a:gd name="connsiteY16" fmla="*/ 119062 h 516731"/>
              <a:gd name="connsiteX17" fmla="*/ 2147887 w 2152650"/>
              <a:gd name="connsiteY17" fmla="*/ 142875 h 516731"/>
              <a:gd name="connsiteX18" fmla="*/ 2152650 w 2152650"/>
              <a:gd name="connsiteY18" fmla="*/ 171450 h 516731"/>
              <a:gd name="connsiteX19" fmla="*/ 2143125 w 2152650"/>
              <a:gd name="connsiteY19" fmla="*/ 195262 h 516731"/>
              <a:gd name="connsiteX20" fmla="*/ 2105025 w 2152650"/>
              <a:gd name="connsiteY20" fmla="*/ 219075 h 516731"/>
              <a:gd name="connsiteX21" fmla="*/ 2059781 w 2152650"/>
              <a:gd name="connsiteY21" fmla="*/ 228600 h 516731"/>
              <a:gd name="connsiteX22" fmla="*/ 1993106 w 2152650"/>
              <a:gd name="connsiteY22" fmla="*/ 230981 h 516731"/>
              <a:gd name="connsiteX23" fmla="*/ 1745456 w 2152650"/>
              <a:gd name="connsiteY23" fmla="*/ 250031 h 516731"/>
              <a:gd name="connsiteX24" fmla="*/ 1350169 w 2152650"/>
              <a:gd name="connsiteY24" fmla="*/ 288131 h 516731"/>
              <a:gd name="connsiteX25" fmla="*/ 1009650 w 2152650"/>
              <a:gd name="connsiteY25" fmla="*/ 345281 h 516731"/>
              <a:gd name="connsiteX26" fmla="*/ 716756 w 2152650"/>
              <a:gd name="connsiteY26" fmla="*/ 414337 h 516731"/>
              <a:gd name="connsiteX27" fmla="*/ 595312 w 2152650"/>
              <a:gd name="connsiteY27" fmla="*/ 445293 h 516731"/>
              <a:gd name="connsiteX28" fmla="*/ 457200 w 2152650"/>
              <a:gd name="connsiteY28" fmla="*/ 500062 h 516731"/>
              <a:gd name="connsiteX29" fmla="*/ 388144 w 2152650"/>
              <a:gd name="connsiteY29" fmla="*/ 516731 h 516731"/>
              <a:gd name="connsiteX30" fmla="*/ 302419 w 2152650"/>
              <a:gd name="connsiteY30" fmla="*/ 459581 h 516731"/>
              <a:gd name="connsiteX31" fmla="*/ 154781 w 2152650"/>
              <a:gd name="connsiteY31" fmla="*/ 345281 h 516731"/>
              <a:gd name="connsiteX32" fmla="*/ 61912 w 2152650"/>
              <a:gd name="connsiteY32" fmla="*/ 261937 h 516731"/>
              <a:gd name="connsiteX33" fmla="*/ 11906 w 2152650"/>
              <a:gd name="connsiteY33" fmla="*/ 209550 h 516731"/>
              <a:gd name="connsiteX34" fmla="*/ 0 w 2152650"/>
              <a:gd name="connsiteY34" fmla="*/ 171450 h 516731"/>
              <a:gd name="connsiteX35" fmla="*/ 2381 w 2152650"/>
              <a:gd name="connsiteY35" fmla="*/ 150018 h 516731"/>
              <a:gd name="connsiteX36" fmla="*/ 23812 w 2152650"/>
              <a:gd name="connsiteY36" fmla="*/ 150018 h 516731"/>
              <a:gd name="connsiteX37" fmla="*/ 76200 w 2152650"/>
              <a:gd name="connsiteY37" fmla="*/ 164306 h 516731"/>
              <a:gd name="connsiteX38" fmla="*/ 245269 w 2152650"/>
              <a:gd name="connsiteY38" fmla="*/ 219075 h 516731"/>
              <a:gd name="connsiteX39" fmla="*/ 340519 w 2152650"/>
              <a:gd name="connsiteY39" fmla="*/ 247650 h 516731"/>
              <a:gd name="connsiteX40" fmla="*/ 376237 w 2152650"/>
              <a:gd name="connsiteY40" fmla="*/ 257175 h 516731"/>
              <a:gd name="connsiteX41" fmla="*/ 407194 w 2152650"/>
              <a:gd name="connsiteY41" fmla="*/ 259556 h 516731"/>
              <a:gd name="connsiteX42" fmla="*/ 492919 w 2152650"/>
              <a:gd name="connsiteY42" fmla="*/ 259556 h 516731"/>
              <a:gd name="connsiteX43" fmla="*/ 719137 w 2152650"/>
              <a:gd name="connsiteY43" fmla="*/ 223837 h 516731"/>
              <a:gd name="connsiteX44" fmla="*/ 821531 w 2152650"/>
              <a:gd name="connsiteY44" fmla="*/ 204787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52650" h="516731">
                <a:moveTo>
                  <a:pt x="821531" y="204787"/>
                </a:moveTo>
                <a:lnTo>
                  <a:pt x="1016794" y="169068"/>
                </a:lnTo>
                <a:lnTo>
                  <a:pt x="1069181" y="157162"/>
                </a:lnTo>
                <a:lnTo>
                  <a:pt x="1321594" y="114300"/>
                </a:lnTo>
                <a:lnTo>
                  <a:pt x="1388269" y="114300"/>
                </a:lnTo>
                <a:lnTo>
                  <a:pt x="1495425" y="102393"/>
                </a:lnTo>
                <a:lnTo>
                  <a:pt x="1650206" y="73818"/>
                </a:lnTo>
                <a:lnTo>
                  <a:pt x="1671637" y="66675"/>
                </a:lnTo>
                <a:lnTo>
                  <a:pt x="1714500" y="42862"/>
                </a:lnTo>
                <a:lnTo>
                  <a:pt x="1752600" y="26193"/>
                </a:lnTo>
                <a:lnTo>
                  <a:pt x="1795462" y="9525"/>
                </a:lnTo>
                <a:lnTo>
                  <a:pt x="1840706" y="0"/>
                </a:lnTo>
                <a:lnTo>
                  <a:pt x="1890712" y="7143"/>
                </a:lnTo>
                <a:lnTo>
                  <a:pt x="1943100" y="21431"/>
                </a:lnTo>
                <a:lnTo>
                  <a:pt x="2007394" y="47625"/>
                </a:lnTo>
                <a:lnTo>
                  <a:pt x="2085975" y="88106"/>
                </a:lnTo>
                <a:lnTo>
                  <a:pt x="2133600" y="119062"/>
                </a:lnTo>
                <a:lnTo>
                  <a:pt x="2147887" y="142875"/>
                </a:lnTo>
                <a:lnTo>
                  <a:pt x="2152650" y="171450"/>
                </a:lnTo>
                <a:lnTo>
                  <a:pt x="2143125" y="195262"/>
                </a:lnTo>
                <a:lnTo>
                  <a:pt x="2105025" y="219075"/>
                </a:lnTo>
                <a:lnTo>
                  <a:pt x="2059781" y="228600"/>
                </a:lnTo>
                <a:lnTo>
                  <a:pt x="1993106" y="230981"/>
                </a:lnTo>
                <a:lnTo>
                  <a:pt x="1745456" y="250031"/>
                </a:lnTo>
                <a:lnTo>
                  <a:pt x="1350169" y="288131"/>
                </a:lnTo>
                <a:lnTo>
                  <a:pt x="1009650" y="345281"/>
                </a:lnTo>
                <a:lnTo>
                  <a:pt x="716756" y="414337"/>
                </a:lnTo>
                <a:lnTo>
                  <a:pt x="595312" y="445293"/>
                </a:lnTo>
                <a:lnTo>
                  <a:pt x="457200" y="500062"/>
                </a:lnTo>
                <a:lnTo>
                  <a:pt x="388144" y="516731"/>
                </a:lnTo>
                <a:lnTo>
                  <a:pt x="302419" y="459581"/>
                </a:lnTo>
                <a:lnTo>
                  <a:pt x="154781" y="345281"/>
                </a:lnTo>
                <a:lnTo>
                  <a:pt x="61912" y="261937"/>
                </a:lnTo>
                <a:lnTo>
                  <a:pt x="11906" y="209550"/>
                </a:lnTo>
                <a:lnTo>
                  <a:pt x="0" y="171450"/>
                </a:lnTo>
                <a:lnTo>
                  <a:pt x="2381" y="150018"/>
                </a:lnTo>
                <a:lnTo>
                  <a:pt x="23812" y="150018"/>
                </a:lnTo>
                <a:lnTo>
                  <a:pt x="76200" y="164306"/>
                </a:lnTo>
                <a:lnTo>
                  <a:pt x="245269" y="219075"/>
                </a:lnTo>
                <a:lnTo>
                  <a:pt x="340519" y="247650"/>
                </a:lnTo>
                <a:lnTo>
                  <a:pt x="376237" y="257175"/>
                </a:lnTo>
                <a:lnTo>
                  <a:pt x="407194" y="259556"/>
                </a:lnTo>
                <a:lnTo>
                  <a:pt x="492919" y="259556"/>
                </a:lnTo>
                <a:lnTo>
                  <a:pt x="719137" y="223837"/>
                </a:lnTo>
                <a:lnTo>
                  <a:pt x="821531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CBD0C41-7CB0-406C-8A50-411FD6BB66A0}"/>
              </a:ext>
            </a:extLst>
          </p:cNvPr>
          <p:cNvSpPr/>
          <p:nvPr/>
        </p:nvSpPr>
        <p:spPr>
          <a:xfrm>
            <a:off x="4287838" y="2495550"/>
            <a:ext cx="463550" cy="808038"/>
          </a:xfrm>
          <a:custGeom>
            <a:avLst/>
            <a:gdLst>
              <a:gd name="connsiteX0" fmla="*/ 188119 w 461963"/>
              <a:gd name="connsiteY0" fmla="*/ 371475 h 807244"/>
              <a:gd name="connsiteX1" fmla="*/ 150019 w 461963"/>
              <a:gd name="connsiteY1" fmla="*/ 273844 h 807244"/>
              <a:gd name="connsiteX2" fmla="*/ 102394 w 461963"/>
              <a:gd name="connsiteY2" fmla="*/ 178594 h 807244"/>
              <a:gd name="connsiteX3" fmla="*/ 42863 w 461963"/>
              <a:gd name="connsiteY3" fmla="*/ 83344 h 807244"/>
              <a:gd name="connsiteX4" fmla="*/ 7144 w 461963"/>
              <a:gd name="connsiteY4" fmla="*/ 35719 h 807244"/>
              <a:gd name="connsiteX5" fmla="*/ 0 w 461963"/>
              <a:gd name="connsiteY5" fmla="*/ 7144 h 807244"/>
              <a:gd name="connsiteX6" fmla="*/ 14288 w 461963"/>
              <a:gd name="connsiteY6" fmla="*/ 0 h 807244"/>
              <a:gd name="connsiteX7" fmla="*/ 47625 w 461963"/>
              <a:gd name="connsiteY7" fmla="*/ 4763 h 807244"/>
              <a:gd name="connsiteX8" fmla="*/ 114300 w 461963"/>
              <a:gd name="connsiteY8" fmla="*/ 47625 h 807244"/>
              <a:gd name="connsiteX9" fmla="*/ 219075 w 461963"/>
              <a:gd name="connsiteY9" fmla="*/ 130969 h 807244"/>
              <a:gd name="connsiteX10" fmla="*/ 307182 w 461963"/>
              <a:gd name="connsiteY10" fmla="*/ 216694 h 807244"/>
              <a:gd name="connsiteX11" fmla="*/ 347663 w 461963"/>
              <a:gd name="connsiteY11" fmla="*/ 264319 h 807244"/>
              <a:gd name="connsiteX12" fmla="*/ 397669 w 461963"/>
              <a:gd name="connsiteY12" fmla="*/ 330994 h 807244"/>
              <a:gd name="connsiteX13" fmla="*/ 428625 w 461963"/>
              <a:gd name="connsiteY13" fmla="*/ 400050 h 807244"/>
              <a:gd name="connsiteX14" fmla="*/ 450057 w 461963"/>
              <a:gd name="connsiteY14" fmla="*/ 473869 h 807244"/>
              <a:gd name="connsiteX15" fmla="*/ 461963 w 461963"/>
              <a:gd name="connsiteY15" fmla="*/ 547688 h 807244"/>
              <a:gd name="connsiteX16" fmla="*/ 461963 w 461963"/>
              <a:gd name="connsiteY16" fmla="*/ 592931 h 807244"/>
              <a:gd name="connsiteX17" fmla="*/ 457200 w 461963"/>
              <a:gd name="connsiteY17" fmla="*/ 647700 h 807244"/>
              <a:gd name="connsiteX18" fmla="*/ 450057 w 461963"/>
              <a:gd name="connsiteY18" fmla="*/ 695325 h 807244"/>
              <a:gd name="connsiteX19" fmla="*/ 435769 w 461963"/>
              <a:gd name="connsiteY19" fmla="*/ 752475 h 807244"/>
              <a:gd name="connsiteX20" fmla="*/ 414338 w 461963"/>
              <a:gd name="connsiteY20" fmla="*/ 783431 h 807244"/>
              <a:gd name="connsiteX21" fmla="*/ 392907 w 461963"/>
              <a:gd name="connsiteY21" fmla="*/ 802481 h 807244"/>
              <a:gd name="connsiteX22" fmla="*/ 361950 w 461963"/>
              <a:gd name="connsiteY22" fmla="*/ 807244 h 807244"/>
              <a:gd name="connsiteX23" fmla="*/ 328613 w 461963"/>
              <a:gd name="connsiteY23" fmla="*/ 802481 h 807244"/>
              <a:gd name="connsiteX24" fmla="*/ 307182 w 461963"/>
              <a:gd name="connsiteY24" fmla="*/ 788194 h 807244"/>
              <a:gd name="connsiteX25" fmla="*/ 285750 w 461963"/>
              <a:gd name="connsiteY25" fmla="*/ 745331 h 807244"/>
              <a:gd name="connsiteX26" fmla="*/ 261938 w 461963"/>
              <a:gd name="connsiteY26" fmla="*/ 650081 h 807244"/>
              <a:gd name="connsiteX27" fmla="*/ 242888 w 461963"/>
              <a:gd name="connsiteY27" fmla="*/ 538163 h 807244"/>
              <a:gd name="connsiteX28" fmla="*/ 207169 w 461963"/>
              <a:gd name="connsiteY28" fmla="*/ 421481 h 807244"/>
              <a:gd name="connsiteX29" fmla="*/ 188119 w 461963"/>
              <a:gd name="connsiteY29" fmla="*/ 371475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1963" h="807244">
                <a:moveTo>
                  <a:pt x="188119" y="371475"/>
                </a:moveTo>
                <a:lnTo>
                  <a:pt x="150019" y="273844"/>
                </a:lnTo>
                <a:lnTo>
                  <a:pt x="102394" y="178594"/>
                </a:lnTo>
                <a:lnTo>
                  <a:pt x="42863" y="83344"/>
                </a:lnTo>
                <a:lnTo>
                  <a:pt x="7144" y="35719"/>
                </a:lnTo>
                <a:lnTo>
                  <a:pt x="0" y="7144"/>
                </a:lnTo>
                <a:lnTo>
                  <a:pt x="14288" y="0"/>
                </a:lnTo>
                <a:lnTo>
                  <a:pt x="47625" y="4763"/>
                </a:lnTo>
                <a:lnTo>
                  <a:pt x="114300" y="47625"/>
                </a:lnTo>
                <a:lnTo>
                  <a:pt x="219075" y="130969"/>
                </a:lnTo>
                <a:lnTo>
                  <a:pt x="307182" y="216694"/>
                </a:lnTo>
                <a:lnTo>
                  <a:pt x="347663" y="264319"/>
                </a:lnTo>
                <a:lnTo>
                  <a:pt x="397669" y="330994"/>
                </a:lnTo>
                <a:lnTo>
                  <a:pt x="428625" y="400050"/>
                </a:lnTo>
                <a:lnTo>
                  <a:pt x="450057" y="473869"/>
                </a:lnTo>
                <a:lnTo>
                  <a:pt x="461963" y="547688"/>
                </a:lnTo>
                <a:lnTo>
                  <a:pt x="461963" y="592931"/>
                </a:lnTo>
                <a:lnTo>
                  <a:pt x="457200" y="647700"/>
                </a:lnTo>
                <a:lnTo>
                  <a:pt x="450057" y="695325"/>
                </a:lnTo>
                <a:lnTo>
                  <a:pt x="435769" y="752475"/>
                </a:lnTo>
                <a:lnTo>
                  <a:pt x="414338" y="783431"/>
                </a:lnTo>
                <a:lnTo>
                  <a:pt x="392907" y="802481"/>
                </a:lnTo>
                <a:lnTo>
                  <a:pt x="361950" y="807244"/>
                </a:lnTo>
                <a:lnTo>
                  <a:pt x="328613" y="802481"/>
                </a:lnTo>
                <a:lnTo>
                  <a:pt x="307182" y="788194"/>
                </a:lnTo>
                <a:lnTo>
                  <a:pt x="285750" y="745331"/>
                </a:lnTo>
                <a:lnTo>
                  <a:pt x="261938" y="650081"/>
                </a:lnTo>
                <a:lnTo>
                  <a:pt x="242888" y="538163"/>
                </a:lnTo>
                <a:lnTo>
                  <a:pt x="207169" y="421481"/>
                </a:lnTo>
                <a:lnTo>
                  <a:pt x="188119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7969358-3608-4641-B1FB-F7A6C039A9F5}"/>
              </a:ext>
            </a:extLst>
          </p:cNvPr>
          <p:cNvSpPr/>
          <p:nvPr/>
        </p:nvSpPr>
        <p:spPr>
          <a:xfrm>
            <a:off x="5027613" y="2335213"/>
            <a:ext cx="673100" cy="1103312"/>
          </a:xfrm>
          <a:custGeom>
            <a:avLst/>
            <a:gdLst>
              <a:gd name="connsiteX0" fmla="*/ 390525 w 673894"/>
              <a:gd name="connsiteY0" fmla="*/ 623888 h 1102519"/>
              <a:gd name="connsiteX1" fmla="*/ 204787 w 673894"/>
              <a:gd name="connsiteY1" fmla="*/ 912019 h 1102519"/>
              <a:gd name="connsiteX2" fmla="*/ 152400 w 673894"/>
              <a:gd name="connsiteY2" fmla="*/ 985838 h 1102519"/>
              <a:gd name="connsiteX3" fmla="*/ 0 w 673894"/>
              <a:gd name="connsiteY3" fmla="*/ 1102519 h 1102519"/>
              <a:gd name="connsiteX4" fmla="*/ 38100 w 673894"/>
              <a:gd name="connsiteY4" fmla="*/ 983457 h 1102519"/>
              <a:gd name="connsiteX5" fmla="*/ 140494 w 673894"/>
              <a:gd name="connsiteY5" fmla="*/ 745332 h 1102519"/>
              <a:gd name="connsiteX6" fmla="*/ 230981 w 673894"/>
              <a:gd name="connsiteY6" fmla="*/ 528638 h 1102519"/>
              <a:gd name="connsiteX7" fmla="*/ 288131 w 673894"/>
              <a:gd name="connsiteY7" fmla="*/ 388144 h 1102519"/>
              <a:gd name="connsiteX8" fmla="*/ 311944 w 673894"/>
              <a:gd name="connsiteY8" fmla="*/ 319088 h 1102519"/>
              <a:gd name="connsiteX9" fmla="*/ 321469 w 673894"/>
              <a:gd name="connsiteY9" fmla="*/ 273844 h 1102519"/>
              <a:gd name="connsiteX10" fmla="*/ 321469 w 673894"/>
              <a:gd name="connsiteY10" fmla="*/ 216694 h 1102519"/>
              <a:gd name="connsiteX11" fmla="*/ 311944 w 673894"/>
              <a:gd name="connsiteY11" fmla="*/ 176213 h 1102519"/>
              <a:gd name="connsiteX12" fmla="*/ 292894 w 673894"/>
              <a:gd name="connsiteY12" fmla="*/ 130969 h 1102519"/>
              <a:gd name="connsiteX13" fmla="*/ 269081 w 673894"/>
              <a:gd name="connsiteY13" fmla="*/ 95250 h 1102519"/>
              <a:gd name="connsiteX14" fmla="*/ 230981 w 673894"/>
              <a:gd name="connsiteY14" fmla="*/ 61913 h 1102519"/>
              <a:gd name="connsiteX15" fmla="*/ 207169 w 673894"/>
              <a:gd name="connsiteY15" fmla="*/ 33338 h 1102519"/>
              <a:gd name="connsiteX16" fmla="*/ 202406 w 673894"/>
              <a:gd name="connsiteY16" fmla="*/ 11907 h 1102519"/>
              <a:gd name="connsiteX17" fmla="*/ 211931 w 673894"/>
              <a:gd name="connsiteY17" fmla="*/ 0 h 1102519"/>
              <a:gd name="connsiteX18" fmla="*/ 247650 w 673894"/>
              <a:gd name="connsiteY18" fmla="*/ 0 h 1102519"/>
              <a:gd name="connsiteX19" fmla="*/ 302419 w 673894"/>
              <a:gd name="connsiteY19" fmla="*/ 4763 h 1102519"/>
              <a:gd name="connsiteX20" fmla="*/ 340519 w 673894"/>
              <a:gd name="connsiteY20" fmla="*/ 11907 h 1102519"/>
              <a:gd name="connsiteX21" fmla="*/ 395287 w 673894"/>
              <a:gd name="connsiteY21" fmla="*/ 38100 h 1102519"/>
              <a:gd name="connsiteX22" fmla="*/ 447675 w 673894"/>
              <a:gd name="connsiteY22" fmla="*/ 61913 h 1102519"/>
              <a:gd name="connsiteX23" fmla="*/ 500062 w 673894"/>
              <a:gd name="connsiteY23" fmla="*/ 85725 h 1102519"/>
              <a:gd name="connsiteX24" fmla="*/ 550069 w 673894"/>
              <a:gd name="connsiteY24" fmla="*/ 121444 h 1102519"/>
              <a:gd name="connsiteX25" fmla="*/ 592931 w 673894"/>
              <a:gd name="connsiteY25" fmla="*/ 159544 h 1102519"/>
              <a:gd name="connsiteX26" fmla="*/ 631031 w 673894"/>
              <a:gd name="connsiteY26" fmla="*/ 197644 h 1102519"/>
              <a:gd name="connsiteX27" fmla="*/ 654844 w 673894"/>
              <a:gd name="connsiteY27" fmla="*/ 226219 h 1102519"/>
              <a:gd name="connsiteX28" fmla="*/ 666750 w 673894"/>
              <a:gd name="connsiteY28" fmla="*/ 250032 h 1102519"/>
              <a:gd name="connsiteX29" fmla="*/ 673894 w 673894"/>
              <a:gd name="connsiteY29" fmla="*/ 276225 h 1102519"/>
              <a:gd name="connsiteX30" fmla="*/ 671512 w 673894"/>
              <a:gd name="connsiteY30" fmla="*/ 304800 h 1102519"/>
              <a:gd name="connsiteX31" fmla="*/ 659606 w 673894"/>
              <a:gd name="connsiteY31" fmla="*/ 328613 h 1102519"/>
              <a:gd name="connsiteX32" fmla="*/ 633412 w 673894"/>
              <a:gd name="connsiteY32" fmla="*/ 350044 h 1102519"/>
              <a:gd name="connsiteX33" fmla="*/ 590550 w 673894"/>
              <a:gd name="connsiteY33" fmla="*/ 369094 h 1102519"/>
              <a:gd name="connsiteX34" fmla="*/ 535781 w 673894"/>
              <a:gd name="connsiteY34" fmla="*/ 404813 h 1102519"/>
              <a:gd name="connsiteX35" fmla="*/ 390525 w 673894"/>
              <a:gd name="connsiteY35" fmla="*/ 623888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73894" h="1102519">
                <a:moveTo>
                  <a:pt x="390525" y="623888"/>
                </a:moveTo>
                <a:lnTo>
                  <a:pt x="204787" y="912019"/>
                </a:lnTo>
                <a:lnTo>
                  <a:pt x="152400" y="985838"/>
                </a:lnTo>
                <a:lnTo>
                  <a:pt x="0" y="1102519"/>
                </a:lnTo>
                <a:lnTo>
                  <a:pt x="38100" y="983457"/>
                </a:lnTo>
                <a:lnTo>
                  <a:pt x="140494" y="745332"/>
                </a:lnTo>
                <a:lnTo>
                  <a:pt x="230981" y="528638"/>
                </a:lnTo>
                <a:lnTo>
                  <a:pt x="288131" y="388144"/>
                </a:lnTo>
                <a:lnTo>
                  <a:pt x="311944" y="319088"/>
                </a:lnTo>
                <a:lnTo>
                  <a:pt x="321469" y="273844"/>
                </a:lnTo>
                <a:lnTo>
                  <a:pt x="321469" y="216694"/>
                </a:lnTo>
                <a:lnTo>
                  <a:pt x="311944" y="176213"/>
                </a:lnTo>
                <a:lnTo>
                  <a:pt x="292894" y="130969"/>
                </a:lnTo>
                <a:lnTo>
                  <a:pt x="269081" y="95250"/>
                </a:lnTo>
                <a:lnTo>
                  <a:pt x="230981" y="61913"/>
                </a:lnTo>
                <a:lnTo>
                  <a:pt x="207169" y="33338"/>
                </a:lnTo>
                <a:lnTo>
                  <a:pt x="202406" y="11907"/>
                </a:lnTo>
                <a:lnTo>
                  <a:pt x="211931" y="0"/>
                </a:lnTo>
                <a:lnTo>
                  <a:pt x="247650" y="0"/>
                </a:lnTo>
                <a:lnTo>
                  <a:pt x="302419" y="4763"/>
                </a:lnTo>
                <a:lnTo>
                  <a:pt x="340519" y="11907"/>
                </a:lnTo>
                <a:lnTo>
                  <a:pt x="395287" y="38100"/>
                </a:lnTo>
                <a:lnTo>
                  <a:pt x="447675" y="61913"/>
                </a:lnTo>
                <a:lnTo>
                  <a:pt x="500062" y="85725"/>
                </a:lnTo>
                <a:lnTo>
                  <a:pt x="550069" y="121444"/>
                </a:lnTo>
                <a:lnTo>
                  <a:pt x="592931" y="159544"/>
                </a:lnTo>
                <a:lnTo>
                  <a:pt x="631031" y="197644"/>
                </a:lnTo>
                <a:lnTo>
                  <a:pt x="654844" y="226219"/>
                </a:lnTo>
                <a:lnTo>
                  <a:pt x="666750" y="250032"/>
                </a:lnTo>
                <a:lnTo>
                  <a:pt x="673894" y="276225"/>
                </a:lnTo>
                <a:lnTo>
                  <a:pt x="671512" y="304800"/>
                </a:lnTo>
                <a:lnTo>
                  <a:pt x="659606" y="328613"/>
                </a:lnTo>
                <a:lnTo>
                  <a:pt x="633412" y="350044"/>
                </a:lnTo>
                <a:lnTo>
                  <a:pt x="590550" y="369094"/>
                </a:lnTo>
                <a:lnTo>
                  <a:pt x="535781" y="404813"/>
                </a:lnTo>
                <a:lnTo>
                  <a:pt x="390525" y="623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1E9D2BA-3212-4CAD-8774-773602483BD8}"/>
              </a:ext>
            </a:extLst>
          </p:cNvPr>
          <p:cNvSpPr/>
          <p:nvPr/>
        </p:nvSpPr>
        <p:spPr>
          <a:xfrm>
            <a:off x="3789363" y="3162301"/>
            <a:ext cx="2335212" cy="531813"/>
          </a:xfrm>
          <a:custGeom>
            <a:avLst/>
            <a:gdLst>
              <a:gd name="connsiteX0" fmla="*/ 795337 w 2336006"/>
              <a:gd name="connsiteY0" fmla="*/ 242888 h 531019"/>
              <a:gd name="connsiteX1" fmla="*/ 1066800 w 2336006"/>
              <a:gd name="connsiteY1" fmla="*/ 197644 h 531019"/>
              <a:gd name="connsiteX2" fmla="*/ 1323975 w 2336006"/>
              <a:gd name="connsiteY2" fmla="*/ 150019 h 531019"/>
              <a:gd name="connsiteX3" fmla="*/ 1409700 w 2336006"/>
              <a:gd name="connsiteY3" fmla="*/ 135731 h 531019"/>
              <a:gd name="connsiteX4" fmla="*/ 1554956 w 2336006"/>
              <a:gd name="connsiteY4" fmla="*/ 123825 h 531019"/>
              <a:gd name="connsiteX5" fmla="*/ 1800225 w 2336006"/>
              <a:gd name="connsiteY5" fmla="*/ 90488 h 531019"/>
              <a:gd name="connsiteX6" fmla="*/ 1914525 w 2336006"/>
              <a:gd name="connsiteY6" fmla="*/ 71438 h 531019"/>
              <a:gd name="connsiteX7" fmla="*/ 1931194 w 2336006"/>
              <a:gd name="connsiteY7" fmla="*/ 59531 h 531019"/>
              <a:gd name="connsiteX8" fmla="*/ 1981200 w 2336006"/>
              <a:gd name="connsiteY8" fmla="*/ 21431 h 531019"/>
              <a:gd name="connsiteX9" fmla="*/ 2028825 w 2336006"/>
              <a:gd name="connsiteY9" fmla="*/ 0 h 531019"/>
              <a:gd name="connsiteX10" fmla="*/ 2069306 w 2336006"/>
              <a:gd name="connsiteY10" fmla="*/ 4763 h 531019"/>
              <a:gd name="connsiteX11" fmla="*/ 2155031 w 2336006"/>
              <a:gd name="connsiteY11" fmla="*/ 33338 h 531019"/>
              <a:gd name="connsiteX12" fmla="*/ 2195512 w 2336006"/>
              <a:gd name="connsiteY12" fmla="*/ 52388 h 531019"/>
              <a:gd name="connsiteX13" fmla="*/ 2250281 w 2336006"/>
              <a:gd name="connsiteY13" fmla="*/ 85725 h 531019"/>
              <a:gd name="connsiteX14" fmla="*/ 2290762 w 2336006"/>
              <a:gd name="connsiteY14" fmla="*/ 121444 h 531019"/>
              <a:gd name="connsiteX15" fmla="*/ 2312194 w 2336006"/>
              <a:gd name="connsiteY15" fmla="*/ 150019 h 531019"/>
              <a:gd name="connsiteX16" fmla="*/ 2326481 w 2336006"/>
              <a:gd name="connsiteY16" fmla="*/ 173831 h 531019"/>
              <a:gd name="connsiteX17" fmla="*/ 2336006 w 2336006"/>
              <a:gd name="connsiteY17" fmla="*/ 202406 h 531019"/>
              <a:gd name="connsiteX18" fmla="*/ 2321719 w 2336006"/>
              <a:gd name="connsiteY18" fmla="*/ 230981 h 531019"/>
              <a:gd name="connsiteX19" fmla="*/ 2319337 w 2336006"/>
              <a:gd name="connsiteY19" fmla="*/ 233363 h 531019"/>
              <a:gd name="connsiteX20" fmla="*/ 2305050 w 2336006"/>
              <a:gd name="connsiteY20" fmla="*/ 245269 h 531019"/>
              <a:gd name="connsiteX21" fmla="*/ 2259806 w 2336006"/>
              <a:gd name="connsiteY21" fmla="*/ 254794 h 531019"/>
              <a:gd name="connsiteX22" fmla="*/ 2140744 w 2336006"/>
              <a:gd name="connsiteY22" fmla="*/ 269081 h 531019"/>
              <a:gd name="connsiteX23" fmla="*/ 1988344 w 2336006"/>
              <a:gd name="connsiteY23" fmla="*/ 269081 h 531019"/>
              <a:gd name="connsiteX24" fmla="*/ 1733550 w 2336006"/>
              <a:gd name="connsiteY24" fmla="*/ 285750 h 531019"/>
              <a:gd name="connsiteX25" fmla="*/ 1314450 w 2336006"/>
              <a:gd name="connsiteY25" fmla="*/ 338138 h 531019"/>
              <a:gd name="connsiteX26" fmla="*/ 823912 w 2336006"/>
              <a:gd name="connsiteY26" fmla="*/ 419100 h 531019"/>
              <a:gd name="connsiteX27" fmla="*/ 450056 w 2336006"/>
              <a:gd name="connsiteY27" fmla="*/ 492919 h 531019"/>
              <a:gd name="connsiteX28" fmla="*/ 328612 w 2336006"/>
              <a:gd name="connsiteY28" fmla="*/ 531019 h 531019"/>
              <a:gd name="connsiteX29" fmla="*/ 211931 w 2336006"/>
              <a:gd name="connsiteY29" fmla="*/ 511969 h 531019"/>
              <a:gd name="connsiteX30" fmla="*/ 190500 w 2336006"/>
              <a:gd name="connsiteY30" fmla="*/ 459581 h 531019"/>
              <a:gd name="connsiteX31" fmla="*/ 154781 w 2336006"/>
              <a:gd name="connsiteY31" fmla="*/ 397669 h 531019"/>
              <a:gd name="connsiteX32" fmla="*/ 121444 w 2336006"/>
              <a:gd name="connsiteY32" fmla="*/ 354806 h 531019"/>
              <a:gd name="connsiteX33" fmla="*/ 80962 w 2336006"/>
              <a:gd name="connsiteY33" fmla="*/ 309563 h 531019"/>
              <a:gd name="connsiteX34" fmla="*/ 45244 w 2336006"/>
              <a:gd name="connsiteY34" fmla="*/ 285750 h 531019"/>
              <a:gd name="connsiteX35" fmla="*/ 14287 w 2336006"/>
              <a:gd name="connsiteY35" fmla="*/ 257175 h 531019"/>
              <a:gd name="connsiteX36" fmla="*/ 0 w 2336006"/>
              <a:gd name="connsiteY36" fmla="*/ 235744 h 531019"/>
              <a:gd name="connsiteX37" fmla="*/ 2381 w 2336006"/>
              <a:gd name="connsiteY37" fmla="*/ 216694 h 531019"/>
              <a:gd name="connsiteX38" fmla="*/ 21431 w 2336006"/>
              <a:gd name="connsiteY38" fmla="*/ 204788 h 531019"/>
              <a:gd name="connsiteX39" fmla="*/ 73819 w 2336006"/>
              <a:gd name="connsiteY39" fmla="*/ 200025 h 531019"/>
              <a:gd name="connsiteX40" fmla="*/ 159544 w 2336006"/>
              <a:gd name="connsiteY40" fmla="*/ 214313 h 531019"/>
              <a:gd name="connsiteX41" fmla="*/ 221456 w 2336006"/>
              <a:gd name="connsiteY41" fmla="*/ 233363 h 531019"/>
              <a:gd name="connsiteX42" fmla="*/ 285750 w 2336006"/>
              <a:gd name="connsiteY42" fmla="*/ 254794 h 531019"/>
              <a:gd name="connsiteX43" fmla="*/ 347662 w 2336006"/>
              <a:gd name="connsiteY43" fmla="*/ 283369 h 531019"/>
              <a:gd name="connsiteX44" fmla="*/ 400050 w 2336006"/>
              <a:gd name="connsiteY44" fmla="*/ 309563 h 531019"/>
              <a:gd name="connsiteX45" fmla="*/ 411956 w 2336006"/>
              <a:gd name="connsiteY45" fmla="*/ 311944 h 531019"/>
              <a:gd name="connsiteX46" fmla="*/ 523875 w 2336006"/>
              <a:gd name="connsiteY46" fmla="*/ 290513 h 531019"/>
              <a:gd name="connsiteX47" fmla="*/ 709612 w 2336006"/>
              <a:gd name="connsiteY47" fmla="*/ 254794 h 531019"/>
              <a:gd name="connsiteX48" fmla="*/ 795337 w 2336006"/>
              <a:gd name="connsiteY48" fmla="*/ 242888 h 53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36006" h="531019">
                <a:moveTo>
                  <a:pt x="795337" y="242888"/>
                </a:moveTo>
                <a:lnTo>
                  <a:pt x="1066800" y="197644"/>
                </a:lnTo>
                <a:lnTo>
                  <a:pt x="1323975" y="150019"/>
                </a:lnTo>
                <a:lnTo>
                  <a:pt x="1409700" y="135731"/>
                </a:lnTo>
                <a:lnTo>
                  <a:pt x="1554956" y="123825"/>
                </a:lnTo>
                <a:lnTo>
                  <a:pt x="1800225" y="90488"/>
                </a:lnTo>
                <a:lnTo>
                  <a:pt x="1914525" y="71438"/>
                </a:lnTo>
                <a:lnTo>
                  <a:pt x="1931194" y="59531"/>
                </a:lnTo>
                <a:lnTo>
                  <a:pt x="1981200" y="21431"/>
                </a:lnTo>
                <a:lnTo>
                  <a:pt x="2028825" y="0"/>
                </a:lnTo>
                <a:lnTo>
                  <a:pt x="2069306" y="4763"/>
                </a:lnTo>
                <a:lnTo>
                  <a:pt x="2155031" y="33338"/>
                </a:lnTo>
                <a:lnTo>
                  <a:pt x="2195512" y="52388"/>
                </a:lnTo>
                <a:lnTo>
                  <a:pt x="2250281" y="85725"/>
                </a:lnTo>
                <a:lnTo>
                  <a:pt x="2290762" y="121444"/>
                </a:lnTo>
                <a:lnTo>
                  <a:pt x="2312194" y="150019"/>
                </a:lnTo>
                <a:lnTo>
                  <a:pt x="2326481" y="173831"/>
                </a:lnTo>
                <a:lnTo>
                  <a:pt x="2336006" y="202406"/>
                </a:lnTo>
                <a:cubicBezTo>
                  <a:pt x="2329839" y="216283"/>
                  <a:pt x="2329163" y="221056"/>
                  <a:pt x="2321719" y="230981"/>
                </a:cubicBezTo>
                <a:cubicBezTo>
                  <a:pt x="2321045" y="231879"/>
                  <a:pt x="2320131" y="232569"/>
                  <a:pt x="2319337" y="233363"/>
                </a:cubicBezTo>
                <a:lnTo>
                  <a:pt x="2305050" y="245269"/>
                </a:lnTo>
                <a:lnTo>
                  <a:pt x="2259806" y="254794"/>
                </a:lnTo>
                <a:lnTo>
                  <a:pt x="2140744" y="269081"/>
                </a:lnTo>
                <a:lnTo>
                  <a:pt x="1988344" y="269081"/>
                </a:lnTo>
                <a:lnTo>
                  <a:pt x="1733550" y="285750"/>
                </a:lnTo>
                <a:lnTo>
                  <a:pt x="1314450" y="338138"/>
                </a:lnTo>
                <a:lnTo>
                  <a:pt x="823912" y="419100"/>
                </a:lnTo>
                <a:lnTo>
                  <a:pt x="450056" y="492919"/>
                </a:lnTo>
                <a:lnTo>
                  <a:pt x="328612" y="531019"/>
                </a:lnTo>
                <a:lnTo>
                  <a:pt x="211931" y="511969"/>
                </a:lnTo>
                <a:lnTo>
                  <a:pt x="190500" y="459581"/>
                </a:lnTo>
                <a:lnTo>
                  <a:pt x="154781" y="397669"/>
                </a:lnTo>
                <a:lnTo>
                  <a:pt x="121444" y="354806"/>
                </a:lnTo>
                <a:lnTo>
                  <a:pt x="80962" y="309563"/>
                </a:lnTo>
                <a:lnTo>
                  <a:pt x="45244" y="285750"/>
                </a:lnTo>
                <a:lnTo>
                  <a:pt x="14287" y="257175"/>
                </a:lnTo>
                <a:lnTo>
                  <a:pt x="0" y="235744"/>
                </a:lnTo>
                <a:lnTo>
                  <a:pt x="2381" y="216694"/>
                </a:lnTo>
                <a:lnTo>
                  <a:pt x="21431" y="204788"/>
                </a:lnTo>
                <a:lnTo>
                  <a:pt x="73819" y="200025"/>
                </a:lnTo>
                <a:lnTo>
                  <a:pt x="159544" y="214313"/>
                </a:lnTo>
                <a:lnTo>
                  <a:pt x="221456" y="233363"/>
                </a:lnTo>
                <a:lnTo>
                  <a:pt x="285750" y="254794"/>
                </a:lnTo>
                <a:lnTo>
                  <a:pt x="347662" y="283369"/>
                </a:lnTo>
                <a:lnTo>
                  <a:pt x="400050" y="309563"/>
                </a:lnTo>
                <a:lnTo>
                  <a:pt x="411956" y="311944"/>
                </a:lnTo>
                <a:lnTo>
                  <a:pt x="523875" y="290513"/>
                </a:lnTo>
                <a:lnTo>
                  <a:pt x="709612" y="254794"/>
                </a:lnTo>
                <a:lnTo>
                  <a:pt x="795337" y="242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79BF635-8349-4A02-B5B3-9417598D6C91}"/>
              </a:ext>
            </a:extLst>
          </p:cNvPr>
          <p:cNvSpPr/>
          <p:nvPr/>
        </p:nvSpPr>
        <p:spPr>
          <a:xfrm>
            <a:off x="3600450" y="3543300"/>
            <a:ext cx="660400" cy="2203450"/>
          </a:xfrm>
          <a:custGeom>
            <a:avLst/>
            <a:gdLst>
              <a:gd name="connsiteX0" fmla="*/ 653581 w 659718"/>
              <a:gd name="connsiteY0" fmla="*/ 632102 h 2203152"/>
              <a:gd name="connsiteX1" fmla="*/ 641307 w 659718"/>
              <a:gd name="connsiteY1" fmla="*/ 776320 h 2203152"/>
              <a:gd name="connsiteX2" fmla="*/ 622896 w 659718"/>
              <a:gd name="connsiteY2" fmla="*/ 911332 h 2203152"/>
              <a:gd name="connsiteX3" fmla="*/ 589143 w 659718"/>
              <a:gd name="connsiteY3" fmla="*/ 1092371 h 2203152"/>
              <a:gd name="connsiteX4" fmla="*/ 549253 w 659718"/>
              <a:gd name="connsiteY4" fmla="*/ 1251930 h 2203152"/>
              <a:gd name="connsiteX5" fmla="*/ 497089 w 659718"/>
              <a:gd name="connsiteY5" fmla="*/ 1408422 h 2203152"/>
              <a:gd name="connsiteX6" fmla="*/ 451063 w 659718"/>
              <a:gd name="connsiteY6" fmla="*/ 1540365 h 2203152"/>
              <a:gd name="connsiteX7" fmla="*/ 380488 w 659718"/>
              <a:gd name="connsiteY7" fmla="*/ 1699925 h 2203152"/>
              <a:gd name="connsiteX8" fmla="*/ 303777 w 659718"/>
              <a:gd name="connsiteY8" fmla="*/ 1853348 h 2203152"/>
              <a:gd name="connsiteX9" fmla="*/ 217860 w 659718"/>
              <a:gd name="connsiteY9" fmla="*/ 1991428 h 2203152"/>
              <a:gd name="connsiteX10" fmla="*/ 147285 w 659718"/>
              <a:gd name="connsiteY10" fmla="*/ 2080414 h 2203152"/>
              <a:gd name="connsiteX11" fmla="*/ 64437 w 659718"/>
              <a:gd name="connsiteY11" fmla="*/ 2175536 h 2203152"/>
              <a:gd name="connsiteX12" fmla="*/ 27616 w 659718"/>
              <a:gd name="connsiteY12" fmla="*/ 2200083 h 2203152"/>
              <a:gd name="connsiteX13" fmla="*/ 9205 w 659718"/>
              <a:gd name="connsiteY13" fmla="*/ 2203152 h 2203152"/>
              <a:gd name="connsiteX14" fmla="*/ 0 w 659718"/>
              <a:gd name="connsiteY14" fmla="*/ 2175536 h 2203152"/>
              <a:gd name="connsiteX15" fmla="*/ 15342 w 659718"/>
              <a:gd name="connsiteY15" fmla="*/ 2135646 h 2203152"/>
              <a:gd name="connsiteX16" fmla="*/ 95122 w 659718"/>
              <a:gd name="connsiteY16" fmla="*/ 1982223 h 2203152"/>
              <a:gd name="connsiteX17" fmla="*/ 193312 w 659718"/>
              <a:gd name="connsiteY17" fmla="*/ 1782773 h 2203152"/>
              <a:gd name="connsiteX18" fmla="*/ 257750 w 659718"/>
              <a:gd name="connsiteY18" fmla="*/ 1632419 h 2203152"/>
              <a:gd name="connsiteX19" fmla="*/ 316051 w 659718"/>
              <a:gd name="connsiteY19" fmla="*/ 1469791 h 2203152"/>
              <a:gd name="connsiteX20" fmla="*/ 346735 w 659718"/>
              <a:gd name="connsiteY20" fmla="*/ 1365463 h 2203152"/>
              <a:gd name="connsiteX21" fmla="*/ 377420 w 659718"/>
              <a:gd name="connsiteY21" fmla="*/ 1224314 h 2203152"/>
              <a:gd name="connsiteX22" fmla="*/ 401967 w 659718"/>
              <a:gd name="connsiteY22" fmla="*/ 1067823 h 2203152"/>
              <a:gd name="connsiteX23" fmla="*/ 423447 w 659718"/>
              <a:gd name="connsiteY23" fmla="*/ 911332 h 2203152"/>
              <a:gd name="connsiteX24" fmla="*/ 438789 w 659718"/>
              <a:gd name="connsiteY24" fmla="*/ 760977 h 2203152"/>
              <a:gd name="connsiteX25" fmla="*/ 444926 w 659718"/>
              <a:gd name="connsiteY25" fmla="*/ 675061 h 2203152"/>
              <a:gd name="connsiteX26" fmla="*/ 447994 w 659718"/>
              <a:gd name="connsiteY26" fmla="*/ 555391 h 2203152"/>
              <a:gd name="connsiteX27" fmla="*/ 444926 w 659718"/>
              <a:gd name="connsiteY27" fmla="*/ 432652 h 2203152"/>
              <a:gd name="connsiteX28" fmla="*/ 438789 w 659718"/>
              <a:gd name="connsiteY28" fmla="*/ 334462 h 2203152"/>
              <a:gd name="connsiteX29" fmla="*/ 423447 w 659718"/>
              <a:gd name="connsiteY29" fmla="*/ 230134 h 2203152"/>
              <a:gd name="connsiteX30" fmla="*/ 408104 w 659718"/>
              <a:gd name="connsiteY30" fmla="*/ 153423 h 2203152"/>
              <a:gd name="connsiteX31" fmla="*/ 368214 w 659718"/>
              <a:gd name="connsiteY31" fmla="*/ 42959 h 2203152"/>
              <a:gd name="connsiteX32" fmla="*/ 494021 w 659718"/>
              <a:gd name="connsiteY32" fmla="*/ 0 h 2203152"/>
              <a:gd name="connsiteX33" fmla="*/ 656649 w 659718"/>
              <a:gd name="connsiteY33" fmla="*/ 107396 h 2203152"/>
              <a:gd name="connsiteX34" fmla="*/ 659718 w 659718"/>
              <a:gd name="connsiteY34" fmla="*/ 254682 h 2203152"/>
              <a:gd name="connsiteX35" fmla="*/ 659718 w 659718"/>
              <a:gd name="connsiteY35" fmla="*/ 490953 h 2203152"/>
              <a:gd name="connsiteX36" fmla="*/ 653581 w 659718"/>
              <a:gd name="connsiteY36" fmla="*/ 632102 h 22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9718" h="2203152">
                <a:moveTo>
                  <a:pt x="653581" y="632102"/>
                </a:moveTo>
                <a:lnTo>
                  <a:pt x="641307" y="776320"/>
                </a:lnTo>
                <a:lnTo>
                  <a:pt x="622896" y="911332"/>
                </a:lnTo>
                <a:lnTo>
                  <a:pt x="589143" y="1092371"/>
                </a:lnTo>
                <a:lnTo>
                  <a:pt x="549253" y="1251930"/>
                </a:lnTo>
                <a:lnTo>
                  <a:pt x="497089" y="1408422"/>
                </a:lnTo>
                <a:lnTo>
                  <a:pt x="451063" y="1540365"/>
                </a:lnTo>
                <a:lnTo>
                  <a:pt x="380488" y="1699925"/>
                </a:lnTo>
                <a:lnTo>
                  <a:pt x="303777" y="1853348"/>
                </a:lnTo>
                <a:lnTo>
                  <a:pt x="217860" y="1991428"/>
                </a:lnTo>
                <a:lnTo>
                  <a:pt x="147285" y="2080414"/>
                </a:lnTo>
                <a:lnTo>
                  <a:pt x="64437" y="2175536"/>
                </a:lnTo>
                <a:lnTo>
                  <a:pt x="27616" y="2200083"/>
                </a:lnTo>
                <a:lnTo>
                  <a:pt x="9205" y="2203152"/>
                </a:lnTo>
                <a:lnTo>
                  <a:pt x="0" y="2175536"/>
                </a:lnTo>
                <a:lnTo>
                  <a:pt x="15342" y="2135646"/>
                </a:lnTo>
                <a:lnTo>
                  <a:pt x="95122" y="1982223"/>
                </a:lnTo>
                <a:lnTo>
                  <a:pt x="193312" y="1782773"/>
                </a:lnTo>
                <a:lnTo>
                  <a:pt x="257750" y="1632419"/>
                </a:lnTo>
                <a:lnTo>
                  <a:pt x="316051" y="1469791"/>
                </a:lnTo>
                <a:lnTo>
                  <a:pt x="346735" y="1365463"/>
                </a:lnTo>
                <a:lnTo>
                  <a:pt x="377420" y="1224314"/>
                </a:lnTo>
                <a:lnTo>
                  <a:pt x="401967" y="1067823"/>
                </a:lnTo>
                <a:lnTo>
                  <a:pt x="423447" y="911332"/>
                </a:lnTo>
                <a:lnTo>
                  <a:pt x="438789" y="760977"/>
                </a:lnTo>
                <a:lnTo>
                  <a:pt x="444926" y="675061"/>
                </a:lnTo>
                <a:cubicBezTo>
                  <a:pt x="445949" y="635171"/>
                  <a:pt x="446971" y="595281"/>
                  <a:pt x="447994" y="555391"/>
                </a:cubicBezTo>
                <a:cubicBezTo>
                  <a:pt x="446971" y="514478"/>
                  <a:pt x="452597" y="489419"/>
                  <a:pt x="444926" y="432652"/>
                </a:cubicBezTo>
                <a:lnTo>
                  <a:pt x="438789" y="334462"/>
                </a:lnTo>
                <a:lnTo>
                  <a:pt x="423447" y="230134"/>
                </a:lnTo>
                <a:lnTo>
                  <a:pt x="408104" y="153423"/>
                </a:lnTo>
                <a:lnTo>
                  <a:pt x="368214" y="42959"/>
                </a:lnTo>
                <a:lnTo>
                  <a:pt x="494021" y="0"/>
                </a:lnTo>
                <a:lnTo>
                  <a:pt x="656649" y="107396"/>
                </a:lnTo>
                <a:lnTo>
                  <a:pt x="659718" y="254682"/>
                </a:lnTo>
                <a:lnTo>
                  <a:pt x="659718" y="490953"/>
                </a:lnTo>
                <a:lnTo>
                  <a:pt x="653581" y="63210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B0D594C-D047-4A3E-9417-C2B50A02C0AB}"/>
              </a:ext>
            </a:extLst>
          </p:cNvPr>
          <p:cNvSpPr/>
          <p:nvPr/>
        </p:nvSpPr>
        <p:spPr>
          <a:xfrm>
            <a:off x="6754814" y="1858963"/>
            <a:ext cx="555625" cy="863600"/>
          </a:xfrm>
          <a:custGeom>
            <a:avLst/>
            <a:gdLst>
              <a:gd name="connsiteX0" fmla="*/ 338138 w 554832"/>
              <a:gd name="connsiteY0" fmla="*/ 490538 h 862013"/>
              <a:gd name="connsiteX1" fmla="*/ 450057 w 554832"/>
              <a:gd name="connsiteY1" fmla="*/ 347663 h 862013"/>
              <a:gd name="connsiteX2" fmla="*/ 476250 w 554832"/>
              <a:gd name="connsiteY2" fmla="*/ 321469 h 862013"/>
              <a:gd name="connsiteX3" fmla="*/ 511969 w 554832"/>
              <a:gd name="connsiteY3" fmla="*/ 297657 h 862013"/>
              <a:gd name="connsiteX4" fmla="*/ 547688 w 554832"/>
              <a:gd name="connsiteY4" fmla="*/ 264319 h 862013"/>
              <a:gd name="connsiteX5" fmla="*/ 554832 w 554832"/>
              <a:gd name="connsiteY5" fmla="*/ 238125 h 862013"/>
              <a:gd name="connsiteX6" fmla="*/ 550069 w 554832"/>
              <a:gd name="connsiteY6" fmla="*/ 214313 h 862013"/>
              <a:gd name="connsiteX7" fmla="*/ 533400 w 554832"/>
              <a:gd name="connsiteY7" fmla="*/ 188119 h 862013"/>
              <a:gd name="connsiteX8" fmla="*/ 450057 w 554832"/>
              <a:gd name="connsiteY8" fmla="*/ 97632 h 862013"/>
              <a:gd name="connsiteX9" fmla="*/ 404813 w 554832"/>
              <a:gd name="connsiteY9" fmla="*/ 64294 h 862013"/>
              <a:gd name="connsiteX10" fmla="*/ 197644 w 554832"/>
              <a:gd name="connsiteY10" fmla="*/ 0 h 862013"/>
              <a:gd name="connsiteX11" fmla="*/ 192882 w 554832"/>
              <a:gd name="connsiteY11" fmla="*/ 111919 h 862013"/>
              <a:gd name="connsiteX12" fmla="*/ 202407 w 554832"/>
              <a:gd name="connsiteY12" fmla="*/ 130969 h 862013"/>
              <a:gd name="connsiteX13" fmla="*/ 223838 w 554832"/>
              <a:gd name="connsiteY13" fmla="*/ 157163 h 862013"/>
              <a:gd name="connsiteX14" fmla="*/ 238125 w 554832"/>
              <a:gd name="connsiteY14" fmla="*/ 185738 h 862013"/>
              <a:gd name="connsiteX15" fmla="*/ 247650 w 554832"/>
              <a:gd name="connsiteY15" fmla="*/ 214313 h 862013"/>
              <a:gd name="connsiteX16" fmla="*/ 252413 w 554832"/>
              <a:gd name="connsiteY16" fmla="*/ 240507 h 862013"/>
              <a:gd name="connsiteX17" fmla="*/ 252413 w 554832"/>
              <a:gd name="connsiteY17" fmla="*/ 273844 h 862013"/>
              <a:gd name="connsiteX18" fmla="*/ 242888 w 554832"/>
              <a:gd name="connsiteY18" fmla="*/ 328613 h 862013"/>
              <a:gd name="connsiteX19" fmla="*/ 235744 w 554832"/>
              <a:gd name="connsiteY19" fmla="*/ 352425 h 862013"/>
              <a:gd name="connsiteX20" fmla="*/ 16669 w 554832"/>
              <a:gd name="connsiteY20" fmla="*/ 766763 h 862013"/>
              <a:gd name="connsiteX21" fmla="*/ 0 w 554832"/>
              <a:gd name="connsiteY21" fmla="*/ 862013 h 862013"/>
              <a:gd name="connsiteX22" fmla="*/ 166688 w 554832"/>
              <a:gd name="connsiteY22" fmla="*/ 742950 h 862013"/>
              <a:gd name="connsiteX23" fmla="*/ 202407 w 554832"/>
              <a:gd name="connsiteY23" fmla="*/ 695325 h 862013"/>
              <a:gd name="connsiteX24" fmla="*/ 276225 w 554832"/>
              <a:gd name="connsiteY24" fmla="*/ 581025 h 862013"/>
              <a:gd name="connsiteX25" fmla="*/ 338138 w 554832"/>
              <a:gd name="connsiteY25" fmla="*/ 490538 h 8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4832" h="862013">
                <a:moveTo>
                  <a:pt x="338138" y="490538"/>
                </a:moveTo>
                <a:lnTo>
                  <a:pt x="450057" y="347663"/>
                </a:lnTo>
                <a:lnTo>
                  <a:pt x="476250" y="321469"/>
                </a:lnTo>
                <a:lnTo>
                  <a:pt x="511969" y="297657"/>
                </a:lnTo>
                <a:lnTo>
                  <a:pt x="547688" y="264319"/>
                </a:lnTo>
                <a:lnTo>
                  <a:pt x="554832" y="238125"/>
                </a:lnTo>
                <a:lnTo>
                  <a:pt x="550069" y="214313"/>
                </a:lnTo>
                <a:lnTo>
                  <a:pt x="533400" y="188119"/>
                </a:lnTo>
                <a:lnTo>
                  <a:pt x="450057" y="97632"/>
                </a:lnTo>
                <a:lnTo>
                  <a:pt x="404813" y="64294"/>
                </a:lnTo>
                <a:lnTo>
                  <a:pt x="197644" y="0"/>
                </a:lnTo>
                <a:lnTo>
                  <a:pt x="192882" y="111919"/>
                </a:lnTo>
                <a:lnTo>
                  <a:pt x="202407" y="130969"/>
                </a:lnTo>
                <a:lnTo>
                  <a:pt x="223838" y="157163"/>
                </a:lnTo>
                <a:lnTo>
                  <a:pt x="238125" y="185738"/>
                </a:lnTo>
                <a:lnTo>
                  <a:pt x="247650" y="214313"/>
                </a:lnTo>
                <a:lnTo>
                  <a:pt x="252413" y="240507"/>
                </a:lnTo>
                <a:lnTo>
                  <a:pt x="252413" y="273844"/>
                </a:lnTo>
                <a:lnTo>
                  <a:pt x="242888" y="328613"/>
                </a:lnTo>
                <a:lnTo>
                  <a:pt x="235744" y="352425"/>
                </a:lnTo>
                <a:lnTo>
                  <a:pt x="16669" y="766763"/>
                </a:lnTo>
                <a:lnTo>
                  <a:pt x="0" y="862013"/>
                </a:lnTo>
                <a:lnTo>
                  <a:pt x="166688" y="742950"/>
                </a:lnTo>
                <a:lnTo>
                  <a:pt x="202407" y="695325"/>
                </a:lnTo>
                <a:lnTo>
                  <a:pt x="276225" y="581025"/>
                </a:lnTo>
                <a:lnTo>
                  <a:pt x="338138" y="4905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42D08D3-3CC0-40F1-9C82-3E07374DCB5B}"/>
              </a:ext>
            </a:extLst>
          </p:cNvPr>
          <p:cNvSpPr/>
          <p:nvPr/>
        </p:nvSpPr>
        <p:spPr>
          <a:xfrm>
            <a:off x="6378575" y="2451100"/>
            <a:ext cx="1803400" cy="2355850"/>
          </a:xfrm>
          <a:custGeom>
            <a:avLst/>
            <a:gdLst>
              <a:gd name="connsiteX0" fmla="*/ 696969 w 1801993"/>
              <a:gd name="connsiteY0" fmla="*/ 274022 h 2355995"/>
              <a:gd name="connsiteX1" fmla="*/ 411033 w 1801993"/>
              <a:gd name="connsiteY1" fmla="*/ 306786 h 2355995"/>
              <a:gd name="connsiteX2" fmla="*/ 184667 w 1801993"/>
              <a:gd name="connsiteY2" fmla="*/ 333592 h 2355995"/>
              <a:gd name="connsiteX3" fmla="*/ 0 w 1801993"/>
              <a:gd name="connsiteY3" fmla="*/ 214452 h 2355995"/>
              <a:gd name="connsiteX4" fmla="*/ 139989 w 1801993"/>
              <a:gd name="connsiteY4" fmla="*/ 178710 h 2355995"/>
              <a:gd name="connsiteX5" fmla="*/ 300829 w 1801993"/>
              <a:gd name="connsiteY5" fmla="*/ 166796 h 2355995"/>
              <a:gd name="connsiteX6" fmla="*/ 652292 w 1801993"/>
              <a:gd name="connsiteY6" fmla="*/ 122118 h 2355995"/>
              <a:gd name="connsiteX7" fmla="*/ 991841 w 1801993"/>
              <a:gd name="connsiteY7" fmla="*/ 86376 h 2355995"/>
              <a:gd name="connsiteX8" fmla="*/ 1283734 w 1801993"/>
              <a:gd name="connsiteY8" fmla="*/ 65527 h 2355995"/>
              <a:gd name="connsiteX9" fmla="*/ 1325433 w 1801993"/>
              <a:gd name="connsiteY9" fmla="*/ 62548 h 2355995"/>
              <a:gd name="connsiteX10" fmla="*/ 1385003 w 1801993"/>
              <a:gd name="connsiteY10" fmla="*/ 29785 h 2355995"/>
              <a:gd name="connsiteX11" fmla="*/ 1468401 w 1801993"/>
              <a:gd name="connsiteY11" fmla="*/ 0 h 2355995"/>
              <a:gd name="connsiteX12" fmla="*/ 1501165 w 1801993"/>
              <a:gd name="connsiteY12" fmla="*/ 2978 h 2355995"/>
              <a:gd name="connsiteX13" fmla="*/ 1560735 w 1801993"/>
              <a:gd name="connsiteY13" fmla="*/ 14892 h 2355995"/>
              <a:gd name="connsiteX14" fmla="*/ 1620305 w 1801993"/>
              <a:gd name="connsiteY14" fmla="*/ 38720 h 2355995"/>
              <a:gd name="connsiteX15" fmla="*/ 1670939 w 1801993"/>
              <a:gd name="connsiteY15" fmla="*/ 74462 h 2355995"/>
              <a:gd name="connsiteX16" fmla="*/ 1739445 w 1801993"/>
              <a:gd name="connsiteY16" fmla="*/ 128075 h 2355995"/>
              <a:gd name="connsiteX17" fmla="*/ 1775187 w 1801993"/>
              <a:gd name="connsiteY17" fmla="*/ 163817 h 2355995"/>
              <a:gd name="connsiteX18" fmla="*/ 1793058 w 1801993"/>
              <a:gd name="connsiteY18" fmla="*/ 184667 h 2355995"/>
              <a:gd name="connsiteX19" fmla="*/ 1801993 w 1801993"/>
              <a:gd name="connsiteY19" fmla="*/ 208495 h 2355995"/>
              <a:gd name="connsiteX20" fmla="*/ 1801993 w 1801993"/>
              <a:gd name="connsiteY20" fmla="*/ 241258 h 2355995"/>
              <a:gd name="connsiteX21" fmla="*/ 1787101 w 1801993"/>
              <a:gd name="connsiteY21" fmla="*/ 265086 h 2355995"/>
              <a:gd name="connsiteX22" fmla="*/ 1751359 w 1801993"/>
              <a:gd name="connsiteY22" fmla="*/ 318700 h 2355995"/>
              <a:gd name="connsiteX23" fmla="*/ 1730509 w 1801993"/>
              <a:gd name="connsiteY23" fmla="*/ 375291 h 2355995"/>
              <a:gd name="connsiteX24" fmla="*/ 1718595 w 1801993"/>
              <a:gd name="connsiteY24" fmla="*/ 440818 h 2355995"/>
              <a:gd name="connsiteX25" fmla="*/ 1715617 w 1801993"/>
              <a:gd name="connsiteY25" fmla="*/ 580808 h 2355995"/>
              <a:gd name="connsiteX26" fmla="*/ 1715617 w 1801993"/>
              <a:gd name="connsiteY26" fmla="*/ 842916 h 2355995"/>
              <a:gd name="connsiteX27" fmla="*/ 1718595 w 1801993"/>
              <a:gd name="connsiteY27" fmla="*/ 1524993 h 2355995"/>
              <a:gd name="connsiteX28" fmla="*/ 1721574 w 1801993"/>
              <a:gd name="connsiteY28" fmla="*/ 2147500 h 2355995"/>
              <a:gd name="connsiteX29" fmla="*/ 1715617 w 1801993"/>
              <a:gd name="connsiteY29" fmla="*/ 2192177 h 2355995"/>
              <a:gd name="connsiteX30" fmla="*/ 1703703 w 1801993"/>
              <a:gd name="connsiteY30" fmla="*/ 2239833 h 2355995"/>
              <a:gd name="connsiteX31" fmla="*/ 1685832 w 1801993"/>
              <a:gd name="connsiteY31" fmla="*/ 2284511 h 2355995"/>
              <a:gd name="connsiteX32" fmla="*/ 1662004 w 1801993"/>
              <a:gd name="connsiteY32" fmla="*/ 2323231 h 2355995"/>
              <a:gd name="connsiteX33" fmla="*/ 1635197 w 1801993"/>
              <a:gd name="connsiteY33" fmla="*/ 2341102 h 2355995"/>
              <a:gd name="connsiteX34" fmla="*/ 1590520 w 1801993"/>
              <a:gd name="connsiteY34" fmla="*/ 2355995 h 2355995"/>
              <a:gd name="connsiteX35" fmla="*/ 1554778 w 1801993"/>
              <a:gd name="connsiteY35" fmla="*/ 2355995 h 2355995"/>
              <a:gd name="connsiteX36" fmla="*/ 1504143 w 1801993"/>
              <a:gd name="connsiteY36" fmla="*/ 2338124 h 2355995"/>
              <a:gd name="connsiteX37" fmla="*/ 1468401 w 1801993"/>
              <a:gd name="connsiteY37" fmla="*/ 2314296 h 2355995"/>
              <a:gd name="connsiteX38" fmla="*/ 1456487 w 1801993"/>
              <a:gd name="connsiteY38" fmla="*/ 2293446 h 2355995"/>
              <a:gd name="connsiteX39" fmla="*/ 1453509 w 1801993"/>
              <a:gd name="connsiteY39" fmla="*/ 2233876 h 2355995"/>
              <a:gd name="connsiteX40" fmla="*/ 1450530 w 1801993"/>
              <a:gd name="connsiteY40" fmla="*/ 1700724 h 2355995"/>
              <a:gd name="connsiteX41" fmla="*/ 1453509 w 1801993"/>
              <a:gd name="connsiteY41" fmla="*/ 1063325 h 2355995"/>
              <a:gd name="connsiteX42" fmla="*/ 1450530 w 1801993"/>
              <a:gd name="connsiteY42" fmla="*/ 440818 h 2355995"/>
              <a:gd name="connsiteX43" fmla="*/ 1453509 w 1801993"/>
              <a:gd name="connsiteY43" fmla="*/ 321678 h 2355995"/>
              <a:gd name="connsiteX44" fmla="*/ 1450530 w 1801993"/>
              <a:gd name="connsiteY44" fmla="*/ 274022 h 2355995"/>
              <a:gd name="connsiteX45" fmla="*/ 1438616 w 1801993"/>
              <a:gd name="connsiteY45" fmla="*/ 232323 h 2355995"/>
              <a:gd name="connsiteX46" fmla="*/ 1417767 w 1801993"/>
              <a:gd name="connsiteY46" fmla="*/ 211473 h 2355995"/>
              <a:gd name="connsiteX47" fmla="*/ 1387982 w 1801993"/>
              <a:gd name="connsiteY47" fmla="*/ 199559 h 2355995"/>
              <a:gd name="connsiteX48" fmla="*/ 1355218 w 1801993"/>
              <a:gd name="connsiteY48" fmla="*/ 199559 h 2355995"/>
              <a:gd name="connsiteX49" fmla="*/ 1164594 w 1801993"/>
              <a:gd name="connsiteY49" fmla="*/ 223387 h 2355995"/>
              <a:gd name="connsiteX50" fmla="*/ 747604 w 1801993"/>
              <a:gd name="connsiteY50" fmla="*/ 268065 h 2355995"/>
              <a:gd name="connsiteX51" fmla="*/ 696969 w 1801993"/>
              <a:gd name="connsiteY51" fmla="*/ 274022 h 235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01993" h="2355995">
                <a:moveTo>
                  <a:pt x="696969" y="274022"/>
                </a:moveTo>
                <a:lnTo>
                  <a:pt x="411033" y="306786"/>
                </a:lnTo>
                <a:lnTo>
                  <a:pt x="184667" y="333592"/>
                </a:lnTo>
                <a:lnTo>
                  <a:pt x="0" y="214452"/>
                </a:lnTo>
                <a:lnTo>
                  <a:pt x="139989" y="178710"/>
                </a:lnTo>
                <a:lnTo>
                  <a:pt x="300829" y="166796"/>
                </a:lnTo>
                <a:lnTo>
                  <a:pt x="652292" y="122118"/>
                </a:lnTo>
                <a:lnTo>
                  <a:pt x="991841" y="86376"/>
                </a:lnTo>
                <a:lnTo>
                  <a:pt x="1283734" y="65527"/>
                </a:lnTo>
                <a:lnTo>
                  <a:pt x="1325433" y="62548"/>
                </a:lnTo>
                <a:lnTo>
                  <a:pt x="1385003" y="29785"/>
                </a:lnTo>
                <a:lnTo>
                  <a:pt x="1468401" y="0"/>
                </a:lnTo>
                <a:lnTo>
                  <a:pt x="1501165" y="2978"/>
                </a:lnTo>
                <a:lnTo>
                  <a:pt x="1560735" y="14892"/>
                </a:lnTo>
                <a:lnTo>
                  <a:pt x="1620305" y="38720"/>
                </a:lnTo>
                <a:lnTo>
                  <a:pt x="1670939" y="74462"/>
                </a:lnTo>
                <a:lnTo>
                  <a:pt x="1739445" y="128075"/>
                </a:lnTo>
                <a:lnTo>
                  <a:pt x="1775187" y="163817"/>
                </a:lnTo>
                <a:lnTo>
                  <a:pt x="1793058" y="184667"/>
                </a:lnTo>
                <a:lnTo>
                  <a:pt x="1801993" y="208495"/>
                </a:lnTo>
                <a:lnTo>
                  <a:pt x="1801993" y="241258"/>
                </a:lnTo>
                <a:lnTo>
                  <a:pt x="1787101" y="265086"/>
                </a:lnTo>
                <a:lnTo>
                  <a:pt x="1751359" y="318700"/>
                </a:lnTo>
                <a:lnTo>
                  <a:pt x="1730509" y="375291"/>
                </a:lnTo>
                <a:lnTo>
                  <a:pt x="1718595" y="440818"/>
                </a:lnTo>
                <a:cubicBezTo>
                  <a:pt x="1717602" y="487481"/>
                  <a:pt x="1716610" y="534145"/>
                  <a:pt x="1715617" y="580808"/>
                </a:cubicBezTo>
                <a:lnTo>
                  <a:pt x="1715617" y="842916"/>
                </a:lnTo>
                <a:cubicBezTo>
                  <a:pt x="1716610" y="1070275"/>
                  <a:pt x="1717602" y="1297634"/>
                  <a:pt x="1718595" y="1524993"/>
                </a:cubicBezTo>
                <a:lnTo>
                  <a:pt x="1721574" y="2147500"/>
                </a:lnTo>
                <a:lnTo>
                  <a:pt x="1715617" y="2192177"/>
                </a:lnTo>
                <a:lnTo>
                  <a:pt x="1703703" y="2239833"/>
                </a:lnTo>
                <a:lnTo>
                  <a:pt x="1685832" y="2284511"/>
                </a:lnTo>
                <a:lnTo>
                  <a:pt x="1662004" y="2323231"/>
                </a:lnTo>
                <a:lnTo>
                  <a:pt x="1635197" y="2341102"/>
                </a:lnTo>
                <a:lnTo>
                  <a:pt x="1590520" y="2355995"/>
                </a:lnTo>
                <a:lnTo>
                  <a:pt x="1554778" y="2355995"/>
                </a:lnTo>
                <a:lnTo>
                  <a:pt x="1504143" y="2338124"/>
                </a:lnTo>
                <a:lnTo>
                  <a:pt x="1468401" y="2314296"/>
                </a:lnTo>
                <a:lnTo>
                  <a:pt x="1456487" y="2293446"/>
                </a:lnTo>
                <a:lnTo>
                  <a:pt x="1453509" y="2233876"/>
                </a:lnTo>
                <a:lnTo>
                  <a:pt x="1450530" y="1700724"/>
                </a:lnTo>
                <a:lnTo>
                  <a:pt x="1453509" y="1063325"/>
                </a:lnTo>
                <a:lnTo>
                  <a:pt x="1450530" y="440818"/>
                </a:lnTo>
                <a:lnTo>
                  <a:pt x="1453509" y="321678"/>
                </a:lnTo>
                <a:lnTo>
                  <a:pt x="1450530" y="274022"/>
                </a:lnTo>
                <a:lnTo>
                  <a:pt x="1438616" y="232323"/>
                </a:lnTo>
                <a:lnTo>
                  <a:pt x="1417767" y="211473"/>
                </a:lnTo>
                <a:lnTo>
                  <a:pt x="1387982" y="199559"/>
                </a:lnTo>
                <a:lnTo>
                  <a:pt x="1355218" y="199559"/>
                </a:lnTo>
                <a:lnTo>
                  <a:pt x="1164594" y="223387"/>
                </a:lnTo>
                <a:lnTo>
                  <a:pt x="747604" y="268065"/>
                </a:lnTo>
                <a:lnTo>
                  <a:pt x="696969" y="27402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E8277AB-C754-4912-B80E-67064C888BE1}"/>
              </a:ext>
            </a:extLst>
          </p:cNvPr>
          <p:cNvSpPr/>
          <p:nvPr/>
        </p:nvSpPr>
        <p:spPr>
          <a:xfrm>
            <a:off x="6421438" y="3071813"/>
            <a:ext cx="1587500" cy="317500"/>
          </a:xfrm>
          <a:custGeom>
            <a:avLst/>
            <a:gdLst>
              <a:gd name="connsiteX0" fmla="*/ 640557 w 1585913"/>
              <a:gd name="connsiteY0" fmla="*/ 95250 h 316706"/>
              <a:gd name="connsiteX1" fmla="*/ 145257 w 1585913"/>
              <a:gd name="connsiteY1" fmla="*/ 159543 h 316706"/>
              <a:gd name="connsiteX2" fmla="*/ 0 w 1585913"/>
              <a:gd name="connsiteY2" fmla="*/ 195262 h 316706"/>
              <a:gd name="connsiteX3" fmla="*/ 154782 w 1585913"/>
              <a:gd name="connsiteY3" fmla="*/ 316706 h 316706"/>
              <a:gd name="connsiteX4" fmla="*/ 259557 w 1585913"/>
              <a:gd name="connsiteY4" fmla="*/ 292893 h 316706"/>
              <a:gd name="connsiteX5" fmla="*/ 416719 w 1585913"/>
              <a:gd name="connsiteY5" fmla="*/ 266700 h 316706"/>
              <a:gd name="connsiteX6" fmla="*/ 600075 w 1585913"/>
              <a:gd name="connsiteY6" fmla="*/ 240506 h 316706"/>
              <a:gd name="connsiteX7" fmla="*/ 842963 w 1585913"/>
              <a:gd name="connsiteY7" fmla="*/ 221456 h 316706"/>
              <a:gd name="connsiteX8" fmla="*/ 1071563 w 1585913"/>
              <a:gd name="connsiteY8" fmla="*/ 209550 h 316706"/>
              <a:gd name="connsiteX9" fmla="*/ 1307307 w 1585913"/>
              <a:gd name="connsiteY9" fmla="*/ 202406 h 316706"/>
              <a:gd name="connsiteX10" fmla="*/ 1445419 w 1585913"/>
              <a:gd name="connsiteY10" fmla="*/ 204787 h 316706"/>
              <a:gd name="connsiteX11" fmla="*/ 1585913 w 1585913"/>
              <a:gd name="connsiteY11" fmla="*/ 107156 h 316706"/>
              <a:gd name="connsiteX12" fmla="*/ 1407319 w 1585913"/>
              <a:gd name="connsiteY12" fmla="*/ 0 h 316706"/>
              <a:gd name="connsiteX13" fmla="*/ 835819 w 1585913"/>
              <a:gd name="connsiteY13" fmla="*/ 73818 h 316706"/>
              <a:gd name="connsiteX14" fmla="*/ 640557 w 1585913"/>
              <a:gd name="connsiteY14" fmla="*/ 95250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913" h="316706">
                <a:moveTo>
                  <a:pt x="640557" y="95250"/>
                </a:moveTo>
                <a:lnTo>
                  <a:pt x="145257" y="159543"/>
                </a:lnTo>
                <a:lnTo>
                  <a:pt x="0" y="195262"/>
                </a:lnTo>
                <a:lnTo>
                  <a:pt x="154782" y="316706"/>
                </a:lnTo>
                <a:lnTo>
                  <a:pt x="259557" y="292893"/>
                </a:lnTo>
                <a:lnTo>
                  <a:pt x="416719" y="266700"/>
                </a:lnTo>
                <a:lnTo>
                  <a:pt x="600075" y="240506"/>
                </a:lnTo>
                <a:lnTo>
                  <a:pt x="842963" y="221456"/>
                </a:lnTo>
                <a:lnTo>
                  <a:pt x="1071563" y="209550"/>
                </a:lnTo>
                <a:lnTo>
                  <a:pt x="1307307" y="202406"/>
                </a:lnTo>
                <a:lnTo>
                  <a:pt x="1445419" y="204787"/>
                </a:lnTo>
                <a:lnTo>
                  <a:pt x="1585913" y="107156"/>
                </a:lnTo>
                <a:lnTo>
                  <a:pt x="1407319" y="0"/>
                </a:lnTo>
                <a:lnTo>
                  <a:pt x="835819" y="73818"/>
                </a:lnTo>
                <a:lnTo>
                  <a:pt x="640557" y="952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9A239FD-165F-4F7B-8B73-B2B44E124CB1}"/>
              </a:ext>
            </a:extLst>
          </p:cNvPr>
          <p:cNvSpPr/>
          <p:nvPr/>
        </p:nvSpPr>
        <p:spPr>
          <a:xfrm>
            <a:off x="6424613" y="3719514"/>
            <a:ext cx="1530350" cy="357187"/>
          </a:xfrm>
          <a:custGeom>
            <a:avLst/>
            <a:gdLst>
              <a:gd name="connsiteX0" fmla="*/ 609600 w 1531143"/>
              <a:gd name="connsiteY0" fmla="*/ 126206 h 357187"/>
              <a:gd name="connsiteX1" fmla="*/ 326231 w 1531143"/>
              <a:gd name="connsiteY1" fmla="*/ 159543 h 357187"/>
              <a:gd name="connsiteX2" fmla="*/ 133350 w 1531143"/>
              <a:gd name="connsiteY2" fmla="*/ 178593 h 357187"/>
              <a:gd name="connsiteX3" fmla="*/ 0 w 1531143"/>
              <a:gd name="connsiteY3" fmla="*/ 211931 h 357187"/>
              <a:gd name="connsiteX4" fmla="*/ 152400 w 1531143"/>
              <a:gd name="connsiteY4" fmla="*/ 357187 h 357187"/>
              <a:gd name="connsiteX5" fmla="*/ 254793 w 1531143"/>
              <a:gd name="connsiteY5" fmla="*/ 345281 h 357187"/>
              <a:gd name="connsiteX6" fmla="*/ 523875 w 1531143"/>
              <a:gd name="connsiteY6" fmla="*/ 311943 h 357187"/>
              <a:gd name="connsiteX7" fmla="*/ 795337 w 1531143"/>
              <a:gd name="connsiteY7" fmla="*/ 278606 h 357187"/>
              <a:gd name="connsiteX8" fmla="*/ 1026318 w 1531143"/>
              <a:gd name="connsiteY8" fmla="*/ 252412 h 357187"/>
              <a:gd name="connsiteX9" fmla="*/ 1121568 w 1531143"/>
              <a:gd name="connsiteY9" fmla="*/ 242887 h 357187"/>
              <a:gd name="connsiteX10" fmla="*/ 1319212 w 1531143"/>
              <a:gd name="connsiteY10" fmla="*/ 230981 h 357187"/>
              <a:gd name="connsiteX11" fmla="*/ 1426368 w 1531143"/>
              <a:gd name="connsiteY11" fmla="*/ 223837 h 357187"/>
              <a:gd name="connsiteX12" fmla="*/ 1531143 w 1531143"/>
              <a:gd name="connsiteY12" fmla="*/ 150018 h 357187"/>
              <a:gd name="connsiteX13" fmla="*/ 1409700 w 1531143"/>
              <a:gd name="connsiteY13" fmla="*/ 19050 h 357187"/>
              <a:gd name="connsiteX14" fmla="*/ 1350168 w 1531143"/>
              <a:gd name="connsiteY14" fmla="*/ 7143 h 357187"/>
              <a:gd name="connsiteX15" fmla="*/ 1283493 w 1531143"/>
              <a:gd name="connsiteY15" fmla="*/ 0 h 357187"/>
              <a:gd name="connsiteX16" fmla="*/ 1223962 w 1531143"/>
              <a:gd name="connsiteY16" fmla="*/ 9525 h 357187"/>
              <a:gd name="connsiteX17" fmla="*/ 1128712 w 1531143"/>
              <a:gd name="connsiteY17" fmla="*/ 42862 h 357187"/>
              <a:gd name="connsiteX18" fmla="*/ 1033462 w 1531143"/>
              <a:gd name="connsiteY18" fmla="*/ 61912 h 357187"/>
              <a:gd name="connsiteX19" fmla="*/ 609600 w 1531143"/>
              <a:gd name="connsiteY19" fmla="*/ 126206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1143" h="357187">
                <a:moveTo>
                  <a:pt x="609600" y="126206"/>
                </a:moveTo>
                <a:lnTo>
                  <a:pt x="326231" y="159543"/>
                </a:lnTo>
                <a:lnTo>
                  <a:pt x="133350" y="178593"/>
                </a:lnTo>
                <a:lnTo>
                  <a:pt x="0" y="211931"/>
                </a:lnTo>
                <a:lnTo>
                  <a:pt x="152400" y="357187"/>
                </a:lnTo>
                <a:lnTo>
                  <a:pt x="254793" y="345281"/>
                </a:lnTo>
                <a:lnTo>
                  <a:pt x="523875" y="311943"/>
                </a:lnTo>
                <a:lnTo>
                  <a:pt x="795337" y="278606"/>
                </a:lnTo>
                <a:lnTo>
                  <a:pt x="1026318" y="252412"/>
                </a:lnTo>
                <a:lnTo>
                  <a:pt x="1121568" y="242887"/>
                </a:lnTo>
                <a:lnTo>
                  <a:pt x="1319212" y="230981"/>
                </a:lnTo>
                <a:lnTo>
                  <a:pt x="1426368" y="223837"/>
                </a:lnTo>
                <a:lnTo>
                  <a:pt x="1531143" y="150018"/>
                </a:lnTo>
                <a:lnTo>
                  <a:pt x="1409700" y="19050"/>
                </a:lnTo>
                <a:lnTo>
                  <a:pt x="1350168" y="7143"/>
                </a:lnTo>
                <a:lnTo>
                  <a:pt x="1283493" y="0"/>
                </a:lnTo>
                <a:lnTo>
                  <a:pt x="1223962" y="9525"/>
                </a:lnTo>
                <a:lnTo>
                  <a:pt x="1128712" y="42862"/>
                </a:lnTo>
                <a:lnTo>
                  <a:pt x="1033462" y="61912"/>
                </a:lnTo>
                <a:lnTo>
                  <a:pt x="609600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B72F685-A6B4-46FA-AAA9-2A229B4176A0}"/>
              </a:ext>
            </a:extLst>
          </p:cNvPr>
          <p:cNvSpPr/>
          <p:nvPr/>
        </p:nvSpPr>
        <p:spPr>
          <a:xfrm>
            <a:off x="6437314" y="4438651"/>
            <a:ext cx="1563687" cy="290513"/>
          </a:xfrm>
          <a:custGeom>
            <a:avLst/>
            <a:gdLst>
              <a:gd name="connsiteX0" fmla="*/ 812006 w 1564481"/>
              <a:gd name="connsiteY0" fmla="*/ 26194 h 290513"/>
              <a:gd name="connsiteX1" fmla="*/ 583406 w 1564481"/>
              <a:gd name="connsiteY1" fmla="*/ 47625 h 290513"/>
              <a:gd name="connsiteX2" fmla="*/ 397669 w 1564481"/>
              <a:gd name="connsiteY2" fmla="*/ 71438 h 290513"/>
              <a:gd name="connsiteX3" fmla="*/ 128587 w 1564481"/>
              <a:gd name="connsiteY3" fmla="*/ 107156 h 290513"/>
              <a:gd name="connsiteX4" fmla="*/ 0 w 1564481"/>
              <a:gd name="connsiteY4" fmla="*/ 142875 h 290513"/>
              <a:gd name="connsiteX5" fmla="*/ 154781 w 1564481"/>
              <a:gd name="connsiteY5" fmla="*/ 290513 h 290513"/>
              <a:gd name="connsiteX6" fmla="*/ 228600 w 1564481"/>
              <a:gd name="connsiteY6" fmla="*/ 273844 h 290513"/>
              <a:gd name="connsiteX7" fmla="*/ 335756 w 1564481"/>
              <a:gd name="connsiteY7" fmla="*/ 252413 h 290513"/>
              <a:gd name="connsiteX8" fmla="*/ 497681 w 1564481"/>
              <a:gd name="connsiteY8" fmla="*/ 226219 h 290513"/>
              <a:gd name="connsiteX9" fmla="*/ 654844 w 1564481"/>
              <a:gd name="connsiteY9" fmla="*/ 209550 h 290513"/>
              <a:gd name="connsiteX10" fmla="*/ 823912 w 1564481"/>
              <a:gd name="connsiteY10" fmla="*/ 195263 h 290513"/>
              <a:gd name="connsiteX11" fmla="*/ 1007269 w 1564481"/>
              <a:gd name="connsiteY11" fmla="*/ 197644 h 290513"/>
              <a:gd name="connsiteX12" fmla="*/ 1262062 w 1564481"/>
              <a:gd name="connsiteY12" fmla="*/ 197644 h 290513"/>
              <a:gd name="connsiteX13" fmla="*/ 1400175 w 1564481"/>
              <a:gd name="connsiteY13" fmla="*/ 202406 h 290513"/>
              <a:gd name="connsiteX14" fmla="*/ 1564481 w 1564481"/>
              <a:gd name="connsiteY14" fmla="*/ 109538 h 290513"/>
              <a:gd name="connsiteX15" fmla="*/ 1397794 w 1564481"/>
              <a:gd name="connsiteY15" fmla="*/ 0 h 290513"/>
              <a:gd name="connsiteX16" fmla="*/ 1243012 w 1564481"/>
              <a:gd name="connsiteY16" fmla="*/ 0 h 290513"/>
              <a:gd name="connsiteX17" fmla="*/ 1069181 w 1564481"/>
              <a:gd name="connsiteY17" fmla="*/ 7144 h 290513"/>
              <a:gd name="connsiteX18" fmla="*/ 812006 w 1564481"/>
              <a:gd name="connsiteY18" fmla="*/ 26194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4481" h="290513">
                <a:moveTo>
                  <a:pt x="812006" y="26194"/>
                </a:moveTo>
                <a:lnTo>
                  <a:pt x="583406" y="47625"/>
                </a:lnTo>
                <a:lnTo>
                  <a:pt x="397669" y="71438"/>
                </a:lnTo>
                <a:lnTo>
                  <a:pt x="128587" y="107156"/>
                </a:lnTo>
                <a:lnTo>
                  <a:pt x="0" y="142875"/>
                </a:lnTo>
                <a:lnTo>
                  <a:pt x="154781" y="290513"/>
                </a:lnTo>
                <a:lnTo>
                  <a:pt x="228600" y="273844"/>
                </a:lnTo>
                <a:lnTo>
                  <a:pt x="335756" y="252413"/>
                </a:lnTo>
                <a:lnTo>
                  <a:pt x="497681" y="226219"/>
                </a:lnTo>
                <a:lnTo>
                  <a:pt x="654844" y="209550"/>
                </a:lnTo>
                <a:lnTo>
                  <a:pt x="823912" y="195263"/>
                </a:lnTo>
                <a:lnTo>
                  <a:pt x="1007269" y="197644"/>
                </a:lnTo>
                <a:lnTo>
                  <a:pt x="1262062" y="197644"/>
                </a:lnTo>
                <a:lnTo>
                  <a:pt x="1400175" y="202406"/>
                </a:lnTo>
                <a:lnTo>
                  <a:pt x="1564481" y="109538"/>
                </a:lnTo>
                <a:lnTo>
                  <a:pt x="1397794" y="0"/>
                </a:lnTo>
                <a:lnTo>
                  <a:pt x="1243012" y="0"/>
                </a:lnTo>
                <a:lnTo>
                  <a:pt x="1069181" y="7144"/>
                </a:lnTo>
                <a:lnTo>
                  <a:pt x="812006" y="261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997C22-D2C9-4535-B00B-26CA3BAF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1501030"/>
            <a:ext cx="4749196" cy="44382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41F6DED-86A2-4061-A41C-4AA1DED84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54" y="1462720"/>
            <a:ext cx="4755292" cy="44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40" grpId="0" animBg="1"/>
      <p:bldP spid="43" grpId="0" animBg="1"/>
      <p:bldP spid="45" grpId="0" animBg="1"/>
      <p:bldP spid="50" grpId="0" animBg="1"/>
      <p:bldP spid="5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4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0BC276-D83D-4255-BB50-902BE4DE6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2" y="1209863"/>
            <a:ext cx="474919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441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C3594CE-4000-4331-9E8F-B6302549EC60}"/>
              </a:ext>
            </a:extLst>
          </p:cNvPr>
          <p:cNvSpPr/>
          <p:nvPr/>
        </p:nvSpPr>
        <p:spPr>
          <a:xfrm>
            <a:off x="3778250" y="1343025"/>
            <a:ext cx="2305050" cy="2209800"/>
          </a:xfrm>
          <a:custGeom>
            <a:avLst/>
            <a:gdLst>
              <a:gd name="connsiteX0" fmla="*/ 1217755 w 2305501"/>
              <a:gd name="connsiteY0" fmla="*/ 1053077 h 2210161"/>
              <a:gd name="connsiteX1" fmla="*/ 1408436 w 2305501"/>
              <a:gd name="connsiteY1" fmla="*/ 845062 h 2210161"/>
              <a:gd name="connsiteX2" fmla="*/ 1690123 w 2305501"/>
              <a:gd name="connsiteY2" fmla="*/ 502704 h 2210161"/>
              <a:gd name="connsiteX3" fmla="*/ 1846134 w 2305501"/>
              <a:gd name="connsiteY3" fmla="*/ 299022 h 2210161"/>
              <a:gd name="connsiteX4" fmla="*/ 1863469 w 2305501"/>
              <a:gd name="connsiteY4" fmla="*/ 260019 h 2210161"/>
              <a:gd name="connsiteX5" fmla="*/ 1867803 w 2305501"/>
              <a:gd name="connsiteY5" fmla="*/ 216683 h 2210161"/>
              <a:gd name="connsiteX6" fmla="*/ 1850468 w 2305501"/>
              <a:gd name="connsiteY6" fmla="*/ 173346 h 2210161"/>
              <a:gd name="connsiteX7" fmla="*/ 1815799 w 2305501"/>
              <a:gd name="connsiteY7" fmla="*/ 138677 h 2210161"/>
              <a:gd name="connsiteX8" fmla="*/ 1707458 w 2305501"/>
              <a:gd name="connsiteY8" fmla="*/ 69339 h 2210161"/>
              <a:gd name="connsiteX9" fmla="*/ 1685789 w 2305501"/>
              <a:gd name="connsiteY9" fmla="*/ 47670 h 2210161"/>
              <a:gd name="connsiteX10" fmla="*/ 1672788 w 2305501"/>
              <a:gd name="connsiteY10" fmla="*/ 26002 h 2210161"/>
              <a:gd name="connsiteX11" fmla="*/ 1677122 w 2305501"/>
              <a:gd name="connsiteY11" fmla="*/ 8668 h 2210161"/>
              <a:gd name="connsiteX12" fmla="*/ 1690123 w 2305501"/>
              <a:gd name="connsiteY12" fmla="*/ 0 h 2210161"/>
              <a:gd name="connsiteX13" fmla="*/ 1742127 w 2305501"/>
              <a:gd name="connsiteY13" fmla="*/ 8668 h 2210161"/>
              <a:gd name="connsiteX14" fmla="*/ 1872136 w 2305501"/>
              <a:gd name="connsiteY14" fmla="*/ 47670 h 2210161"/>
              <a:gd name="connsiteX15" fmla="*/ 2002146 w 2305501"/>
              <a:gd name="connsiteY15" fmla="*/ 99674 h 2210161"/>
              <a:gd name="connsiteX16" fmla="*/ 2106153 w 2305501"/>
              <a:gd name="connsiteY16" fmla="*/ 147344 h 2210161"/>
              <a:gd name="connsiteX17" fmla="*/ 2166824 w 2305501"/>
              <a:gd name="connsiteY17" fmla="*/ 182014 h 2210161"/>
              <a:gd name="connsiteX18" fmla="*/ 2283833 w 2305501"/>
              <a:gd name="connsiteY18" fmla="*/ 264353 h 2210161"/>
              <a:gd name="connsiteX19" fmla="*/ 2301168 w 2305501"/>
              <a:gd name="connsiteY19" fmla="*/ 286021 h 2210161"/>
              <a:gd name="connsiteX20" fmla="*/ 2305501 w 2305501"/>
              <a:gd name="connsiteY20" fmla="*/ 307689 h 2210161"/>
              <a:gd name="connsiteX21" fmla="*/ 2292500 w 2305501"/>
              <a:gd name="connsiteY21" fmla="*/ 342359 h 2210161"/>
              <a:gd name="connsiteX22" fmla="*/ 2249164 w 2305501"/>
              <a:gd name="connsiteY22" fmla="*/ 377028 h 2210161"/>
              <a:gd name="connsiteX23" fmla="*/ 2145156 w 2305501"/>
              <a:gd name="connsiteY23" fmla="*/ 446366 h 2210161"/>
              <a:gd name="connsiteX24" fmla="*/ 1928474 w 2305501"/>
              <a:gd name="connsiteY24" fmla="*/ 654381 h 2210161"/>
              <a:gd name="connsiteX25" fmla="*/ 1629452 w 2305501"/>
              <a:gd name="connsiteY25" fmla="*/ 949069 h 2210161"/>
              <a:gd name="connsiteX26" fmla="*/ 1347765 w 2305501"/>
              <a:gd name="connsiteY26" fmla="*/ 1209088 h 2210161"/>
              <a:gd name="connsiteX27" fmla="*/ 1048743 w 2305501"/>
              <a:gd name="connsiteY27" fmla="*/ 1473441 h 2210161"/>
              <a:gd name="connsiteX28" fmla="*/ 788724 w 2305501"/>
              <a:gd name="connsiteY28" fmla="*/ 1672789 h 2210161"/>
              <a:gd name="connsiteX29" fmla="*/ 489702 w 2305501"/>
              <a:gd name="connsiteY29" fmla="*/ 1898139 h 2210161"/>
              <a:gd name="connsiteX30" fmla="*/ 156011 w 2305501"/>
              <a:gd name="connsiteY30" fmla="*/ 2132156 h 2210161"/>
              <a:gd name="connsiteX31" fmla="*/ 60671 w 2305501"/>
              <a:gd name="connsiteY31" fmla="*/ 2192827 h 2210161"/>
              <a:gd name="connsiteX32" fmla="*/ 30335 w 2305501"/>
              <a:gd name="connsiteY32" fmla="*/ 2210161 h 2210161"/>
              <a:gd name="connsiteX33" fmla="*/ 4333 w 2305501"/>
              <a:gd name="connsiteY33" fmla="*/ 2201494 h 2210161"/>
              <a:gd name="connsiteX34" fmla="*/ 0 w 2305501"/>
              <a:gd name="connsiteY34" fmla="*/ 2188493 h 2210161"/>
              <a:gd name="connsiteX35" fmla="*/ 8667 w 2305501"/>
              <a:gd name="connsiteY35" fmla="*/ 2158158 h 2210161"/>
              <a:gd name="connsiteX36" fmla="*/ 65005 w 2305501"/>
              <a:gd name="connsiteY36" fmla="*/ 2110487 h 2210161"/>
              <a:gd name="connsiteX37" fmla="*/ 281687 w 2305501"/>
              <a:gd name="connsiteY37" fmla="*/ 1932808 h 2210161"/>
              <a:gd name="connsiteX38" fmla="*/ 550373 w 2305501"/>
              <a:gd name="connsiteY38" fmla="*/ 1703124 h 2210161"/>
              <a:gd name="connsiteX39" fmla="*/ 897065 w 2305501"/>
              <a:gd name="connsiteY39" fmla="*/ 1378101 h 2210161"/>
              <a:gd name="connsiteX40" fmla="*/ 1217755 w 2305501"/>
              <a:gd name="connsiteY40" fmla="*/ 1053077 h 22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05501" h="2210161">
                <a:moveTo>
                  <a:pt x="1217755" y="1053077"/>
                </a:moveTo>
                <a:lnTo>
                  <a:pt x="1408436" y="845062"/>
                </a:lnTo>
                <a:lnTo>
                  <a:pt x="1690123" y="502704"/>
                </a:lnTo>
                <a:lnTo>
                  <a:pt x="1846134" y="299022"/>
                </a:lnTo>
                <a:lnTo>
                  <a:pt x="1863469" y="260019"/>
                </a:lnTo>
                <a:lnTo>
                  <a:pt x="1867803" y="216683"/>
                </a:lnTo>
                <a:lnTo>
                  <a:pt x="1850468" y="173346"/>
                </a:lnTo>
                <a:lnTo>
                  <a:pt x="1815799" y="138677"/>
                </a:lnTo>
                <a:lnTo>
                  <a:pt x="1707458" y="69339"/>
                </a:lnTo>
                <a:lnTo>
                  <a:pt x="1685789" y="47670"/>
                </a:lnTo>
                <a:lnTo>
                  <a:pt x="1672788" y="26002"/>
                </a:lnTo>
                <a:lnTo>
                  <a:pt x="1677122" y="8668"/>
                </a:lnTo>
                <a:lnTo>
                  <a:pt x="1690123" y="0"/>
                </a:lnTo>
                <a:lnTo>
                  <a:pt x="1742127" y="8668"/>
                </a:lnTo>
                <a:lnTo>
                  <a:pt x="1872136" y="47670"/>
                </a:lnTo>
                <a:lnTo>
                  <a:pt x="2002146" y="99674"/>
                </a:lnTo>
                <a:lnTo>
                  <a:pt x="2106153" y="147344"/>
                </a:lnTo>
                <a:lnTo>
                  <a:pt x="2166824" y="182014"/>
                </a:lnTo>
                <a:lnTo>
                  <a:pt x="2283833" y="264353"/>
                </a:lnTo>
                <a:lnTo>
                  <a:pt x="2301168" y="286021"/>
                </a:lnTo>
                <a:lnTo>
                  <a:pt x="2305501" y="307689"/>
                </a:lnTo>
                <a:lnTo>
                  <a:pt x="2292500" y="342359"/>
                </a:lnTo>
                <a:lnTo>
                  <a:pt x="2249164" y="377028"/>
                </a:lnTo>
                <a:lnTo>
                  <a:pt x="2145156" y="446366"/>
                </a:lnTo>
                <a:lnTo>
                  <a:pt x="1928474" y="654381"/>
                </a:lnTo>
                <a:lnTo>
                  <a:pt x="1629452" y="949069"/>
                </a:lnTo>
                <a:lnTo>
                  <a:pt x="1347765" y="1209088"/>
                </a:lnTo>
                <a:lnTo>
                  <a:pt x="1048743" y="1473441"/>
                </a:lnTo>
                <a:lnTo>
                  <a:pt x="788724" y="1672789"/>
                </a:lnTo>
                <a:lnTo>
                  <a:pt x="489702" y="1898139"/>
                </a:lnTo>
                <a:lnTo>
                  <a:pt x="156011" y="2132156"/>
                </a:lnTo>
                <a:lnTo>
                  <a:pt x="60671" y="2192827"/>
                </a:lnTo>
                <a:lnTo>
                  <a:pt x="30335" y="2210161"/>
                </a:lnTo>
                <a:lnTo>
                  <a:pt x="4333" y="2201494"/>
                </a:lnTo>
                <a:lnTo>
                  <a:pt x="0" y="2188493"/>
                </a:lnTo>
                <a:lnTo>
                  <a:pt x="8667" y="2158158"/>
                </a:lnTo>
                <a:lnTo>
                  <a:pt x="65005" y="2110487"/>
                </a:lnTo>
                <a:lnTo>
                  <a:pt x="281687" y="1932808"/>
                </a:lnTo>
                <a:lnTo>
                  <a:pt x="550373" y="1703124"/>
                </a:lnTo>
                <a:lnTo>
                  <a:pt x="897065" y="1378101"/>
                </a:lnTo>
                <a:lnTo>
                  <a:pt x="1217755" y="105307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B17F44B-EEDE-4711-8ECF-A59F8B794C67}"/>
              </a:ext>
            </a:extLst>
          </p:cNvPr>
          <p:cNvSpPr/>
          <p:nvPr/>
        </p:nvSpPr>
        <p:spPr>
          <a:xfrm>
            <a:off x="5589588" y="2309813"/>
            <a:ext cx="519112" cy="736600"/>
          </a:xfrm>
          <a:custGeom>
            <a:avLst/>
            <a:gdLst>
              <a:gd name="connsiteX0" fmla="*/ 209550 w 519112"/>
              <a:gd name="connsiteY0" fmla="*/ 419100 h 735806"/>
              <a:gd name="connsiteX1" fmla="*/ 207169 w 519112"/>
              <a:gd name="connsiteY1" fmla="*/ 266700 h 735806"/>
              <a:gd name="connsiteX2" fmla="*/ 202406 w 519112"/>
              <a:gd name="connsiteY2" fmla="*/ 219075 h 735806"/>
              <a:gd name="connsiteX3" fmla="*/ 180975 w 519112"/>
              <a:gd name="connsiteY3" fmla="*/ 166687 h 735806"/>
              <a:gd name="connsiteX4" fmla="*/ 154781 w 519112"/>
              <a:gd name="connsiteY4" fmla="*/ 138112 h 735806"/>
              <a:gd name="connsiteX5" fmla="*/ 107156 w 519112"/>
              <a:gd name="connsiteY5" fmla="*/ 107156 h 735806"/>
              <a:gd name="connsiteX6" fmla="*/ 21431 w 519112"/>
              <a:gd name="connsiteY6" fmla="*/ 57150 h 735806"/>
              <a:gd name="connsiteX7" fmla="*/ 7144 w 519112"/>
              <a:gd name="connsiteY7" fmla="*/ 45243 h 735806"/>
              <a:gd name="connsiteX8" fmla="*/ 0 w 519112"/>
              <a:gd name="connsiteY8" fmla="*/ 33337 h 735806"/>
              <a:gd name="connsiteX9" fmla="*/ 0 w 519112"/>
              <a:gd name="connsiteY9" fmla="*/ 21431 h 735806"/>
              <a:gd name="connsiteX10" fmla="*/ 9525 w 519112"/>
              <a:gd name="connsiteY10" fmla="*/ 11906 h 735806"/>
              <a:gd name="connsiteX11" fmla="*/ 19050 w 519112"/>
              <a:gd name="connsiteY11" fmla="*/ 7143 h 735806"/>
              <a:gd name="connsiteX12" fmla="*/ 50006 w 519112"/>
              <a:gd name="connsiteY12" fmla="*/ 0 h 735806"/>
              <a:gd name="connsiteX13" fmla="*/ 80962 w 519112"/>
              <a:gd name="connsiteY13" fmla="*/ 0 h 735806"/>
              <a:gd name="connsiteX14" fmla="*/ 154781 w 519112"/>
              <a:gd name="connsiteY14" fmla="*/ 2381 h 735806"/>
              <a:gd name="connsiteX15" fmla="*/ 207169 w 519112"/>
              <a:gd name="connsiteY15" fmla="*/ 9525 h 735806"/>
              <a:gd name="connsiteX16" fmla="*/ 257175 w 519112"/>
              <a:gd name="connsiteY16" fmla="*/ 19050 h 735806"/>
              <a:gd name="connsiteX17" fmla="*/ 290512 w 519112"/>
              <a:gd name="connsiteY17" fmla="*/ 28575 h 735806"/>
              <a:gd name="connsiteX18" fmla="*/ 338137 w 519112"/>
              <a:gd name="connsiteY18" fmla="*/ 54768 h 735806"/>
              <a:gd name="connsiteX19" fmla="*/ 385762 w 519112"/>
              <a:gd name="connsiteY19" fmla="*/ 85725 h 735806"/>
              <a:gd name="connsiteX20" fmla="*/ 442912 w 519112"/>
              <a:gd name="connsiteY20" fmla="*/ 140493 h 735806"/>
              <a:gd name="connsiteX21" fmla="*/ 473869 w 519112"/>
              <a:gd name="connsiteY21" fmla="*/ 169068 h 735806"/>
              <a:gd name="connsiteX22" fmla="*/ 504825 w 519112"/>
              <a:gd name="connsiteY22" fmla="*/ 202406 h 735806"/>
              <a:gd name="connsiteX23" fmla="*/ 519112 w 519112"/>
              <a:gd name="connsiteY23" fmla="*/ 235743 h 735806"/>
              <a:gd name="connsiteX24" fmla="*/ 519112 w 519112"/>
              <a:gd name="connsiteY24" fmla="*/ 264318 h 735806"/>
              <a:gd name="connsiteX25" fmla="*/ 511969 w 519112"/>
              <a:gd name="connsiteY25" fmla="*/ 290512 h 735806"/>
              <a:gd name="connsiteX26" fmla="*/ 500062 w 519112"/>
              <a:gd name="connsiteY26" fmla="*/ 307181 h 735806"/>
              <a:gd name="connsiteX27" fmla="*/ 483394 w 519112"/>
              <a:gd name="connsiteY27" fmla="*/ 316706 h 735806"/>
              <a:gd name="connsiteX28" fmla="*/ 454819 w 519112"/>
              <a:gd name="connsiteY28" fmla="*/ 330993 h 735806"/>
              <a:gd name="connsiteX29" fmla="*/ 442912 w 519112"/>
              <a:gd name="connsiteY29" fmla="*/ 350043 h 735806"/>
              <a:gd name="connsiteX30" fmla="*/ 435769 w 519112"/>
              <a:gd name="connsiteY30" fmla="*/ 395287 h 735806"/>
              <a:gd name="connsiteX31" fmla="*/ 414337 w 519112"/>
              <a:gd name="connsiteY31" fmla="*/ 645318 h 735806"/>
              <a:gd name="connsiteX32" fmla="*/ 409575 w 519112"/>
              <a:gd name="connsiteY32" fmla="*/ 714375 h 735806"/>
              <a:gd name="connsiteX33" fmla="*/ 207169 w 519112"/>
              <a:gd name="connsiteY33" fmla="*/ 735806 h 735806"/>
              <a:gd name="connsiteX34" fmla="*/ 209550 w 519112"/>
              <a:gd name="connsiteY34" fmla="*/ 671512 h 735806"/>
              <a:gd name="connsiteX35" fmla="*/ 209550 w 519112"/>
              <a:gd name="connsiteY35" fmla="*/ 41910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9112" h="735806">
                <a:moveTo>
                  <a:pt x="209550" y="419100"/>
                </a:moveTo>
                <a:cubicBezTo>
                  <a:pt x="208756" y="368300"/>
                  <a:pt x="207963" y="317500"/>
                  <a:pt x="207169" y="266700"/>
                </a:cubicBezTo>
                <a:lnTo>
                  <a:pt x="202406" y="219075"/>
                </a:lnTo>
                <a:lnTo>
                  <a:pt x="180975" y="166687"/>
                </a:lnTo>
                <a:lnTo>
                  <a:pt x="154781" y="138112"/>
                </a:lnTo>
                <a:lnTo>
                  <a:pt x="107156" y="107156"/>
                </a:lnTo>
                <a:lnTo>
                  <a:pt x="21431" y="57150"/>
                </a:lnTo>
                <a:lnTo>
                  <a:pt x="7144" y="45243"/>
                </a:lnTo>
                <a:lnTo>
                  <a:pt x="0" y="33337"/>
                </a:lnTo>
                <a:lnTo>
                  <a:pt x="0" y="21431"/>
                </a:lnTo>
                <a:lnTo>
                  <a:pt x="9525" y="11906"/>
                </a:lnTo>
                <a:lnTo>
                  <a:pt x="19050" y="7143"/>
                </a:lnTo>
                <a:lnTo>
                  <a:pt x="50006" y="0"/>
                </a:lnTo>
                <a:lnTo>
                  <a:pt x="80962" y="0"/>
                </a:lnTo>
                <a:lnTo>
                  <a:pt x="154781" y="2381"/>
                </a:lnTo>
                <a:lnTo>
                  <a:pt x="207169" y="9525"/>
                </a:lnTo>
                <a:lnTo>
                  <a:pt x="257175" y="19050"/>
                </a:lnTo>
                <a:lnTo>
                  <a:pt x="290512" y="28575"/>
                </a:lnTo>
                <a:lnTo>
                  <a:pt x="338137" y="54768"/>
                </a:lnTo>
                <a:lnTo>
                  <a:pt x="385762" y="85725"/>
                </a:lnTo>
                <a:lnTo>
                  <a:pt x="442912" y="140493"/>
                </a:lnTo>
                <a:lnTo>
                  <a:pt x="473869" y="169068"/>
                </a:lnTo>
                <a:lnTo>
                  <a:pt x="504825" y="202406"/>
                </a:lnTo>
                <a:lnTo>
                  <a:pt x="519112" y="235743"/>
                </a:lnTo>
                <a:lnTo>
                  <a:pt x="519112" y="264318"/>
                </a:lnTo>
                <a:lnTo>
                  <a:pt x="511969" y="290512"/>
                </a:lnTo>
                <a:lnTo>
                  <a:pt x="500062" y="307181"/>
                </a:lnTo>
                <a:lnTo>
                  <a:pt x="483394" y="316706"/>
                </a:lnTo>
                <a:lnTo>
                  <a:pt x="454819" y="330993"/>
                </a:lnTo>
                <a:lnTo>
                  <a:pt x="442912" y="350043"/>
                </a:lnTo>
                <a:lnTo>
                  <a:pt x="435769" y="395287"/>
                </a:lnTo>
                <a:lnTo>
                  <a:pt x="414337" y="645318"/>
                </a:lnTo>
                <a:lnTo>
                  <a:pt x="409575" y="714375"/>
                </a:lnTo>
                <a:lnTo>
                  <a:pt x="207169" y="735806"/>
                </a:lnTo>
                <a:cubicBezTo>
                  <a:pt x="207963" y="714375"/>
                  <a:pt x="208756" y="692943"/>
                  <a:pt x="209550" y="671512"/>
                </a:cubicBezTo>
                <a:lnTo>
                  <a:pt x="20955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E4BD2C8-CDA1-4FF4-ACFF-DD85D07AF232}"/>
              </a:ext>
            </a:extLst>
          </p:cNvPr>
          <p:cNvSpPr/>
          <p:nvPr/>
        </p:nvSpPr>
        <p:spPr>
          <a:xfrm>
            <a:off x="6076950" y="4010025"/>
            <a:ext cx="1252538" cy="820738"/>
          </a:xfrm>
          <a:custGeom>
            <a:avLst/>
            <a:gdLst>
              <a:gd name="connsiteX0" fmla="*/ 576263 w 1252538"/>
              <a:gd name="connsiteY0" fmla="*/ 400050 h 821531"/>
              <a:gd name="connsiteX1" fmla="*/ 716756 w 1252538"/>
              <a:gd name="connsiteY1" fmla="*/ 292894 h 821531"/>
              <a:gd name="connsiteX2" fmla="*/ 826294 w 1252538"/>
              <a:gd name="connsiteY2" fmla="*/ 192881 h 821531"/>
              <a:gd name="connsiteX3" fmla="*/ 833438 w 1252538"/>
              <a:gd name="connsiteY3" fmla="*/ 180975 h 821531"/>
              <a:gd name="connsiteX4" fmla="*/ 819150 w 1252538"/>
              <a:gd name="connsiteY4" fmla="*/ 128588 h 821531"/>
              <a:gd name="connsiteX5" fmla="*/ 788194 w 1252538"/>
              <a:gd name="connsiteY5" fmla="*/ 47625 h 821531"/>
              <a:gd name="connsiteX6" fmla="*/ 783431 w 1252538"/>
              <a:gd name="connsiteY6" fmla="*/ 30956 h 821531"/>
              <a:gd name="connsiteX7" fmla="*/ 783431 w 1252538"/>
              <a:gd name="connsiteY7" fmla="*/ 14288 h 821531"/>
              <a:gd name="connsiteX8" fmla="*/ 792956 w 1252538"/>
              <a:gd name="connsiteY8" fmla="*/ 0 h 821531"/>
              <a:gd name="connsiteX9" fmla="*/ 807244 w 1252538"/>
              <a:gd name="connsiteY9" fmla="*/ 0 h 821531"/>
              <a:gd name="connsiteX10" fmla="*/ 845344 w 1252538"/>
              <a:gd name="connsiteY10" fmla="*/ 21431 h 821531"/>
              <a:gd name="connsiteX11" fmla="*/ 947738 w 1252538"/>
              <a:gd name="connsiteY11" fmla="*/ 85725 h 821531"/>
              <a:gd name="connsiteX12" fmla="*/ 1052513 w 1252538"/>
              <a:gd name="connsiteY12" fmla="*/ 161925 h 821531"/>
              <a:gd name="connsiteX13" fmla="*/ 1119188 w 1252538"/>
              <a:gd name="connsiteY13" fmla="*/ 219075 h 821531"/>
              <a:gd name="connsiteX14" fmla="*/ 1190625 w 1252538"/>
              <a:gd name="connsiteY14" fmla="*/ 290513 h 821531"/>
              <a:gd name="connsiteX15" fmla="*/ 1226344 w 1252538"/>
              <a:gd name="connsiteY15" fmla="*/ 340519 h 821531"/>
              <a:gd name="connsiteX16" fmla="*/ 1252538 w 1252538"/>
              <a:gd name="connsiteY16" fmla="*/ 385763 h 821531"/>
              <a:gd name="connsiteX17" fmla="*/ 1250156 w 1252538"/>
              <a:gd name="connsiteY17" fmla="*/ 409575 h 821531"/>
              <a:gd name="connsiteX18" fmla="*/ 1233488 w 1252538"/>
              <a:gd name="connsiteY18" fmla="*/ 421481 h 821531"/>
              <a:gd name="connsiteX19" fmla="*/ 1204913 w 1252538"/>
              <a:gd name="connsiteY19" fmla="*/ 423863 h 821531"/>
              <a:gd name="connsiteX20" fmla="*/ 1014413 w 1252538"/>
              <a:gd name="connsiteY20" fmla="*/ 423863 h 821531"/>
              <a:gd name="connsiteX21" fmla="*/ 976313 w 1252538"/>
              <a:gd name="connsiteY21" fmla="*/ 431006 h 821531"/>
              <a:gd name="connsiteX22" fmla="*/ 540544 w 1252538"/>
              <a:gd name="connsiteY22" fmla="*/ 619125 h 821531"/>
              <a:gd name="connsiteX23" fmla="*/ 69056 w 1252538"/>
              <a:gd name="connsiteY23" fmla="*/ 821531 h 821531"/>
              <a:gd name="connsiteX24" fmla="*/ 0 w 1252538"/>
              <a:gd name="connsiteY24" fmla="*/ 790575 h 821531"/>
              <a:gd name="connsiteX25" fmla="*/ 57150 w 1252538"/>
              <a:gd name="connsiteY25" fmla="*/ 750094 h 821531"/>
              <a:gd name="connsiteX26" fmla="*/ 383381 w 1252538"/>
              <a:gd name="connsiteY26" fmla="*/ 535781 h 821531"/>
              <a:gd name="connsiteX27" fmla="*/ 576263 w 1252538"/>
              <a:gd name="connsiteY27" fmla="*/ 400050 h 8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52538" h="821531">
                <a:moveTo>
                  <a:pt x="576263" y="400050"/>
                </a:moveTo>
                <a:lnTo>
                  <a:pt x="716756" y="292894"/>
                </a:lnTo>
                <a:lnTo>
                  <a:pt x="826294" y="192881"/>
                </a:lnTo>
                <a:lnTo>
                  <a:pt x="833438" y="180975"/>
                </a:lnTo>
                <a:lnTo>
                  <a:pt x="819150" y="128588"/>
                </a:lnTo>
                <a:lnTo>
                  <a:pt x="788194" y="47625"/>
                </a:lnTo>
                <a:lnTo>
                  <a:pt x="783431" y="30956"/>
                </a:lnTo>
                <a:lnTo>
                  <a:pt x="783431" y="14288"/>
                </a:lnTo>
                <a:lnTo>
                  <a:pt x="792956" y="0"/>
                </a:lnTo>
                <a:lnTo>
                  <a:pt x="807244" y="0"/>
                </a:lnTo>
                <a:lnTo>
                  <a:pt x="845344" y="21431"/>
                </a:lnTo>
                <a:lnTo>
                  <a:pt x="947738" y="85725"/>
                </a:lnTo>
                <a:lnTo>
                  <a:pt x="1052513" y="161925"/>
                </a:lnTo>
                <a:lnTo>
                  <a:pt x="1119188" y="219075"/>
                </a:lnTo>
                <a:lnTo>
                  <a:pt x="1190625" y="290513"/>
                </a:lnTo>
                <a:lnTo>
                  <a:pt x="1226344" y="340519"/>
                </a:lnTo>
                <a:lnTo>
                  <a:pt x="1252538" y="385763"/>
                </a:lnTo>
                <a:lnTo>
                  <a:pt x="1250156" y="409575"/>
                </a:lnTo>
                <a:lnTo>
                  <a:pt x="1233488" y="421481"/>
                </a:lnTo>
                <a:lnTo>
                  <a:pt x="1204913" y="423863"/>
                </a:lnTo>
                <a:lnTo>
                  <a:pt x="1014413" y="423863"/>
                </a:lnTo>
                <a:lnTo>
                  <a:pt x="976313" y="431006"/>
                </a:lnTo>
                <a:lnTo>
                  <a:pt x="540544" y="619125"/>
                </a:lnTo>
                <a:lnTo>
                  <a:pt x="69056" y="821531"/>
                </a:lnTo>
                <a:lnTo>
                  <a:pt x="0" y="790575"/>
                </a:lnTo>
                <a:lnTo>
                  <a:pt x="57150" y="750094"/>
                </a:lnTo>
                <a:lnTo>
                  <a:pt x="383381" y="535781"/>
                </a:lnTo>
                <a:lnTo>
                  <a:pt x="576263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43C2291-2C23-4AA1-BB13-B53CEC6273EA}"/>
              </a:ext>
            </a:extLst>
          </p:cNvPr>
          <p:cNvSpPr/>
          <p:nvPr/>
        </p:nvSpPr>
        <p:spPr>
          <a:xfrm>
            <a:off x="5864226" y="1711326"/>
            <a:ext cx="2517775" cy="1558925"/>
          </a:xfrm>
          <a:custGeom>
            <a:avLst/>
            <a:gdLst>
              <a:gd name="connsiteX0" fmla="*/ 463550 w 2517775"/>
              <a:gd name="connsiteY0" fmla="*/ 454025 h 1558925"/>
              <a:gd name="connsiteX1" fmla="*/ 295275 w 2517775"/>
              <a:gd name="connsiteY1" fmla="*/ 285750 h 1558925"/>
              <a:gd name="connsiteX2" fmla="*/ 0 w 2517775"/>
              <a:gd name="connsiteY2" fmla="*/ 15875 h 1558925"/>
              <a:gd name="connsiteX3" fmla="*/ 158750 w 2517775"/>
              <a:gd name="connsiteY3" fmla="*/ 0 h 1558925"/>
              <a:gd name="connsiteX4" fmla="*/ 276225 w 2517775"/>
              <a:gd name="connsiteY4" fmla="*/ 92075 h 1558925"/>
              <a:gd name="connsiteX5" fmla="*/ 568325 w 2517775"/>
              <a:gd name="connsiteY5" fmla="*/ 317500 h 1558925"/>
              <a:gd name="connsiteX6" fmla="*/ 908050 w 2517775"/>
              <a:gd name="connsiteY6" fmla="*/ 581025 h 1558925"/>
              <a:gd name="connsiteX7" fmla="*/ 1231900 w 2517775"/>
              <a:gd name="connsiteY7" fmla="*/ 828675 h 1558925"/>
              <a:gd name="connsiteX8" fmla="*/ 1466850 w 2517775"/>
              <a:gd name="connsiteY8" fmla="*/ 993775 h 1558925"/>
              <a:gd name="connsiteX9" fmla="*/ 1619250 w 2517775"/>
              <a:gd name="connsiteY9" fmla="*/ 1089025 h 1558925"/>
              <a:gd name="connsiteX10" fmla="*/ 1806575 w 2517775"/>
              <a:gd name="connsiteY10" fmla="*/ 1190625 h 1558925"/>
              <a:gd name="connsiteX11" fmla="*/ 2000250 w 2517775"/>
              <a:gd name="connsiteY11" fmla="*/ 1273175 h 1558925"/>
              <a:gd name="connsiteX12" fmla="*/ 2381250 w 2517775"/>
              <a:gd name="connsiteY12" fmla="*/ 1419225 h 1558925"/>
              <a:gd name="connsiteX13" fmla="*/ 2486025 w 2517775"/>
              <a:gd name="connsiteY13" fmla="*/ 1454150 h 1558925"/>
              <a:gd name="connsiteX14" fmla="*/ 2501900 w 2517775"/>
              <a:gd name="connsiteY14" fmla="*/ 1460500 h 1558925"/>
              <a:gd name="connsiteX15" fmla="*/ 2517775 w 2517775"/>
              <a:gd name="connsiteY15" fmla="*/ 1479550 h 1558925"/>
              <a:gd name="connsiteX16" fmla="*/ 2517775 w 2517775"/>
              <a:gd name="connsiteY16" fmla="*/ 1492250 h 1558925"/>
              <a:gd name="connsiteX17" fmla="*/ 2508250 w 2517775"/>
              <a:gd name="connsiteY17" fmla="*/ 1504950 h 1558925"/>
              <a:gd name="connsiteX18" fmla="*/ 2495550 w 2517775"/>
              <a:gd name="connsiteY18" fmla="*/ 1514475 h 1558925"/>
              <a:gd name="connsiteX19" fmla="*/ 2460625 w 2517775"/>
              <a:gd name="connsiteY19" fmla="*/ 1520825 h 1558925"/>
              <a:gd name="connsiteX20" fmla="*/ 1924050 w 2517775"/>
              <a:gd name="connsiteY20" fmla="*/ 1543050 h 1558925"/>
              <a:gd name="connsiteX21" fmla="*/ 1647825 w 2517775"/>
              <a:gd name="connsiteY21" fmla="*/ 1558925 h 1558925"/>
              <a:gd name="connsiteX22" fmla="*/ 1622425 w 2517775"/>
              <a:gd name="connsiteY22" fmla="*/ 1558925 h 1558925"/>
              <a:gd name="connsiteX23" fmla="*/ 1562100 w 2517775"/>
              <a:gd name="connsiteY23" fmla="*/ 1539875 h 1558925"/>
              <a:gd name="connsiteX24" fmla="*/ 1508125 w 2517775"/>
              <a:gd name="connsiteY24" fmla="*/ 1508125 h 1558925"/>
              <a:gd name="connsiteX25" fmla="*/ 1349375 w 2517775"/>
              <a:gd name="connsiteY25" fmla="*/ 1346200 h 1558925"/>
              <a:gd name="connsiteX26" fmla="*/ 1079500 w 2517775"/>
              <a:gd name="connsiteY26" fmla="*/ 1066800 h 1558925"/>
              <a:gd name="connsiteX27" fmla="*/ 635000 w 2517775"/>
              <a:gd name="connsiteY27" fmla="*/ 619125 h 1558925"/>
              <a:gd name="connsiteX28" fmla="*/ 463550 w 2517775"/>
              <a:gd name="connsiteY28" fmla="*/ 454025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17775" h="1558925">
                <a:moveTo>
                  <a:pt x="463550" y="454025"/>
                </a:moveTo>
                <a:lnTo>
                  <a:pt x="295275" y="285750"/>
                </a:lnTo>
                <a:lnTo>
                  <a:pt x="0" y="15875"/>
                </a:lnTo>
                <a:lnTo>
                  <a:pt x="158750" y="0"/>
                </a:lnTo>
                <a:lnTo>
                  <a:pt x="276225" y="92075"/>
                </a:lnTo>
                <a:lnTo>
                  <a:pt x="568325" y="317500"/>
                </a:lnTo>
                <a:lnTo>
                  <a:pt x="908050" y="581025"/>
                </a:lnTo>
                <a:lnTo>
                  <a:pt x="1231900" y="828675"/>
                </a:lnTo>
                <a:lnTo>
                  <a:pt x="1466850" y="993775"/>
                </a:lnTo>
                <a:lnTo>
                  <a:pt x="1619250" y="1089025"/>
                </a:lnTo>
                <a:lnTo>
                  <a:pt x="1806575" y="1190625"/>
                </a:lnTo>
                <a:lnTo>
                  <a:pt x="2000250" y="1273175"/>
                </a:lnTo>
                <a:lnTo>
                  <a:pt x="2381250" y="1419225"/>
                </a:lnTo>
                <a:lnTo>
                  <a:pt x="2486025" y="1454150"/>
                </a:lnTo>
                <a:lnTo>
                  <a:pt x="2501900" y="1460500"/>
                </a:lnTo>
                <a:lnTo>
                  <a:pt x="2517775" y="1479550"/>
                </a:lnTo>
                <a:lnTo>
                  <a:pt x="2517775" y="1492250"/>
                </a:lnTo>
                <a:lnTo>
                  <a:pt x="2508250" y="1504950"/>
                </a:lnTo>
                <a:lnTo>
                  <a:pt x="2495550" y="1514475"/>
                </a:lnTo>
                <a:lnTo>
                  <a:pt x="2460625" y="1520825"/>
                </a:lnTo>
                <a:lnTo>
                  <a:pt x="1924050" y="1543050"/>
                </a:lnTo>
                <a:lnTo>
                  <a:pt x="1647825" y="1558925"/>
                </a:lnTo>
                <a:lnTo>
                  <a:pt x="1622425" y="1558925"/>
                </a:lnTo>
                <a:lnTo>
                  <a:pt x="1562100" y="1539875"/>
                </a:lnTo>
                <a:lnTo>
                  <a:pt x="1508125" y="1508125"/>
                </a:lnTo>
                <a:lnTo>
                  <a:pt x="1349375" y="1346200"/>
                </a:lnTo>
                <a:lnTo>
                  <a:pt x="1079500" y="1066800"/>
                </a:lnTo>
                <a:lnTo>
                  <a:pt x="635000" y="619125"/>
                </a:lnTo>
                <a:lnTo>
                  <a:pt x="463550" y="4540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DC0F7E9-AA34-46C4-B524-0F77858CF967}"/>
              </a:ext>
            </a:extLst>
          </p:cNvPr>
          <p:cNvSpPr/>
          <p:nvPr/>
        </p:nvSpPr>
        <p:spPr>
          <a:xfrm>
            <a:off x="5132389" y="2832101"/>
            <a:ext cx="1836737" cy="1425575"/>
          </a:xfrm>
          <a:custGeom>
            <a:avLst/>
            <a:gdLst>
              <a:gd name="connsiteX0" fmla="*/ 357684 w 1837454"/>
              <a:gd name="connsiteY0" fmla="*/ 360568 h 1424964"/>
              <a:gd name="connsiteX1" fmla="*/ 89421 w 1837454"/>
              <a:gd name="connsiteY1" fmla="*/ 398067 h 1424964"/>
              <a:gd name="connsiteX2" fmla="*/ 34615 w 1837454"/>
              <a:gd name="connsiteY2" fmla="*/ 403836 h 1424964"/>
              <a:gd name="connsiteX3" fmla="*/ 0 w 1837454"/>
              <a:gd name="connsiteY3" fmla="*/ 207687 h 1424964"/>
              <a:gd name="connsiteX4" fmla="*/ 46153 w 1837454"/>
              <a:gd name="connsiteY4" fmla="*/ 219225 h 1424964"/>
              <a:gd name="connsiteX5" fmla="*/ 219226 w 1837454"/>
              <a:gd name="connsiteY5" fmla="*/ 199033 h 1424964"/>
              <a:gd name="connsiteX6" fmla="*/ 680752 w 1837454"/>
              <a:gd name="connsiteY6" fmla="*/ 147111 h 1424964"/>
              <a:gd name="connsiteX7" fmla="*/ 885555 w 1837454"/>
              <a:gd name="connsiteY7" fmla="*/ 126920 h 1424964"/>
              <a:gd name="connsiteX8" fmla="*/ 1375927 w 1837454"/>
              <a:gd name="connsiteY8" fmla="*/ 63460 h 1424964"/>
              <a:gd name="connsiteX9" fmla="*/ 1401888 w 1837454"/>
              <a:gd name="connsiteY9" fmla="*/ 34614 h 1424964"/>
              <a:gd name="connsiteX10" fmla="*/ 1424964 w 1837454"/>
              <a:gd name="connsiteY10" fmla="*/ 14423 h 1424964"/>
              <a:gd name="connsiteX11" fmla="*/ 1450925 w 1837454"/>
              <a:gd name="connsiteY11" fmla="*/ 0 h 1424964"/>
              <a:gd name="connsiteX12" fmla="*/ 1465348 w 1837454"/>
              <a:gd name="connsiteY12" fmla="*/ 2884 h 1424964"/>
              <a:gd name="connsiteX13" fmla="*/ 1713419 w 1837454"/>
              <a:gd name="connsiteY13" fmla="*/ 149996 h 1424964"/>
              <a:gd name="connsiteX14" fmla="*/ 1823031 w 1837454"/>
              <a:gd name="connsiteY14" fmla="*/ 213456 h 1424964"/>
              <a:gd name="connsiteX15" fmla="*/ 1837454 w 1837454"/>
              <a:gd name="connsiteY15" fmla="*/ 233648 h 1424964"/>
              <a:gd name="connsiteX16" fmla="*/ 1828800 w 1837454"/>
              <a:gd name="connsiteY16" fmla="*/ 265378 h 1424964"/>
              <a:gd name="connsiteX17" fmla="*/ 1748033 w 1837454"/>
              <a:gd name="connsiteY17" fmla="*/ 360568 h 1424964"/>
              <a:gd name="connsiteX18" fmla="*/ 1733610 w 1837454"/>
              <a:gd name="connsiteY18" fmla="*/ 374990 h 1424964"/>
              <a:gd name="connsiteX19" fmla="*/ 1618229 w 1837454"/>
              <a:gd name="connsiteY19" fmla="*/ 951899 h 1424964"/>
              <a:gd name="connsiteX20" fmla="*/ 1534577 w 1837454"/>
              <a:gd name="connsiteY20" fmla="*/ 1344197 h 1424964"/>
              <a:gd name="connsiteX21" fmla="*/ 1523039 w 1837454"/>
              <a:gd name="connsiteY21" fmla="*/ 1381696 h 1424964"/>
              <a:gd name="connsiteX22" fmla="*/ 1505732 w 1837454"/>
              <a:gd name="connsiteY22" fmla="*/ 1401888 h 1424964"/>
              <a:gd name="connsiteX23" fmla="*/ 1479771 w 1837454"/>
              <a:gd name="connsiteY23" fmla="*/ 1416310 h 1424964"/>
              <a:gd name="connsiteX24" fmla="*/ 1445156 w 1837454"/>
              <a:gd name="connsiteY24" fmla="*/ 1424964 h 1424964"/>
              <a:gd name="connsiteX25" fmla="*/ 1404773 w 1837454"/>
              <a:gd name="connsiteY25" fmla="*/ 1422079 h 1424964"/>
              <a:gd name="connsiteX26" fmla="*/ 1364389 w 1837454"/>
              <a:gd name="connsiteY26" fmla="*/ 1410541 h 1424964"/>
              <a:gd name="connsiteX27" fmla="*/ 1338428 w 1837454"/>
              <a:gd name="connsiteY27" fmla="*/ 1393234 h 1424964"/>
              <a:gd name="connsiteX28" fmla="*/ 1312467 w 1837454"/>
              <a:gd name="connsiteY28" fmla="*/ 1370158 h 1424964"/>
              <a:gd name="connsiteX29" fmla="*/ 1312467 w 1837454"/>
              <a:gd name="connsiteY29" fmla="*/ 1202854 h 1424964"/>
              <a:gd name="connsiteX30" fmla="*/ 1375927 w 1837454"/>
              <a:gd name="connsiteY30" fmla="*/ 819210 h 1424964"/>
              <a:gd name="connsiteX31" fmla="*/ 1401888 w 1837454"/>
              <a:gd name="connsiteY31" fmla="*/ 657676 h 1424964"/>
              <a:gd name="connsiteX32" fmla="*/ 1439387 w 1837454"/>
              <a:gd name="connsiteY32" fmla="*/ 343260 h 1424964"/>
              <a:gd name="connsiteX33" fmla="*/ 1442272 w 1837454"/>
              <a:gd name="connsiteY33" fmla="*/ 302877 h 1424964"/>
              <a:gd name="connsiteX34" fmla="*/ 1439387 w 1837454"/>
              <a:gd name="connsiteY34" fmla="*/ 288454 h 1424964"/>
              <a:gd name="connsiteX35" fmla="*/ 1430734 w 1837454"/>
              <a:gd name="connsiteY35" fmla="*/ 276916 h 1424964"/>
              <a:gd name="connsiteX36" fmla="*/ 1404773 w 1837454"/>
              <a:gd name="connsiteY36" fmla="*/ 265378 h 1424964"/>
              <a:gd name="connsiteX37" fmla="*/ 1361504 w 1837454"/>
              <a:gd name="connsiteY37" fmla="*/ 259609 h 1424964"/>
              <a:gd name="connsiteX38" fmla="*/ 1202855 w 1837454"/>
              <a:gd name="connsiteY38" fmla="*/ 276916 h 1424964"/>
              <a:gd name="connsiteX39" fmla="*/ 357684 w 1837454"/>
              <a:gd name="connsiteY39" fmla="*/ 360568 h 142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37454" h="1424964">
                <a:moveTo>
                  <a:pt x="357684" y="360568"/>
                </a:moveTo>
                <a:lnTo>
                  <a:pt x="89421" y="398067"/>
                </a:lnTo>
                <a:lnTo>
                  <a:pt x="34615" y="403836"/>
                </a:lnTo>
                <a:lnTo>
                  <a:pt x="0" y="207687"/>
                </a:lnTo>
                <a:lnTo>
                  <a:pt x="46153" y="219225"/>
                </a:lnTo>
                <a:lnTo>
                  <a:pt x="219226" y="199033"/>
                </a:lnTo>
                <a:lnTo>
                  <a:pt x="680752" y="147111"/>
                </a:lnTo>
                <a:lnTo>
                  <a:pt x="885555" y="126920"/>
                </a:lnTo>
                <a:lnTo>
                  <a:pt x="1375927" y="63460"/>
                </a:lnTo>
                <a:lnTo>
                  <a:pt x="1401888" y="34614"/>
                </a:lnTo>
                <a:lnTo>
                  <a:pt x="1424964" y="14423"/>
                </a:lnTo>
                <a:lnTo>
                  <a:pt x="1450925" y="0"/>
                </a:lnTo>
                <a:lnTo>
                  <a:pt x="1465348" y="2884"/>
                </a:lnTo>
                <a:lnTo>
                  <a:pt x="1713419" y="149996"/>
                </a:lnTo>
                <a:lnTo>
                  <a:pt x="1823031" y="213456"/>
                </a:lnTo>
                <a:lnTo>
                  <a:pt x="1837454" y="233648"/>
                </a:lnTo>
                <a:lnTo>
                  <a:pt x="1828800" y="265378"/>
                </a:lnTo>
                <a:lnTo>
                  <a:pt x="1748033" y="360568"/>
                </a:lnTo>
                <a:lnTo>
                  <a:pt x="1733610" y="374990"/>
                </a:lnTo>
                <a:lnTo>
                  <a:pt x="1618229" y="951899"/>
                </a:lnTo>
                <a:lnTo>
                  <a:pt x="1534577" y="1344197"/>
                </a:lnTo>
                <a:lnTo>
                  <a:pt x="1523039" y="1381696"/>
                </a:lnTo>
                <a:lnTo>
                  <a:pt x="1505732" y="1401888"/>
                </a:lnTo>
                <a:lnTo>
                  <a:pt x="1479771" y="1416310"/>
                </a:lnTo>
                <a:lnTo>
                  <a:pt x="1445156" y="1424964"/>
                </a:lnTo>
                <a:lnTo>
                  <a:pt x="1404773" y="1422079"/>
                </a:lnTo>
                <a:lnTo>
                  <a:pt x="1364389" y="1410541"/>
                </a:lnTo>
                <a:lnTo>
                  <a:pt x="1338428" y="1393234"/>
                </a:lnTo>
                <a:lnTo>
                  <a:pt x="1312467" y="1370158"/>
                </a:lnTo>
                <a:lnTo>
                  <a:pt x="1312467" y="1202854"/>
                </a:lnTo>
                <a:lnTo>
                  <a:pt x="1375927" y="819210"/>
                </a:lnTo>
                <a:lnTo>
                  <a:pt x="1401888" y="657676"/>
                </a:lnTo>
                <a:lnTo>
                  <a:pt x="1439387" y="343260"/>
                </a:lnTo>
                <a:lnTo>
                  <a:pt x="1442272" y="302877"/>
                </a:lnTo>
                <a:lnTo>
                  <a:pt x="1439387" y="288454"/>
                </a:lnTo>
                <a:lnTo>
                  <a:pt x="1430734" y="276916"/>
                </a:lnTo>
                <a:lnTo>
                  <a:pt x="1404773" y="265378"/>
                </a:lnTo>
                <a:lnTo>
                  <a:pt x="1361504" y="259609"/>
                </a:lnTo>
                <a:lnTo>
                  <a:pt x="1202855" y="276916"/>
                </a:lnTo>
                <a:lnTo>
                  <a:pt x="357684" y="3605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6D34D45-6F0B-4018-A910-73556F0A17ED}"/>
              </a:ext>
            </a:extLst>
          </p:cNvPr>
          <p:cNvSpPr/>
          <p:nvPr/>
        </p:nvSpPr>
        <p:spPr>
          <a:xfrm>
            <a:off x="5132388" y="3433763"/>
            <a:ext cx="1504950" cy="292100"/>
          </a:xfrm>
          <a:custGeom>
            <a:avLst/>
            <a:gdLst>
              <a:gd name="connsiteX0" fmla="*/ 569119 w 1504950"/>
              <a:gd name="connsiteY0" fmla="*/ 242887 h 292893"/>
              <a:gd name="connsiteX1" fmla="*/ 78581 w 1504950"/>
              <a:gd name="connsiteY1" fmla="*/ 290512 h 292893"/>
              <a:gd name="connsiteX2" fmla="*/ 26194 w 1504950"/>
              <a:gd name="connsiteY2" fmla="*/ 292893 h 292893"/>
              <a:gd name="connsiteX3" fmla="*/ 0 w 1504950"/>
              <a:gd name="connsiteY3" fmla="*/ 126206 h 292893"/>
              <a:gd name="connsiteX4" fmla="*/ 83344 w 1504950"/>
              <a:gd name="connsiteY4" fmla="*/ 126206 h 292893"/>
              <a:gd name="connsiteX5" fmla="*/ 423862 w 1504950"/>
              <a:gd name="connsiteY5" fmla="*/ 95250 h 292893"/>
              <a:gd name="connsiteX6" fmla="*/ 981075 w 1504950"/>
              <a:gd name="connsiteY6" fmla="*/ 30956 h 292893"/>
              <a:gd name="connsiteX7" fmla="*/ 1219200 w 1504950"/>
              <a:gd name="connsiteY7" fmla="*/ 0 h 292893"/>
              <a:gd name="connsiteX8" fmla="*/ 1247775 w 1504950"/>
              <a:gd name="connsiteY8" fmla="*/ 0 h 292893"/>
              <a:gd name="connsiteX9" fmla="*/ 1295400 w 1504950"/>
              <a:gd name="connsiteY9" fmla="*/ 7143 h 292893"/>
              <a:gd name="connsiteX10" fmla="*/ 1350169 w 1504950"/>
              <a:gd name="connsiteY10" fmla="*/ 30956 h 292893"/>
              <a:gd name="connsiteX11" fmla="*/ 1438275 w 1504950"/>
              <a:gd name="connsiteY11" fmla="*/ 73818 h 292893"/>
              <a:gd name="connsiteX12" fmla="*/ 1504950 w 1504950"/>
              <a:gd name="connsiteY12" fmla="*/ 209550 h 292893"/>
              <a:gd name="connsiteX13" fmla="*/ 1347787 w 1504950"/>
              <a:gd name="connsiteY13" fmla="*/ 195262 h 292893"/>
              <a:gd name="connsiteX14" fmla="*/ 1107281 w 1504950"/>
              <a:gd name="connsiteY14" fmla="*/ 190500 h 292893"/>
              <a:gd name="connsiteX15" fmla="*/ 1019175 w 1504950"/>
              <a:gd name="connsiteY15" fmla="*/ 195262 h 292893"/>
              <a:gd name="connsiteX16" fmla="*/ 569119 w 1504950"/>
              <a:gd name="connsiteY16" fmla="*/ 242887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4950" h="292893">
                <a:moveTo>
                  <a:pt x="569119" y="242887"/>
                </a:moveTo>
                <a:lnTo>
                  <a:pt x="78581" y="290512"/>
                </a:lnTo>
                <a:lnTo>
                  <a:pt x="26194" y="292893"/>
                </a:lnTo>
                <a:lnTo>
                  <a:pt x="0" y="126206"/>
                </a:lnTo>
                <a:lnTo>
                  <a:pt x="83344" y="126206"/>
                </a:lnTo>
                <a:lnTo>
                  <a:pt x="423862" y="95250"/>
                </a:lnTo>
                <a:lnTo>
                  <a:pt x="981075" y="30956"/>
                </a:lnTo>
                <a:lnTo>
                  <a:pt x="1219200" y="0"/>
                </a:lnTo>
                <a:lnTo>
                  <a:pt x="1247775" y="0"/>
                </a:lnTo>
                <a:lnTo>
                  <a:pt x="1295400" y="7143"/>
                </a:lnTo>
                <a:lnTo>
                  <a:pt x="1350169" y="30956"/>
                </a:lnTo>
                <a:lnTo>
                  <a:pt x="1438275" y="73818"/>
                </a:lnTo>
                <a:lnTo>
                  <a:pt x="1504950" y="209550"/>
                </a:lnTo>
                <a:lnTo>
                  <a:pt x="1347787" y="195262"/>
                </a:lnTo>
                <a:lnTo>
                  <a:pt x="1107281" y="190500"/>
                </a:lnTo>
                <a:lnTo>
                  <a:pt x="1019175" y="195262"/>
                </a:lnTo>
                <a:lnTo>
                  <a:pt x="569119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632F954-BF36-4234-AB01-E54AFE9D6605}"/>
              </a:ext>
            </a:extLst>
          </p:cNvPr>
          <p:cNvSpPr/>
          <p:nvPr/>
        </p:nvSpPr>
        <p:spPr>
          <a:xfrm>
            <a:off x="5108575" y="4029075"/>
            <a:ext cx="1416050" cy="247650"/>
          </a:xfrm>
          <a:custGeom>
            <a:avLst/>
            <a:gdLst>
              <a:gd name="connsiteX0" fmla="*/ 552450 w 1416844"/>
              <a:gd name="connsiteY0" fmla="*/ 223838 h 247650"/>
              <a:gd name="connsiteX1" fmla="*/ 273844 w 1416844"/>
              <a:gd name="connsiteY1" fmla="*/ 247650 h 247650"/>
              <a:gd name="connsiteX2" fmla="*/ 219075 w 1416844"/>
              <a:gd name="connsiteY2" fmla="*/ 247650 h 247650"/>
              <a:gd name="connsiteX3" fmla="*/ 161925 w 1416844"/>
              <a:gd name="connsiteY3" fmla="*/ 245269 h 247650"/>
              <a:gd name="connsiteX4" fmla="*/ 83344 w 1416844"/>
              <a:gd name="connsiteY4" fmla="*/ 233363 h 247650"/>
              <a:gd name="connsiteX5" fmla="*/ 33338 w 1416844"/>
              <a:gd name="connsiteY5" fmla="*/ 226219 h 247650"/>
              <a:gd name="connsiteX6" fmla="*/ 0 w 1416844"/>
              <a:gd name="connsiteY6" fmla="*/ 90488 h 247650"/>
              <a:gd name="connsiteX7" fmla="*/ 88107 w 1416844"/>
              <a:gd name="connsiteY7" fmla="*/ 90488 h 247650"/>
              <a:gd name="connsiteX8" fmla="*/ 421482 w 1416844"/>
              <a:gd name="connsiteY8" fmla="*/ 69056 h 247650"/>
              <a:gd name="connsiteX9" fmla="*/ 859632 w 1416844"/>
              <a:gd name="connsiteY9" fmla="*/ 35719 h 247650"/>
              <a:gd name="connsiteX10" fmla="*/ 1352550 w 1416844"/>
              <a:gd name="connsiteY10" fmla="*/ 0 h 247650"/>
              <a:gd name="connsiteX11" fmla="*/ 1416844 w 1416844"/>
              <a:gd name="connsiteY11" fmla="*/ 180975 h 247650"/>
              <a:gd name="connsiteX12" fmla="*/ 1316832 w 1416844"/>
              <a:gd name="connsiteY12" fmla="*/ 171450 h 247650"/>
              <a:gd name="connsiteX13" fmla="*/ 1114425 w 1416844"/>
              <a:gd name="connsiteY13" fmla="*/ 178594 h 247650"/>
              <a:gd name="connsiteX14" fmla="*/ 552450 w 1416844"/>
              <a:gd name="connsiteY14" fmla="*/ 223838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844" h="247650">
                <a:moveTo>
                  <a:pt x="552450" y="223838"/>
                </a:moveTo>
                <a:lnTo>
                  <a:pt x="273844" y="247650"/>
                </a:lnTo>
                <a:lnTo>
                  <a:pt x="219075" y="247650"/>
                </a:lnTo>
                <a:lnTo>
                  <a:pt x="161925" y="245269"/>
                </a:lnTo>
                <a:lnTo>
                  <a:pt x="83344" y="233363"/>
                </a:lnTo>
                <a:lnTo>
                  <a:pt x="33338" y="226219"/>
                </a:lnTo>
                <a:lnTo>
                  <a:pt x="0" y="90488"/>
                </a:lnTo>
                <a:lnTo>
                  <a:pt x="88107" y="90488"/>
                </a:lnTo>
                <a:lnTo>
                  <a:pt x="421482" y="69056"/>
                </a:lnTo>
                <a:lnTo>
                  <a:pt x="859632" y="35719"/>
                </a:lnTo>
                <a:lnTo>
                  <a:pt x="1352550" y="0"/>
                </a:lnTo>
                <a:lnTo>
                  <a:pt x="1416844" y="180975"/>
                </a:lnTo>
                <a:lnTo>
                  <a:pt x="1316832" y="171450"/>
                </a:lnTo>
                <a:lnTo>
                  <a:pt x="1114425" y="178594"/>
                </a:lnTo>
                <a:lnTo>
                  <a:pt x="552450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753CF6B-691A-4DC6-998B-581A4AC67B8F}"/>
              </a:ext>
            </a:extLst>
          </p:cNvPr>
          <p:cNvSpPr/>
          <p:nvPr/>
        </p:nvSpPr>
        <p:spPr>
          <a:xfrm rot="16200000">
            <a:off x="3448051" y="4305301"/>
            <a:ext cx="3148012" cy="401637"/>
          </a:xfrm>
          <a:custGeom>
            <a:avLst/>
            <a:gdLst>
              <a:gd name="connsiteX0" fmla="*/ 2070147 w 3147711"/>
              <a:gd name="connsiteY0" fmla="*/ 146168 h 401112"/>
              <a:gd name="connsiteX1" fmla="*/ 2563039 w 3147711"/>
              <a:gd name="connsiteY1" fmla="*/ 163164 h 401112"/>
              <a:gd name="connsiteX2" fmla="*/ 2841778 w 3147711"/>
              <a:gd name="connsiteY2" fmla="*/ 169963 h 401112"/>
              <a:gd name="connsiteX3" fmla="*/ 2906364 w 3147711"/>
              <a:gd name="connsiteY3" fmla="*/ 163164 h 401112"/>
              <a:gd name="connsiteX4" fmla="*/ 2957353 w 3147711"/>
              <a:gd name="connsiteY4" fmla="*/ 142769 h 401112"/>
              <a:gd name="connsiteX5" fmla="*/ 3035536 w 3147711"/>
              <a:gd name="connsiteY5" fmla="*/ 91780 h 401112"/>
              <a:gd name="connsiteX6" fmla="*/ 3086525 w 3147711"/>
              <a:gd name="connsiteY6" fmla="*/ 33993 h 401112"/>
              <a:gd name="connsiteX7" fmla="*/ 3100122 w 3147711"/>
              <a:gd name="connsiteY7" fmla="*/ 20396 h 401112"/>
              <a:gd name="connsiteX8" fmla="*/ 3113719 w 3147711"/>
              <a:gd name="connsiteY8" fmla="*/ 6798 h 401112"/>
              <a:gd name="connsiteX9" fmla="*/ 3130715 w 3147711"/>
              <a:gd name="connsiteY9" fmla="*/ 0 h 401112"/>
              <a:gd name="connsiteX10" fmla="*/ 3144312 w 3147711"/>
              <a:gd name="connsiteY10" fmla="*/ 3399 h 401112"/>
              <a:gd name="connsiteX11" fmla="*/ 3147711 w 3147711"/>
              <a:gd name="connsiteY11" fmla="*/ 23795 h 401112"/>
              <a:gd name="connsiteX12" fmla="*/ 3140913 w 3147711"/>
              <a:gd name="connsiteY12" fmla="*/ 67985 h 401112"/>
              <a:gd name="connsiteX13" fmla="*/ 3103521 w 3147711"/>
              <a:gd name="connsiteY13" fmla="*/ 197157 h 401112"/>
              <a:gd name="connsiteX14" fmla="*/ 3025338 w 3147711"/>
              <a:gd name="connsiteY14" fmla="*/ 384116 h 401112"/>
              <a:gd name="connsiteX15" fmla="*/ 2821383 w 3147711"/>
              <a:gd name="connsiteY15" fmla="*/ 390914 h 401112"/>
              <a:gd name="connsiteX16" fmla="*/ 2525647 w 3147711"/>
              <a:gd name="connsiteY16" fmla="*/ 401112 h 401112"/>
              <a:gd name="connsiteX17" fmla="*/ 2331890 w 3147711"/>
              <a:gd name="connsiteY17" fmla="*/ 394314 h 401112"/>
              <a:gd name="connsiteX18" fmla="*/ 1957972 w 3147711"/>
              <a:gd name="connsiteY18" fmla="*/ 377317 h 401112"/>
              <a:gd name="connsiteX19" fmla="*/ 1808404 w 3147711"/>
              <a:gd name="connsiteY19" fmla="*/ 377317 h 401112"/>
              <a:gd name="connsiteX20" fmla="*/ 1414091 w 3147711"/>
              <a:gd name="connsiteY20" fmla="*/ 346724 h 401112"/>
              <a:gd name="connsiteX21" fmla="*/ 1060568 w 3147711"/>
              <a:gd name="connsiteY21" fmla="*/ 316131 h 401112"/>
              <a:gd name="connsiteX22" fmla="*/ 543881 w 3147711"/>
              <a:gd name="connsiteY22" fmla="*/ 285538 h 401112"/>
              <a:gd name="connsiteX23" fmla="*/ 523485 w 3147711"/>
              <a:gd name="connsiteY23" fmla="*/ 285538 h 401112"/>
              <a:gd name="connsiteX24" fmla="*/ 0 w 3147711"/>
              <a:gd name="connsiteY24" fmla="*/ 159765 h 401112"/>
              <a:gd name="connsiteX25" fmla="*/ 6798 w 3147711"/>
              <a:gd name="connsiteY25" fmla="*/ 139369 h 401112"/>
              <a:gd name="connsiteX26" fmla="*/ 37392 w 3147711"/>
              <a:gd name="connsiteY26" fmla="*/ 118974 h 401112"/>
              <a:gd name="connsiteX27" fmla="*/ 244746 w 3147711"/>
              <a:gd name="connsiteY27" fmla="*/ 54388 h 401112"/>
              <a:gd name="connsiteX28" fmla="*/ 407911 w 3147711"/>
              <a:gd name="connsiteY28" fmla="*/ 16996 h 401112"/>
              <a:gd name="connsiteX29" fmla="*/ 438504 w 3147711"/>
              <a:gd name="connsiteY29" fmla="*/ 16996 h 401112"/>
              <a:gd name="connsiteX30" fmla="*/ 503090 w 3147711"/>
              <a:gd name="connsiteY30" fmla="*/ 27194 h 401112"/>
              <a:gd name="connsiteX31" fmla="*/ 720642 w 3147711"/>
              <a:gd name="connsiteY31" fmla="*/ 61187 h 401112"/>
              <a:gd name="connsiteX32" fmla="*/ 1203337 w 3147711"/>
              <a:gd name="connsiteY32" fmla="*/ 101978 h 401112"/>
              <a:gd name="connsiteX33" fmla="*/ 2070147 w 3147711"/>
              <a:gd name="connsiteY33" fmla="*/ 146168 h 40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7711" h="401112">
                <a:moveTo>
                  <a:pt x="2070147" y="146168"/>
                </a:moveTo>
                <a:lnTo>
                  <a:pt x="2563039" y="163164"/>
                </a:lnTo>
                <a:lnTo>
                  <a:pt x="2841778" y="169963"/>
                </a:lnTo>
                <a:lnTo>
                  <a:pt x="2906364" y="163164"/>
                </a:lnTo>
                <a:lnTo>
                  <a:pt x="2957353" y="142769"/>
                </a:lnTo>
                <a:lnTo>
                  <a:pt x="3035536" y="91780"/>
                </a:lnTo>
                <a:lnTo>
                  <a:pt x="3086525" y="33993"/>
                </a:lnTo>
                <a:lnTo>
                  <a:pt x="3100122" y="20396"/>
                </a:lnTo>
                <a:lnTo>
                  <a:pt x="3113719" y="6798"/>
                </a:lnTo>
                <a:lnTo>
                  <a:pt x="3130715" y="0"/>
                </a:lnTo>
                <a:lnTo>
                  <a:pt x="3144312" y="3399"/>
                </a:lnTo>
                <a:lnTo>
                  <a:pt x="3147711" y="23795"/>
                </a:lnTo>
                <a:lnTo>
                  <a:pt x="3140913" y="67985"/>
                </a:lnTo>
                <a:lnTo>
                  <a:pt x="3103521" y="197157"/>
                </a:lnTo>
                <a:lnTo>
                  <a:pt x="3025338" y="384116"/>
                </a:lnTo>
                <a:lnTo>
                  <a:pt x="2821383" y="390914"/>
                </a:lnTo>
                <a:lnTo>
                  <a:pt x="2525647" y="401112"/>
                </a:lnTo>
                <a:lnTo>
                  <a:pt x="2331890" y="394314"/>
                </a:lnTo>
                <a:lnTo>
                  <a:pt x="1957972" y="377317"/>
                </a:lnTo>
                <a:lnTo>
                  <a:pt x="1808404" y="377317"/>
                </a:lnTo>
                <a:lnTo>
                  <a:pt x="1414091" y="346724"/>
                </a:lnTo>
                <a:lnTo>
                  <a:pt x="1060568" y="316131"/>
                </a:lnTo>
                <a:lnTo>
                  <a:pt x="543881" y="285538"/>
                </a:lnTo>
                <a:lnTo>
                  <a:pt x="523485" y="285538"/>
                </a:lnTo>
                <a:lnTo>
                  <a:pt x="0" y="159765"/>
                </a:lnTo>
                <a:lnTo>
                  <a:pt x="6798" y="139369"/>
                </a:lnTo>
                <a:lnTo>
                  <a:pt x="37392" y="118974"/>
                </a:lnTo>
                <a:lnTo>
                  <a:pt x="244746" y="54388"/>
                </a:lnTo>
                <a:lnTo>
                  <a:pt x="407911" y="16996"/>
                </a:lnTo>
                <a:lnTo>
                  <a:pt x="438504" y="16996"/>
                </a:lnTo>
                <a:lnTo>
                  <a:pt x="503090" y="27194"/>
                </a:lnTo>
                <a:lnTo>
                  <a:pt x="720642" y="61187"/>
                </a:lnTo>
                <a:lnTo>
                  <a:pt x="1203337" y="101978"/>
                </a:lnTo>
                <a:lnTo>
                  <a:pt x="2070147" y="1461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302DEA3-8927-4DB7-8F13-4974CEB9EA63}"/>
              </a:ext>
            </a:extLst>
          </p:cNvPr>
          <p:cNvSpPr/>
          <p:nvPr/>
        </p:nvSpPr>
        <p:spPr>
          <a:xfrm>
            <a:off x="4981575" y="5143500"/>
            <a:ext cx="1123950" cy="935038"/>
          </a:xfrm>
          <a:custGeom>
            <a:avLst/>
            <a:gdLst>
              <a:gd name="connsiteX0" fmla="*/ 321469 w 1123950"/>
              <a:gd name="connsiteY0" fmla="*/ 664369 h 935831"/>
              <a:gd name="connsiteX1" fmla="*/ 176213 w 1123950"/>
              <a:gd name="connsiteY1" fmla="*/ 783431 h 935831"/>
              <a:gd name="connsiteX2" fmla="*/ 21431 w 1123950"/>
              <a:gd name="connsiteY2" fmla="*/ 931069 h 935831"/>
              <a:gd name="connsiteX3" fmla="*/ 0 w 1123950"/>
              <a:gd name="connsiteY3" fmla="*/ 935831 h 935831"/>
              <a:gd name="connsiteX4" fmla="*/ 88106 w 1123950"/>
              <a:gd name="connsiteY4" fmla="*/ 366713 h 935831"/>
              <a:gd name="connsiteX5" fmla="*/ 126206 w 1123950"/>
              <a:gd name="connsiteY5" fmla="*/ 407194 h 935831"/>
              <a:gd name="connsiteX6" fmla="*/ 150019 w 1123950"/>
              <a:gd name="connsiteY6" fmla="*/ 426244 h 935831"/>
              <a:gd name="connsiteX7" fmla="*/ 183356 w 1123950"/>
              <a:gd name="connsiteY7" fmla="*/ 433388 h 935831"/>
              <a:gd name="connsiteX8" fmla="*/ 219075 w 1123950"/>
              <a:gd name="connsiteY8" fmla="*/ 426244 h 935831"/>
              <a:gd name="connsiteX9" fmla="*/ 423863 w 1123950"/>
              <a:gd name="connsiteY9" fmla="*/ 352425 h 935831"/>
              <a:gd name="connsiteX10" fmla="*/ 814388 w 1123950"/>
              <a:gd name="connsiteY10" fmla="*/ 154781 h 935831"/>
              <a:gd name="connsiteX11" fmla="*/ 1047750 w 1123950"/>
              <a:gd name="connsiteY11" fmla="*/ 14288 h 935831"/>
              <a:gd name="connsiteX12" fmla="*/ 1062038 w 1123950"/>
              <a:gd name="connsiteY12" fmla="*/ 7144 h 935831"/>
              <a:gd name="connsiteX13" fmla="*/ 1085850 w 1123950"/>
              <a:gd name="connsiteY13" fmla="*/ 0 h 935831"/>
              <a:gd name="connsiteX14" fmla="*/ 1097756 w 1123950"/>
              <a:gd name="connsiteY14" fmla="*/ 0 h 935831"/>
              <a:gd name="connsiteX15" fmla="*/ 1112044 w 1123950"/>
              <a:gd name="connsiteY15" fmla="*/ 4763 h 935831"/>
              <a:gd name="connsiteX16" fmla="*/ 1121569 w 1123950"/>
              <a:gd name="connsiteY16" fmla="*/ 21431 h 935831"/>
              <a:gd name="connsiteX17" fmla="*/ 1123950 w 1123950"/>
              <a:gd name="connsiteY17" fmla="*/ 38100 h 935831"/>
              <a:gd name="connsiteX18" fmla="*/ 1114425 w 1123950"/>
              <a:gd name="connsiteY18" fmla="*/ 57150 h 935831"/>
              <a:gd name="connsiteX19" fmla="*/ 942975 w 1123950"/>
              <a:gd name="connsiteY19" fmla="*/ 183356 h 935831"/>
              <a:gd name="connsiteX20" fmla="*/ 721519 w 1123950"/>
              <a:gd name="connsiteY20" fmla="*/ 347663 h 935831"/>
              <a:gd name="connsiteX21" fmla="*/ 321469 w 1123950"/>
              <a:gd name="connsiteY21" fmla="*/ 664369 h 9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3950" h="935831">
                <a:moveTo>
                  <a:pt x="321469" y="664369"/>
                </a:moveTo>
                <a:lnTo>
                  <a:pt x="176213" y="783431"/>
                </a:lnTo>
                <a:lnTo>
                  <a:pt x="21431" y="931069"/>
                </a:lnTo>
                <a:lnTo>
                  <a:pt x="0" y="935831"/>
                </a:lnTo>
                <a:lnTo>
                  <a:pt x="88106" y="366713"/>
                </a:lnTo>
                <a:lnTo>
                  <a:pt x="126206" y="407194"/>
                </a:lnTo>
                <a:lnTo>
                  <a:pt x="150019" y="426244"/>
                </a:lnTo>
                <a:lnTo>
                  <a:pt x="183356" y="433388"/>
                </a:lnTo>
                <a:lnTo>
                  <a:pt x="219075" y="426244"/>
                </a:lnTo>
                <a:lnTo>
                  <a:pt x="423863" y="352425"/>
                </a:lnTo>
                <a:lnTo>
                  <a:pt x="814388" y="154781"/>
                </a:lnTo>
                <a:lnTo>
                  <a:pt x="1047750" y="14288"/>
                </a:lnTo>
                <a:lnTo>
                  <a:pt x="1062038" y="7144"/>
                </a:lnTo>
                <a:lnTo>
                  <a:pt x="1085850" y="0"/>
                </a:lnTo>
                <a:lnTo>
                  <a:pt x="1097756" y="0"/>
                </a:lnTo>
                <a:lnTo>
                  <a:pt x="1112044" y="4763"/>
                </a:lnTo>
                <a:lnTo>
                  <a:pt x="1121569" y="21431"/>
                </a:lnTo>
                <a:lnTo>
                  <a:pt x="1123950" y="38100"/>
                </a:lnTo>
                <a:lnTo>
                  <a:pt x="1114425" y="57150"/>
                </a:lnTo>
                <a:lnTo>
                  <a:pt x="942975" y="183356"/>
                </a:lnTo>
                <a:lnTo>
                  <a:pt x="721519" y="347663"/>
                </a:lnTo>
                <a:lnTo>
                  <a:pt x="321469" y="664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0A468013-29D4-47A4-A1F3-0E92874A9333}"/>
              </a:ext>
            </a:extLst>
          </p:cNvPr>
          <p:cNvSpPr/>
          <p:nvPr/>
        </p:nvSpPr>
        <p:spPr>
          <a:xfrm>
            <a:off x="5572125" y="4403725"/>
            <a:ext cx="2241550" cy="1568450"/>
          </a:xfrm>
          <a:custGeom>
            <a:avLst/>
            <a:gdLst>
              <a:gd name="connsiteX0" fmla="*/ 784225 w 2241550"/>
              <a:gd name="connsiteY0" fmla="*/ 841375 h 1568450"/>
              <a:gd name="connsiteX1" fmla="*/ 615950 w 2241550"/>
              <a:gd name="connsiteY1" fmla="*/ 622300 h 1568450"/>
              <a:gd name="connsiteX2" fmla="*/ 431800 w 2241550"/>
              <a:gd name="connsiteY2" fmla="*/ 409575 h 1568450"/>
              <a:gd name="connsiteX3" fmla="*/ 317500 w 2241550"/>
              <a:gd name="connsiteY3" fmla="*/ 298450 h 1568450"/>
              <a:gd name="connsiteX4" fmla="*/ 174625 w 2241550"/>
              <a:gd name="connsiteY4" fmla="*/ 168275 h 1568450"/>
              <a:gd name="connsiteX5" fmla="*/ 60325 w 2241550"/>
              <a:gd name="connsiteY5" fmla="*/ 85725 h 1568450"/>
              <a:gd name="connsiteX6" fmla="*/ 19050 w 2241550"/>
              <a:gd name="connsiteY6" fmla="*/ 53975 h 1568450"/>
              <a:gd name="connsiteX7" fmla="*/ 3175 w 2241550"/>
              <a:gd name="connsiteY7" fmla="*/ 31750 h 1568450"/>
              <a:gd name="connsiteX8" fmla="*/ 0 w 2241550"/>
              <a:gd name="connsiteY8" fmla="*/ 12700 h 1568450"/>
              <a:gd name="connsiteX9" fmla="*/ 6350 w 2241550"/>
              <a:gd name="connsiteY9" fmla="*/ 3175 h 1568450"/>
              <a:gd name="connsiteX10" fmla="*/ 22225 w 2241550"/>
              <a:gd name="connsiteY10" fmla="*/ 0 h 1568450"/>
              <a:gd name="connsiteX11" fmla="*/ 60325 w 2241550"/>
              <a:gd name="connsiteY11" fmla="*/ 9525 h 1568450"/>
              <a:gd name="connsiteX12" fmla="*/ 155575 w 2241550"/>
              <a:gd name="connsiteY12" fmla="*/ 44450 h 1568450"/>
              <a:gd name="connsiteX13" fmla="*/ 200025 w 2241550"/>
              <a:gd name="connsiteY13" fmla="*/ 69850 h 1568450"/>
              <a:gd name="connsiteX14" fmla="*/ 279400 w 2241550"/>
              <a:gd name="connsiteY14" fmla="*/ 130175 h 1568450"/>
              <a:gd name="connsiteX15" fmla="*/ 552450 w 2241550"/>
              <a:gd name="connsiteY15" fmla="*/ 371475 h 1568450"/>
              <a:gd name="connsiteX16" fmla="*/ 612775 w 2241550"/>
              <a:gd name="connsiteY16" fmla="*/ 419100 h 1568450"/>
              <a:gd name="connsiteX17" fmla="*/ 990600 w 2241550"/>
              <a:gd name="connsiteY17" fmla="*/ 736600 h 1568450"/>
              <a:gd name="connsiteX18" fmla="*/ 1295400 w 2241550"/>
              <a:gd name="connsiteY18" fmla="*/ 987425 h 1568450"/>
              <a:gd name="connsiteX19" fmla="*/ 1574800 w 2241550"/>
              <a:gd name="connsiteY19" fmla="*/ 1193800 h 1568450"/>
              <a:gd name="connsiteX20" fmla="*/ 1708150 w 2241550"/>
              <a:gd name="connsiteY20" fmla="*/ 1273175 h 1568450"/>
              <a:gd name="connsiteX21" fmla="*/ 1962150 w 2241550"/>
              <a:gd name="connsiteY21" fmla="*/ 1393825 h 1568450"/>
              <a:gd name="connsiteX22" fmla="*/ 2184400 w 2241550"/>
              <a:gd name="connsiteY22" fmla="*/ 1482725 h 1568450"/>
              <a:gd name="connsiteX23" fmla="*/ 2222500 w 2241550"/>
              <a:gd name="connsiteY23" fmla="*/ 1495425 h 1568450"/>
              <a:gd name="connsiteX24" fmla="*/ 2235200 w 2241550"/>
              <a:gd name="connsiteY24" fmla="*/ 1508125 h 1568450"/>
              <a:gd name="connsiteX25" fmla="*/ 2241550 w 2241550"/>
              <a:gd name="connsiteY25" fmla="*/ 1530350 h 1568450"/>
              <a:gd name="connsiteX26" fmla="*/ 2232025 w 2241550"/>
              <a:gd name="connsiteY26" fmla="*/ 1539875 h 1568450"/>
              <a:gd name="connsiteX27" fmla="*/ 2190750 w 2241550"/>
              <a:gd name="connsiteY27" fmla="*/ 1552575 h 1568450"/>
              <a:gd name="connsiteX28" fmla="*/ 2070100 w 2241550"/>
              <a:gd name="connsiteY28" fmla="*/ 1565275 h 1568450"/>
              <a:gd name="connsiteX29" fmla="*/ 1689100 w 2241550"/>
              <a:gd name="connsiteY29" fmla="*/ 1568450 h 1568450"/>
              <a:gd name="connsiteX30" fmla="*/ 1425575 w 2241550"/>
              <a:gd name="connsiteY30" fmla="*/ 1546225 h 1568450"/>
              <a:gd name="connsiteX31" fmla="*/ 1346200 w 2241550"/>
              <a:gd name="connsiteY31" fmla="*/ 1533525 h 1568450"/>
              <a:gd name="connsiteX32" fmla="*/ 1311275 w 2241550"/>
              <a:gd name="connsiteY32" fmla="*/ 1514475 h 1568450"/>
              <a:gd name="connsiteX33" fmla="*/ 1203325 w 2241550"/>
              <a:gd name="connsiteY33" fmla="*/ 1374775 h 1568450"/>
              <a:gd name="connsiteX34" fmla="*/ 784225 w 2241550"/>
              <a:gd name="connsiteY34" fmla="*/ 841375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1550" h="1568450">
                <a:moveTo>
                  <a:pt x="784225" y="841375"/>
                </a:moveTo>
                <a:lnTo>
                  <a:pt x="615950" y="622300"/>
                </a:lnTo>
                <a:lnTo>
                  <a:pt x="431800" y="409575"/>
                </a:lnTo>
                <a:lnTo>
                  <a:pt x="317500" y="298450"/>
                </a:lnTo>
                <a:lnTo>
                  <a:pt x="174625" y="168275"/>
                </a:lnTo>
                <a:lnTo>
                  <a:pt x="60325" y="85725"/>
                </a:lnTo>
                <a:lnTo>
                  <a:pt x="19050" y="53975"/>
                </a:lnTo>
                <a:lnTo>
                  <a:pt x="3175" y="31750"/>
                </a:lnTo>
                <a:lnTo>
                  <a:pt x="0" y="12700"/>
                </a:lnTo>
                <a:lnTo>
                  <a:pt x="6350" y="3175"/>
                </a:lnTo>
                <a:lnTo>
                  <a:pt x="22225" y="0"/>
                </a:lnTo>
                <a:lnTo>
                  <a:pt x="60325" y="9525"/>
                </a:lnTo>
                <a:lnTo>
                  <a:pt x="155575" y="44450"/>
                </a:lnTo>
                <a:lnTo>
                  <a:pt x="200025" y="69850"/>
                </a:lnTo>
                <a:lnTo>
                  <a:pt x="279400" y="130175"/>
                </a:lnTo>
                <a:lnTo>
                  <a:pt x="552450" y="371475"/>
                </a:lnTo>
                <a:lnTo>
                  <a:pt x="612775" y="419100"/>
                </a:lnTo>
                <a:lnTo>
                  <a:pt x="990600" y="736600"/>
                </a:lnTo>
                <a:lnTo>
                  <a:pt x="1295400" y="987425"/>
                </a:lnTo>
                <a:lnTo>
                  <a:pt x="1574800" y="1193800"/>
                </a:lnTo>
                <a:lnTo>
                  <a:pt x="1708150" y="1273175"/>
                </a:lnTo>
                <a:lnTo>
                  <a:pt x="1962150" y="1393825"/>
                </a:lnTo>
                <a:lnTo>
                  <a:pt x="2184400" y="1482725"/>
                </a:lnTo>
                <a:lnTo>
                  <a:pt x="2222500" y="1495425"/>
                </a:lnTo>
                <a:lnTo>
                  <a:pt x="2235200" y="1508125"/>
                </a:lnTo>
                <a:lnTo>
                  <a:pt x="2241550" y="1530350"/>
                </a:lnTo>
                <a:lnTo>
                  <a:pt x="2232025" y="1539875"/>
                </a:lnTo>
                <a:lnTo>
                  <a:pt x="2190750" y="1552575"/>
                </a:lnTo>
                <a:lnTo>
                  <a:pt x="2070100" y="1565275"/>
                </a:lnTo>
                <a:lnTo>
                  <a:pt x="1689100" y="1568450"/>
                </a:lnTo>
                <a:lnTo>
                  <a:pt x="1425575" y="1546225"/>
                </a:lnTo>
                <a:lnTo>
                  <a:pt x="1346200" y="1533525"/>
                </a:lnTo>
                <a:lnTo>
                  <a:pt x="1311275" y="1514475"/>
                </a:lnTo>
                <a:lnTo>
                  <a:pt x="1203325" y="1374775"/>
                </a:lnTo>
                <a:lnTo>
                  <a:pt x="784225" y="8413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08427E-A8D6-4274-B142-63201B26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76" y="1341535"/>
            <a:ext cx="4602879" cy="47370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DF3290-C792-4F85-B7C4-A75B76B80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13" y="1339947"/>
            <a:ext cx="4608975" cy="473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0" grpId="0" animBg="1"/>
      <p:bldP spid="11" grpId="0" animBg="1"/>
      <p:bldP spid="12" grpId="0" animBg="1"/>
      <p:bldP spid="19" grpId="0" animBg="1"/>
      <p:bldP spid="23" grpId="0" animBg="1"/>
      <p:bldP spid="2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CE5592-B8BB-4698-A05C-66606A9B3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0" y="1060498"/>
            <a:ext cx="4602879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3FD01-4658-4AFB-8705-1484D7FA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984292"/>
            <a:ext cx="4669941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59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83C2BBA-611A-40FB-9FDF-6E5F56374A27}"/>
              </a:ext>
            </a:extLst>
          </p:cNvPr>
          <p:cNvSpPr/>
          <p:nvPr/>
        </p:nvSpPr>
        <p:spPr>
          <a:xfrm>
            <a:off x="4567239" y="1857375"/>
            <a:ext cx="612775" cy="1200150"/>
          </a:xfrm>
          <a:custGeom>
            <a:avLst/>
            <a:gdLst>
              <a:gd name="connsiteX0" fmla="*/ 295275 w 611981"/>
              <a:gd name="connsiteY0" fmla="*/ 852488 h 1200150"/>
              <a:gd name="connsiteX1" fmla="*/ 295275 w 611981"/>
              <a:gd name="connsiteY1" fmla="*/ 540544 h 1200150"/>
              <a:gd name="connsiteX2" fmla="*/ 288131 w 611981"/>
              <a:gd name="connsiteY2" fmla="*/ 440531 h 1200150"/>
              <a:gd name="connsiteX3" fmla="*/ 269081 w 611981"/>
              <a:gd name="connsiteY3" fmla="*/ 342900 h 1200150"/>
              <a:gd name="connsiteX4" fmla="*/ 247650 w 611981"/>
              <a:gd name="connsiteY4" fmla="*/ 290513 h 1200150"/>
              <a:gd name="connsiteX5" fmla="*/ 190500 w 611981"/>
              <a:gd name="connsiteY5" fmla="*/ 200025 h 1200150"/>
              <a:gd name="connsiteX6" fmla="*/ 123825 w 611981"/>
              <a:gd name="connsiteY6" fmla="*/ 130969 h 1200150"/>
              <a:gd name="connsiteX7" fmla="*/ 61912 w 611981"/>
              <a:gd name="connsiteY7" fmla="*/ 88106 h 1200150"/>
              <a:gd name="connsiteX8" fmla="*/ 19050 w 611981"/>
              <a:gd name="connsiteY8" fmla="*/ 64294 h 1200150"/>
              <a:gd name="connsiteX9" fmla="*/ 7143 w 611981"/>
              <a:gd name="connsiteY9" fmla="*/ 57150 h 1200150"/>
              <a:gd name="connsiteX10" fmla="*/ 0 w 611981"/>
              <a:gd name="connsiteY10" fmla="*/ 45244 h 1200150"/>
              <a:gd name="connsiteX11" fmla="*/ 7143 w 611981"/>
              <a:gd name="connsiteY11" fmla="*/ 23813 h 1200150"/>
              <a:gd name="connsiteX12" fmla="*/ 28575 w 611981"/>
              <a:gd name="connsiteY12" fmla="*/ 4763 h 1200150"/>
              <a:gd name="connsiteX13" fmla="*/ 54768 w 611981"/>
              <a:gd name="connsiteY13" fmla="*/ 0 h 1200150"/>
              <a:gd name="connsiteX14" fmla="*/ 145256 w 611981"/>
              <a:gd name="connsiteY14" fmla="*/ 16669 h 1200150"/>
              <a:gd name="connsiteX15" fmla="*/ 202406 w 611981"/>
              <a:gd name="connsiteY15" fmla="*/ 30956 h 1200150"/>
              <a:gd name="connsiteX16" fmla="*/ 276225 w 611981"/>
              <a:gd name="connsiteY16" fmla="*/ 59531 h 1200150"/>
              <a:gd name="connsiteX17" fmla="*/ 392906 w 611981"/>
              <a:gd name="connsiteY17" fmla="*/ 119063 h 1200150"/>
              <a:gd name="connsiteX18" fmla="*/ 464343 w 611981"/>
              <a:gd name="connsiteY18" fmla="*/ 169069 h 1200150"/>
              <a:gd name="connsiteX19" fmla="*/ 569118 w 611981"/>
              <a:gd name="connsiteY19" fmla="*/ 252413 h 1200150"/>
              <a:gd name="connsiteX20" fmla="*/ 595312 w 611981"/>
              <a:gd name="connsiteY20" fmla="*/ 278606 h 1200150"/>
              <a:gd name="connsiteX21" fmla="*/ 602456 w 611981"/>
              <a:gd name="connsiteY21" fmla="*/ 300038 h 1200150"/>
              <a:gd name="connsiteX22" fmla="*/ 609600 w 611981"/>
              <a:gd name="connsiteY22" fmla="*/ 328613 h 1200150"/>
              <a:gd name="connsiteX23" fmla="*/ 611981 w 611981"/>
              <a:gd name="connsiteY23" fmla="*/ 366713 h 1200150"/>
              <a:gd name="connsiteX24" fmla="*/ 602456 w 611981"/>
              <a:gd name="connsiteY24" fmla="*/ 395288 h 1200150"/>
              <a:gd name="connsiteX25" fmla="*/ 576262 w 611981"/>
              <a:gd name="connsiteY25" fmla="*/ 416719 h 1200150"/>
              <a:gd name="connsiteX26" fmla="*/ 566737 w 611981"/>
              <a:gd name="connsiteY26" fmla="*/ 433388 h 1200150"/>
              <a:gd name="connsiteX27" fmla="*/ 554831 w 611981"/>
              <a:gd name="connsiteY27" fmla="*/ 469106 h 1200150"/>
              <a:gd name="connsiteX28" fmla="*/ 561975 w 611981"/>
              <a:gd name="connsiteY28" fmla="*/ 509588 h 1200150"/>
              <a:gd name="connsiteX29" fmla="*/ 564356 w 611981"/>
              <a:gd name="connsiteY29" fmla="*/ 585788 h 1200150"/>
              <a:gd name="connsiteX30" fmla="*/ 566737 w 611981"/>
              <a:gd name="connsiteY30" fmla="*/ 940594 h 1200150"/>
              <a:gd name="connsiteX31" fmla="*/ 569118 w 611981"/>
              <a:gd name="connsiteY31" fmla="*/ 1147763 h 1200150"/>
              <a:gd name="connsiteX32" fmla="*/ 292893 w 611981"/>
              <a:gd name="connsiteY32" fmla="*/ 1200150 h 1200150"/>
              <a:gd name="connsiteX33" fmla="*/ 295275 w 611981"/>
              <a:gd name="connsiteY33" fmla="*/ 852488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1981" h="1200150">
                <a:moveTo>
                  <a:pt x="295275" y="852488"/>
                </a:moveTo>
                <a:lnTo>
                  <a:pt x="295275" y="540544"/>
                </a:lnTo>
                <a:lnTo>
                  <a:pt x="288131" y="440531"/>
                </a:lnTo>
                <a:lnTo>
                  <a:pt x="269081" y="342900"/>
                </a:lnTo>
                <a:lnTo>
                  <a:pt x="247650" y="290513"/>
                </a:lnTo>
                <a:lnTo>
                  <a:pt x="190500" y="200025"/>
                </a:lnTo>
                <a:lnTo>
                  <a:pt x="123825" y="130969"/>
                </a:lnTo>
                <a:lnTo>
                  <a:pt x="61912" y="88106"/>
                </a:lnTo>
                <a:lnTo>
                  <a:pt x="19050" y="64294"/>
                </a:lnTo>
                <a:lnTo>
                  <a:pt x="7143" y="57150"/>
                </a:lnTo>
                <a:lnTo>
                  <a:pt x="0" y="45244"/>
                </a:lnTo>
                <a:lnTo>
                  <a:pt x="7143" y="23813"/>
                </a:lnTo>
                <a:lnTo>
                  <a:pt x="28575" y="4763"/>
                </a:lnTo>
                <a:lnTo>
                  <a:pt x="54768" y="0"/>
                </a:lnTo>
                <a:lnTo>
                  <a:pt x="145256" y="16669"/>
                </a:lnTo>
                <a:lnTo>
                  <a:pt x="202406" y="30956"/>
                </a:lnTo>
                <a:lnTo>
                  <a:pt x="276225" y="59531"/>
                </a:lnTo>
                <a:lnTo>
                  <a:pt x="392906" y="119063"/>
                </a:lnTo>
                <a:lnTo>
                  <a:pt x="464343" y="169069"/>
                </a:lnTo>
                <a:lnTo>
                  <a:pt x="569118" y="252413"/>
                </a:lnTo>
                <a:lnTo>
                  <a:pt x="595312" y="278606"/>
                </a:lnTo>
                <a:lnTo>
                  <a:pt x="602456" y="300038"/>
                </a:lnTo>
                <a:lnTo>
                  <a:pt x="609600" y="328613"/>
                </a:lnTo>
                <a:lnTo>
                  <a:pt x="611981" y="366713"/>
                </a:lnTo>
                <a:lnTo>
                  <a:pt x="602456" y="395288"/>
                </a:lnTo>
                <a:lnTo>
                  <a:pt x="576262" y="416719"/>
                </a:lnTo>
                <a:lnTo>
                  <a:pt x="566737" y="433388"/>
                </a:lnTo>
                <a:lnTo>
                  <a:pt x="554831" y="469106"/>
                </a:lnTo>
                <a:lnTo>
                  <a:pt x="561975" y="509588"/>
                </a:lnTo>
                <a:cubicBezTo>
                  <a:pt x="562769" y="534988"/>
                  <a:pt x="563562" y="560388"/>
                  <a:pt x="564356" y="585788"/>
                </a:cubicBezTo>
                <a:cubicBezTo>
                  <a:pt x="565150" y="704057"/>
                  <a:pt x="565943" y="822325"/>
                  <a:pt x="566737" y="940594"/>
                </a:cubicBezTo>
                <a:cubicBezTo>
                  <a:pt x="567531" y="1009650"/>
                  <a:pt x="568324" y="1078707"/>
                  <a:pt x="569118" y="1147763"/>
                </a:cubicBezTo>
                <a:lnTo>
                  <a:pt x="292893" y="1200150"/>
                </a:lnTo>
                <a:lnTo>
                  <a:pt x="295275" y="8524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B0D98B5-03D0-40A9-86BF-77461120C4C7}"/>
              </a:ext>
            </a:extLst>
          </p:cNvPr>
          <p:cNvSpPr/>
          <p:nvPr/>
        </p:nvSpPr>
        <p:spPr>
          <a:xfrm>
            <a:off x="5699126" y="1279526"/>
            <a:ext cx="676275" cy="1565275"/>
          </a:xfrm>
          <a:custGeom>
            <a:avLst/>
            <a:gdLst>
              <a:gd name="connsiteX0" fmla="*/ 368300 w 676275"/>
              <a:gd name="connsiteY0" fmla="*/ 1206500 h 1565275"/>
              <a:gd name="connsiteX1" fmla="*/ 368300 w 676275"/>
              <a:gd name="connsiteY1" fmla="*/ 717550 h 1565275"/>
              <a:gd name="connsiteX2" fmla="*/ 361950 w 676275"/>
              <a:gd name="connsiteY2" fmla="*/ 438150 h 1565275"/>
              <a:gd name="connsiteX3" fmla="*/ 352425 w 676275"/>
              <a:gd name="connsiteY3" fmla="*/ 377825 h 1565275"/>
              <a:gd name="connsiteX4" fmla="*/ 320675 w 676275"/>
              <a:gd name="connsiteY4" fmla="*/ 307975 h 1565275"/>
              <a:gd name="connsiteX5" fmla="*/ 269875 w 676275"/>
              <a:gd name="connsiteY5" fmla="*/ 238125 h 1565275"/>
              <a:gd name="connsiteX6" fmla="*/ 219075 w 676275"/>
              <a:gd name="connsiteY6" fmla="*/ 193675 h 1565275"/>
              <a:gd name="connsiteX7" fmla="*/ 152400 w 676275"/>
              <a:gd name="connsiteY7" fmla="*/ 149225 h 1565275"/>
              <a:gd name="connsiteX8" fmla="*/ 66675 w 676275"/>
              <a:gd name="connsiteY8" fmla="*/ 101600 h 1565275"/>
              <a:gd name="connsiteX9" fmla="*/ 15875 w 676275"/>
              <a:gd name="connsiteY9" fmla="*/ 82550 h 1565275"/>
              <a:gd name="connsiteX10" fmla="*/ 3175 w 676275"/>
              <a:gd name="connsiteY10" fmla="*/ 66675 h 1565275"/>
              <a:gd name="connsiteX11" fmla="*/ 0 w 676275"/>
              <a:gd name="connsiteY11" fmla="*/ 44450 h 1565275"/>
              <a:gd name="connsiteX12" fmla="*/ 3175 w 676275"/>
              <a:gd name="connsiteY12" fmla="*/ 25400 h 1565275"/>
              <a:gd name="connsiteX13" fmla="*/ 12700 w 676275"/>
              <a:gd name="connsiteY13" fmla="*/ 9525 h 1565275"/>
              <a:gd name="connsiteX14" fmla="*/ 38100 w 676275"/>
              <a:gd name="connsiteY14" fmla="*/ 3175 h 1565275"/>
              <a:gd name="connsiteX15" fmla="*/ 63500 w 676275"/>
              <a:gd name="connsiteY15" fmla="*/ 0 h 1565275"/>
              <a:gd name="connsiteX16" fmla="*/ 168275 w 676275"/>
              <a:gd name="connsiteY16" fmla="*/ 9525 h 1565275"/>
              <a:gd name="connsiteX17" fmla="*/ 244475 w 676275"/>
              <a:gd name="connsiteY17" fmla="*/ 22225 h 1565275"/>
              <a:gd name="connsiteX18" fmla="*/ 368300 w 676275"/>
              <a:gd name="connsiteY18" fmla="*/ 47625 h 1565275"/>
              <a:gd name="connsiteX19" fmla="*/ 444500 w 676275"/>
              <a:gd name="connsiteY19" fmla="*/ 73025 h 1565275"/>
              <a:gd name="connsiteX20" fmla="*/ 520700 w 676275"/>
              <a:gd name="connsiteY20" fmla="*/ 114300 h 1565275"/>
              <a:gd name="connsiteX21" fmla="*/ 574675 w 676275"/>
              <a:gd name="connsiteY21" fmla="*/ 152400 h 1565275"/>
              <a:gd name="connsiteX22" fmla="*/ 631825 w 676275"/>
              <a:gd name="connsiteY22" fmla="*/ 215900 h 1565275"/>
              <a:gd name="connsiteX23" fmla="*/ 663575 w 676275"/>
              <a:gd name="connsiteY23" fmla="*/ 276225 h 1565275"/>
              <a:gd name="connsiteX24" fmla="*/ 676275 w 676275"/>
              <a:gd name="connsiteY24" fmla="*/ 311150 h 1565275"/>
              <a:gd name="connsiteX25" fmla="*/ 669925 w 676275"/>
              <a:gd name="connsiteY25" fmla="*/ 327025 h 1565275"/>
              <a:gd name="connsiteX26" fmla="*/ 654050 w 676275"/>
              <a:gd name="connsiteY26" fmla="*/ 355600 h 1565275"/>
              <a:gd name="connsiteX27" fmla="*/ 638175 w 676275"/>
              <a:gd name="connsiteY27" fmla="*/ 384175 h 1565275"/>
              <a:gd name="connsiteX28" fmla="*/ 631825 w 676275"/>
              <a:gd name="connsiteY28" fmla="*/ 438150 h 1565275"/>
              <a:gd name="connsiteX29" fmla="*/ 635000 w 676275"/>
              <a:gd name="connsiteY29" fmla="*/ 736600 h 1565275"/>
              <a:gd name="connsiteX30" fmla="*/ 635000 w 676275"/>
              <a:gd name="connsiteY30" fmla="*/ 936625 h 1565275"/>
              <a:gd name="connsiteX31" fmla="*/ 644525 w 676275"/>
              <a:gd name="connsiteY31" fmla="*/ 1514475 h 1565275"/>
              <a:gd name="connsiteX32" fmla="*/ 361950 w 676275"/>
              <a:gd name="connsiteY32" fmla="*/ 1565275 h 1565275"/>
              <a:gd name="connsiteX33" fmla="*/ 368300 w 676275"/>
              <a:gd name="connsiteY33" fmla="*/ 1206500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76275" h="1565275">
                <a:moveTo>
                  <a:pt x="368300" y="1206500"/>
                </a:moveTo>
                <a:lnTo>
                  <a:pt x="368300" y="717550"/>
                </a:lnTo>
                <a:lnTo>
                  <a:pt x="361950" y="438150"/>
                </a:lnTo>
                <a:lnTo>
                  <a:pt x="352425" y="377825"/>
                </a:lnTo>
                <a:lnTo>
                  <a:pt x="320675" y="307975"/>
                </a:lnTo>
                <a:lnTo>
                  <a:pt x="269875" y="238125"/>
                </a:lnTo>
                <a:lnTo>
                  <a:pt x="219075" y="193675"/>
                </a:lnTo>
                <a:lnTo>
                  <a:pt x="152400" y="149225"/>
                </a:lnTo>
                <a:lnTo>
                  <a:pt x="66675" y="101600"/>
                </a:lnTo>
                <a:lnTo>
                  <a:pt x="15875" y="82550"/>
                </a:lnTo>
                <a:lnTo>
                  <a:pt x="3175" y="66675"/>
                </a:lnTo>
                <a:lnTo>
                  <a:pt x="0" y="44450"/>
                </a:lnTo>
                <a:lnTo>
                  <a:pt x="3175" y="25400"/>
                </a:lnTo>
                <a:lnTo>
                  <a:pt x="12700" y="9525"/>
                </a:lnTo>
                <a:lnTo>
                  <a:pt x="38100" y="3175"/>
                </a:lnTo>
                <a:lnTo>
                  <a:pt x="63500" y="0"/>
                </a:lnTo>
                <a:lnTo>
                  <a:pt x="168275" y="9525"/>
                </a:lnTo>
                <a:lnTo>
                  <a:pt x="244475" y="22225"/>
                </a:lnTo>
                <a:lnTo>
                  <a:pt x="368300" y="47625"/>
                </a:lnTo>
                <a:lnTo>
                  <a:pt x="444500" y="73025"/>
                </a:lnTo>
                <a:lnTo>
                  <a:pt x="520700" y="114300"/>
                </a:lnTo>
                <a:lnTo>
                  <a:pt x="574675" y="152400"/>
                </a:lnTo>
                <a:lnTo>
                  <a:pt x="631825" y="215900"/>
                </a:lnTo>
                <a:lnTo>
                  <a:pt x="663575" y="276225"/>
                </a:lnTo>
                <a:lnTo>
                  <a:pt x="676275" y="311150"/>
                </a:lnTo>
                <a:lnTo>
                  <a:pt x="669925" y="327025"/>
                </a:lnTo>
                <a:lnTo>
                  <a:pt x="654050" y="355600"/>
                </a:lnTo>
                <a:lnTo>
                  <a:pt x="638175" y="384175"/>
                </a:lnTo>
                <a:lnTo>
                  <a:pt x="631825" y="438150"/>
                </a:lnTo>
                <a:cubicBezTo>
                  <a:pt x="632883" y="537633"/>
                  <a:pt x="633942" y="637117"/>
                  <a:pt x="635000" y="736600"/>
                </a:cubicBezTo>
                <a:lnTo>
                  <a:pt x="635000" y="936625"/>
                </a:lnTo>
                <a:lnTo>
                  <a:pt x="644525" y="1514475"/>
                </a:lnTo>
                <a:lnTo>
                  <a:pt x="361950" y="1565275"/>
                </a:lnTo>
                <a:lnTo>
                  <a:pt x="368300" y="1206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A33E643-DA79-414D-BFA2-4A85818AD3D1}"/>
              </a:ext>
            </a:extLst>
          </p:cNvPr>
          <p:cNvSpPr/>
          <p:nvPr/>
        </p:nvSpPr>
        <p:spPr>
          <a:xfrm>
            <a:off x="4173538" y="3398838"/>
            <a:ext cx="1295400" cy="1181100"/>
          </a:xfrm>
          <a:custGeom>
            <a:avLst/>
            <a:gdLst>
              <a:gd name="connsiteX0" fmla="*/ 354807 w 1295400"/>
              <a:gd name="connsiteY0" fmla="*/ 816769 h 1181100"/>
              <a:gd name="connsiteX1" fmla="*/ 526257 w 1295400"/>
              <a:gd name="connsiteY1" fmla="*/ 652462 h 1181100"/>
              <a:gd name="connsiteX2" fmla="*/ 754857 w 1295400"/>
              <a:gd name="connsiteY2" fmla="*/ 423862 h 1181100"/>
              <a:gd name="connsiteX3" fmla="*/ 831057 w 1295400"/>
              <a:gd name="connsiteY3" fmla="*/ 335756 h 1181100"/>
              <a:gd name="connsiteX4" fmla="*/ 862013 w 1295400"/>
              <a:gd name="connsiteY4" fmla="*/ 283369 h 1181100"/>
              <a:gd name="connsiteX5" fmla="*/ 869157 w 1295400"/>
              <a:gd name="connsiteY5" fmla="*/ 254794 h 1181100"/>
              <a:gd name="connsiteX6" fmla="*/ 857250 w 1295400"/>
              <a:gd name="connsiteY6" fmla="*/ 211931 h 1181100"/>
              <a:gd name="connsiteX7" fmla="*/ 819150 w 1295400"/>
              <a:gd name="connsiteY7" fmla="*/ 164306 h 1181100"/>
              <a:gd name="connsiteX8" fmla="*/ 750094 w 1295400"/>
              <a:gd name="connsiteY8" fmla="*/ 104775 h 1181100"/>
              <a:gd name="connsiteX9" fmla="*/ 702469 w 1295400"/>
              <a:gd name="connsiteY9" fmla="*/ 71437 h 1181100"/>
              <a:gd name="connsiteX10" fmla="*/ 685800 w 1295400"/>
              <a:gd name="connsiteY10" fmla="*/ 57150 h 1181100"/>
              <a:gd name="connsiteX11" fmla="*/ 673894 w 1295400"/>
              <a:gd name="connsiteY11" fmla="*/ 35719 h 1181100"/>
              <a:gd name="connsiteX12" fmla="*/ 678657 w 1295400"/>
              <a:gd name="connsiteY12" fmla="*/ 11906 h 1181100"/>
              <a:gd name="connsiteX13" fmla="*/ 697707 w 1295400"/>
              <a:gd name="connsiteY13" fmla="*/ 0 h 1181100"/>
              <a:gd name="connsiteX14" fmla="*/ 742950 w 1295400"/>
              <a:gd name="connsiteY14" fmla="*/ 2381 h 1181100"/>
              <a:gd name="connsiteX15" fmla="*/ 800100 w 1295400"/>
              <a:gd name="connsiteY15" fmla="*/ 21431 h 1181100"/>
              <a:gd name="connsiteX16" fmla="*/ 931069 w 1295400"/>
              <a:gd name="connsiteY16" fmla="*/ 64294 h 1181100"/>
              <a:gd name="connsiteX17" fmla="*/ 1033463 w 1295400"/>
              <a:gd name="connsiteY17" fmla="*/ 107156 h 1181100"/>
              <a:gd name="connsiteX18" fmla="*/ 1116807 w 1295400"/>
              <a:gd name="connsiteY18" fmla="*/ 154781 h 1181100"/>
              <a:gd name="connsiteX19" fmla="*/ 1202532 w 1295400"/>
              <a:gd name="connsiteY19" fmla="*/ 223837 h 1181100"/>
              <a:gd name="connsiteX20" fmla="*/ 1262063 w 1295400"/>
              <a:gd name="connsiteY20" fmla="*/ 283369 h 1181100"/>
              <a:gd name="connsiteX21" fmla="*/ 1288257 w 1295400"/>
              <a:gd name="connsiteY21" fmla="*/ 314325 h 1181100"/>
              <a:gd name="connsiteX22" fmla="*/ 1295400 w 1295400"/>
              <a:gd name="connsiteY22" fmla="*/ 330994 h 1181100"/>
              <a:gd name="connsiteX23" fmla="*/ 1290638 w 1295400"/>
              <a:gd name="connsiteY23" fmla="*/ 354806 h 1181100"/>
              <a:gd name="connsiteX24" fmla="*/ 1271588 w 1295400"/>
              <a:gd name="connsiteY24" fmla="*/ 381000 h 1181100"/>
              <a:gd name="connsiteX25" fmla="*/ 1185863 w 1295400"/>
              <a:gd name="connsiteY25" fmla="*/ 435769 h 1181100"/>
              <a:gd name="connsiteX26" fmla="*/ 1147763 w 1295400"/>
              <a:gd name="connsiteY26" fmla="*/ 459581 h 1181100"/>
              <a:gd name="connsiteX27" fmla="*/ 971550 w 1295400"/>
              <a:gd name="connsiteY27" fmla="*/ 600075 h 1181100"/>
              <a:gd name="connsiteX28" fmla="*/ 688182 w 1295400"/>
              <a:gd name="connsiteY28" fmla="*/ 809625 h 1181100"/>
              <a:gd name="connsiteX29" fmla="*/ 352425 w 1295400"/>
              <a:gd name="connsiteY29" fmla="*/ 1016794 h 1181100"/>
              <a:gd name="connsiteX30" fmla="*/ 83344 w 1295400"/>
              <a:gd name="connsiteY30" fmla="*/ 1157287 h 1181100"/>
              <a:gd name="connsiteX31" fmla="*/ 30957 w 1295400"/>
              <a:gd name="connsiteY31" fmla="*/ 1178719 h 1181100"/>
              <a:gd name="connsiteX32" fmla="*/ 16669 w 1295400"/>
              <a:gd name="connsiteY32" fmla="*/ 1181100 h 1181100"/>
              <a:gd name="connsiteX33" fmla="*/ 2382 w 1295400"/>
              <a:gd name="connsiteY33" fmla="*/ 1173956 h 1181100"/>
              <a:gd name="connsiteX34" fmla="*/ 0 w 1295400"/>
              <a:gd name="connsiteY34" fmla="*/ 1159669 h 1181100"/>
              <a:gd name="connsiteX35" fmla="*/ 14288 w 1295400"/>
              <a:gd name="connsiteY35" fmla="*/ 1126331 h 1181100"/>
              <a:gd name="connsiteX36" fmla="*/ 42863 w 1295400"/>
              <a:gd name="connsiteY36" fmla="*/ 1097756 h 1181100"/>
              <a:gd name="connsiteX37" fmla="*/ 254794 w 1295400"/>
              <a:gd name="connsiteY37" fmla="*/ 904875 h 1181100"/>
              <a:gd name="connsiteX38" fmla="*/ 354807 w 1295400"/>
              <a:gd name="connsiteY38" fmla="*/ 81676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95400" h="1181100">
                <a:moveTo>
                  <a:pt x="354807" y="816769"/>
                </a:moveTo>
                <a:lnTo>
                  <a:pt x="526257" y="652462"/>
                </a:lnTo>
                <a:lnTo>
                  <a:pt x="754857" y="423862"/>
                </a:lnTo>
                <a:lnTo>
                  <a:pt x="831057" y="335756"/>
                </a:lnTo>
                <a:lnTo>
                  <a:pt x="862013" y="283369"/>
                </a:lnTo>
                <a:lnTo>
                  <a:pt x="869157" y="254794"/>
                </a:lnTo>
                <a:lnTo>
                  <a:pt x="857250" y="211931"/>
                </a:lnTo>
                <a:lnTo>
                  <a:pt x="819150" y="164306"/>
                </a:lnTo>
                <a:lnTo>
                  <a:pt x="750094" y="104775"/>
                </a:lnTo>
                <a:lnTo>
                  <a:pt x="702469" y="71437"/>
                </a:lnTo>
                <a:lnTo>
                  <a:pt x="685800" y="57150"/>
                </a:lnTo>
                <a:lnTo>
                  <a:pt x="673894" y="35719"/>
                </a:lnTo>
                <a:lnTo>
                  <a:pt x="678657" y="11906"/>
                </a:lnTo>
                <a:lnTo>
                  <a:pt x="697707" y="0"/>
                </a:lnTo>
                <a:lnTo>
                  <a:pt x="742950" y="2381"/>
                </a:lnTo>
                <a:lnTo>
                  <a:pt x="800100" y="21431"/>
                </a:lnTo>
                <a:lnTo>
                  <a:pt x="931069" y="64294"/>
                </a:lnTo>
                <a:lnTo>
                  <a:pt x="1033463" y="107156"/>
                </a:lnTo>
                <a:lnTo>
                  <a:pt x="1116807" y="154781"/>
                </a:lnTo>
                <a:lnTo>
                  <a:pt x="1202532" y="223837"/>
                </a:lnTo>
                <a:lnTo>
                  <a:pt x="1262063" y="283369"/>
                </a:lnTo>
                <a:lnTo>
                  <a:pt x="1288257" y="314325"/>
                </a:lnTo>
                <a:lnTo>
                  <a:pt x="1295400" y="330994"/>
                </a:lnTo>
                <a:lnTo>
                  <a:pt x="1290638" y="354806"/>
                </a:lnTo>
                <a:lnTo>
                  <a:pt x="1271588" y="381000"/>
                </a:lnTo>
                <a:lnTo>
                  <a:pt x="1185863" y="435769"/>
                </a:lnTo>
                <a:lnTo>
                  <a:pt x="1147763" y="459581"/>
                </a:lnTo>
                <a:lnTo>
                  <a:pt x="971550" y="600075"/>
                </a:lnTo>
                <a:lnTo>
                  <a:pt x="688182" y="809625"/>
                </a:lnTo>
                <a:lnTo>
                  <a:pt x="352425" y="1016794"/>
                </a:lnTo>
                <a:lnTo>
                  <a:pt x="83344" y="1157287"/>
                </a:lnTo>
                <a:lnTo>
                  <a:pt x="30957" y="1178719"/>
                </a:lnTo>
                <a:lnTo>
                  <a:pt x="16669" y="1181100"/>
                </a:lnTo>
                <a:lnTo>
                  <a:pt x="2382" y="1173956"/>
                </a:lnTo>
                <a:lnTo>
                  <a:pt x="0" y="1159669"/>
                </a:lnTo>
                <a:lnTo>
                  <a:pt x="14288" y="1126331"/>
                </a:lnTo>
                <a:lnTo>
                  <a:pt x="42863" y="1097756"/>
                </a:lnTo>
                <a:lnTo>
                  <a:pt x="254794" y="904875"/>
                </a:lnTo>
                <a:lnTo>
                  <a:pt x="354807" y="816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F9BF248-EF98-477F-9F2E-1376AA5DED0B}"/>
              </a:ext>
            </a:extLst>
          </p:cNvPr>
          <p:cNvSpPr/>
          <p:nvPr/>
        </p:nvSpPr>
        <p:spPr>
          <a:xfrm>
            <a:off x="6977064" y="3176589"/>
            <a:ext cx="1082675" cy="833437"/>
          </a:xfrm>
          <a:custGeom>
            <a:avLst/>
            <a:gdLst>
              <a:gd name="connsiteX0" fmla="*/ 483393 w 1083468"/>
              <a:gd name="connsiteY0" fmla="*/ 452437 h 833437"/>
              <a:gd name="connsiteX1" fmla="*/ 314325 w 1083468"/>
              <a:gd name="connsiteY1" fmla="*/ 302418 h 833437"/>
              <a:gd name="connsiteX2" fmla="*/ 61912 w 1083468"/>
              <a:gd name="connsiteY2" fmla="*/ 100012 h 833437"/>
              <a:gd name="connsiteX3" fmla="*/ 7143 w 1083468"/>
              <a:gd name="connsiteY3" fmla="*/ 54768 h 833437"/>
              <a:gd name="connsiteX4" fmla="*/ 0 w 1083468"/>
              <a:gd name="connsiteY4" fmla="*/ 40481 h 833437"/>
              <a:gd name="connsiteX5" fmla="*/ 2381 w 1083468"/>
              <a:gd name="connsiteY5" fmla="*/ 23812 h 833437"/>
              <a:gd name="connsiteX6" fmla="*/ 7143 w 1083468"/>
              <a:gd name="connsiteY6" fmla="*/ 11906 h 833437"/>
              <a:gd name="connsiteX7" fmla="*/ 19050 w 1083468"/>
              <a:gd name="connsiteY7" fmla="*/ 2381 h 833437"/>
              <a:gd name="connsiteX8" fmla="*/ 40481 w 1083468"/>
              <a:gd name="connsiteY8" fmla="*/ 0 h 833437"/>
              <a:gd name="connsiteX9" fmla="*/ 142875 w 1083468"/>
              <a:gd name="connsiteY9" fmla="*/ 35718 h 833437"/>
              <a:gd name="connsiteX10" fmla="*/ 611981 w 1083468"/>
              <a:gd name="connsiteY10" fmla="*/ 226218 h 833437"/>
              <a:gd name="connsiteX11" fmla="*/ 838200 w 1083468"/>
              <a:gd name="connsiteY11" fmla="*/ 323850 h 833437"/>
              <a:gd name="connsiteX12" fmla="*/ 873918 w 1083468"/>
              <a:gd name="connsiteY12" fmla="*/ 340518 h 833437"/>
              <a:gd name="connsiteX13" fmla="*/ 914400 w 1083468"/>
              <a:gd name="connsiteY13" fmla="*/ 376237 h 833437"/>
              <a:gd name="connsiteX14" fmla="*/ 957262 w 1083468"/>
              <a:gd name="connsiteY14" fmla="*/ 423862 h 833437"/>
              <a:gd name="connsiteX15" fmla="*/ 997743 w 1083468"/>
              <a:gd name="connsiteY15" fmla="*/ 478631 h 833437"/>
              <a:gd name="connsiteX16" fmla="*/ 1033462 w 1083468"/>
              <a:gd name="connsiteY16" fmla="*/ 542925 h 833437"/>
              <a:gd name="connsiteX17" fmla="*/ 1066800 w 1083468"/>
              <a:gd name="connsiteY17" fmla="*/ 626268 h 833437"/>
              <a:gd name="connsiteX18" fmla="*/ 1078706 w 1083468"/>
              <a:gd name="connsiteY18" fmla="*/ 659606 h 833437"/>
              <a:gd name="connsiteX19" fmla="*/ 1083468 w 1083468"/>
              <a:gd name="connsiteY19" fmla="*/ 707231 h 833437"/>
              <a:gd name="connsiteX20" fmla="*/ 1078706 w 1083468"/>
              <a:gd name="connsiteY20" fmla="*/ 776287 h 833437"/>
              <a:gd name="connsiteX21" fmla="*/ 1062037 w 1083468"/>
              <a:gd name="connsiteY21" fmla="*/ 807243 h 833437"/>
              <a:gd name="connsiteX22" fmla="*/ 1035843 w 1083468"/>
              <a:gd name="connsiteY22" fmla="*/ 826293 h 833437"/>
              <a:gd name="connsiteX23" fmla="*/ 1000125 w 1083468"/>
              <a:gd name="connsiteY23" fmla="*/ 833437 h 833437"/>
              <a:gd name="connsiteX24" fmla="*/ 950118 w 1083468"/>
              <a:gd name="connsiteY24" fmla="*/ 828675 h 833437"/>
              <a:gd name="connsiteX25" fmla="*/ 897731 w 1083468"/>
              <a:gd name="connsiteY25" fmla="*/ 819150 h 833437"/>
              <a:gd name="connsiteX26" fmla="*/ 835818 w 1083468"/>
              <a:gd name="connsiteY26" fmla="*/ 778668 h 833437"/>
              <a:gd name="connsiteX27" fmla="*/ 685800 w 1083468"/>
              <a:gd name="connsiteY27" fmla="*/ 626268 h 833437"/>
              <a:gd name="connsiteX28" fmla="*/ 483393 w 1083468"/>
              <a:gd name="connsiteY28" fmla="*/ 452437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83468" h="833437">
                <a:moveTo>
                  <a:pt x="483393" y="452437"/>
                </a:moveTo>
                <a:lnTo>
                  <a:pt x="314325" y="302418"/>
                </a:lnTo>
                <a:lnTo>
                  <a:pt x="61912" y="100012"/>
                </a:lnTo>
                <a:lnTo>
                  <a:pt x="7143" y="54768"/>
                </a:lnTo>
                <a:lnTo>
                  <a:pt x="0" y="40481"/>
                </a:lnTo>
                <a:lnTo>
                  <a:pt x="2381" y="23812"/>
                </a:lnTo>
                <a:lnTo>
                  <a:pt x="7143" y="11906"/>
                </a:lnTo>
                <a:lnTo>
                  <a:pt x="19050" y="2381"/>
                </a:lnTo>
                <a:lnTo>
                  <a:pt x="40481" y="0"/>
                </a:lnTo>
                <a:lnTo>
                  <a:pt x="142875" y="35718"/>
                </a:lnTo>
                <a:lnTo>
                  <a:pt x="611981" y="226218"/>
                </a:lnTo>
                <a:lnTo>
                  <a:pt x="838200" y="323850"/>
                </a:lnTo>
                <a:lnTo>
                  <a:pt x="873918" y="340518"/>
                </a:lnTo>
                <a:lnTo>
                  <a:pt x="914400" y="376237"/>
                </a:lnTo>
                <a:lnTo>
                  <a:pt x="957262" y="423862"/>
                </a:lnTo>
                <a:lnTo>
                  <a:pt x="997743" y="478631"/>
                </a:lnTo>
                <a:lnTo>
                  <a:pt x="1033462" y="542925"/>
                </a:lnTo>
                <a:lnTo>
                  <a:pt x="1066800" y="626268"/>
                </a:lnTo>
                <a:lnTo>
                  <a:pt x="1078706" y="659606"/>
                </a:lnTo>
                <a:lnTo>
                  <a:pt x="1083468" y="707231"/>
                </a:lnTo>
                <a:lnTo>
                  <a:pt x="1078706" y="776287"/>
                </a:lnTo>
                <a:lnTo>
                  <a:pt x="1062037" y="807243"/>
                </a:lnTo>
                <a:lnTo>
                  <a:pt x="1035843" y="826293"/>
                </a:lnTo>
                <a:lnTo>
                  <a:pt x="1000125" y="833437"/>
                </a:lnTo>
                <a:lnTo>
                  <a:pt x="950118" y="828675"/>
                </a:lnTo>
                <a:lnTo>
                  <a:pt x="897731" y="819150"/>
                </a:lnTo>
                <a:lnTo>
                  <a:pt x="835818" y="778668"/>
                </a:lnTo>
                <a:lnTo>
                  <a:pt x="685800" y="626268"/>
                </a:lnTo>
                <a:lnTo>
                  <a:pt x="483393" y="452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BD554C8-616B-490A-AAC5-13A0E4452D16}"/>
              </a:ext>
            </a:extLst>
          </p:cNvPr>
          <p:cNvSpPr/>
          <p:nvPr/>
        </p:nvSpPr>
        <p:spPr>
          <a:xfrm>
            <a:off x="4111625" y="3506789"/>
            <a:ext cx="3271838" cy="2657475"/>
          </a:xfrm>
          <a:custGeom>
            <a:avLst/>
            <a:gdLst>
              <a:gd name="connsiteX0" fmla="*/ 1924259 w 3270738"/>
              <a:gd name="connsiteY0" fmla="*/ 1462035 h 2657789"/>
              <a:gd name="connsiteX1" fmla="*/ 2175468 w 3270738"/>
              <a:gd name="connsiteY1" fmla="*/ 1225899 h 2657789"/>
              <a:gd name="connsiteX2" fmla="*/ 2441749 w 3270738"/>
              <a:gd name="connsiteY2" fmla="*/ 944545 h 2657789"/>
              <a:gd name="connsiteX3" fmla="*/ 2748224 w 3270738"/>
              <a:gd name="connsiteY3" fmla="*/ 582804 h 2657789"/>
              <a:gd name="connsiteX4" fmla="*/ 2818563 w 3270738"/>
              <a:gd name="connsiteY4" fmla="*/ 482321 h 2657789"/>
              <a:gd name="connsiteX5" fmla="*/ 2898949 w 3270738"/>
              <a:gd name="connsiteY5" fmla="*/ 341644 h 2657789"/>
              <a:gd name="connsiteX6" fmla="*/ 2914022 w 3270738"/>
              <a:gd name="connsiteY6" fmla="*/ 281354 h 2657789"/>
              <a:gd name="connsiteX7" fmla="*/ 2908998 w 3270738"/>
              <a:gd name="connsiteY7" fmla="*/ 226088 h 2657789"/>
              <a:gd name="connsiteX8" fmla="*/ 2848708 w 3270738"/>
              <a:gd name="connsiteY8" fmla="*/ 105507 h 2657789"/>
              <a:gd name="connsiteX9" fmla="*/ 2813538 w 3270738"/>
              <a:gd name="connsiteY9" fmla="*/ 50241 h 2657789"/>
              <a:gd name="connsiteX10" fmla="*/ 2808514 w 3270738"/>
              <a:gd name="connsiteY10" fmla="*/ 35169 h 2657789"/>
              <a:gd name="connsiteX11" fmla="*/ 2808514 w 3270738"/>
              <a:gd name="connsiteY11" fmla="*/ 15072 h 2657789"/>
              <a:gd name="connsiteX12" fmla="*/ 2818563 w 3270738"/>
              <a:gd name="connsiteY12" fmla="*/ 0 h 2657789"/>
              <a:gd name="connsiteX13" fmla="*/ 2838659 w 3270738"/>
              <a:gd name="connsiteY13" fmla="*/ 0 h 2657789"/>
              <a:gd name="connsiteX14" fmla="*/ 3014505 w 3270738"/>
              <a:gd name="connsiteY14" fmla="*/ 125604 h 2657789"/>
              <a:gd name="connsiteX15" fmla="*/ 3130061 w 3270738"/>
              <a:gd name="connsiteY15" fmla="*/ 226088 h 2657789"/>
              <a:gd name="connsiteX16" fmla="*/ 3230545 w 3270738"/>
              <a:gd name="connsiteY16" fmla="*/ 326571 h 2657789"/>
              <a:gd name="connsiteX17" fmla="*/ 3255666 w 3270738"/>
              <a:gd name="connsiteY17" fmla="*/ 361740 h 2657789"/>
              <a:gd name="connsiteX18" fmla="*/ 3270738 w 3270738"/>
              <a:gd name="connsiteY18" fmla="*/ 396910 h 2657789"/>
              <a:gd name="connsiteX19" fmla="*/ 3270738 w 3270738"/>
              <a:gd name="connsiteY19" fmla="*/ 447151 h 2657789"/>
              <a:gd name="connsiteX20" fmla="*/ 3255666 w 3270738"/>
              <a:gd name="connsiteY20" fmla="*/ 527538 h 2657789"/>
              <a:gd name="connsiteX21" fmla="*/ 3230545 w 3270738"/>
              <a:gd name="connsiteY21" fmla="*/ 547635 h 2657789"/>
              <a:gd name="connsiteX22" fmla="*/ 3155182 w 3270738"/>
              <a:gd name="connsiteY22" fmla="*/ 562707 h 2657789"/>
              <a:gd name="connsiteX23" fmla="*/ 3104941 w 3270738"/>
              <a:gd name="connsiteY23" fmla="*/ 592852 h 2657789"/>
              <a:gd name="connsiteX24" fmla="*/ 2893925 w 3270738"/>
              <a:gd name="connsiteY24" fmla="*/ 854110 h 2657789"/>
              <a:gd name="connsiteX25" fmla="*/ 2703007 w 3270738"/>
              <a:gd name="connsiteY25" fmla="*/ 1075173 h 2657789"/>
              <a:gd name="connsiteX26" fmla="*/ 2381459 w 3270738"/>
              <a:gd name="connsiteY26" fmla="*/ 1401745 h 2657789"/>
              <a:gd name="connsiteX27" fmla="*/ 2140299 w 3270738"/>
              <a:gd name="connsiteY27" fmla="*/ 1612760 h 2657789"/>
              <a:gd name="connsiteX28" fmla="*/ 1914211 w 3270738"/>
              <a:gd name="connsiteY28" fmla="*/ 1793630 h 2657789"/>
              <a:gd name="connsiteX29" fmla="*/ 1547446 w 3270738"/>
              <a:gd name="connsiteY29" fmla="*/ 2039815 h 2657789"/>
              <a:gd name="connsiteX30" fmla="*/ 1281165 w 3270738"/>
              <a:gd name="connsiteY30" fmla="*/ 2195565 h 2657789"/>
              <a:gd name="connsiteX31" fmla="*/ 989763 w 3270738"/>
              <a:gd name="connsiteY31" fmla="*/ 2341266 h 2657789"/>
              <a:gd name="connsiteX32" fmla="*/ 587828 w 3270738"/>
              <a:gd name="connsiteY32" fmla="*/ 2502039 h 2657789"/>
              <a:gd name="connsiteX33" fmla="*/ 316523 w 3270738"/>
              <a:gd name="connsiteY33" fmla="*/ 2587450 h 2657789"/>
              <a:gd name="connsiteX34" fmla="*/ 65314 w 3270738"/>
              <a:gd name="connsiteY34" fmla="*/ 2652765 h 2657789"/>
              <a:gd name="connsiteX35" fmla="*/ 30145 w 3270738"/>
              <a:gd name="connsiteY35" fmla="*/ 2657789 h 2657789"/>
              <a:gd name="connsiteX36" fmla="*/ 5024 w 3270738"/>
              <a:gd name="connsiteY36" fmla="*/ 2642716 h 2657789"/>
              <a:gd name="connsiteX37" fmla="*/ 0 w 3270738"/>
              <a:gd name="connsiteY37" fmla="*/ 2607547 h 2657789"/>
              <a:gd name="connsiteX38" fmla="*/ 15072 w 3270738"/>
              <a:gd name="connsiteY38" fmla="*/ 2577402 h 2657789"/>
              <a:gd name="connsiteX39" fmla="*/ 165798 w 3270738"/>
              <a:gd name="connsiteY39" fmla="*/ 2532184 h 2657789"/>
              <a:gd name="connsiteX40" fmla="*/ 522514 w 3270738"/>
              <a:gd name="connsiteY40" fmla="*/ 2401556 h 2657789"/>
              <a:gd name="connsiteX41" fmla="*/ 919424 w 3270738"/>
              <a:gd name="connsiteY41" fmla="*/ 2210637 h 2657789"/>
              <a:gd name="connsiteX42" fmla="*/ 1331407 w 3270738"/>
              <a:gd name="connsiteY42" fmla="*/ 1944356 h 2657789"/>
              <a:gd name="connsiteX43" fmla="*/ 1612760 w 3270738"/>
              <a:gd name="connsiteY43" fmla="*/ 1733340 h 2657789"/>
              <a:gd name="connsiteX44" fmla="*/ 1924259 w 3270738"/>
              <a:gd name="connsiteY44" fmla="*/ 1462035 h 265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70738" h="2657789">
                <a:moveTo>
                  <a:pt x="1924259" y="1462035"/>
                </a:moveTo>
                <a:lnTo>
                  <a:pt x="2175468" y="1225899"/>
                </a:lnTo>
                <a:lnTo>
                  <a:pt x="2441749" y="944545"/>
                </a:lnTo>
                <a:lnTo>
                  <a:pt x="2748224" y="582804"/>
                </a:lnTo>
                <a:lnTo>
                  <a:pt x="2818563" y="482321"/>
                </a:lnTo>
                <a:lnTo>
                  <a:pt x="2898949" y="341644"/>
                </a:lnTo>
                <a:lnTo>
                  <a:pt x="2914022" y="281354"/>
                </a:lnTo>
                <a:lnTo>
                  <a:pt x="2908998" y="226088"/>
                </a:lnTo>
                <a:lnTo>
                  <a:pt x="2848708" y="105507"/>
                </a:lnTo>
                <a:lnTo>
                  <a:pt x="2813538" y="50241"/>
                </a:lnTo>
                <a:lnTo>
                  <a:pt x="2808514" y="35169"/>
                </a:lnTo>
                <a:lnTo>
                  <a:pt x="2808514" y="15072"/>
                </a:lnTo>
                <a:lnTo>
                  <a:pt x="2818563" y="0"/>
                </a:lnTo>
                <a:lnTo>
                  <a:pt x="2838659" y="0"/>
                </a:lnTo>
                <a:lnTo>
                  <a:pt x="3014505" y="125604"/>
                </a:lnTo>
                <a:lnTo>
                  <a:pt x="3130061" y="226088"/>
                </a:lnTo>
                <a:lnTo>
                  <a:pt x="3230545" y="326571"/>
                </a:lnTo>
                <a:lnTo>
                  <a:pt x="3255666" y="361740"/>
                </a:lnTo>
                <a:lnTo>
                  <a:pt x="3270738" y="396910"/>
                </a:lnTo>
                <a:lnTo>
                  <a:pt x="3270738" y="447151"/>
                </a:lnTo>
                <a:lnTo>
                  <a:pt x="3255666" y="527538"/>
                </a:lnTo>
                <a:lnTo>
                  <a:pt x="3230545" y="547635"/>
                </a:lnTo>
                <a:lnTo>
                  <a:pt x="3155182" y="562707"/>
                </a:lnTo>
                <a:lnTo>
                  <a:pt x="3104941" y="592852"/>
                </a:lnTo>
                <a:lnTo>
                  <a:pt x="2893925" y="854110"/>
                </a:lnTo>
                <a:lnTo>
                  <a:pt x="2703007" y="1075173"/>
                </a:lnTo>
                <a:lnTo>
                  <a:pt x="2381459" y="1401745"/>
                </a:lnTo>
                <a:lnTo>
                  <a:pt x="2140299" y="1612760"/>
                </a:lnTo>
                <a:lnTo>
                  <a:pt x="1914211" y="1793630"/>
                </a:lnTo>
                <a:lnTo>
                  <a:pt x="1547446" y="2039815"/>
                </a:lnTo>
                <a:lnTo>
                  <a:pt x="1281165" y="2195565"/>
                </a:lnTo>
                <a:lnTo>
                  <a:pt x="989763" y="2341266"/>
                </a:lnTo>
                <a:lnTo>
                  <a:pt x="587828" y="2502039"/>
                </a:lnTo>
                <a:lnTo>
                  <a:pt x="316523" y="2587450"/>
                </a:lnTo>
                <a:lnTo>
                  <a:pt x="65314" y="2652765"/>
                </a:lnTo>
                <a:lnTo>
                  <a:pt x="30145" y="2657789"/>
                </a:lnTo>
                <a:lnTo>
                  <a:pt x="5024" y="2642716"/>
                </a:lnTo>
                <a:lnTo>
                  <a:pt x="0" y="2607547"/>
                </a:lnTo>
                <a:lnTo>
                  <a:pt x="15072" y="2577402"/>
                </a:lnTo>
                <a:lnTo>
                  <a:pt x="165798" y="2532184"/>
                </a:lnTo>
                <a:lnTo>
                  <a:pt x="522514" y="2401556"/>
                </a:lnTo>
                <a:lnTo>
                  <a:pt x="919424" y="2210637"/>
                </a:lnTo>
                <a:lnTo>
                  <a:pt x="1331407" y="1944356"/>
                </a:lnTo>
                <a:lnTo>
                  <a:pt x="1612760" y="1733340"/>
                </a:lnTo>
                <a:lnTo>
                  <a:pt x="1924259" y="14620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46F37E9-62E4-48AB-B608-425B9EA47DC8}"/>
              </a:ext>
            </a:extLst>
          </p:cNvPr>
          <p:cNvSpPr/>
          <p:nvPr/>
        </p:nvSpPr>
        <p:spPr>
          <a:xfrm>
            <a:off x="6224589" y="1865313"/>
            <a:ext cx="1241425" cy="342900"/>
          </a:xfrm>
          <a:custGeom>
            <a:avLst/>
            <a:gdLst>
              <a:gd name="connsiteX0" fmla="*/ 535781 w 1240631"/>
              <a:gd name="connsiteY0" fmla="*/ 307181 h 342900"/>
              <a:gd name="connsiteX1" fmla="*/ 266700 w 1240631"/>
              <a:gd name="connsiteY1" fmla="*/ 338137 h 342900"/>
              <a:gd name="connsiteX2" fmla="*/ 88106 w 1240631"/>
              <a:gd name="connsiteY2" fmla="*/ 342900 h 342900"/>
              <a:gd name="connsiteX3" fmla="*/ 0 w 1240631"/>
              <a:gd name="connsiteY3" fmla="*/ 135731 h 342900"/>
              <a:gd name="connsiteX4" fmla="*/ 123825 w 1240631"/>
              <a:gd name="connsiteY4" fmla="*/ 157162 h 342900"/>
              <a:gd name="connsiteX5" fmla="*/ 383381 w 1240631"/>
              <a:gd name="connsiteY5" fmla="*/ 145256 h 342900"/>
              <a:gd name="connsiteX6" fmla="*/ 559593 w 1240631"/>
              <a:gd name="connsiteY6" fmla="*/ 126206 h 342900"/>
              <a:gd name="connsiteX7" fmla="*/ 695325 w 1240631"/>
              <a:gd name="connsiteY7" fmla="*/ 102394 h 342900"/>
              <a:gd name="connsiteX8" fmla="*/ 735806 w 1240631"/>
              <a:gd name="connsiteY8" fmla="*/ 76200 h 342900"/>
              <a:gd name="connsiteX9" fmla="*/ 790575 w 1240631"/>
              <a:gd name="connsiteY9" fmla="*/ 38100 h 342900"/>
              <a:gd name="connsiteX10" fmla="*/ 828675 w 1240631"/>
              <a:gd name="connsiteY10" fmla="*/ 21431 h 342900"/>
              <a:gd name="connsiteX11" fmla="*/ 883443 w 1240631"/>
              <a:gd name="connsiteY11" fmla="*/ 4762 h 342900"/>
              <a:gd name="connsiteX12" fmla="*/ 926306 w 1240631"/>
              <a:gd name="connsiteY12" fmla="*/ 0 h 342900"/>
              <a:gd name="connsiteX13" fmla="*/ 957262 w 1240631"/>
              <a:gd name="connsiteY13" fmla="*/ 2381 h 342900"/>
              <a:gd name="connsiteX14" fmla="*/ 1083468 w 1240631"/>
              <a:gd name="connsiteY14" fmla="*/ 61912 h 342900"/>
              <a:gd name="connsiteX15" fmla="*/ 1209675 w 1240631"/>
              <a:gd name="connsiteY15" fmla="*/ 130969 h 342900"/>
              <a:gd name="connsiteX16" fmla="*/ 1231106 w 1240631"/>
              <a:gd name="connsiteY16" fmla="*/ 147637 h 342900"/>
              <a:gd name="connsiteX17" fmla="*/ 1240631 w 1240631"/>
              <a:gd name="connsiteY17" fmla="*/ 169069 h 342900"/>
              <a:gd name="connsiteX18" fmla="*/ 1235868 w 1240631"/>
              <a:gd name="connsiteY18" fmla="*/ 192881 h 342900"/>
              <a:gd name="connsiteX19" fmla="*/ 1212056 w 1240631"/>
              <a:gd name="connsiteY19" fmla="*/ 228600 h 342900"/>
              <a:gd name="connsiteX20" fmla="*/ 1193006 w 1240631"/>
              <a:gd name="connsiteY20" fmla="*/ 245269 h 342900"/>
              <a:gd name="connsiteX21" fmla="*/ 535781 w 1240631"/>
              <a:gd name="connsiteY21" fmla="*/ 307181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40631" h="342900">
                <a:moveTo>
                  <a:pt x="535781" y="307181"/>
                </a:moveTo>
                <a:lnTo>
                  <a:pt x="266700" y="338137"/>
                </a:lnTo>
                <a:lnTo>
                  <a:pt x="88106" y="342900"/>
                </a:lnTo>
                <a:lnTo>
                  <a:pt x="0" y="135731"/>
                </a:lnTo>
                <a:lnTo>
                  <a:pt x="123825" y="157162"/>
                </a:lnTo>
                <a:lnTo>
                  <a:pt x="383381" y="145256"/>
                </a:lnTo>
                <a:lnTo>
                  <a:pt x="559593" y="126206"/>
                </a:lnTo>
                <a:lnTo>
                  <a:pt x="695325" y="102394"/>
                </a:lnTo>
                <a:lnTo>
                  <a:pt x="735806" y="76200"/>
                </a:lnTo>
                <a:lnTo>
                  <a:pt x="790575" y="38100"/>
                </a:lnTo>
                <a:lnTo>
                  <a:pt x="828675" y="21431"/>
                </a:lnTo>
                <a:lnTo>
                  <a:pt x="883443" y="4762"/>
                </a:lnTo>
                <a:lnTo>
                  <a:pt x="926306" y="0"/>
                </a:lnTo>
                <a:lnTo>
                  <a:pt x="957262" y="2381"/>
                </a:lnTo>
                <a:lnTo>
                  <a:pt x="1083468" y="61912"/>
                </a:lnTo>
                <a:lnTo>
                  <a:pt x="1209675" y="130969"/>
                </a:lnTo>
                <a:lnTo>
                  <a:pt x="1231106" y="147637"/>
                </a:lnTo>
                <a:lnTo>
                  <a:pt x="1240631" y="169069"/>
                </a:lnTo>
                <a:lnTo>
                  <a:pt x="1235868" y="192881"/>
                </a:lnTo>
                <a:lnTo>
                  <a:pt x="1212056" y="228600"/>
                </a:lnTo>
                <a:lnTo>
                  <a:pt x="1193006" y="245269"/>
                </a:lnTo>
                <a:lnTo>
                  <a:pt x="535781" y="3071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702893D-9EE6-4FD5-8B64-81A364F4CCF9}"/>
              </a:ext>
            </a:extLst>
          </p:cNvPr>
          <p:cNvSpPr/>
          <p:nvPr/>
        </p:nvSpPr>
        <p:spPr>
          <a:xfrm>
            <a:off x="3911600" y="2578101"/>
            <a:ext cx="4256088" cy="754063"/>
          </a:xfrm>
          <a:custGeom>
            <a:avLst/>
            <a:gdLst>
              <a:gd name="connsiteX0" fmla="*/ 1499443 w 4255643"/>
              <a:gd name="connsiteY0" fmla="*/ 502704 h 754055"/>
              <a:gd name="connsiteX1" fmla="*/ 1148417 w 4255643"/>
              <a:gd name="connsiteY1" fmla="*/ 598044 h 754055"/>
              <a:gd name="connsiteX2" fmla="*/ 606711 w 4255643"/>
              <a:gd name="connsiteY2" fmla="*/ 754055 h 754055"/>
              <a:gd name="connsiteX3" fmla="*/ 546040 w 4255643"/>
              <a:gd name="connsiteY3" fmla="*/ 754055 h 754055"/>
              <a:gd name="connsiteX4" fmla="*/ 429031 w 4255643"/>
              <a:gd name="connsiteY4" fmla="*/ 715052 h 754055"/>
              <a:gd name="connsiteX5" fmla="*/ 273020 w 4255643"/>
              <a:gd name="connsiteY5" fmla="*/ 619712 h 754055"/>
              <a:gd name="connsiteX6" fmla="*/ 156011 w 4255643"/>
              <a:gd name="connsiteY6" fmla="*/ 524372 h 754055"/>
              <a:gd name="connsiteX7" fmla="*/ 69338 w 4255643"/>
              <a:gd name="connsiteY7" fmla="*/ 442033 h 754055"/>
              <a:gd name="connsiteX8" fmla="*/ 8667 w 4255643"/>
              <a:gd name="connsiteY8" fmla="*/ 364027 h 754055"/>
              <a:gd name="connsiteX9" fmla="*/ 0 w 4255643"/>
              <a:gd name="connsiteY9" fmla="*/ 333691 h 754055"/>
              <a:gd name="connsiteX10" fmla="*/ 8667 w 4255643"/>
              <a:gd name="connsiteY10" fmla="*/ 316357 h 754055"/>
              <a:gd name="connsiteX11" fmla="*/ 39003 w 4255643"/>
              <a:gd name="connsiteY11" fmla="*/ 303356 h 754055"/>
              <a:gd name="connsiteX12" fmla="*/ 78006 w 4255643"/>
              <a:gd name="connsiteY12" fmla="*/ 307689 h 754055"/>
              <a:gd name="connsiteX13" fmla="*/ 203681 w 4255643"/>
              <a:gd name="connsiteY13" fmla="*/ 372694 h 754055"/>
              <a:gd name="connsiteX14" fmla="*/ 316356 w 4255643"/>
              <a:gd name="connsiteY14" fmla="*/ 411697 h 754055"/>
              <a:gd name="connsiteX15" fmla="*/ 416030 w 4255643"/>
              <a:gd name="connsiteY15" fmla="*/ 437699 h 754055"/>
              <a:gd name="connsiteX16" fmla="*/ 498370 w 4255643"/>
              <a:gd name="connsiteY16" fmla="*/ 446366 h 754055"/>
              <a:gd name="connsiteX17" fmla="*/ 637046 w 4255643"/>
              <a:gd name="connsiteY17" fmla="*/ 437699 h 754055"/>
              <a:gd name="connsiteX18" fmla="*/ 949069 w 4255643"/>
              <a:gd name="connsiteY18" fmla="*/ 398696 h 754055"/>
              <a:gd name="connsiteX19" fmla="*/ 1230756 w 4255643"/>
              <a:gd name="connsiteY19" fmla="*/ 351026 h 754055"/>
              <a:gd name="connsiteX20" fmla="*/ 1573115 w 4255643"/>
              <a:gd name="connsiteY20" fmla="*/ 290355 h 754055"/>
              <a:gd name="connsiteX21" fmla="*/ 2153824 w 4255643"/>
              <a:gd name="connsiteY21" fmla="*/ 208015 h 754055"/>
              <a:gd name="connsiteX22" fmla="*/ 2435511 w 4255643"/>
              <a:gd name="connsiteY22" fmla="*/ 156012 h 754055"/>
              <a:gd name="connsiteX23" fmla="*/ 3046555 w 4255643"/>
              <a:gd name="connsiteY23" fmla="*/ 121343 h 754055"/>
              <a:gd name="connsiteX24" fmla="*/ 3488588 w 4255643"/>
              <a:gd name="connsiteY24" fmla="*/ 99674 h 754055"/>
              <a:gd name="connsiteX25" fmla="*/ 3583928 w 4255643"/>
              <a:gd name="connsiteY25" fmla="*/ 86673 h 754055"/>
              <a:gd name="connsiteX26" fmla="*/ 3705270 w 4255643"/>
              <a:gd name="connsiteY26" fmla="*/ 43337 h 754055"/>
              <a:gd name="connsiteX27" fmla="*/ 3813611 w 4255643"/>
              <a:gd name="connsiteY27" fmla="*/ 0 h 754055"/>
              <a:gd name="connsiteX28" fmla="*/ 4030294 w 4255643"/>
              <a:gd name="connsiteY28" fmla="*/ 65005 h 754055"/>
              <a:gd name="connsiteX29" fmla="*/ 4155970 w 4255643"/>
              <a:gd name="connsiteY29" fmla="*/ 117009 h 754055"/>
              <a:gd name="connsiteX30" fmla="*/ 4199306 w 4255643"/>
              <a:gd name="connsiteY30" fmla="*/ 151678 h 754055"/>
              <a:gd name="connsiteX31" fmla="*/ 4238309 w 4255643"/>
              <a:gd name="connsiteY31" fmla="*/ 208015 h 754055"/>
              <a:gd name="connsiteX32" fmla="*/ 4255643 w 4255643"/>
              <a:gd name="connsiteY32" fmla="*/ 255686 h 754055"/>
              <a:gd name="connsiteX33" fmla="*/ 4242643 w 4255643"/>
              <a:gd name="connsiteY33" fmla="*/ 290355 h 754055"/>
              <a:gd name="connsiteX34" fmla="*/ 4216641 w 4255643"/>
              <a:gd name="connsiteY34" fmla="*/ 316357 h 754055"/>
              <a:gd name="connsiteX35" fmla="*/ 4181971 w 4255643"/>
              <a:gd name="connsiteY35" fmla="*/ 329358 h 754055"/>
              <a:gd name="connsiteX36" fmla="*/ 4047628 w 4255643"/>
              <a:gd name="connsiteY36" fmla="*/ 338025 h 754055"/>
              <a:gd name="connsiteX37" fmla="*/ 3367245 w 4255643"/>
              <a:gd name="connsiteY37" fmla="*/ 316357 h 754055"/>
              <a:gd name="connsiteX38" fmla="*/ 2847207 w 4255643"/>
              <a:gd name="connsiteY38" fmla="*/ 316357 h 754055"/>
              <a:gd name="connsiteX39" fmla="*/ 2613190 w 4255643"/>
              <a:gd name="connsiteY39" fmla="*/ 333691 h 754055"/>
              <a:gd name="connsiteX40" fmla="*/ 2296834 w 4255643"/>
              <a:gd name="connsiteY40" fmla="*/ 377028 h 754055"/>
              <a:gd name="connsiteX41" fmla="*/ 2067151 w 4255643"/>
              <a:gd name="connsiteY41" fmla="*/ 403030 h 754055"/>
              <a:gd name="connsiteX42" fmla="*/ 1815799 w 4255643"/>
              <a:gd name="connsiteY42" fmla="*/ 437699 h 754055"/>
              <a:gd name="connsiteX43" fmla="*/ 1499443 w 4255643"/>
              <a:gd name="connsiteY43" fmla="*/ 502704 h 7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55643" h="754055">
                <a:moveTo>
                  <a:pt x="1499443" y="502704"/>
                </a:moveTo>
                <a:lnTo>
                  <a:pt x="1148417" y="598044"/>
                </a:lnTo>
                <a:lnTo>
                  <a:pt x="606711" y="754055"/>
                </a:lnTo>
                <a:lnTo>
                  <a:pt x="546040" y="754055"/>
                </a:lnTo>
                <a:lnTo>
                  <a:pt x="429031" y="715052"/>
                </a:lnTo>
                <a:lnTo>
                  <a:pt x="273020" y="619712"/>
                </a:lnTo>
                <a:lnTo>
                  <a:pt x="156011" y="524372"/>
                </a:lnTo>
                <a:lnTo>
                  <a:pt x="69338" y="442033"/>
                </a:lnTo>
                <a:lnTo>
                  <a:pt x="8667" y="364027"/>
                </a:lnTo>
                <a:lnTo>
                  <a:pt x="0" y="333691"/>
                </a:lnTo>
                <a:lnTo>
                  <a:pt x="8667" y="316357"/>
                </a:lnTo>
                <a:lnTo>
                  <a:pt x="39003" y="303356"/>
                </a:lnTo>
                <a:lnTo>
                  <a:pt x="78006" y="307689"/>
                </a:lnTo>
                <a:lnTo>
                  <a:pt x="203681" y="372694"/>
                </a:lnTo>
                <a:lnTo>
                  <a:pt x="316356" y="411697"/>
                </a:lnTo>
                <a:lnTo>
                  <a:pt x="416030" y="437699"/>
                </a:lnTo>
                <a:lnTo>
                  <a:pt x="498370" y="446366"/>
                </a:lnTo>
                <a:lnTo>
                  <a:pt x="637046" y="437699"/>
                </a:lnTo>
                <a:lnTo>
                  <a:pt x="949069" y="398696"/>
                </a:lnTo>
                <a:lnTo>
                  <a:pt x="1230756" y="351026"/>
                </a:lnTo>
                <a:lnTo>
                  <a:pt x="1573115" y="290355"/>
                </a:lnTo>
                <a:lnTo>
                  <a:pt x="2153824" y="208015"/>
                </a:lnTo>
                <a:lnTo>
                  <a:pt x="2435511" y="156012"/>
                </a:lnTo>
                <a:lnTo>
                  <a:pt x="3046555" y="121343"/>
                </a:lnTo>
                <a:lnTo>
                  <a:pt x="3488588" y="99674"/>
                </a:lnTo>
                <a:lnTo>
                  <a:pt x="3583928" y="86673"/>
                </a:lnTo>
                <a:lnTo>
                  <a:pt x="3705270" y="43337"/>
                </a:lnTo>
                <a:lnTo>
                  <a:pt x="3813611" y="0"/>
                </a:lnTo>
                <a:lnTo>
                  <a:pt x="4030294" y="65005"/>
                </a:lnTo>
                <a:lnTo>
                  <a:pt x="4155970" y="117009"/>
                </a:lnTo>
                <a:lnTo>
                  <a:pt x="4199306" y="151678"/>
                </a:lnTo>
                <a:lnTo>
                  <a:pt x="4238309" y="208015"/>
                </a:lnTo>
                <a:lnTo>
                  <a:pt x="4255643" y="255686"/>
                </a:lnTo>
                <a:lnTo>
                  <a:pt x="4242643" y="290355"/>
                </a:lnTo>
                <a:lnTo>
                  <a:pt x="4216641" y="316357"/>
                </a:lnTo>
                <a:lnTo>
                  <a:pt x="4181971" y="329358"/>
                </a:lnTo>
                <a:lnTo>
                  <a:pt x="4047628" y="338025"/>
                </a:lnTo>
                <a:lnTo>
                  <a:pt x="3367245" y="316357"/>
                </a:lnTo>
                <a:lnTo>
                  <a:pt x="2847207" y="316357"/>
                </a:lnTo>
                <a:lnTo>
                  <a:pt x="2613190" y="333691"/>
                </a:lnTo>
                <a:lnTo>
                  <a:pt x="2296834" y="377028"/>
                </a:lnTo>
                <a:lnTo>
                  <a:pt x="2067151" y="403030"/>
                </a:lnTo>
                <a:lnTo>
                  <a:pt x="1815799" y="437699"/>
                </a:lnTo>
                <a:lnTo>
                  <a:pt x="1499443" y="5027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E09B4B9-260A-4336-A45D-57769E65CB8D}"/>
              </a:ext>
            </a:extLst>
          </p:cNvPr>
          <p:cNvSpPr/>
          <p:nvPr/>
        </p:nvSpPr>
        <p:spPr>
          <a:xfrm>
            <a:off x="5976939" y="2903539"/>
            <a:ext cx="401637" cy="1781175"/>
          </a:xfrm>
          <a:custGeom>
            <a:avLst/>
            <a:gdLst>
              <a:gd name="connsiteX0" fmla="*/ 71384 w 401112"/>
              <a:gd name="connsiteY0" fmla="*/ 758034 h 1781210"/>
              <a:gd name="connsiteX1" fmla="*/ 67985 w 401112"/>
              <a:gd name="connsiteY1" fmla="*/ 397713 h 1781210"/>
              <a:gd name="connsiteX2" fmla="*/ 64586 w 401112"/>
              <a:gd name="connsiteY2" fmla="*/ 265142 h 1781210"/>
              <a:gd name="connsiteX3" fmla="*/ 33992 w 401112"/>
              <a:gd name="connsiteY3" fmla="*/ 115575 h 1781210"/>
              <a:gd name="connsiteX4" fmla="*/ 0 w 401112"/>
              <a:gd name="connsiteY4" fmla="*/ 0 h 1781210"/>
              <a:gd name="connsiteX5" fmla="*/ 190358 w 401112"/>
              <a:gd name="connsiteY5" fmla="*/ 44190 h 1781210"/>
              <a:gd name="connsiteX6" fmla="*/ 261743 w 401112"/>
              <a:gd name="connsiteY6" fmla="*/ 91780 h 1781210"/>
              <a:gd name="connsiteX7" fmla="*/ 316131 w 401112"/>
              <a:gd name="connsiteY7" fmla="*/ 125773 h 1781210"/>
              <a:gd name="connsiteX8" fmla="*/ 363720 w 401112"/>
              <a:gd name="connsiteY8" fmla="*/ 166564 h 1781210"/>
              <a:gd name="connsiteX9" fmla="*/ 390914 w 401112"/>
              <a:gd name="connsiteY9" fmla="*/ 203955 h 1781210"/>
              <a:gd name="connsiteX10" fmla="*/ 401112 w 401112"/>
              <a:gd name="connsiteY10" fmla="*/ 231149 h 1781210"/>
              <a:gd name="connsiteX11" fmla="*/ 397713 w 401112"/>
              <a:gd name="connsiteY11" fmla="*/ 241347 h 1781210"/>
              <a:gd name="connsiteX12" fmla="*/ 373918 w 401112"/>
              <a:gd name="connsiteY12" fmla="*/ 265142 h 1781210"/>
              <a:gd name="connsiteX13" fmla="*/ 350123 w 401112"/>
              <a:gd name="connsiteY13" fmla="*/ 299135 h 1781210"/>
              <a:gd name="connsiteX14" fmla="*/ 336526 w 401112"/>
              <a:gd name="connsiteY14" fmla="*/ 333127 h 1781210"/>
              <a:gd name="connsiteX15" fmla="*/ 336526 w 401112"/>
              <a:gd name="connsiteY15" fmla="*/ 577874 h 1781210"/>
              <a:gd name="connsiteX16" fmla="*/ 329728 w 401112"/>
              <a:gd name="connsiteY16" fmla="*/ 1023176 h 1781210"/>
              <a:gd name="connsiteX17" fmla="*/ 336526 w 401112"/>
              <a:gd name="connsiteY17" fmla="*/ 1223732 h 1781210"/>
              <a:gd name="connsiteX18" fmla="*/ 339925 w 401112"/>
              <a:gd name="connsiteY18" fmla="*/ 1308714 h 1781210"/>
              <a:gd name="connsiteX19" fmla="*/ 353522 w 401112"/>
              <a:gd name="connsiteY19" fmla="*/ 1420889 h 1781210"/>
              <a:gd name="connsiteX20" fmla="*/ 339925 w 401112"/>
              <a:gd name="connsiteY20" fmla="*/ 1482076 h 1781210"/>
              <a:gd name="connsiteX21" fmla="*/ 282138 w 401112"/>
              <a:gd name="connsiteY21" fmla="*/ 1607848 h 1781210"/>
              <a:gd name="connsiteX22" fmla="*/ 173362 w 401112"/>
              <a:gd name="connsiteY22" fmla="*/ 1767613 h 1781210"/>
              <a:gd name="connsiteX23" fmla="*/ 139369 w 401112"/>
              <a:gd name="connsiteY23" fmla="*/ 1781210 h 1781210"/>
              <a:gd name="connsiteX24" fmla="*/ 101977 w 401112"/>
              <a:gd name="connsiteY24" fmla="*/ 1771013 h 1781210"/>
              <a:gd name="connsiteX25" fmla="*/ 88380 w 401112"/>
              <a:gd name="connsiteY25" fmla="*/ 1750617 h 1781210"/>
              <a:gd name="connsiteX26" fmla="*/ 40791 w 401112"/>
              <a:gd name="connsiteY26" fmla="*/ 1424289 h 1781210"/>
              <a:gd name="connsiteX27" fmla="*/ 40791 w 401112"/>
              <a:gd name="connsiteY27" fmla="*/ 1230531 h 1781210"/>
              <a:gd name="connsiteX28" fmla="*/ 57787 w 401112"/>
              <a:gd name="connsiteY28" fmla="*/ 1203337 h 1781210"/>
              <a:gd name="connsiteX29" fmla="*/ 67985 w 401112"/>
              <a:gd name="connsiteY29" fmla="*/ 1145549 h 1781210"/>
              <a:gd name="connsiteX30" fmla="*/ 71384 w 401112"/>
              <a:gd name="connsiteY30" fmla="*/ 758034 h 178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1112" h="1781210">
                <a:moveTo>
                  <a:pt x="71384" y="758034"/>
                </a:moveTo>
                <a:lnTo>
                  <a:pt x="67985" y="397713"/>
                </a:lnTo>
                <a:lnTo>
                  <a:pt x="64586" y="265142"/>
                </a:lnTo>
                <a:lnTo>
                  <a:pt x="33992" y="115575"/>
                </a:lnTo>
                <a:lnTo>
                  <a:pt x="0" y="0"/>
                </a:lnTo>
                <a:lnTo>
                  <a:pt x="190358" y="44190"/>
                </a:lnTo>
                <a:lnTo>
                  <a:pt x="261743" y="91780"/>
                </a:lnTo>
                <a:lnTo>
                  <a:pt x="316131" y="125773"/>
                </a:lnTo>
                <a:lnTo>
                  <a:pt x="363720" y="166564"/>
                </a:lnTo>
                <a:lnTo>
                  <a:pt x="390914" y="203955"/>
                </a:lnTo>
                <a:lnTo>
                  <a:pt x="401112" y="231149"/>
                </a:lnTo>
                <a:lnTo>
                  <a:pt x="397713" y="241347"/>
                </a:lnTo>
                <a:lnTo>
                  <a:pt x="373918" y="265142"/>
                </a:lnTo>
                <a:lnTo>
                  <a:pt x="350123" y="299135"/>
                </a:lnTo>
                <a:lnTo>
                  <a:pt x="336526" y="333127"/>
                </a:lnTo>
                <a:lnTo>
                  <a:pt x="336526" y="577874"/>
                </a:lnTo>
                <a:lnTo>
                  <a:pt x="329728" y="1023176"/>
                </a:lnTo>
                <a:lnTo>
                  <a:pt x="336526" y="1223732"/>
                </a:lnTo>
                <a:lnTo>
                  <a:pt x="339925" y="1308714"/>
                </a:lnTo>
                <a:lnTo>
                  <a:pt x="353522" y="1420889"/>
                </a:lnTo>
                <a:lnTo>
                  <a:pt x="339925" y="1482076"/>
                </a:lnTo>
                <a:lnTo>
                  <a:pt x="282138" y="1607848"/>
                </a:lnTo>
                <a:lnTo>
                  <a:pt x="173362" y="1767613"/>
                </a:lnTo>
                <a:lnTo>
                  <a:pt x="139369" y="1781210"/>
                </a:lnTo>
                <a:lnTo>
                  <a:pt x="101977" y="1771013"/>
                </a:lnTo>
                <a:lnTo>
                  <a:pt x="88380" y="1750617"/>
                </a:lnTo>
                <a:lnTo>
                  <a:pt x="40791" y="1424289"/>
                </a:lnTo>
                <a:lnTo>
                  <a:pt x="40791" y="1230531"/>
                </a:lnTo>
                <a:lnTo>
                  <a:pt x="57787" y="1203337"/>
                </a:lnTo>
                <a:lnTo>
                  <a:pt x="67985" y="1145549"/>
                </a:lnTo>
                <a:lnTo>
                  <a:pt x="71384" y="7580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DA371D-8B7E-460C-A918-B374F5966774}"/>
              </a:ext>
            </a:extLst>
          </p:cNvPr>
          <p:cNvSpPr/>
          <p:nvPr/>
        </p:nvSpPr>
        <p:spPr>
          <a:xfrm>
            <a:off x="5562601" y="4094163"/>
            <a:ext cx="544513" cy="582612"/>
          </a:xfrm>
          <a:custGeom>
            <a:avLst/>
            <a:gdLst>
              <a:gd name="connsiteX0" fmla="*/ 188119 w 545306"/>
              <a:gd name="connsiteY0" fmla="*/ 50006 h 583406"/>
              <a:gd name="connsiteX1" fmla="*/ 307181 w 545306"/>
              <a:gd name="connsiteY1" fmla="*/ 71437 h 583406"/>
              <a:gd name="connsiteX2" fmla="*/ 369094 w 545306"/>
              <a:gd name="connsiteY2" fmla="*/ 71437 h 583406"/>
              <a:gd name="connsiteX3" fmla="*/ 414338 w 545306"/>
              <a:gd name="connsiteY3" fmla="*/ 64294 h 583406"/>
              <a:gd name="connsiteX4" fmla="*/ 488156 w 545306"/>
              <a:gd name="connsiteY4" fmla="*/ 16669 h 583406"/>
              <a:gd name="connsiteX5" fmla="*/ 535781 w 545306"/>
              <a:gd name="connsiteY5" fmla="*/ 581025 h 583406"/>
              <a:gd name="connsiteX6" fmla="*/ 545306 w 545306"/>
              <a:gd name="connsiteY6" fmla="*/ 583406 h 583406"/>
              <a:gd name="connsiteX7" fmla="*/ 504825 w 545306"/>
              <a:gd name="connsiteY7" fmla="*/ 564356 h 583406"/>
              <a:gd name="connsiteX8" fmla="*/ 483394 w 545306"/>
              <a:gd name="connsiteY8" fmla="*/ 521494 h 583406"/>
              <a:gd name="connsiteX9" fmla="*/ 452438 w 545306"/>
              <a:gd name="connsiteY9" fmla="*/ 454819 h 583406"/>
              <a:gd name="connsiteX10" fmla="*/ 400050 w 545306"/>
              <a:gd name="connsiteY10" fmla="*/ 352425 h 583406"/>
              <a:gd name="connsiteX11" fmla="*/ 376238 w 545306"/>
              <a:gd name="connsiteY11" fmla="*/ 326231 h 583406"/>
              <a:gd name="connsiteX12" fmla="*/ 242888 w 545306"/>
              <a:gd name="connsiteY12" fmla="*/ 204787 h 583406"/>
              <a:gd name="connsiteX13" fmla="*/ 166688 w 545306"/>
              <a:gd name="connsiteY13" fmla="*/ 145256 h 583406"/>
              <a:gd name="connsiteX14" fmla="*/ 78581 w 545306"/>
              <a:gd name="connsiteY14" fmla="*/ 88106 h 583406"/>
              <a:gd name="connsiteX15" fmla="*/ 11906 w 545306"/>
              <a:gd name="connsiteY15" fmla="*/ 50006 h 583406"/>
              <a:gd name="connsiteX16" fmla="*/ 0 w 545306"/>
              <a:gd name="connsiteY16" fmla="*/ 35719 h 583406"/>
              <a:gd name="connsiteX17" fmla="*/ 0 w 545306"/>
              <a:gd name="connsiteY17" fmla="*/ 19050 h 583406"/>
              <a:gd name="connsiteX18" fmla="*/ 11906 w 545306"/>
              <a:gd name="connsiteY18" fmla="*/ 4762 h 583406"/>
              <a:gd name="connsiteX19" fmla="*/ 42863 w 545306"/>
              <a:gd name="connsiteY19" fmla="*/ 0 h 583406"/>
              <a:gd name="connsiteX20" fmla="*/ 111919 w 545306"/>
              <a:gd name="connsiteY20" fmla="*/ 28575 h 583406"/>
              <a:gd name="connsiteX21" fmla="*/ 188119 w 545306"/>
              <a:gd name="connsiteY21" fmla="*/ 500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5306" h="583406">
                <a:moveTo>
                  <a:pt x="188119" y="50006"/>
                </a:moveTo>
                <a:lnTo>
                  <a:pt x="307181" y="71437"/>
                </a:lnTo>
                <a:lnTo>
                  <a:pt x="369094" y="71437"/>
                </a:lnTo>
                <a:lnTo>
                  <a:pt x="414338" y="64294"/>
                </a:lnTo>
                <a:lnTo>
                  <a:pt x="488156" y="16669"/>
                </a:lnTo>
                <a:lnTo>
                  <a:pt x="535781" y="581025"/>
                </a:lnTo>
                <a:lnTo>
                  <a:pt x="545306" y="583406"/>
                </a:lnTo>
                <a:lnTo>
                  <a:pt x="504825" y="564356"/>
                </a:lnTo>
                <a:lnTo>
                  <a:pt x="483394" y="521494"/>
                </a:lnTo>
                <a:lnTo>
                  <a:pt x="452438" y="454819"/>
                </a:lnTo>
                <a:lnTo>
                  <a:pt x="400050" y="352425"/>
                </a:lnTo>
                <a:lnTo>
                  <a:pt x="376238" y="326231"/>
                </a:lnTo>
                <a:lnTo>
                  <a:pt x="242888" y="204787"/>
                </a:lnTo>
                <a:lnTo>
                  <a:pt x="166688" y="145256"/>
                </a:lnTo>
                <a:lnTo>
                  <a:pt x="78581" y="88106"/>
                </a:lnTo>
                <a:lnTo>
                  <a:pt x="11906" y="50006"/>
                </a:lnTo>
                <a:lnTo>
                  <a:pt x="0" y="35719"/>
                </a:lnTo>
                <a:lnTo>
                  <a:pt x="0" y="19050"/>
                </a:lnTo>
                <a:lnTo>
                  <a:pt x="11906" y="4762"/>
                </a:lnTo>
                <a:lnTo>
                  <a:pt x="42863" y="0"/>
                </a:lnTo>
                <a:lnTo>
                  <a:pt x="111919" y="28575"/>
                </a:lnTo>
                <a:lnTo>
                  <a:pt x="188119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D1CA0A4-99BE-46B4-A062-D0A18E45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1" y="1239476"/>
            <a:ext cx="4255377" cy="48833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31334DC-2CB6-4E2C-AECF-C2C759033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311" y="1239475"/>
            <a:ext cx="4255377" cy="488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9" grpId="0" animBg="1"/>
      <p:bldP spid="23" grpId="0" animBg="1"/>
      <p:bldP spid="10" grpId="0" animBg="1"/>
      <p:bldP spid="11" grpId="0" animBg="1"/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74B8C1-D83A-4AEC-821D-37E64BE2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1" y="987340"/>
            <a:ext cx="4255377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18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5804A31-FE9F-41C6-9B48-BE46627B6C2E}"/>
              </a:ext>
            </a:extLst>
          </p:cNvPr>
          <p:cNvSpPr/>
          <p:nvPr/>
        </p:nvSpPr>
        <p:spPr>
          <a:xfrm>
            <a:off x="4735513" y="2043114"/>
            <a:ext cx="2595562" cy="623887"/>
          </a:xfrm>
          <a:custGeom>
            <a:avLst/>
            <a:gdLst>
              <a:gd name="connsiteX0" fmla="*/ 1047750 w 2596243"/>
              <a:gd name="connsiteY0" fmla="*/ 459921 h 623207"/>
              <a:gd name="connsiteX1" fmla="*/ 873578 w 2596243"/>
              <a:gd name="connsiteY1" fmla="*/ 500743 h 623207"/>
              <a:gd name="connsiteX2" fmla="*/ 628650 w 2596243"/>
              <a:gd name="connsiteY2" fmla="*/ 576943 h 623207"/>
              <a:gd name="connsiteX3" fmla="*/ 487135 w 2596243"/>
              <a:gd name="connsiteY3" fmla="*/ 623207 h 623207"/>
              <a:gd name="connsiteX4" fmla="*/ 435428 w 2596243"/>
              <a:gd name="connsiteY4" fmla="*/ 620486 h 623207"/>
              <a:gd name="connsiteX5" fmla="*/ 370114 w 2596243"/>
              <a:gd name="connsiteY5" fmla="*/ 606878 h 623207"/>
              <a:gd name="connsiteX6" fmla="*/ 296635 w 2596243"/>
              <a:gd name="connsiteY6" fmla="*/ 563336 h 623207"/>
              <a:gd name="connsiteX7" fmla="*/ 212271 w 2596243"/>
              <a:gd name="connsiteY7" fmla="*/ 492578 h 623207"/>
              <a:gd name="connsiteX8" fmla="*/ 125185 w 2596243"/>
              <a:gd name="connsiteY8" fmla="*/ 405493 h 623207"/>
              <a:gd name="connsiteX9" fmla="*/ 40821 w 2596243"/>
              <a:gd name="connsiteY9" fmla="*/ 304800 h 623207"/>
              <a:gd name="connsiteX10" fmla="*/ 2721 w 2596243"/>
              <a:gd name="connsiteY10" fmla="*/ 253093 h 623207"/>
              <a:gd name="connsiteX11" fmla="*/ 0 w 2596243"/>
              <a:gd name="connsiteY11" fmla="*/ 228600 h 623207"/>
              <a:gd name="connsiteX12" fmla="*/ 8164 w 2596243"/>
              <a:gd name="connsiteY12" fmla="*/ 209550 h 623207"/>
              <a:gd name="connsiteX13" fmla="*/ 35378 w 2596243"/>
              <a:gd name="connsiteY13" fmla="*/ 201386 h 623207"/>
              <a:gd name="connsiteX14" fmla="*/ 68035 w 2596243"/>
              <a:gd name="connsiteY14" fmla="*/ 209550 h 623207"/>
              <a:gd name="connsiteX15" fmla="*/ 97971 w 2596243"/>
              <a:gd name="connsiteY15" fmla="*/ 231321 h 623207"/>
              <a:gd name="connsiteX16" fmla="*/ 125185 w 2596243"/>
              <a:gd name="connsiteY16" fmla="*/ 258536 h 623207"/>
              <a:gd name="connsiteX17" fmla="*/ 141514 w 2596243"/>
              <a:gd name="connsiteY17" fmla="*/ 272143 h 623207"/>
              <a:gd name="connsiteX18" fmla="*/ 195943 w 2596243"/>
              <a:gd name="connsiteY18" fmla="*/ 304800 h 623207"/>
              <a:gd name="connsiteX19" fmla="*/ 261257 w 2596243"/>
              <a:gd name="connsiteY19" fmla="*/ 337457 h 623207"/>
              <a:gd name="connsiteX20" fmla="*/ 334735 w 2596243"/>
              <a:gd name="connsiteY20" fmla="*/ 364671 h 623207"/>
              <a:gd name="connsiteX21" fmla="*/ 383721 w 2596243"/>
              <a:gd name="connsiteY21" fmla="*/ 375557 h 623207"/>
              <a:gd name="connsiteX22" fmla="*/ 432707 w 2596243"/>
              <a:gd name="connsiteY22" fmla="*/ 378278 h 623207"/>
              <a:gd name="connsiteX23" fmla="*/ 688521 w 2596243"/>
              <a:gd name="connsiteY23" fmla="*/ 334736 h 623207"/>
              <a:gd name="connsiteX24" fmla="*/ 1211035 w 2596243"/>
              <a:gd name="connsiteY24" fmla="*/ 225878 h 623207"/>
              <a:gd name="connsiteX25" fmla="*/ 1485900 w 2596243"/>
              <a:gd name="connsiteY25" fmla="*/ 157843 h 623207"/>
              <a:gd name="connsiteX26" fmla="*/ 1856014 w 2596243"/>
              <a:gd name="connsiteY26" fmla="*/ 89807 h 623207"/>
              <a:gd name="connsiteX27" fmla="*/ 1959428 w 2596243"/>
              <a:gd name="connsiteY27" fmla="*/ 65314 h 623207"/>
              <a:gd name="connsiteX28" fmla="*/ 2111828 w 2596243"/>
              <a:gd name="connsiteY28" fmla="*/ 13607 h 623207"/>
              <a:gd name="connsiteX29" fmla="*/ 2163535 w 2596243"/>
              <a:gd name="connsiteY29" fmla="*/ 0 h 623207"/>
              <a:gd name="connsiteX30" fmla="*/ 2286000 w 2596243"/>
              <a:gd name="connsiteY30" fmla="*/ 13607 h 623207"/>
              <a:gd name="connsiteX31" fmla="*/ 2446564 w 2596243"/>
              <a:gd name="connsiteY31" fmla="*/ 51707 h 623207"/>
              <a:gd name="connsiteX32" fmla="*/ 2511878 w 2596243"/>
              <a:gd name="connsiteY32" fmla="*/ 78921 h 623207"/>
              <a:gd name="connsiteX33" fmla="*/ 2547257 w 2596243"/>
              <a:gd name="connsiteY33" fmla="*/ 103414 h 623207"/>
              <a:gd name="connsiteX34" fmla="*/ 2579914 w 2596243"/>
              <a:gd name="connsiteY34" fmla="*/ 136071 h 623207"/>
              <a:gd name="connsiteX35" fmla="*/ 2593521 w 2596243"/>
              <a:gd name="connsiteY35" fmla="*/ 163286 h 623207"/>
              <a:gd name="connsiteX36" fmla="*/ 2596243 w 2596243"/>
              <a:gd name="connsiteY36" fmla="*/ 193221 h 623207"/>
              <a:gd name="connsiteX37" fmla="*/ 2579914 w 2596243"/>
              <a:gd name="connsiteY37" fmla="*/ 228600 h 623207"/>
              <a:gd name="connsiteX38" fmla="*/ 2555421 w 2596243"/>
              <a:gd name="connsiteY38" fmla="*/ 253093 h 623207"/>
              <a:gd name="connsiteX39" fmla="*/ 2525485 w 2596243"/>
              <a:gd name="connsiteY39" fmla="*/ 266700 h 623207"/>
              <a:gd name="connsiteX40" fmla="*/ 2264228 w 2596243"/>
              <a:gd name="connsiteY40" fmla="*/ 274864 h 623207"/>
              <a:gd name="connsiteX41" fmla="*/ 1989364 w 2596243"/>
              <a:gd name="connsiteY41" fmla="*/ 296636 h 623207"/>
              <a:gd name="connsiteX42" fmla="*/ 1472293 w 2596243"/>
              <a:gd name="connsiteY42" fmla="*/ 378278 h 623207"/>
              <a:gd name="connsiteX43" fmla="*/ 1047750 w 2596243"/>
              <a:gd name="connsiteY43" fmla="*/ 459921 h 6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96243" h="623207">
                <a:moveTo>
                  <a:pt x="1047750" y="459921"/>
                </a:moveTo>
                <a:lnTo>
                  <a:pt x="873578" y="500743"/>
                </a:lnTo>
                <a:lnTo>
                  <a:pt x="628650" y="576943"/>
                </a:lnTo>
                <a:lnTo>
                  <a:pt x="487135" y="623207"/>
                </a:lnTo>
                <a:lnTo>
                  <a:pt x="435428" y="620486"/>
                </a:lnTo>
                <a:lnTo>
                  <a:pt x="370114" y="606878"/>
                </a:lnTo>
                <a:lnTo>
                  <a:pt x="296635" y="563336"/>
                </a:lnTo>
                <a:lnTo>
                  <a:pt x="212271" y="492578"/>
                </a:lnTo>
                <a:lnTo>
                  <a:pt x="125185" y="405493"/>
                </a:lnTo>
                <a:lnTo>
                  <a:pt x="40821" y="304800"/>
                </a:lnTo>
                <a:lnTo>
                  <a:pt x="2721" y="253093"/>
                </a:lnTo>
                <a:lnTo>
                  <a:pt x="0" y="228600"/>
                </a:lnTo>
                <a:lnTo>
                  <a:pt x="8164" y="209550"/>
                </a:lnTo>
                <a:lnTo>
                  <a:pt x="35378" y="201386"/>
                </a:lnTo>
                <a:lnTo>
                  <a:pt x="68035" y="209550"/>
                </a:lnTo>
                <a:lnTo>
                  <a:pt x="97971" y="231321"/>
                </a:lnTo>
                <a:lnTo>
                  <a:pt x="125185" y="258536"/>
                </a:lnTo>
                <a:lnTo>
                  <a:pt x="141514" y="272143"/>
                </a:lnTo>
                <a:lnTo>
                  <a:pt x="195943" y="304800"/>
                </a:lnTo>
                <a:lnTo>
                  <a:pt x="261257" y="337457"/>
                </a:lnTo>
                <a:lnTo>
                  <a:pt x="334735" y="364671"/>
                </a:lnTo>
                <a:lnTo>
                  <a:pt x="383721" y="375557"/>
                </a:lnTo>
                <a:lnTo>
                  <a:pt x="432707" y="378278"/>
                </a:lnTo>
                <a:lnTo>
                  <a:pt x="688521" y="334736"/>
                </a:lnTo>
                <a:lnTo>
                  <a:pt x="1211035" y="225878"/>
                </a:lnTo>
                <a:lnTo>
                  <a:pt x="1485900" y="157843"/>
                </a:lnTo>
                <a:lnTo>
                  <a:pt x="1856014" y="89807"/>
                </a:lnTo>
                <a:lnTo>
                  <a:pt x="1959428" y="65314"/>
                </a:lnTo>
                <a:lnTo>
                  <a:pt x="2111828" y="13607"/>
                </a:lnTo>
                <a:lnTo>
                  <a:pt x="2163535" y="0"/>
                </a:lnTo>
                <a:lnTo>
                  <a:pt x="2286000" y="13607"/>
                </a:lnTo>
                <a:lnTo>
                  <a:pt x="2446564" y="51707"/>
                </a:lnTo>
                <a:lnTo>
                  <a:pt x="2511878" y="78921"/>
                </a:lnTo>
                <a:lnTo>
                  <a:pt x="2547257" y="103414"/>
                </a:lnTo>
                <a:lnTo>
                  <a:pt x="2579914" y="136071"/>
                </a:lnTo>
                <a:lnTo>
                  <a:pt x="2593521" y="163286"/>
                </a:lnTo>
                <a:lnTo>
                  <a:pt x="2596243" y="193221"/>
                </a:lnTo>
                <a:lnTo>
                  <a:pt x="2579914" y="228600"/>
                </a:lnTo>
                <a:lnTo>
                  <a:pt x="2555421" y="253093"/>
                </a:lnTo>
                <a:lnTo>
                  <a:pt x="2525485" y="266700"/>
                </a:lnTo>
                <a:lnTo>
                  <a:pt x="2264228" y="274864"/>
                </a:lnTo>
                <a:lnTo>
                  <a:pt x="1989364" y="296636"/>
                </a:lnTo>
                <a:lnTo>
                  <a:pt x="1472293" y="378278"/>
                </a:lnTo>
                <a:lnTo>
                  <a:pt x="1047750" y="4599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37D2D02-DA74-48D8-9551-9C5F12E5DC5D}"/>
              </a:ext>
            </a:extLst>
          </p:cNvPr>
          <p:cNvSpPr/>
          <p:nvPr/>
        </p:nvSpPr>
        <p:spPr>
          <a:xfrm>
            <a:off x="3689350" y="3898901"/>
            <a:ext cx="1663700" cy="1831975"/>
          </a:xfrm>
          <a:custGeom>
            <a:avLst/>
            <a:gdLst>
              <a:gd name="connsiteX0" fmla="*/ 1035100 w 1664208"/>
              <a:gd name="connsiteY0" fmla="*/ 841248 h 1832457"/>
              <a:gd name="connsiteX1" fmla="*/ 1144828 w 1664208"/>
              <a:gd name="connsiteY1" fmla="*/ 683971 h 1832457"/>
              <a:gd name="connsiteX2" fmla="*/ 1247241 w 1664208"/>
              <a:gd name="connsiteY2" fmla="*/ 519379 h 1832457"/>
              <a:gd name="connsiteX3" fmla="*/ 1291132 w 1664208"/>
              <a:gd name="connsiteY3" fmla="*/ 405993 h 1832457"/>
              <a:gd name="connsiteX4" fmla="*/ 1305763 w 1664208"/>
              <a:gd name="connsiteY4" fmla="*/ 325526 h 1832457"/>
              <a:gd name="connsiteX5" fmla="*/ 1298448 w 1664208"/>
              <a:gd name="connsiteY5" fmla="*/ 267004 h 1832457"/>
              <a:gd name="connsiteX6" fmla="*/ 1276502 w 1664208"/>
              <a:gd name="connsiteY6" fmla="*/ 204825 h 1832457"/>
              <a:gd name="connsiteX7" fmla="*/ 1217980 w 1664208"/>
              <a:gd name="connsiteY7" fmla="*/ 124358 h 1832457"/>
              <a:gd name="connsiteX8" fmla="*/ 1163116 w 1664208"/>
              <a:gd name="connsiteY8" fmla="*/ 73152 h 1832457"/>
              <a:gd name="connsiteX9" fmla="*/ 1141171 w 1664208"/>
              <a:gd name="connsiteY9" fmla="*/ 47548 h 1832457"/>
              <a:gd name="connsiteX10" fmla="*/ 1137513 w 1664208"/>
              <a:gd name="connsiteY10" fmla="*/ 25603 h 1832457"/>
              <a:gd name="connsiteX11" fmla="*/ 1148486 w 1664208"/>
              <a:gd name="connsiteY11" fmla="*/ 7315 h 1832457"/>
              <a:gd name="connsiteX12" fmla="*/ 1174089 w 1664208"/>
              <a:gd name="connsiteY12" fmla="*/ 0 h 1832457"/>
              <a:gd name="connsiteX13" fmla="*/ 1258214 w 1664208"/>
              <a:gd name="connsiteY13" fmla="*/ 21945 h 1832457"/>
              <a:gd name="connsiteX14" fmla="*/ 1313078 w 1664208"/>
              <a:gd name="connsiteY14" fmla="*/ 43891 h 1832457"/>
              <a:gd name="connsiteX15" fmla="*/ 1422806 w 1664208"/>
              <a:gd name="connsiteY15" fmla="*/ 102412 h 1832457"/>
              <a:gd name="connsiteX16" fmla="*/ 1521561 w 1664208"/>
              <a:gd name="connsiteY16" fmla="*/ 175564 h 1832457"/>
              <a:gd name="connsiteX17" fmla="*/ 1572768 w 1664208"/>
              <a:gd name="connsiteY17" fmla="*/ 234086 h 1832457"/>
              <a:gd name="connsiteX18" fmla="*/ 1638604 w 1664208"/>
              <a:gd name="connsiteY18" fmla="*/ 325526 h 1832457"/>
              <a:gd name="connsiteX19" fmla="*/ 1660550 w 1664208"/>
              <a:gd name="connsiteY19" fmla="*/ 376732 h 1832457"/>
              <a:gd name="connsiteX20" fmla="*/ 1664208 w 1664208"/>
              <a:gd name="connsiteY20" fmla="*/ 395020 h 1832457"/>
              <a:gd name="connsiteX21" fmla="*/ 1645920 w 1664208"/>
              <a:gd name="connsiteY21" fmla="*/ 435254 h 1832457"/>
              <a:gd name="connsiteX22" fmla="*/ 1587398 w 1664208"/>
              <a:gd name="connsiteY22" fmla="*/ 475488 h 1832457"/>
              <a:gd name="connsiteX23" fmla="*/ 1422806 w 1664208"/>
              <a:gd name="connsiteY23" fmla="*/ 727862 h 1832457"/>
              <a:gd name="connsiteX24" fmla="*/ 1353312 w 1664208"/>
              <a:gd name="connsiteY24" fmla="*/ 826617 h 1832457"/>
              <a:gd name="connsiteX25" fmla="*/ 1170432 w 1664208"/>
              <a:gd name="connsiteY25" fmla="*/ 1009497 h 1832457"/>
              <a:gd name="connsiteX26" fmla="*/ 943660 w 1664208"/>
              <a:gd name="connsiteY26" fmla="*/ 1225296 h 1832457"/>
              <a:gd name="connsiteX27" fmla="*/ 731520 w 1664208"/>
              <a:gd name="connsiteY27" fmla="*/ 1415491 h 1832457"/>
              <a:gd name="connsiteX28" fmla="*/ 504748 w 1664208"/>
              <a:gd name="connsiteY28" fmla="*/ 1583740 h 1832457"/>
              <a:gd name="connsiteX29" fmla="*/ 285292 w 1664208"/>
              <a:gd name="connsiteY29" fmla="*/ 1708099 h 1832457"/>
              <a:gd name="connsiteX30" fmla="*/ 65836 w 1664208"/>
              <a:gd name="connsiteY30" fmla="*/ 1821484 h 1832457"/>
              <a:gd name="connsiteX31" fmla="*/ 21945 w 1664208"/>
              <a:gd name="connsiteY31" fmla="*/ 1832457 h 1832457"/>
              <a:gd name="connsiteX32" fmla="*/ 0 w 1664208"/>
              <a:gd name="connsiteY32" fmla="*/ 1825142 h 1832457"/>
              <a:gd name="connsiteX33" fmla="*/ 0 w 1664208"/>
              <a:gd name="connsiteY33" fmla="*/ 1795881 h 1832457"/>
              <a:gd name="connsiteX34" fmla="*/ 54864 w 1664208"/>
              <a:gd name="connsiteY34" fmla="*/ 1755648 h 1832457"/>
              <a:gd name="connsiteX35" fmla="*/ 190195 w 1664208"/>
              <a:gd name="connsiteY35" fmla="*/ 1664208 h 1832457"/>
              <a:gd name="connsiteX36" fmla="*/ 409651 w 1664208"/>
              <a:gd name="connsiteY36" fmla="*/ 1492300 h 1832457"/>
              <a:gd name="connsiteX37" fmla="*/ 534009 w 1664208"/>
              <a:gd name="connsiteY37" fmla="*/ 1375257 h 1832457"/>
              <a:gd name="connsiteX38" fmla="*/ 727862 w 1664208"/>
              <a:gd name="connsiteY38" fmla="*/ 1196035 h 1832457"/>
              <a:gd name="connsiteX39" fmla="*/ 888796 w 1664208"/>
              <a:gd name="connsiteY39" fmla="*/ 1031443 h 1832457"/>
              <a:gd name="connsiteX40" fmla="*/ 1035100 w 1664208"/>
              <a:gd name="connsiteY40" fmla="*/ 841248 h 18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208" h="1832457">
                <a:moveTo>
                  <a:pt x="1035100" y="841248"/>
                </a:moveTo>
                <a:lnTo>
                  <a:pt x="1144828" y="683971"/>
                </a:lnTo>
                <a:lnTo>
                  <a:pt x="1247241" y="519379"/>
                </a:lnTo>
                <a:lnTo>
                  <a:pt x="1291132" y="405993"/>
                </a:lnTo>
                <a:lnTo>
                  <a:pt x="1305763" y="325526"/>
                </a:lnTo>
                <a:lnTo>
                  <a:pt x="1298448" y="267004"/>
                </a:lnTo>
                <a:lnTo>
                  <a:pt x="1276502" y="204825"/>
                </a:lnTo>
                <a:lnTo>
                  <a:pt x="1217980" y="124358"/>
                </a:lnTo>
                <a:lnTo>
                  <a:pt x="1163116" y="73152"/>
                </a:lnTo>
                <a:lnTo>
                  <a:pt x="1141171" y="47548"/>
                </a:lnTo>
                <a:lnTo>
                  <a:pt x="1137513" y="25603"/>
                </a:lnTo>
                <a:lnTo>
                  <a:pt x="1148486" y="7315"/>
                </a:lnTo>
                <a:lnTo>
                  <a:pt x="1174089" y="0"/>
                </a:lnTo>
                <a:lnTo>
                  <a:pt x="1258214" y="21945"/>
                </a:lnTo>
                <a:lnTo>
                  <a:pt x="1313078" y="43891"/>
                </a:lnTo>
                <a:lnTo>
                  <a:pt x="1422806" y="102412"/>
                </a:lnTo>
                <a:lnTo>
                  <a:pt x="1521561" y="175564"/>
                </a:lnTo>
                <a:lnTo>
                  <a:pt x="1572768" y="234086"/>
                </a:lnTo>
                <a:lnTo>
                  <a:pt x="1638604" y="325526"/>
                </a:lnTo>
                <a:lnTo>
                  <a:pt x="1660550" y="376732"/>
                </a:lnTo>
                <a:lnTo>
                  <a:pt x="1664208" y="395020"/>
                </a:lnTo>
                <a:lnTo>
                  <a:pt x="1645920" y="435254"/>
                </a:lnTo>
                <a:lnTo>
                  <a:pt x="1587398" y="475488"/>
                </a:lnTo>
                <a:lnTo>
                  <a:pt x="1422806" y="727862"/>
                </a:lnTo>
                <a:lnTo>
                  <a:pt x="1353312" y="826617"/>
                </a:lnTo>
                <a:lnTo>
                  <a:pt x="1170432" y="1009497"/>
                </a:lnTo>
                <a:lnTo>
                  <a:pt x="943660" y="1225296"/>
                </a:lnTo>
                <a:lnTo>
                  <a:pt x="731520" y="1415491"/>
                </a:lnTo>
                <a:lnTo>
                  <a:pt x="504748" y="1583740"/>
                </a:lnTo>
                <a:lnTo>
                  <a:pt x="285292" y="1708099"/>
                </a:lnTo>
                <a:lnTo>
                  <a:pt x="65836" y="1821484"/>
                </a:lnTo>
                <a:lnTo>
                  <a:pt x="21945" y="1832457"/>
                </a:lnTo>
                <a:lnTo>
                  <a:pt x="0" y="1825142"/>
                </a:lnTo>
                <a:lnTo>
                  <a:pt x="0" y="1795881"/>
                </a:lnTo>
                <a:lnTo>
                  <a:pt x="54864" y="1755648"/>
                </a:lnTo>
                <a:lnTo>
                  <a:pt x="190195" y="1664208"/>
                </a:lnTo>
                <a:lnTo>
                  <a:pt x="409651" y="1492300"/>
                </a:lnTo>
                <a:lnTo>
                  <a:pt x="534009" y="1375257"/>
                </a:lnTo>
                <a:lnTo>
                  <a:pt x="727862" y="1196035"/>
                </a:lnTo>
                <a:lnTo>
                  <a:pt x="888796" y="1031443"/>
                </a:lnTo>
                <a:lnTo>
                  <a:pt x="1035100" y="84124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EEB8B23-E058-4E37-B5E0-8DCC858C683B}"/>
              </a:ext>
            </a:extLst>
          </p:cNvPr>
          <p:cNvSpPr/>
          <p:nvPr/>
        </p:nvSpPr>
        <p:spPr>
          <a:xfrm>
            <a:off x="5746750" y="1416050"/>
            <a:ext cx="522288" cy="1716088"/>
          </a:xfrm>
          <a:custGeom>
            <a:avLst/>
            <a:gdLst>
              <a:gd name="connsiteX0" fmla="*/ 208299 w 522514"/>
              <a:gd name="connsiteY0" fmla="*/ 1168596 h 1715824"/>
              <a:gd name="connsiteX1" fmla="*/ 211830 w 522514"/>
              <a:gd name="connsiteY1" fmla="*/ 797894 h 1715824"/>
              <a:gd name="connsiteX2" fmla="*/ 211830 w 522514"/>
              <a:gd name="connsiteY2" fmla="*/ 282440 h 1715824"/>
              <a:gd name="connsiteX3" fmla="*/ 204769 w 522514"/>
              <a:gd name="connsiteY3" fmla="*/ 233013 h 1715824"/>
              <a:gd name="connsiteX4" fmla="*/ 183586 w 522514"/>
              <a:gd name="connsiteY4" fmla="*/ 194178 h 1715824"/>
              <a:gd name="connsiteX5" fmla="*/ 141220 w 522514"/>
              <a:gd name="connsiteY5" fmla="*/ 151812 h 1715824"/>
              <a:gd name="connsiteX6" fmla="*/ 77671 w 522514"/>
              <a:gd name="connsiteY6" fmla="*/ 105915 h 1715824"/>
              <a:gd name="connsiteX7" fmla="*/ 31774 w 522514"/>
              <a:gd name="connsiteY7" fmla="*/ 84732 h 1715824"/>
              <a:gd name="connsiteX8" fmla="*/ 10591 w 522514"/>
              <a:gd name="connsiteY8" fmla="*/ 70610 h 1715824"/>
              <a:gd name="connsiteX9" fmla="*/ 0 w 522514"/>
              <a:gd name="connsiteY9" fmla="*/ 52958 h 1715824"/>
              <a:gd name="connsiteX10" fmla="*/ 0 w 522514"/>
              <a:gd name="connsiteY10" fmla="*/ 17653 h 1715824"/>
              <a:gd name="connsiteX11" fmla="*/ 7061 w 522514"/>
              <a:gd name="connsiteY11" fmla="*/ 3531 h 1715824"/>
              <a:gd name="connsiteX12" fmla="*/ 28244 w 522514"/>
              <a:gd name="connsiteY12" fmla="*/ 0 h 1715824"/>
              <a:gd name="connsiteX13" fmla="*/ 91793 w 522514"/>
              <a:gd name="connsiteY13" fmla="*/ 14122 h 1715824"/>
              <a:gd name="connsiteX14" fmla="*/ 211830 w 522514"/>
              <a:gd name="connsiteY14" fmla="*/ 38836 h 1715824"/>
              <a:gd name="connsiteX15" fmla="*/ 321275 w 522514"/>
              <a:gd name="connsiteY15" fmla="*/ 70610 h 1715824"/>
              <a:gd name="connsiteX16" fmla="*/ 381294 w 522514"/>
              <a:gd name="connsiteY16" fmla="*/ 95324 h 1715824"/>
              <a:gd name="connsiteX17" fmla="*/ 437782 w 522514"/>
              <a:gd name="connsiteY17" fmla="*/ 137690 h 1715824"/>
              <a:gd name="connsiteX18" fmla="*/ 504861 w 522514"/>
              <a:gd name="connsiteY18" fmla="*/ 218891 h 1715824"/>
              <a:gd name="connsiteX19" fmla="*/ 522514 w 522514"/>
              <a:gd name="connsiteY19" fmla="*/ 257727 h 1715824"/>
              <a:gd name="connsiteX20" fmla="*/ 518983 w 522514"/>
              <a:gd name="connsiteY20" fmla="*/ 296562 h 1715824"/>
              <a:gd name="connsiteX21" fmla="*/ 490739 w 522514"/>
              <a:gd name="connsiteY21" fmla="*/ 501332 h 1715824"/>
              <a:gd name="connsiteX22" fmla="*/ 476617 w 522514"/>
              <a:gd name="connsiteY22" fmla="*/ 808485 h 1715824"/>
              <a:gd name="connsiteX23" fmla="*/ 451904 w 522514"/>
              <a:gd name="connsiteY23" fmla="*/ 1037968 h 1715824"/>
              <a:gd name="connsiteX24" fmla="*/ 441312 w 522514"/>
              <a:gd name="connsiteY24" fmla="*/ 1366305 h 1715824"/>
              <a:gd name="connsiteX25" fmla="*/ 441312 w 522514"/>
              <a:gd name="connsiteY25" fmla="*/ 1676989 h 1715824"/>
              <a:gd name="connsiteX26" fmla="*/ 211830 w 522514"/>
              <a:gd name="connsiteY26" fmla="*/ 1715824 h 1715824"/>
              <a:gd name="connsiteX27" fmla="*/ 208299 w 522514"/>
              <a:gd name="connsiteY27" fmla="*/ 1641684 h 1715824"/>
              <a:gd name="connsiteX28" fmla="*/ 208299 w 522514"/>
              <a:gd name="connsiteY28" fmla="*/ 1168596 h 17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2514" h="1715824">
                <a:moveTo>
                  <a:pt x="208299" y="1168596"/>
                </a:moveTo>
                <a:lnTo>
                  <a:pt x="211830" y="797894"/>
                </a:lnTo>
                <a:lnTo>
                  <a:pt x="211830" y="282440"/>
                </a:lnTo>
                <a:lnTo>
                  <a:pt x="204769" y="233013"/>
                </a:lnTo>
                <a:lnTo>
                  <a:pt x="183586" y="194178"/>
                </a:lnTo>
                <a:lnTo>
                  <a:pt x="141220" y="151812"/>
                </a:lnTo>
                <a:lnTo>
                  <a:pt x="77671" y="105915"/>
                </a:lnTo>
                <a:lnTo>
                  <a:pt x="31774" y="84732"/>
                </a:lnTo>
                <a:lnTo>
                  <a:pt x="10591" y="70610"/>
                </a:lnTo>
                <a:lnTo>
                  <a:pt x="0" y="52958"/>
                </a:lnTo>
                <a:lnTo>
                  <a:pt x="0" y="17653"/>
                </a:lnTo>
                <a:lnTo>
                  <a:pt x="7061" y="3531"/>
                </a:lnTo>
                <a:lnTo>
                  <a:pt x="28244" y="0"/>
                </a:lnTo>
                <a:lnTo>
                  <a:pt x="91793" y="14122"/>
                </a:lnTo>
                <a:lnTo>
                  <a:pt x="211830" y="38836"/>
                </a:lnTo>
                <a:lnTo>
                  <a:pt x="321275" y="70610"/>
                </a:lnTo>
                <a:lnTo>
                  <a:pt x="381294" y="95324"/>
                </a:lnTo>
                <a:lnTo>
                  <a:pt x="437782" y="137690"/>
                </a:lnTo>
                <a:lnTo>
                  <a:pt x="504861" y="218891"/>
                </a:lnTo>
                <a:lnTo>
                  <a:pt x="522514" y="257727"/>
                </a:lnTo>
                <a:lnTo>
                  <a:pt x="518983" y="296562"/>
                </a:lnTo>
                <a:lnTo>
                  <a:pt x="490739" y="501332"/>
                </a:lnTo>
                <a:lnTo>
                  <a:pt x="476617" y="808485"/>
                </a:lnTo>
                <a:lnTo>
                  <a:pt x="451904" y="1037968"/>
                </a:lnTo>
                <a:lnTo>
                  <a:pt x="441312" y="1366305"/>
                </a:lnTo>
                <a:lnTo>
                  <a:pt x="441312" y="1676989"/>
                </a:lnTo>
                <a:lnTo>
                  <a:pt x="211830" y="1715824"/>
                </a:lnTo>
                <a:lnTo>
                  <a:pt x="208299" y="1641684"/>
                </a:lnTo>
                <a:lnTo>
                  <a:pt x="208299" y="11685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C5B369E-7AF3-4677-9D17-F33AF6640D9B}"/>
              </a:ext>
            </a:extLst>
          </p:cNvPr>
          <p:cNvSpPr/>
          <p:nvPr/>
        </p:nvSpPr>
        <p:spPr>
          <a:xfrm>
            <a:off x="3908426" y="2851150"/>
            <a:ext cx="4289425" cy="781050"/>
          </a:xfrm>
          <a:custGeom>
            <a:avLst/>
            <a:gdLst>
              <a:gd name="connsiteX0" fmla="*/ 1213422 w 4290313"/>
              <a:gd name="connsiteY0" fmla="*/ 563375 h 780057"/>
              <a:gd name="connsiteX1" fmla="*/ 723720 w 4290313"/>
              <a:gd name="connsiteY1" fmla="*/ 684717 h 780057"/>
              <a:gd name="connsiteX2" fmla="*/ 476702 w 4290313"/>
              <a:gd name="connsiteY2" fmla="*/ 762723 h 780057"/>
              <a:gd name="connsiteX3" fmla="*/ 411697 w 4290313"/>
              <a:gd name="connsiteY3" fmla="*/ 780057 h 780057"/>
              <a:gd name="connsiteX4" fmla="*/ 372694 w 4290313"/>
              <a:gd name="connsiteY4" fmla="*/ 771390 h 780057"/>
              <a:gd name="connsiteX5" fmla="*/ 255686 w 4290313"/>
              <a:gd name="connsiteY5" fmla="*/ 693384 h 780057"/>
              <a:gd name="connsiteX6" fmla="*/ 138677 w 4290313"/>
              <a:gd name="connsiteY6" fmla="*/ 593710 h 780057"/>
              <a:gd name="connsiteX7" fmla="*/ 60671 w 4290313"/>
              <a:gd name="connsiteY7" fmla="*/ 524372 h 780057"/>
              <a:gd name="connsiteX8" fmla="*/ 4334 w 4290313"/>
              <a:gd name="connsiteY8" fmla="*/ 455033 h 780057"/>
              <a:gd name="connsiteX9" fmla="*/ 0 w 4290313"/>
              <a:gd name="connsiteY9" fmla="*/ 416031 h 780057"/>
              <a:gd name="connsiteX10" fmla="*/ 4334 w 4290313"/>
              <a:gd name="connsiteY10" fmla="*/ 390029 h 780057"/>
              <a:gd name="connsiteX11" fmla="*/ 13001 w 4290313"/>
              <a:gd name="connsiteY11" fmla="*/ 377028 h 780057"/>
              <a:gd name="connsiteX12" fmla="*/ 34669 w 4290313"/>
              <a:gd name="connsiteY12" fmla="*/ 381361 h 780057"/>
              <a:gd name="connsiteX13" fmla="*/ 56338 w 4290313"/>
              <a:gd name="connsiteY13" fmla="*/ 394362 h 780057"/>
              <a:gd name="connsiteX14" fmla="*/ 112675 w 4290313"/>
              <a:gd name="connsiteY14" fmla="*/ 433365 h 780057"/>
              <a:gd name="connsiteX15" fmla="*/ 160345 w 4290313"/>
              <a:gd name="connsiteY15" fmla="*/ 463701 h 780057"/>
              <a:gd name="connsiteX16" fmla="*/ 251352 w 4290313"/>
              <a:gd name="connsiteY16" fmla="*/ 494036 h 780057"/>
              <a:gd name="connsiteX17" fmla="*/ 346692 w 4290313"/>
              <a:gd name="connsiteY17" fmla="*/ 511371 h 780057"/>
              <a:gd name="connsiteX18" fmla="*/ 485369 w 4290313"/>
              <a:gd name="connsiteY18" fmla="*/ 498370 h 780057"/>
              <a:gd name="connsiteX19" fmla="*/ 918734 w 4290313"/>
              <a:gd name="connsiteY19" fmla="*/ 433365 h 780057"/>
              <a:gd name="connsiteX20" fmla="*/ 1464774 w 4290313"/>
              <a:gd name="connsiteY20" fmla="*/ 329358 h 780057"/>
              <a:gd name="connsiteX21" fmla="*/ 2045483 w 4290313"/>
              <a:gd name="connsiteY21" fmla="*/ 221016 h 780057"/>
              <a:gd name="connsiteX22" fmla="*/ 2314169 w 4290313"/>
              <a:gd name="connsiteY22" fmla="*/ 173346 h 780057"/>
              <a:gd name="connsiteX23" fmla="*/ 3016220 w 4290313"/>
              <a:gd name="connsiteY23" fmla="*/ 108341 h 780057"/>
              <a:gd name="connsiteX24" fmla="*/ 3518923 w 4290313"/>
              <a:gd name="connsiteY24" fmla="*/ 65005 h 780057"/>
              <a:gd name="connsiteX25" fmla="*/ 3601263 w 4290313"/>
              <a:gd name="connsiteY25" fmla="*/ 47670 h 780057"/>
              <a:gd name="connsiteX26" fmla="*/ 3700937 w 4290313"/>
              <a:gd name="connsiteY26" fmla="*/ 4334 h 780057"/>
              <a:gd name="connsiteX27" fmla="*/ 3744273 w 4290313"/>
              <a:gd name="connsiteY27" fmla="*/ 0 h 780057"/>
              <a:gd name="connsiteX28" fmla="*/ 3856948 w 4290313"/>
              <a:gd name="connsiteY28" fmla="*/ 17335 h 780057"/>
              <a:gd name="connsiteX29" fmla="*/ 4004292 w 4290313"/>
              <a:gd name="connsiteY29" fmla="*/ 69339 h 780057"/>
              <a:gd name="connsiteX30" fmla="*/ 4134302 w 4290313"/>
              <a:gd name="connsiteY30" fmla="*/ 125676 h 780057"/>
              <a:gd name="connsiteX31" fmla="*/ 4229642 w 4290313"/>
              <a:gd name="connsiteY31" fmla="*/ 177680 h 780057"/>
              <a:gd name="connsiteX32" fmla="*/ 4277312 w 4290313"/>
              <a:gd name="connsiteY32" fmla="*/ 216683 h 780057"/>
              <a:gd name="connsiteX33" fmla="*/ 4290313 w 4290313"/>
              <a:gd name="connsiteY33" fmla="*/ 255686 h 780057"/>
              <a:gd name="connsiteX34" fmla="*/ 4285979 w 4290313"/>
              <a:gd name="connsiteY34" fmla="*/ 281687 h 780057"/>
              <a:gd name="connsiteX35" fmla="*/ 4259977 w 4290313"/>
              <a:gd name="connsiteY35" fmla="*/ 307689 h 780057"/>
              <a:gd name="connsiteX36" fmla="*/ 4203640 w 4290313"/>
              <a:gd name="connsiteY36" fmla="*/ 320690 h 780057"/>
              <a:gd name="connsiteX37" fmla="*/ 4095299 w 4290313"/>
              <a:gd name="connsiteY37" fmla="*/ 325024 h 780057"/>
              <a:gd name="connsiteX38" fmla="*/ 3557926 w 4290313"/>
              <a:gd name="connsiteY38" fmla="*/ 307689 h 780057"/>
              <a:gd name="connsiteX39" fmla="*/ 3124561 w 4290313"/>
              <a:gd name="connsiteY39" fmla="*/ 312023 h 780057"/>
              <a:gd name="connsiteX40" fmla="*/ 2483181 w 4290313"/>
              <a:gd name="connsiteY40" fmla="*/ 355359 h 780057"/>
              <a:gd name="connsiteX41" fmla="*/ 2023814 w 4290313"/>
              <a:gd name="connsiteY41" fmla="*/ 398696 h 780057"/>
              <a:gd name="connsiteX42" fmla="*/ 1837468 w 4290313"/>
              <a:gd name="connsiteY42" fmla="*/ 420364 h 780057"/>
              <a:gd name="connsiteX43" fmla="*/ 1213422 w 4290313"/>
              <a:gd name="connsiteY43" fmla="*/ 563375 h 78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90313" h="780057">
                <a:moveTo>
                  <a:pt x="1213422" y="563375"/>
                </a:moveTo>
                <a:lnTo>
                  <a:pt x="723720" y="684717"/>
                </a:lnTo>
                <a:lnTo>
                  <a:pt x="476702" y="762723"/>
                </a:lnTo>
                <a:lnTo>
                  <a:pt x="411697" y="780057"/>
                </a:lnTo>
                <a:lnTo>
                  <a:pt x="372694" y="771390"/>
                </a:lnTo>
                <a:lnTo>
                  <a:pt x="255686" y="693384"/>
                </a:lnTo>
                <a:lnTo>
                  <a:pt x="138677" y="593710"/>
                </a:lnTo>
                <a:lnTo>
                  <a:pt x="60671" y="524372"/>
                </a:lnTo>
                <a:lnTo>
                  <a:pt x="4334" y="455033"/>
                </a:lnTo>
                <a:lnTo>
                  <a:pt x="0" y="416031"/>
                </a:lnTo>
                <a:lnTo>
                  <a:pt x="4334" y="390029"/>
                </a:lnTo>
                <a:lnTo>
                  <a:pt x="13001" y="377028"/>
                </a:lnTo>
                <a:lnTo>
                  <a:pt x="34669" y="381361"/>
                </a:lnTo>
                <a:lnTo>
                  <a:pt x="56338" y="394362"/>
                </a:lnTo>
                <a:lnTo>
                  <a:pt x="112675" y="433365"/>
                </a:lnTo>
                <a:lnTo>
                  <a:pt x="160345" y="463701"/>
                </a:lnTo>
                <a:lnTo>
                  <a:pt x="251352" y="494036"/>
                </a:lnTo>
                <a:lnTo>
                  <a:pt x="346692" y="511371"/>
                </a:lnTo>
                <a:lnTo>
                  <a:pt x="485369" y="498370"/>
                </a:lnTo>
                <a:lnTo>
                  <a:pt x="918734" y="433365"/>
                </a:lnTo>
                <a:lnTo>
                  <a:pt x="1464774" y="329358"/>
                </a:lnTo>
                <a:lnTo>
                  <a:pt x="2045483" y="221016"/>
                </a:lnTo>
                <a:lnTo>
                  <a:pt x="2314169" y="173346"/>
                </a:lnTo>
                <a:lnTo>
                  <a:pt x="3016220" y="108341"/>
                </a:lnTo>
                <a:lnTo>
                  <a:pt x="3518923" y="65005"/>
                </a:lnTo>
                <a:lnTo>
                  <a:pt x="3601263" y="47670"/>
                </a:lnTo>
                <a:lnTo>
                  <a:pt x="3700937" y="4334"/>
                </a:lnTo>
                <a:lnTo>
                  <a:pt x="3744273" y="0"/>
                </a:lnTo>
                <a:lnTo>
                  <a:pt x="3856948" y="17335"/>
                </a:lnTo>
                <a:lnTo>
                  <a:pt x="4004292" y="69339"/>
                </a:lnTo>
                <a:lnTo>
                  <a:pt x="4134302" y="125676"/>
                </a:lnTo>
                <a:lnTo>
                  <a:pt x="4229642" y="177680"/>
                </a:lnTo>
                <a:lnTo>
                  <a:pt x="4277312" y="216683"/>
                </a:lnTo>
                <a:lnTo>
                  <a:pt x="4290313" y="255686"/>
                </a:lnTo>
                <a:lnTo>
                  <a:pt x="4285979" y="281687"/>
                </a:lnTo>
                <a:lnTo>
                  <a:pt x="4259977" y="307689"/>
                </a:lnTo>
                <a:lnTo>
                  <a:pt x="4203640" y="320690"/>
                </a:lnTo>
                <a:lnTo>
                  <a:pt x="4095299" y="325024"/>
                </a:lnTo>
                <a:lnTo>
                  <a:pt x="3557926" y="307689"/>
                </a:lnTo>
                <a:lnTo>
                  <a:pt x="3124561" y="312023"/>
                </a:lnTo>
                <a:lnTo>
                  <a:pt x="2483181" y="355359"/>
                </a:lnTo>
                <a:lnTo>
                  <a:pt x="2023814" y="398696"/>
                </a:lnTo>
                <a:lnTo>
                  <a:pt x="1837468" y="420364"/>
                </a:lnTo>
                <a:lnTo>
                  <a:pt x="1213422" y="56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F581E3B-6D7A-4334-9D11-FA15E1BFEF65}"/>
              </a:ext>
            </a:extLst>
          </p:cNvPr>
          <p:cNvSpPr/>
          <p:nvPr/>
        </p:nvSpPr>
        <p:spPr>
          <a:xfrm>
            <a:off x="5670550" y="3195638"/>
            <a:ext cx="604838" cy="1928812"/>
          </a:xfrm>
          <a:custGeom>
            <a:avLst/>
            <a:gdLst>
              <a:gd name="connsiteX0" fmla="*/ 302149 w 604299"/>
              <a:gd name="connsiteY0" fmla="*/ 1240404 h 1928192"/>
              <a:gd name="connsiteX1" fmla="*/ 306125 w 604299"/>
              <a:gd name="connsiteY1" fmla="*/ 818985 h 1928192"/>
              <a:gd name="connsiteX2" fmla="*/ 302149 w 604299"/>
              <a:gd name="connsiteY2" fmla="*/ 500933 h 1928192"/>
              <a:gd name="connsiteX3" fmla="*/ 286247 w 604299"/>
              <a:gd name="connsiteY3" fmla="*/ 397566 h 1928192"/>
              <a:gd name="connsiteX4" fmla="*/ 262393 w 604299"/>
              <a:gd name="connsiteY4" fmla="*/ 310101 h 1928192"/>
              <a:gd name="connsiteX5" fmla="*/ 226612 w 604299"/>
              <a:gd name="connsiteY5" fmla="*/ 230588 h 1928192"/>
              <a:gd name="connsiteX6" fmla="*/ 166977 w 604299"/>
              <a:gd name="connsiteY6" fmla="*/ 151075 h 1928192"/>
              <a:gd name="connsiteX7" fmla="*/ 0 w 604299"/>
              <a:gd name="connsiteY7" fmla="*/ 0 h 1928192"/>
              <a:gd name="connsiteX8" fmla="*/ 242515 w 604299"/>
              <a:gd name="connsiteY8" fmla="*/ 39757 h 1928192"/>
              <a:gd name="connsiteX9" fmla="*/ 266369 w 604299"/>
              <a:gd name="connsiteY9" fmla="*/ 55659 h 1928192"/>
              <a:gd name="connsiteX10" fmla="*/ 341906 w 604299"/>
              <a:gd name="connsiteY10" fmla="*/ 107343 h 1928192"/>
              <a:gd name="connsiteX11" fmla="*/ 417443 w 604299"/>
              <a:gd name="connsiteY11" fmla="*/ 159026 h 1928192"/>
              <a:gd name="connsiteX12" fmla="*/ 512859 w 604299"/>
              <a:gd name="connsiteY12" fmla="*/ 230588 h 1928192"/>
              <a:gd name="connsiteX13" fmla="*/ 572494 w 604299"/>
              <a:gd name="connsiteY13" fmla="*/ 290223 h 1928192"/>
              <a:gd name="connsiteX14" fmla="*/ 600323 w 604299"/>
              <a:gd name="connsiteY14" fmla="*/ 318053 h 1928192"/>
              <a:gd name="connsiteX15" fmla="*/ 604299 w 604299"/>
              <a:gd name="connsiteY15" fmla="*/ 349858 h 1928192"/>
              <a:gd name="connsiteX16" fmla="*/ 568518 w 604299"/>
              <a:gd name="connsiteY16" fmla="*/ 405517 h 1928192"/>
              <a:gd name="connsiteX17" fmla="*/ 552615 w 604299"/>
              <a:gd name="connsiteY17" fmla="*/ 433346 h 1928192"/>
              <a:gd name="connsiteX18" fmla="*/ 552615 w 604299"/>
              <a:gd name="connsiteY18" fmla="*/ 473103 h 1928192"/>
              <a:gd name="connsiteX19" fmla="*/ 560567 w 604299"/>
              <a:gd name="connsiteY19" fmla="*/ 822960 h 1928192"/>
              <a:gd name="connsiteX20" fmla="*/ 532737 w 604299"/>
              <a:gd name="connsiteY20" fmla="*/ 1021743 h 1928192"/>
              <a:gd name="connsiteX21" fmla="*/ 520810 w 604299"/>
              <a:gd name="connsiteY21" fmla="*/ 1387503 h 1928192"/>
              <a:gd name="connsiteX22" fmla="*/ 508883 w 604299"/>
              <a:gd name="connsiteY22" fmla="*/ 1928192 h 1928192"/>
              <a:gd name="connsiteX23" fmla="*/ 294198 w 604299"/>
              <a:gd name="connsiteY23" fmla="*/ 1816873 h 1928192"/>
              <a:gd name="connsiteX24" fmla="*/ 302149 w 604299"/>
              <a:gd name="connsiteY24" fmla="*/ 1725433 h 1928192"/>
              <a:gd name="connsiteX25" fmla="*/ 302149 w 604299"/>
              <a:gd name="connsiteY25" fmla="*/ 1240404 h 19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4299" h="1928192">
                <a:moveTo>
                  <a:pt x="302149" y="1240404"/>
                </a:moveTo>
                <a:cubicBezTo>
                  <a:pt x="302812" y="1089329"/>
                  <a:pt x="304800" y="959458"/>
                  <a:pt x="306125" y="818985"/>
                </a:cubicBezTo>
                <a:cubicBezTo>
                  <a:pt x="304800" y="712968"/>
                  <a:pt x="303474" y="606950"/>
                  <a:pt x="302149" y="500933"/>
                </a:cubicBezTo>
                <a:lnTo>
                  <a:pt x="286247" y="397566"/>
                </a:lnTo>
                <a:lnTo>
                  <a:pt x="262393" y="310101"/>
                </a:lnTo>
                <a:lnTo>
                  <a:pt x="226612" y="230588"/>
                </a:lnTo>
                <a:lnTo>
                  <a:pt x="166977" y="151075"/>
                </a:lnTo>
                <a:lnTo>
                  <a:pt x="0" y="0"/>
                </a:lnTo>
                <a:lnTo>
                  <a:pt x="242515" y="39757"/>
                </a:lnTo>
                <a:lnTo>
                  <a:pt x="266369" y="55659"/>
                </a:lnTo>
                <a:lnTo>
                  <a:pt x="341906" y="107343"/>
                </a:lnTo>
                <a:lnTo>
                  <a:pt x="417443" y="159026"/>
                </a:lnTo>
                <a:lnTo>
                  <a:pt x="512859" y="230588"/>
                </a:lnTo>
                <a:lnTo>
                  <a:pt x="572494" y="290223"/>
                </a:lnTo>
                <a:lnTo>
                  <a:pt x="600323" y="318053"/>
                </a:lnTo>
                <a:lnTo>
                  <a:pt x="604299" y="349858"/>
                </a:lnTo>
                <a:lnTo>
                  <a:pt x="568518" y="405517"/>
                </a:lnTo>
                <a:lnTo>
                  <a:pt x="552615" y="433346"/>
                </a:lnTo>
                <a:lnTo>
                  <a:pt x="552615" y="473103"/>
                </a:lnTo>
                <a:lnTo>
                  <a:pt x="560567" y="822960"/>
                </a:lnTo>
                <a:lnTo>
                  <a:pt x="532737" y="1021743"/>
                </a:lnTo>
                <a:lnTo>
                  <a:pt x="520810" y="1387503"/>
                </a:lnTo>
                <a:lnTo>
                  <a:pt x="508883" y="1928192"/>
                </a:lnTo>
                <a:lnTo>
                  <a:pt x="294198" y="1816873"/>
                </a:lnTo>
                <a:lnTo>
                  <a:pt x="302149" y="1725433"/>
                </a:lnTo>
                <a:cubicBezTo>
                  <a:pt x="303474" y="1565082"/>
                  <a:pt x="301486" y="1391479"/>
                  <a:pt x="302149" y="1240404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A2ECA98-5B7E-4A86-A6B9-A9116A2D7797}"/>
              </a:ext>
            </a:extLst>
          </p:cNvPr>
          <p:cNvSpPr/>
          <p:nvPr/>
        </p:nvSpPr>
        <p:spPr>
          <a:xfrm>
            <a:off x="6119813" y="3829051"/>
            <a:ext cx="1276350" cy="385763"/>
          </a:xfrm>
          <a:custGeom>
            <a:avLst/>
            <a:gdLst>
              <a:gd name="connsiteX0" fmla="*/ 469126 w 1276184"/>
              <a:gd name="connsiteY0" fmla="*/ 341906 h 385638"/>
              <a:gd name="connsiteX1" fmla="*/ 186855 w 1276184"/>
              <a:gd name="connsiteY1" fmla="*/ 373711 h 385638"/>
              <a:gd name="connsiteX2" fmla="*/ 47707 w 1276184"/>
              <a:gd name="connsiteY2" fmla="*/ 385638 h 385638"/>
              <a:gd name="connsiteX3" fmla="*/ 0 w 1276184"/>
              <a:gd name="connsiteY3" fmla="*/ 170953 h 385638"/>
              <a:gd name="connsiteX4" fmla="*/ 119269 w 1276184"/>
              <a:gd name="connsiteY4" fmla="*/ 182880 h 385638"/>
              <a:gd name="connsiteX5" fmla="*/ 341906 w 1276184"/>
              <a:gd name="connsiteY5" fmla="*/ 174929 h 385638"/>
              <a:gd name="connsiteX6" fmla="*/ 564542 w 1276184"/>
              <a:gd name="connsiteY6" fmla="*/ 143124 h 385638"/>
              <a:gd name="connsiteX7" fmla="*/ 719593 w 1276184"/>
              <a:gd name="connsiteY7" fmla="*/ 99391 h 385638"/>
              <a:gd name="connsiteX8" fmla="*/ 818984 w 1276184"/>
              <a:gd name="connsiteY8" fmla="*/ 59635 h 385638"/>
              <a:gd name="connsiteX9" fmla="*/ 890546 w 1276184"/>
              <a:gd name="connsiteY9" fmla="*/ 7951 h 385638"/>
              <a:gd name="connsiteX10" fmla="*/ 930302 w 1276184"/>
              <a:gd name="connsiteY10" fmla="*/ 0 h 385638"/>
              <a:gd name="connsiteX11" fmla="*/ 1073426 w 1276184"/>
              <a:gd name="connsiteY11" fmla="*/ 19878 h 385638"/>
              <a:gd name="connsiteX12" fmla="*/ 1196671 w 1276184"/>
              <a:gd name="connsiteY12" fmla="*/ 51684 h 385638"/>
              <a:gd name="connsiteX13" fmla="*/ 1240403 w 1276184"/>
              <a:gd name="connsiteY13" fmla="*/ 75537 h 385638"/>
              <a:gd name="connsiteX14" fmla="*/ 1264257 w 1276184"/>
              <a:gd name="connsiteY14" fmla="*/ 103367 h 385638"/>
              <a:gd name="connsiteX15" fmla="*/ 1276184 w 1276184"/>
              <a:gd name="connsiteY15" fmla="*/ 147099 h 385638"/>
              <a:gd name="connsiteX16" fmla="*/ 1260281 w 1276184"/>
              <a:gd name="connsiteY16" fmla="*/ 186856 h 385638"/>
              <a:gd name="connsiteX17" fmla="*/ 1212573 w 1276184"/>
              <a:gd name="connsiteY17" fmla="*/ 222637 h 385638"/>
              <a:gd name="connsiteX18" fmla="*/ 1156914 w 1276184"/>
              <a:gd name="connsiteY18" fmla="*/ 246490 h 385638"/>
              <a:gd name="connsiteX19" fmla="*/ 866692 w 1276184"/>
              <a:gd name="connsiteY19" fmla="*/ 294198 h 385638"/>
              <a:gd name="connsiteX20" fmla="*/ 469126 w 1276184"/>
              <a:gd name="connsiteY20" fmla="*/ 341906 h 38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6184" h="385638">
                <a:moveTo>
                  <a:pt x="469126" y="341906"/>
                </a:moveTo>
                <a:lnTo>
                  <a:pt x="186855" y="373711"/>
                </a:lnTo>
                <a:lnTo>
                  <a:pt x="47707" y="385638"/>
                </a:lnTo>
                <a:lnTo>
                  <a:pt x="0" y="170953"/>
                </a:lnTo>
                <a:lnTo>
                  <a:pt x="119269" y="182880"/>
                </a:lnTo>
                <a:lnTo>
                  <a:pt x="341906" y="174929"/>
                </a:lnTo>
                <a:lnTo>
                  <a:pt x="564542" y="143124"/>
                </a:lnTo>
                <a:lnTo>
                  <a:pt x="719593" y="99391"/>
                </a:lnTo>
                <a:lnTo>
                  <a:pt x="818984" y="59635"/>
                </a:lnTo>
                <a:lnTo>
                  <a:pt x="890546" y="7951"/>
                </a:lnTo>
                <a:lnTo>
                  <a:pt x="930302" y="0"/>
                </a:lnTo>
                <a:lnTo>
                  <a:pt x="1073426" y="19878"/>
                </a:lnTo>
                <a:lnTo>
                  <a:pt x="1196671" y="51684"/>
                </a:lnTo>
                <a:lnTo>
                  <a:pt x="1240403" y="75537"/>
                </a:lnTo>
                <a:lnTo>
                  <a:pt x="1264257" y="103367"/>
                </a:lnTo>
                <a:lnTo>
                  <a:pt x="1276184" y="147099"/>
                </a:lnTo>
                <a:lnTo>
                  <a:pt x="1260281" y="186856"/>
                </a:lnTo>
                <a:lnTo>
                  <a:pt x="1212573" y="222637"/>
                </a:lnTo>
                <a:lnTo>
                  <a:pt x="1156914" y="246490"/>
                </a:lnTo>
                <a:lnTo>
                  <a:pt x="866692" y="294198"/>
                </a:lnTo>
                <a:lnTo>
                  <a:pt x="469126" y="3419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49ECE09-9BF0-4998-916D-76EAC3F7FBCD}"/>
              </a:ext>
            </a:extLst>
          </p:cNvPr>
          <p:cNvSpPr/>
          <p:nvPr/>
        </p:nvSpPr>
        <p:spPr>
          <a:xfrm>
            <a:off x="4987926" y="4560889"/>
            <a:ext cx="3368675" cy="1349375"/>
          </a:xfrm>
          <a:custGeom>
            <a:avLst/>
            <a:gdLst>
              <a:gd name="connsiteX0" fmla="*/ 1514585 w 3368098"/>
              <a:gd name="connsiteY0" fmla="*/ 886156 h 1348652"/>
              <a:gd name="connsiteX1" fmla="*/ 1203901 w 3368098"/>
              <a:gd name="connsiteY1" fmla="*/ 713162 h 1348652"/>
              <a:gd name="connsiteX2" fmla="*/ 787302 w 3368098"/>
              <a:gd name="connsiteY2" fmla="*/ 473088 h 1348652"/>
              <a:gd name="connsiteX3" fmla="*/ 589593 w 3368098"/>
              <a:gd name="connsiteY3" fmla="*/ 370703 h 1348652"/>
              <a:gd name="connsiteX4" fmla="*/ 413068 w 3368098"/>
              <a:gd name="connsiteY4" fmla="*/ 285971 h 1348652"/>
              <a:gd name="connsiteX5" fmla="*/ 218891 w 3368098"/>
              <a:gd name="connsiteY5" fmla="*/ 211831 h 1348652"/>
              <a:gd name="connsiteX6" fmla="*/ 31774 w 3368098"/>
              <a:gd name="connsiteY6" fmla="*/ 155343 h 1348652"/>
              <a:gd name="connsiteX7" fmla="*/ 0 w 3368098"/>
              <a:gd name="connsiteY7" fmla="*/ 0 h 1348652"/>
              <a:gd name="connsiteX8" fmla="*/ 127098 w 3368098"/>
              <a:gd name="connsiteY8" fmla="*/ 67080 h 1348652"/>
              <a:gd name="connsiteX9" fmla="*/ 233013 w 3368098"/>
              <a:gd name="connsiteY9" fmla="*/ 102385 h 1348652"/>
              <a:gd name="connsiteX10" fmla="*/ 437782 w 3368098"/>
              <a:gd name="connsiteY10" fmla="*/ 165934 h 1348652"/>
              <a:gd name="connsiteX11" fmla="*/ 762588 w 3368098"/>
              <a:gd name="connsiteY11" fmla="*/ 285971 h 1348652"/>
              <a:gd name="connsiteX12" fmla="*/ 977949 w 3368098"/>
              <a:gd name="connsiteY12" fmla="*/ 370703 h 1348652"/>
              <a:gd name="connsiteX13" fmla="*/ 1200370 w 3368098"/>
              <a:gd name="connsiteY13" fmla="*/ 473088 h 1348652"/>
              <a:gd name="connsiteX14" fmla="*/ 1518115 w 3368098"/>
              <a:gd name="connsiteY14" fmla="*/ 610777 h 1348652"/>
              <a:gd name="connsiteX15" fmla="*/ 1712293 w 3368098"/>
              <a:gd name="connsiteY15" fmla="*/ 684918 h 1348652"/>
              <a:gd name="connsiteX16" fmla="*/ 2111240 w 3368098"/>
              <a:gd name="connsiteY16" fmla="*/ 833199 h 1348652"/>
              <a:gd name="connsiteX17" fmla="*/ 2506656 w 3368098"/>
              <a:gd name="connsiteY17" fmla="*/ 967358 h 1348652"/>
              <a:gd name="connsiteX18" fmla="*/ 2884420 w 3368098"/>
              <a:gd name="connsiteY18" fmla="*/ 1080334 h 1348652"/>
              <a:gd name="connsiteX19" fmla="*/ 3286897 w 3368098"/>
              <a:gd name="connsiteY19" fmla="*/ 1182719 h 1348652"/>
              <a:gd name="connsiteX20" fmla="*/ 3343385 w 3368098"/>
              <a:gd name="connsiteY20" fmla="*/ 1200371 h 1348652"/>
              <a:gd name="connsiteX21" fmla="*/ 3364568 w 3368098"/>
              <a:gd name="connsiteY21" fmla="*/ 1210963 h 1348652"/>
              <a:gd name="connsiteX22" fmla="*/ 3368098 w 3368098"/>
              <a:gd name="connsiteY22" fmla="*/ 1221554 h 1348652"/>
              <a:gd name="connsiteX23" fmla="*/ 3346915 w 3368098"/>
              <a:gd name="connsiteY23" fmla="*/ 1246268 h 1348652"/>
              <a:gd name="connsiteX24" fmla="*/ 3315141 w 3368098"/>
              <a:gd name="connsiteY24" fmla="*/ 1260390 h 1348652"/>
              <a:gd name="connsiteX25" fmla="*/ 2845584 w 3368098"/>
              <a:gd name="connsiteY25" fmla="*/ 1316878 h 1348652"/>
              <a:gd name="connsiteX26" fmla="*/ 2616102 w 3368098"/>
              <a:gd name="connsiteY26" fmla="*/ 1348652 h 1348652"/>
              <a:gd name="connsiteX27" fmla="*/ 2527839 w 3368098"/>
              <a:gd name="connsiteY27" fmla="*/ 1348652 h 1348652"/>
              <a:gd name="connsiteX28" fmla="*/ 2443107 w 3368098"/>
              <a:gd name="connsiteY28" fmla="*/ 1341591 h 1348652"/>
              <a:gd name="connsiteX29" fmla="*/ 2284234 w 3368098"/>
              <a:gd name="connsiteY29" fmla="*/ 1292164 h 1348652"/>
              <a:gd name="connsiteX30" fmla="*/ 2051221 w 3368098"/>
              <a:gd name="connsiteY30" fmla="*/ 1172127 h 1348652"/>
              <a:gd name="connsiteX31" fmla="*/ 1514585 w 3368098"/>
              <a:gd name="connsiteY31" fmla="*/ 886156 h 134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68098" h="1348652">
                <a:moveTo>
                  <a:pt x="1514585" y="886156"/>
                </a:moveTo>
                <a:lnTo>
                  <a:pt x="1203901" y="713162"/>
                </a:lnTo>
                <a:lnTo>
                  <a:pt x="787302" y="473088"/>
                </a:lnTo>
                <a:lnTo>
                  <a:pt x="589593" y="370703"/>
                </a:lnTo>
                <a:lnTo>
                  <a:pt x="413068" y="285971"/>
                </a:lnTo>
                <a:lnTo>
                  <a:pt x="218891" y="211831"/>
                </a:lnTo>
                <a:lnTo>
                  <a:pt x="31774" y="155343"/>
                </a:lnTo>
                <a:lnTo>
                  <a:pt x="0" y="0"/>
                </a:lnTo>
                <a:lnTo>
                  <a:pt x="127098" y="67080"/>
                </a:lnTo>
                <a:lnTo>
                  <a:pt x="233013" y="102385"/>
                </a:lnTo>
                <a:lnTo>
                  <a:pt x="437782" y="165934"/>
                </a:lnTo>
                <a:lnTo>
                  <a:pt x="762588" y="285971"/>
                </a:lnTo>
                <a:lnTo>
                  <a:pt x="977949" y="370703"/>
                </a:lnTo>
                <a:lnTo>
                  <a:pt x="1200370" y="473088"/>
                </a:lnTo>
                <a:lnTo>
                  <a:pt x="1518115" y="610777"/>
                </a:lnTo>
                <a:lnTo>
                  <a:pt x="1712293" y="684918"/>
                </a:lnTo>
                <a:lnTo>
                  <a:pt x="2111240" y="833199"/>
                </a:lnTo>
                <a:lnTo>
                  <a:pt x="2506656" y="967358"/>
                </a:lnTo>
                <a:lnTo>
                  <a:pt x="2884420" y="1080334"/>
                </a:lnTo>
                <a:lnTo>
                  <a:pt x="3286897" y="1182719"/>
                </a:lnTo>
                <a:lnTo>
                  <a:pt x="3343385" y="1200371"/>
                </a:lnTo>
                <a:lnTo>
                  <a:pt x="3364568" y="1210963"/>
                </a:lnTo>
                <a:lnTo>
                  <a:pt x="3368098" y="1221554"/>
                </a:lnTo>
                <a:lnTo>
                  <a:pt x="3346915" y="1246268"/>
                </a:lnTo>
                <a:lnTo>
                  <a:pt x="3315141" y="1260390"/>
                </a:lnTo>
                <a:lnTo>
                  <a:pt x="2845584" y="1316878"/>
                </a:lnTo>
                <a:lnTo>
                  <a:pt x="2616102" y="1348652"/>
                </a:lnTo>
                <a:lnTo>
                  <a:pt x="2527839" y="1348652"/>
                </a:lnTo>
                <a:lnTo>
                  <a:pt x="2443107" y="1341591"/>
                </a:lnTo>
                <a:lnTo>
                  <a:pt x="2284234" y="1292164"/>
                </a:lnTo>
                <a:lnTo>
                  <a:pt x="2051221" y="1172127"/>
                </a:lnTo>
                <a:lnTo>
                  <a:pt x="1514585" y="8861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B5CAD8B-33AC-4DBB-B3E2-A65188C7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167" y="1476244"/>
            <a:ext cx="4669941" cy="449923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55F0E1-B9A5-49B6-A4C2-6FA0D7D10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323" y="1416050"/>
            <a:ext cx="4669941" cy="45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4B7E51-2E64-4FCE-8FE7-26108CE9F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179381"/>
            <a:ext cx="4669941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69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3683215-75F2-46F3-8298-8AEEE4352152}"/>
              </a:ext>
            </a:extLst>
          </p:cNvPr>
          <p:cNvSpPr/>
          <p:nvPr/>
        </p:nvSpPr>
        <p:spPr>
          <a:xfrm>
            <a:off x="4775200" y="2724151"/>
            <a:ext cx="685800" cy="887413"/>
          </a:xfrm>
          <a:custGeom>
            <a:avLst/>
            <a:gdLst>
              <a:gd name="connsiteX0" fmla="*/ 257175 w 685800"/>
              <a:gd name="connsiteY0" fmla="*/ 483394 h 888206"/>
              <a:gd name="connsiteX1" fmla="*/ 164307 w 685800"/>
              <a:gd name="connsiteY1" fmla="*/ 342900 h 888206"/>
              <a:gd name="connsiteX2" fmla="*/ 73819 w 685800"/>
              <a:gd name="connsiteY2" fmla="*/ 192881 h 888206"/>
              <a:gd name="connsiteX3" fmla="*/ 4763 w 685800"/>
              <a:gd name="connsiteY3" fmla="*/ 76200 h 888206"/>
              <a:gd name="connsiteX4" fmla="*/ 0 w 685800"/>
              <a:gd name="connsiteY4" fmla="*/ 64294 h 888206"/>
              <a:gd name="connsiteX5" fmla="*/ 0 w 685800"/>
              <a:gd name="connsiteY5" fmla="*/ 42863 h 888206"/>
              <a:gd name="connsiteX6" fmla="*/ 4763 w 685800"/>
              <a:gd name="connsiteY6" fmla="*/ 21431 h 888206"/>
              <a:gd name="connsiteX7" fmla="*/ 14288 w 685800"/>
              <a:gd name="connsiteY7" fmla="*/ 2381 h 888206"/>
              <a:gd name="connsiteX8" fmla="*/ 33338 w 685800"/>
              <a:gd name="connsiteY8" fmla="*/ 0 h 888206"/>
              <a:gd name="connsiteX9" fmla="*/ 47625 w 685800"/>
              <a:gd name="connsiteY9" fmla="*/ 4763 h 888206"/>
              <a:gd name="connsiteX10" fmla="*/ 83344 w 685800"/>
              <a:gd name="connsiteY10" fmla="*/ 40481 h 888206"/>
              <a:gd name="connsiteX11" fmla="*/ 242888 w 685800"/>
              <a:gd name="connsiteY11" fmla="*/ 161925 h 888206"/>
              <a:gd name="connsiteX12" fmla="*/ 390525 w 685800"/>
              <a:gd name="connsiteY12" fmla="*/ 254794 h 888206"/>
              <a:gd name="connsiteX13" fmla="*/ 507207 w 685800"/>
              <a:gd name="connsiteY13" fmla="*/ 311944 h 888206"/>
              <a:gd name="connsiteX14" fmla="*/ 526257 w 685800"/>
              <a:gd name="connsiteY14" fmla="*/ 319088 h 888206"/>
              <a:gd name="connsiteX15" fmla="*/ 542925 w 685800"/>
              <a:gd name="connsiteY15" fmla="*/ 333375 h 888206"/>
              <a:gd name="connsiteX16" fmla="*/ 585788 w 685800"/>
              <a:gd name="connsiteY16" fmla="*/ 428625 h 888206"/>
              <a:gd name="connsiteX17" fmla="*/ 638175 w 685800"/>
              <a:gd name="connsiteY17" fmla="*/ 552450 h 888206"/>
              <a:gd name="connsiteX18" fmla="*/ 671513 w 685800"/>
              <a:gd name="connsiteY18" fmla="*/ 669131 h 888206"/>
              <a:gd name="connsiteX19" fmla="*/ 685800 w 685800"/>
              <a:gd name="connsiteY19" fmla="*/ 733425 h 888206"/>
              <a:gd name="connsiteX20" fmla="*/ 685800 w 685800"/>
              <a:gd name="connsiteY20" fmla="*/ 785813 h 888206"/>
              <a:gd name="connsiteX21" fmla="*/ 681038 w 685800"/>
              <a:gd name="connsiteY21" fmla="*/ 828675 h 888206"/>
              <a:gd name="connsiteX22" fmla="*/ 669132 w 685800"/>
              <a:gd name="connsiteY22" fmla="*/ 866775 h 888206"/>
              <a:gd name="connsiteX23" fmla="*/ 654844 w 685800"/>
              <a:gd name="connsiteY23" fmla="*/ 883444 h 888206"/>
              <a:gd name="connsiteX24" fmla="*/ 628650 w 685800"/>
              <a:gd name="connsiteY24" fmla="*/ 888206 h 888206"/>
              <a:gd name="connsiteX25" fmla="*/ 581025 w 685800"/>
              <a:gd name="connsiteY25" fmla="*/ 881063 h 888206"/>
              <a:gd name="connsiteX26" fmla="*/ 538163 w 685800"/>
              <a:gd name="connsiteY26" fmla="*/ 862013 h 888206"/>
              <a:gd name="connsiteX27" fmla="*/ 500063 w 685800"/>
              <a:gd name="connsiteY27" fmla="*/ 835819 h 888206"/>
              <a:gd name="connsiteX28" fmla="*/ 438150 w 685800"/>
              <a:gd name="connsiteY28" fmla="*/ 764381 h 888206"/>
              <a:gd name="connsiteX29" fmla="*/ 354807 w 685800"/>
              <a:gd name="connsiteY29" fmla="*/ 642938 h 888206"/>
              <a:gd name="connsiteX30" fmla="*/ 257175 w 685800"/>
              <a:gd name="connsiteY30" fmla="*/ 483394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5800" h="888206">
                <a:moveTo>
                  <a:pt x="257175" y="483394"/>
                </a:moveTo>
                <a:lnTo>
                  <a:pt x="164307" y="342900"/>
                </a:lnTo>
                <a:lnTo>
                  <a:pt x="73819" y="192881"/>
                </a:lnTo>
                <a:lnTo>
                  <a:pt x="4763" y="76200"/>
                </a:lnTo>
                <a:lnTo>
                  <a:pt x="0" y="64294"/>
                </a:lnTo>
                <a:lnTo>
                  <a:pt x="0" y="42863"/>
                </a:lnTo>
                <a:lnTo>
                  <a:pt x="4763" y="21431"/>
                </a:lnTo>
                <a:lnTo>
                  <a:pt x="14288" y="2381"/>
                </a:lnTo>
                <a:lnTo>
                  <a:pt x="33338" y="0"/>
                </a:lnTo>
                <a:lnTo>
                  <a:pt x="47625" y="4763"/>
                </a:lnTo>
                <a:lnTo>
                  <a:pt x="83344" y="40481"/>
                </a:lnTo>
                <a:lnTo>
                  <a:pt x="242888" y="161925"/>
                </a:lnTo>
                <a:lnTo>
                  <a:pt x="390525" y="254794"/>
                </a:lnTo>
                <a:lnTo>
                  <a:pt x="507207" y="311944"/>
                </a:lnTo>
                <a:lnTo>
                  <a:pt x="526257" y="319088"/>
                </a:lnTo>
                <a:lnTo>
                  <a:pt x="542925" y="333375"/>
                </a:lnTo>
                <a:lnTo>
                  <a:pt x="585788" y="428625"/>
                </a:lnTo>
                <a:lnTo>
                  <a:pt x="638175" y="552450"/>
                </a:lnTo>
                <a:lnTo>
                  <a:pt x="671513" y="669131"/>
                </a:lnTo>
                <a:lnTo>
                  <a:pt x="685800" y="733425"/>
                </a:lnTo>
                <a:lnTo>
                  <a:pt x="685800" y="785813"/>
                </a:lnTo>
                <a:lnTo>
                  <a:pt x="681038" y="828675"/>
                </a:lnTo>
                <a:lnTo>
                  <a:pt x="669132" y="866775"/>
                </a:lnTo>
                <a:lnTo>
                  <a:pt x="654844" y="883444"/>
                </a:lnTo>
                <a:lnTo>
                  <a:pt x="628650" y="888206"/>
                </a:lnTo>
                <a:lnTo>
                  <a:pt x="581025" y="881063"/>
                </a:lnTo>
                <a:lnTo>
                  <a:pt x="538163" y="862013"/>
                </a:lnTo>
                <a:lnTo>
                  <a:pt x="500063" y="835819"/>
                </a:lnTo>
                <a:lnTo>
                  <a:pt x="438150" y="764381"/>
                </a:lnTo>
                <a:lnTo>
                  <a:pt x="354807" y="642938"/>
                </a:lnTo>
                <a:lnTo>
                  <a:pt x="257175" y="4833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C031586-AE57-4C29-A437-38BF594F2E4E}"/>
              </a:ext>
            </a:extLst>
          </p:cNvPr>
          <p:cNvSpPr/>
          <p:nvPr/>
        </p:nvSpPr>
        <p:spPr>
          <a:xfrm>
            <a:off x="6510338" y="2505075"/>
            <a:ext cx="850900" cy="1049338"/>
          </a:xfrm>
          <a:custGeom>
            <a:avLst/>
            <a:gdLst>
              <a:gd name="connsiteX0" fmla="*/ 190500 w 850106"/>
              <a:gd name="connsiteY0" fmla="*/ 678656 h 1050131"/>
              <a:gd name="connsiteX1" fmla="*/ 314325 w 850106"/>
              <a:gd name="connsiteY1" fmla="*/ 476250 h 1050131"/>
              <a:gd name="connsiteX2" fmla="*/ 419100 w 850106"/>
              <a:gd name="connsiteY2" fmla="*/ 295275 h 1050131"/>
              <a:gd name="connsiteX3" fmla="*/ 447675 w 850106"/>
              <a:gd name="connsiteY3" fmla="*/ 238125 h 1050131"/>
              <a:gd name="connsiteX4" fmla="*/ 457200 w 850106"/>
              <a:gd name="connsiteY4" fmla="*/ 209550 h 1050131"/>
              <a:gd name="connsiteX5" fmla="*/ 447675 w 850106"/>
              <a:gd name="connsiteY5" fmla="*/ 152400 h 1050131"/>
              <a:gd name="connsiteX6" fmla="*/ 419100 w 850106"/>
              <a:gd name="connsiteY6" fmla="*/ 80963 h 1050131"/>
              <a:gd name="connsiteX7" fmla="*/ 402431 w 850106"/>
              <a:gd name="connsiteY7" fmla="*/ 54769 h 1050131"/>
              <a:gd name="connsiteX8" fmla="*/ 383381 w 850106"/>
              <a:gd name="connsiteY8" fmla="*/ 33338 h 1050131"/>
              <a:gd name="connsiteX9" fmla="*/ 383381 w 850106"/>
              <a:gd name="connsiteY9" fmla="*/ 21431 h 1050131"/>
              <a:gd name="connsiteX10" fmla="*/ 388143 w 850106"/>
              <a:gd name="connsiteY10" fmla="*/ 7144 h 1050131"/>
              <a:gd name="connsiteX11" fmla="*/ 404812 w 850106"/>
              <a:gd name="connsiteY11" fmla="*/ 0 h 1050131"/>
              <a:gd name="connsiteX12" fmla="*/ 447675 w 850106"/>
              <a:gd name="connsiteY12" fmla="*/ 4763 h 1050131"/>
              <a:gd name="connsiteX13" fmla="*/ 566737 w 850106"/>
              <a:gd name="connsiteY13" fmla="*/ 50006 h 1050131"/>
              <a:gd name="connsiteX14" fmla="*/ 642937 w 850106"/>
              <a:gd name="connsiteY14" fmla="*/ 85725 h 1050131"/>
              <a:gd name="connsiteX15" fmla="*/ 714375 w 850106"/>
              <a:gd name="connsiteY15" fmla="*/ 128588 h 1050131"/>
              <a:gd name="connsiteX16" fmla="*/ 795337 w 850106"/>
              <a:gd name="connsiteY16" fmla="*/ 190500 h 1050131"/>
              <a:gd name="connsiteX17" fmla="*/ 840581 w 850106"/>
              <a:gd name="connsiteY17" fmla="*/ 233363 h 1050131"/>
              <a:gd name="connsiteX18" fmla="*/ 850106 w 850106"/>
              <a:gd name="connsiteY18" fmla="*/ 252413 h 1050131"/>
              <a:gd name="connsiteX19" fmla="*/ 850106 w 850106"/>
              <a:gd name="connsiteY19" fmla="*/ 271463 h 1050131"/>
              <a:gd name="connsiteX20" fmla="*/ 842962 w 850106"/>
              <a:gd name="connsiteY20" fmla="*/ 292894 h 1050131"/>
              <a:gd name="connsiteX21" fmla="*/ 828675 w 850106"/>
              <a:gd name="connsiteY21" fmla="*/ 302419 h 1050131"/>
              <a:gd name="connsiteX22" fmla="*/ 795337 w 850106"/>
              <a:gd name="connsiteY22" fmla="*/ 319088 h 1050131"/>
              <a:gd name="connsiteX23" fmla="*/ 731043 w 850106"/>
              <a:gd name="connsiteY23" fmla="*/ 361950 h 1050131"/>
              <a:gd name="connsiteX24" fmla="*/ 542925 w 850106"/>
              <a:gd name="connsiteY24" fmla="*/ 528638 h 1050131"/>
              <a:gd name="connsiteX25" fmla="*/ 357187 w 850106"/>
              <a:gd name="connsiteY25" fmla="*/ 711994 h 1050131"/>
              <a:gd name="connsiteX26" fmla="*/ 147637 w 850106"/>
              <a:gd name="connsiteY26" fmla="*/ 942975 h 1050131"/>
              <a:gd name="connsiteX27" fmla="*/ 71437 w 850106"/>
              <a:gd name="connsiteY27" fmla="*/ 1033463 h 1050131"/>
              <a:gd name="connsiteX28" fmla="*/ 54768 w 850106"/>
              <a:gd name="connsiteY28" fmla="*/ 1045369 h 1050131"/>
              <a:gd name="connsiteX29" fmla="*/ 30956 w 850106"/>
              <a:gd name="connsiteY29" fmla="*/ 1050131 h 1050131"/>
              <a:gd name="connsiteX30" fmla="*/ 14287 w 850106"/>
              <a:gd name="connsiteY30" fmla="*/ 1042988 h 1050131"/>
              <a:gd name="connsiteX31" fmla="*/ 2381 w 850106"/>
              <a:gd name="connsiteY31" fmla="*/ 1023938 h 1050131"/>
              <a:gd name="connsiteX32" fmla="*/ 0 w 850106"/>
              <a:gd name="connsiteY32" fmla="*/ 1004888 h 1050131"/>
              <a:gd name="connsiteX33" fmla="*/ 2381 w 850106"/>
              <a:gd name="connsiteY33" fmla="*/ 985838 h 1050131"/>
              <a:gd name="connsiteX34" fmla="*/ 33337 w 850106"/>
              <a:gd name="connsiteY34" fmla="*/ 933450 h 1050131"/>
              <a:gd name="connsiteX35" fmla="*/ 126206 w 850106"/>
              <a:gd name="connsiteY35" fmla="*/ 790575 h 1050131"/>
              <a:gd name="connsiteX36" fmla="*/ 190500 w 850106"/>
              <a:gd name="connsiteY36" fmla="*/ 678656 h 10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0106" h="1050131">
                <a:moveTo>
                  <a:pt x="190500" y="678656"/>
                </a:moveTo>
                <a:lnTo>
                  <a:pt x="314325" y="476250"/>
                </a:lnTo>
                <a:lnTo>
                  <a:pt x="419100" y="295275"/>
                </a:lnTo>
                <a:lnTo>
                  <a:pt x="447675" y="238125"/>
                </a:lnTo>
                <a:lnTo>
                  <a:pt x="457200" y="209550"/>
                </a:lnTo>
                <a:lnTo>
                  <a:pt x="447675" y="152400"/>
                </a:lnTo>
                <a:lnTo>
                  <a:pt x="419100" y="80963"/>
                </a:lnTo>
                <a:lnTo>
                  <a:pt x="402431" y="54769"/>
                </a:lnTo>
                <a:lnTo>
                  <a:pt x="383381" y="33338"/>
                </a:lnTo>
                <a:lnTo>
                  <a:pt x="383381" y="21431"/>
                </a:lnTo>
                <a:lnTo>
                  <a:pt x="388143" y="7144"/>
                </a:lnTo>
                <a:lnTo>
                  <a:pt x="404812" y="0"/>
                </a:lnTo>
                <a:lnTo>
                  <a:pt x="447675" y="4763"/>
                </a:lnTo>
                <a:lnTo>
                  <a:pt x="566737" y="50006"/>
                </a:lnTo>
                <a:lnTo>
                  <a:pt x="642937" y="85725"/>
                </a:lnTo>
                <a:lnTo>
                  <a:pt x="714375" y="128588"/>
                </a:lnTo>
                <a:lnTo>
                  <a:pt x="795337" y="190500"/>
                </a:lnTo>
                <a:lnTo>
                  <a:pt x="840581" y="233363"/>
                </a:lnTo>
                <a:lnTo>
                  <a:pt x="850106" y="252413"/>
                </a:lnTo>
                <a:lnTo>
                  <a:pt x="850106" y="271463"/>
                </a:lnTo>
                <a:lnTo>
                  <a:pt x="842962" y="292894"/>
                </a:lnTo>
                <a:lnTo>
                  <a:pt x="828675" y="302419"/>
                </a:lnTo>
                <a:lnTo>
                  <a:pt x="795337" y="319088"/>
                </a:lnTo>
                <a:lnTo>
                  <a:pt x="731043" y="361950"/>
                </a:lnTo>
                <a:lnTo>
                  <a:pt x="542925" y="528638"/>
                </a:lnTo>
                <a:lnTo>
                  <a:pt x="357187" y="711994"/>
                </a:lnTo>
                <a:lnTo>
                  <a:pt x="147637" y="942975"/>
                </a:lnTo>
                <a:lnTo>
                  <a:pt x="71437" y="1033463"/>
                </a:lnTo>
                <a:lnTo>
                  <a:pt x="54768" y="1045369"/>
                </a:lnTo>
                <a:lnTo>
                  <a:pt x="30956" y="1050131"/>
                </a:lnTo>
                <a:lnTo>
                  <a:pt x="14287" y="1042988"/>
                </a:lnTo>
                <a:lnTo>
                  <a:pt x="2381" y="1023938"/>
                </a:lnTo>
                <a:lnTo>
                  <a:pt x="0" y="1004888"/>
                </a:lnTo>
                <a:lnTo>
                  <a:pt x="2381" y="985838"/>
                </a:lnTo>
                <a:lnTo>
                  <a:pt x="33337" y="933450"/>
                </a:lnTo>
                <a:lnTo>
                  <a:pt x="126206" y="790575"/>
                </a:lnTo>
                <a:lnTo>
                  <a:pt x="190500" y="6786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0970D60-9EF0-461E-BB73-BDCD3F9EB75D}"/>
              </a:ext>
            </a:extLst>
          </p:cNvPr>
          <p:cNvSpPr/>
          <p:nvPr/>
        </p:nvSpPr>
        <p:spPr>
          <a:xfrm>
            <a:off x="4537075" y="2114551"/>
            <a:ext cx="2971800" cy="504825"/>
          </a:xfrm>
          <a:custGeom>
            <a:avLst/>
            <a:gdLst>
              <a:gd name="connsiteX0" fmla="*/ 1219200 w 2971800"/>
              <a:gd name="connsiteY0" fmla="*/ 371475 h 504825"/>
              <a:gd name="connsiteX1" fmla="*/ 904875 w 2971800"/>
              <a:gd name="connsiteY1" fmla="*/ 406400 h 504825"/>
              <a:gd name="connsiteX2" fmla="*/ 539750 w 2971800"/>
              <a:gd name="connsiteY2" fmla="*/ 457200 h 504825"/>
              <a:gd name="connsiteX3" fmla="*/ 504825 w 2971800"/>
              <a:gd name="connsiteY3" fmla="*/ 466725 h 504825"/>
              <a:gd name="connsiteX4" fmla="*/ 428625 w 2971800"/>
              <a:gd name="connsiteY4" fmla="*/ 488950 h 504825"/>
              <a:gd name="connsiteX5" fmla="*/ 361950 w 2971800"/>
              <a:gd name="connsiteY5" fmla="*/ 504825 h 504825"/>
              <a:gd name="connsiteX6" fmla="*/ 323850 w 2971800"/>
              <a:gd name="connsiteY6" fmla="*/ 504825 h 504825"/>
              <a:gd name="connsiteX7" fmla="*/ 301625 w 2971800"/>
              <a:gd name="connsiteY7" fmla="*/ 504825 h 504825"/>
              <a:gd name="connsiteX8" fmla="*/ 273050 w 2971800"/>
              <a:gd name="connsiteY8" fmla="*/ 495300 h 504825"/>
              <a:gd name="connsiteX9" fmla="*/ 165100 w 2971800"/>
              <a:gd name="connsiteY9" fmla="*/ 396875 h 504825"/>
              <a:gd name="connsiteX10" fmla="*/ 34925 w 2971800"/>
              <a:gd name="connsiteY10" fmla="*/ 273050 h 504825"/>
              <a:gd name="connsiteX11" fmla="*/ 9525 w 2971800"/>
              <a:gd name="connsiteY11" fmla="*/ 238125 h 504825"/>
              <a:gd name="connsiteX12" fmla="*/ 0 w 2971800"/>
              <a:gd name="connsiteY12" fmla="*/ 215900 h 504825"/>
              <a:gd name="connsiteX13" fmla="*/ 3175 w 2971800"/>
              <a:gd name="connsiteY13" fmla="*/ 200025 h 504825"/>
              <a:gd name="connsiteX14" fmla="*/ 6350 w 2971800"/>
              <a:gd name="connsiteY14" fmla="*/ 184150 h 504825"/>
              <a:gd name="connsiteX15" fmla="*/ 31750 w 2971800"/>
              <a:gd name="connsiteY15" fmla="*/ 177800 h 504825"/>
              <a:gd name="connsiteX16" fmla="*/ 60325 w 2971800"/>
              <a:gd name="connsiteY16" fmla="*/ 187325 h 504825"/>
              <a:gd name="connsiteX17" fmla="*/ 95250 w 2971800"/>
              <a:gd name="connsiteY17" fmla="*/ 215900 h 504825"/>
              <a:gd name="connsiteX18" fmla="*/ 130175 w 2971800"/>
              <a:gd name="connsiteY18" fmla="*/ 228600 h 504825"/>
              <a:gd name="connsiteX19" fmla="*/ 168275 w 2971800"/>
              <a:gd name="connsiteY19" fmla="*/ 241300 h 504825"/>
              <a:gd name="connsiteX20" fmla="*/ 263525 w 2971800"/>
              <a:gd name="connsiteY20" fmla="*/ 257175 h 504825"/>
              <a:gd name="connsiteX21" fmla="*/ 374650 w 2971800"/>
              <a:gd name="connsiteY21" fmla="*/ 263525 h 504825"/>
              <a:gd name="connsiteX22" fmla="*/ 542925 w 2971800"/>
              <a:gd name="connsiteY22" fmla="*/ 250825 h 504825"/>
              <a:gd name="connsiteX23" fmla="*/ 866775 w 2971800"/>
              <a:gd name="connsiteY23" fmla="*/ 206375 h 504825"/>
              <a:gd name="connsiteX24" fmla="*/ 1406525 w 2971800"/>
              <a:gd name="connsiteY24" fmla="*/ 130175 h 504825"/>
              <a:gd name="connsiteX25" fmla="*/ 1695450 w 2971800"/>
              <a:gd name="connsiteY25" fmla="*/ 111125 h 504825"/>
              <a:gd name="connsiteX26" fmla="*/ 2060575 w 2971800"/>
              <a:gd name="connsiteY26" fmla="*/ 85725 h 504825"/>
              <a:gd name="connsiteX27" fmla="*/ 2349500 w 2971800"/>
              <a:gd name="connsiteY27" fmla="*/ 69850 h 504825"/>
              <a:gd name="connsiteX28" fmla="*/ 2409825 w 2971800"/>
              <a:gd name="connsiteY28" fmla="*/ 66675 h 504825"/>
              <a:gd name="connsiteX29" fmla="*/ 2435225 w 2971800"/>
              <a:gd name="connsiteY29" fmla="*/ 57150 h 504825"/>
              <a:gd name="connsiteX30" fmla="*/ 2520950 w 2971800"/>
              <a:gd name="connsiteY30" fmla="*/ 19050 h 504825"/>
              <a:gd name="connsiteX31" fmla="*/ 2571750 w 2971800"/>
              <a:gd name="connsiteY31" fmla="*/ 0 h 504825"/>
              <a:gd name="connsiteX32" fmla="*/ 2603500 w 2971800"/>
              <a:gd name="connsiteY32" fmla="*/ 0 h 504825"/>
              <a:gd name="connsiteX33" fmla="*/ 2730500 w 2971800"/>
              <a:gd name="connsiteY33" fmla="*/ 28575 h 504825"/>
              <a:gd name="connsiteX34" fmla="*/ 2838450 w 2971800"/>
              <a:gd name="connsiteY34" fmla="*/ 66675 h 504825"/>
              <a:gd name="connsiteX35" fmla="*/ 2921000 w 2971800"/>
              <a:gd name="connsiteY35" fmla="*/ 101600 h 504825"/>
              <a:gd name="connsiteX36" fmla="*/ 2955925 w 2971800"/>
              <a:gd name="connsiteY36" fmla="*/ 130175 h 504825"/>
              <a:gd name="connsiteX37" fmla="*/ 2971800 w 2971800"/>
              <a:gd name="connsiteY37" fmla="*/ 161925 h 504825"/>
              <a:gd name="connsiteX38" fmla="*/ 2971800 w 2971800"/>
              <a:gd name="connsiteY38" fmla="*/ 193675 h 504825"/>
              <a:gd name="connsiteX39" fmla="*/ 2959100 w 2971800"/>
              <a:gd name="connsiteY39" fmla="*/ 231775 h 504825"/>
              <a:gd name="connsiteX40" fmla="*/ 2936875 w 2971800"/>
              <a:gd name="connsiteY40" fmla="*/ 263525 h 504825"/>
              <a:gd name="connsiteX41" fmla="*/ 2911475 w 2971800"/>
              <a:gd name="connsiteY41" fmla="*/ 279400 h 504825"/>
              <a:gd name="connsiteX42" fmla="*/ 2867025 w 2971800"/>
              <a:gd name="connsiteY42" fmla="*/ 285750 h 504825"/>
              <a:gd name="connsiteX43" fmla="*/ 2822575 w 2971800"/>
              <a:gd name="connsiteY43" fmla="*/ 292100 h 504825"/>
              <a:gd name="connsiteX44" fmla="*/ 2676525 w 2971800"/>
              <a:gd name="connsiteY44" fmla="*/ 295275 h 504825"/>
              <a:gd name="connsiteX45" fmla="*/ 2501900 w 2971800"/>
              <a:gd name="connsiteY45" fmla="*/ 282575 h 504825"/>
              <a:gd name="connsiteX46" fmla="*/ 2393950 w 2971800"/>
              <a:gd name="connsiteY46" fmla="*/ 282575 h 504825"/>
              <a:gd name="connsiteX47" fmla="*/ 2054225 w 2971800"/>
              <a:gd name="connsiteY47" fmla="*/ 295275 h 504825"/>
              <a:gd name="connsiteX48" fmla="*/ 1692275 w 2971800"/>
              <a:gd name="connsiteY48" fmla="*/ 330200 h 504825"/>
              <a:gd name="connsiteX49" fmla="*/ 1416050 w 2971800"/>
              <a:gd name="connsiteY49" fmla="*/ 349250 h 504825"/>
              <a:gd name="connsiteX50" fmla="*/ 1219200 w 2971800"/>
              <a:gd name="connsiteY50" fmla="*/ 3714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71800" h="504825">
                <a:moveTo>
                  <a:pt x="1219200" y="371475"/>
                </a:moveTo>
                <a:lnTo>
                  <a:pt x="904875" y="406400"/>
                </a:lnTo>
                <a:lnTo>
                  <a:pt x="539750" y="457200"/>
                </a:lnTo>
                <a:lnTo>
                  <a:pt x="504825" y="466725"/>
                </a:lnTo>
                <a:lnTo>
                  <a:pt x="428625" y="488950"/>
                </a:lnTo>
                <a:lnTo>
                  <a:pt x="361950" y="504825"/>
                </a:lnTo>
                <a:lnTo>
                  <a:pt x="323850" y="504825"/>
                </a:lnTo>
                <a:lnTo>
                  <a:pt x="301625" y="504825"/>
                </a:lnTo>
                <a:lnTo>
                  <a:pt x="273050" y="495300"/>
                </a:lnTo>
                <a:lnTo>
                  <a:pt x="165100" y="396875"/>
                </a:lnTo>
                <a:lnTo>
                  <a:pt x="34925" y="273050"/>
                </a:lnTo>
                <a:lnTo>
                  <a:pt x="9525" y="238125"/>
                </a:lnTo>
                <a:lnTo>
                  <a:pt x="0" y="215900"/>
                </a:lnTo>
                <a:lnTo>
                  <a:pt x="3175" y="200025"/>
                </a:lnTo>
                <a:lnTo>
                  <a:pt x="6350" y="184150"/>
                </a:lnTo>
                <a:lnTo>
                  <a:pt x="31750" y="177800"/>
                </a:lnTo>
                <a:lnTo>
                  <a:pt x="60325" y="187325"/>
                </a:lnTo>
                <a:lnTo>
                  <a:pt x="95250" y="215900"/>
                </a:lnTo>
                <a:lnTo>
                  <a:pt x="130175" y="228600"/>
                </a:lnTo>
                <a:lnTo>
                  <a:pt x="168275" y="241300"/>
                </a:lnTo>
                <a:lnTo>
                  <a:pt x="263525" y="257175"/>
                </a:lnTo>
                <a:lnTo>
                  <a:pt x="374650" y="263525"/>
                </a:lnTo>
                <a:lnTo>
                  <a:pt x="542925" y="250825"/>
                </a:lnTo>
                <a:lnTo>
                  <a:pt x="866775" y="206375"/>
                </a:lnTo>
                <a:lnTo>
                  <a:pt x="1406525" y="130175"/>
                </a:lnTo>
                <a:lnTo>
                  <a:pt x="1695450" y="111125"/>
                </a:lnTo>
                <a:lnTo>
                  <a:pt x="2060575" y="85725"/>
                </a:lnTo>
                <a:lnTo>
                  <a:pt x="2349500" y="69850"/>
                </a:lnTo>
                <a:lnTo>
                  <a:pt x="2409825" y="66675"/>
                </a:lnTo>
                <a:lnTo>
                  <a:pt x="2435225" y="57150"/>
                </a:lnTo>
                <a:lnTo>
                  <a:pt x="2520950" y="19050"/>
                </a:lnTo>
                <a:lnTo>
                  <a:pt x="2571750" y="0"/>
                </a:lnTo>
                <a:lnTo>
                  <a:pt x="2603500" y="0"/>
                </a:lnTo>
                <a:lnTo>
                  <a:pt x="2730500" y="28575"/>
                </a:lnTo>
                <a:lnTo>
                  <a:pt x="2838450" y="66675"/>
                </a:lnTo>
                <a:lnTo>
                  <a:pt x="2921000" y="101600"/>
                </a:lnTo>
                <a:lnTo>
                  <a:pt x="2955925" y="130175"/>
                </a:lnTo>
                <a:lnTo>
                  <a:pt x="2971800" y="161925"/>
                </a:lnTo>
                <a:lnTo>
                  <a:pt x="2971800" y="193675"/>
                </a:lnTo>
                <a:lnTo>
                  <a:pt x="2959100" y="231775"/>
                </a:lnTo>
                <a:lnTo>
                  <a:pt x="2936875" y="263525"/>
                </a:lnTo>
                <a:lnTo>
                  <a:pt x="2911475" y="279400"/>
                </a:lnTo>
                <a:lnTo>
                  <a:pt x="2867025" y="285750"/>
                </a:lnTo>
                <a:lnTo>
                  <a:pt x="2822575" y="292100"/>
                </a:lnTo>
                <a:lnTo>
                  <a:pt x="2676525" y="295275"/>
                </a:lnTo>
                <a:lnTo>
                  <a:pt x="2501900" y="282575"/>
                </a:lnTo>
                <a:lnTo>
                  <a:pt x="2393950" y="282575"/>
                </a:lnTo>
                <a:lnTo>
                  <a:pt x="2054225" y="295275"/>
                </a:lnTo>
                <a:lnTo>
                  <a:pt x="1692275" y="330200"/>
                </a:lnTo>
                <a:lnTo>
                  <a:pt x="1416050" y="349250"/>
                </a:lnTo>
                <a:lnTo>
                  <a:pt x="1219200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655B4-6E5B-4C3A-AC3E-5D8991E77916}"/>
              </a:ext>
            </a:extLst>
          </p:cNvPr>
          <p:cNvSpPr/>
          <p:nvPr/>
        </p:nvSpPr>
        <p:spPr>
          <a:xfrm>
            <a:off x="3997326" y="3459164"/>
            <a:ext cx="4056063" cy="682625"/>
          </a:xfrm>
          <a:custGeom>
            <a:avLst/>
            <a:gdLst>
              <a:gd name="connsiteX0" fmla="*/ 1386081 w 4054805"/>
              <a:gd name="connsiteY0" fmla="*/ 438581 h 682697"/>
              <a:gd name="connsiteX1" fmla="*/ 1100590 w 4054805"/>
              <a:gd name="connsiteY1" fmla="*/ 488232 h 682697"/>
              <a:gd name="connsiteX2" fmla="*/ 914400 w 4054805"/>
              <a:gd name="connsiteY2" fmla="*/ 525470 h 682697"/>
              <a:gd name="connsiteX3" fmla="*/ 566845 w 4054805"/>
              <a:gd name="connsiteY3" fmla="*/ 620634 h 682697"/>
              <a:gd name="connsiteX4" fmla="*/ 521332 w 4054805"/>
              <a:gd name="connsiteY4" fmla="*/ 641322 h 682697"/>
              <a:gd name="connsiteX5" fmla="*/ 479957 w 4054805"/>
              <a:gd name="connsiteY5" fmla="*/ 666147 h 682697"/>
              <a:gd name="connsiteX6" fmla="*/ 442719 w 4054805"/>
              <a:gd name="connsiteY6" fmla="*/ 682697 h 682697"/>
              <a:gd name="connsiteX7" fmla="*/ 405481 w 4054805"/>
              <a:gd name="connsiteY7" fmla="*/ 682697 h 682697"/>
              <a:gd name="connsiteX8" fmla="*/ 347555 w 4054805"/>
              <a:gd name="connsiteY8" fmla="*/ 662009 h 682697"/>
              <a:gd name="connsiteX9" fmla="*/ 248253 w 4054805"/>
              <a:gd name="connsiteY9" fmla="*/ 583396 h 682697"/>
              <a:gd name="connsiteX10" fmla="*/ 161365 w 4054805"/>
              <a:gd name="connsiteY10" fmla="*/ 513057 h 682697"/>
              <a:gd name="connsiteX11" fmla="*/ 91026 w 4054805"/>
              <a:gd name="connsiteY11" fmla="*/ 450994 h 682697"/>
              <a:gd name="connsiteX12" fmla="*/ 53788 w 4054805"/>
              <a:gd name="connsiteY12" fmla="*/ 405481 h 682697"/>
              <a:gd name="connsiteX13" fmla="*/ 12413 w 4054805"/>
              <a:gd name="connsiteY13" fmla="*/ 347555 h 682697"/>
              <a:gd name="connsiteX14" fmla="*/ 4138 w 4054805"/>
              <a:gd name="connsiteY14" fmla="*/ 331005 h 682697"/>
              <a:gd name="connsiteX15" fmla="*/ 0 w 4054805"/>
              <a:gd name="connsiteY15" fmla="*/ 310317 h 682697"/>
              <a:gd name="connsiteX16" fmla="*/ 4138 w 4054805"/>
              <a:gd name="connsiteY16" fmla="*/ 289629 h 682697"/>
              <a:gd name="connsiteX17" fmla="*/ 28963 w 4054805"/>
              <a:gd name="connsiteY17" fmla="*/ 285492 h 682697"/>
              <a:gd name="connsiteX18" fmla="*/ 53788 w 4054805"/>
              <a:gd name="connsiteY18" fmla="*/ 289629 h 682697"/>
              <a:gd name="connsiteX19" fmla="*/ 78614 w 4054805"/>
              <a:gd name="connsiteY19" fmla="*/ 306179 h 682697"/>
              <a:gd name="connsiteX20" fmla="*/ 132402 w 4054805"/>
              <a:gd name="connsiteY20" fmla="*/ 339280 h 682697"/>
              <a:gd name="connsiteX21" fmla="*/ 198603 w 4054805"/>
              <a:gd name="connsiteY21" fmla="*/ 359968 h 682697"/>
              <a:gd name="connsiteX22" fmla="*/ 347555 w 4054805"/>
              <a:gd name="connsiteY22" fmla="*/ 372380 h 682697"/>
              <a:gd name="connsiteX23" fmla="*/ 562708 w 4054805"/>
              <a:gd name="connsiteY23" fmla="*/ 351693 h 682697"/>
              <a:gd name="connsiteX24" fmla="*/ 1266092 w 4054805"/>
              <a:gd name="connsiteY24" fmla="*/ 273079 h 682697"/>
              <a:gd name="connsiteX25" fmla="*/ 1940514 w 4054805"/>
              <a:gd name="connsiteY25" fmla="*/ 194465 h 682697"/>
              <a:gd name="connsiteX26" fmla="*/ 2201180 w 4054805"/>
              <a:gd name="connsiteY26" fmla="*/ 169640 h 682697"/>
              <a:gd name="connsiteX27" fmla="*/ 2962491 w 4054805"/>
              <a:gd name="connsiteY27" fmla="*/ 91027 h 682697"/>
              <a:gd name="connsiteX28" fmla="*/ 3334871 w 4054805"/>
              <a:gd name="connsiteY28" fmla="*/ 57926 h 682697"/>
              <a:gd name="connsiteX29" fmla="*/ 3417622 w 4054805"/>
              <a:gd name="connsiteY29" fmla="*/ 41376 h 682697"/>
              <a:gd name="connsiteX30" fmla="*/ 3525198 w 4054805"/>
              <a:gd name="connsiteY30" fmla="*/ 8275 h 682697"/>
              <a:gd name="connsiteX31" fmla="*/ 3612087 w 4054805"/>
              <a:gd name="connsiteY31" fmla="*/ 0 h 682697"/>
              <a:gd name="connsiteX32" fmla="*/ 3744489 w 4054805"/>
              <a:gd name="connsiteY32" fmla="*/ 24826 h 682697"/>
              <a:gd name="connsiteX33" fmla="*/ 3893441 w 4054805"/>
              <a:gd name="connsiteY33" fmla="*/ 78614 h 682697"/>
              <a:gd name="connsiteX34" fmla="*/ 3967917 w 4054805"/>
              <a:gd name="connsiteY34" fmla="*/ 107577 h 682697"/>
              <a:gd name="connsiteX35" fmla="*/ 4025843 w 4054805"/>
              <a:gd name="connsiteY35" fmla="*/ 153090 h 682697"/>
              <a:gd name="connsiteX36" fmla="*/ 4046530 w 4054805"/>
              <a:gd name="connsiteY36" fmla="*/ 182053 h 682697"/>
              <a:gd name="connsiteX37" fmla="*/ 4054805 w 4054805"/>
              <a:gd name="connsiteY37" fmla="*/ 211016 h 682697"/>
              <a:gd name="connsiteX38" fmla="*/ 4046530 w 4054805"/>
              <a:gd name="connsiteY38" fmla="*/ 248254 h 682697"/>
              <a:gd name="connsiteX39" fmla="*/ 4029980 w 4054805"/>
              <a:gd name="connsiteY39" fmla="*/ 289629 h 682697"/>
              <a:gd name="connsiteX40" fmla="*/ 3988605 w 4054805"/>
              <a:gd name="connsiteY40" fmla="*/ 310317 h 682697"/>
              <a:gd name="connsiteX41" fmla="*/ 3897578 w 4054805"/>
              <a:gd name="connsiteY41" fmla="*/ 326867 h 682697"/>
              <a:gd name="connsiteX42" fmla="*/ 3769314 w 4054805"/>
              <a:gd name="connsiteY42" fmla="*/ 322730 h 682697"/>
              <a:gd name="connsiteX43" fmla="*/ 3376246 w 4054805"/>
              <a:gd name="connsiteY43" fmla="*/ 306179 h 682697"/>
              <a:gd name="connsiteX44" fmla="*/ 2916977 w 4054805"/>
              <a:gd name="connsiteY44" fmla="*/ 302042 h 682697"/>
              <a:gd name="connsiteX45" fmla="*/ 2242556 w 4054805"/>
              <a:gd name="connsiteY45" fmla="*/ 351693 h 682697"/>
              <a:gd name="connsiteX46" fmla="*/ 1729499 w 4054805"/>
              <a:gd name="connsiteY46" fmla="*/ 397206 h 682697"/>
              <a:gd name="connsiteX47" fmla="*/ 1386081 w 4054805"/>
              <a:gd name="connsiteY47" fmla="*/ 438581 h 68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4805" h="682697">
                <a:moveTo>
                  <a:pt x="1386081" y="438581"/>
                </a:moveTo>
                <a:lnTo>
                  <a:pt x="1100590" y="488232"/>
                </a:lnTo>
                <a:lnTo>
                  <a:pt x="914400" y="525470"/>
                </a:lnTo>
                <a:lnTo>
                  <a:pt x="566845" y="620634"/>
                </a:lnTo>
                <a:lnTo>
                  <a:pt x="521332" y="641322"/>
                </a:lnTo>
                <a:lnTo>
                  <a:pt x="479957" y="666147"/>
                </a:lnTo>
                <a:lnTo>
                  <a:pt x="442719" y="682697"/>
                </a:lnTo>
                <a:lnTo>
                  <a:pt x="405481" y="682697"/>
                </a:lnTo>
                <a:lnTo>
                  <a:pt x="347555" y="662009"/>
                </a:lnTo>
                <a:lnTo>
                  <a:pt x="248253" y="583396"/>
                </a:lnTo>
                <a:lnTo>
                  <a:pt x="161365" y="513057"/>
                </a:lnTo>
                <a:lnTo>
                  <a:pt x="91026" y="450994"/>
                </a:lnTo>
                <a:lnTo>
                  <a:pt x="53788" y="405481"/>
                </a:lnTo>
                <a:lnTo>
                  <a:pt x="12413" y="347555"/>
                </a:lnTo>
                <a:lnTo>
                  <a:pt x="4138" y="331005"/>
                </a:lnTo>
                <a:lnTo>
                  <a:pt x="0" y="310317"/>
                </a:lnTo>
                <a:lnTo>
                  <a:pt x="4138" y="289629"/>
                </a:lnTo>
                <a:lnTo>
                  <a:pt x="28963" y="285492"/>
                </a:lnTo>
                <a:lnTo>
                  <a:pt x="53788" y="289629"/>
                </a:lnTo>
                <a:lnTo>
                  <a:pt x="78614" y="306179"/>
                </a:lnTo>
                <a:lnTo>
                  <a:pt x="132402" y="339280"/>
                </a:lnTo>
                <a:lnTo>
                  <a:pt x="198603" y="359968"/>
                </a:lnTo>
                <a:lnTo>
                  <a:pt x="347555" y="372380"/>
                </a:lnTo>
                <a:lnTo>
                  <a:pt x="562708" y="351693"/>
                </a:lnTo>
                <a:lnTo>
                  <a:pt x="1266092" y="273079"/>
                </a:lnTo>
                <a:lnTo>
                  <a:pt x="1940514" y="194465"/>
                </a:lnTo>
                <a:lnTo>
                  <a:pt x="2201180" y="169640"/>
                </a:lnTo>
                <a:lnTo>
                  <a:pt x="2962491" y="91027"/>
                </a:lnTo>
                <a:lnTo>
                  <a:pt x="3334871" y="57926"/>
                </a:lnTo>
                <a:lnTo>
                  <a:pt x="3417622" y="41376"/>
                </a:lnTo>
                <a:lnTo>
                  <a:pt x="3525198" y="8275"/>
                </a:lnTo>
                <a:lnTo>
                  <a:pt x="3612087" y="0"/>
                </a:lnTo>
                <a:lnTo>
                  <a:pt x="3744489" y="24826"/>
                </a:lnTo>
                <a:lnTo>
                  <a:pt x="3893441" y="78614"/>
                </a:lnTo>
                <a:lnTo>
                  <a:pt x="3967917" y="107577"/>
                </a:lnTo>
                <a:lnTo>
                  <a:pt x="4025843" y="153090"/>
                </a:lnTo>
                <a:lnTo>
                  <a:pt x="4046530" y="182053"/>
                </a:lnTo>
                <a:lnTo>
                  <a:pt x="4054805" y="211016"/>
                </a:lnTo>
                <a:lnTo>
                  <a:pt x="4046530" y="248254"/>
                </a:lnTo>
                <a:lnTo>
                  <a:pt x="4029980" y="289629"/>
                </a:lnTo>
                <a:lnTo>
                  <a:pt x="3988605" y="310317"/>
                </a:lnTo>
                <a:lnTo>
                  <a:pt x="3897578" y="326867"/>
                </a:lnTo>
                <a:lnTo>
                  <a:pt x="3769314" y="322730"/>
                </a:lnTo>
                <a:lnTo>
                  <a:pt x="3376246" y="306179"/>
                </a:lnTo>
                <a:lnTo>
                  <a:pt x="2916977" y="302042"/>
                </a:lnTo>
                <a:lnTo>
                  <a:pt x="2242556" y="351693"/>
                </a:lnTo>
                <a:lnTo>
                  <a:pt x="1729499" y="397206"/>
                </a:lnTo>
                <a:lnTo>
                  <a:pt x="1386081" y="43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6BFDB8-6F08-4919-BB75-69B9D18F8F38}"/>
              </a:ext>
            </a:extLst>
          </p:cNvPr>
          <p:cNvSpPr/>
          <p:nvPr/>
        </p:nvSpPr>
        <p:spPr>
          <a:xfrm rot="16200000">
            <a:off x="3621882" y="3553620"/>
            <a:ext cx="4767263" cy="593725"/>
          </a:xfrm>
          <a:custGeom>
            <a:avLst/>
            <a:gdLst>
              <a:gd name="connsiteX0" fmla="*/ 1605063 w 4766553"/>
              <a:gd name="connsiteY0" fmla="*/ 233464 h 593387"/>
              <a:gd name="connsiteX1" fmla="*/ 1935804 w 4766553"/>
              <a:gd name="connsiteY1" fmla="*/ 252919 h 593387"/>
              <a:gd name="connsiteX2" fmla="*/ 2305455 w 4766553"/>
              <a:gd name="connsiteY2" fmla="*/ 267511 h 593387"/>
              <a:gd name="connsiteX3" fmla="*/ 2582693 w 4766553"/>
              <a:gd name="connsiteY3" fmla="*/ 248055 h 593387"/>
              <a:gd name="connsiteX4" fmla="*/ 3769468 w 4766553"/>
              <a:gd name="connsiteY4" fmla="*/ 243192 h 593387"/>
              <a:gd name="connsiteX5" fmla="*/ 3998068 w 4766553"/>
              <a:gd name="connsiteY5" fmla="*/ 243192 h 593387"/>
              <a:gd name="connsiteX6" fmla="*/ 4396902 w 4766553"/>
              <a:gd name="connsiteY6" fmla="*/ 248055 h 593387"/>
              <a:gd name="connsiteX7" fmla="*/ 4469859 w 4766553"/>
              <a:gd name="connsiteY7" fmla="*/ 243192 h 593387"/>
              <a:gd name="connsiteX8" fmla="*/ 4537953 w 4766553"/>
              <a:gd name="connsiteY8" fmla="*/ 214009 h 593387"/>
              <a:gd name="connsiteX9" fmla="*/ 4601183 w 4766553"/>
              <a:gd name="connsiteY9" fmla="*/ 160507 h 593387"/>
              <a:gd name="connsiteX10" fmla="*/ 4669276 w 4766553"/>
              <a:gd name="connsiteY10" fmla="*/ 58366 h 593387"/>
              <a:gd name="connsiteX11" fmla="*/ 4688732 w 4766553"/>
              <a:gd name="connsiteY11" fmla="*/ 29183 h 593387"/>
              <a:gd name="connsiteX12" fmla="*/ 4717915 w 4766553"/>
              <a:gd name="connsiteY12" fmla="*/ 4864 h 593387"/>
              <a:gd name="connsiteX13" fmla="*/ 4737370 w 4766553"/>
              <a:gd name="connsiteY13" fmla="*/ 0 h 593387"/>
              <a:gd name="connsiteX14" fmla="*/ 4751961 w 4766553"/>
              <a:gd name="connsiteY14" fmla="*/ 0 h 593387"/>
              <a:gd name="connsiteX15" fmla="*/ 4761689 w 4766553"/>
              <a:gd name="connsiteY15" fmla="*/ 9728 h 593387"/>
              <a:gd name="connsiteX16" fmla="*/ 4766553 w 4766553"/>
              <a:gd name="connsiteY16" fmla="*/ 58366 h 593387"/>
              <a:gd name="connsiteX17" fmla="*/ 4761689 w 4766553"/>
              <a:gd name="connsiteY17" fmla="*/ 165370 h 593387"/>
              <a:gd name="connsiteX18" fmla="*/ 4742234 w 4766553"/>
              <a:gd name="connsiteY18" fmla="*/ 272375 h 593387"/>
              <a:gd name="connsiteX19" fmla="*/ 4683868 w 4766553"/>
              <a:gd name="connsiteY19" fmla="*/ 447473 h 593387"/>
              <a:gd name="connsiteX20" fmla="*/ 4640093 w 4766553"/>
              <a:gd name="connsiteY20" fmla="*/ 549613 h 593387"/>
              <a:gd name="connsiteX21" fmla="*/ 4610910 w 4766553"/>
              <a:gd name="connsiteY21" fmla="*/ 583660 h 593387"/>
              <a:gd name="connsiteX22" fmla="*/ 4567136 w 4766553"/>
              <a:gd name="connsiteY22" fmla="*/ 593387 h 593387"/>
              <a:gd name="connsiteX23" fmla="*/ 4528225 w 4766553"/>
              <a:gd name="connsiteY23" fmla="*/ 593387 h 593387"/>
              <a:gd name="connsiteX24" fmla="*/ 4479587 w 4766553"/>
              <a:gd name="connsiteY24" fmla="*/ 564204 h 593387"/>
              <a:gd name="connsiteX25" fmla="*/ 4435812 w 4766553"/>
              <a:gd name="connsiteY25" fmla="*/ 539885 h 593387"/>
              <a:gd name="connsiteX26" fmla="*/ 4353127 w 4766553"/>
              <a:gd name="connsiteY26" fmla="*/ 520430 h 593387"/>
              <a:gd name="connsiteX27" fmla="*/ 4007795 w 4766553"/>
              <a:gd name="connsiteY27" fmla="*/ 515566 h 593387"/>
              <a:gd name="connsiteX28" fmla="*/ 3764604 w 4766553"/>
              <a:gd name="connsiteY28" fmla="*/ 515566 h 593387"/>
              <a:gd name="connsiteX29" fmla="*/ 2592421 w 4766553"/>
              <a:gd name="connsiteY29" fmla="*/ 491247 h 593387"/>
              <a:gd name="connsiteX30" fmla="*/ 2320046 w 4766553"/>
              <a:gd name="connsiteY30" fmla="*/ 491247 h 593387"/>
              <a:gd name="connsiteX31" fmla="*/ 1770434 w 4766553"/>
              <a:gd name="connsiteY31" fmla="*/ 491247 h 593387"/>
              <a:gd name="connsiteX32" fmla="*/ 856034 w 4766553"/>
              <a:gd name="connsiteY32" fmla="*/ 491247 h 593387"/>
              <a:gd name="connsiteX33" fmla="*/ 462063 w 4766553"/>
              <a:gd name="connsiteY33" fmla="*/ 491247 h 593387"/>
              <a:gd name="connsiteX34" fmla="*/ 277238 w 4766553"/>
              <a:gd name="connsiteY34" fmla="*/ 486383 h 593387"/>
              <a:gd name="connsiteX35" fmla="*/ 184825 w 4766553"/>
              <a:gd name="connsiteY35" fmla="*/ 471792 h 593387"/>
              <a:gd name="connsiteX36" fmla="*/ 72957 w 4766553"/>
              <a:gd name="connsiteY36" fmla="*/ 432881 h 593387"/>
              <a:gd name="connsiteX37" fmla="*/ 19455 w 4766553"/>
              <a:gd name="connsiteY37" fmla="*/ 403698 h 593387"/>
              <a:gd name="connsiteX38" fmla="*/ 0 w 4766553"/>
              <a:gd name="connsiteY38" fmla="*/ 379379 h 593387"/>
              <a:gd name="connsiteX39" fmla="*/ 4863 w 4766553"/>
              <a:gd name="connsiteY39" fmla="*/ 350196 h 593387"/>
              <a:gd name="connsiteX40" fmla="*/ 24319 w 4766553"/>
              <a:gd name="connsiteY40" fmla="*/ 311285 h 593387"/>
              <a:gd name="connsiteX41" fmla="*/ 77821 w 4766553"/>
              <a:gd name="connsiteY41" fmla="*/ 277238 h 593387"/>
              <a:gd name="connsiteX42" fmla="*/ 194553 w 4766553"/>
              <a:gd name="connsiteY42" fmla="*/ 223736 h 593387"/>
              <a:gd name="connsiteX43" fmla="*/ 403698 w 4766553"/>
              <a:gd name="connsiteY43" fmla="*/ 160507 h 593387"/>
              <a:gd name="connsiteX44" fmla="*/ 491246 w 4766553"/>
              <a:gd name="connsiteY44" fmla="*/ 136187 h 593387"/>
              <a:gd name="connsiteX45" fmla="*/ 549612 w 4766553"/>
              <a:gd name="connsiteY45" fmla="*/ 150779 h 593387"/>
              <a:gd name="connsiteX46" fmla="*/ 607978 w 4766553"/>
              <a:gd name="connsiteY46" fmla="*/ 175098 h 593387"/>
              <a:gd name="connsiteX47" fmla="*/ 676072 w 4766553"/>
              <a:gd name="connsiteY47" fmla="*/ 194553 h 593387"/>
              <a:gd name="connsiteX48" fmla="*/ 821987 w 4766553"/>
              <a:gd name="connsiteY48" fmla="*/ 204281 h 593387"/>
              <a:gd name="connsiteX49" fmla="*/ 1605063 w 4766553"/>
              <a:gd name="connsiteY49" fmla="*/ 233464 h 59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66553" h="593387">
                <a:moveTo>
                  <a:pt x="1605063" y="233464"/>
                </a:moveTo>
                <a:lnTo>
                  <a:pt x="1935804" y="252919"/>
                </a:lnTo>
                <a:lnTo>
                  <a:pt x="2305455" y="267511"/>
                </a:lnTo>
                <a:lnTo>
                  <a:pt x="2582693" y="248055"/>
                </a:lnTo>
                <a:lnTo>
                  <a:pt x="3769468" y="243192"/>
                </a:lnTo>
                <a:lnTo>
                  <a:pt x="3998068" y="243192"/>
                </a:lnTo>
                <a:lnTo>
                  <a:pt x="4396902" y="248055"/>
                </a:lnTo>
                <a:lnTo>
                  <a:pt x="4469859" y="243192"/>
                </a:lnTo>
                <a:lnTo>
                  <a:pt x="4537953" y="214009"/>
                </a:lnTo>
                <a:lnTo>
                  <a:pt x="4601183" y="160507"/>
                </a:lnTo>
                <a:lnTo>
                  <a:pt x="4669276" y="58366"/>
                </a:lnTo>
                <a:lnTo>
                  <a:pt x="4688732" y="29183"/>
                </a:lnTo>
                <a:lnTo>
                  <a:pt x="4717915" y="4864"/>
                </a:lnTo>
                <a:lnTo>
                  <a:pt x="4737370" y="0"/>
                </a:lnTo>
                <a:lnTo>
                  <a:pt x="4751961" y="0"/>
                </a:lnTo>
                <a:lnTo>
                  <a:pt x="4761689" y="9728"/>
                </a:lnTo>
                <a:lnTo>
                  <a:pt x="4766553" y="58366"/>
                </a:lnTo>
                <a:lnTo>
                  <a:pt x="4761689" y="165370"/>
                </a:lnTo>
                <a:lnTo>
                  <a:pt x="4742234" y="272375"/>
                </a:lnTo>
                <a:lnTo>
                  <a:pt x="4683868" y="447473"/>
                </a:lnTo>
                <a:lnTo>
                  <a:pt x="4640093" y="549613"/>
                </a:lnTo>
                <a:lnTo>
                  <a:pt x="4610910" y="583660"/>
                </a:lnTo>
                <a:lnTo>
                  <a:pt x="4567136" y="593387"/>
                </a:lnTo>
                <a:lnTo>
                  <a:pt x="4528225" y="593387"/>
                </a:lnTo>
                <a:lnTo>
                  <a:pt x="4479587" y="564204"/>
                </a:lnTo>
                <a:lnTo>
                  <a:pt x="4435812" y="539885"/>
                </a:lnTo>
                <a:lnTo>
                  <a:pt x="4353127" y="520430"/>
                </a:lnTo>
                <a:lnTo>
                  <a:pt x="4007795" y="515566"/>
                </a:lnTo>
                <a:lnTo>
                  <a:pt x="3764604" y="515566"/>
                </a:lnTo>
                <a:lnTo>
                  <a:pt x="2592421" y="491247"/>
                </a:lnTo>
                <a:lnTo>
                  <a:pt x="2320046" y="491247"/>
                </a:lnTo>
                <a:lnTo>
                  <a:pt x="1770434" y="491247"/>
                </a:lnTo>
                <a:lnTo>
                  <a:pt x="856034" y="491247"/>
                </a:lnTo>
                <a:lnTo>
                  <a:pt x="462063" y="491247"/>
                </a:lnTo>
                <a:lnTo>
                  <a:pt x="277238" y="486383"/>
                </a:lnTo>
                <a:lnTo>
                  <a:pt x="184825" y="471792"/>
                </a:lnTo>
                <a:lnTo>
                  <a:pt x="72957" y="432881"/>
                </a:lnTo>
                <a:lnTo>
                  <a:pt x="19455" y="403698"/>
                </a:lnTo>
                <a:lnTo>
                  <a:pt x="0" y="379379"/>
                </a:lnTo>
                <a:lnTo>
                  <a:pt x="4863" y="350196"/>
                </a:lnTo>
                <a:lnTo>
                  <a:pt x="24319" y="311285"/>
                </a:lnTo>
                <a:lnTo>
                  <a:pt x="77821" y="277238"/>
                </a:lnTo>
                <a:lnTo>
                  <a:pt x="194553" y="223736"/>
                </a:lnTo>
                <a:lnTo>
                  <a:pt x="403698" y="160507"/>
                </a:lnTo>
                <a:lnTo>
                  <a:pt x="491246" y="136187"/>
                </a:lnTo>
                <a:lnTo>
                  <a:pt x="549612" y="150779"/>
                </a:lnTo>
                <a:lnTo>
                  <a:pt x="607978" y="175098"/>
                </a:lnTo>
                <a:lnTo>
                  <a:pt x="676072" y="194553"/>
                </a:lnTo>
                <a:lnTo>
                  <a:pt x="821987" y="204281"/>
                </a:lnTo>
                <a:lnTo>
                  <a:pt x="1605063" y="2334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A52697E-EB1D-4B26-9C8E-6A8C08835BBD}"/>
              </a:ext>
            </a:extLst>
          </p:cNvPr>
          <p:cNvSpPr/>
          <p:nvPr/>
        </p:nvSpPr>
        <p:spPr>
          <a:xfrm>
            <a:off x="3902075" y="3768726"/>
            <a:ext cx="2139950" cy="1916113"/>
          </a:xfrm>
          <a:custGeom>
            <a:avLst/>
            <a:gdLst>
              <a:gd name="connsiteX0" fmla="*/ 1093470 w 2141220"/>
              <a:gd name="connsiteY0" fmla="*/ 944880 h 1916430"/>
              <a:gd name="connsiteX1" fmla="*/ 1272540 w 2141220"/>
              <a:gd name="connsiteY1" fmla="*/ 769620 h 1916430"/>
              <a:gd name="connsiteX2" fmla="*/ 1470660 w 2141220"/>
              <a:gd name="connsiteY2" fmla="*/ 548640 h 1916430"/>
              <a:gd name="connsiteX3" fmla="*/ 1706880 w 2141220"/>
              <a:gd name="connsiteY3" fmla="*/ 259080 h 1916430"/>
              <a:gd name="connsiteX4" fmla="*/ 1813560 w 2141220"/>
              <a:gd name="connsiteY4" fmla="*/ 125730 h 1916430"/>
              <a:gd name="connsiteX5" fmla="*/ 1863090 w 2141220"/>
              <a:gd name="connsiteY5" fmla="*/ 45720 h 1916430"/>
              <a:gd name="connsiteX6" fmla="*/ 2141220 w 2141220"/>
              <a:gd name="connsiteY6" fmla="*/ 0 h 1916430"/>
              <a:gd name="connsiteX7" fmla="*/ 2068830 w 2141220"/>
              <a:gd name="connsiteY7" fmla="*/ 160020 h 1916430"/>
              <a:gd name="connsiteX8" fmla="*/ 2023110 w 2141220"/>
              <a:gd name="connsiteY8" fmla="*/ 236220 h 1916430"/>
              <a:gd name="connsiteX9" fmla="*/ 1939290 w 2141220"/>
              <a:gd name="connsiteY9" fmla="*/ 342900 h 1916430"/>
              <a:gd name="connsiteX10" fmla="*/ 1813560 w 2141220"/>
              <a:gd name="connsiteY10" fmla="*/ 499110 h 1916430"/>
              <a:gd name="connsiteX11" fmla="*/ 1710690 w 2141220"/>
              <a:gd name="connsiteY11" fmla="*/ 613410 h 1916430"/>
              <a:gd name="connsiteX12" fmla="*/ 1607820 w 2141220"/>
              <a:gd name="connsiteY12" fmla="*/ 727710 h 1916430"/>
              <a:gd name="connsiteX13" fmla="*/ 1463040 w 2141220"/>
              <a:gd name="connsiteY13" fmla="*/ 872490 h 1916430"/>
              <a:gd name="connsiteX14" fmla="*/ 1314450 w 2141220"/>
              <a:gd name="connsiteY14" fmla="*/ 1021080 h 1916430"/>
              <a:gd name="connsiteX15" fmla="*/ 1120140 w 2141220"/>
              <a:gd name="connsiteY15" fmla="*/ 1184910 h 1916430"/>
              <a:gd name="connsiteX16" fmla="*/ 876300 w 2141220"/>
              <a:gd name="connsiteY16" fmla="*/ 1375410 h 1916430"/>
              <a:gd name="connsiteX17" fmla="*/ 701040 w 2141220"/>
              <a:gd name="connsiteY17" fmla="*/ 1508760 h 1916430"/>
              <a:gd name="connsiteX18" fmla="*/ 453390 w 2141220"/>
              <a:gd name="connsiteY18" fmla="*/ 1668780 h 1916430"/>
              <a:gd name="connsiteX19" fmla="*/ 274320 w 2141220"/>
              <a:gd name="connsiteY19" fmla="*/ 1783080 h 1916430"/>
              <a:gd name="connsiteX20" fmla="*/ 64770 w 2141220"/>
              <a:gd name="connsiteY20" fmla="*/ 1901190 h 1916430"/>
              <a:gd name="connsiteX21" fmla="*/ 34290 w 2141220"/>
              <a:gd name="connsiteY21" fmla="*/ 1916430 h 1916430"/>
              <a:gd name="connsiteX22" fmla="*/ 19050 w 2141220"/>
              <a:gd name="connsiteY22" fmla="*/ 1916430 h 1916430"/>
              <a:gd name="connsiteX23" fmla="*/ 3810 w 2141220"/>
              <a:gd name="connsiteY23" fmla="*/ 1905000 h 1916430"/>
              <a:gd name="connsiteX24" fmla="*/ 0 w 2141220"/>
              <a:gd name="connsiteY24" fmla="*/ 1889760 h 1916430"/>
              <a:gd name="connsiteX25" fmla="*/ 3810 w 2141220"/>
              <a:gd name="connsiteY25" fmla="*/ 1866900 h 1916430"/>
              <a:gd name="connsiteX26" fmla="*/ 57150 w 2141220"/>
              <a:gd name="connsiteY26" fmla="*/ 1817370 h 1916430"/>
              <a:gd name="connsiteX27" fmla="*/ 361950 w 2141220"/>
              <a:gd name="connsiteY27" fmla="*/ 1596390 h 1916430"/>
              <a:gd name="connsiteX28" fmla="*/ 701040 w 2141220"/>
              <a:gd name="connsiteY28" fmla="*/ 1318260 h 1916430"/>
              <a:gd name="connsiteX29" fmla="*/ 960120 w 2141220"/>
              <a:gd name="connsiteY29" fmla="*/ 1085850 h 1916430"/>
              <a:gd name="connsiteX30" fmla="*/ 1093470 w 2141220"/>
              <a:gd name="connsiteY30" fmla="*/ 944880 h 191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1220" h="1916430">
                <a:moveTo>
                  <a:pt x="1093470" y="944880"/>
                </a:moveTo>
                <a:lnTo>
                  <a:pt x="1272540" y="769620"/>
                </a:lnTo>
                <a:lnTo>
                  <a:pt x="1470660" y="548640"/>
                </a:lnTo>
                <a:lnTo>
                  <a:pt x="1706880" y="259080"/>
                </a:lnTo>
                <a:lnTo>
                  <a:pt x="1813560" y="125730"/>
                </a:lnTo>
                <a:lnTo>
                  <a:pt x="1863090" y="45720"/>
                </a:lnTo>
                <a:lnTo>
                  <a:pt x="2141220" y="0"/>
                </a:lnTo>
                <a:lnTo>
                  <a:pt x="2068830" y="160020"/>
                </a:lnTo>
                <a:lnTo>
                  <a:pt x="2023110" y="236220"/>
                </a:lnTo>
                <a:lnTo>
                  <a:pt x="1939290" y="342900"/>
                </a:lnTo>
                <a:lnTo>
                  <a:pt x="1813560" y="499110"/>
                </a:lnTo>
                <a:lnTo>
                  <a:pt x="1710690" y="613410"/>
                </a:lnTo>
                <a:lnTo>
                  <a:pt x="1607820" y="727710"/>
                </a:lnTo>
                <a:lnTo>
                  <a:pt x="1463040" y="872490"/>
                </a:lnTo>
                <a:lnTo>
                  <a:pt x="1314450" y="1021080"/>
                </a:lnTo>
                <a:lnTo>
                  <a:pt x="1120140" y="1184910"/>
                </a:lnTo>
                <a:lnTo>
                  <a:pt x="876300" y="1375410"/>
                </a:lnTo>
                <a:lnTo>
                  <a:pt x="701040" y="1508760"/>
                </a:lnTo>
                <a:lnTo>
                  <a:pt x="453390" y="1668780"/>
                </a:lnTo>
                <a:lnTo>
                  <a:pt x="274320" y="1783080"/>
                </a:lnTo>
                <a:lnTo>
                  <a:pt x="64770" y="1901190"/>
                </a:lnTo>
                <a:lnTo>
                  <a:pt x="34290" y="1916430"/>
                </a:lnTo>
                <a:lnTo>
                  <a:pt x="19050" y="1916430"/>
                </a:lnTo>
                <a:lnTo>
                  <a:pt x="3810" y="1905000"/>
                </a:lnTo>
                <a:lnTo>
                  <a:pt x="0" y="1889760"/>
                </a:lnTo>
                <a:lnTo>
                  <a:pt x="3810" y="1866900"/>
                </a:lnTo>
                <a:lnTo>
                  <a:pt x="57150" y="1817370"/>
                </a:lnTo>
                <a:lnTo>
                  <a:pt x="361950" y="1596390"/>
                </a:lnTo>
                <a:lnTo>
                  <a:pt x="701040" y="1318260"/>
                </a:lnTo>
                <a:lnTo>
                  <a:pt x="960120" y="1085850"/>
                </a:lnTo>
                <a:lnTo>
                  <a:pt x="1093470" y="9448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EAA797E-F3A8-486F-8C73-C296D9879004}"/>
              </a:ext>
            </a:extLst>
          </p:cNvPr>
          <p:cNvSpPr/>
          <p:nvPr/>
        </p:nvSpPr>
        <p:spPr>
          <a:xfrm>
            <a:off x="6124576" y="3741739"/>
            <a:ext cx="2505075" cy="1766887"/>
          </a:xfrm>
          <a:custGeom>
            <a:avLst/>
            <a:gdLst>
              <a:gd name="connsiteX0" fmla="*/ 691287 w 2505456"/>
              <a:gd name="connsiteY0" fmla="*/ 848563 h 1766621"/>
              <a:gd name="connsiteX1" fmla="*/ 512064 w 2505456"/>
              <a:gd name="connsiteY1" fmla="*/ 647395 h 1766621"/>
              <a:gd name="connsiteX2" fmla="*/ 256032 w 2505456"/>
              <a:gd name="connsiteY2" fmla="*/ 362102 h 1766621"/>
              <a:gd name="connsiteX3" fmla="*/ 91440 w 2505456"/>
              <a:gd name="connsiteY3" fmla="*/ 186537 h 1766621"/>
              <a:gd name="connsiteX4" fmla="*/ 0 w 2505456"/>
              <a:gd name="connsiteY4" fmla="*/ 102413 h 1766621"/>
              <a:gd name="connsiteX5" fmla="*/ 40234 w 2505456"/>
              <a:gd name="connsiteY5" fmla="*/ 0 h 1766621"/>
              <a:gd name="connsiteX6" fmla="*/ 131674 w 2505456"/>
              <a:gd name="connsiteY6" fmla="*/ 95097 h 1766621"/>
              <a:gd name="connsiteX7" fmla="*/ 285293 w 2505456"/>
              <a:gd name="connsiteY7" fmla="*/ 219456 h 1766621"/>
              <a:gd name="connsiteX8" fmla="*/ 534010 w 2505456"/>
              <a:gd name="connsiteY8" fmla="*/ 435254 h 1766621"/>
              <a:gd name="connsiteX9" fmla="*/ 815645 w 2505456"/>
              <a:gd name="connsiteY9" fmla="*/ 669341 h 1766621"/>
              <a:gd name="connsiteX10" fmla="*/ 1046074 w 2505456"/>
              <a:gd name="connsiteY10" fmla="*/ 859536 h 1766621"/>
              <a:gd name="connsiteX11" fmla="*/ 1283818 w 2505456"/>
              <a:gd name="connsiteY11" fmla="*/ 1053389 h 1766621"/>
              <a:gd name="connsiteX12" fmla="*/ 1422807 w 2505456"/>
              <a:gd name="connsiteY12" fmla="*/ 1159459 h 1766621"/>
              <a:gd name="connsiteX13" fmla="*/ 1532535 w 2505456"/>
              <a:gd name="connsiteY13" fmla="*/ 1236269 h 1766621"/>
              <a:gd name="connsiteX14" fmla="*/ 1689811 w 2505456"/>
              <a:gd name="connsiteY14" fmla="*/ 1335024 h 1766621"/>
              <a:gd name="connsiteX15" fmla="*/ 1876349 w 2505456"/>
              <a:gd name="connsiteY15" fmla="*/ 1437437 h 1766621"/>
              <a:gd name="connsiteX16" fmla="*/ 2033626 w 2505456"/>
              <a:gd name="connsiteY16" fmla="*/ 1499616 h 1766621"/>
              <a:gd name="connsiteX17" fmla="*/ 2282343 w 2505456"/>
              <a:gd name="connsiteY17" fmla="*/ 1594713 h 1766621"/>
              <a:gd name="connsiteX18" fmla="*/ 2410359 w 2505456"/>
              <a:gd name="connsiteY18" fmla="*/ 1634947 h 1766621"/>
              <a:gd name="connsiteX19" fmla="*/ 2465223 w 2505456"/>
              <a:gd name="connsiteY19" fmla="*/ 1645920 h 1766621"/>
              <a:gd name="connsiteX20" fmla="*/ 2490826 w 2505456"/>
              <a:gd name="connsiteY20" fmla="*/ 1660550 h 1766621"/>
              <a:gd name="connsiteX21" fmla="*/ 2505456 w 2505456"/>
              <a:gd name="connsiteY21" fmla="*/ 1678838 h 1766621"/>
              <a:gd name="connsiteX22" fmla="*/ 2505456 w 2505456"/>
              <a:gd name="connsiteY22" fmla="*/ 1700784 h 1766621"/>
              <a:gd name="connsiteX23" fmla="*/ 2483511 w 2505456"/>
              <a:gd name="connsiteY23" fmla="*/ 1726387 h 1766621"/>
              <a:gd name="connsiteX24" fmla="*/ 2454250 w 2505456"/>
              <a:gd name="connsiteY24" fmla="*/ 1741017 h 1766621"/>
              <a:gd name="connsiteX25" fmla="*/ 2293315 w 2505456"/>
              <a:gd name="connsiteY25" fmla="*/ 1755648 h 1766621"/>
              <a:gd name="connsiteX26" fmla="*/ 1964131 w 2505456"/>
              <a:gd name="connsiteY26" fmla="*/ 1766621 h 1766621"/>
              <a:gd name="connsiteX27" fmla="*/ 1594714 w 2505456"/>
              <a:gd name="connsiteY27" fmla="*/ 1762963 h 1766621"/>
              <a:gd name="connsiteX28" fmla="*/ 1543507 w 2505456"/>
              <a:gd name="connsiteY28" fmla="*/ 1762963 h 1766621"/>
              <a:gd name="connsiteX29" fmla="*/ 1510589 w 2505456"/>
              <a:gd name="connsiteY29" fmla="*/ 1755648 h 1766621"/>
              <a:gd name="connsiteX30" fmla="*/ 1452067 w 2505456"/>
              <a:gd name="connsiteY30" fmla="*/ 1711757 h 1766621"/>
              <a:gd name="connsiteX31" fmla="*/ 1144829 w 2505456"/>
              <a:gd name="connsiteY31" fmla="*/ 1367942 h 1766621"/>
              <a:gd name="connsiteX32" fmla="*/ 691287 w 2505456"/>
              <a:gd name="connsiteY32" fmla="*/ 848563 h 176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05456" h="1766621">
                <a:moveTo>
                  <a:pt x="691287" y="848563"/>
                </a:moveTo>
                <a:lnTo>
                  <a:pt x="512064" y="647395"/>
                </a:lnTo>
                <a:lnTo>
                  <a:pt x="256032" y="362102"/>
                </a:lnTo>
                <a:lnTo>
                  <a:pt x="91440" y="186537"/>
                </a:lnTo>
                <a:lnTo>
                  <a:pt x="0" y="102413"/>
                </a:lnTo>
                <a:lnTo>
                  <a:pt x="40234" y="0"/>
                </a:lnTo>
                <a:lnTo>
                  <a:pt x="131674" y="95097"/>
                </a:lnTo>
                <a:lnTo>
                  <a:pt x="285293" y="219456"/>
                </a:lnTo>
                <a:lnTo>
                  <a:pt x="534010" y="435254"/>
                </a:lnTo>
                <a:lnTo>
                  <a:pt x="815645" y="669341"/>
                </a:lnTo>
                <a:lnTo>
                  <a:pt x="1046074" y="859536"/>
                </a:lnTo>
                <a:lnTo>
                  <a:pt x="1283818" y="1053389"/>
                </a:lnTo>
                <a:lnTo>
                  <a:pt x="1422807" y="1159459"/>
                </a:lnTo>
                <a:lnTo>
                  <a:pt x="1532535" y="1236269"/>
                </a:lnTo>
                <a:lnTo>
                  <a:pt x="1689811" y="1335024"/>
                </a:lnTo>
                <a:lnTo>
                  <a:pt x="1876349" y="1437437"/>
                </a:lnTo>
                <a:lnTo>
                  <a:pt x="2033626" y="1499616"/>
                </a:lnTo>
                <a:lnTo>
                  <a:pt x="2282343" y="1594713"/>
                </a:lnTo>
                <a:lnTo>
                  <a:pt x="2410359" y="1634947"/>
                </a:lnTo>
                <a:lnTo>
                  <a:pt x="2465223" y="1645920"/>
                </a:lnTo>
                <a:lnTo>
                  <a:pt x="2490826" y="1660550"/>
                </a:lnTo>
                <a:lnTo>
                  <a:pt x="2505456" y="1678838"/>
                </a:lnTo>
                <a:lnTo>
                  <a:pt x="2505456" y="1700784"/>
                </a:lnTo>
                <a:lnTo>
                  <a:pt x="2483511" y="1726387"/>
                </a:lnTo>
                <a:lnTo>
                  <a:pt x="2454250" y="1741017"/>
                </a:lnTo>
                <a:lnTo>
                  <a:pt x="2293315" y="1755648"/>
                </a:lnTo>
                <a:lnTo>
                  <a:pt x="1964131" y="1766621"/>
                </a:lnTo>
                <a:lnTo>
                  <a:pt x="1594714" y="1762963"/>
                </a:lnTo>
                <a:lnTo>
                  <a:pt x="1543507" y="1762963"/>
                </a:lnTo>
                <a:lnTo>
                  <a:pt x="1510589" y="1755648"/>
                </a:lnTo>
                <a:lnTo>
                  <a:pt x="1452067" y="1711757"/>
                </a:lnTo>
                <a:lnTo>
                  <a:pt x="1144829" y="1367942"/>
                </a:lnTo>
                <a:lnTo>
                  <a:pt x="691287" y="8485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6DF87A-2D3D-4018-8F5B-443F83E3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45" y="1466851"/>
            <a:ext cx="4730906" cy="47674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90F4E4-E130-4644-A7BF-6EA6FD058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45" y="1466629"/>
            <a:ext cx="4730906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  <p:bldP spid="1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0CE22B-A5C1-404D-A0EB-7042EF2B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47" y="1045257"/>
            <a:ext cx="473090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32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A0CF628-0EFD-4CBC-8F6C-E49BABA2CD82}"/>
              </a:ext>
            </a:extLst>
          </p:cNvPr>
          <p:cNvSpPr/>
          <p:nvPr/>
        </p:nvSpPr>
        <p:spPr>
          <a:xfrm>
            <a:off x="5699126" y="1524001"/>
            <a:ext cx="663575" cy="3802063"/>
          </a:xfrm>
          <a:custGeom>
            <a:avLst/>
            <a:gdLst>
              <a:gd name="connsiteX0" fmla="*/ 563880 w 662940"/>
              <a:gd name="connsiteY0" fmla="*/ 739140 h 3802380"/>
              <a:gd name="connsiteX1" fmla="*/ 563880 w 662940"/>
              <a:gd name="connsiteY1" fmla="*/ 1813560 h 3802380"/>
              <a:gd name="connsiteX2" fmla="*/ 571500 w 662940"/>
              <a:gd name="connsiteY2" fmla="*/ 2011680 h 3802380"/>
              <a:gd name="connsiteX3" fmla="*/ 548640 w 662940"/>
              <a:gd name="connsiteY3" fmla="*/ 3802380 h 3802380"/>
              <a:gd name="connsiteX4" fmla="*/ 251460 w 662940"/>
              <a:gd name="connsiteY4" fmla="*/ 3794760 h 3802380"/>
              <a:gd name="connsiteX5" fmla="*/ 259080 w 662940"/>
              <a:gd name="connsiteY5" fmla="*/ 403860 h 3802380"/>
              <a:gd name="connsiteX6" fmla="*/ 251460 w 662940"/>
              <a:gd name="connsiteY6" fmla="*/ 297180 h 3802380"/>
              <a:gd name="connsiteX7" fmla="*/ 228600 w 662940"/>
              <a:gd name="connsiteY7" fmla="*/ 220980 h 3802380"/>
              <a:gd name="connsiteX8" fmla="*/ 175260 w 662940"/>
              <a:gd name="connsiteY8" fmla="*/ 152400 h 3802380"/>
              <a:gd name="connsiteX9" fmla="*/ 121920 w 662940"/>
              <a:gd name="connsiteY9" fmla="*/ 114300 h 3802380"/>
              <a:gd name="connsiteX10" fmla="*/ 38100 w 662940"/>
              <a:gd name="connsiteY10" fmla="*/ 68580 h 3802380"/>
              <a:gd name="connsiteX11" fmla="*/ 0 w 662940"/>
              <a:gd name="connsiteY11" fmla="*/ 38100 h 3802380"/>
              <a:gd name="connsiteX12" fmla="*/ 7620 w 662940"/>
              <a:gd name="connsiteY12" fmla="*/ 15240 h 3802380"/>
              <a:gd name="connsiteX13" fmla="*/ 91440 w 662940"/>
              <a:gd name="connsiteY13" fmla="*/ 0 h 3802380"/>
              <a:gd name="connsiteX14" fmla="*/ 190500 w 662940"/>
              <a:gd name="connsiteY14" fmla="*/ 7620 h 3802380"/>
              <a:gd name="connsiteX15" fmla="*/ 335280 w 662940"/>
              <a:gd name="connsiteY15" fmla="*/ 38100 h 3802380"/>
              <a:gd name="connsiteX16" fmla="*/ 457200 w 662940"/>
              <a:gd name="connsiteY16" fmla="*/ 91440 h 3802380"/>
              <a:gd name="connsiteX17" fmla="*/ 571500 w 662940"/>
              <a:gd name="connsiteY17" fmla="*/ 167640 h 3802380"/>
              <a:gd name="connsiteX18" fmla="*/ 640080 w 662940"/>
              <a:gd name="connsiteY18" fmla="*/ 228600 h 3802380"/>
              <a:gd name="connsiteX19" fmla="*/ 662940 w 662940"/>
              <a:gd name="connsiteY19" fmla="*/ 266700 h 3802380"/>
              <a:gd name="connsiteX20" fmla="*/ 662940 w 662940"/>
              <a:gd name="connsiteY20" fmla="*/ 320040 h 3802380"/>
              <a:gd name="connsiteX21" fmla="*/ 617220 w 662940"/>
              <a:gd name="connsiteY21" fmla="*/ 388620 h 3802380"/>
              <a:gd name="connsiteX22" fmla="*/ 579120 w 662940"/>
              <a:gd name="connsiteY22" fmla="*/ 495300 h 3802380"/>
              <a:gd name="connsiteX23" fmla="*/ 563880 w 662940"/>
              <a:gd name="connsiteY23" fmla="*/ 586740 h 3802380"/>
              <a:gd name="connsiteX24" fmla="*/ 563880 w 662940"/>
              <a:gd name="connsiteY24" fmla="*/ 739140 h 38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3802380">
                <a:moveTo>
                  <a:pt x="563880" y="739140"/>
                </a:moveTo>
                <a:lnTo>
                  <a:pt x="563880" y="1813560"/>
                </a:lnTo>
                <a:lnTo>
                  <a:pt x="571500" y="2011680"/>
                </a:lnTo>
                <a:lnTo>
                  <a:pt x="548640" y="3802380"/>
                </a:lnTo>
                <a:lnTo>
                  <a:pt x="251460" y="3794760"/>
                </a:lnTo>
                <a:lnTo>
                  <a:pt x="259080" y="403860"/>
                </a:lnTo>
                <a:lnTo>
                  <a:pt x="251460" y="297180"/>
                </a:lnTo>
                <a:lnTo>
                  <a:pt x="228600" y="220980"/>
                </a:lnTo>
                <a:lnTo>
                  <a:pt x="175260" y="152400"/>
                </a:lnTo>
                <a:lnTo>
                  <a:pt x="121920" y="114300"/>
                </a:lnTo>
                <a:lnTo>
                  <a:pt x="38100" y="68580"/>
                </a:lnTo>
                <a:lnTo>
                  <a:pt x="0" y="38100"/>
                </a:lnTo>
                <a:lnTo>
                  <a:pt x="7620" y="15240"/>
                </a:lnTo>
                <a:lnTo>
                  <a:pt x="91440" y="0"/>
                </a:lnTo>
                <a:lnTo>
                  <a:pt x="190500" y="7620"/>
                </a:lnTo>
                <a:lnTo>
                  <a:pt x="335280" y="38100"/>
                </a:lnTo>
                <a:lnTo>
                  <a:pt x="457200" y="91440"/>
                </a:lnTo>
                <a:lnTo>
                  <a:pt x="571500" y="167640"/>
                </a:lnTo>
                <a:lnTo>
                  <a:pt x="640080" y="228600"/>
                </a:lnTo>
                <a:lnTo>
                  <a:pt x="662940" y="266700"/>
                </a:lnTo>
                <a:lnTo>
                  <a:pt x="662940" y="320040"/>
                </a:lnTo>
                <a:lnTo>
                  <a:pt x="617220" y="388620"/>
                </a:lnTo>
                <a:lnTo>
                  <a:pt x="579120" y="495300"/>
                </a:lnTo>
                <a:lnTo>
                  <a:pt x="563880" y="586740"/>
                </a:lnTo>
                <a:lnTo>
                  <a:pt x="563880" y="7391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242F938-4C86-4DD4-B558-DDA8B415A4B9}"/>
              </a:ext>
            </a:extLst>
          </p:cNvPr>
          <p:cNvSpPr/>
          <p:nvPr/>
        </p:nvSpPr>
        <p:spPr>
          <a:xfrm>
            <a:off x="4498975" y="3382964"/>
            <a:ext cx="552450" cy="2058987"/>
          </a:xfrm>
          <a:custGeom>
            <a:avLst/>
            <a:gdLst>
              <a:gd name="connsiteX0" fmla="*/ 477079 w 552616"/>
              <a:gd name="connsiteY0" fmla="*/ 640080 h 2059388"/>
              <a:gd name="connsiteX1" fmla="*/ 477079 w 552616"/>
              <a:gd name="connsiteY1" fmla="*/ 1427259 h 2059388"/>
              <a:gd name="connsiteX2" fmla="*/ 481054 w 552616"/>
              <a:gd name="connsiteY2" fmla="*/ 2035534 h 2059388"/>
              <a:gd name="connsiteX3" fmla="*/ 230588 w 552616"/>
              <a:gd name="connsiteY3" fmla="*/ 2059388 h 2059388"/>
              <a:gd name="connsiteX4" fmla="*/ 206734 w 552616"/>
              <a:gd name="connsiteY4" fmla="*/ 421419 h 2059388"/>
              <a:gd name="connsiteX5" fmla="*/ 198783 w 552616"/>
              <a:gd name="connsiteY5" fmla="*/ 250466 h 2059388"/>
              <a:gd name="connsiteX6" fmla="*/ 186856 w 552616"/>
              <a:gd name="connsiteY6" fmla="*/ 194807 h 2059388"/>
              <a:gd name="connsiteX7" fmla="*/ 147100 w 552616"/>
              <a:gd name="connsiteY7" fmla="*/ 151075 h 2059388"/>
              <a:gd name="connsiteX8" fmla="*/ 59635 w 552616"/>
              <a:gd name="connsiteY8" fmla="*/ 83489 h 2059388"/>
              <a:gd name="connsiteX9" fmla="*/ 7952 w 552616"/>
              <a:gd name="connsiteY9" fmla="*/ 47708 h 2059388"/>
              <a:gd name="connsiteX10" fmla="*/ 0 w 552616"/>
              <a:gd name="connsiteY10" fmla="*/ 23854 h 2059388"/>
              <a:gd name="connsiteX11" fmla="*/ 15903 w 552616"/>
              <a:gd name="connsiteY11" fmla="*/ 7951 h 2059388"/>
              <a:gd name="connsiteX12" fmla="*/ 59635 w 552616"/>
              <a:gd name="connsiteY12" fmla="*/ 0 h 2059388"/>
              <a:gd name="connsiteX13" fmla="*/ 143124 w 552616"/>
              <a:gd name="connsiteY13" fmla="*/ 11927 h 2059388"/>
              <a:gd name="connsiteX14" fmla="*/ 246491 w 552616"/>
              <a:gd name="connsiteY14" fmla="*/ 31805 h 2059388"/>
              <a:gd name="connsiteX15" fmla="*/ 365760 w 552616"/>
              <a:gd name="connsiteY15" fmla="*/ 67586 h 2059388"/>
              <a:gd name="connsiteX16" fmla="*/ 465152 w 552616"/>
              <a:gd name="connsiteY16" fmla="*/ 115294 h 2059388"/>
              <a:gd name="connsiteX17" fmla="*/ 520811 w 552616"/>
              <a:gd name="connsiteY17" fmla="*/ 151075 h 2059388"/>
              <a:gd name="connsiteX18" fmla="*/ 540689 w 552616"/>
              <a:gd name="connsiteY18" fmla="*/ 166977 h 2059388"/>
              <a:gd name="connsiteX19" fmla="*/ 552616 w 552616"/>
              <a:gd name="connsiteY19" fmla="*/ 198783 h 2059388"/>
              <a:gd name="connsiteX20" fmla="*/ 552616 w 552616"/>
              <a:gd name="connsiteY20" fmla="*/ 238539 h 2059388"/>
              <a:gd name="connsiteX21" fmla="*/ 540689 w 552616"/>
              <a:gd name="connsiteY21" fmla="*/ 262393 h 2059388"/>
              <a:gd name="connsiteX22" fmla="*/ 516835 w 552616"/>
              <a:gd name="connsiteY22" fmla="*/ 294198 h 2059388"/>
              <a:gd name="connsiteX23" fmla="*/ 492981 w 552616"/>
              <a:gd name="connsiteY23" fmla="*/ 373711 h 2059388"/>
              <a:gd name="connsiteX24" fmla="*/ 477079 w 552616"/>
              <a:gd name="connsiteY24" fmla="*/ 500932 h 2059388"/>
              <a:gd name="connsiteX25" fmla="*/ 477079 w 552616"/>
              <a:gd name="connsiteY25" fmla="*/ 640080 h 20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2616" h="2059388">
                <a:moveTo>
                  <a:pt x="477079" y="640080"/>
                </a:moveTo>
                <a:lnTo>
                  <a:pt x="477079" y="1427259"/>
                </a:lnTo>
                <a:lnTo>
                  <a:pt x="481054" y="2035534"/>
                </a:lnTo>
                <a:lnTo>
                  <a:pt x="230588" y="2059388"/>
                </a:lnTo>
                <a:lnTo>
                  <a:pt x="206734" y="421419"/>
                </a:lnTo>
                <a:lnTo>
                  <a:pt x="198783" y="250466"/>
                </a:lnTo>
                <a:lnTo>
                  <a:pt x="186856" y="194807"/>
                </a:lnTo>
                <a:lnTo>
                  <a:pt x="147100" y="151075"/>
                </a:lnTo>
                <a:lnTo>
                  <a:pt x="59635" y="83489"/>
                </a:lnTo>
                <a:lnTo>
                  <a:pt x="7952" y="47708"/>
                </a:lnTo>
                <a:lnTo>
                  <a:pt x="0" y="23854"/>
                </a:lnTo>
                <a:lnTo>
                  <a:pt x="15903" y="7951"/>
                </a:lnTo>
                <a:lnTo>
                  <a:pt x="59635" y="0"/>
                </a:lnTo>
                <a:lnTo>
                  <a:pt x="143124" y="11927"/>
                </a:lnTo>
                <a:lnTo>
                  <a:pt x="246491" y="31805"/>
                </a:lnTo>
                <a:lnTo>
                  <a:pt x="365760" y="67586"/>
                </a:lnTo>
                <a:lnTo>
                  <a:pt x="465152" y="115294"/>
                </a:lnTo>
                <a:lnTo>
                  <a:pt x="520811" y="151075"/>
                </a:lnTo>
                <a:lnTo>
                  <a:pt x="540689" y="166977"/>
                </a:lnTo>
                <a:lnTo>
                  <a:pt x="552616" y="198783"/>
                </a:lnTo>
                <a:lnTo>
                  <a:pt x="552616" y="238539"/>
                </a:lnTo>
                <a:lnTo>
                  <a:pt x="540689" y="262393"/>
                </a:lnTo>
                <a:lnTo>
                  <a:pt x="516835" y="294198"/>
                </a:lnTo>
                <a:lnTo>
                  <a:pt x="492981" y="373711"/>
                </a:lnTo>
                <a:lnTo>
                  <a:pt x="477079" y="500932"/>
                </a:lnTo>
                <a:lnTo>
                  <a:pt x="477079" y="64008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933842E-DFAA-4189-AC02-3B7D768EA768}"/>
              </a:ext>
            </a:extLst>
          </p:cNvPr>
          <p:cNvSpPr/>
          <p:nvPr/>
        </p:nvSpPr>
        <p:spPr>
          <a:xfrm>
            <a:off x="6188075" y="3070226"/>
            <a:ext cx="1479550" cy="428625"/>
          </a:xfrm>
          <a:custGeom>
            <a:avLst/>
            <a:gdLst>
              <a:gd name="connsiteX0" fmla="*/ 374650 w 1479550"/>
              <a:gd name="connsiteY0" fmla="*/ 206375 h 428625"/>
              <a:gd name="connsiteX1" fmla="*/ 730250 w 1479550"/>
              <a:gd name="connsiteY1" fmla="*/ 155575 h 428625"/>
              <a:gd name="connsiteX2" fmla="*/ 838200 w 1479550"/>
              <a:gd name="connsiteY2" fmla="*/ 133350 h 428625"/>
              <a:gd name="connsiteX3" fmla="*/ 933450 w 1479550"/>
              <a:gd name="connsiteY3" fmla="*/ 92075 h 428625"/>
              <a:gd name="connsiteX4" fmla="*/ 1016000 w 1479550"/>
              <a:gd name="connsiteY4" fmla="*/ 44450 h 428625"/>
              <a:gd name="connsiteX5" fmla="*/ 1057275 w 1479550"/>
              <a:gd name="connsiteY5" fmla="*/ 0 h 428625"/>
              <a:gd name="connsiteX6" fmla="*/ 1085850 w 1479550"/>
              <a:gd name="connsiteY6" fmla="*/ 6350 h 428625"/>
              <a:gd name="connsiteX7" fmla="*/ 1174750 w 1479550"/>
              <a:gd name="connsiteY7" fmla="*/ 19050 h 428625"/>
              <a:gd name="connsiteX8" fmla="*/ 1304925 w 1479550"/>
              <a:gd name="connsiteY8" fmla="*/ 47625 h 428625"/>
              <a:gd name="connsiteX9" fmla="*/ 1393825 w 1479550"/>
              <a:gd name="connsiteY9" fmla="*/ 69850 h 428625"/>
              <a:gd name="connsiteX10" fmla="*/ 1425575 w 1479550"/>
              <a:gd name="connsiteY10" fmla="*/ 92075 h 428625"/>
              <a:gd name="connsiteX11" fmla="*/ 1450975 w 1479550"/>
              <a:gd name="connsiteY11" fmla="*/ 107950 h 428625"/>
              <a:gd name="connsiteX12" fmla="*/ 1479550 w 1479550"/>
              <a:gd name="connsiteY12" fmla="*/ 139700 h 428625"/>
              <a:gd name="connsiteX13" fmla="*/ 1479550 w 1479550"/>
              <a:gd name="connsiteY13" fmla="*/ 177800 h 428625"/>
              <a:gd name="connsiteX14" fmla="*/ 1457325 w 1479550"/>
              <a:gd name="connsiteY14" fmla="*/ 212725 h 428625"/>
              <a:gd name="connsiteX15" fmla="*/ 1422400 w 1479550"/>
              <a:gd name="connsiteY15" fmla="*/ 234950 h 428625"/>
              <a:gd name="connsiteX16" fmla="*/ 1377950 w 1479550"/>
              <a:gd name="connsiteY16" fmla="*/ 254000 h 428625"/>
              <a:gd name="connsiteX17" fmla="*/ 1139825 w 1479550"/>
              <a:gd name="connsiteY17" fmla="*/ 298450 h 428625"/>
              <a:gd name="connsiteX18" fmla="*/ 736600 w 1479550"/>
              <a:gd name="connsiteY18" fmla="*/ 368300 h 428625"/>
              <a:gd name="connsiteX19" fmla="*/ 409575 w 1479550"/>
              <a:gd name="connsiteY19" fmla="*/ 403225 h 428625"/>
              <a:gd name="connsiteX20" fmla="*/ 0 w 1479550"/>
              <a:gd name="connsiteY20" fmla="*/ 428625 h 428625"/>
              <a:gd name="connsiteX21" fmla="*/ 3175 w 1479550"/>
              <a:gd name="connsiteY21" fmla="*/ 219075 h 428625"/>
              <a:gd name="connsiteX22" fmla="*/ 374650 w 1479550"/>
              <a:gd name="connsiteY22" fmla="*/ 20637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9550" h="428625">
                <a:moveTo>
                  <a:pt x="374650" y="206375"/>
                </a:moveTo>
                <a:lnTo>
                  <a:pt x="730250" y="155575"/>
                </a:lnTo>
                <a:lnTo>
                  <a:pt x="838200" y="133350"/>
                </a:lnTo>
                <a:lnTo>
                  <a:pt x="933450" y="92075"/>
                </a:lnTo>
                <a:lnTo>
                  <a:pt x="1016000" y="44450"/>
                </a:lnTo>
                <a:lnTo>
                  <a:pt x="1057275" y="0"/>
                </a:lnTo>
                <a:lnTo>
                  <a:pt x="1085850" y="6350"/>
                </a:lnTo>
                <a:lnTo>
                  <a:pt x="1174750" y="19050"/>
                </a:lnTo>
                <a:lnTo>
                  <a:pt x="1304925" y="47625"/>
                </a:lnTo>
                <a:lnTo>
                  <a:pt x="1393825" y="69850"/>
                </a:lnTo>
                <a:lnTo>
                  <a:pt x="1425575" y="92075"/>
                </a:lnTo>
                <a:lnTo>
                  <a:pt x="1450975" y="107950"/>
                </a:lnTo>
                <a:lnTo>
                  <a:pt x="1479550" y="139700"/>
                </a:lnTo>
                <a:lnTo>
                  <a:pt x="1479550" y="177800"/>
                </a:lnTo>
                <a:lnTo>
                  <a:pt x="1457325" y="212725"/>
                </a:lnTo>
                <a:lnTo>
                  <a:pt x="1422400" y="234950"/>
                </a:lnTo>
                <a:lnTo>
                  <a:pt x="1377950" y="254000"/>
                </a:lnTo>
                <a:lnTo>
                  <a:pt x="1139825" y="298450"/>
                </a:lnTo>
                <a:lnTo>
                  <a:pt x="736600" y="368300"/>
                </a:lnTo>
                <a:lnTo>
                  <a:pt x="409575" y="403225"/>
                </a:lnTo>
                <a:lnTo>
                  <a:pt x="0" y="428625"/>
                </a:lnTo>
                <a:cubicBezTo>
                  <a:pt x="1058" y="358775"/>
                  <a:pt x="2117" y="288925"/>
                  <a:pt x="3175" y="219075"/>
                </a:cubicBezTo>
                <a:lnTo>
                  <a:pt x="374650" y="206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1AD3C48-B170-434F-90FD-91AE586563D6}"/>
              </a:ext>
            </a:extLst>
          </p:cNvPr>
          <p:cNvSpPr/>
          <p:nvPr/>
        </p:nvSpPr>
        <p:spPr>
          <a:xfrm>
            <a:off x="3765550" y="5124450"/>
            <a:ext cx="4572000" cy="673100"/>
          </a:xfrm>
          <a:custGeom>
            <a:avLst/>
            <a:gdLst>
              <a:gd name="connsiteX0" fmla="*/ 1326382 w 4572000"/>
              <a:gd name="connsiteY0" fmla="*/ 216040 h 673240"/>
              <a:gd name="connsiteX1" fmla="*/ 2245806 w 4572000"/>
              <a:gd name="connsiteY1" fmla="*/ 125605 h 673240"/>
              <a:gd name="connsiteX2" fmla="*/ 2582426 w 4572000"/>
              <a:gd name="connsiteY2" fmla="*/ 100484 h 673240"/>
              <a:gd name="connsiteX3" fmla="*/ 2944167 w 4572000"/>
              <a:gd name="connsiteY3" fmla="*/ 75363 h 673240"/>
              <a:gd name="connsiteX4" fmla="*/ 3406391 w 4572000"/>
              <a:gd name="connsiteY4" fmla="*/ 60290 h 673240"/>
              <a:gd name="connsiteX5" fmla="*/ 3717890 w 4572000"/>
              <a:gd name="connsiteY5" fmla="*/ 45218 h 673240"/>
              <a:gd name="connsiteX6" fmla="*/ 3863591 w 4572000"/>
              <a:gd name="connsiteY6" fmla="*/ 35170 h 673240"/>
              <a:gd name="connsiteX7" fmla="*/ 3964075 w 4572000"/>
              <a:gd name="connsiteY7" fmla="*/ 15073 h 673240"/>
              <a:gd name="connsiteX8" fmla="*/ 4044461 w 4572000"/>
              <a:gd name="connsiteY8" fmla="*/ 0 h 673240"/>
              <a:gd name="connsiteX9" fmla="*/ 4139921 w 4572000"/>
              <a:gd name="connsiteY9" fmla="*/ 20097 h 673240"/>
              <a:gd name="connsiteX10" fmla="*/ 4290646 w 4572000"/>
              <a:gd name="connsiteY10" fmla="*/ 70339 h 673240"/>
              <a:gd name="connsiteX11" fmla="*/ 4431323 w 4572000"/>
              <a:gd name="connsiteY11" fmla="*/ 135653 h 673240"/>
              <a:gd name="connsiteX12" fmla="*/ 4511710 w 4572000"/>
              <a:gd name="connsiteY12" fmla="*/ 175846 h 673240"/>
              <a:gd name="connsiteX13" fmla="*/ 4561951 w 4572000"/>
              <a:gd name="connsiteY13" fmla="*/ 231112 h 673240"/>
              <a:gd name="connsiteX14" fmla="*/ 4572000 w 4572000"/>
              <a:gd name="connsiteY14" fmla="*/ 271306 h 673240"/>
              <a:gd name="connsiteX15" fmla="*/ 4556927 w 4572000"/>
              <a:gd name="connsiteY15" fmla="*/ 311499 h 673240"/>
              <a:gd name="connsiteX16" fmla="*/ 4521758 w 4572000"/>
              <a:gd name="connsiteY16" fmla="*/ 331596 h 673240"/>
              <a:gd name="connsiteX17" fmla="*/ 4471516 w 4572000"/>
              <a:gd name="connsiteY17" fmla="*/ 346668 h 673240"/>
              <a:gd name="connsiteX18" fmla="*/ 4416250 w 4572000"/>
              <a:gd name="connsiteY18" fmla="*/ 351693 h 673240"/>
              <a:gd name="connsiteX19" fmla="*/ 4366009 w 4572000"/>
              <a:gd name="connsiteY19" fmla="*/ 351693 h 673240"/>
              <a:gd name="connsiteX20" fmla="*/ 4190162 w 4572000"/>
              <a:gd name="connsiteY20" fmla="*/ 331596 h 673240"/>
              <a:gd name="connsiteX21" fmla="*/ 3637503 w 4572000"/>
              <a:gd name="connsiteY21" fmla="*/ 291403 h 673240"/>
              <a:gd name="connsiteX22" fmla="*/ 2929094 w 4572000"/>
              <a:gd name="connsiteY22" fmla="*/ 296427 h 673240"/>
              <a:gd name="connsiteX23" fmla="*/ 2316145 w 4572000"/>
              <a:gd name="connsiteY23" fmla="*/ 331596 h 673240"/>
              <a:gd name="connsiteX24" fmla="*/ 1657978 w 4572000"/>
              <a:gd name="connsiteY24" fmla="*/ 411983 h 673240"/>
              <a:gd name="connsiteX25" fmla="*/ 1431890 w 4572000"/>
              <a:gd name="connsiteY25" fmla="*/ 452176 h 673240"/>
              <a:gd name="connsiteX26" fmla="*/ 1019907 w 4572000"/>
              <a:gd name="connsiteY26" fmla="*/ 537587 h 673240"/>
              <a:gd name="connsiteX27" fmla="*/ 778747 w 4572000"/>
              <a:gd name="connsiteY27" fmla="*/ 607926 h 673240"/>
              <a:gd name="connsiteX28" fmla="*/ 602901 w 4572000"/>
              <a:gd name="connsiteY28" fmla="*/ 673240 h 673240"/>
              <a:gd name="connsiteX29" fmla="*/ 497393 w 4572000"/>
              <a:gd name="connsiteY29" fmla="*/ 653143 h 673240"/>
              <a:gd name="connsiteX30" fmla="*/ 386861 w 4572000"/>
              <a:gd name="connsiteY30" fmla="*/ 612950 h 673240"/>
              <a:gd name="connsiteX31" fmla="*/ 306475 w 4572000"/>
              <a:gd name="connsiteY31" fmla="*/ 572756 h 673240"/>
              <a:gd name="connsiteX32" fmla="*/ 195943 w 4572000"/>
              <a:gd name="connsiteY32" fmla="*/ 492370 h 673240"/>
              <a:gd name="connsiteX33" fmla="*/ 125604 w 4572000"/>
              <a:gd name="connsiteY33" fmla="*/ 432079 h 673240"/>
              <a:gd name="connsiteX34" fmla="*/ 55266 w 4572000"/>
              <a:gd name="connsiteY34" fmla="*/ 341644 h 673240"/>
              <a:gd name="connsiteX35" fmla="*/ 0 w 4572000"/>
              <a:gd name="connsiteY35" fmla="*/ 261257 h 673240"/>
              <a:gd name="connsiteX36" fmla="*/ 0 w 4572000"/>
              <a:gd name="connsiteY36" fmla="*/ 226088 h 673240"/>
              <a:gd name="connsiteX37" fmla="*/ 5024 w 4572000"/>
              <a:gd name="connsiteY37" fmla="*/ 205992 h 673240"/>
              <a:gd name="connsiteX38" fmla="*/ 30145 w 4572000"/>
              <a:gd name="connsiteY38" fmla="*/ 221064 h 673240"/>
              <a:gd name="connsiteX39" fmla="*/ 65314 w 4572000"/>
              <a:gd name="connsiteY39" fmla="*/ 241161 h 673240"/>
              <a:gd name="connsiteX40" fmla="*/ 140677 w 4572000"/>
              <a:gd name="connsiteY40" fmla="*/ 286378 h 673240"/>
              <a:gd name="connsiteX41" fmla="*/ 216039 w 4572000"/>
              <a:gd name="connsiteY41" fmla="*/ 316523 h 673240"/>
              <a:gd name="connsiteX42" fmla="*/ 316523 w 4572000"/>
              <a:gd name="connsiteY42" fmla="*/ 331596 h 673240"/>
              <a:gd name="connsiteX43" fmla="*/ 401934 w 4572000"/>
              <a:gd name="connsiteY43" fmla="*/ 341644 h 673240"/>
              <a:gd name="connsiteX44" fmla="*/ 582804 w 4572000"/>
              <a:gd name="connsiteY44" fmla="*/ 326572 h 673240"/>
              <a:gd name="connsiteX45" fmla="*/ 1326382 w 4572000"/>
              <a:gd name="connsiteY45" fmla="*/ 216040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72000" h="673240">
                <a:moveTo>
                  <a:pt x="1326382" y="216040"/>
                </a:moveTo>
                <a:lnTo>
                  <a:pt x="2245806" y="125605"/>
                </a:lnTo>
                <a:lnTo>
                  <a:pt x="2582426" y="100484"/>
                </a:lnTo>
                <a:lnTo>
                  <a:pt x="2944167" y="75363"/>
                </a:lnTo>
                <a:lnTo>
                  <a:pt x="3406391" y="60290"/>
                </a:lnTo>
                <a:lnTo>
                  <a:pt x="3717890" y="45218"/>
                </a:lnTo>
                <a:lnTo>
                  <a:pt x="3863591" y="35170"/>
                </a:lnTo>
                <a:lnTo>
                  <a:pt x="3964075" y="15073"/>
                </a:lnTo>
                <a:lnTo>
                  <a:pt x="4044461" y="0"/>
                </a:lnTo>
                <a:lnTo>
                  <a:pt x="4139921" y="20097"/>
                </a:lnTo>
                <a:lnTo>
                  <a:pt x="4290646" y="70339"/>
                </a:lnTo>
                <a:lnTo>
                  <a:pt x="4431323" y="135653"/>
                </a:lnTo>
                <a:lnTo>
                  <a:pt x="4511710" y="175846"/>
                </a:lnTo>
                <a:lnTo>
                  <a:pt x="4561951" y="231112"/>
                </a:lnTo>
                <a:lnTo>
                  <a:pt x="4572000" y="271306"/>
                </a:lnTo>
                <a:lnTo>
                  <a:pt x="4556927" y="311499"/>
                </a:lnTo>
                <a:lnTo>
                  <a:pt x="4521758" y="331596"/>
                </a:lnTo>
                <a:lnTo>
                  <a:pt x="4471516" y="346668"/>
                </a:lnTo>
                <a:lnTo>
                  <a:pt x="4416250" y="351693"/>
                </a:lnTo>
                <a:lnTo>
                  <a:pt x="4366009" y="351693"/>
                </a:lnTo>
                <a:lnTo>
                  <a:pt x="4190162" y="331596"/>
                </a:lnTo>
                <a:lnTo>
                  <a:pt x="3637503" y="291403"/>
                </a:lnTo>
                <a:lnTo>
                  <a:pt x="2929094" y="296427"/>
                </a:lnTo>
                <a:lnTo>
                  <a:pt x="2316145" y="331596"/>
                </a:lnTo>
                <a:lnTo>
                  <a:pt x="1657978" y="411983"/>
                </a:lnTo>
                <a:lnTo>
                  <a:pt x="1431890" y="452176"/>
                </a:lnTo>
                <a:lnTo>
                  <a:pt x="1019907" y="537587"/>
                </a:lnTo>
                <a:lnTo>
                  <a:pt x="778747" y="607926"/>
                </a:lnTo>
                <a:lnTo>
                  <a:pt x="602901" y="673240"/>
                </a:lnTo>
                <a:lnTo>
                  <a:pt x="497393" y="653143"/>
                </a:lnTo>
                <a:lnTo>
                  <a:pt x="386861" y="612950"/>
                </a:lnTo>
                <a:lnTo>
                  <a:pt x="306475" y="572756"/>
                </a:lnTo>
                <a:lnTo>
                  <a:pt x="195943" y="492370"/>
                </a:lnTo>
                <a:lnTo>
                  <a:pt x="125604" y="432079"/>
                </a:lnTo>
                <a:lnTo>
                  <a:pt x="55266" y="341644"/>
                </a:lnTo>
                <a:lnTo>
                  <a:pt x="0" y="261257"/>
                </a:lnTo>
                <a:lnTo>
                  <a:pt x="0" y="226088"/>
                </a:lnTo>
                <a:lnTo>
                  <a:pt x="5024" y="205992"/>
                </a:lnTo>
                <a:lnTo>
                  <a:pt x="30145" y="221064"/>
                </a:lnTo>
                <a:lnTo>
                  <a:pt x="65314" y="241161"/>
                </a:lnTo>
                <a:lnTo>
                  <a:pt x="140677" y="286378"/>
                </a:lnTo>
                <a:lnTo>
                  <a:pt x="216039" y="316523"/>
                </a:lnTo>
                <a:lnTo>
                  <a:pt x="316523" y="331596"/>
                </a:lnTo>
                <a:lnTo>
                  <a:pt x="401934" y="341644"/>
                </a:lnTo>
                <a:lnTo>
                  <a:pt x="582804" y="326572"/>
                </a:lnTo>
                <a:lnTo>
                  <a:pt x="1326382" y="21604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E0FD11-03D5-47D5-BE18-399E2A5C7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1531936"/>
            <a:ext cx="4572396" cy="42736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0D21E5-2B5A-4D97-AE87-08F5430C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478" y="1539871"/>
            <a:ext cx="457239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1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A6B537-B616-450F-8D8C-2EEB7001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1292167"/>
            <a:ext cx="457239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82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FE7A3CC-D06B-4AD5-B2C9-4FE6911DFCD4}"/>
              </a:ext>
            </a:extLst>
          </p:cNvPr>
          <p:cNvSpPr/>
          <p:nvPr/>
        </p:nvSpPr>
        <p:spPr>
          <a:xfrm>
            <a:off x="4881564" y="1474788"/>
            <a:ext cx="712787" cy="768350"/>
          </a:xfrm>
          <a:custGeom>
            <a:avLst/>
            <a:gdLst>
              <a:gd name="connsiteX0" fmla="*/ 419100 w 711993"/>
              <a:gd name="connsiteY0" fmla="*/ 554831 h 769144"/>
              <a:gd name="connsiteX1" fmla="*/ 285750 w 711993"/>
              <a:gd name="connsiteY1" fmla="*/ 361950 h 769144"/>
              <a:gd name="connsiteX2" fmla="*/ 228600 w 711993"/>
              <a:gd name="connsiteY2" fmla="*/ 273844 h 769144"/>
              <a:gd name="connsiteX3" fmla="*/ 207168 w 711993"/>
              <a:gd name="connsiteY3" fmla="*/ 242887 h 769144"/>
              <a:gd name="connsiteX4" fmla="*/ 152400 w 711993"/>
              <a:gd name="connsiteY4" fmla="*/ 188119 h 769144"/>
              <a:gd name="connsiteX5" fmla="*/ 50006 w 711993"/>
              <a:gd name="connsiteY5" fmla="*/ 88106 h 769144"/>
              <a:gd name="connsiteX6" fmla="*/ 26193 w 711993"/>
              <a:gd name="connsiteY6" fmla="*/ 61912 h 769144"/>
              <a:gd name="connsiteX7" fmla="*/ 9525 w 711993"/>
              <a:gd name="connsiteY7" fmla="*/ 42862 h 769144"/>
              <a:gd name="connsiteX8" fmla="*/ 2381 w 711993"/>
              <a:gd name="connsiteY8" fmla="*/ 30956 h 769144"/>
              <a:gd name="connsiteX9" fmla="*/ 0 w 711993"/>
              <a:gd name="connsiteY9" fmla="*/ 19050 h 769144"/>
              <a:gd name="connsiteX10" fmla="*/ 7143 w 711993"/>
              <a:gd name="connsiteY10" fmla="*/ 4762 h 769144"/>
              <a:gd name="connsiteX11" fmla="*/ 26193 w 711993"/>
              <a:gd name="connsiteY11" fmla="*/ 0 h 769144"/>
              <a:gd name="connsiteX12" fmla="*/ 69056 w 711993"/>
              <a:gd name="connsiteY12" fmla="*/ 4762 h 769144"/>
              <a:gd name="connsiteX13" fmla="*/ 100012 w 711993"/>
              <a:gd name="connsiteY13" fmla="*/ 14287 h 769144"/>
              <a:gd name="connsiteX14" fmla="*/ 235743 w 711993"/>
              <a:gd name="connsiteY14" fmla="*/ 73819 h 769144"/>
              <a:gd name="connsiteX15" fmla="*/ 319087 w 711993"/>
              <a:gd name="connsiteY15" fmla="*/ 114300 h 769144"/>
              <a:gd name="connsiteX16" fmla="*/ 431006 w 711993"/>
              <a:gd name="connsiteY16" fmla="*/ 176212 h 769144"/>
              <a:gd name="connsiteX17" fmla="*/ 516731 w 711993"/>
              <a:gd name="connsiteY17" fmla="*/ 228600 h 769144"/>
              <a:gd name="connsiteX18" fmla="*/ 590550 w 711993"/>
              <a:gd name="connsiteY18" fmla="*/ 280987 h 769144"/>
              <a:gd name="connsiteX19" fmla="*/ 616743 w 711993"/>
              <a:gd name="connsiteY19" fmla="*/ 304800 h 769144"/>
              <a:gd name="connsiteX20" fmla="*/ 640556 w 711993"/>
              <a:gd name="connsiteY20" fmla="*/ 333375 h 769144"/>
              <a:gd name="connsiteX21" fmla="*/ 676275 w 711993"/>
              <a:gd name="connsiteY21" fmla="*/ 395287 h 769144"/>
              <a:gd name="connsiteX22" fmla="*/ 697706 w 711993"/>
              <a:gd name="connsiteY22" fmla="*/ 454819 h 769144"/>
              <a:gd name="connsiteX23" fmla="*/ 711993 w 711993"/>
              <a:gd name="connsiteY23" fmla="*/ 540544 h 769144"/>
              <a:gd name="connsiteX24" fmla="*/ 711993 w 711993"/>
              <a:gd name="connsiteY24" fmla="*/ 635794 h 769144"/>
              <a:gd name="connsiteX25" fmla="*/ 704850 w 711993"/>
              <a:gd name="connsiteY25" fmla="*/ 697706 h 769144"/>
              <a:gd name="connsiteX26" fmla="*/ 678656 w 711993"/>
              <a:gd name="connsiteY26" fmla="*/ 745331 h 769144"/>
              <a:gd name="connsiteX27" fmla="*/ 659606 w 711993"/>
              <a:gd name="connsiteY27" fmla="*/ 759619 h 769144"/>
              <a:gd name="connsiteX28" fmla="*/ 628650 w 711993"/>
              <a:gd name="connsiteY28" fmla="*/ 769144 h 769144"/>
              <a:gd name="connsiteX29" fmla="*/ 595312 w 711993"/>
              <a:gd name="connsiteY29" fmla="*/ 764381 h 769144"/>
              <a:gd name="connsiteX30" fmla="*/ 564356 w 711993"/>
              <a:gd name="connsiteY30" fmla="*/ 742950 h 769144"/>
              <a:gd name="connsiteX31" fmla="*/ 500062 w 711993"/>
              <a:gd name="connsiteY31" fmla="*/ 657225 h 769144"/>
              <a:gd name="connsiteX32" fmla="*/ 419100 w 711993"/>
              <a:gd name="connsiteY32" fmla="*/ 554831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1993" h="769144">
                <a:moveTo>
                  <a:pt x="419100" y="554831"/>
                </a:moveTo>
                <a:lnTo>
                  <a:pt x="285750" y="361950"/>
                </a:lnTo>
                <a:lnTo>
                  <a:pt x="228600" y="273844"/>
                </a:lnTo>
                <a:lnTo>
                  <a:pt x="207168" y="242887"/>
                </a:lnTo>
                <a:lnTo>
                  <a:pt x="152400" y="188119"/>
                </a:lnTo>
                <a:lnTo>
                  <a:pt x="50006" y="88106"/>
                </a:lnTo>
                <a:lnTo>
                  <a:pt x="26193" y="61912"/>
                </a:lnTo>
                <a:lnTo>
                  <a:pt x="9525" y="42862"/>
                </a:lnTo>
                <a:lnTo>
                  <a:pt x="2381" y="30956"/>
                </a:lnTo>
                <a:lnTo>
                  <a:pt x="0" y="19050"/>
                </a:lnTo>
                <a:lnTo>
                  <a:pt x="7143" y="4762"/>
                </a:lnTo>
                <a:lnTo>
                  <a:pt x="26193" y="0"/>
                </a:lnTo>
                <a:lnTo>
                  <a:pt x="69056" y="4762"/>
                </a:lnTo>
                <a:lnTo>
                  <a:pt x="100012" y="14287"/>
                </a:lnTo>
                <a:lnTo>
                  <a:pt x="235743" y="73819"/>
                </a:lnTo>
                <a:lnTo>
                  <a:pt x="319087" y="114300"/>
                </a:lnTo>
                <a:lnTo>
                  <a:pt x="431006" y="176212"/>
                </a:lnTo>
                <a:lnTo>
                  <a:pt x="516731" y="228600"/>
                </a:lnTo>
                <a:lnTo>
                  <a:pt x="590550" y="280987"/>
                </a:lnTo>
                <a:lnTo>
                  <a:pt x="616743" y="304800"/>
                </a:lnTo>
                <a:lnTo>
                  <a:pt x="640556" y="333375"/>
                </a:lnTo>
                <a:lnTo>
                  <a:pt x="676275" y="395287"/>
                </a:lnTo>
                <a:lnTo>
                  <a:pt x="697706" y="454819"/>
                </a:lnTo>
                <a:lnTo>
                  <a:pt x="711993" y="540544"/>
                </a:lnTo>
                <a:lnTo>
                  <a:pt x="711993" y="635794"/>
                </a:lnTo>
                <a:lnTo>
                  <a:pt x="704850" y="697706"/>
                </a:lnTo>
                <a:lnTo>
                  <a:pt x="678656" y="745331"/>
                </a:lnTo>
                <a:lnTo>
                  <a:pt x="659606" y="759619"/>
                </a:lnTo>
                <a:lnTo>
                  <a:pt x="628650" y="769144"/>
                </a:lnTo>
                <a:lnTo>
                  <a:pt x="595312" y="764381"/>
                </a:lnTo>
                <a:lnTo>
                  <a:pt x="564356" y="742950"/>
                </a:lnTo>
                <a:lnTo>
                  <a:pt x="500062" y="657225"/>
                </a:lnTo>
                <a:lnTo>
                  <a:pt x="419100" y="5548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319DD77-BE57-4AA1-8657-DEE3513F0C2B}"/>
              </a:ext>
            </a:extLst>
          </p:cNvPr>
          <p:cNvSpPr/>
          <p:nvPr/>
        </p:nvSpPr>
        <p:spPr>
          <a:xfrm>
            <a:off x="6099175" y="1392239"/>
            <a:ext cx="1023938" cy="962025"/>
          </a:xfrm>
          <a:custGeom>
            <a:avLst/>
            <a:gdLst>
              <a:gd name="connsiteX0" fmla="*/ 245269 w 1023938"/>
              <a:gd name="connsiteY0" fmla="*/ 692944 h 962025"/>
              <a:gd name="connsiteX1" fmla="*/ 369094 w 1023938"/>
              <a:gd name="connsiteY1" fmla="*/ 571500 h 962025"/>
              <a:gd name="connsiteX2" fmla="*/ 471488 w 1023938"/>
              <a:gd name="connsiteY2" fmla="*/ 459582 h 962025"/>
              <a:gd name="connsiteX3" fmla="*/ 552450 w 1023938"/>
              <a:gd name="connsiteY3" fmla="*/ 366713 h 962025"/>
              <a:gd name="connsiteX4" fmla="*/ 592932 w 1023938"/>
              <a:gd name="connsiteY4" fmla="*/ 304800 h 962025"/>
              <a:gd name="connsiteX5" fmla="*/ 614363 w 1023938"/>
              <a:gd name="connsiteY5" fmla="*/ 250032 h 962025"/>
              <a:gd name="connsiteX6" fmla="*/ 616744 w 1023938"/>
              <a:gd name="connsiteY6" fmla="*/ 216694 h 962025"/>
              <a:gd name="connsiteX7" fmla="*/ 604838 w 1023938"/>
              <a:gd name="connsiteY7" fmla="*/ 164307 h 962025"/>
              <a:gd name="connsiteX8" fmla="*/ 576263 w 1023938"/>
              <a:gd name="connsiteY8" fmla="*/ 111919 h 962025"/>
              <a:gd name="connsiteX9" fmla="*/ 542925 w 1023938"/>
              <a:gd name="connsiteY9" fmla="*/ 59532 h 962025"/>
              <a:gd name="connsiteX10" fmla="*/ 526257 w 1023938"/>
              <a:gd name="connsiteY10" fmla="*/ 35719 h 962025"/>
              <a:gd name="connsiteX11" fmla="*/ 523875 w 1023938"/>
              <a:gd name="connsiteY11" fmla="*/ 28575 h 962025"/>
              <a:gd name="connsiteX12" fmla="*/ 521494 w 1023938"/>
              <a:gd name="connsiteY12" fmla="*/ 11907 h 962025"/>
              <a:gd name="connsiteX13" fmla="*/ 528638 w 1023938"/>
              <a:gd name="connsiteY13" fmla="*/ 0 h 962025"/>
              <a:gd name="connsiteX14" fmla="*/ 552450 w 1023938"/>
              <a:gd name="connsiteY14" fmla="*/ 0 h 962025"/>
              <a:gd name="connsiteX15" fmla="*/ 628650 w 1023938"/>
              <a:gd name="connsiteY15" fmla="*/ 14288 h 962025"/>
              <a:gd name="connsiteX16" fmla="*/ 747713 w 1023938"/>
              <a:gd name="connsiteY16" fmla="*/ 52388 h 962025"/>
              <a:gd name="connsiteX17" fmla="*/ 816769 w 1023938"/>
              <a:gd name="connsiteY17" fmla="*/ 88107 h 962025"/>
              <a:gd name="connsiteX18" fmla="*/ 885825 w 1023938"/>
              <a:gd name="connsiteY18" fmla="*/ 138113 h 962025"/>
              <a:gd name="connsiteX19" fmla="*/ 954882 w 1023938"/>
              <a:gd name="connsiteY19" fmla="*/ 197644 h 962025"/>
              <a:gd name="connsiteX20" fmla="*/ 1012032 w 1023938"/>
              <a:gd name="connsiteY20" fmla="*/ 259557 h 962025"/>
              <a:gd name="connsiteX21" fmla="*/ 1023938 w 1023938"/>
              <a:gd name="connsiteY21" fmla="*/ 288132 h 962025"/>
              <a:gd name="connsiteX22" fmla="*/ 1023938 w 1023938"/>
              <a:gd name="connsiteY22" fmla="*/ 323850 h 962025"/>
              <a:gd name="connsiteX23" fmla="*/ 1012032 w 1023938"/>
              <a:gd name="connsiteY23" fmla="*/ 340519 h 962025"/>
              <a:gd name="connsiteX24" fmla="*/ 992982 w 1023938"/>
              <a:gd name="connsiteY24" fmla="*/ 350044 h 962025"/>
              <a:gd name="connsiteX25" fmla="*/ 919163 w 1023938"/>
              <a:gd name="connsiteY25" fmla="*/ 369094 h 962025"/>
              <a:gd name="connsiteX26" fmla="*/ 883444 w 1023938"/>
              <a:gd name="connsiteY26" fmla="*/ 392907 h 962025"/>
              <a:gd name="connsiteX27" fmla="*/ 800100 w 1023938"/>
              <a:gd name="connsiteY27" fmla="*/ 459582 h 962025"/>
              <a:gd name="connsiteX28" fmla="*/ 614363 w 1023938"/>
              <a:gd name="connsiteY28" fmla="*/ 604838 h 962025"/>
              <a:gd name="connsiteX29" fmla="*/ 338138 w 1023938"/>
              <a:gd name="connsiteY29" fmla="*/ 826294 h 962025"/>
              <a:gd name="connsiteX30" fmla="*/ 216694 w 1023938"/>
              <a:gd name="connsiteY30" fmla="*/ 947738 h 962025"/>
              <a:gd name="connsiteX31" fmla="*/ 0 w 1023938"/>
              <a:gd name="connsiteY31" fmla="*/ 962025 h 962025"/>
              <a:gd name="connsiteX32" fmla="*/ 45244 w 1023938"/>
              <a:gd name="connsiteY32" fmla="*/ 895350 h 962025"/>
              <a:gd name="connsiteX33" fmla="*/ 245269 w 1023938"/>
              <a:gd name="connsiteY33" fmla="*/ 6929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23938" h="962025">
                <a:moveTo>
                  <a:pt x="245269" y="692944"/>
                </a:moveTo>
                <a:lnTo>
                  <a:pt x="369094" y="571500"/>
                </a:lnTo>
                <a:lnTo>
                  <a:pt x="471488" y="459582"/>
                </a:lnTo>
                <a:lnTo>
                  <a:pt x="552450" y="366713"/>
                </a:lnTo>
                <a:lnTo>
                  <a:pt x="592932" y="304800"/>
                </a:lnTo>
                <a:lnTo>
                  <a:pt x="614363" y="250032"/>
                </a:lnTo>
                <a:lnTo>
                  <a:pt x="616744" y="216694"/>
                </a:lnTo>
                <a:lnTo>
                  <a:pt x="604838" y="164307"/>
                </a:lnTo>
                <a:lnTo>
                  <a:pt x="576263" y="111919"/>
                </a:lnTo>
                <a:lnTo>
                  <a:pt x="542925" y="59532"/>
                </a:lnTo>
                <a:lnTo>
                  <a:pt x="526257" y="35719"/>
                </a:lnTo>
                <a:lnTo>
                  <a:pt x="523875" y="28575"/>
                </a:lnTo>
                <a:lnTo>
                  <a:pt x="521494" y="11907"/>
                </a:lnTo>
                <a:lnTo>
                  <a:pt x="528638" y="0"/>
                </a:lnTo>
                <a:lnTo>
                  <a:pt x="552450" y="0"/>
                </a:lnTo>
                <a:lnTo>
                  <a:pt x="628650" y="14288"/>
                </a:lnTo>
                <a:lnTo>
                  <a:pt x="747713" y="52388"/>
                </a:lnTo>
                <a:lnTo>
                  <a:pt x="816769" y="88107"/>
                </a:lnTo>
                <a:lnTo>
                  <a:pt x="885825" y="138113"/>
                </a:lnTo>
                <a:lnTo>
                  <a:pt x="954882" y="197644"/>
                </a:lnTo>
                <a:lnTo>
                  <a:pt x="1012032" y="259557"/>
                </a:lnTo>
                <a:lnTo>
                  <a:pt x="1023938" y="288132"/>
                </a:lnTo>
                <a:lnTo>
                  <a:pt x="1023938" y="323850"/>
                </a:lnTo>
                <a:lnTo>
                  <a:pt x="1012032" y="340519"/>
                </a:lnTo>
                <a:lnTo>
                  <a:pt x="992982" y="350044"/>
                </a:lnTo>
                <a:lnTo>
                  <a:pt x="919163" y="369094"/>
                </a:lnTo>
                <a:lnTo>
                  <a:pt x="883444" y="392907"/>
                </a:lnTo>
                <a:lnTo>
                  <a:pt x="800100" y="459582"/>
                </a:lnTo>
                <a:lnTo>
                  <a:pt x="614363" y="604838"/>
                </a:lnTo>
                <a:lnTo>
                  <a:pt x="338138" y="826294"/>
                </a:lnTo>
                <a:lnTo>
                  <a:pt x="216694" y="947738"/>
                </a:lnTo>
                <a:lnTo>
                  <a:pt x="0" y="962025"/>
                </a:lnTo>
                <a:lnTo>
                  <a:pt x="45244" y="895350"/>
                </a:lnTo>
                <a:lnTo>
                  <a:pt x="245269" y="6929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95F888F-D1D9-4FDE-AAC8-4949B185F060}"/>
              </a:ext>
            </a:extLst>
          </p:cNvPr>
          <p:cNvSpPr/>
          <p:nvPr/>
        </p:nvSpPr>
        <p:spPr>
          <a:xfrm>
            <a:off x="4492626" y="2149475"/>
            <a:ext cx="3140075" cy="1098550"/>
          </a:xfrm>
          <a:custGeom>
            <a:avLst/>
            <a:gdLst>
              <a:gd name="connsiteX0" fmla="*/ 1133475 w 3140075"/>
              <a:gd name="connsiteY0" fmla="*/ 384175 h 1098550"/>
              <a:gd name="connsiteX1" fmla="*/ 850900 w 3140075"/>
              <a:gd name="connsiteY1" fmla="*/ 438150 h 1098550"/>
              <a:gd name="connsiteX2" fmla="*/ 511175 w 3140075"/>
              <a:gd name="connsiteY2" fmla="*/ 508000 h 1098550"/>
              <a:gd name="connsiteX3" fmla="*/ 403225 w 3140075"/>
              <a:gd name="connsiteY3" fmla="*/ 527050 h 1098550"/>
              <a:gd name="connsiteX4" fmla="*/ 352425 w 3140075"/>
              <a:gd name="connsiteY4" fmla="*/ 536575 h 1098550"/>
              <a:gd name="connsiteX5" fmla="*/ 336550 w 3140075"/>
              <a:gd name="connsiteY5" fmla="*/ 530225 h 1098550"/>
              <a:gd name="connsiteX6" fmla="*/ 254000 w 3140075"/>
              <a:gd name="connsiteY6" fmla="*/ 473075 h 1098550"/>
              <a:gd name="connsiteX7" fmla="*/ 206375 w 3140075"/>
              <a:gd name="connsiteY7" fmla="*/ 434975 h 1098550"/>
              <a:gd name="connsiteX8" fmla="*/ 117475 w 3140075"/>
              <a:gd name="connsiteY8" fmla="*/ 349250 h 1098550"/>
              <a:gd name="connsiteX9" fmla="*/ 53975 w 3140075"/>
              <a:gd name="connsiteY9" fmla="*/ 269875 h 1098550"/>
              <a:gd name="connsiteX10" fmla="*/ 15875 w 3140075"/>
              <a:gd name="connsiteY10" fmla="*/ 219075 h 1098550"/>
              <a:gd name="connsiteX11" fmla="*/ 0 w 3140075"/>
              <a:gd name="connsiteY11" fmla="*/ 180975 h 1098550"/>
              <a:gd name="connsiteX12" fmla="*/ 9525 w 3140075"/>
              <a:gd name="connsiteY12" fmla="*/ 158750 h 1098550"/>
              <a:gd name="connsiteX13" fmla="*/ 44450 w 3140075"/>
              <a:gd name="connsiteY13" fmla="*/ 152400 h 1098550"/>
              <a:gd name="connsiteX14" fmla="*/ 82550 w 3140075"/>
              <a:gd name="connsiteY14" fmla="*/ 168275 h 1098550"/>
              <a:gd name="connsiteX15" fmla="*/ 155575 w 3140075"/>
              <a:gd name="connsiteY15" fmla="*/ 215900 h 1098550"/>
              <a:gd name="connsiteX16" fmla="*/ 219075 w 3140075"/>
              <a:gd name="connsiteY16" fmla="*/ 241300 h 1098550"/>
              <a:gd name="connsiteX17" fmla="*/ 314325 w 3140075"/>
              <a:gd name="connsiteY17" fmla="*/ 269875 h 1098550"/>
              <a:gd name="connsiteX18" fmla="*/ 425450 w 3140075"/>
              <a:gd name="connsiteY18" fmla="*/ 279400 h 1098550"/>
              <a:gd name="connsiteX19" fmla="*/ 609600 w 3140075"/>
              <a:gd name="connsiteY19" fmla="*/ 263525 h 1098550"/>
              <a:gd name="connsiteX20" fmla="*/ 1092200 w 3140075"/>
              <a:gd name="connsiteY20" fmla="*/ 203200 h 1098550"/>
              <a:gd name="connsiteX21" fmla="*/ 1438275 w 3140075"/>
              <a:gd name="connsiteY21" fmla="*/ 165100 h 1098550"/>
              <a:gd name="connsiteX22" fmla="*/ 1666875 w 3140075"/>
              <a:gd name="connsiteY22" fmla="*/ 136525 h 1098550"/>
              <a:gd name="connsiteX23" fmla="*/ 1924050 w 3140075"/>
              <a:gd name="connsiteY23" fmla="*/ 117475 h 1098550"/>
              <a:gd name="connsiteX24" fmla="*/ 2374900 w 3140075"/>
              <a:gd name="connsiteY24" fmla="*/ 73025 h 1098550"/>
              <a:gd name="connsiteX25" fmla="*/ 2562225 w 3140075"/>
              <a:gd name="connsiteY25" fmla="*/ 53975 h 1098550"/>
              <a:gd name="connsiteX26" fmla="*/ 2616200 w 3140075"/>
              <a:gd name="connsiteY26" fmla="*/ 41275 h 1098550"/>
              <a:gd name="connsiteX27" fmla="*/ 2711450 w 3140075"/>
              <a:gd name="connsiteY27" fmla="*/ 15875 h 1098550"/>
              <a:gd name="connsiteX28" fmla="*/ 2800350 w 3140075"/>
              <a:gd name="connsiteY28" fmla="*/ 0 h 1098550"/>
              <a:gd name="connsiteX29" fmla="*/ 2847975 w 3140075"/>
              <a:gd name="connsiteY29" fmla="*/ 6350 h 1098550"/>
              <a:gd name="connsiteX30" fmla="*/ 2924175 w 3140075"/>
              <a:gd name="connsiteY30" fmla="*/ 53975 h 1098550"/>
              <a:gd name="connsiteX31" fmla="*/ 3076575 w 3140075"/>
              <a:gd name="connsiteY31" fmla="*/ 174625 h 1098550"/>
              <a:gd name="connsiteX32" fmla="*/ 3117850 w 3140075"/>
              <a:gd name="connsiteY32" fmla="*/ 222250 h 1098550"/>
              <a:gd name="connsiteX33" fmla="*/ 3140075 w 3140075"/>
              <a:gd name="connsiteY33" fmla="*/ 279400 h 1098550"/>
              <a:gd name="connsiteX34" fmla="*/ 3136900 w 3140075"/>
              <a:gd name="connsiteY34" fmla="*/ 323850 h 1098550"/>
              <a:gd name="connsiteX35" fmla="*/ 3117850 w 3140075"/>
              <a:gd name="connsiteY35" fmla="*/ 355600 h 1098550"/>
              <a:gd name="connsiteX36" fmla="*/ 3086100 w 3140075"/>
              <a:gd name="connsiteY36" fmla="*/ 374650 h 1098550"/>
              <a:gd name="connsiteX37" fmla="*/ 3051175 w 3140075"/>
              <a:gd name="connsiteY37" fmla="*/ 387350 h 1098550"/>
              <a:gd name="connsiteX38" fmla="*/ 2965450 w 3140075"/>
              <a:gd name="connsiteY38" fmla="*/ 590550 h 1098550"/>
              <a:gd name="connsiteX39" fmla="*/ 2832100 w 3140075"/>
              <a:gd name="connsiteY39" fmla="*/ 882650 h 1098550"/>
              <a:gd name="connsiteX40" fmla="*/ 2762250 w 3140075"/>
              <a:gd name="connsiteY40" fmla="*/ 1038225 h 1098550"/>
              <a:gd name="connsiteX41" fmla="*/ 2736850 w 3140075"/>
              <a:gd name="connsiteY41" fmla="*/ 1076325 h 1098550"/>
              <a:gd name="connsiteX42" fmla="*/ 2720975 w 3140075"/>
              <a:gd name="connsiteY42" fmla="*/ 1092200 h 1098550"/>
              <a:gd name="connsiteX43" fmla="*/ 2679700 w 3140075"/>
              <a:gd name="connsiteY43" fmla="*/ 1098550 h 1098550"/>
              <a:gd name="connsiteX44" fmla="*/ 2606675 w 3140075"/>
              <a:gd name="connsiteY44" fmla="*/ 1095375 h 1098550"/>
              <a:gd name="connsiteX45" fmla="*/ 2590800 w 3140075"/>
              <a:gd name="connsiteY45" fmla="*/ 1092200 h 1098550"/>
              <a:gd name="connsiteX46" fmla="*/ 2574925 w 3140075"/>
              <a:gd name="connsiteY46" fmla="*/ 1069975 h 1098550"/>
              <a:gd name="connsiteX47" fmla="*/ 2622550 w 3140075"/>
              <a:gd name="connsiteY47" fmla="*/ 806450 h 1098550"/>
              <a:gd name="connsiteX48" fmla="*/ 2724150 w 3140075"/>
              <a:gd name="connsiteY48" fmla="*/ 387350 h 1098550"/>
              <a:gd name="connsiteX49" fmla="*/ 2736850 w 3140075"/>
              <a:gd name="connsiteY49" fmla="*/ 327025 h 1098550"/>
              <a:gd name="connsiteX50" fmla="*/ 2736850 w 3140075"/>
              <a:gd name="connsiteY50" fmla="*/ 292100 h 1098550"/>
              <a:gd name="connsiteX51" fmla="*/ 2733675 w 3140075"/>
              <a:gd name="connsiteY51" fmla="*/ 260350 h 1098550"/>
              <a:gd name="connsiteX52" fmla="*/ 2720975 w 3140075"/>
              <a:gd name="connsiteY52" fmla="*/ 241300 h 1098550"/>
              <a:gd name="connsiteX53" fmla="*/ 2705100 w 3140075"/>
              <a:gd name="connsiteY53" fmla="*/ 231775 h 1098550"/>
              <a:gd name="connsiteX54" fmla="*/ 2644775 w 3140075"/>
              <a:gd name="connsiteY54" fmla="*/ 222250 h 1098550"/>
              <a:gd name="connsiteX55" fmla="*/ 2346325 w 3140075"/>
              <a:gd name="connsiteY55" fmla="*/ 234950 h 1098550"/>
              <a:gd name="connsiteX56" fmla="*/ 1628775 w 3140075"/>
              <a:gd name="connsiteY56" fmla="*/ 314325 h 1098550"/>
              <a:gd name="connsiteX57" fmla="*/ 1349375 w 3140075"/>
              <a:gd name="connsiteY57" fmla="*/ 355600 h 1098550"/>
              <a:gd name="connsiteX58" fmla="*/ 1133475 w 3140075"/>
              <a:gd name="connsiteY58" fmla="*/ 384175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40075" h="1098550">
                <a:moveTo>
                  <a:pt x="1133475" y="384175"/>
                </a:moveTo>
                <a:lnTo>
                  <a:pt x="850900" y="438150"/>
                </a:lnTo>
                <a:lnTo>
                  <a:pt x="511175" y="508000"/>
                </a:lnTo>
                <a:lnTo>
                  <a:pt x="403225" y="527050"/>
                </a:lnTo>
                <a:lnTo>
                  <a:pt x="352425" y="536575"/>
                </a:lnTo>
                <a:lnTo>
                  <a:pt x="336550" y="530225"/>
                </a:lnTo>
                <a:lnTo>
                  <a:pt x="254000" y="473075"/>
                </a:lnTo>
                <a:lnTo>
                  <a:pt x="206375" y="434975"/>
                </a:lnTo>
                <a:lnTo>
                  <a:pt x="117475" y="349250"/>
                </a:lnTo>
                <a:lnTo>
                  <a:pt x="53975" y="269875"/>
                </a:lnTo>
                <a:lnTo>
                  <a:pt x="15875" y="219075"/>
                </a:lnTo>
                <a:lnTo>
                  <a:pt x="0" y="180975"/>
                </a:lnTo>
                <a:lnTo>
                  <a:pt x="9525" y="158750"/>
                </a:lnTo>
                <a:lnTo>
                  <a:pt x="44450" y="152400"/>
                </a:lnTo>
                <a:lnTo>
                  <a:pt x="82550" y="168275"/>
                </a:lnTo>
                <a:lnTo>
                  <a:pt x="155575" y="215900"/>
                </a:lnTo>
                <a:lnTo>
                  <a:pt x="219075" y="241300"/>
                </a:lnTo>
                <a:lnTo>
                  <a:pt x="314325" y="269875"/>
                </a:lnTo>
                <a:lnTo>
                  <a:pt x="425450" y="279400"/>
                </a:lnTo>
                <a:lnTo>
                  <a:pt x="609600" y="263525"/>
                </a:lnTo>
                <a:lnTo>
                  <a:pt x="1092200" y="203200"/>
                </a:lnTo>
                <a:lnTo>
                  <a:pt x="1438275" y="165100"/>
                </a:lnTo>
                <a:lnTo>
                  <a:pt x="1666875" y="136525"/>
                </a:lnTo>
                <a:lnTo>
                  <a:pt x="1924050" y="117475"/>
                </a:lnTo>
                <a:lnTo>
                  <a:pt x="2374900" y="73025"/>
                </a:lnTo>
                <a:lnTo>
                  <a:pt x="2562225" y="53975"/>
                </a:lnTo>
                <a:lnTo>
                  <a:pt x="2616200" y="41275"/>
                </a:lnTo>
                <a:lnTo>
                  <a:pt x="2711450" y="15875"/>
                </a:lnTo>
                <a:lnTo>
                  <a:pt x="2800350" y="0"/>
                </a:lnTo>
                <a:lnTo>
                  <a:pt x="2847975" y="6350"/>
                </a:lnTo>
                <a:lnTo>
                  <a:pt x="2924175" y="53975"/>
                </a:lnTo>
                <a:lnTo>
                  <a:pt x="3076575" y="174625"/>
                </a:lnTo>
                <a:lnTo>
                  <a:pt x="3117850" y="222250"/>
                </a:lnTo>
                <a:lnTo>
                  <a:pt x="3140075" y="279400"/>
                </a:lnTo>
                <a:lnTo>
                  <a:pt x="3136900" y="323850"/>
                </a:lnTo>
                <a:lnTo>
                  <a:pt x="3117850" y="355600"/>
                </a:lnTo>
                <a:lnTo>
                  <a:pt x="3086100" y="374650"/>
                </a:lnTo>
                <a:lnTo>
                  <a:pt x="3051175" y="387350"/>
                </a:lnTo>
                <a:lnTo>
                  <a:pt x="2965450" y="590550"/>
                </a:lnTo>
                <a:lnTo>
                  <a:pt x="2832100" y="882650"/>
                </a:lnTo>
                <a:lnTo>
                  <a:pt x="2762250" y="1038225"/>
                </a:lnTo>
                <a:lnTo>
                  <a:pt x="2736850" y="1076325"/>
                </a:lnTo>
                <a:lnTo>
                  <a:pt x="2720975" y="1092200"/>
                </a:lnTo>
                <a:lnTo>
                  <a:pt x="2679700" y="1098550"/>
                </a:lnTo>
                <a:lnTo>
                  <a:pt x="2606675" y="1095375"/>
                </a:lnTo>
                <a:lnTo>
                  <a:pt x="2590800" y="1092200"/>
                </a:lnTo>
                <a:lnTo>
                  <a:pt x="2574925" y="1069975"/>
                </a:lnTo>
                <a:lnTo>
                  <a:pt x="2622550" y="806450"/>
                </a:lnTo>
                <a:lnTo>
                  <a:pt x="2724150" y="387350"/>
                </a:lnTo>
                <a:lnTo>
                  <a:pt x="2736850" y="327025"/>
                </a:lnTo>
                <a:lnTo>
                  <a:pt x="2736850" y="292100"/>
                </a:lnTo>
                <a:lnTo>
                  <a:pt x="2733675" y="260350"/>
                </a:lnTo>
                <a:lnTo>
                  <a:pt x="2720975" y="241300"/>
                </a:lnTo>
                <a:lnTo>
                  <a:pt x="2705100" y="231775"/>
                </a:lnTo>
                <a:lnTo>
                  <a:pt x="2644775" y="222250"/>
                </a:lnTo>
                <a:lnTo>
                  <a:pt x="2346325" y="234950"/>
                </a:lnTo>
                <a:lnTo>
                  <a:pt x="1628775" y="314325"/>
                </a:lnTo>
                <a:lnTo>
                  <a:pt x="1349375" y="355600"/>
                </a:lnTo>
                <a:lnTo>
                  <a:pt x="1133475" y="3841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7E9E537-E3EF-44D4-AAC3-6163B42048F1}"/>
              </a:ext>
            </a:extLst>
          </p:cNvPr>
          <p:cNvSpPr/>
          <p:nvPr/>
        </p:nvSpPr>
        <p:spPr>
          <a:xfrm>
            <a:off x="4811714" y="2960689"/>
            <a:ext cx="2314575" cy="447675"/>
          </a:xfrm>
          <a:custGeom>
            <a:avLst/>
            <a:gdLst>
              <a:gd name="connsiteX0" fmla="*/ 1704975 w 2314575"/>
              <a:gd name="connsiteY0" fmla="*/ 202406 h 447675"/>
              <a:gd name="connsiteX1" fmla="*/ 1893094 w 2314575"/>
              <a:gd name="connsiteY1" fmla="*/ 188119 h 447675"/>
              <a:gd name="connsiteX2" fmla="*/ 2007394 w 2314575"/>
              <a:gd name="connsiteY2" fmla="*/ 183356 h 447675"/>
              <a:gd name="connsiteX3" fmla="*/ 2071688 w 2314575"/>
              <a:gd name="connsiteY3" fmla="*/ 185737 h 447675"/>
              <a:gd name="connsiteX4" fmla="*/ 2145507 w 2314575"/>
              <a:gd name="connsiteY4" fmla="*/ 195262 h 447675"/>
              <a:gd name="connsiteX5" fmla="*/ 2178844 w 2314575"/>
              <a:gd name="connsiteY5" fmla="*/ 207169 h 447675"/>
              <a:gd name="connsiteX6" fmla="*/ 2224088 w 2314575"/>
              <a:gd name="connsiteY6" fmla="*/ 233362 h 447675"/>
              <a:gd name="connsiteX7" fmla="*/ 2252663 w 2314575"/>
              <a:gd name="connsiteY7" fmla="*/ 254794 h 447675"/>
              <a:gd name="connsiteX8" fmla="*/ 2269332 w 2314575"/>
              <a:gd name="connsiteY8" fmla="*/ 278606 h 447675"/>
              <a:gd name="connsiteX9" fmla="*/ 2309813 w 2314575"/>
              <a:gd name="connsiteY9" fmla="*/ 166687 h 447675"/>
              <a:gd name="connsiteX10" fmla="*/ 2314575 w 2314575"/>
              <a:gd name="connsiteY10" fmla="*/ 0 h 447675"/>
              <a:gd name="connsiteX11" fmla="*/ 2250282 w 2314575"/>
              <a:gd name="connsiteY11" fmla="*/ 4762 h 447675"/>
              <a:gd name="connsiteX12" fmla="*/ 1943100 w 2314575"/>
              <a:gd name="connsiteY12" fmla="*/ 19050 h 447675"/>
              <a:gd name="connsiteX13" fmla="*/ 1678782 w 2314575"/>
              <a:gd name="connsiteY13" fmla="*/ 42862 h 447675"/>
              <a:gd name="connsiteX14" fmla="*/ 1431132 w 2314575"/>
              <a:gd name="connsiteY14" fmla="*/ 64294 h 447675"/>
              <a:gd name="connsiteX15" fmla="*/ 1064419 w 2314575"/>
              <a:gd name="connsiteY15" fmla="*/ 107156 h 447675"/>
              <a:gd name="connsiteX16" fmla="*/ 645319 w 2314575"/>
              <a:gd name="connsiteY16" fmla="*/ 173831 h 447675"/>
              <a:gd name="connsiteX17" fmla="*/ 388144 w 2314575"/>
              <a:gd name="connsiteY17" fmla="*/ 216694 h 447675"/>
              <a:gd name="connsiteX18" fmla="*/ 119063 w 2314575"/>
              <a:gd name="connsiteY18" fmla="*/ 266700 h 447675"/>
              <a:gd name="connsiteX19" fmla="*/ 85725 w 2314575"/>
              <a:gd name="connsiteY19" fmla="*/ 269081 h 447675"/>
              <a:gd name="connsiteX20" fmla="*/ 35719 w 2314575"/>
              <a:gd name="connsiteY20" fmla="*/ 264319 h 447675"/>
              <a:gd name="connsiteX21" fmla="*/ 0 w 2314575"/>
              <a:gd name="connsiteY21" fmla="*/ 266700 h 447675"/>
              <a:gd name="connsiteX22" fmla="*/ 2382 w 2314575"/>
              <a:gd name="connsiteY22" fmla="*/ 447675 h 447675"/>
              <a:gd name="connsiteX23" fmla="*/ 100013 w 2314575"/>
              <a:gd name="connsiteY23" fmla="*/ 426244 h 447675"/>
              <a:gd name="connsiteX24" fmla="*/ 381000 w 2314575"/>
              <a:gd name="connsiteY24" fmla="*/ 378619 h 447675"/>
              <a:gd name="connsiteX25" fmla="*/ 657225 w 2314575"/>
              <a:gd name="connsiteY25" fmla="*/ 328612 h 447675"/>
              <a:gd name="connsiteX26" fmla="*/ 942975 w 2314575"/>
              <a:gd name="connsiteY26" fmla="*/ 283369 h 447675"/>
              <a:gd name="connsiteX27" fmla="*/ 1169194 w 2314575"/>
              <a:gd name="connsiteY27" fmla="*/ 245269 h 447675"/>
              <a:gd name="connsiteX28" fmla="*/ 1550194 w 2314575"/>
              <a:gd name="connsiteY28" fmla="*/ 216694 h 447675"/>
              <a:gd name="connsiteX29" fmla="*/ 1704975 w 2314575"/>
              <a:gd name="connsiteY29" fmla="*/ 202406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14575" h="447675">
                <a:moveTo>
                  <a:pt x="1704975" y="202406"/>
                </a:moveTo>
                <a:lnTo>
                  <a:pt x="1893094" y="188119"/>
                </a:lnTo>
                <a:lnTo>
                  <a:pt x="2007394" y="183356"/>
                </a:lnTo>
                <a:lnTo>
                  <a:pt x="2071688" y="185737"/>
                </a:lnTo>
                <a:lnTo>
                  <a:pt x="2145507" y="195262"/>
                </a:lnTo>
                <a:lnTo>
                  <a:pt x="2178844" y="207169"/>
                </a:lnTo>
                <a:lnTo>
                  <a:pt x="2224088" y="233362"/>
                </a:lnTo>
                <a:lnTo>
                  <a:pt x="2252663" y="254794"/>
                </a:lnTo>
                <a:lnTo>
                  <a:pt x="2269332" y="278606"/>
                </a:lnTo>
                <a:lnTo>
                  <a:pt x="2309813" y="166687"/>
                </a:lnTo>
                <a:lnTo>
                  <a:pt x="2314575" y="0"/>
                </a:lnTo>
                <a:lnTo>
                  <a:pt x="2250282" y="4762"/>
                </a:lnTo>
                <a:lnTo>
                  <a:pt x="1943100" y="19050"/>
                </a:lnTo>
                <a:lnTo>
                  <a:pt x="1678782" y="42862"/>
                </a:lnTo>
                <a:lnTo>
                  <a:pt x="1431132" y="64294"/>
                </a:lnTo>
                <a:lnTo>
                  <a:pt x="1064419" y="107156"/>
                </a:lnTo>
                <a:lnTo>
                  <a:pt x="645319" y="173831"/>
                </a:lnTo>
                <a:lnTo>
                  <a:pt x="388144" y="216694"/>
                </a:lnTo>
                <a:lnTo>
                  <a:pt x="119063" y="266700"/>
                </a:lnTo>
                <a:lnTo>
                  <a:pt x="85725" y="269081"/>
                </a:lnTo>
                <a:lnTo>
                  <a:pt x="35719" y="264319"/>
                </a:lnTo>
                <a:lnTo>
                  <a:pt x="0" y="266700"/>
                </a:lnTo>
                <a:lnTo>
                  <a:pt x="2382" y="447675"/>
                </a:lnTo>
                <a:lnTo>
                  <a:pt x="100013" y="426244"/>
                </a:lnTo>
                <a:lnTo>
                  <a:pt x="381000" y="378619"/>
                </a:lnTo>
                <a:lnTo>
                  <a:pt x="657225" y="328612"/>
                </a:lnTo>
                <a:lnTo>
                  <a:pt x="942975" y="283369"/>
                </a:lnTo>
                <a:lnTo>
                  <a:pt x="1169194" y="245269"/>
                </a:lnTo>
                <a:lnTo>
                  <a:pt x="1550194" y="216694"/>
                </a:lnTo>
                <a:lnTo>
                  <a:pt x="1704975" y="2024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6F2E011-801B-4E22-9C16-BA1CDA7447DF}"/>
              </a:ext>
            </a:extLst>
          </p:cNvPr>
          <p:cNvSpPr/>
          <p:nvPr/>
        </p:nvSpPr>
        <p:spPr>
          <a:xfrm>
            <a:off x="4122739" y="2990850"/>
            <a:ext cx="714375" cy="1462088"/>
          </a:xfrm>
          <a:custGeom>
            <a:avLst/>
            <a:gdLst>
              <a:gd name="connsiteX0" fmla="*/ 423862 w 714375"/>
              <a:gd name="connsiteY0" fmla="*/ 378619 h 1462088"/>
              <a:gd name="connsiteX1" fmla="*/ 464344 w 714375"/>
              <a:gd name="connsiteY1" fmla="*/ 290513 h 1462088"/>
              <a:gd name="connsiteX2" fmla="*/ 471487 w 714375"/>
              <a:gd name="connsiteY2" fmla="*/ 254794 h 1462088"/>
              <a:gd name="connsiteX3" fmla="*/ 469106 w 714375"/>
              <a:gd name="connsiteY3" fmla="*/ 214313 h 1462088"/>
              <a:gd name="connsiteX4" fmla="*/ 457200 w 714375"/>
              <a:gd name="connsiteY4" fmla="*/ 176213 h 1462088"/>
              <a:gd name="connsiteX5" fmla="*/ 423862 w 714375"/>
              <a:gd name="connsiteY5" fmla="*/ 102394 h 1462088"/>
              <a:gd name="connsiteX6" fmla="*/ 404812 w 714375"/>
              <a:gd name="connsiteY6" fmla="*/ 71438 h 1462088"/>
              <a:gd name="connsiteX7" fmla="*/ 404812 w 714375"/>
              <a:gd name="connsiteY7" fmla="*/ 54769 h 1462088"/>
              <a:gd name="connsiteX8" fmla="*/ 402431 w 714375"/>
              <a:gd name="connsiteY8" fmla="*/ 30956 h 1462088"/>
              <a:gd name="connsiteX9" fmla="*/ 411956 w 714375"/>
              <a:gd name="connsiteY9" fmla="*/ 0 h 1462088"/>
              <a:gd name="connsiteX10" fmla="*/ 438150 w 714375"/>
              <a:gd name="connsiteY10" fmla="*/ 4763 h 1462088"/>
              <a:gd name="connsiteX11" fmla="*/ 485775 w 714375"/>
              <a:gd name="connsiteY11" fmla="*/ 30956 h 1462088"/>
              <a:gd name="connsiteX12" fmla="*/ 526256 w 714375"/>
              <a:gd name="connsiteY12" fmla="*/ 66675 h 1462088"/>
              <a:gd name="connsiteX13" fmla="*/ 664369 w 714375"/>
              <a:gd name="connsiteY13" fmla="*/ 214313 h 1462088"/>
              <a:gd name="connsiteX14" fmla="*/ 690562 w 714375"/>
              <a:gd name="connsiteY14" fmla="*/ 235744 h 1462088"/>
              <a:gd name="connsiteX15" fmla="*/ 714375 w 714375"/>
              <a:gd name="connsiteY15" fmla="*/ 235744 h 1462088"/>
              <a:gd name="connsiteX16" fmla="*/ 707231 w 714375"/>
              <a:gd name="connsiteY16" fmla="*/ 414338 h 1462088"/>
              <a:gd name="connsiteX17" fmla="*/ 692944 w 714375"/>
              <a:gd name="connsiteY17" fmla="*/ 416719 h 1462088"/>
              <a:gd name="connsiteX18" fmla="*/ 652462 w 714375"/>
              <a:gd name="connsiteY18" fmla="*/ 500063 h 1462088"/>
              <a:gd name="connsiteX19" fmla="*/ 497681 w 714375"/>
              <a:gd name="connsiteY19" fmla="*/ 781050 h 1462088"/>
              <a:gd name="connsiteX20" fmla="*/ 361950 w 714375"/>
              <a:gd name="connsiteY20" fmla="*/ 1026319 h 1462088"/>
              <a:gd name="connsiteX21" fmla="*/ 342900 w 714375"/>
              <a:gd name="connsiteY21" fmla="*/ 1066800 h 1462088"/>
              <a:gd name="connsiteX22" fmla="*/ 273844 w 714375"/>
              <a:gd name="connsiteY22" fmla="*/ 1352550 h 1462088"/>
              <a:gd name="connsiteX23" fmla="*/ 95250 w 714375"/>
              <a:gd name="connsiteY23" fmla="*/ 1438275 h 1462088"/>
              <a:gd name="connsiteX24" fmla="*/ 45244 w 714375"/>
              <a:gd name="connsiteY24" fmla="*/ 1462088 h 1462088"/>
              <a:gd name="connsiteX25" fmla="*/ 33337 w 714375"/>
              <a:gd name="connsiteY25" fmla="*/ 1452563 h 1462088"/>
              <a:gd name="connsiteX26" fmla="*/ 7144 w 714375"/>
              <a:gd name="connsiteY26" fmla="*/ 1390650 h 1462088"/>
              <a:gd name="connsiteX27" fmla="*/ 0 w 714375"/>
              <a:gd name="connsiteY27" fmla="*/ 1302544 h 1462088"/>
              <a:gd name="connsiteX28" fmla="*/ 2381 w 714375"/>
              <a:gd name="connsiteY28" fmla="*/ 1204913 h 1462088"/>
              <a:gd name="connsiteX29" fmla="*/ 2381 w 714375"/>
              <a:gd name="connsiteY29" fmla="*/ 1162050 h 1462088"/>
              <a:gd name="connsiteX30" fmla="*/ 11906 w 714375"/>
              <a:gd name="connsiteY30" fmla="*/ 1138238 h 1462088"/>
              <a:gd name="connsiteX31" fmla="*/ 119062 w 714375"/>
              <a:gd name="connsiteY31" fmla="*/ 1023938 h 1462088"/>
              <a:gd name="connsiteX32" fmla="*/ 154781 w 714375"/>
              <a:gd name="connsiteY32" fmla="*/ 942975 h 1462088"/>
              <a:gd name="connsiteX33" fmla="*/ 278606 w 714375"/>
              <a:gd name="connsiteY33" fmla="*/ 678656 h 1462088"/>
              <a:gd name="connsiteX34" fmla="*/ 354806 w 714375"/>
              <a:gd name="connsiteY34" fmla="*/ 523875 h 1462088"/>
              <a:gd name="connsiteX35" fmla="*/ 423862 w 714375"/>
              <a:gd name="connsiteY35" fmla="*/ 378619 h 14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4375" h="1462088">
                <a:moveTo>
                  <a:pt x="423862" y="378619"/>
                </a:moveTo>
                <a:lnTo>
                  <a:pt x="464344" y="290513"/>
                </a:lnTo>
                <a:lnTo>
                  <a:pt x="471487" y="254794"/>
                </a:lnTo>
                <a:lnTo>
                  <a:pt x="469106" y="214313"/>
                </a:lnTo>
                <a:lnTo>
                  <a:pt x="457200" y="176213"/>
                </a:lnTo>
                <a:lnTo>
                  <a:pt x="423862" y="102394"/>
                </a:lnTo>
                <a:lnTo>
                  <a:pt x="404812" y="71438"/>
                </a:lnTo>
                <a:lnTo>
                  <a:pt x="404812" y="54769"/>
                </a:lnTo>
                <a:lnTo>
                  <a:pt x="402431" y="30956"/>
                </a:lnTo>
                <a:lnTo>
                  <a:pt x="411956" y="0"/>
                </a:lnTo>
                <a:lnTo>
                  <a:pt x="438150" y="4763"/>
                </a:lnTo>
                <a:lnTo>
                  <a:pt x="485775" y="30956"/>
                </a:lnTo>
                <a:lnTo>
                  <a:pt x="526256" y="66675"/>
                </a:lnTo>
                <a:lnTo>
                  <a:pt x="664369" y="214313"/>
                </a:lnTo>
                <a:lnTo>
                  <a:pt x="690562" y="235744"/>
                </a:lnTo>
                <a:lnTo>
                  <a:pt x="714375" y="235744"/>
                </a:lnTo>
                <a:lnTo>
                  <a:pt x="707231" y="414338"/>
                </a:lnTo>
                <a:lnTo>
                  <a:pt x="692944" y="416719"/>
                </a:lnTo>
                <a:lnTo>
                  <a:pt x="652462" y="500063"/>
                </a:lnTo>
                <a:lnTo>
                  <a:pt x="497681" y="781050"/>
                </a:lnTo>
                <a:lnTo>
                  <a:pt x="361950" y="1026319"/>
                </a:lnTo>
                <a:lnTo>
                  <a:pt x="342900" y="1066800"/>
                </a:lnTo>
                <a:lnTo>
                  <a:pt x="273844" y="1352550"/>
                </a:lnTo>
                <a:lnTo>
                  <a:pt x="95250" y="1438275"/>
                </a:lnTo>
                <a:lnTo>
                  <a:pt x="45244" y="1462088"/>
                </a:lnTo>
                <a:lnTo>
                  <a:pt x="33337" y="1452563"/>
                </a:lnTo>
                <a:lnTo>
                  <a:pt x="7144" y="1390650"/>
                </a:lnTo>
                <a:lnTo>
                  <a:pt x="0" y="1302544"/>
                </a:lnTo>
                <a:cubicBezTo>
                  <a:pt x="794" y="1270000"/>
                  <a:pt x="1587" y="1237457"/>
                  <a:pt x="2381" y="1204913"/>
                </a:cubicBezTo>
                <a:lnTo>
                  <a:pt x="2381" y="1162050"/>
                </a:lnTo>
                <a:lnTo>
                  <a:pt x="11906" y="1138238"/>
                </a:lnTo>
                <a:lnTo>
                  <a:pt x="119062" y="1023938"/>
                </a:lnTo>
                <a:lnTo>
                  <a:pt x="154781" y="942975"/>
                </a:lnTo>
                <a:lnTo>
                  <a:pt x="278606" y="678656"/>
                </a:lnTo>
                <a:lnTo>
                  <a:pt x="354806" y="523875"/>
                </a:lnTo>
                <a:lnTo>
                  <a:pt x="423862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35793AC-AB62-4F9F-B99E-504CEE9B4554}"/>
              </a:ext>
            </a:extLst>
          </p:cNvPr>
          <p:cNvSpPr/>
          <p:nvPr/>
        </p:nvSpPr>
        <p:spPr>
          <a:xfrm>
            <a:off x="4359275" y="3584575"/>
            <a:ext cx="3632200" cy="774700"/>
          </a:xfrm>
          <a:custGeom>
            <a:avLst/>
            <a:gdLst>
              <a:gd name="connsiteX0" fmla="*/ 0 w 3632200"/>
              <a:gd name="connsiteY0" fmla="*/ 774700 h 774700"/>
              <a:gd name="connsiteX1" fmla="*/ 107950 w 3632200"/>
              <a:gd name="connsiteY1" fmla="*/ 727075 h 774700"/>
              <a:gd name="connsiteX2" fmla="*/ 152400 w 3632200"/>
              <a:gd name="connsiteY2" fmla="*/ 711200 h 774700"/>
              <a:gd name="connsiteX3" fmla="*/ 469900 w 3632200"/>
              <a:gd name="connsiteY3" fmla="*/ 631825 h 774700"/>
              <a:gd name="connsiteX4" fmla="*/ 768350 w 3632200"/>
              <a:gd name="connsiteY4" fmla="*/ 561975 h 774700"/>
              <a:gd name="connsiteX5" fmla="*/ 1130300 w 3632200"/>
              <a:gd name="connsiteY5" fmla="*/ 488950 h 774700"/>
              <a:gd name="connsiteX6" fmla="*/ 1425575 w 3632200"/>
              <a:gd name="connsiteY6" fmla="*/ 434975 h 774700"/>
              <a:gd name="connsiteX7" fmla="*/ 1558925 w 3632200"/>
              <a:gd name="connsiteY7" fmla="*/ 415925 h 774700"/>
              <a:gd name="connsiteX8" fmla="*/ 1927225 w 3632200"/>
              <a:gd name="connsiteY8" fmla="*/ 349250 h 774700"/>
              <a:gd name="connsiteX9" fmla="*/ 2222500 w 3632200"/>
              <a:gd name="connsiteY9" fmla="*/ 311150 h 774700"/>
              <a:gd name="connsiteX10" fmla="*/ 2714625 w 3632200"/>
              <a:gd name="connsiteY10" fmla="*/ 257175 h 774700"/>
              <a:gd name="connsiteX11" fmla="*/ 3111500 w 3632200"/>
              <a:gd name="connsiteY11" fmla="*/ 219075 h 774700"/>
              <a:gd name="connsiteX12" fmla="*/ 3352800 w 3632200"/>
              <a:gd name="connsiteY12" fmla="*/ 203200 h 774700"/>
              <a:gd name="connsiteX13" fmla="*/ 3390900 w 3632200"/>
              <a:gd name="connsiteY13" fmla="*/ 203200 h 774700"/>
              <a:gd name="connsiteX14" fmla="*/ 3632200 w 3632200"/>
              <a:gd name="connsiteY14" fmla="*/ 92075 h 774700"/>
              <a:gd name="connsiteX15" fmla="*/ 3578225 w 3632200"/>
              <a:gd name="connsiteY15" fmla="*/ 69850 h 774700"/>
              <a:gd name="connsiteX16" fmla="*/ 3521075 w 3632200"/>
              <a:gd name="connsiteY16" fmla="*/ 34925 h 774700"/>
              <a:gd name="connsiteX17" fmla="*/ 3470275 w 3632200"/>
              <a:gd name="connsiteY17" fmla="*/ 0 h 774700"/>
              <a:gd name="connsiteX18" fmla="*/ 3416300 w 3632200"/>
              <a:gd name="connsiteY18" fmla="*/ 15875 h 774700"/>
              <a:gd name="connsiteX19" fmla="*/ 3317875 w 3632200"/>
              <a:gd name="connsiteY19" fmla="*/ 53975 h 774700"/>
              <a:gd name="connsiteX20" fmla="*/ 3276600 w 3632200"/>
              <a:gd name="connsiteY20" fmla="*/ 73025 h 774700"/>
              <a:gd name="connsiteX21" fmla="*/ 2876550 w 3632200"/>
              <a:gd name="connsiteY21" fmla="*/ 95250 h 774700"/>
              <a:gd name="connsiteX22" fmla="*/ 2568575 w 3632200"/>
              <a:gd name="connsiteY22" fmla="*/ 114300 h 774700"/>
              <a:gd name="connsiteX23" fmla="*/ 2289175 w 3632200"/>
              <a:gd name="connsiteY23" fmla="*/ 139700 h 774700"/>
              <a:gd name="connsiteX24" fmla="*/ 1924050 w 3632200"/>
              <a:gd name="connsiteY24" fmla="*/ 168275 h 774700"/>
              <a:gd name="connsiteX25" fmla="*/ 1863725 w 3632200"/>
              <a:gd name="connsiteY25" fmla="*/ 177800 h 774700"/>
              <a:gd name="connsiteX26" fmla="*/ 1343025 w 3632200"/>
              <a:gd name="connsiteY26" fmla="*/ 263525 h 774700"/>
              <a:gd name="connsiteX27" fmla="*/ 911225 w 3632200"/>
              <a:gd name="connsiteY27" fmla="*/ 336550 h 774700"/>
              <a:gd name="connsiteX28" fmla="*/ 711200 w 3632200"/>
              <a:gd name="connsiteY28" fmla="*/ 368300 h 774700"/>
              <a:gd name="connsiteX29" fmla="*/ 444500 w 3632200"/>
              <a:gd name="connsiteY29" fmla="*/ 412750 h 774700"/>
              <a:gd name="connsiteX30" fmla="*/ 219075 w 3632200"/>
              <a:gd name="connsiteY30" fmla="*/ 447675 h 774700"/>
              <a:gd name="connsiteX31" fmla="*/ 82550 w 3632200"/>
              <a:gd name="connsiteY31" fmla="*/ 463550 h 774700"/>
              <a:gd name="connsiteX32" fmla="*/ 15875 w 3632200"/>
              <a:gd name="connsiteY32" fmla="*/ 708025 h 774700"/>
              <a:gd name="connsiteX33" fmla="*/ 0 w 3632200"/>
              <a:gd name="connsiteY3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2200" h="774700">
                <a:moveTo>
                  <a:pt x="0" y="774700"/>
                </a:moveTo>
                <a:lnTo>
                  <a:pt x="107950" y="727075"/>
                </a:lnTo>
                <a:lnTo>
                  <a:pt x="152400" y="711200"/>
                </a:lnTo>
                <a:lnTo>
                  <a:pt x="469900" y="631825"/>
                </a:lnTo>
                <a:lnTo>
                  <a:pt x="768350" y="561975"/>
                </a:lnTo>
                <a:lnTo>
                  <a:pt x="1130300" y="488950"/>
                </a:lnTo>
                <a:lnTo>
                  <a:pt x="1425575" y="434975"/>
                </a:lnTo>
                <a:lnTo>
                  <a:pt x="1558925" y="415925"/>
                </a:lnTo>
                <a:lnTo>
                  <a:pt x="1927225" y="349250"/>
                </a:lnTo>
                <a:lnTo>
                  <a:pt x="2222500" y="311150"/>
                </a:lnTo>
                <a:lnTo>
                  <a:pt x="2714625" y="257175"/>
                </a:lnTo>
                <a:lnTo>
                  <a:pt x="3111500" y="219075"/>
                </a:lnTo>
                <a:lnTo>
                  <a:pt x="3352800" y="203200"/>
                </a:lnTo>
                <a:lnTo>
                  <a:pt x="3390900" y="203200"/>
                </a:lnTo>
                <a:lnTo>
                  <a:pt x="3632200" y="92075"/>
                </a:lnTo>
                <a:lnTo>
                  <a:pt x="3578225" y="69850"/>
                </a:lnTo>
                <a:lnTo>
                  <a:pt x="3521075" y="34925"/>
                </a:lnTo>
                <a:lnTo>
                  <a:pt x="3470275" y="0"/>
                </a:lnTo>
                <a:lnTo>
                  <a:pt x="3416300" y="15875"/>
                </a:lnTo>
                <a:lnTo>
                  <a:pt x="3317875" y="53975"/>
                </a:lnTo>
                <a:lnTo>
                  <a:pt x="3276600" y="73025"/>
                </a:lnTo>
                <a:lnTo>
                  <a:pt x="2876550" y="95250"/>
                </a:lnTo>
                <a:lnTo>
                  <a:pt x="2568575" y="114300"/>
                </a:lnTo>
                <a:lnTo>
                  <a:pt x="2289175" y="139700"/>
                </a:lnTo>
                <a:lnTo>
                  <a:pt x="1924050" y="168275"/>
                </a:lnTo>
                <a:lnTo>
                  <a:pt x="1863725" y="177800"/>
                </a:lnTo>
                <a:lnTo>
                  <a:pt x="1343025" y="263525"/>
                </a:lnTo>
                <a:lnTo>
                  <a:pt x="911225" y="336550"/>
                </a:lnTo>
                <a:lnTo>
                  <a:pt x="711200" y="368300"/>
                </a:lnTo>
                <a:lnTo>
                  <a:pt x="444500" y="412750"/>
                </a:lnTo>
                <a:lnTo>
                  <a:pt x="219075" y="447675"/>
                </a:lnTo>
                <a:lnTo>
                  <a:pt x="82550" y="463550"/>
                </a:lnTo>
                <a:lnTo>
                  <a:pt x="15875" y="708025"/>
                </a:lnTo>
                <a:lnTo>
                  <a:pt x="0" y="774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099B0CC-A677-49F2-B484-6B7A1002D0C5}"/>
              </a:ext>
            </a:extLst>
          </p:cNvPr>
          <p:cNvSpPr/>
          <p:nvPr/>
        </p:nvSpPr>
        <p:spPr>
          <a:xfrm rot="16200000">
            <a:off x="6961982" y="3940970"/>
            <a:ext cx="1539875" cy="989012"/>
          </a:xfrm>
          <a:custGeom>
            <a:avLst/>
            <a:gdLst>
              <a:gd name="connsiteX0" fmla="*/ 807244 w 1540669"/>
              <a:gd name="connsiteY0" fmla="*/ 378619 h 988219"/>
              <a:gd name="connsiteX1" fmla="*/ 1004888 w 1540669"/>
              <a:gd name="connsiteY1" fmla="*/ 481013 h 988219"/>
              <a:gd name="connsiteX2" fmla="*/ 1054894 w 1540669"/>
              <a:gd name="connsiteY2" fmla="*/ 502444 h 988219"/>
              <a:gd name="connsiteX3" fmla="*/ 1133475 w 1540669"/>
              <a:gd name="connsiteY3" fmla="*/ 535781 h 988219"/>
              <a:gd name="connsiteX4" fmla="*/ 1171575 w 1540669"/>
              <a:gd name="connsiteY4" fmla="*/ 547688 h 988219"/>
              <a:gd name="connsiteX5" fmla="*/ 1238250 w 1540669"/>
              <a:gd name="connsiteY5" fmla="*/ 564356 h 988219"/>
              <a:gd name="connsiteX6" fmla="*/ 1295400 w 1540669"/>
              <a:gd name="connsiteY6" fmla="*/ 571500 h 988219"/>
              <a:gd name="connsiteX7" fmla="*/ 1362075 w 1540669"/>
              <a:gd name="connsiteY7" fmla="*/ 571500 h 988219"/>
              <a:gd name="connsiteX8" fmla="*/ 1390650 w 1540669"/>
              <a:gd name="connsiteY8" fmla="*/ 561975 h 988219"/>
              <a:gd name="connsiteX9" fmla="*/ 1440656 w 1540669"/>
              <a:gd name="connsiteY9" fmla="*/ 488156 h 988219"/>
              <a:gd name="connsiteX10" fmla="*/ 1540669 w 1540669"/>
              <a:gd name="connsiteY10" fmla="*/ 728663 h 988219"/>
              <a:gd name="connsiteX11" fmla="*/ 1524000 w 1540669"/>
              <a:gd name="connsiteY11" fmla="*/ 771525 h 988219"/>
              <a:gd name="connsiteX12" fmla="*/ 1490663 w 1540669"/>
              <a:gd name="connsiteY12" fmla="*/ 823913 h 988219"/>
              <a:gd name="connsiteX13" fmla="*/ 1409700 w 1540669"/>
              <a:gd name="connsiteY13" fmla="*/ 940594 h 988219"/>
              <a:gd name="connsiteX14" fmla="*/ 1381125 w 1540669"/>
              <a:gd name="connsiteY14" fmla="*/ 973931 h 988219"/>
              <a:gd name="connsiteX15" fmla="*/ 1364456 w 1540669"/>
              <a:gd name="connsiteY15" fmla="*/ 981075 h 988219"/>
              <a:gd name="connsiteX16" fmla="*/ 1335881 w 1540669"/>
              <a:gd name="connsiteY16" fmla="*/ 988219 h 988219"/>
              <a:gd name="connsiteX17" fmla="*/ 1300163 w 1540669"/>
              <a:gd name="connsiteY17" fmla="*/ 983456 h 988219"/>
              <a:gd name="connsiteX18" fmla="*/ 1278731 w 1540669"/>
              <a:gd name="connsiteY18" fmla="*/ 973931 h 988219"/>
              <a:gd name="connsiteX19" fmla="*/ 1243013 w 1540669"/>
              <a:gd name="connsiteY19" fmla="*/ 940594 h 988219"/>
              <a:gd name="connsiteX20" fmla="*/ 1188244 w 1540669"/>
              <a:gd name="connsiteY20" fmla="*/ 895350 h 988219"/>
              <a:gd name="connsiteX21" fmla="*/ 1123950 w 1540669"/>
              <a:gd name="connsiteY21" fmla="*/ 845344 h 988219"/>
              <a:gd name="connsiteX22" fmla="*/ 1062038 w 1540669"/>
              <a:gd name="connsiteY22" fmla="*/ 804863 h 988219"/>
              <a:gd name="connsiteX23" fmla="*/ 1009650 w 1540669"/>
              <a:gd name="connsiteY23" fmla="*/ 783431 h 988219"/>
              <a:gd name="connsiteX24" fmla="*/ 835819 w 1540669"/>
              <a:gd name="connsiteY24" fmla="*/ 702469 h 988219"/>
              <a:gd name="connsiteX25" fmla="*/ 609600 w 1540669"/>
              <a:gd name="connsiteY25" fmla="*/ 578644 h 988219"/>
              <a:gd name="connsiteX26" fmla="*/ 442913 w 1540669"/>
              <a:gd name="connsiteY26" fmla="*/ 471488 h 988219"/>
              <a:gd name="connsiteX27" fmla="*/ 314325 w 1540669"/>
              <a:gd name="connsiteY27" fmla="*/ 381000 h 988219"/>
              <a:gd name="connsiteX28" fmla="*/ 183356 w 1540669"/>
              <a:gd name="connsiteY28" fmla="*/ 278606 h 988219"/>
              <a:gd name="connsiteX29" fmla="*/ 102394 w 1540669"/>
              <a:gd name="connsiteY29" fmla="*/ 207169 h 988219"/>
              <a:gd name="connsiteX30" fmla="*/ 28575 w 1540669"/>
              <a:gd name="connsiteY30" fmla="*/ 121444 h 988219"/>
              <a:gd name="connsiteX31" fmla="*/ 9525 w 1540669"/>
              <a:gd name="connsiteY31" fmla="*/ 85725 h 988219"/>
              <a:gd name="connsiteX32" fmla="*/ 4763 w 1540669"/>
              <a:gd name="connsiteY32" fmla="*/ 59531 h 988219"/>
              <a:gd name="connsiteX33" fmla="*/ 0 w 1540669"/>
              <a:gd name="connsiteY33" fmla="*/ 33338 h 988219"/>
              <a:gd name="connsiteX34" fmla="*/ 23813 w 1540669"/>
              <a:gd name="connsiteY34" fmla="*/ 0 h 988219"/>
              <a:gd name="connsiteX35" fmla="*/ 476250 w 1540669"/>
              <a:gd name="connsiteY35" fmla="*/ 107156 h 988219"/>
              <a:gd name="connsiteX36" fmla="*/ 476250 w 1540669"/>
              <a:gd name="connsiteY36" fmla="*/ 133350 h 988219"/>
              <a:gd name="connsiteX37" fmla="*/ 485775 w 1540669"/>
              <a:gd name="connsiteY37" fmla="*/ 147638 h 988219"/>
              <a:gd name="connsiteX38" fmla="*/ 504825 w 1540669"/>
              <a:gd name="connsiteY38" fmla="*/ 171450 h 988219"/>
              <a:gd name="connsiteX39" fmla="*/ 552450 w 1540669"/>
              <a:gd name="connsiteY39" fmla="*/ 219075 h 988219"/>
              <a:gd name="connsiteX40" fmla="*/ 640556 w 1540669"/>
              <a:gd name="connsiteY40" fmla="*/ 285750 h 988219"/>
              <a:gd name="connsiteX41" fmla="*/ 716756 w 1540669"/>
              <a:gd name="connsiteY41" fmla="*/ 333375 h 988219"/>
              <a:gd name="connsiteX42" fmla="*/ 807244 w 1540669"/>
              <a:gd name="connsiteY42" fmla="*/ 378619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40669" h="988219">
                <a:moveTo>
                  <a:pt x="807244" y="378619"/>
                </a:moveTo>
                <a:lnTo>
                  <a:pt x="1004888" y="481013"/>
                </a:lnTo>
                <a:lnTo>
                  <a:pt x="1054894" y="502444"/>
                </a:lnTo>
                <a:lnTo>
                  <a:pt x="1133475" y="535781"/>
                </a:lnTo>
                <a:lnTo>
                  <a:pt x="1171575" y="547688"/>
                </a:lnTo>
                <a:lnTo>
                  <a:pt x="1238250" y="564356"/>
                </a:lnTo>
                <a:lnTo>
                  <a:pt x="1295400" y="571500"/>
                </a:lnTo>
                <a:lnTo>
                  <a:pt x="1362075" y="571500"/>
                </a:lnTo>
                <a:lnTo>
                  <a:pt x="1390650" y="561975"/>
                </a:lnTo>
                <a:lnTo>
                  <a:pt x="1440656" y="488156"/>
                </a:lnTo>
                <a:lnTo>
                  <a:pt x="1540669" y="728663"/>
                </a:lnTo>
                <a:lnTo>
                  <a:pt x="1524000" y="771525"/>
                </a:lnTo>
                <a:lnTo>
                  <a:pt x="1490663" y="823913"/>
                </a:lnTo>
                <a:lnTo>
                  <a:pt x="1409700" y="940594"/>
                </a:lnTo>
                <a:lnTo>
                  <a:pt x="1381125" y="973931"/>
                </a:lnTo>
                <a:lnTo>
                  <a:pt x="1364456" y="981075"/>
                </a:lnTo>
                <a:lnTo>
                  <a:pt x="1335881" y="988219"/>
                </a:lnTo>
                <a:lnTo>
                  <a:pt x="1300163" y="983456"/>
                </a:lnTo>
                <a:lnTo>
                  <a:pt x="1278731" y="973931"/>
                </a:lnTo>
                <a:lnTo>
                  <a:pt x="1243013" y="940594"/>
                </a:lnTo>
                <a:lnTo>
                  <a:pt x="1188244" y="895350"/>
                </a:lnTo>
                <a:lnTo>
                  <a:pt x="1123950" y="845344"/>
                </a:lnTo>
                <a:lnTo>
                  <a:pt x="1062038" y="804863"/>
                </a:lnTo>
                <a:lnTo>
                  <a:pt x="1009650" y="783431"/>
                </a:lnTo>
                <a:lnTo>
                  <a:pt x="835819" y="702469"/>
                </a:lnTo>
                <a:lnTo>
                  <a:pt x="609600" y="578644"/>
                </a:lnTo>
                <a:lnTo>
                  <a:pt x="442913" y="471488"/>
                </a:lnTo>
                <a:lnTo>
                  <a:pt x="314325" y="381000"/>
                </a:lnTo>
                <a:lnTo>
                  <a:pt x="183356" y="278606"/>
                </a:lnTo>
                <a:lnTo>
                  <a:pt x="102394" y="207169"/>
                </a:lnTo>
                <a:lnTo>
                  <a:pt x="28575" y="121444"/>
                </a:lnTo>
                <a:lnTo>
                  <a:pt x="9525" y="85725"/>
                </a:lnTo>
                <a:lnTo>
                  <a:pt x="4763" y="59531"/>
                </a:lnTo>
                <a:lnTo>
                  <a:pt x="0" y="33338"/>
                </a:lnTo>
                <a:lnTo>
                  <a:pt x="23813" y="0"/>
                </a:lnTo>
                <a:lnTo>
                  <a:pt x="476250" y="107156"/>
                </a:lnTo>
                <a:lnTo>
                  <a:pt x="476250" y="133350"/>
                </a:lnTo>
                <a:lnTo>
                  <a:pt x="485775" y="147638"/>
                </a:lnTo>
                <a:lnTo>
                  <a:pt x="504825" y="171450"/>
                </a:lnTo>
                <a:lnTo>
                  <a:pt x="552450" y="219075"/>
                </a:lnTo>
                <a:lnTo>
                  <a:pt x="640556" y="285750"/>
                </a:lnTo>
                <a:lnTo>
                  <a:pt x="716756" y="333375"/>
                </a:lnTo>
                <a:lnTo>
                  <a:pt x="807244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C34CFB1-B26D-4729-BFC0-E78842D1E90D}"/>
              </a:ext>
            </a:extLst>
          </p:cNvPr>
          <p:cNvSpPr/>
          <p:nvPr/>
        </p:nvSpPr>
        <p:spPr>
          <a:xfrm>
            <a:off x="6846889" y="4476750"/>
            <a:ext cx="523875" cy="725488"/>
          </a:xfrm>
          <a:custGeom>
            <a:avLst/>
            <a:gdLst>
              <a:gd name="connsiteX0" fmla="*/ 200025 w 523875"/>
              <a:gd name="connsiteY0" fmla="*/ 121444 h 726281"/>
              <a:gd name="connsiteX1" fmla="*/ 283369 w 523875"/>
              <a:gd name="connsiteY1" fmla="*/ 173831 h 726281"/>
              <a:gd name="connsiteX2" fmla="*/ 352425 w 523875"/>
              <a:gd name="connsiteY2" fmla="*/ 209550 h 726281"/>
              <a:gd name="connsiteX3" fmla="*/ 440531 w 523875"/>
              <a:gd name="connsiteY3" fmla="*/ 242888 h 726281"/>
              <a:gd name="connsiteX4" fmla="*/ 497681 w 523875"/>
              <a:gd name="connsiteY4" fmla="*/ 254794 h 726281"/>
              <a:gd name="connsiteX5" fmla="*/ 523875 w 523875"/>
              <a:gd name="connsiteY5" fmla="*/ 254794 h 726281"/>
              <a:gd name="connsiteX6" fmla="*/ 421481 w 523875"/>
              <a:gd name="connsiteY6" fmla="*/ 726281 h 726281"/>
              <a:gd name="connsiteX7" fmla="*/ 388144 w 523875"/>
              <a:gd name="connsiteY7" fmla="*/ 700088 h 726281"/>
              <a:gd name="connsiteX8" fmla="*/ 378619 w 523875"/>
              <a:gd name="connsiteY8" fmla="*/ 676275 h 726281"/>
              <a:gd name="connsiteX9" fmla="*/ 366712 w 523875"/>
              <a:gd name="connsiteY9" fmla="*/ 602456 h 726281"/>
              <a:gd name="connsiteX10" fmla="*/ 340519 w 523875"/>
              <a:gd name="connsiteY10" fmla="*/ 514350 h 726281"/>
              <a:gd name="connsiteX11" fmla="*/ 309562 w 523875"/>
              <a:gd name="connsiteY11" fmla="*/ 445294 h 726281"/>
              <a:gd name="connsiteX12" fmla="*/ 247650 w 523875"/>
              <a:gd name="connsiteY12" fmla="*/ 366713 h 726281"/>
              <a:gd name="connsiteX13" fmla="*/ 69056 w 523875"/>
              <a:gd name="connsiteY13" fmla="*/ 130969 h 726281"/>
              <a:gd name="connsiteX14" fmla="*/ 11906 w 523875"/>
              <a:gd name="connsiteY14" fmla="*/ 59531 h 726281"/>
              <a:gd name="connsiteX15" fmla="*/ 0 w 523875"/>
              <a:gd name="connsiteY15" fmla="*/ 38100 h 726281"/>
              <a:gd name="connsiteX16" fmla="*/ 0 w 523875"/>
              <a:gd name="connsiteY16" fmla="*/ 23813 h 726281"/>
              <a:gd name="connsiteX17" fmla="*/ 2381 w 523875"/>
              <a:gd name="connsiteY17" fmla="*/ 9525 h 726281"/>
              <a:gd name="connsiteX18" fmla="*/ 14287 w 523875"/>
              <a:gd name="connsiteY18" fmla="*/ 0 h 726281"/>
              <a:gd name="connsiteX19" fmla="*/ 40481 w 523875"/>
              <a:gd name="connsiteY19" fmla="*/ 4763 h 726281"/>
              <a:gd name="connsiteX20" fmla="*/ 69056 w 523875"/>
              <a:gd name="connsiteY20" fmla="*/ 21431 h 726281"/>
              <a:gd name="connsiteX21" fmla="*/ 200025 w 523875"/>
              <a:gd name="connsiteY21" fmla="*/ 121444 h 7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875" h="726281">
                <a:moveTo>
                  <a:pt x="200025" y="121444"/>
                </a:moveTo>
                <a:lnTo>
                  <a:pt x="283369" y="173831"/>
                </a:lnTo>
                <a:lnTo>
                  <a:pt x="352425" y="209550"/>
                </a:lnTo>
                <a:lnTo>
                  <a:pt x="440531" y="242888"/>
                </a:lnTo>
                <a:lnTo>
                  <a:pt x="497681" y="254794"/>
                </a:lnTo>
                <a:lnTo>
                  <a:pt x="523875" y="254794"/>
                </a:lnTo>
                <a:lnTo>
                  <a:pt x="421481" y="726281"/>
                </a:lnTo>
                <a:lnTo>
                  <a:pt x="388144" y="700088"/>
                </a:lnTo>
                <a:lnTo>
                  <a:pt x="378619" y="676275"/>
                </a:lnTo>
                <a:lnTo>
                  <a:pt x="366712" y="602456"/>
                </a:lnTo>
                <a:lnTo>
                  <a:pt x="340519" y="514350"/>
                </a:lnTo>
                <a:lnTo>
                  <a:pt x="309562" y="445294"/>
                </a:lnTo>
                <a:lnTo>
                  <a:pt x="247650" y="366713"/>
                </a:lnTo>
                <a:lnTo>
                  <a:pt x="69056" y="130969"/>
                </a:lnTo>
                <a:lnTo>
                  <a:pt x="11906" y="59531"/>
                </a:lnTo>
                <a:lnTo>
                  <a:pt x="0" y="38100"/>
                </a:lnTo>
                <a:lnTo>
                  <a:pt x="0" y="23813"/>
                </a:lnTo>
                <a:lnTo>
                  <a:pt x="2381" y="9525"/>
                </a:lnTo>
                <a:lnTo>
                  <a:pt x="14287" y="0"/>
                </a:lnTo>
                <a:lnTo>
                  <a:pt x="40481" y="4763"/>
                </a:lnTo>
                <a:lnTo>
                  <a:pt x="69056" y="21431"/>
                </a:lnTo>
                <a:lnTo>
                  <a:pt x="200025" y="1214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0D7F56C-A1D5-4087-A597-CFFA949F99EF}"/>
              </a:ext>
            </a:extLst>
          </p:cNvPr>
          <p:cNvSpPr/>
          <p:nvPr/>
        </p:nvSpPr>
        <p:spPr>
          <a:xfrm rot="16200000">
            <a:off x="4198145" y="3994945"/>
            <a:ext cx="3586163" cy="473075"/>
          </a:xfrm>
          <a:custGeom>
            <a:avLst/>
            <a:gdLst>
              <a:gd name="connsiteX0" fmla="*/ 1061499 w 3586039"/>
              <a:gd name="connsiteY0" fmla="*/ 198783 h 473103"/>
              <a:gd name="connsiteX1" fmla="*/ 1558456 w 3586039"/>
              <a:gd name="connsiteY1" fmla="*/ 198783 h 473103"/>
              <a:gd name="connsiteX2" fmla="*/ 2019632 w 3586039"/>
              <a:gd name="connsiteY2" fmla="*/ 194807 h 473103"/>
              <a:gd name="connsiteX3" fmla="*/ 2242268 w 3586039"/>
              <a:gd name="connsiteY3" fmla="*/ 198783 h 473103"/>
              <a:gd name="connsiteX4" fmla="*/ 2790908 w 3586039"/>
              <a:gd name="connsiteY4" fmla="*/ 218661 h 473103"/>
              <a:gd name="connsiteX5" fmla="*/ 2985715 w 3586039"/>
              <a:gd name="connsiteY5" fmla="*/ 222637 h 473103"/>
              <a:gd name="connsiteX6" fmla="*/ 3148717 w 3586039"/>
              <a:gd name="connsiteY6" fmla="*/ 222637 h 473103"/>
              <a:gd name="connsiteX7" fmla="*/ 3311719 w 3586039"/>
              <a:gd name="connsiteY7" fmla="*/ 214686 h 473103"/>
              <a:gd name="connsiteX8" fmla="*/ 3403159 w 3586039"/>
              <a:gd name="connsiteY8" fmla="*/ 198783 h 473103"/>
              <a:gd name="connsiteX9" fmla="*/ 3462793 w 3586039"/>
              <a:gd name="connsiteY9" fmla="*/ 174929 h 473103"/>
              <a:gd name="connsiteX10" fmla="*/ 3494599 w 3586039"/>
              <a:gd name="connsiteY10" fmla="*/ 143124 h 473103"/>
              <a:gd name="connsiteX11" fmla="*/ 3586039 w 3586039"/>
              <a:gd name="connsiteY11" fmla="*/ 0 h 473103"/>
              <a:gd name="connsiteX12" fmla="*/ 3574112 w 3586039"/>
              <a:gd name="connsiteY12" fmla="*/ 337931 h 473103"/>
              <a:gd name="connsiteX13" fmla="*/ 3506525 w 3586039"/>
              <a:gd name="connsiteY13" fmla="*/ 381663 h 473103"/>
              <a:gd name="connsiteX14" fmla="*/ 3434964 w 3586039"/>
              <a:gd name="connsiteY14" fmla="*/ 421419 h 473103"/>
              <a:gd name="connsiteX15" fmla="*/ 3367378 w 3586039"/>
              <a:gd name="connsiteY15" fmla="*/ 453225 h 473103"/>
              <a:gd name="connsiteX16" fmla="*/ 3319670 w 3586039"/>
              <a:gd name="connsiteY16" fmla="*/ 461176 h 473103"/>
              <a:gd name="connsiteX17" fmla="*/ 2997642 w 3586039"/>
              <a:gd name="connsiteY17" fmla="*/ 469127 h 473103"/>
              <a:gd name="connsiteX18" fmla="*/ 2814762 w 3586039"/>
              <a:gd name="connsiteY18" fmla="*/ 441298 h 473103"/>
              <a:gd name="connsiteX19" fmla="*/ 2242268 w 3586039"/>
              <a:gd name="connsiteY19" fmla="*/ 441298 h 473103"/>
              <a:gd name="connsiteX20" fmla="*/ 2063364 w 3586039"/>
              <a:gd name="connsiteY20" fmla="*/ 445273 h 473103"/>
              <a:gd name="connsiteX21" fmla="*/ 890546 w 3586039"/>
              <a:gd name="connsiteY21" fmla="*/ 445273 h 473103"/>
              <a:gd name="connsiteX22" fmla="*/ 604299 w 3586039"/>
              <a:gd name="connsiteY22" fmla="*/ 445273 h 473103"/>
              <a:gd name="connsiteX23" fmla="*/ 524786 w 3586039"/>
              <a:gd name="connsiteY23" fmla="*/ 457200 h 473103"/>
              <a:gd name="connsiteX24" fmla="*/ 429371 w 3586039"/>
              <a:gd name="connsiteY24" fmla="*/ 465152 h 473103"/>
              <a:gd name="connsiteX25" fmla="*/ 286247 w 3586039"/>
              <a:gd name="connsiteY25" fmla="*/ 473103 h 473103"/>
              <a:gd name="connsiteX26" fmla="*/ 147099 w 3586039"/>
              <a:gd name="connsiteY26" fmla="*/ 461176 h 473103"/>
              <a:gd name="connsiteX27" fmla="*/ 79513 w 3586039"/>
              <a:gd name="connsiteY27" fmla="*/ 445273 h 473103"/>
              <a:gd name="connsiteX28" fmla="*/ 19879 w 3586039"/>
              <a:gd name="connsiteY28" fmla="*/ 413468 h 473103"/>
              <a:gd name="connsiteX29" fmla="*/ 3976 w 3586039"/>
              <a:gd name="connsiteY29" fmla="*/ 389614 h 473103"/>
              <a:gd name="connsiteX30" fmla="*/ 0 w 3586039"/>
              <a:gd name="connsiteY30" fmla="*/ 333955 h 473103"/>
              <a:gd name="connsiteX31" fmla="*/ 19879 w 3586039"/>
              <a:gd name="connsiteY31" fmla="*/ 294199 h 473103"/>
              <a:gd name="connsiteX32" fmla="*/ 51684 w 3586039"/>
              <a:gd name="connsiteY32" fmla="*/ 266369 h 473103"/>
              <a:gd name="connsiteX33" fmla="*/ 111319 w 3586039"/>
              <a:gd name="connsiteY33" fmla="*/ 234564 h 473103"/>
              <a:gd name="connsiteX34" fmla="*/ 190832 w 3586039"/>
              <a:gd name="connsiteY34" fmla="*/ 206734 h 473103"/>
              <a:gd name="connsiteX35" fmla="*/ 322028 w 3586039"/>
              <a:gd name="connsiteY35" fmla="*/ 174929 h 473103"/>
              <a:gd name="connsiteX36" fmla="*/ 397565 w 3586039"/>
              <a:gd name="connsiteY36" fmla="*/ 166978 h 473103"/>
              <a:gd name="connsiteX37" fmla="*/ 445273 w 3586039"/>
              <a:gd name="connsiteY37" fmla="*/ 178905 h 473103"/>
              <a:gd name="connsiteX38" fmla="*/ 508884 w 3586039"/>
              <a:gd name="connsiteY38" fmla="*/ 190832 h 473103"/>
              <a:gd name="connsiteX39" fmla="*/ 608275 w 3586039"/>
              <a:gd name="connsiteY39" fmla="*/ 198783 h 473103"/>
              <a:gd name="connsiteX40" fmla="*/ 1061499 w 3586039"/>
              <a:gd name="connsiteY40" fmla="*/ 198783 h 47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86039" h="473103">
                <a:moveTo>
                  <a:pt x="1061499" y="198783"/>
                </a:moveTo>
                <a:lnTo>
                  <a:pt x="1558456" y="198783"/>
                </a:lnTo>
                <a:lnTo>
                  <a:pt x="2019632" y="194807"/>
                </a:lnTo>
                <a:lnTo>
                  <a:pt x="2242268" y="198783"/>
                </a:lnTo>
                <a:lnTo>
                  <a:pt x="2790908" y="218661"/>
                </a:lnTo>
                <a:lnTo>
                  <a:pt x="2985715" y="222637"/>
                </a:lnTo>
                <a:lnTo>
                  <a:pt x="3148717" y="222637"/>
                </a:lnTo>
                <a:lnTo>
                  <a:pt x="3311719" y="214686"/>
                </a:lnTo>
                <a:lnTo>
                  <a:pt x="3403159" y="198783"/>
                </a:lnTo>
                <a:lnTo>
                  <a:pt x="3462793" y="174929"/>
                </a:lnTo>
                <a:lnTo>
                  <a:pt x="3494599" y="143124"/>
                </a:lnTo>
                <a:lnTo>
                  <a:pt x="3586039" y="0"/>
                </a:lnTo>
                <a:lnTo>
                  <a:pt x="3574112" y="337931"/>
                </a:lnTo>
                <a:lnTo>
                  <a:pt x="3506525" y="381663"/>
                </a:lnTo>
                <a:lnTo>
                  <a:pt x="3434964" y="421419"/>
                </a:lnTo>
                <a:lnTo>
                  <a:pt x="3367378" y="453225"/>
                </a:lnTo>
                <a:lnTo>
                  <a:pt x="3319670" y="461176"/>
                </a:lnTo>
                <a:lnTo>
                  <a:pt x="2997642" y="469127"/>
                </a:lnTo>
                <a:lnTo>
                  <a:pt x="2814762" y="441298"/>
                </a:lnTo>
                <a:lnTo>
                  <a:pt x="2242268" y="441298"/>
                </a:lnTo>
                <a:lnTo>
                  <a:pt x="2063364" y="445273"/>
                </a:lnTo>
                <a:lnTo>
                  <a:pt x="890546" y="445273"/>
                </a:lnTo>
                <a:lnTo>
                  <a:pt x="604299" y="445273"/>
                </a:lnTo>
                <a:lnTo>
                  <a:pt x="524786" y="457200"/>
                </a:lnTo>
                <a:lnTo>
                  <a:pt x="429371" y="465152"/>
                </a:lnTo>
                <a:lnTo>
                  <a:pt x="286247" y="473103"/>
                </a:lnTo>
                <a:lnTo>
                  <a:pt x="147099" y="461176"/>
                </a:lnTo>
                <a:lnTo>
                  <a:pt x="79513" y="445273"/>
                </a:lnTo>
                <a:lnTo>
                  <a:pt x="19879" y="413468"/>
                </a:lnTo>
                <a:lnTo>
                  <a:pt x="3976" y="389614"/>
                </a:lnTo>
                <a:lnTo>
                  <a:pt x="0" y="333955"/>
                </a:lnTo>
                <a:lnTo>
                  <a:pt x="19879" y="294199"/>
                </a:lnTo>
                <a:lnTo>
                  <a:pt x="51684" y="266369"/>
                </a:lnTo>
                <a:lnTo>
                  <a:pt x="111319" y="234564"/>
                </a:lnTo>
                <a:lnTo>
                  <a:pt x="190832" y="206734"/>
                </a:lnTo>
                <a:lnTo>
                  <a:pt x="322028" y="174929"/>
                </a:lnTo>
                <a:lnTo>
                  <a:pt x="397565" y="166978"/>
                </a:lnTo>
                <a:lnTo>
                  <a:pt x="445273" y="178905"/>
                </a:lnTo>
                <a:lnTo>
                  <a:pt x="508884" y="190832"/>
                </a:lnTo>
                <a:lnTo>
                  <a:pt x="608275" y="198783"/>
                </a:lnTo>
                <a:lnTo>
                  <a:pt x="1061499" y="1987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05DE530-6278-447D-B752-A657FA46CED4}"/>
              </a:ext>
            </a:extLst>
          </p:cNvPr>
          <p:cNvSpPr/>
          <p:nvPr/>
        </p:nvSpPr>
        <p:spPr>
          <a:xfrm>
            <a:off x="3883025" y="3908425"/>
            <a:ext cx="2159000" cy="1530350"/>
          </a:xfrm>
          <a:custGeom>
            <a:avLst/>
            <a:gdLst>
              <a:gd name="connsiteX0" fmla="*/ 1158875 w 2159000"/>
              <a:gd name="connsiteY0" fmla="*/ 920750 h 1530350"/>
              <a:gd name="connsiteX1" fmla="*/ 1301750 w 2159000"/>
              <a:gd name="connsiteY1" fmla="*/ 831850 h 1530350"/>
              <a:gd name="connsiteX2" fmla="*/ 1457325 w 2159000"/>
              <a:gd name="connsiteY2" fmla="*/ 717550 h 1530350"/>
              <a:gd name="connsiteX3" fmla="*/ 1606550 w 2159000"/>
              <a:gd name="connsiteY3" fmla="*/ 593725 h 1530350"/>
              <a:gd name="connsiteX4" fmla="*/ 1790700 w 2159000"/>
              <a:gd name="connsiteY4" fmla="*/ 428625 h 1530350"/>
              <a:gd name="connsiteX5" fmla="*/ 1968500 w 2159000"/>
              <a:gd name="connsiteY5" fmla="*/ 238125 h 1530350"/>
              <a:gd name="connsiteX6" fmla="*/ 2073275 w 2159000"/>
              <a:gd name="connsiteY6" fmla="*/ 107950 h 1530350"/>
              <a:gd name="connsiteX7" fmla="*/ 2159000 w 2159000"/>
              <a:gd name="connsiteY7" fmla="*/ 0 h 1530350"/>
              <a:gd name="connsiteX8" fmla="*/ 2136775 w 2159000"/>
              <a:gd name="connsiteY8" fmla="*/ 498475 h 1530350"/>
              <a:gd name="connsiteX9" fmla="*/ 2057400 w 2159000"/>
              <a:gd name="connsiteY9" fmla="*/ 546100 h 1530350"/>
              <a:gd name="connsiteX10" fmla="*/ 1920875 w 2159000"/>
              <a:gd name="connsiteY10" fmla="*/ 644525 h 1530350"/>
              <a:gd name="connsiteX11" fmla="*/ 1752600 w 2159000"/>
              <a:gd name="connsiteY11" fmla="*/ 762000 h 1530350"/>
              <a:gd name="connsiteX12" fmla="*/ 1539875 w 2159000"/>
              <a:gd name="connsiteY12" fmla="*/ 908050 h 1530350"/>
              <a:gd name="connsiteX13" fmla="*/ 1403350 w 2159000"/>
              <a:gd name="connsiteY13" fmla="*/ 993775 h 1530350"/>
              <a:gd name="connsiteX14" fmla="*/ 1270000 w 2159000"/>
              <a:gd name="connsiteY14" fmla="*/ 1069975 h 1530350"/>
              <a:gd name="connsiteX15" fmla="*/ 1089025 w 2159000"/>
              <a:gd name="connsiteY15" fmla="*/ 1158875 h 1530350"/>
              <a:gd name="connsiteX16" fmla="*/ 784225 w 2159000"/>
              <a:gd name="connsiteY16" fmla="*/ 1282700 h 1530350"/>
              <a:gd name="connsiteX17" fmla="*/ 600075 w 2159000"/>
              <a:gd name="connsiteY17" fmla="*/ 1355725 h 1530350"/>
              <a:gd name="connsiteX18" fmla="*/ 346075 w 2159000"/>
              <a:gd name="connsiteY18" fmla="*/ 1441450 h 1530350"/>
              <a:gd name="connsiteX19" fmla="*/ 149225 w 2159000"/>
              <a:gd name="connsiteY19" fmla="*/ 1504950 h 1530350"/>
              <a:gd name="connsiteX20" fmla="*/ 41275 w 2159000"/>
              <a:gd name="connsiteY20" fmla="*/ 1530350 h 1530350"/>
              <a:gd name="connsiteX21" fmla="*/ 15875 w 2159000"/>
              <a:gd name="connsiteY21" fmla="*/ 1527175 h 1530350"/>
              <a:gd name="connsiteX22" fmla="*/ 0 w 2159000"/>
              <a:gd name="connsiteY22" fmla="*/ 1514475 h 1530350"/>
              <a:gd name="connsiteX23" fmla="*/ 3175 w 2159000"/>
              <a:gd name="connsiteY23" fmla="*/ 1495425 h 1530350"/>
              <a:gd name="connsiteX24" fmla="*/ 15875 w 2159000"/>
              <a:gd name="connsiteY24" fmla="*/ 1473200 h 1530350"/>
              <a:gd name="connsiteX25" fmla="*/ 41275 w 2159000"/>
              <a:gd name="connsiteY25" fmla="*/ 1454150 h 1530350"/>
              <a:gd name="connsiteX26" fmla="*/ 212725 w 2159000"/>
              <a:gd name="connsiteY26" fmla="*/ 1393825 h 1530350"/>
              <a:gd name="connsiteX27" fmla="*/ 450850 w 2159000"/>
              <a:gd name="connsiteY27" fmla="*/ 1295400 h 1530350"/>
              <a:gd name="connsiteX28" fmla="*/ 695325 w 2159000"/>
              <a:gd name="connsiteY28" fmla="*/ 1184275 h 1530350"/>
              <a:gd name="connsiteX29" fmla="*/ 949325 w 2159000"/>
              <a:gd name="connsiteY29" fmla="*/ 1050925 h 1530350"/>
              <a:gd name="connsiteX30" fmla="*/ 1158875 w 2159000"/>
              <a:gd name="connsiteY30" fmla="*/ 9207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59000" h="1530350">
                <a:moveTo>
                  <a:pt x="1158875" y="920750"/>
                </a:moveTo>
                <a:lnTo>
                  <a:pt x="1301750" y="831850"/>
                </a:lnTo>
                <a:lnTo>
                  <a:pt x="1457325" y="717550"/>
                </a:lnTo>
                <a:lnTo>
                  <a:pt x="1606550" y="593725"/>
                </a:lnTo>
                <a:lnTo>
                  <a:pt x="1790700" y="428625"/>
                </a:lnTo>
                <a:lnTo>
                  <a:pt x="1968500" y="238125"/>
                </a:lnTo>
                <a:lnTo>
                  <a:pt x="2073275" y="107950"/>
                </a:lnTo>
                <a:lnTo>
                  <a:pt x="2159000" y="0"/>
                </a:lnTo>
                <a:lnTo>
                  <a:pt x="2136775" y="498475"/>
                </a:lnTo>
                <a:lnTo>
                  <a:pt x="2057400" y="546100"/>
                </a:lnTo>
                <a:lnTo>
                  <a:pt x="1920875" y="644525"/>
                </a:lnTo>
                <a:lnTo>
                  <a:pt x="1752600" y="762000"/>
                </a:lnTo>
                <a:lnTo>
                  <a:pt x="1539875" y="908050"/>
                </a:lnTo>
                <a:lnTo>
                  <a:pt x="1403350" y="993775"/>
                </a:lnTo>
                <a:lnTo>
                  <a:pt x="1270000" y="1069975"/>
                </a:lnTo>
                <a:lnTo>
                  <a:pt x="1089025" y="1158875"/>
                </a:lnTo>
                <a:lnTo>
                  <a:pt x="784225" y="1282700"/>
                </a:lnTo>
                <a:lnTo>
                  <a:pt x="600075" y="1355725"/>
                </a:lnTo>
                <a:lnTo>
                  <a:pt x="346075" y="1441450"/>
                </a:lnTo>
                <a:lnTo>
                  <a:pt x="149225" y="1504950"/>
                </a:lnTo>
                <a:lnTo>
                  <a:pt x="41275" y="1530350"/>
                </a:lnTo>
                <a:lnTo>
                  <a:pt x="15875" y="1527175"/>
                </a:lnTo>
                <a:lnTo>
                  <a:pt x="0" y="1514475"/>
                </a:lnTo>
                <a:lnTo>
                  <a:pt x="3175" y="1495425"/>
                </a:lnTo>
                <a:lnTo>
                  <a:pt x="15875" y="1473200"/>
                </a:lnTo>
                <a:lnTo>
                  <a:pt x="41275" y="1454150"/>
                </a:lnTo>
                <a:lnTo>
                  <a:pt x="212725" y="1393825"/>
                </a:lnTo>
                <a:lnTo>
                  <a:pt x="450850" y="1295400"/>
                </a:lnTo>
                <a:lnTo>
                  <a:pt x="695325" y="1184275"/>
                </a:lnTo>
                <a:lnTo>
                  <a:pt x="949325" y="1050925"/>
                </a:lnTo>
                <a:lnTo>
                  <a:pt x="1158875" y="9207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B62A19-DFAF-41C8-AD6D-B24E487F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25" y="1348857"/>
            <a:ext cx="4340728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8FEB81-9FBC-4E54-A7A6-28C89637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462" y="1402165"/>
            <a:ext cx="4340728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8" grpId="0" animBg="1"/>
      <p:bldP spid="22" grpId="0" animBg="1"/>
      <p:bldP spid="29" grpId="0" animBg="1"/>
      <p:bldP spid="12" grpId="0" animBg="1"/>
      <p:bldP spid="25" grpId="0" animBg="1"/>
      <p:bldP spid="2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E8A77A-C1F4-48FF-B132-B91DAC49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36" y="1112319"/>
            <a:ext cx="4340728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988404F-61C6-4601-B69B-3EE7B0939692}"/>
              </a:ext>
            </a:extLst>
          </p:cNvPr>
          <p:cNvSpPr/>
          <p:nvPr/>
        </p:nvSpPr>
        <p:spPr>
          <a:xfrm>
            <a:off x="4103688" y="1779588"/>
            <a:ext cx="2006600" cy="577850"/>
          </a:xfrm>
          <a:custGeom>
            <a:avLst/>
            <a:gdLst>
              <a:gd name="connsiteX0" fmla="*/ 614362 w 2007394"/>
              <a:gd name="connsiteY0" fmla="*/ 316706 h 578644"/>
              <a:gd name="connsiteX1" fmla="*/ 890587 w 2007394"/>
              <a:gd name="connsiteY1" fmla="*/ 261937 h 578644"/>
              <a:gd name="connsiteX2" fmla="*/ 1138237 w 2007394"/>
              <a:gd name="connsiteY2" fmla="*/ 204787 h 578644"/>
              <a:gd name="connsiteX3" fmla="*/ 1350169 w 2007394"/>
              <a:gd name="connsiteY3" fmla="*/ 147637 h 578644"/>
              <a:gd name="connsiteX4" fmla="*/ 1559719 w 2007394"/>
              <a:gd name="connsiteY4" fmla="*/ 66675 h 578644"/>
              <a:gd name="connsiteX5" fmla="*/ 1640681 w 2007394"/>
              <a:gd name="connsiteY5" fmla="*/ 19050 h 578644"/>
              <a:gd name="connsiteX6" fmla="*/ 1678781 w 2007394"/>
              <a:gd name="connsiteY6" fmla="*/ 2381 h 578644"/>
              <a:gd name="connsiteX7" fmla="*/ 1738312 w 2007394"/>
              <a:gd name="connsiteY7" fmla="*/ 0 h 578644"/>
              <a:gd name="connsiteX8" fmla="*/ 1795462 w 2007394"/>
              <a:gd name="connsiteY8" fmla="*/ 16669 h 578644"/>
              <a:gd name="connsiteX9" fmla="*/ 1931194 w 2007394"/>
              <a:gd name="connsiteY9" fmla="*/ 78581 h 578644"/>
              <a:gd name="connsiteX10" fmla="*/ 1993106 w 2007394"/>
              <a:gd name="connsiteY10" fmla="*/ 116681 h 578644"/>
              <a:gd name="connsiteX11" fmla="*/ 2007394 w 2007394"/>
              <a:gd name="connsiteY11" fmla="*/ 135731 h 578644"/>
              <a:gd name="connsiteX12" fmla="*/ 2002631 w 2007394"/>
              <a:gd name="connsiteY12" fmla="*/ 157162 h 578644"/>
              <a:gd name="connsiteX13" fmla="*/ 1985962 w 2007394"/>
              <a:gd name="connsiteY13" fmla="*/ 180975 h 578644"/>
              <a:gd name="connsiteX14" fmla="*/ 1926431 w 2007394"/>
              <a:gd name="connsiteY14" fmla="*/ 211931 h 578644"/>
              <a:gd name="connsiteX15" fmla="*/ 1790700 w 2007394"/>
              <a:gd name="connsiteY15" fmla="*/ 261937 h 578644"/>
              <a:gd name="connsiteX16" fmla="*/ 1464469 w 2007394"/>
              <a:gd name="connsiteY16" fmla="*/ 345281 h 578644"/>
              <a:gd name="connsiteX17" fmla="*/ 1066800 w 2007394"/>
              <a:gd name="connsiteY17" fmla="*/ 440531 h 578644"/>
              <a:gd name="connsiteX18" fmla="*/ 535781 w 2007394"/>
              <a:gd name="connsiteY18" fmla="*/ 550069 h 578644"/>
              <a:gd name="connsiteX19" fmla="*/ 381000 w 2007394"/>
              <a:gd name="connsiteY19" fmla="*/ 578644 h 578644"/>
              <a:gd name="connsiteX20" fmla="*/ 354806 w 2007394"/>
              <a:gd name="connsiteY20" fmla="*/ 578644 h 578644"/>
              <a:gd name="connsiteX21" fmla="*/ 309562 w 2007394"/>
              <a:gd name="connsiteY21" fmla="*/ 569119 h 578644"/>
              <a:gd name="connsiteX22" fmla="*/ 271462 w 2007394"/>
              <a:gd name="connsiteY22" fmla="*/ 545306 h 578644"/>
              <a:gd name="connsiteX23" fmla="*/ 204787 w 2007394"/>
              <a:gd name="connsiteY23" fmla="*/ 490537 h 578644"/>
              <a:gd name="connsiteX24" fmla="*/ 114300 w 2007394"/>
              <a:gd name="connsiteY24" fmla="*/ 390525 h 578644"/>
              <a:gd name="connsiteX25" fmla="*/ 47625 w 2007394"/>
              <a:gd name="connsiteY25" fmla="*/ 304800 h 578644"/>
              <a:gd name="connsiteX26" fmla="*/ 7144 w 2007394"/>
              <a:gd name="connsiteY26" fmla="*/ 247650 h 578644"/>
              <a:gd name="connsiteX27" fmla="*/ 0 w 2007394"/>
              <a:gd name="connsiteY27" fmla="*/ 221456 h 578644"/>
              <a:gd name="connsiteX28" fmla="*/ 9525 w 2007394"/>
              <a:gd name="connsiteY28" fmla="*/ 200025 h 578644"/>
              <a:gd name="connsiteX29" fmla="*/ 38100 w 2007394"/>
              <a:gd name="connsiteY29" fmla="*/ 195262 h 578644"/>
              <a:gd name="connsiteX30" fmla="*/ 69056 w 2007394"/>
              <a:gd name="connsiteY30" fmla="*/ 211931 h 578644"/>
              <a:gd name="connsiteX31" fmla="*/ 128587 w 2007394"/>
              <a:gd name="connsiteY31" fmla="*/ 259556 h 578644"/>
              <a:gd name="connsiteX32" fmla="*/ 185737 w 2007394"/>
              <a:gd name="connsiteY32" fmla="*/ 290512 h 578644"/>
              <a:gd name="connsiteX33" fmla="*/ 254794 w 2007394"/>
              <a:gd name="connsiteY33" fmla="*/ 314325 h 578644"/>
              <a:gd name="connsiteX34" fmla="*/ 338137 w 2007394"/>
              <a:gd name="connsiteY34" fmla="*/ 335756 h 578644"/>
              <a:gd name="connsiteX35" fmla="*/ 411956 w 2007394"/>
              <a:gd name="connsiteY35" fmla="*/ 342900 h 578644"/>
              <a:gd name="connsiteX36" fmla="*/ 614362 w 2007394"/>
              <a:gd name="connsiteY36" fmla="*/ 316706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7394" h="578644">
                <a:moveTo>
                  <a:pt x="614362" y="316706"/>
                </a:moveTo>
                <a:lnTo>
                  <a:pt x="890587" y="261937"/>
                </a:lnTo>
                <a:lnTo>
                  <a:pt x="1138237" y="204787"/>
                </a:lnTo>
                <a:lnTo>
                  <a:pt x="1350169" y="147637"/>
                </a:lnTo>
                <a:lnTo>
                  <a:pt x="1559719" y="66675"/>
                </a:lnTo>
                <a:lnTo>
                  <a:pt x="1640681" y="19050"/>
                </a:lnTo>
                <a:lnTo>
                  <a:pt x="1678781" y="2381"/>
                </a:lnTo>
                <a:lnTo>
                  <a:pt x="1738312" y="0"/>
                </a:lnTo>
                <a:lnTo>
                  <a:pt x="1795462" y="16669"/>
                </a:lnTo>
                <a:lnTo>
                  <a:pt x="1931194" y="78581"/>
                </a:lnTo>
                <a:lnTo>
                  <a:pt x="1993106" y="116681"/>
                </a:lnTo>
                <a:lnTo>
                  <a:pt x="2007394" y="135731"/>
                </a:lnTo>
                <a:lnTo>
                  <a:pt x="2002631" y="157162"/>
                </a:lnTo>
                <a:lnTo>
                  <a:pt x="1985962" y="180975"/>
                </a:lnTo>
                <a:lnTo>
                  <a:pt x="1926431" y="211931"/>
                </a:lnTo>
                <a:lnTo>
                  <a:pt x="1790700" y="261937"/>
                </a:lnTo>
                <a:lnTo>
                  <a:pt x="1464469" y="345281"/>
                </a:lnTo>
                <a:lnTo>
                  <a:pt x="1066800" y="440531"/>
                </a:lnTo>
                <a:lnTo>
                  <a:pt x="535781" y="550069"/>
                </a:lnTo>
                <a:lnTo>
                  <a:pt x="381000" y="578644"/>
                </a:lnTo>
                <a:lnTo>
                  <a:pt x="354806" y="578644"/>
                </a:lnTo>
                <a:lnTo>
                  <a:pt x="309562" y="569119"/>
                </a:lnTo>
                <a:lnTo>
                  <a:pt x="271462" y="545306"/>
                </a:lnTo>
                <a:lnTo>
                  <a:pt x="204787" y="490537"/>
                </a:lnTo>
                <a:lnTo>
                  <a:pt x="114300" y="390525"/>
                </a:lnTo>
                <a:lnTo>
                  <a:pt x="47625" y="304800"/>
                </a:lnTo>
                <a:lnTo>
                  <a:pt x="7144" y="247650"/>
                </a:lnTo>
                <a:lnTo>
                  <a:pt x="0" y="221456"/>
                </a:lnTo>
                <a:lnTo>
                  <a:pt x="9525" y="200025"/>
                </a:lnTo>
                <a:lnTo>
                  <a:pt x="38100" y="195262"/>
                </a:lnTo>
                <a:lnTo>
                  <a:pt x="69056" y="211931"/>
                </a:lnTo>
                <a:lnTo>
                  <a:pt x="128587" y="259556"/>
                </a:lnTo>
                <a:lnTo>
                  <a:pt x="185737" y="290512"/>
                </a:lnTo>
                <a:lnTo>
                  <a:pt x="254794" y="314325"/>
                </a:lnTo>
                <a:lnTo>
                  <a:pt x="338137" y="335756"/>
                </a:lnTo>
                <a:lnTo>
                  <a:pt x="411956" y="342900"/>
                </a:lnTo>
                <a:lnTo>
                  <a:pt x="614362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E796252-D291-4702-92F3-38C5D8CD927B}"/>
              </a:ext>
            </a:extLst>
          </p:cNvPr>
          <p:cNvSpPr/>
          <p:nvPr/>
        </p:nvSpPr>
        <p:spPr>
          <a:xfrm>
            <a:off x="6594476" y="1754188"/>
            <a:ext cx="1249363" cy="1054100"/>
          </a:xfrm>
          <a:custGeom>
            <a:avLst/>
            <a:gdLst>
              <a:gd name="connsiteX0" fmla="*/ 976313 w 1250157"/>
              <a:gd name="connsiteY0" fmla="*/ 528638 h 1052513"/>
              <a:gd name="connsiteX1" fmla="*/ 773907 w 1250157"/>
              <a:gd name="connsiteY1" fmla="*/ 671513 h 1052513"/>
              <a:gd name="connsiteX2" fmla="*/ 645319 w 1250157"/>
              <a:gd name="connsiteY2" fmla="*/ 754857 h 1052513"/>
              <a:gd name="connsiteX3" fmla="*/ 466725 w 1250157"/>
              <a:gd name="connsiteY3" fmla="*/ 859632 h 1052513"/>
              <a:gd name="connsiteX4" fmla="*/ 261938 w 1250157"/>
              <a:gd name="connsiteY4" fmla="*/ 964407 h 1052513"/>
              <a:gd name="connsiteX5" fmla="*/ 107157 w 1250157"/>
              <a:gd name="connsiteY5" fmla="*/ 1033463 h 1052513"/>
              <a:gd name="connsiteX6" fmla="*/ 64294 w 1250157"/>
              <a:gd name="connsiteY6" fmla="*/ 1047750 h 1052513"/>
              <a:gd name="connsiteX7" fmla="*/ 28575 w 1250157"/>
              <a:gd name="connsiteY7" fmla="*/ 1052513 h 1052513"/>
              <a:gd name="connsiteX8" fmla="*/ 7144 w 1250157"/>
              <a:gd name="connsiteY8" fmla="*/ 1045369 h 1052513"/>
              <a:gd name="connsiteX9" fmla="*/ 0 w 1250157"/>
              <a:gd name="connsiteY9" fmla="*/ 1031082 h 1052513"/>
              <a:gd name="connsiteX10" fmla="*/ 4763 w 1250157"/>
              <a:gd name="connsiteY10" fmla="*/ 1012032 h 1052513"/>
              <a:gd name="connsiteX11" fmla="*/ 26194 w 1250157"/>
              <a:gd name="connsiteY11" fmla="*/ 997744 h 1052513"/>
              <a:gd name="connsiteX12" fmla="*/ 319088 w 1250157"/>
              <a:gd name="connsiteY12" fmla="*/ 788194 h 1052513"/>
              <a:gd name="connsiteX13" fmla="*/ 588169 w 1250157"/>
              <a:gd name="connsiteY13" fmla="*/ 576263 h 1052513"/>
              <a:gd name="connsiteX14" fmla="*/ 721519 w 1250157"/>
              <a:gd name="connsiteY14" fmla="*/ 452438 h 1052513"/>
              <a:gd name="connsiteX15" fmla="*/ 840582 w 1250157"/>
              <a:gd name="connsiteY15" fmla="*/ 323850 h 1052513"/>
              <a:gd name="connsiteX16" fmla="*/ 885825 w 1250157"/>
              <a:gd name="connsiteY16" fmla="*/ 254794 h 1052513"/>
              <a:gd name="connsiteX17" fmla="*/ 900113 w 1250157"/>
              <a:gd name="connsiteY17" fmla="*/ 195263 h 1052513"/>
              <a:gd name="connsiteX18" fmla="*/ 890588 w 1250157"/>
              <a:gd name="connsiteY18" fmla="*/ 133350 h 1052513"/>
              <a:gd name="connsiteX19" fmla="*/ 850107 w 1250157"/>
              <a:gd name="connsiteY19" fmla="*/ 80963 h 1052513"/>
              <a:gd name="connsiteX20" fmla="*/ 821532 w 1250157"/>
              <a:gd name="connsiteY20" fmla="*/ 50007 h 1052513"/>
              <a:gd name="connsiteX21" fmla="*/ 821532 w 1250157"/>
              <a:gd name="connsiteY21" fmla="*/ 28575 h 1052513"/>
              <a:gd name="connsiteX22" fmla="*/ 833438 w 1250157"/>
              <a:gd name="connsiteY22" fmla="*/ 7144 h 1052513"/>
              <a:gd name="connsiteX23" fmla="*/ 859632 w 1250157"/>
              <a:gd name="connsiteY23" fmla="*/ 0 h 1052513"/>
              <a:gd name="connsiteX24" fmla="*/ 928688 w 1250157"/>
              <a:gd name="connsiteY24" fmla="*/ 19050 h 1052513"/>
              <a:gd name="connsiteX25" fmla="*/ 1042988 w 1250157"/>
              <a:gd name="connsiteY25" fmla="*/ 69057 h 1052513"/>
              <a:gd name="connsiteX26" fmla="*/ 1131094 w 1250157"/>
              <a:gd name="connsiteY26" fmla="*/ 130969 h 1052513"/>
              <a:gd name="connsiteX27" fmla="*/ 1200150 w 1250157"/>
              <a:gd name="connsiteY27" fmla="*/ 202407 h 1052513"/>
              <a:gd name="connsiteX28" fmla="*/ 1235869 w 1250157"/>
              <a:gd name="connsiteY28" fmla="*/ 257175 h 1052513"/>
              <a:gd name="connsiteX29" fmla="*/ 1250157 w 1250157"/>
              <a:gd name="connsiteY29" fmla="*/ 307182 h 1052513"/>
              <a:gd name="connsiteX30" fmla="*/ 1243013 w 1250157"/>
              <a:gd name="connsiteY30" fmla="*/ 342900 h 1052513"/>
              <a:gd name="connsiteX31" fmla="*/ 1209675 w 1250157"/>
              <a:gd name="connsiteY31" fmla="*/ 369094 h 1052513"/>
              <a:gd name="connsiteX32" fmla="*/ 1166813 w 1250157"/>
              <a:gd name="connsiteY32" fmla="*/ 378619 h 1052513"/>
              <a:gd name="connsiteX33" fmla="*/ 976313 w 1250157"/>
              <a:gd name="connsiteY33" fmla="*/ 528638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50157" h="1052513">
                <a:moveTo>
                  <a:pt x="976313" y="528638"/>
                </a:moveTo>
                <a:lnTo>
                  <a:pt x="773907" y="671513"/>
                </a:lnTo>
                <a:lnTo>
                  <a:pt x="645319" y="754857"/>
                </a:lnTo>
                <a:lnTo>
                  <a:pt x="466725" y="859632"/>
                </a:lnTo>
                <a:lnTo>
                  <a:pt x="261938" y="964407"/>
                </a:lnTo>
                <a:lnTo>
                  <a:pt x="107157" y="1033463"/>
                </a:lnTo>
                <a:lnTo>
                  <a:pt x="64294" y="1047750"/>
                </a:lnTo>
                <a:lnTo>
                  <a:pt x="28575" y="1052513"/>
                </a:lnTo>
                <a:lnTo>
                  <a:pt x="7144" y="1045369"/>
                </a:lnTo>
                <a:lnTo>
                  <a:pt x="0" y="1031082"/>
                </a:lnTo>
                <a:lnTo>
                  <a:pt x="4763" y="1012032"/>
                </a:lnTo>
                <a:lnTo>
                  <a:pt x="26194" y="997744"/>
                </a:lnTo>
                <a:lnTo>
                  <a:pt x="319088" y="788194"/>
                </a:lnTo>
                <a:lnTo>
                  <a:pt x="588169" y="576263"/>
                </a:lnTo>
                <a:lnTo>
                  <a:pt x="721519" y="452438"/>
                </a:lnTo>
                <a:lnTo>
                  <a:pt x="840582" y="323850"/>
                </a:lnTo>
                <a:lnTo>
                  <a:pt x="885825" y="254794"/>
                </a:lnTo>
                <a:lnTo>
                  <a:pt x="900113" y="195263"/>
                </a:lnTo>
                <a:lnTo>
                  <a:pt x="890588" y="133350"/>
                </a:lnTo>
                <a:lnTo>
                  <a:pt x="850107" y="80963"/>
                </a:lnTo>
                <a:lnTo>
                  <a:pt x="821532" y="50007"/>
                </a:lnTo>
                <a:lnTo>
                  <a:pt x="821532" y="28575"/>
                </a:lnTo>
                <a:lnTo>
                  <a:pt x="833438" y="7144"/>
                </a:lnTo>
                <a:lnTo>
                  <a:pt x="859632" y="0"/>
                </a:lnTo>
                <a:lnTo>
                  <a:pt x="928688" y="19050"/>
                </a:lnTo>
                <a:lnTo>
                  <a:pt x="1042988" y="69057"/>
                </a:lnTo>
                <a:lnTo>
                  <a:pt x="1131094" y="130969"/>
                </a:lnTo>
                <a:lnTo>
                  <a:pt x="1200150" y="202407"/>
                </a:lnTo>
                <a:lnTo>
                  <a:pt x="1235869" y="257175"/>
                </a:lnTo>
                <a:lnTo>
                  <a:pt x="1250157" y="307182"/>
                </a:lnTo>
                <a:lnTo>
                  <a:pt x="1243013" y="342900"/>
                </a:lnTo>
                <a:lnTo>
                  <a:pt x="1209675" y="369094"/>
                </a:lnTo>
                <a:lnTo>
                  <a:pt x="1166813" y="378619"/>
                </a:lnTo>
                <a:lnTo>
                  <a:pt x="976313" y="5286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50BE1C7-5866-41B0-9BDF-BADAF94FC47A}"/>
              </a:ext>
            </a:extLst>
          </p:cNvPr>
          <p:cNvSpPr/>
          <p:nvPr/>
        </p:nvSpPr>
        <p:spPr>
          <a:xfrm>
            <a:off x="6580188" y="2941638"/>
            <a:ext cx="1447800" cy="1206500"/>
          </a:xfrm>
          <a:custGeom>
            <a:avLst/>
            <a:gdLst>
              <a:gd name="connsiteX0" fmla="*/ 230981 w 1447800"/>
              <a:gd name="connsiteY0" fmla="*/ 1004887 h 1207294"/>
              <a:gd name="connsiteX1" fmla="*/ 533400 w 1447800"/>
              <a:gd name="connsiteY1" fmla="*/ 781050 h 1207294"/>
              <a:gd name="connsiteX2" fmla="*/ 840581 w 1447800"/>
              <a:gd name="connsiteY2" fmla="*/ 516731 h 1207294"/>
              <a:gd name="connsiteX3" fmla="*/ 1000125 w 1447800"/>
              <a:gd name="connsiteY3" fmla="*/ 352425 h 1207294"/>
              <a:gd name="connsiteX4" fmla="*/ 1040606 w 1447800"/>
              <a:gd name="connsiteY4" fmla="*/ 314325 h 1207294"/>
              <a:gd name="connsiteX5" fmla="*/ 1059656 w 1447800"/>
              <a:gd name="connsiteY5" fmla="*/ 278606 h 1207294"/>
              <a:gd name="connsiteX6" fmla="*/ 1064419 w 1447800"/>
              <a:gd name="connsiteY6" fmla="*/ 233362 h 1207294"/>
              <a:gd name="connsiteX7" fmla="*/ 1045369 w 1447800"/>
              <a:gd name="connsiteY7" fmla="*/ 152400 h 1207294"/>
              <a:gd name="connsiteX8" fmla="*/ 1007269 w 1447800"/>
              <a:gd name="connsiteY8" fmla="*/ 78581 h 1207294"/>
              <a:gd name="connsiteX9" fmla="*/ 992981 w 1447800"/>
              <a:gd name="connsiteY9" fmla="*/ 52387 h 1207294"/>
              <a:gd name="connsiteX10" fmla="*/ 990600 w 1447800"/>
              <a:gd name="connsiteY10" fmla="*/ 26194 h 1207294"/>
              <a:gd name="connsiteX11" fmla="*/ 1007269 w 1447800"/>
              <a:gd name="connsiteY11" fmla="*/ 7144 h 1207294"/>
              <a:gd name="connsiteX12" fmla="*/ 1038225 w 1447800"/>
              <a:gd name="connsiteY12" fmla="*/ 0 h 1207294"/>
              <a:gd name="connsiteX13" fmla="*/ 1100137 w 1447800"/>
              <a:gd name="connsiteY13" fmla="*/ 21431 h 1207294"/>
              <a:gd name="connsiteX14" fmla="*/ 1140619 w 1447800"/>
              <a:gd name="connsiteY14" fmla="*/ 50006 h 1207294"/>
              <a:gd name="connsiteX15" fmla="*/ 1231106 w 1447800"/>
              <a:gd name="connsiteY15" fmla="*/ 119062 h 1207294"/>
              <a:gd name="connsiteX16" fmla="*/ 1357312 w 1447800"/>
              <a:gd name="connsiteY16" fmla="*/ 233362 h 1207294"/>
              <a:gd name="connsiteX17" fmla="*/ 1414462 w 1447800"/>
              <a:gd name="connsiteY17" fmla="*/ 297656 h 1207294"/>
              <a:gd name="connsiteX18" fmla="*/ 1445419 w 1447800"/>
              <a:gd name="connsiteY18" fmla="*/ 359569 h 1207294"/>
              <a:gd name="connsiteX19" fmla="*/ 1447800 w 1447800"/>
              <a:gd name="connsiteY19" fmla="*/ 400050 h 1207294"/>
              <a:gd name="connsiteX20" fmla="*/ 1431131 w 1447800"/>
              <a:gd name="connsiteY20" fmla="*/ 428625 h 1207294"/>
              <a:gd name="connsiteX21" fmla="*/ 1409700 w 1447800"/>
              <a:gd name="connsiteY21" fmla="*/ 440531 h 1207294"/>
              <a:gd name="connsiteX22" fmla="*/ 1354931 w 1447800"/>
              <a:gd name="connsiteY22" fmla="*/ 442912 h 1207294"/>
              <a:gd name="connsiteX23" fmla="*/ 1247775 w 1447800"/>
              <a:gd name="connsiteY23" fmla="*/ 483394 h 1207294"/>
              <a:gd name="connsiteX24" fmla="*/ 1202531 w 1447800"/>
              <a:gd name="connsiteY24" fmla="*/ 507206 h 1207294"/>
              <a:gd name="connsiteX25" fmla="*/ 962025 w 1447800"/>
              <a:gd name="connsiteY25" fmla="*/ 688181 h 1207294"/>
              <a:gd name="connsiteX26" fmla="*/ 692944 w 1447800"/>
              <a:gd name="connsiteY26" fmla="*/ 869156 h 1207294"/>
              <a:gd name="connsiteX27" fmla="*/ 507206 w 1447800"/>
              <a:gd name="connsiteY27" fmla="*/ 983456 h 1207294"/>
              <a:gd name="connsiteX28" fmla="*/ 276225 w 1447800"/>
              <a:gd name="connsiteY28" fmla="*/ 1104900 h 1207294"/>
              <a:gd name="connsiteX29" fmla="*/ 104775 w 1447800"/>
              <a:gd name="connsiteY29" fmla="*/ 1181100 h 1207294"/>
              <a:gd name="connsiteX30" fmla="*/ 40481 w 1447800"/>
              <a:gd name="connsiteY30" fmla="*/ 1202531 h 1207294"/>
              <a:gd name="connsiteX31" fmla="*/ 11906 w 1447800"/>
              <a:gd name="connsiteY31" fmla="*/ 1207294 h 1207294"/>
              <a:gd name="connsiteX32" fmla="*/ 0 w 1447800"/>
              <a:gd name="connsiteY32" fmla="*/ 1190625 h 1207294"/>
              <a:gd name="connsiteX33" fmla="*/ 2381 w 1447800"/>
              <a:gd name="connsiteY33" fmla="*/ 1166812 h 1207294"/>
              <a:gd name="connsiteX34" fmla="*/ 28575 w 1447800"/>
              <a:gd name="connsiteY34" fmla="*/ 1138237 h 1207294"/>
              <a:gd name="connsiteX35" fmla="*/ 230981 w 1447800"/>
              <a:gd name="connsiteY35" fmla="*/ 1004887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47800" h="1207294">
                <a:moveTo>
                  <a:pt x="230981" y="1004887"/>
                </a:moveTo>
                <a:lnTo>
                  <a:pt x="533400" y="781050"/>
                </a:lnTo>
                <a:lnTo>
                  <a:pt x="840581" y="516731"/>
                </a:lnTo>
                <a:lnTo>
                  <a:pt x="1000125" y="352425"/>
                </a:lnTo>
                <a:lnTo>
                  <a:pt x="1040606" y="314325"/>
                </a:lnTo>
                <a:lnTo>
                  <a:pt x="1059656" y="278606"/>
                </a:lnTo>
                <a:lnTo>
                  <a:pt x="1064419" y="233362"/>
                </a:lnTo>
                <a:lnTo>
                  <a:pt x="1045369" y="152400"/>
                </a:lnTo>
                <a:lnTo>
                  <a:pt x="1007269" y="78581"/>
                </a:lnTo>
                <a:lnTo>
                  <a:pt x="992981" y="52387"/>
                </a:lnTo>
                <a:lnTo>
                  <a:pt x="990600" y="26194"/>
                </a:lnTo>
                <a:lnTo>
                  <a:pt x="1007269" y="7144"/>
                </a:lnTo>
                <a:lnTo>
                  <a:pt x="1038225" y="0"/>
                </a:lnTo>
                <a:lnTo>
                  <a:pt x="1100137" y="21431"/>
                </a:lnTo>
                <a:lnTo>
                  <a:pt x="1140619" y="50006"/>
                </a:lnTo>
                <a:lnTo>
                  <a:pt x="1231106" y="119062"/>
                </a:lnTo>
                <a:lnTo>
                  <a:pt x="1357312" y="233362"/>
                </a:lnTo>
                <a:lnTo>
                  <a:pt x="1414462" y="297656"/>
                </a:lnTo>
                <a:lnTo>
                  <a:pt x="1445419" y="359569"/>
                </a:lnTo>
                <a:lnTo>
                  <a:pt x="1447800" y="400050"/>
                </a:lnTo>
                <a:lnTo>
                  <a:pt x="1431131" y="428625"/>
                </a:lnTo>
                <a:lnTo>
                  <a:pt x="1409700" y="440531"/>
                </a:lnTo>
                <a:lnTo>
                  <a:pt x="1354931" y="442912"/>
                </a:lnTo>
                <a:lnTo>
                  <a:pt x="1247775" y="483394"/>
                </a:lnTo>
                <a:lnTo>
                  <a:pt x="1202531" y="507206"/>
                </a:lnTo>
                <a:lnTo>
                  <a:pt x="962025" y="688181"/>
                </a:lnTo>
                <a:lnTo>
                  <a:pt x="692944" y="869156"/>
                </a:lnTo>
                <a:lnTo>
                  <a:pt x="507206" y="983456"/>
                </a:lnTo>
                <a:lnTo>
                  <a:pt x="276225" y="1104900"/>
                </a:lnTo>
                <a:lnTo>
                  <a:pt x="104775" y="1181100"/>
                </a:lnTo>
                <a:lnTo>
                  <a:pt x="40481" y="1202531"/>
                </a:lnTo>
                <a:lnTo>
                  <a:pt x="11906" y="1207294"/>
                </a:lnTo>
                <a:lnTo>
                  <a:pt x="0" y="1190625"/>
                </a:lnTo>
                <a:lnTo>
                  <a:pt x="2381" y="1166812"/>
                </a:lnTo>
                <a:lnTo>
                  <a:pt x="28575" y="1138237"/>
                </a:lnTo>
                <a:lnTo>
                  <a:pt x="230981" y="10048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DAAE93D-B062-4B65-A060-76073A38FD7A}"/>
              </a:ext>
            </a:extLst>
          </p:cNvPr>
          <p:cNvSpPr/>
          <p:nvPr/>
        </p:nvSpPr>
        <p:spPr>
          <a:xfrm>
            <a:off x="6357938" y="4075113"/>
            <a:ext cx="1993900" cy="1528762"/>
          </a:xfrm>
          <a:custGeom>
            <a:avLst/>
            <a:gdLst>
              <a:gd name="connsiteX0" fmla="*/ 894208 w 1993219"/>
              <a:gd name="connsiteY0" fmla="*/ 925938 h 1528807"/>
              <a:gd name="connsiteX1" fmla="*/ 1067281 w 1993219"/>
              <a:gd name="connsiteY1" fmla="*/ 790364 h 1528807"/>
              <a:gd name="connsiteX2" fmla="*/ 1315351 w 1993219"/>
              <a:gd name="connsiteY2" fmla="*/ 571139 h 1528807"/>
              <a:gd name="connsiteX3" fmla="*/ 1523038 w 1993219"/>
              <a:gd name="connsiteY3" fmla="*/ 372106 h 1528807"/>
              <a:gd name="connsiteX4" fmla="*/ 1592268 w 1993219"/>
              <a:gd name="connsiteY4" fmla="*/ 308646 h 1528807"/>
              <a:gd name="connsiteX5" fmla="*/ 1609575 w 1993219"/>
              <a:gd name="connsiteY5" fmla="*/ 276916 h 1528807"/>
              <a:gd name="connsiteX6" fmla="*/ 1621113 w 1993219"/>
              <a:gd name="connsiteY6" fmla="*/ 242301 h 1528807"/>
              <a:gd name="connsiteX7" fmla="*/ 1623997 w 1993219"/>
              <a:gd name="connsiteY7" fmla="*/ 173072 h 1528807"/>
              <a:gd name="connsiteX8" fmla="*/ 1592268 w 1993219"/>
              <a:gd name="connsiteY8" fmla="*/ 86536 h 1528807"/>
              <a:gd name="connsiteX9" fmla="*/ 1566307 w 1993219"/>
              <a:gd name="connsiteY9" fmla="*/ 34614 h 1528807"/>
              <a:gd name="connsiteX10" fmla="*/ 1569191 w 1993219"/>
              <a:gd name="connsiteY10" fmla="*/ 11538 h 1528807"/>
              <a:gd name="connsiteX11" fmla="*/ 1586498 w 1993219"/>
              <a:gd name="connsiteY11" fmla="*/ 0 h 1528807"/>
              <a:gd name="connsiteX12" fmla="*/ 1618228 w 1993219"/>
              <a:gd name="connsiteY12" fmla="*/ 5769 h 1528807"/>
              <a:gd name="connsiteX13" fmla="*/ 1707649 w 1993219"/>
              <a:gd name="connsiteY13" fmla="*/ 54806 h 1528807"/>
              <a:gd name="connsiteX14" fmla="*/ 1794185 w 1993219"/>
              <a:gd name="connsiteY14" fmla="*/ 121150 h 1528807"/>
              <a:gd name="connsiteX15" fmla="*/ 1880722 w 1993219"/>
              <a:gd name="connsiteY15" fmla="*/ 210571 h 1528807"/>
              <a:gd name="connsiteX16" fmla="*/ 1961489 w 1993219"/>
              <a:gd name="connsiteY16" fmla="*/ 328838 h 1528807"/>
              <a:gd name="connsiteX17" fmla="*/ 1987450 w 1993219"/>
              <a:gd name="connsiteY17" fmla="*/ 389413 h 1528807"/>
              <a:gd name="connsiteX18" fmla="*/ 1993219 w 1993219"/>
              <a:gd name="connsiteY18" fmla="*/ 435566 h 1528807"/>
              <a:gd name="connsiteX19" fmla="*/ 1981681 w 1993219"/>
              <a:gd name="connsiteY19" fmla="*/ 461526 h 1528807"/>
              <a:gd name="connsiteX20" fmla="*/ 1944182 w 1993219"/>
              <a:gd name="connsiteY20" fmla="*/ 481718 h 1528807"/>
              <a:gd name="connsiteX21" fmla="*/ 1866299 w 1993219"/>
              <a:gd name="connsiteY21" fmla="*/ 507679 h 1528807"/>
              <a:gd name="connsiteX22" fmla="*/ 1756686 w 1993219"/>
              <a:gd name="connsiteY22" fmla="*/ 568255 h 1528807"/>
              <a:gd name="connsiteX23" fmla="*/ 1502847 w 1993219"/>
              <a:gd name="connsiteY23" fmla="*/ 752865 h 1528807"/>
              <a:gd name="connsiteX24" fmla="*/ 1234584 w 1993219"/>
              <a:gd name="connsiteY24" fmla="*/ 937476 h 1528807"/>
              <a:gd name="connsiteX25" fmla="*/ 957668 w 1993219"/>
              <a:gd name="connsiteY25" fmla="*/ 1107664 h 1528807"/>
              <a:gd name="connsiteX26" fmla="*/ 631715 w 1993219"/>
              <a:gd name="connsiteY26" fmla="*/ 1283621 h 1528807"/>
              <a:gd name="connsiteX27" fmla="*/ 377875 w 1993219"/>
              <a:gd name="connsiteY27" fmla="*/ 1399003 h 1528807"/>
              <a:gd name="connsiteX28" fmla="*/ 129804 w 1993219"/>
              <a:gd name="connsiteY28" fmla="*/ 1505731 h 1528807"/>
              <a:gd name="connsiteX29" fmla="*/ 77883 w 1993219"/>
              <a:gd name="connsiteY29" fmla="*/ 1523038 h 1528807"/>
              <a:gd name="connsiteX30" fmla="*/ 34615 w 1993219"/>
              <a:gd name="connsiteY30" fmla="*/ 1528807 h 1528807"/>
              <a:gd name="connsiteX31" fmla="*/ 14423 w 1993219"/>
              <a:gd name="connsiteY31" fmla="*/ 1525923 h 1528807"/>
              <a:gd name="connsiteX32" fmla="*/ 0 w 1993219"/>
              <a:gd name="connsiteY32" fmla="*/ 1511500 h 1528807"/>
              <a:gd name="connsiteX33" fmla="*/ 2885 w 1993219"/>
              <a:gd name="connsiteY33" fmla="*/ 1482655 h 1528807"/>
              <a:gd name="connsiteX34" fmla="*/ 31730 w 1993219"/>
              <a:gd name="connsiteY34" fmla="*/ 1453809 h 1528807"/>
              <a:gd name="connsiteX35" fmla="*/ 216341 w 1993219"/>
              <a:gd name="connsiteY35" fmla="*/ 1361504 h 1528807"/>
              <a:gd name="connsiteX36" fmla="*/ 513449 w 1993219"/>
              <a:gd name="connsiteY36" fmla="*/ 1202854 h 1528807"/>
              <a:gd name="connsiteX37" fmla="*/ 747097 w 1993219"/>
              <a:gd name="connsiteY37" fmla="*/ 1044204 h 1528807"/>
              <a:gd name="connsiteX38" fmla="*/ 894208 w 1993219"/>
              <a:gd name="connsiteY38" fmla="*/ 925938 h 15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93219" h="1528807">
                <a:moveTo>
                  <a:pt x="894208" y="925938"/>
                </a:moveTo>
                <a:lnTo>
                  <a:pt x="1067281" y="790364"/>
                </a:lnTo>
                <a:lnTo>
                  <a:pt x="1315351" y="571139"/>
                </a:lnTo>
                <a:lnTo>
                  <a:pt x="1523038" y="372106"/>
                </a:lnTo>
                <a:lnTo>
                  <a:pt x="1592268" y="308646"/>
                </a:lnTo>
                <a:lnTo>
                  <a:pt x="1609575" y="276916"/>
                </a:lnTo>
                <a:lnTo>
                  <a:pt x="1621113" y="242301"/>
                </a:lnTo>
                <a:lnTo>
                  <a:pt x="1623997" y="173072"/>
                </a:lnTo>
                <a:lnTo>
                  <a:pt x="1592268" y="86536"/>
                </a:lnTo>
                <a:lnTo>
                  <a:pt x="1566307" y="34614"/>
                </a:lnTo>
                <a:lnTo>
                  <a:pt x="1569191" y="11538"/>
                </a:lnTo>
                <a:lnTo>
                  <a:pt x="1586498" y="0"/>
                </a:lnTo>
                <a:lnTo>
                  <a:pt x="1618228" y="5769"/>
                </a:lnTo>
                <a:lnTo>
                  <a:pt x="1707649" y="54806"/>
                </a:lnTo>
                <a:lnTo>
                  <a:pt x="1794185" y="121150"/>
                </a:lnTo>
                <a:lnTo>
                  <a:pt x="1880722" y="210571"/>
                </a:lnTo>
                <a:lnTo>
                  <a:pt x="1961489" y="328838"/>
                </a:lnTo>
                <a:lnTo>
                  <a:pt x="1987450" y="389413"/>
                </a:lnTo>
                <a:lnTo>
                  <a:pt x="1993219" y="435566"/>
                </a:lnTo>
                <a:lnTo>
                  <a:pt x="1981681" y="461526"/>
                </a:lnTo>
                <a:lnTo>
                  <a:pt x="1944182" y="481718"/>
                </a:lnTo>
                <a:lnTo>
                  <a:pt x="1866299" y="507679"/>
                </a:lnTo>
                <a:lnTo>
                  <a:pt x="1756686" y="568255"/>
                </a:lnTo>
                <a:lnTo>
                  <a:pt x="1502847" y="752865"/>
                </a:lnTo>
                <a:lnTo>
                  <a:pt x="1234584" y="937476"/>
                </a:lnTo>
                <a:lnTo>
                  <a:pt x="957668" y="1107664"/>
                </a:lnTo>
                <a:lnTo>
                  <a:pt x="631715" y="1283621"/>
                </a:lnTo>
                <a:lnTo>
                  <a:pt x="377875" y="1399003"/>
                </a:lnTo>
                <a:lnTo>
                  <a:pt x="129804" y="1505731"/>
                </a:lnTo>
                <a:lnTo>
                  <a:pt x="77883" y="1523038"/>
                </a:lnTo>
                <a:lnTo>
                  <a:pt x="34615" y="1528807"/>
                </a:lnTo>
                <a:lnTo>
                  <a:pt x="14423" y="1525923"/>
                </a:lnTo>
                <a:lnTo>
                  <a:pt x="0" y="1511500"/>
                </a:lnTo>
                <a:lnTo>
                  <a:pt x="2885" y="1482655"/>
                </a:lnTo>
                <a:lnTo>
                  <a:pt x="31730" y="1453809"/>
                </a:lnTo>
                <a:lnTo>
                  <a:pt x="216341" y="1361504"/>
                </a:lnTo>
                <a:lnTo>
                  <a:pt x="513449" y="1202854"/>
                </a:lnTo>
                <a:lnTo>
                  <a:pt x="747097" y="1044204"/>
                </a:lnTo>
                <a:lnTo>
                  <a:pt x="894208" y="9259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6872DBA-A559-4019-87CC-A3B8467DAA65}"/>
              </a:ext>
            </a:extLst>
          </p:cNvPr>
          <p:cNvSpPr/>
          <p:nvPr/>
        </p:nvSpPr>
        <p:spPr>
          <a:xfrm>
            <a:off x="3594100" y="3028950"/>
            <a:ext cx="2806700" cy="787400"/>
          </a:xfrm>
          <a:custGeom>
            <a:avLst/>
            <a:gdLst>
              <a:gd name="connsiteX0" fmla="*/ 764404 w 2806660"/>
              <a:gd name="connsiteY0" fmla="*/ 623061 h 787480"/>
              <a:gd name="connsiteX1" fmla="*/ 568255 w 2806660"/>
              <a:gd name="connsiteY1" fmla="*/ 706713 h 787480"/>
              <a:gd name="connsiteX2" fmla="*/ 435566 w 2806660"/>
              <a:gd name="connsiteY2" fmla="*/ 770173 h 787480"/>
              <a:gd name="connsiteX3" fmla="*/ 392298 w 2806660"/>
              <a:gd name="connsiteY3" fmla="*/ 787480 h 787480"/>
              <a:gd name="connsiteX4" fmla="*/ 337492 w 2806660"/>
              <a:gd name="connsiteY4" fmla="*/ 784595 h 787480"/>
              <a:gd name="connsiteX5" fmla="*/ 294224 w 2806660"/>
              <a:gd name="connsiteY5" fmla="*/ 764404 h 787480"/>
              <a:gd name="connsiteX6" fmla="*/ 201918 w 2806660"/>
              <a:gd name="connsiteY6" fmla="*/ 692290 h 787480"/>
              <a:gd name="connsiteX7" fmla="*/ 69229 w 2806660"/>
              <a:gd name="connsiteY7" fmla="*/ 527871 h 787480"/>
              <a:gd name="connsiteX8" fmla="*/ 17307 w 2806660"/>
              <a:gd name="connsiteY8" fmla="*/ 447104 h 787480"/>
              <a:gd name="connsiteX9" fmla="*/ 0 w 2806660"/>
              <a:gd name="connsiteY9" fmla="*/ 383644 h 787480"/>
              <a:gd name="connsiteX10" fmla="*/ 2885 w 2806660"/>
              <a:gd name="connsiteY10" fmla="*/ 357683 h 787480"/>
              <a:gd name="connsiteX11" fmla="*/ 17307 w 2806660"/>
              <a:gd name="connsiteY11" fmla="*/ 340376 h 787480"/>
              <a:gd name="connsiteX12" fmla="*/ 37499 w 2806660"/>
              <a:gd name="connsiteY12" fmla="*/ 337491 h 787480"/>
              <a:gd name="connsiteX13" fmla="*/ 80767 w 2806660"/>
              <a:gd name="connsiteY13" fmla="*/ 357683 h 787480"/>
              <a:gd name="connsiteX14" fmla="*/ 138458 w 2806660"/>
              <a:gd name="connsiteY14" fmla="*/ 412489 h 787480"/>
              <a:gd name="connsiteX15" fmla="*/ 193265 w 2806660"/>
              <a:gd name="connsiteY15" fmla="*/ 447104 h 787480"/>
              <a:gd name="connsiteX16" fmla="*/ 253840 w 2806660"/>
              <a:gd name="connsiteY16" fmla="*/ 470180 h 787480"/>
              <a:gd name="connsiteX17" fmla="*/ 323069 w 2806660"/>
              <a:gd name="connsiteY17" fmla="*/ 484603 h 787480"/>
              <a:gd name="connsiteX18" fmla="*/ 380760 w 2806660"/>
              <a:gd name="connsiteY18" fmla="*/ 484603 h 787480"/>
              <a:gd name="connsiteX19" fmla="*/ 992283 w 2806660"/>
              <a:gd name="connsiteY19" fmla="*/ 354798 h 787480"/>
              <a:gd name="connsiteX20" fmla="*/ 1231700 w 2806660"/>
              <a:gd name="connsiteY20" fmla="*/ 308646 h 787480"/>
              <a:gd name="connsiteX21" fmla="*/ 1866299 w 2806660"/>
              <a:gd name="connsiteY21" fmla="*/ 175957 h 787480"/>
              <a:gd name="connsiteX22" fmla="*/ 2094178 w 2806660"/>
              <a:gd name="connsiteY22" fmla="*/ 129804 h 787480"/>
              <a:gd name="connsiteX23" fmla="*/ 2290327 w 2806660"/>
              <a:gd name="connsiteY23" fmla="*/ 72113 h 787480"/>
              <a:gd name="connsiteX24" fmla="*/ 2417247 w 2806660"/>
              <a:gd name="connsiteY24" fmla="*/ 11538 h 787480"/>
              <a:gd name="connsiteX25" fmla="*/ 2466284 w 2806660"/>
              <a:gd name="connsiteY25" fmla="*/ 0 h 787480"/>
              <a:gd name="connsiteX26" fmla="*/ 2575897 w 2806660"/>
              <a:gd name="connsiteY26" fmla="*/ 14422 h 787480"/>
              <a:gd name="connsiteX27" fmla="*/ 2702817 w 2806660"/>
              <a:gd name="connsiteY27" fmla="*/ 63460 h 787480"/>
              <a:gd name="connsiteX28" fmla="*/ 2763392 w 2806660"/>
              <a:gd name="connsiteY28" fmla="*/ 109612 h 787480"/>
              <a:gd name="connsiteX29" fmla="*/ 2798007 w 2806660"/>
              <a:gd name="connsiteY29" fmla="*/ 167303 h 787480"/>
              <a:gd name="connsiteX30" fmla="*/ 2806660 w 2806660"/>
              <a:gd name="connsiteY30" fmla="*/ 219225 h 787480"/>
              <a:gd name="connsiteX31" fmla="*/ 2795122 w 2806660"/>
              <a:gd name="connsiteY31" fmla="*/ 250955 h 787480"/>
              <a:gd name="connsiteX32" fmla="*/ 2763392 w 2806660"/>
              <a:gd name="connsiteY32" fmla="*/ 259609 h 787480"/>
              <a:gd name="connsiteX33" fmla="*/ 2477822 w 2806660"/>
              <a:gd name="connsiteY33" fmla="*/ 279800 h 787480"/>
              <a:gd name="connsiteX34" fmla="*/ 2068217 w 2806660"/>
              <a:gd name="connsiteY34" fmla="*/ 334607 h 787480"/>
              <a:gd name="connsiteX35" fmla="*/ 1860530 w 2806660"/>
              <a:gd name="connsiteY35" fmla="*/ 363452 h 787480"/>
              <a:gd name="connsiteX36" fmla="*/ 1223046 w 2806660"/>
              <a:gd name="connsiteY36" fmla="*/ 490372 h 787480"/>
              <a:gd name="connsiteX37" fmla="*/ 986514 w 2806660"/>
              <a:gd name="connsiteY37" fmla="*/ 562486 h 787480"/>
              <a:gd name="connsiteX38" fmla="*/ 764404 w 2806660"/>
              <a:gd name="connsiteY38" fmla="*/ 623061 h 7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06660" h="787480">
                <a:moveTo>
                  <a:pt x="764404" y="623061"/>
                </a:moveTo>
                <a:lnTo>
                  <a:pt x="568255" y="706713"/>
                </a:lnTo>
                <a:lnTo>
                  <a:pt x="435566" y="770173"/>
                </a:lnTo>
                <a:lnTo>
                  <a:pt x="392298" y="787480"/>
                </a:lnTo>
                <a:lnTo>
                  <a:pt x="337492" y="784595"/>
                </a:lnTo>
                <a:lnTo>
                  <a:pt x="294224" y="764404"/>
                </a:lnTo>
                <a:lnTo>
                  <a:pt x="201918" y="692290"/>
                </a:lnTo>
                <a:lnTo>
                  <a:pt x="69229" y="527871"/>
                </a:lnTo>
                <a:lnTo>
                  <a:pt x="17307" y="447104"/>
                </a:lnTo>
                <a:lnTo>
                  <a:pt x="0" y="383644"/>
                </a:lnTo>
                <a:lnTo>
                  <a:pt x="2885" y="357683"/>
                </a:lnTo>
                <a:lnTo>
                  <a:pt x="17307" y="340376"/>
                </a:lnTo>
                <a:lnTo>
                  <a:pt x="37499" y="337491"/>
                </a:lnTo>
                <a:lnTo>
                  <a:pt x="80767" y="357683"/>
                </a:lnTo>
                <a:lnTo>
                  <a:pt x="138458" y="412489"/>
                </a:lnTo>
                <a:lnTo>
                  <a:pt x="193265" y="447104"/>
                </a:lnTo>
                <a:lnTo>
                  <a:pt x="253840" y="470180"/>
                </a:lnTo>
                <a:lnTo>
                  <a:pt x="323069" y="484603"/>
                </a:lnTo>
                <a:lnTo>
                  <a:pt x="380760" y="484603"/>
                </a:lnTo>
                <a:lnTo>
                  <a:pt x="992283" y="354798"/>
                </a:lnTo>
                <a:lnTo>
                  <a:pt x="1231700" y="308646"/>
                </a:lnTo>
                <a:lnTo>
                  <a:pt x="1866299" y="175957"/>
                </a:lnTo>
                <a:lnTo>
                  <a:pt x="2094178" y="129804"/>
                </a:lnTo>
                <a:lnTo>
                  <a:pt x="2290327" y="72113"/>
                </a:lnTo>
                <a:lnTo>
                  <a:pt x="2417247" y="11538"/>
                </a:lnTo>
                <a:lnTo>
                  <a:pt x="2466284" y="0"/>
                </a:lnTo>
                <a:lnTo>
                  <a:pt x="2575897" y="14422"/>
                </a:lnTo>
                <a:lnTo>
                  <a:pt x="2702817" y="63460"/>
                </a:lnTo>
                <a:lnTo>
                  <a:pt x="2763392" y="109612"/>
                </a:lnTo>
                <a:lnTo>
                  <a:pt x="2798007" y="167303"/>
                </a:lnTo>
                <a:lnTo>
                  <a:pt x="2806660" y="219225"/>
                </a:lnTo>
                <a:lnTo>
                  <a:pt x="2795122" y="250955"/>
                </a:lnTo>
                <a:lnTo>
                  <a:pt x="2763392" y="259609"/>
                </a:lnTo>
                <a:lnTo>
                  <a:pt x="2477822" y="279800"/>
                </a:lnTo>
                <a:lnTo>
                  <a:pt x="2068217" y="334607"/>
                </a:lnTo>
                <a:lnTo>
                  <a:pt x="1860530" y="363452"/>
                </a:lnTo>
                <a:lnTo>
                  <a:pt x="1223046" y="490372"/>
                </a:lnTo>
                <a:lnTo>
                  <a:pt x="986514" y="562486"/>
                </a:lnTo>
                <a:lnTo>
                  <a:pt x="764404" y="62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E6DE80D-C79E-4A86-B1D6-2B9EB9B619A8}"/>
              </a:ext>
            </a:extLst>
          </p:cNvPr>
          <p:cNvSpPr/>
          <p:nvPr/>
        </p:nvSpPr>
        <p:spPr>
          <a:xfrm rot="16200000">
            <a:off x="2923382" y="3561557"/>
            <a:ext cx="2892425" cy="944562"/>
          </a:xfrm>
          <a:custGeom>
            <a:avLst/>
            <a:gdLst>
              <a:gd name="connsiteX0" fmla="*/ 1280756 w 2892125"/>
              <a:gd name="connsiteY0" fmla="*/ 628463 h 944185"/>
              <a:gd name="connsiteX1" fmla="*/ 1545842 w 2892125"/>
              <a:gd name="connsiteY1" fmla="*/ 667184 h 944185"/>
              <a:gd name="connsiteX2" fmla="*/ 1876456 w 2892125"/>
              <a:gd name="connsiteY2" fmla="*/ 691012 h 944185"/>
              <a:gd name="connsiteX3" fmla="*/ 2108779 w 2892125"/>
              <a:gd name="connsiteY3" fmla="*/ 691012 h 944185"/>
              <a:gd name="connsiteX4" fmla="*/ 2403651 w 2892125"/>
              <a:gd name="connsiteY4" fmla="*/ 685055 h 944185"/>
              <a:gd name="connsiteX5" fmla="*/ 2549597 w 2892125"/>
              <a:gd name="connsiteY5" fmla="*/ 667184 h 944185"/>
              <a:gd name="connsiteX6" fmla="*/ 2624060 w 2892125"/>
              <a:gd name="connsiteY6" fmla="*/ 637399 h 944185"/>
              <a:gd name="connsiteX7" fmla="*/ 2668738 w 2892125"/>
              <a:gd name="connsiteY7" fmla="*/ 607614 h 944185"/>
              <a:gd name="connsiteX8" fmla="*/ 2740222 w 2892125"/>
              <a:gd name="connsiteY8" fmla="*/ 533151 h 944185"/>
              <a:gd name="connsiteX9" fmla="*/ 2799792 w 2892125"/>
              <a:gd name="connsiteY9" fmla="*/ 455710 h 944185"/>
              <a:gd name="connsiteX10" fmla="*/ 2829577 w 2892125"/>
              <a:gd name="connsiteY10" fmla="*/ 434861 h 944185"/>
              <a:gd name="connsiteX11" fmla="*/ 2856383 w 2892125"/>
              <a:gd name="connsiteY11" fmla="*/ 428904 h 944185"/>
              <a:gd name="connsiteX12" fmla="*/ 2883190 w 2892125"/>
              <a:gd name="connsiteY12" fmla="*/ 440818 h 944185"/>
              <a:gd name="connsiteX13" fmla="*/ 2892125 w 2892125"/>
              <a:gd name="connsiteY13" fmla="*/ 461667 h 944185"/>
              <a:gd name="connsiteX14" fmla="*/ 2877233 w 2892125"/>
              <a:gd name="connsiteY14" fmla="*/ 524216 h 944185"/>
              <a:gd name="connsiteX15" fmla="*/ 2820641 w 2892125"/>
              <a:gd name="connsiteY15" fmla="*/ 711862 h 944185"/>
              <a:gd name="connsiteX16" fmla="*/ 2778942 w 2892125"/>
              <a:gd name="connsiteY16" fmla="*/ 819088 h 944185"/>
              <a:gd name="connsiteX17" fmla="*/ 2722351 w 2892125"/>
              <a:gd name="connsiteY17" fmla="*/ 911421 h 944185"/>
              <a:gd name="connsiteX18" fmla="*/ 2698523 w 2892125"/>
              <a:gd name="connsiteY18" fmla="*/ 932271 h 944185"/>
              <a:gd name="connsiteX19" fmla="*/ 2647888 w 2892125"/>
              <a:gd name="connsiteY19" fmla="*/ 944185 h 944185"/>
              <a:gd name="connsiteX20" fmla="*/ 2624060 w 2892125"/>
              <a:gd name="connsiteY20" fmla="*/ 935249 h 944185"/>
              <a:gd name="connsiteX21" fmla="*/ 2609167 w 2892125"/>
              <a:gd name="connsiteY21" fmla="*/ 926314 h 944185"/>
              <a:gd name="connsiteX22" fmla="*/ 2135586 w 2892125"/>
              <a:gd name="connsiteY22" fmla="*/ 920357 h 944185"/>
              <a:gd name="connsiteX23" fmla="*/ 1947940 w 2892125"/>
              <a:gd name="connsiteY23" fmla="*/ 920357 h 944185"/>
              <a:gd name="connsiteX24" fmla="*/ 1679875 w 2892125"/>
              <a:gd name="connsiteY24" fmla="*/ 899507 h 944185"/>
              <a:gd name="connsiteX25" fmla="*/ 1468401 w 2892125"/>
              <a:gd name="connsiteY25" fmla="*/ 872701 h 944185"/>
              <a:gd name="connsiteX26" fmla="*/ 1256928 w 2892125"/>
              <a:gd name="connsiteY26" fmla="*/ 831002 h 944185"/>
              <a:gd name="connsiteX27" fmla="*/ 1033540 w 2892125"/>
              <a:gd name="connsiteY27" fmla="*/ 762496 h 944185"/>
              <a:gd name="connsiteX28" fmla="*/ 786324 w 2892125"/>
              <a:gd name="connsiteY28" fmla="*/ 670162 h 944185"/>
              <a:gd name="connsiteX29" fmla="*/ 622507 w 2892125"/>
              <a:gd name="connsiteY29" fmla="*/ 592721 h 944185"/>
              <a:gd name="connsiteX30" fmla="*/ 470603 w 2892125"/>
              <a:gd name="connsiteY30" fmla="*/ 494431 h 944185"/>
              <a:gd name="connsiteX31" fmla="*/ 271044 w 2892125"/>
              <a:gd name="connsiteY31" fmla="*/ 336570 h 944185"/>
              <a:gd name="connsiteX32" fmla="*/ 68506 w 2892125"/>
              <a:gd name="connsiteY32" fmla="*/ 137011 h 944185"/>
              <a:gd name="connsiteX33" fmla="*/ 8936 w 2892125"/>
              <a:gd name="connsiteY33" fmla="*/ 68505 h 944185"/>
              <a:gd name="connsiteX34" fmla="*/ 2979 w 2892125"/>
              <a:gd name="connsiteY34" fmla="*/ 56591 h 944185"/>
              <a:gd name="connsiteX35" fmla="*/ 0 w 2892125"/>
              <a:gd name="connsiteY35" fmla="*/ 29785 h 944185"/>
              <a:gd name="connsiteX36" fmla="*/ 5957 w 2892125"/>
              <a:gd name="connsiteY36" fmla="*/ 11914 h 944185"/>
              <a:gd name="connsiteX37" fmla="*/ 26807 w 2892125"/>
              <a:gd name="connsiteY37" fmla="*/ 0 h 944185"/>
              <a:gd name="connsiteX38" fmla="*/ 50635 w 2892125"/>
              <a:gd name="connsiteY38" fmla="*/ 5957 h 944185"/>
              <a:gd name="connsiteX39" fmla="*/ 116162 w 2892125"/>
              <a:gd name="connsiteY39" fmla="*/ 74462 h 944185"/>
              <a:gd name="connsiteX40" fmla="*/ 247216 w 2892125"/>
              <a:gd name="connsiteY40" fmla="*/ 184667 h 944185"/>
              <a:gd name="connsiteX41" fmla="*/ 405076 w 2892125"/>
              <a:gd name="connsiteY41" fmla="*/ 303807 h 944185"/>
              <a:gd name="connsiteX42" fmla="*/ 518259 w 2892125"/>
              <a:gd name="connsiteY42" fmla="*/ 372312 h 944185"/>
              <a:gd name="connsiteX43" fmla="*/ 673141 w 2892125"/>
              <a:gd name="connsiteY43" fmla="*/ 455710 h 944185"/>
              <a:gd name="connsiteX44" fmla="*/ 908443 w 2892125"/>
              <a:gd name="connsiteY44" fmla="*/ 548044 h 944185"/>
              <a:gd name="connsiteX45" fmla="*/ 1099067 w 2892125"/>
              <a:gd name="connsiteY45" fmla="*/ 598678 h 944185"/>
              <a:gd name="connsiteX46" fmla="*/ 1280756 w 2892125"/>
              <a:gd name="connsiteY46" fmla="*/ 628463 h 94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892125" h="944185">
                <a:moveTo>
                  <a:pt x="1280756" y="628463"/>
                </a:moveTo>
                <a:lnTo>
                  <a:pt x="1545842" y="667184"/>
                </a:lnTo>
                <a:lnTo>
                  <a:pt x="1876456" y="691012"/>
                </a:lnTo>
                <a:lnTo>
                  <a:pt x="2108779" y="691012"/>
                </a:lnTo>
                <a:lnTo>
                  <a:pt x="2403651" y="685055"/>
                </a:lnTo>
                <a:lnTo>
                  <a:pt x="2549597" y="667184"/>
                </a:lnTo>
                <a:lnTo>
                  <a:pt x="2624060" y="637399"/>
                </a:lnTo>
                <a:lnTo>
                  <a:pt x="2668738" y="607614"/>
                </a:lnTo>
                <a:lnTo>
                  <a:pt x="2740222" y="533151"/>
                </a:lnTo>
                <a:lnTo>
                  <a:pt x="2799792" y="455710"/>
                </a:lnTo>
                <a:lnTo>
                  <a:pt x="2829577" y="434861"/>
                </a:lnTo>
                <a:lnTo>
                  <a:pt x="2856383" y="428904"/>
                </a:lnTo>
                <a:lnTo>
                  <a:pt x="2883190" y="440818"/>
                </a:lnTo>
                <a:lnTo>
                  <a:pt x="2892125" y="461667"/>
                </a:lnTo>
                <a:lnTo>
                  <a:pt x="2877233" y="524216"/>
                </a:lnTo>
                <a:lnTo>
                  <a:pt x="2820641" y="711862"/>
                </a:lnTo>
                <a:lnTo>
                  <a:pt x="2778942" y="819088"/>
                </a:lnTo>
                <a:lnTo>
                  <a:pt x="2722351" y="911421"/>
                </a:lnTo>
                <a:lnTo>
                  <a:pt x="2698523" y="932271"/>
                </a:lnTo>
                <a:lnTo>
                  <a:pt x="2647888" y="944185"/>
                </a:lnTo>
                <a:lnTo>
                  <a:pt x="2624060" y="935249"/>
                </a:lnTo>
                <a:lnTo>
                  <a:pt x="2609167" y="926314"/>
                </a:lnTo>
                <a:lnTo>
                  <a:pt x="2135586" y="920357"/>
                </a:lnTo>
                <a:lnTo>
                  <a:pt x="1947940" y="920357"/>
                </a:lnTo>
                <a:lnTo>
                  <a:pt x="1679875" y="899507"/>
                </a:lnTo>
                <a:lnTo>
                  <a:pt x="1468401" y="872701"/>
                </a:lnTo>
                <a:lnTo>
                  <a:pt x="1256928" y="831002"/>
                </a:lnTo>
                <a:lnTo>
                  <a:pt x="1033540" y="762496"/>
                </a:lnTo>
                <a:lnTo>
                  <a:pt x="786324" y="670162"/>
                </a:lnTo>
                <a:lnTo>
                  <a:pt x="622507" y="592721"/>
                </a:lnTo>
                <a:lnTo>
                  <a:pt x="470603" y="494431"/>
                </a:lnTo>
                <a:lnTo>
                  <a:pt x="271044" y="336570"/>
                </a:lnTo>
                <a:lnTo>
                  <a:pt x="68506" y="137011"/>
                </a:lnTo>
                <a:lnTo>
                  <a:pt x="8936" y="68505"/>
                </a:lnTo>
                <a:lnTo>
                  <a:pt x="2979" y="56591"/>
                </a:lnTo>
                <a:lnTo>
                  <a:pt x="0" y="29785"/>
                </a:lnTo>
                <a:lnTo>
                  <a:pt x="5957" y="11914"/>
                </a:lnTo>
                <a:lnTo>
                  <a:pt x="26807" y="0"/>
                </a:lnTo>
                <a:lnTo>
                  <a:pt x="50635" y="5957"/>
                </a:lnTo>
                <a:lnTo>
                  <a:pt x="116162" y="74462"/>
                </a:lnTo>
                <a:lnTo>
                  <a:pt x="247216" y="184667"/>
                </a:lnTo>
                <a:lnTo>
                  <a:pt x="405076" y="303807"/>
                </a:lnTo>
                <a:lnTo>
                  <a:pt x="518259" y="372312"/>
                </a:lnTo>
                <a:lnTo>
                  <a:pt x="673141" y="455710"/>
                </a:lnTo>
                <a:lnTo>
                  <a:pt x="908443" y="548044"/>
                </a:lnTo>
                <a:lnTo>
                  <a:pt x="1099067" y="598678"/>
                </a:lnTo>
                <a:lnTo>
                  <a:pt x="1280756" y="628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327ED96-DC20-4A88-8194-8A28F27051AF}"/>
              </a:ext>
            </a:extLst>
          </p:cNvPr>
          <p:cNvSpPr/>
          <p:nvPr/>
        </p:nvSpPr>
        <p:spPr>
          <a:xfrm rot="16200000">
            <a:off x="3751263" y="3773488"/>
            <a:ext cx="3600450" cy="422275"/>
          </a:xfrm>
          <a:custGeom>
            <a:avLst/>
            <a:gdLst>
              <a:gd name="connsiteX0" fmla="*/ 1741170 w 3600450"/>
              <a:gd name="connsiteY0" fmla="*/ 121920 h 422910"/>
              <a:gd name="connsiteX1" fmla="*/ 2373630 w 3600450"/>
              <a:gd name="connsiteY1" fmla="*/ 125730 h 422910"/>
              <a:gd name="connsiteX2" fmla="*/ 2594610 w 3600450"/>
              <a:gd name="connsiteY2" fmla="*/ 121920 h 422910"/>
              <a:gd name="connsiteX3" fmla="*/ 3036570 w 3600450"/>
              <a:gd name="connsiteY3" fmla="*/ 144780 h 422910"/>
              <a:gd name="connsiteX4" fmla="*/ 3166110 w 3600450"/>
              <a:gd name="connsiteY4" fmla="*/ 140970 h 422910"/>
              <a:gd name="connsiteX5" fmla="*/ 3253740 w 3600450"/>
              <a:gd name="connsiteY5" fmla="*/ 125730 h 422910"/>
              <a:gd name="connsiteX6" fmla="*/ 3356610 w 3600450"/>
              <a:gd name="connsiteY6" fmla="*/ 95250 h 422910"/>
              <a:gd name="connsiteX7" fmla="*/ 3486150 w 3600450"/>
              <a:gd name="connsiteY7" fmla="*/ 26670 h 422910"/>
              <a:gd name="connsiteX8" fmla="*/ 3543300 w 3600450"/>
              <a:gd name="connsiteY8" fmla="*/ 0 h 422910"/>
              <a:gd name="connsiteX9" fmla="*/ 3573780 w 3600450"/>
              <a:gd name="connsiteY9" fmla="*/ 0 h 422910"/>
              <a:gd name="connsiteX10" fmla="*/ 3596640 w 3600450"/>
              <a:gd name="connsiteY10" fmla="*/ 3810 h 422910"/>
              <a:gd name="connsiteX11" fmla="*/ 3600450 w 3600450"/>
              <a:gd name="connsiteY11" fmla="*/ 30480 h 422910"/>
              <a:gd name="connsiteX12" fmla="*/ 3585210 w 3600450"/>
              <a:gd name="connsiteY12" fmla="*/ 76200 h 422910"/>
              <a:gd name="connsiteX13" fmla="*/ 3505200 w 3600450"/>
              <a:gd name="connsiteY13" fmla="*/ 236220 h 422910"/>
              <a:gd name="connsiteX14" fmla="*/ 3402330 w 3600450"/>
              <a:gd name="connsiteY14" fmla="*/ 381000 h 422910"/>
              <a:gd name="connsiteX15" fmla="*/ 3371850 w 3600450"/>
              <a:gd name="connsiteY15" fmla="*/ 407670 h 422910"/>
              <a:gd name="connsiteX16" fmla="*/ 3322320 w 3600450"/>
              <a:gd name="connsiteY16" fmla="*/ 422910 h 422910"/>
              <a:gd name="connsiteX17" fmla="*/ 3268980 w 3600450"/>
              <a:gd name="connsiteY17" fmla="*/ 411480 h 422910"/>
              <a:gd name="connsiteX18" fmla="*/ 3208020 w 3600450"/>
              <a:gd name="connsiteY18" fmla="*/ 384810 h 422910"/>
              <a:gd name="connsiteX19" fmla="*/ 3128010 w 3600450"/>
              <a:gd name="connsiteY19" fmla="*/ 365760 h 422910"/>
              <a:gd name="connsiteX20" fmla="*/ 2628900 w 3600450"/>
              <a:gd name="connsiteY20" fmla="*/ 342900 h 422910"/>
              <a:gd name="connsiteX21" fmla="*/ 2407920 w 3600450"/>
              <a:gd name="connsiteY21" fmla="*/ 323850 h 422910"/>
              <a:gd name="connsiteX22" fmla="*/ 1661160 w 3600450"/>
              <a:gd name="connsiteY22" fmla="*/ 323850 h 422910"/>
              <a:gd name="connsiteX23" fmla="*/ 544830 w 3600450"/>
              <a:gd name="connsiteY23" fmla="*/ 323850 h 422910"/>
              <a:gd name="connsiteX24" fmla="*/ 236220 w 3600450"/>
              <a:gd name="connsiteY24" fmla="*/ 300990 h 422910"/>
              <a:gd name="connsiteX25" fmla="*/ 64770 w 3600450"/>
              <a:gd name="connsiteY25" fmla="*/ 278130 h 422910"/>
              <a:gd name="connsiteX26" fmla="*/ 11430 w 3600450"/>
              <a:gd name="connsiteY26" fmla="*/ 251460 h 422910"/>
              <a:gd name="connsiteX27" fmla="*/ 0 w 3600450"/>
              <a:gd name="connsiteY27" fmla="*/ 220980 h 422910"/>
              <a:gd name="connsiteX28" fmla="*/ 15240 w 3600450"/>
              <a:gd name="connsiteY28" fmla="*/ 182880 h 422910"/>
              <a:gd name="connsiteX29" fmla="*/ 45720 w 3600450"/>
              <a:gd name="connsiteY29" fmla="*/ 163830 h 422910"/>
              <a:gd name="connsiteX30" fmla="*/ 186690 w 3600450"/>
              <a:gd name="connsiteY30" fmla="*/ 110490 h 422910"/>
              <a:gd name="connsiteX31" fmla="*/ 300990 w 3600450"/>
              <a:gd name="connsiteY31" fmla="*/ 87630 h 422910"/>
              <a:gd name="connsiteX32" fmla="*/ 525780 w 3600450"/>
              <a:gd name="connsiteY32" fmla="*/ 57150 h 422910"/>
              <a:gd name="connsiteX33" fmla="*/ 621030 w 3600450"/>
              <a:gd name="connsiteY33" fmla="*/ 60960 h 422910"/>
              <a:gd name="connsiteX34" fmla="*/ 842010 w 3600450"/>
              <a:gd name="connsiteY34" fmla="*/ 91440 h 422910"/>
              <a:gd name="connsiteX35" fmla="*/ 1059180 w 3600450"/>
              <a:gd name="connsiteY35" fmla="*/ 110490 h 422910"/>
              <a:gd name="connsiteX36" fmla="*/ 1741170 w 3600450"/>
              <a:gd name="connsiteY36" fmla="*/ 12192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00450" h="422910">
                <a:moveTo>
                  <a:pt x="1741170" y="121920"/>
                </a:moveTo>
                <a:lnTo>
                  <a:pt x="2373630" y="125730"/>
                </a:lnTo>
                <a:lnTo>
                  <a:pt x="2594610" y="121920"/>
                </a:lnTo>
                <a:lnTo>
                  <a:pt x="3036570" y="144780"/>
                </a:lnTo>
                <a:lnTo>
                  <a:pt x="3166110" y="140970"/>
                </a:lnTo>
                <a:lnTo>
                  <a:pt x="3253740" y="125730"/>
                </a:lnTo>
                <a:lnTo>
                  <a:pt x="3356610" y="95250"/>
                </a:lnTo>
                <a:lnTo>
                  <a:pt x="3486150" y="26670"/>
                </a:lnTo>
                <a:lnTo>
                  <a:pt x="3543300" y="0"/>
                </a:lnTo>
                <a:lnTo>
                  <a:pt x="3573780" y="0"/>
                </a:lnTo>
                <a:lnTo>
                  <a:pt x="3596640" y="3810"/>
                </a:lnTo>
                <a:lnTo>
                  <a:pt x="3600450" y="30480"/>
                </a:lnTo>
                <a:lnTo>
                  <a:pt x="3585210" y="76200"/>
                </a:lnTo>
                <a:lnTo>
                  <a:pt x="3505200" y="236220"/>
                </a:lnTo>
                <a:lnTo>
                  <a:pt x="3402330" y="381000"/>
                </a:lnTo>
                <a:lnTo>
                  <a:pt x="3371850" y="407670"/>
                </a:lnTo>
                <a:lnTo>
                  <a:pt x="3322320" y="422910"/>
                </a:lnTo>
                <a:lnTo>
                  <a:pt x="3268980" y="411480"/>
                </a:lnTo>
                <a:lnTo>
                  <a:pt x="3208020" y="384810"/>
                </a:lnTo>
                <a:lnTo>
                  <a:pt x="3128010" y="365760"/>
                </a:lnTo>
                <a:lnTo>
                  <a:pt x="2628900" y="342900"/>
                </a:lnTo>
                <a:lnTo>
                  <a:pt x="2407920" y="323850"/>
                </a:lnTo>
                <a:lnTo>
                  <a:pt x="1661160" y="323850"/>
                </a:lnTo>
                <a:lnTo>
                  <a:pt x="544830" y="323850"/>
                </a:lnTo>
                <a:lnTo>
                  <a:pt x="236220" y="300990"/>
                </a:lnTo>
                <a:lnTo>
                  <a:pt x="64770" y="278130"/>
                </a:lnTo>
                <a:lnTo>
                  <a:pt x="11430" y="251460"/>
                </a:lnTo>
                <a:lnTo>
                  <a:pt x="0" y="220980"/>
                </a:lnTo>
                <a:lnTo>
                  <a:pt x="15240" y="182880"/>
                </a:lnTo>
                <a:lnTo>
                  <a:pt x="45720" y="163830"/>
                </a:lnTo>
                <a:lnTo>
                  <a:pt x="186690" y="110490"/>
                </a:lnTo>
                <a:lnTo>
                  <a:pt x="300990" y="87630"/>
                </a:lnTo>
                <a:lnTo>
                  <a:pt x="525780" y="57150"/>
                </a:lnTo>
                <a:lnTo>
                  <a:pt x="621030" y="60960"/>
                </a:lnTo>
                <a:lnTo>
                  <a:pt x="842010" y="91440"/>
                </a:lnTo>
                <a:lnTo>
                  <a:pt x="1059180" y="110490"/>
                </a:lnTo>
                <a:lnTo>
                  <a:pt x="1741170" y="1219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0296B3-FA22-4031-BFDB-A12A02D9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46" y="1801447"/>
            <a:ext cx="4755292" cy="40298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97B237-0340-4C9A-BF9B-D2651DDDC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1754188"/>
            <a:ext cx="4755292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8" grpId="0" animBg="1"/>
      <p:bldP spid="14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258E4CF-5869-48E7-BACA-9D2AFB1D2D0D}"/>
              </a:ext>
            </a:extLst>
          </p:cNvPr>
          <p:cNvSpPr/>
          <p:nvPr/>
        </p:nvSpPr>
        <p:spPr>
          <a:xfrm>
            <a:off x="5805488" y="2465389"/>
            <a:ext cx="2184400" cy="477837"/>
          </a:xfrm>
          <a:custGeom>
            <a:avLst/>
            <a:gdLst>
              <a:gd name="connsiteX0" fmla="*/ 626268 w 2183606"/>
              <a:gd name="connsiteY0" fmla="*/ 421481 h 478631"/>
              <a:gd name="connsiteX1" fmla="*/ 385762 w 2183606"/>
              <a:gd name="connsiteY1" fmla="*/ 476250 h 478631"/>
              <a:gd name="connsiteX2" fmla="*/ 354806 w 2183606"/>
              <a:gd name="connsiteY2" fmla="*/ 478631 h 478631"/>
              <a:gd name="connsiteX3" fmla="*/ 316706 w 2183606"/>
              <a:gd name="connsiteY3" fmla="*/ 471487 h 478631"/>
              <a:gd name="connsiteX4" fmla="*/ 242887 w 2183606"/>
              <a:gd name="connsiteY4" fmla="*/ 428625 h 478631"/>
              <a:gd name="connsiteX5" fmla="*/ 102393 w 2183606"/>
              <a:gd name="connsiteY5" fmla="*/ 319087 h 478631"/>
              <a:gd name="connsiteX6" fmla="*/ 9525 w 2183606"/>
              <a:gd name="connsiteY6" fmla="*/ 228600 h 478631"/>
              <a:gd name="connsiteX7" fmla="*/ 0 w 2183606"/>
              <a:gd name="connsiteY7" fmla="*/ 202406 h 478631"/>
              <a:gd name="connsiteX8" fmla="*/ 0 w 2183606"/>
              <a:gd name="connsiteY8" fmla="*/ 188119 h 478631"/>
              <a:gd name="connsiteX9" fmla="*/ 4762 w 2183606"/>
              <a:gd name="connsiteY9" fmla="*/ 171450 h 478631"/>
              <a:gd name="connsiteX10" fmla="*/ 21431 w 2183606"/>
              <a:gd name="connsiteY10" fmla="*/ 161925 h 478631"/>
              <a:gd name="connsiteX11" fmla="*/ 52387 w 2183606"/>
              <a:gd name="connsiteY11" fmla="*/ 169069 h 478631"/>
              <a:gd name="connsiteX12" fmla="*/ 140493 w 2183606"/>
              <a:gd name="connsiteY12" fmla="*/ 204787 h 478631"/>
              <a:gd name="connsiteX13" fmla="*/ 259556 w 2183606"/>
              <a:gd name="connsiteY13" fmla="*/ 233362 h 478631"/>
              <a:gd name="connsiteX14" fmla="*/ 376237 w 2183606"/>
              <a:gd name="connsiteY14" fmla="*/ 247650 h 478631"/>
              <a:gd name="connsiteX15" fmla="*/ 407193 w 2183606"/>
              <a:gd name="connsiteY15" fmla="*/ 247650 h 478631"/>
              <a:gd name="connsiteX16" fmla="*/ 481012 w 2183606"/>
              <a:gd name="connsiteY16" fmla="*/ 235744 h 478631"/>
              <a:gd name="connsiteX17" fmla="*/ 919162 w 2183606"/>
              <a:gd name="connsiteY17" fmla="*/ 159544 h 478631"/>
              <a:gd name="connsiteX18" fmla="*/ 1178718 w 2183606"/>
              <a:gd name="connsiteY18" fmla="*/ 111919 h 478631"/>
              <a:gd name="connsiteX19" fmla="*/ 1493043 w 2183606"/>
              <a:gd name="connsiteY19" fmla="*/ 71437 h 478631"/>
              <a:gd name="connsiteX20" fmla="*/ 1552575 w 2183606"/>
              <a:gd name="connsiteY20" fmla="*/ 47625 h 478631"/>
              <a:gd name="connsiteX21" fmla="*/ 1676400 w 2183606"/>
              <a:gd name="connsiteY21" fmla="*/ 4762 h 478631"/>
              <a:gd name="connsiteX22" fmla="*/ 1733550 w 2183606"/>
              <a:gd name="connsiteY22" fmla="*/ 0 h 478631"/>
              <a:gd name="connsiteX23" fmla="*/ 1935956 w 2183606"/>
              <a:gd name="connsiteY23" fmla="*/ 14287 h 478631"/>
              <a:gd name="connsiteX24" fmla="*/ 2097881 w 2183606"/>
              <a:gd name="connsiteY24" fmla="*/ 42862 h 478631"/>
              <a:gd name="connsiteX25" fmla="*/ 2128837 w 2183606"/>
              <a:gd name="connsiteY25" fmla="*/ 54769 h 478631"/>
              <a:gd name="connsiteX26" fmla="*/ 2155031 w 2183606"/>
              <a:gd name="connsiteY26" fmla="*/ 85725 h 478631"/>
              <a:gd name="connsiteX27" fmla="*/ 2178843 w 2183606"/>
              <a:gd name="connsiteY27" fmla="*/ 121444 h 478631"/>
              <a:gd name="connsiteX28" fmla="*/ 2183606 w 2183606"/>
              <a:gd name="connsiteY28" fmla="*/ 154781 h 478631"/>
              <a:gd name="connsiteX29" fmla="*/ 2174081 w 2183606"/>
              <a:gd name="connsiteY29" fmla="*/ 190500 h 478631"/>
              <a:gd name="connsiteX30" fmla="*/ 2152650 w 2183606"/>
              <a:gd name="connsiteY30" fmla="*/ 209550 h 478631"/>
              <a:gd name="connsiteX31" fmla="*/ 2107406 w 2183606"/>
              <a:gd name="connsiteY31" fmla="*/ 221456 h 478631"/>
              <a:gd name="connsiteX32" fmla="*/ 1695450 w 2183606"/>
              <a:gd name="connsiteY32" fmla="*/ 238125 h 478631"/>
              <a:gd name="connsiteX33" fmla="*/ 1176337 w 2183606"/>
              <a:gd name="connsiteY33" fmla="*/ 295275 h 478631"/>
              <a:gd name="connsiteX34" fmla="*/ 921543 w 2183606"/>
              <a:gd name="connsiteY34" fmla="*/ 342900 h 478631"/>
              <a:gd name="connsiteX35" fmla="*/ 626268 w 2183606"/>
              <a:gd name="connsiteY35" fmla="*/ 42148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3606" h="478631">
                <a:moveTo>
                  <a:pt x="626268" y="421481"/>
                </a:moveTo>
                <a:lnTo>
                  <a:pt x="385762" y="476250"/>
                </a:lnTo>
                <a:lnTo>
                  <a:pt x="354806" y="478631"/>
                </a:lnTo>
                <a:lnTo>
                  <a:pt x="316706" y="471487"/>
                </a:lnTo>
                <a:lnTo>
                  <a:pt x="242887" y="428625"/>
                </a:lnTo>
                <a:lnTo>
                  <a:pt x="102393" y="319087"/>
                </a:lnTo>
                <a:lnTo>
                  <a:pt x="9525" y="228600"/>
                </a:lnTo>
                <a:lnTo>
                  <a:pt x="0" y="202406"/>
                </a:lnTo>
                <a:lnTo>
                  <a:pt x="0" y="188119"/>
                </a:lnTo>
                <a:lnTo>
                  <a:pt x="4762" y="171450"/>
                </a:lnTo>
                <a:lnTo>
                  <a:pt x="21431" y="161925"/>
                </a:lnTo>
                <a:lnTo>
                  <a:pt x="52387" y="169069"/>
                </a:lnTo>
                <a:lnTo>
                  <a:pt x="140493" y="204787"/>
                </a:lnTo>
                <a:lnTo>
                  <a:pt x="259556" y="233362"/>
                </a:lnTo>
                <a:lnTo>
                  <a:pt x="376237" y="247650"/>
                </a:lnTo>
                <a:lnTo>
                  <a:pt x="407193" y="247650"/>
                </a:lnTo>
                <a:lnTo>
                  <a:pt x="481012" y="235744"/>
                </a:lnTo>
                <a:lnTo>
                  <a:pt x="919162" y="159544"/>
                </a:lnTo>
                <a:lnTo>
                  <a:pt x="1178718" y="111919"/>
                </a:lnTo>
                <a:lnTo>
                  <a:pt x="1493043" y="71437"/>
                </a:lnTo>
                <a:lnTo>
                  <a:pt x="1552575" y="47625"/>
                </a:lnTo>
                <a:lnTo>
                  <a:pt x="1676400" y="4762"/>
                </a:lnTo>
                <a:lnTo>
                  <a:pt x="1733550" y="0"/>
                </a:lnTo>
                <a:lnTo>
                  <a:pt x="1935956" y="14287"/>
                </a:lnTo>
                <a:lnTo>
                  <a:pt x="2097881" y="42862"/>
                </a:lnTo>
                <a:lnTo>
                  <a:pt x="2128837" y="54769"/>
                </a:lnTo>
                <a:lnTo>
                  <a:pt x="2155031" y="85725"/>
                </a:lnTo>
                <a:lnTo>
                  <a:pt x="2178843" y="121444"/>
                </a:lnTo>
                <a:lnTo>
                  <a:pt x="2183606" y="154781"/>
                </a:lnTo>
                <a:lnTo>
                  <a:pt x="2174081" y="190500"/>
                </a:lnTo>
                <a:lnTo>
                  <a:pt x="2152650" y="209550"/>
                </a:lnTo>
                <a:lnTo>
                  <a:pt x="2107406" y="221456"/>
                </a:lnTo>
                <a:lnTo>
                  <a:pt x="1695450" y="238125"/>
                </a:lnTo>
                <a:lnTo>
                  <a:pt x="1176337" y="295275"/>
                </a:lnTo>
                <a:lnTo>
                  <a:pt x="921543" y="342900"/>
                </a:lnTo>
                <a:lnTo>
                  <a:pt x="626268" y="4214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688DBAE-000D-4F7A-ABE0-7152C28305C0}"/>
              </a:ext>
            </a:extLst>
          </p:cNvPr>
          <p:cNvSpPr/>
          <p:nvPr/>
        </p:nvSpPr>
        <p:spPr>
          <a:xfrm rot="16200000">
            <a:off x="3144045" y="2878933"/>
            <a:ext cx="3368675" cy="1271587"/>
          </a:xfrm>
          <a:custGeom>
            <a:avLst/>
            <a:gdLst>
              <a:gd name="connsiteX0" fmla="*/ 1345121 w 3368099"/>
              <a:gd name="connsiteY0" fmla="*/ 307154 h 1270981"/>
              <a:gd name="connsiteX1" fmla="*/ 850851 w 3368099"/>
              <a:gd name="connsiteY1" fmla="*/ 229483 h 1270981"/>
              <a:gd name="connsiteX2" fmla="*/ 829668 w 3368099"/>
              <a:gd name="connsiteY2" fmla="*/ 225952 h 1270981"/>
              <a:gd name="connsiteX3" fmla="*/ 801424 w 3368099"/>
              <a:gd name="connsiteY3" fmla="*/ 233013 h 1270981"/>
              <a:gd name="connsiteX4" fmla="*/ 737875 w 3368099"/>
              <a:gd name="connsiteY4" fmla="*/ 406008 h 1270981"/>
              <a:gd name="connsiteX5" fmla="*/ 617838 w 3368099"/>
              <a:gd name="connsiteY5" fmla="*/ 699040 h 1270981"/>
              <a:gd name="connsiteX6" fmla="*/ 526045 w 3368099"/>
              <a:gd name="connsiteY6" fmla="*/ 896748 h 1270981"/>
              <a:gd name="connsiteX7" fmla="*/ 473087 w 3368099"/>
              <a:gd name="connsiteY7" fmla="*/ 1016785 h 1270981"/>
              <a:gd name="connsiteX8" fmla="*/ 409538 w 3368099"/>
              <a:gd name="connsiteY8" fmla="*/ 1097986 h 1270981"/>
              <a:gd name="connsiteX9" fmla="*/ 324806 w 3368099"/>
              <a:gd name="connsiteY9" fmla="*/ 1172127 h 1270981"/>
              <a:gd name="connsiteX10" fmla="*/ 162403 w 3368099"/>
              <a:gd name="connsiteY10" fmla="*/ 1263920 h 1270981"/>
              <a:gd name="connsiteX11" fmla="*/ 130629 w 3368099"/>
              <a:gd name="connsiteY11" fmla="*/ 1270981 h 1270981"/>
              <a:gd name="connsiteX12" fmla="*/ 10592 w 3368099"/>
              <a:gd name="connsiteY12" fmla="*/ 1239206 h 1270981"/>
              <a:gd name="connsiteX13" fmla="*/ 0 w 3368099"/>
              <a:gd name="connsiteY13" fmla="*/ 1214493 h 1270981"/>
              <a:gd name="connsiteX14" fmla="*/ 17653 w 3368099"/>
              <a:gd name="connsiteY14" fmla="*/ 1165066 h 1270981"/>
              <a:gd name="connsiteX15" fmla="*/ 127098 w 3368099"/>
              <a:gd name="connsiteY15" fmla="*/ 1034437 h 1270981"/>
              <a:gd name="connsiteX16" fmla="*/ 388355 w 3368099"/>
              <a:gd name="connsiteY16" fmla="*/ 759058 h 1270981"/>
              <a:gd name="connsiteX17" fmla="*/ 511923 w 3368099"/>
              <a:gd name="connsiteY17" fmla="*/ 561350 h 1270981"/>
              <a:gd name="connsiteX18" fmla="*/ 649613 w 3368099"/>
              <a:gd name="connsiteY18" fmla="*/ 275379 h 1270981"/>
              <a:gd name="connsiteX19" fmla="*/ 677857 w 3368099"/>
              <a:gd name="connsiteY19" fmla="*/ 229483 h 1270981"/>
              <a:gd name="connsiteX20" fmla="*/ 667265 w 3368099"/>
              <a:gd name="connsiteY20" fmla="*/ 194178 h 1270981"/>
              <a:gd name="connsiteX21" fmla="*/ 628430 w 3368099"/>
              <a:gd name="connsiteY21" fmla="*/ 123568 h 1270981"/>
              <a:gd name="connsiteX22" fmla="*/ 617838 w 3368099"/>
              <a:gd name="connsiteY22" fmla="*/ 98854 h 1270981"/>
              <a:gd name="connsiteX23" fmla="*/ 624899 w 3368099"/>
              <a:gd name="connsiteY23" fmla="*/ 67080 h 1270981"/>
              <a:gd name="connsiteX24" fmla="*/ 656674 w 3368099"/>
              <a:gd name="connsiteY24" fmla="*/ 31775 h 1270981"/>
              <a:gd name="connsiteX25" fmla="*/ 716692 w 3368099"/>
              <a:gd name="connsiteY25" fmla="*/ 3531 h 1270981"/>
              <a:gd name="connsiteX26" fmla="*/ 751997 w 3368099"/>
              <a:gd name="connsiteY26" fmla="*/ 0 h 1270981"/>
              <a:gd name="connsiteX27" fmla="*/ 840260 w 3368099"/>
              <a:gd name="connsiteY27" fmla="*/ 17653 h 1270981"/>
              <a:gd name="connsiteX28" fmla="*/ 1345121 w 3368099"/>
              <a:gd name="connsiteY28" fmla="*/ 105915 h 1270981"/>
              <a:gd name="connsiteX29" fmla="*/ 1549891 w 3368099"/>
              <a:gd name="connsiteY29" fmla="*/ 137690 h 1270981"/>
              <a:gd name="connsiteX30" fmla="*/ 1849983 w 3368099"/>
              <a:gd name="connsiteY30" fmla="*/ 197708 h 1270981"/>
              <a:gd name="connsiteX31" fmla="*/ 2227747 w 3368099"/>
              <a:gd name="connsiteY31" fmla="*/ 243605 h 1270981"/>
              <a:gd name="connsiteX32" fmla="*/ 2714956 w 3368099"/>
              <a:gd name="connsiteY32" fmla="*/ 303623 h 1270981"/>
              <a:gd name="connsiteX33" fmla="*/ 2958561 w 3368099"/>
              <a:gd name="connsiteY33" fmla="*/ 331867 h 1270981"/>
              <a:gd name="connsiteX34" fmla="*/ 3060945 w 3368099"/>
              <a:gd name="connsiteY34" fmla="*/ 328337 h 1270981"/>
              <a:gd name="connsiteX35" fmla="*/ 3156269 w 3368099"/>
              <a:gd name="connsiteY35" fmla="*/ 300093 h 1270981"/>
              <a:gd name="connsiteX36" fmla="*/ 3244531 w 3368099"/>
              <a:gd name="connsiteY36" fmla="*/ 254196 h 1270981"/>
              <a:gd name="connsiteX37" fmla="*/ 3308081 w 3368099"/>
              <a:gd name="connsiteY37" fmla="*/ 208300 h 1270981"/>
              <a:gd name="connsiteX38" fmla="*/ 3322203 w 3368099"/>
              <a:gd name="connsiteY38" fmla="*/ 194178 h 1270981"/>
              <a:gd name="connsiteX39" fmla="*/ 3350447 w 3368099"/>
              <a:gd name="connsiteY39" fmla="*/ 194178 h 1270981"/>
              <a:gd name="connsiteX40" fmla="*/ 3364569 w 3368099"/>
              <a:gd name="connsiteY40" fmla="*/ 201239 h 1270981"/>
              <a:gd name="connsiteX41" fmla="*/ 3368099 w 3368099"/>
              <a:gd name="connsiteY41" fmla="*/ 222422 h 1270981"/>
              <a:gd name="connsiteX42" fmla="*/ 3315142 w 3368099"/>
              <a:gd name="connsiteY42" fmla="*/ 310684 h 1270981"/>
              <a:gd name="connsiteX43" fmla="*/ 3202165 w 3368099"/>
              <a:gd name="connsiteY43" fmla="*/ 473088 h 1270981"/>
              <a:gd name="connsiteX44" fmla="*/ 3106842 w 3368099"/>
              <a:gd name="connsiteY44" fmla="*/ 589594 h 1270981"/>
              <a:gd name="connsiteX45" fmla="*/ 3025640 w 3368099"/>
              <a:gd name="connsiteY45" fmla="*/ 663735 h 1270981"/>
              <a:gd name="connsiteX46" fmla="*/ 2990335 w 3368099"/>
              <a:gd name="connsiteY46" fmla="*/ 670796 h 1270981"/>
              <a:gd name="connsiteX47" fmla="*/ 2958561 w 3368099"/>
              <a:gd name="connsiteY47" fmla="*/ 653143 h 1270981"/>
              <a:gd name="connsiteX48" fmla="*/ 2912664 w 3368099"/>
              <a:gd name="connsiteY48" fmla="*/ 614308 h 1270981"/>
              <a:gd name="connsiteX49" fmla="*/ 2845585 w 3368099"/>
              <a:gd name="connsiteY49" fmla="*/ 579003 h 1270981"/>
              <a:gd name="connsiteX50" fmla="*/ 2217155 w 3368099"/>
              <a:gd name="connsiteY50" fmla="*/ 455435 h 1270981"/>
              <a:gd name="connsiteX51" fmla="*/ 1878227 w 3368099"/>
              <a:gd name="connsiteY51" fmla="*/ 398947 h 1270981"/>
              <a:gd name="connsiteX52" fmla="*/ 1638153 w 3368099"/>
              <a:gd name="connsiteY52" fmla="*/ 353050 h 1270981"/>
              <a:gd name="connsiteX53" fmla="*/ 1345121 w 3368099"/>
              <a:gd name="connsiteY53" fmla="*/ 307154 h 127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68099" h="1270981">
                <a:moveTo>
                  <a:pt x="1345121" y="307154"/>
                </a:moveTo>
                <a:lnTo>
                  <a:pt x="850851" y="229483"/>
                </a:lnTo>
                <a:lnTo>
                  <a:pt x="829668" y="225952"/>
                </a:lnTo>
                <a:lnTo>
                  <a:pt x="801424" y="233013"/>
                </a:lnTo>
                <a:lnTo>
                  <a:pt x="737875" y="406008"/>
                </a:lnTo>
                <a:lnTo>
                  <a:pt x="617838" y="699040"/>
                </a:lnTo>
                <a:lnTo>
                  <a:pt x="526045" y="896748"/>
                </a:lnTo>
                <a:lnTo>
                  <a:pt x="473087" y="1016785"/>
                </a:lnTo>
                <a:lnTo>
                  <a:pt x="409538" y="1097986"/>
                </a:lnTo>
                <a:lnTo>
                  <a:pt x="324806" y="1172127"/>
                </a:lnTo>
                <a:lnTo>
                  <a:pt x="162403" y="1263920"/>
                </a:lnTo>
                <a:lnTo>
                  <a:pt x="130629" y="1270981"/>
                </a:lnTo>
                <a:lnTo>
                  <a:pt x="10592" y="1239206"/>
                </a:lnTo>
                <a:lnTo>
                  <a:pt x="0" y="1214493"/>
                </a:lnTo>
                <a:lnTo>
                  <a:pt x="17653" y="1165066"/>
                </a:lnTo>
                <a:lnTo>
                  <a:pt x="127098" y="1034437"/>
                </a:lnTo>
                <a:lnTo>
                  <a:pt x="388355" y="759058"/>
                </a:lnTo>
                <a:lnTo>
                  <a:pt x="511923" y="561350"/>
                </a:lnTo>
                <a:lnTo>
                  <a:pt x="649613" y="275379"/>
                </a:lnTo>
                <a:lnTo>
                  <a:pt x="677857" y="229483"/>
                </a:lnTo>
                <a:lnTo>
                  <a:pt x="667265" y="194178"/>
                </a:lnTo>
                <a:lnTo>
                  <a:pt x="628430" y="123568"/>
                </a:lnTo>
                <a:lnTo>
                  <a:pt x="617838" y="98854"/>
                </a:lnTo>
                <a:lnTo>
                  <a:pt x="624899" y="67080"/>
                </a:lnTo>
                <a:lnTo>
                  <a:pt x="656674" y="31775"/>
                </a:lnTo>
                <a:lnTo>
                  <a:pt x="716692" y="3531"/>
                </a:lnTo>
                <a:lnTo>
                  <a:pt x="751997" y="0"/>
                </a:lnTo>
                <a:lnTo>
                  <a:pt x="840260" y="17653"/>
                </a:lnTo>
                <a:lnTo>
                  <a:pt x="1345121" y="105915"/>
                </a:lnTo>
                <a:lnTo>
                  <a:pt x="1549891" y="137690"/>
                </a:lnTo>
                <a:lnTo>
                  <a:pt x="1849983" y="197708"/>
                </a:lnTo>
                <a:lnTo>
                  <a:pt x="2227747" y="243605"/>
                </a:lnTo>
                <a:lnTo>
                  <a:pt x="2714956" y="303623"/>
                </a:lnTo>
                <a:lnTo>
                  <a:pt x="2958561" y="331867"/>
                </a:lnTo>
                <a:lnTo>
                  <a:pt x="3060945" y="328337"/>
                </a:lnTo>
                <a:lnTo>
                  <a:pt x="3156269" y="300093"/>
                </a:lnTo>
                <a:lnTo>
                  <a:pt x="3244531" y="254196"/>
                </a:lnTo>
                <a:lnTo>
                  <a:pt x="3308081" y="208300"/>
                </a:lnTo>
                <a:lnTo>
                  <a:pt x="3322203" y="194178"/>
                </a:lnTo>
                <a:lnTo>
                  <a:pt x="3350447" y="194178"/>
                </a:lnTo>
                <a:lnTo>
                  <a:pt x="3364569" y="201239"/>
                </a:lnTo>
                <a:lnTo>
                  <a:pt x="3368099" y="222422"/>
                </a:lnTo>
                <a:lnTo>
                  <a:pt x="3315142" y="310684"/>
                </a:lnTo>
                <a:lnTo>
                  <a:pt x="3202165" y="473088"/>
                </a:lnTo>
                <a:lnTo>
                  <a:pt x="3106842" y="589594"/>
                </a:lnTo>
                <a:lnTo>
                  <a:pt x="3025640" y="663735"/>
                </a:lnTo>
                <a:lnTo>
                  <a:pt x="2990335" y="670796"/>
                </a:lnTo>
                <a:lnTo>
                  <a:pt x="2958561" y="653143"/>
                </a:lnTo>
                <a:lnTo>
                  <a:pt x="2912664" y="614308"/>
                </a:lnTo>
                <a:lnTo>
                  <a:pt x="2845585" y="579003"/>
                </a:lnTo>
                <a:lnTo>
                  <a:pt x="2217155" y="455435"/>
                </a:lnTo>
                <a:lnTo>
                  <a:pt x="1878227" y="398947"/>
                </a:lnTo>
                <a:lnTo>
                  <a:pt x="1638153" y="353050"/>
                </a:lnTo>
                <a:lnTo>
                  <a:pt x="1345121" y="30715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79C8BC2-67F5-4C5A-94D8-412BBFE8CF52}"/>
              </a:ext>
            </a:extLst>
          </p:cNvPr>
          <p:cNvSpPr/>
          <p:nvPr/>
        </p:nvSpPr>
        <p:spPr>
          <a:xfrm rot="16200000">
            <a:off x="3091657" y="3285332"/>
            <a:ext cx="3124200" cy="1709737"/>
          </a:xfrm>
          <a:custGeom>
            <a:avLst/>
            <a:gdLst>
              <a:gd name="connsiteX0" fmla="*/ 1485475 w 3123917"/>
              <a:gd name="connsiteY0" fmla="*/ 1227131 h 1709826"/>
              <a:gd name="connsiteX1" fmla="*/ 1604449 w 3123917"/>
              <a:gd name="connsiteY1" fmla="*/ 1271322 h 1709826"/>
              <a:gd name="connsiteX2" fmla="*/ 1760815 w 3123917"/>
              <a:gd name="connsiteY2" fmla="*/ 1315512 h 1709826"/>
              <a:gd name="connsiteX3" fmla="*/ 1978368 w 3123917"/>
              <a:gd name="connsiteY3" fmla="*/ 1356303 h 1709826"/>
              <a:gd name="connsiteX4" fmla="*/ 2216316 w 3123917"/>
              <a:gd name="connsiteY4" fmla="*/ 1390296 h 1709826"/>
              <a:gd name="connsiteX5" fmla="*/ 2515450 w 3123917"/>
              <a:gd name="connsiteY5" fmla="*/ 1414090 h 1709826"/>
              <a:gd name="connsiteX6" fmla="*/ 2712607 w 3123917"/>
              <a:gd name="connsiteY6" fmla="*/ 1424288 h 1709826"/>
              <a:gd name="connsiteX7" fmla="*/ 2848577 w 3123917"/>
              <a:gd name="connsiteY7" fmla="*/ 1444684 h 1709826"/>
              <a:gd name="connsiteX8" fmla="*/ 2902965 w 3123917"/>
              <a:gd name="connsiteY8" fmla="*/ 1424288 h 1709826"/>
              <a:gd name="connsiteX9" fmla="*/ 3004943 w 3123917"/>
              <a:gd name="connsiteY9" fmla="*/ 1356303 h 1709826"/>
              <a:gd name="connsiteX10" fmla="*/ 3066130 w 3123917"/>
              <a:gd name="connsiteY10" fmla="*/ 1301915 h 1709826"/>
              <a:gd name="connsiteX11" fmla="*/ 3086525 w 3123917"/>
              <a:gd name="connsiteY11" fmla="*/ 1288318 h 1709826"/>
              <a:gd name="connsiteX12" fmla="*/ 3103521 w 3123917"/>
              <a:gd name="connsiteY12" fmla="*/ 1284919 h 1709826"/>
              <a:gd name="connsiteX13" fmla="*/ 3120518 w 3123917"/>
              <a:gd name="connsiteY13" fmla="*/ 1291717 h 1709826"/>
              <a:gd name="connsiteX14" fmla="*/ 3123917 w 3123917"/>
              <a:gd name="connsiteY14" fmla="*/ 1322311 h 1709826"/>
              <a:gd name="connsiteX15" fmla="*/ 3096723 w 3123917"/>
              <a:gd name="connsiteY15" fmla="*/ 1468479 h 1709826"/>
              <a:gd name="connsiteX16" fmla="*/ 3079727 w 3123917"/>
              <a:gd name="connsiteY16" fmla="*/ 1526266 h 1709826"/>
              <a:gd name="connsiteX17" fmla="*/ 3042335 w 3123917"/>
              <a:gd name="connsiteY17" fmla="*/ 1601050 h 1709826"/>
              <a:gd name="connsiteX18" fmla="*/ 2970950 w 3123917"/>
              <a:gd name="connsiteY18" fmla="*/ 1672434 h 1709826"/>
              <a:gd name="connsiteX19" fmla="*/ 2936958 w 3123917"/>
              <a:gd name="connsiteY19" fmla="*/ 1689430 h 1709826"/>
              <a:gd name="connsiteX20" fmla="*/ 2862174 w 3123917"/>
              <a:gd name="connsiteY20" fmla="*/ 1709826 h 1709826"/>
              <a:gd name="connsiteX21" fmla="*/ 2671816 w 3123917"/>
              <a:gd name="connsiteY21" fmla="*/ 1682632 h 1709826"/>
              <a:gd name="connsiteX22" fmla="*/ 2372681 w 3123917"/>
              <a:gd name="connsiteY22" fmla="*/ 1648639 h 1709826"/>
              <a:gd name="connsiteX23" fmla="*/ 2158528 w 3123917"/>
              <a:gd name="connsiteY23" fmla="*/ 1618046 h 1709826"/>
              <a:gd name="connsiteX24" fmla="*/ 2049752 w 3123917"/>
              <a:gd name="connsiteY24" fmla="*/ 1611247 h 1709826"/>
              <a:gd name="connsiteX25" fmla="*/ 1940976 w 3123917"/>
              <a:gd name="connsiteY25" fmla="*/ 1597650 h 1709826"/>
              <a:gd name="connsiteX26" fmla="*/ 1771013 w 3123917"/>
              <a:gd name="connsiteY26" fmla="*/ 1563658 h 1709826"/>
              <a:gd name="connsiteX27" fmla="*/ 1519468 w 3123917"/>
              <a:gd name="connsiteY27" fmla="*/ 1495673 h 1709826"/>
              <a:gd name="connsiteX28" fmla="*/ 1332509 w 3123917"/>
              <a:gd name="connsiteY28" fmla="*/ 1427688 h 1709826"/>
              <a:gd name="connsiteX29" fmla="*/ 1159147 w 3123917"/>
              <a:gd name="connsiteY29" fmla="*/ 1339307 h 1709826"/>
              <a:gd name="connsiteX30" fmla="*/ 1040173 w 3123917"/>
              <a:gd name="connsiteY30" fmla="*/ 1271322 h 1709826"/>
              <a:gd name="connsiteX31" fmla="*/ 873609 w 3123917"/>
              <a:gd name="connsiteY31" fmla="*/ 1152348 h 1709826"/>
              <a:gd name="connsiteX32" fmla="*/ 785229 w 3123917"/>
              <a:gd name="connsiteY32" fmla="*/ 1077564 h 1709826"/>
              <a:gd name="connsiteX33" fmla="*/ 574475 w 3123917"/>
              <a:gd name="connsiteY33" fmla="*/ 877008 h 1709826"/>
              <a:gd name="connsiteX34" fmla="*/ 448702 w 3123917"/>
              <a:gd name="connsiteY34" fmla="*/ 734239 h 1709826"/>
              <a:gd name="connsiteX35" fmla="*/ 319530 w 3123917"/>
              <a:gd name="connsiteY35" fmla="*/ 571075 h 1709826"/>
              <a:gd name="connsiteX36" fmla="*/ 142769 w 3123917"/>
              <a:gd name="connsiteY36" fmla="*/ 299134 h 1709826"/>
              <a:gd name="connsiteX37" fmla="*/ 6799 w 3123917"/>
              <a:gd name="connsiteY37" fmla="*/ 61186 h 1709826"/>
              <a:gd name="connsiteX38" fmla="*/ 0 w 3123917"/>
              <a:gd name="connsiteY38" fmla="*/ 40791 h 1709826"/>
              <a:gd name="connsiteX39" fmla="*/ 0 w 3123917"/>
              <a:gd name="connsiteY39" fmla="*/ 16996 h 1709826"/>
              <a:gd name="connsiteX40" fmla="*/ 10198 w 3123917"/>
              <a:gd name="connsiteY40" fmla="*/ 6798 h 1709826"/>
              <a:gd name="connsiteX41" fmla="*/ 37392 w 3123917"/>
              <a:gd name="connsiteY41" fmla="*/ 0 h 1709826"/>
              <a:gd name="connsiteX42" fmla="*/ 64586 w 3123917"/>
              <a:gd name="connsiteY42" fmla="*/ 10198 h 1709826"/>
              <a:gd name="connsiteX43" fmla="*/ 129172 w 3123917"/>
              <a:gd name="connsiteY43" fmla="*/ 105377 h 1709826"/>
              <a:gd name="connsiteX44" fmla="*/ 248146 w 3123917"/>
              <a:gd name="connsiteY44" fmla="*/ 268541 h 1709826"/>
              <a:gd name="connsiteX45" fmla="*/ 435105 w 3123917"/>
              <a:gd name="connsiteY45" fmla="*/ 482694 h 1709826"/>
              <a:gd name="connsiteX46" fmla="*/ 598269 w 3123917"/>
              <a:gd name="connsiteY46" fmla="*/ 649258 h 1709826"/>
              <a:gd name="connsiteX47" fmla="*/ 724042 w 3123917"/>
              <a:gd name="connsiteY47" fmla="*/ 758034 h 1709826"/>
              <a:gd name="connsiteX48" fmla="*/ 887206 w 3123917"/>
              <a:gd name="connsiteY48" fmla="*/ 890605 h 1709826"/>
              <a:gd name="connsiteX49" fmla="*/ 992583 w 3123917"/>
              <a:gd name="connsiteY49" fmla="*/ 968788 h 1709826"/>
              <a:gd name="connsiteX50" fmla="*/ 1142150 w 3123917"/>
              <a:gd name="connsiteY50" fmla="*/ 1074165 h 1709826"/>
              <a:gd name="connsiteX51" fmla="*/ 1295117 w 3123917"/>
              <a:gd name="connsiteY51" fmla="*/ 1152348 h 1709826"/>
              <a:gd name="connsiteX52" fmla="*/ 1485475 w 3123917"/>
              <a:gd name="connsiteY52" fmla="*/ 1227131 h 17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23917" h="1709826">
                <a:moveTo>
                  <a:pt x="1485475" y="1227131"/>
                </a:moveTo>
                <a:lnTo>
                  <a:pt x="1604449" y="1271322"/>
                </a:lnTo>
                <a:lnTo>
                  <a:pt x="1760815" y="1315512"/>
                </a:lnTo>
                <a:lnTo>
                  <a:pt x="1978368" y="1356303"/>
                </a:lnTo>
                <a:lnTo>
                  <a:pt x="2216316" y="1390296"/>
                </a:lnTo>
                <a:lnTo>
                  <a:pt x="2515450" y="1414090"/>
                </a:lnTo>
                <a:lnTo>
                  <a:pt x="2712607" y="1424288"/>
                </a:lnTo>
                <a:lnTo>
                  <a:pt x="2848577" y="1444684"/>
                </a:lnTo>
                <a:lnTo>
                  <a:pt x="2902965" y="1424288"/>
                </a:lnTo>
                <a:lnTo>
                  <a:pt x="3004943" y="1356303"/>
                </a:lnTo>
                <a:lnTo>
                  <a:pt x="3066130" y="1301915"/>
                </a:lnTo>
                <a:lnTo>
                  <a:pt x="3086525" y="1288318"/>
                </a:lnTo>
                <a:lnTo>
                  <a:pt x="3103521" y="1284919"/>
                </a:lnTo>
                <a:lnTo>
                  <a:pt x="3120518" y="1291717"/>
                </a:lnTo>
                <a:lnTo>
                  <a:pt x="3123917" y="1322311"/>
                </a:lnTo>
                <a:lnTo>
                  <a:pt x="3096723" y="1468479"/>
                </a:lnTo>
                <a:lnTo>
                  <a:pt x="3079727" y="1526266"/>
                </a:lnTo>
                <a:lnTo>
                  <a:pt x="3042335" y="1601050"/>
                </a:lnTo>
                <a:lnTo>
                  <a:pt x="2970950" y="1672434"/>
                </a:lnTo>
                <a:lnTo>
                  <a:pt x="2936958" y="1689430"/>
                </a:lnTo>
                <a:lnTo>
                  <a:pt x="2862174" y="1709826"/>
                </a:lnTo>
                <a:lnTo>
                  <a:pt x="2671816" y="1682632"/>
                </a:lnTo>
                <a:lnTo>
                  <a:pt x="2372681" y="1648639"/>
                </a:lnTo>
                <a:lnTo>
                  <a:pt x="2158528" y="1618046"/>
                </a:lnTo>
                <a:lnTo>
                  <a:pt x="2049752" y="1611247"/>
                </a:lnTo>
                <a:lnTo>
                  <a:pt x="1940976" y="1597650"/>
                </a:lnTo>
                <a:lnTo>
                  <a:pt x="1771013" y="1563658"/>
                </a:lnTo>
                <a:lnTo>
                  <a:pt x="1519468" y="1495673"/>
                </a:lnTo>
                <a:lnTo>
                  <a:pt x="1332509" y="1427688"/>
                </a:lnTo>
                <a:lnTo>
                  <a:pt x="1159147" y="1339307"/>
                </a:lnTo>
                <a:lnTo>
                  <a:pt x="1040173" y="1271322"/>
                </a:lnTo>
                <a:lnTo>
                  <a:pt x="873609" y="1152348"/>
                </a:lnTo>
                <a:lnTo>
                  <a:pt x="785229" y="1077564"/>
                </a:lnTo>
                <a:lnTo>
                  <a:pt x="574475" y="877008"/>
                </a:lnTo>
                <a:lnTo>
                  <a:pt x="448702" y="734239"/>
                </a:lnTo>
                <a:lnTo>
                  <a:pt x="319530" y="571075"/>
                </a:lnTo>
                <a:lnTo>
                  <a:pt x="142769" y="299134"/>
                </a:lnTo>
                <a:lnTo>
                  <a:pt x="6799" y="61186"/>
                </a:lnTo>
                <a:lnTo>
                  <a:pt x="0" y="40791"/>
                </a:lnTo>
                <a:lnTo>
                  <a:pt x="0" y="16996"/>
                </a:lnTo>
                <a:lnTo>
                  <a:pt x="10198" y="6798"/>
                </a:lnTo>
                <a:lnTo>
                  <a:pt x="37392" y="0"/>
                </a:lnTo>
                <a:lnTo>
                  <a:pt x="64586" y="10198"/>
                </a:lnTo>
                <a:lnTo>
                  <a:pt x="129172" y="105377"/>
                </a:lnTo>
                <a:lnTo>
                  <a:pt x="248146" y="268541"/>
                </a:lnTo>
                <a:lnTo>
                  <a:pt x="435105" y="482694"/>
                </a:lnTo>
                <a:lnTo>
                  <a:pt x="598269" y="649258"/>
                </a:lnTo>
                <a:lnTo>
                  <a:pt x="724042" y="758034"/>
                </a:lnTo>
                <a:lnTo>
                  <a:pt x="887206" y="890605"/>
                </a:lnTo>
                <a:lnTo>
                  <a:pt x="992583" y="968788"/>
                </a:lnTo>
                <a:lnTo>
                  <a:pt x="1142150" y="1074165"/>
                </a:lnTo>
                <a:lnTo>
                  <a:pt x="1295117" y="1152348"/>
                </a:lnTo>
                <a:lnTo>
                  <a:pt x="1485475" y="1227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091B286-3834-41B5-AC19-471F72FEDD39}"/>
              </a:ext>
            </a:extLst>
          </p:cNvPr>
          <p:cNvSpPr/>
          <p:nvPr/>
        </p:nvSpPr>
        <p:spPr>
          <a:xfrm>
            <a:off x="3576639" y="2751139"/>
            <a:ext cx="2219325" cy="1036637"/>
          </a:xfrm>
          <a:custGeom>
            <a:avLst/>
            <a:gdLst>
              <a:gd name="connsiteX0" fmla="*/ 606879 w 2220686"/>
              <a:gd name="connsiteY0" fmla="*/ 710293 h 1036865"/>
              <a:gd name="connsiteX1" fmla="*/ 808264 w 2220686"/>
              <a:gd name="connsiteY1" fmla="*/ 615043 h 1036865"/>
              <a:gd name="connsiteX2" fmla="*/ 1031422 w 2220686"/>
              <a:gd name="connsiteY2" fmla="*/ 517072 h 1036865"/>
              <a:gd name="connsiteX3" fmla="*/ 1635579 w 2220686"/>
              <a:gd name="connsiteY3" fmla="*/ 258536 h 1036865"/>
              <a:gd name="connsiteX4" fmla="*/ 1948543 w 2220686"/>
              <a:gd name="connsiteY4" fmla="*/ 92529 h 1036865"/>
              <a:gd name="connsiteX5" fmla="*/ 2160814 w 2220686"/>
              <a:gd name="connsiteY5" fmla="*/ 5443 h 1036865"/>
              <a:gd name="connsiteX6" fmla="*/ 2190750 w 2220686"/>
              <a:gd name="connsiteY6" fmla="*/ 0 h 1036865"/>
              <a:gd name="connsiteX7" fmla="*/ 2212522 w 2220686"/>
              <a:gd name="connsiteY7" fmla="*/ 2722 h 1036865"/>
              <a:gd name="connsiteX8" fmla="*/ 2220686 w 2220686"/>
              <a:gd name="connsiteY8" fmla="*/ 13607 h 1036865"/>
              <a:gd name="connsiteX9" fmla="*/ 2212522 w 2220686"/>
              <a:gd name="connsiteY9" fmla="*/ 38100 h 1036865"/>
              <a:gd name="connsiteX10" fmla="*/ 2177143 w 2220686"/>
              <a:gd name="connsiteY10" fmla="*/ 70757 h 1036865"/>
              <a:gd name="connsiteX11" fmla="*/ 1907722 w 2220686"/>
              <a:gd name="connsiteY11" fmla="*/ 255815 h 1036865"/>
              <a:gd name="connsiteX12" fmla="*/ 1621972 w 2220686"/>
              <a:gd name="connsiteY12" fmla="*/ 421822 h 1036865"/>
              <a:gd name="connsiteX13" fmla="*/ 971550 w 2220686"/>
              <a:gd name="connsiteY13" fmla="*/ 789215 h 1036865"/>
              <a:gd name="connsiteX14" fmla="*/ 726622 w 2220686"/>
              <a:gd name="connsiteY14" fmla="*/ 941615 h 1036865"/>
              <a:gd name="connsiteX15" fmla="*/ 680357 w 2220686"/>
              <a:gd name="connsiteY15" fmla="*/ 971550 h 1036865"/>
              <a:gd name="connsiteX16" fmla="*/ 636814 w 2220686"/>
              <a:gd name="connsiteY16" fmla="*/ 996043 h 1036865"/>
              <a:gd name="connsiteX17" fmla="*/ 582386 w 2220686"/>
              <a:gd name="connsiteY17" fmla="*/ 1017815 h 1036865"/>
              <a:gd name="connsiteX18" fmla="*/ 519793 w 2220686"/>
              <a:gd name="connsiteY18" fmla="*/ 1031422 h 1036865"/>
              <a:gd name="connsiteX19" fmla="*/ 470807 w 2220686"/>
              <a:gd name="connsiteY19" fmla="*/ 1036865 h 1036865"/>
              <a:gd name="connsiteX20" fmla="*/ 405493 w 2220686"/>
              <a:gd name="connsiteY20" fmla="*/ 1034143 h 1036865"/>
              <a:gd name="connsiteX21" fmla="*/ 332014 w 2220686"/>
              <a:gd name="connsiteY21" fmla="*/ 1009650 h 1036865"/>
              <a:gd name="connsiteX22" fmla="*/ 217714 w 2220686"/>
              <a:gd name="connsiteY22" fmla="*/ 955222 h 1036865"/>
              <a:gd name="connsiteX23" fmla="*/ 155122 w 2220686"/>
              <a:gd name="connsiteY23" fmla="*/ 908957 h 1036865"/>
              <a:gd name="connsiteX24" fmla="*/ 95250 w 2220686"/>
              <a:gd name="connsiteY24" fmla="*/ 854529 h 1036865"/>
              <a:gd name="connsiteX25" fmla="*/ 29936 w 2220686"/>
              <a:gd name="connsiteY25" fmla="*/ 753836 h 1036865"/>
              <a:gd name="connsiteX26" fmla="*/ 2722 w 2220686"/>
              <a:gd name="connsiteY26" fmla="*/ 699407 h 1036865"/>
              <a:gd name="connsiteX27" fmla="*/ 0 w 2220686"/>
              <a:gd name="connsiteY27" fmla="*/ 680357 h 1036865"/>
              <a:gd name="connsiteX28" fmla="*/ 10886 w 2220686"/>
              <a:gd name="connsiteY28" fmla="*/ 666750 h 1036865"/>
              <a:gd name="connsiteX29" fmla="*/ 38100 w 2220686"/>
              <a:gd name="connsiteY29" fmla="*/ 666750 h 1036865"/>
              <a:gd name="connsiteX30" fmla="*/ 114300 w 2220686"/>
              <a:gd name="connsiteY30" fmla="*/ 713015 h 1036865"/>
              <a:gd name="connsiteX31" fmla="*/ 195943 w 2220686"/>
              <a:gd name="connsiteY31" fmla="*/ 759279 h 1036865"/>
              <a:gd name="connsiteX32" fmla="*/ 277586 w 2220686"/>
              <a:gd name="connsiteY32" fmla="*/ 791936 h 1036865"/>
              <a:gd name="connsiteX33" fmla="*/ 345622 w 2220686"/>
              <a:gd name="connsiteY33" fmla="*/ 791936 h 1036865"/>
              <a:gd name="connsiteX34" fmla="*/ 492579 w 2220686"/>
              <a:gd name="connsiteY34" fmla="*/ 767443 h 1036865"/>
              <a:gd name="connsiteX35" fmla="*/ 606879 w 2220686"/>
              <a:gd name="connsiteY35" fmla="*/ 710293 h 103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0686" h="1036865">
                <a:moveTo>
                  <a:pt x="606879" y="710293"/>
                </a:moveTo>
                <a:lnTo>
                  <a:pt x="808264" y="615043"/>
                </a:lnTo>
                <a:lnTo>
                  <a:pt x="1031422" y="517072"/>
                </a:lnTo>
                <a:lnTo>
                  <a:pt x="1635579" y="258536"/>
                </a:lnTo>
                <a:lnTo>
                  <a:pt x="1948543" y="92529"/>
                </a:lnTo>
                <a:lnTo>
                  <a:pt x="2160814" y="5443"/>
                </a:lnTo>
                <a:lnTo>
                  <a:pt x="2190750" y="0"/>
                </a:lnTo>
                <a:lnTo>
                  <a:pt x="2212522" y="2722"/>
                </a:lnTo>
                <a:lnTo>
                  <a:pt x="2220686" y="13607"/>
                </a:lnTo>
                <a:lnTo>
                  <a:pt x="2212522" y="38100"/>
                </a:lnTo>
                <a:lnTo>
                  <a:pt x="2177143" y="70757"/>
                </a:lnTo>
                <a:lnTo>
                  <a:pt x="1907722" y="255815"/>
                </a:lnTo>
                <a:lnTo>
                  <a:pt x="1621972" y="421822"/>
                </a:lnTo>
                <a:lnTo>
                  <a:pt x="971550" y="789215"/>
                </a:lnTo>
                <a:lnTo>
                  <a:pt x="726622" y="941615"/>
                </a:lnTo>
                <a:lnTo>
                  <a:pt x="680357" y="971550"/>
                </a:lnTo>
                <a:lnTo>
                  <a:pt x="636814" y="996043"/>
                </a:lnTo>
                <a:lnTo>
                  <a:pt x="582386" y="1017815"/>
                </a:lnTo>
                <a:lnTo>
                  <a:pt x="519793" y="1031422"/>
                </a:lnTo>
                <a:lnTo>
                  <a:pt x="470807" y="1036865"/>
                </a:lnTo>
                <a:lnTo>
                  <a:pt x="405493" y="1034143"/>
                </a:lnTo>
                <a:lnTo>
                  <a:pt x="332014" y="1009650"/>
                </a:lnTo>
                <a:lnTo>
                  <a:pt x="217714" y="955222"/>
                </a:lnTo>
                <a:lnTo>
                  <a:pt x="155122" y="908957"/>
                </a:lnTo>
                <a:lnTo>
                  <a:pt x="95250" y="854529"/>
                </a:lnTo>
                <a:lnTo>
                  <a:pt x="29936" y="753836"/>
                </a:lnTo>
                <a:lnTo>
                  <a:pt x="2722" y="699407"/>
                </a:lnTo>
                <a:lnTo>
                  <a:pt x="0" y="680357"/>
                </a:lnTo>
                <a:lnTo>
                  <a:pt x="10886" y="666750"/>
                </a:lnTo>
                <a:lnTo>
                  <a:pt x="38100" y="666750"/>
                </a:lnTo>
                <a:lnTo>
                  <a:pt x="114300" y="713015"/>
                </a:lnTo>
                <a:lnTo>
                  <a:pt x="195943" y="759279"/>
                </a:lnTo>
                <a:lnTo>
                  <a:pt x="277586" y="791936"/>
                </a:lnTo>
                <a:lnTo>
                  <a:pt x="345622" y="791936"/>
                </a:lnTo>
                <a:lnTo>
                  <a:pt x="492579" y="767443"/>
                </a:lnTo>
                <a:lnTo>
                  <a:pt x="606879" y="7102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247CB2-F007-4B8E-9013-91B4ACD530C0}"/>
              </a:ext>
            </a:extLst>
          </p:cNvPr>
          <p:cNvSpPr/>
          <p:nvPr/>
        </p:nvSpPr>
        <p:spPr>
          <a:xfrm>
            <a:off x="5364163" y="3267076"/>
            <a:ext cx="2889250" cy="601663"/>
          </a:xfrm>
          <a:custGeom>
            <a:avLst/>
            <a:gdLst>
              <a:gd name="connsiteX0" fmla="*/ 1084174 w 2889146"/>
              <a:gd name="connsiteY0" fmla="*/ 437840 h 601658"/>
              <a:gd name="connsiteX1" fmla="*/ 848873 w 2889146"/>
              <a:gd name="connsiteY1" fmla="*/ 494432 h 601658"/>
              <a:gd name="connsiteX2" fmla="*/ 777389 w 2889146"/>
              <a:gd name="connsiteY2" fmla="*/ 524217 h 601658"/>
              <a:gd name="connsiteX3" fmla="*/ 637399 w 2889146"/>
              <a:gd name="connsiteY3" fmla="*/ 574851 h 601658"/>
              <a:gd name="connsiteX4" fmla="*/ 548044 w 2889146"/>
              <a:gd name="connsiteY4" fmla="*/ 592722 h 601658"/>
              <a:gd name="connsiteX5" fmla="*/ 467625 w 2889146"/>
              <a:gd name="connsiteY5" fmla="*/ 601658 h 601658"/>
              <a:gd name="connsiteX6" fmla="*/ 431883 w 2889146"/>
              <a:gd name="connsiteY6" fmla="*/ 595701 h 601658"/>
              <a:gd name="connsiteX7" fmla="*/ 351463 w 2889146"/>
              <a:gd name="connsiteY7" fmla="*/ 565916 h 601658"/>
              <a:gd name="connsiteX8" fmla="*/ 50634 w 2889146"/>
              <a:gd name="connsiteY8" fmla="*/ 369334 h 601658"/>
              <a:gd name="connsiteX9" fmla="*/ 0 w 2889146"/>
              <a:gd name="connsiteY9" fmla="*/ 244237 h 601658"/>
              <a:gd name="connsiteX10" fmla="*/ 65527 w 2889146"/>
              <a:gd name="connsiteY10" fmla="*/ 282958 h 601658"/>
              <a:gd name="connsiteX11" fmla="*/ 148925 w 2889146"/>
              <a:gd name="connsiteY11" fmla="*/ 324657 h 601658"/>
              <a:gd name="connsiteX12" fmla="*/ 226366 w 2889146"/>
              <a:gd name="connsiteY12" fmla="*/ 351463 h 601658"/>
              <a:gd name="connsiteX13" fmla="*/ 312742 w 2889146"/>
              <a:gd name="connsiteY13" fmla="*/ 366356 h 601658"/>
              <a:gd name="connsiteX14" fmla="*/ 399119 w 2889146"/>
              <a:gd name="connsiteY14" fmla="*/ 369334 h 601658"/>
              <a:gd name="connsiteX15" fmla="*/ 571872 w 2889146"/>
              <a:gd name="connsiteY15" fmla="*/ 339549 h 601658"/>
              <a:gd name="connsiteX16" fmla="*/ 994819 w 2889146"/>
              <a:gd name="connsiteY16" fmla="*/ 268065 h 601658"/>
              <a:gd name="connsiteX17" fmla="*/ 1367132 w 2889146"/>
              <a:gd name="connsiteY17" fmla="*/ 205517 h 601658"/>
              <a:gd name="connsiteX18" fmla="*/ 1620305 w 2889146"/>
              <a:gd name="connsiteY18" fmla="*/ 163818 h 601658"/>
              <a:gd name="connsiteX19" fmla="*/ 1921133 w 2889146"/>
              <a:gd name="connsiteY19" fmla="*/ 125097 h 601658"/>
              <a:gd name="connsiteX20" fmla="*/ 2165370 w 2889146"/>
              <a:gd name="connsiteY20" fmla="*/ 95312 h 601658"/>
              <a:gd name="connsiteX21" fmla="*/ 2201113 w 2889146"/>
              <a:gd name="connsiteY21" fmla="*/ 83398 h 601658"/>
              <a:gd name="connsiteX22" fmla="*/ 2269618 w 2889146"/>
              <a:gd name="connsiteY22" fmla="*/ 44678 h 601658"/>
              <a:gd name="connsiteX23" fmla="*/ 2347059 w 2889146"/>
              <a:gd name="connsiteY23" fmla="*/ 11914 h 601658"/>
              <a:gd name="connsiteX24" fmla="*/ 2409608 w 2889146"/>
              <a:gd name="connsiteY24" fmla="*/ 0 h 601658"/>
              <a:gd name="connsiteX25" fmla="*/ 2498963 w 2889146"/>
              <a:gd name="connsiteY25" fmla="*/ 0 h 601658"/>
              <a:gd name="connsiteX26" fmla="*/ 2621081 w 2889146"/>
              <a:gd name="connsiteY26" fmla="*/ 17871 h 601658"/>
              <a:gd name="connsiteX27" fmla="*/ 2737243 w 2889146"/>
              <a:gd name="connsiteY27" fmla="*/ 44678 h 601658"/>
              <a:gd name="connsiteX28" fmla="*/ 2811705 w 2889146"/>
              <a:gd name="connsiteY28" fmla="*/ 74463 h 601658"/>
              <a:gd name="connsiteX29" fmla="*/ 2862340 w 2889146"/>
              <a:gd name="connsiteY29" fmla="*/ 107226 h 601658"/>
              <a:gd name="connsiteX30" fmla="*/ 2880211 w 2889146"/>
              <a:gd name="connsiteY30" fmla="*/ 128076 h 601658"/>
              <a:gd name="connsiteX31" fmla="*/ 2889146 w 2889146"/>
              <a:gd name="connsiteY31" fmla="*/ 148925 h 601658"/>
              <a:gd name="connsiteX32" fmla="*/ 2889146 w 2889146"/>
              <a:gd name="connsiteY32" fmla="*/ 187646 h 601658"/>
              <a:gd name="connsiteX33" fmla="*/ 2874254 w 2889146"/>
              <a:gd name="connsiteY33" fmla="*/ 235302 h 601658"/>
              <a:gd name="connsiteX34" fmla="*/ 2856383 w 2889146"/>
              <a:gd name="connsiteY34" fmla="*/ 253173 h 601658"/>
              <a:gd name="connsiteX35" fmla="*/ 2829576 w 2889146"/>
              <a:gd name="connsiteY35" fmla="*/ 262108 h 601658"/>
              <a:gd name="connsiteX36" fmla="*/ 2445350 w 2889146"/>
              <a:gd name="connsiteY36" fmla="*/ 274022 h 601658"/>
              <a:gd name="connsiteX37" fmla="*/ 1965811 w 2889146"/>
              <a:gd name="connsiteY37" fmla="*/ 300829 h 601658"/>
              <a:gd name="connsiteX38" fmla="*/ 1629240 w 2889146"/>
              <a:gd name="connsiteY38" fmla="*/ 336571 h 601658"/>
              <a:gd name="connsiteX39" fmla="*/ 1292670 w 2889146"/>
              <a:gd name="connsiteY39" fmla="*/ 390184 h 601658"/>
              <a:gd name="connsiteX40" fmla="*/ 1084174 w 2889146"/>
              <a:gd name="connsiteY40" fmla="*/ 437840 h 6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89146" h="601658">
                <a:moveTo>
                  <a:pt x="1084174" y="437840"/>
                </a:moveTo>
                <a:lnTo>
                  <a:pt x="848873" y="494432"/>
                </a:lnTo>
                <a:lnTo>
                  <a:pt x="777389" y="524217"/>
                </a:lnTo>
                <a:lnTo>
                  <a:pt x="637399" y="574851"/>
                </a:lnTo>
                <a:lnTo>
                  <a:pt x="548044" y="592722"/>
                </a:lnTo>
                <a:lnTo>
                  <a:pt x="467625" y="601658"/>
                </a:lnTo>
                <a:lnTo>
                  <a:pt x="431883" y="595701"/>
                </a:lnTo>
                <a:lnTo>
                  <a:pt x="351463" y="565916"/>
                </a:lnTo>
                <a:lnTo>
                  <a:pt x="50634" y="369334"/>
                </a:lnTo>
                <a:lnTo>
                  <a:pt x="0" y="244237"/>
                </a:lnTo>
                <a:lnTo>
                  <a:pt x="65527" y="282958"/>
                </a:lnTo>
                <a:lnTo>
                  <a:pt x="148925" y="324657"/>
                </a:lnTo>
                <a:lnTo>
                  <a:pt x="226366" y="351463"/>
                </a:lnTo>
                <a:lnTo>
                  <a:pt x="312742" y="366356"/>
                </a:lnTo>
                <a:lnTo>
                  <a:pt x="399119" y="369334"/>
                </a:lnTo>
                <a:lnTo>
                  <a:pt x="571872" y="339549"/>
                </a:lnTo>
                <a:lnTo>
                  <a:pt x="994819" y="268065"/>
                </a:lnTo>
                <a:lnTo>
                  <a:pt x="1367132" y="205517"/>
                </a:lnTo>
                <a:lnTo>
                  <a:pt x="1620305" y="163818"/>
                </a:lnTo>
                <a:lnTo>
                  <a:pt x="1921133" y="125097"/>
                </a:lnTo>
                <a:lnTo>
                  <a:pt x="2165370" y="95312"/>
                </a:lnTo>
                <a:lnTo>
                  <a:pt x="2201113" y="83398"/>
                </a:lnTo>
                <a:lnTo>
                  <a:pt x="2269618" y="44678"/>
                </a:lnTo>
                <a:lnTo>
                  <a:pt x="2347059" y="11914"/>
                </a:lnTo>
                <a:lnTo>
                  <a:pt x="2409608" y="0"/>
                </a:lnTo>
                <a:lnTo>
                  <a:pt x="2498963" y="0"/>
                </a:lnTo>
                <a:lnTo>
                  <a:pt x="2621081" y="17871"/>
                </a:lnTo>
                <a:lnTo>
                  <a:pt x="2737243" y="44678"/>
                </a:lnTo>
                <a:lnTo>
                  <a:pt x="2811705" y="74463"/>
                </a:lnTo>
                <a:lnTo>
                  <a:pt x="2862340" y="107226"/>
                </a:lnTo>
                <a:lnTo>
                  <a:pt x="2880211" y="128076"/>
                </a:lnTo>
                <a:lnTo>
                  <a:pt x="2889146" y="148925"/>
                </a:lnTo>
                <a:lnTo>
                  <a:pt x="2889146" y="187646"/>
                </a:lnTo>
                <a:lnTo>
                  <a:pt x="2874254" y="235302"/>
                </a:lnTo>
                <a:lnTo>
                  <a:pt x="2856383" y="253173"/>
                </a:lnTo>
                <a:lnTo>
                  <a:pt x="2829576" y="262108"/>
                </a:lnTo>
                <a:lnTo>
                  <a:pt x="2445350" y="274022"/>
                </a:lnTo>
                <a:lnTo>
                  <a:pt x="1965811" y="300829"/>
                </a:lnTo>
                <a:lnTo>
                  <a:pt x="1629240" y="336571"/>
                </a:lnTo>
                <a:lnTo>
                  <a:pt x="1292670" y="390184"/>
                </a:lnTo>
                <a:lnTo>
                  <a:pt x="1084174" y="4378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90B885A-A9FC-422D-9F8C-D15B759A923E}"/>
              </a:ext>
            </a:extLst>
          </p:cNvPr>
          <p:cNvSpPr/>
          <p:nvPr/>
        </p:nvSpPr>
        <p:spPr>
          <a:xfrm rot="16200000">
            <a:off x="4515645" y="3483770"/>
            <a:ext cx="4543425" cy="528637"/>
          </a:xfrm>
          <a:custGeom>
            <a:avLst/>
            <a:gdLst>
              <a:gd name="connsiteX0" fmla="*/ 1371600 w 4543425"/>
              <a:gd name="connsiteY0" fmla="*/ 228600 h 528638"/>
              <a:gd name="connsiteX1" fmla="*/ 2000250 w 4543425"/>
              <a:gd name="connsiteY1" fmla="*/ 233363 h 528638"/>
              <a:gd name="connsiteX2" fmla="*/ 2557462 w 4543425"/>
              <a:gd name="connsiteY2" fmla="*/ 214313 h 528638"/>
              <a:gd name="connsiteX3" fmla="*/ 3219450 w 4543425"/>
              <a:gd name="connsiteY3" fmla="*/ 209550 h 528638"/>
              <a:gd name="connsiteX4" fmla="*/ 3429000 w 4543425"/>
              <a:gd name="connsiteY4" fmla="*/ 214313 h 528638"/>
              <a:gd name="connsiteX5" fmla="*/ 4167187 w 4543425"/>
              <a:gd name="connsiteY5" fmla="*/ 214313 h 528638"/>
              <a:gd name="connsiteX6" fmla="*/ 4267200 w 4543425"/>
              <a:gd name="connsiteY6" fmla="*/ 204788 h 528638"/>
              <a:gd name="connsiteX7" fmla="*/ 4324350 w 4543425"/>
              <a:gd name="connsiteY7" fmla="*/ 185738 h 528638"/>
              <a:gd name="connsiteX8" fmla="*/ 4386262 w 4543425"/>
              <a:gd name="connsiteY8" fmla="*/ 147638 h 528638"/>
              <a:gd name="connsiteX9" fmla="*/ 4438650 w 4543425"/>
              <a:gd name="connsiteY9" fmla="*/ 85725 h 528638"/>
              <a:gd name="connsiteX10" fmla="*/ 4481512 w 4543425"/>
              <a:gd name="connsiteY10" fmla="*/ 14288 h 528638"/>
              <a:gd name="connsiteX11" fmla="*/ 4491037 w 4543425"/>
              <a:gd name="connsiteY11" fmla="*/ 4763 h 528638"/>
              <a:gd name="connsiteX12" fmla="*/ 4510087 w 4543425"/>
              <a:gd name="connsiteY12" fmla="*/ 0 h 528638"/>
              <a:gd name="connsiteX13" fmla="*/ 4533900 w 4543425"/>
              <a:gd name="connsiteY13" fmla="*/ 0 h 528638"/>
              <a:gd name="connsiteX14" fmla="*/ 4543425 w 4543425"/>
              <a:gd name="connsiteY14" fmla="*/ 14288 h 528638"/>
              <a:gd name="connsiteX15" fmla="*/ 4514850 w 4543425"/>
              <a:gd name="connsiteY15" fmla="*/ 128588 h 528638"/>
              <a:gd name="connsiteX16" fmla="*/ 4481512 w 4543425"/>
              <a:gd name="connsiteY16" fmla="*/ 242888 h 528638"/>
              <a:gd name="connsiteX17" fmla="*/ 4438650 w 4543425"/>
              <a:gd name="connsiteY17" fmla="*/ 304800 h 528638"/>
              <a:gd name="connsiteX18" fmla="*/ 4310062 w 4543425"/>
              <a:gd name="connsiteY18" fmla="*/ 471488 h 528638"/>
              <a:gd name="connsiteX19" fmla="*/ 4252912 w 4543425"/>
              <a:gd name="connsiteY19" fmla="*/ 523875 h 528638"/>
              <a:gd name="connsiteX20" fmla="*/ 4224337 w 4543425"/>
              <a:gd name="connsiteY20" fmla="*/ 528638 h 528638"/>
              <a:gd name="connsiteX21" fmla="*/ 4195762 w 4543425"/>
              <a:gd name="connsiteY21" fmla="*/ 528638 h 528638"/>
              <a:gd name="connsiteX22" fmla="*/ 4162425 w 4543425"/>
              <a:gd name="connsiteY22" fmla="*/ 509588 h 528638"/>
              <a:gd name="connsiteX23" fmla="*/ 4124325 w 4543425"/>
              <a:gd name="connsiteY23" fmla="*/ 481013 h 528638"/>
              <a:gd name="connsiteX24" fmla="*/ 4086225 w 4543425"/>
              <a:gd name="connsiteY24" fmla="*/ 461963 h 528638"/>
              <a:gd name="connsiteX25" fmla="*/ 3452812 w 4543425"/>
              <a:gd name="connsiteY25" fmla="*/ 452438 h 528638"/>
              <a:gd name="connsiteX26" fmla="*/ 3243262 w 4543425"/>
              <a:gd name="connsiteY26" fmla="*/ 452438 h 528638"/>
              <a:gd name="connsiteX27" fmla="*/ 2571750 w 4543425"/>
              <a:gd name="connsiteY27" fmla="*/ 457200 h 528638"/>
              <a:gd name="connsiteX28" fmla="*/ 2085975 w 4543425"/>
              <a:gd name="connsiteY28" fmla="*/ 461963 h 528638"/>
              <a:gd name="connsiteX29" fmla="*/ 1485900 w 4543425"/>
              <a:gd name="connsiteY29" fmla="*/ 476250 h 528638"/>
              <a:gd name="connsiteX30" fmla="*/ 366712 w 4543425"/>
              <a:gd name="connsiteY30" fmla="*/ 495300 h 528638"/>
              <a:gd name="connsiteX31" fmla="*/ 238125 w 4543425"/>
              <a:gd name="connsiteY31" fmla="*/ 500063 h 528638"/>
              <a:gd name="connsiteX32" fmla="*/ 200025 w 4543425"/>
              <a:gd name="connsiteY32" fmla="*/ 500063 h 528638"/>
              <a:gd name="connsiteX33" fmla="*/ 142875 w 4543425"/>
              <a:gd name="connsiteY33" fmla="*/ 485775 h 528638"/>
              <a:gd name="connsiteX34" fmla="*/ 28575 w 4543425"/>
              <a:gd name="connsiteY34" fmla="*/ 438150 h 528638"/>
              <a:gd name="connsiteX35" fmla="*/ 0 w 4543425"/>
              <a:gd name="connsiteY35" fmla="*/ 409575 h 528638"/>
              <a:gd name="connsiteX36" fmla="*/ 4762 w 4543425"/>
              <a:gd name="connsiteY36" fmla="*/ 376238 h 528638"/>
              <a:gd name="connsiteX37" fmla="*/ 28575 w 4543425"/>
              <a:gd name="connsiteY37" fmla="*/ 342900 h 528638"/>
              <a:gd name="connsiteX38" fmla="*/ 104775 w 4543425"/>
              <a:gd name="connsiteY38" fmla="*/ 295275 h 528638"/>
              <a:gd name="connsiteX39" fmla="*/ 185737 w 4543425"/>
              <a:gd name="connsiteY39" fmla="*/ 252413 h 528638"/>
              <a:gd name="connsiteX40" fmla="*/ 304800 w 4543425"/>
              <a:gd name="connsiteY40" fmla="*/ 209550 h 528638"/>
              <a:gd name="connsiteX41" fmla="*/ 376237 w 4543425"/>
              <a:gd name="connsiteY41" fmla="*/ 190500 h 528638"/>
              <a:gd name="connsiteX42" fmla="*/ 452437 w 4543425"/>
              <a:gd name="connsiteY42" fmla="*/ 190500 h 528638"/>
              <a:gd name="connsiteX43" fmla="*/ 547687 w 4543425"/>
              <a:gd name="connsiteY43" fmla="*/ 209550 h 528638"/>
              <a:gd name="connsiteX44" fmla="*/ 681037 w 4543425"/>
              <a:gd name="connsiteY44" fmla="*/ 228600 h 528638"/>
              <a:gd name="connsiteX45" fmla="*/ 895350 w 4543425"/>
              <a:gd name="connsiteY45" fmla="*/ 233363 h 528638"/>
              <a:gd name="connsiteX46" fmla="*/ 1371600 w 4543425"/>
              <a:gd name="connsiteY46" fmla="*/ 228600 h 5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43425" h="528638">
                <a:moveTo>
                  <a:pt x="1371600" y="228600"/>
                </a:moveTo>
                <a:lnTo>
                  <a:pt x="2000250" y="233363"/>
                </a:lnTo>
                <a:lnTo>
                  <a:pt x="2557462" y="214313"/>
                </a:lnTo>
                <a:lnTo>
                  <a:pt x="3219450" y="209550"/>
                </a:lnTo>
                <a:lnTo>
                  <a:pt x="3429000" y="214313"/>
                </a:lnTo>
                <a:lnTo>
                  <a:pt x="4167187" y="214313"/>
                </a:lnTo>
                <a:lnTo>
                  <a:pt x="4267200" y="204788"/>
                </a:lnTo>
                <a:lnTo>
                  <a:pt x="4324350" y="185738"/>
                </a:lnTo>
                <a:lnTo>
                  <a:pt x="4386262" y="147638"/>
                </a:lnTo>
                <a:lnTo>
                  <a:pt x="4438650" y="85725"/>
                </a:lnTo>
                <a:lnTo>
                  <a:pt x="4481512" y="14288"/>
                </a:lnTo>
                <a:lnTo>
                  <a:pt x="4491037" y="4763"/>
                </a:lnTo>
                <a:lnTo>
                  <a:pt x="4510087" y="0"/>
                </a:lnTo>
                <a:lnTo>
                  <a:pt x="4533900" y="0"/>
                </a:lnTo>
                <a:lnTo>
                  <a:pt x="4543425" y="14288"/>
                </a:lnTo>
                <a:lnTo>
                  <a:pt x="4514850" y="128588"/>
                </a:lnTo>
                <a:lnTo>
                  <a:pt x="4481512" y="242888"/>
                </a:lnTo>
                <a:lnTo>
                  <a:pt x="4438650" y="304800"/>
                </a:lnTo>
                <a:lnTo>
                  <a:pt x="4310062" y="471488"/>
                </a:lnTo>
                <a:lnTo>
                  <a:pt x="4252912" y="523875"/>
                </a:lnTo>
                <a:lnTo>
                  <a:pt x="4224337" y="528638"/>
                </a:lnTo>
                <a:lnTo>
                  <a:pt x="4195762" y="528638"/>
                </a:lnTo>
                <a:lnTo>
                  <a:pt x="4162425" y="509588"/>
                </a:lnTo>
                <a:lnTo>
                  <a:pt x="4124325" y="481013"/>
                </a:lnTo>
                <a:lnTo>
                  <a:pt x="4086225" y="461963"/>
                </a:lnTo>
                <a:lnTo>
                  <a:pt x="3452812" y="452438"/>
                </a:lnTo>
                <a:lnTo>
                  <a:pt x="3243262" y="452438"/>
                </a:lnTo>
                <a:lnTo>
                  <a:pt x="2571750" y="457200"/>
                </a:lnTo>
                <a:lnTo>
                  <a:pt x="2085975" y="461963"/>
                </a:lnTo>
                <a:lnTo>
                  <a:pt x="1485900" y="476250"/>
                </a:lnTo>
                <a:lnTo>
                  <a:pt x="366712" y="495300"/>
                </a:lnTo>
                <a:lnTo>
                  <a:pt x="238125" y="500063"/>
                </a:lnTo>
                <a:lnTo>
                  <a:pt x="200025" y="500063"/>
                </a:lnTo>
                <a:lnTo>
                  <a:pt x="142875" y="485775"/>
                </a:lnTo>
                <a:lnTo>
                  <a:pt x="28575" y="438150"/>
                </a:lnTo>
                <a:lnTo>
                  <a:pt x="0" y="409575"/>
                </a:lnTo>
                <a:lnTo>
                  <a:pt x="4762" y="376238"/>
                </a:lnTo>
                <a:lnTo>
                  <a:pt x="28575" y="342900"/>
                </a:lnTo>
                <a:lnTo>
                  <a:pt x="104775" y="295275"/>
                </a:lnTo>
                <a:lnTo>
                  <a:pt x="185737" y="252413"/>
                </a:lnTo>
                <a:lnTo>
                  <a:pt x="304800" y="209550"/>
                </a:lnTo>
                <a:lnTo>
                  <a:pt x="376237" y="190500"/>
                </a:lnTo>
                <a:lnTo>
                  <a:pt x="452437" y="190500"/>
                </a:lnTo>
                <a:lnTo>
                  <a:pt x="547687" y="209550"/>
                </a:lnTo>
                <a:lnTo>
                  <a:pt x="681037" y="228600"/>
                </a:lnTo>
                <a:lnTo>
                  <a:pt x="895350" y="233363"/>
                </a:lnTo>
                <a:lnTo>
                  <a:pt x="137160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05FBCC3-E4BB-4F25-8ECA-E339587B0FDB}"/>
              </a:ext>
            </a:extLst>
          </p:cNvPr>
          <p:cNvSpPr/>
          <p:nvPr/>
        </p:nvSpPr>
        <p:spPr>
          <a:xfrm>
            <a:off x="5162551" y="3570288"/>
            <a:ext cx="1700213" cy="1916112"/>
          </a:xfrm>
          <a:custGeom>
            <a:avLst/>
            <a:gdLst>
              <a:gd name="connsiteX0" fmla="*/ 815645 w 1700784"/>
              <a:gd name="connsiteY0" fmla="*/ 1071676 h 1916582"/>
              <a:gd name="connsiteX1" fmla="*/ 943661 w 1700784"/>
              <a:gd name="connsiteY1" fmla="*/ 907084 h 1916582"/>
              <a:gd name="connsiteX2" fmla="*/ 1137514 w 1700784"/>
              <a:gd name="connsiteY2" fmla="*/ 636422 h 1916582"/>
              <a:gd name="connsiteX3" fmla="*/ 1400861 w 1700784"/>
              <a:gd name="connsiteY3" fmla="*/ 252374 h 1916582"/>
              <a:gd name="connsiteX4" fmla="*/ 1488644 w 1700784"/>
              <a:gd name="connsiteY4" fmla="*/ 102412 h 1916582"/>
              <a:gd name="connsiteX5" fmla="*/ 1576426 w 1700784"/>
              <a:gd name="connsiteY5" fmla="*/ 0 h 1916582"/>
              <a:gd name="connsiteX6" fmla="*/ 1700784 w 1700784"/>
              <a:gd name="connsiteY6" fmla="*/ 288950 h 1916582"/>
              <a:gd name="connsiteX7" fmla="*/ 1583741 w 1700784"/>
              <a:gd name="connsiteY7" fmla="*/ 453542 h 1916582"/>
              <a:gd name="connsiteX8" fmla="*/ 1499616 w 1700784"/>
              <a:gd name="connsiteY8" fmla="*/ 563270 h 1916582"/>
              <a:gd name="connsiteX9" fmla="*/ 1320394 w 1700784"/>
              <a:gd name="connsiteY9" fmla="*/ 786384 h 1916582"/>
              <a:gd name="connsiteX10" fmla="*/ 1100938 w 1700784"/>
              <a:gd name="connsiteY10" fmla="*/ 1042416 h 1916582"/>
              <a:gd name="connsiteX11" fmla="*/ 903428 w 1700784"/>
              <a:gd name="connsiteY11" fmla="*/ 1247241 h 1916582"/>
              <a:gd name="connsiteX12" fmla="*/ 672999 w 1700784"/>
              <a:gd name="connsiteY12" fmla="*/ 1463040 h 1916582"/>
              <a:gd name="connsiteX13" fmla="*/ 395021 w 1700784"/>
              <a:gd name="connsiteY13" fmla="*/ 1678838 h 1916582"/>
              <a:gd name="connsiteX14" fmla="*/ 76810 w 1700784"/>
              <a:gd name="connsiteY14" fmla="*/ 1898294 h 1916582"/>
              <a:gd name="connsiteX15" fmla="*/ 40234 w 1700784"/>
              <a:gd name="connsiteY15" fmla="*/ 1916582 h 1916582"/>
              <a:gd name="connsiteX16" fmla="*/ 14631 w 1700784"/>
              <a:gd name="connsiteY16" fmla="*/ 1916582 h 1916582"/>
              <a:gd name="connsiteX17" fmla="*/ 0 w 1700784"/>
              <a:gd name="connsiteY17" fmla="*/ 1909267 h 1916582"/>
              <a:gd name="connsiteX18" fmla="*/ 0 w 1700784"/>
              <a:gd name="connsiteY18" fmla="*/ 1880006 h 1916582"/>
              <a:gd name="connsiteX19" fmla="*/ 10973 w 1700784"/>
              <a:gd name="connsiteY19" fmla="*/ 1858060 h 1916582"/>
              <a:gd name="connsiteX20" fmla="*/ 219456 w 1700784"/>
              <a:gd name="connsiteY20" fmla="*/ 1693468 h 1916582"/>
              <a:gd name="connsiteX21" fmla="*/ 519380 w 1700784"/>
              <a:gd name="connsiteY21" fmla="*/ 1415491 h 1916582"/>
              <a:gd name="connsiteX22" fmla="*/ 669341 w 1700784"/>
              <a:gd name="connsiteY22" fmla="*/ 1258214 h 1916582"/>
              <a:gd name="connsiteX23" fmla="*/ 815645 w 1700784"/>
              <a:gd name="connsiteY23" fmla="*/ 1071676 h 19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00784" h="1916582">
                <a:moveTo>
                  <a:pt x="815645" y="1071676"/>
                </a:moveTo>
                <a:lnTo>
                  <a:pt x="943661" y="907084"/>
                </a:lnTo>
                <a:lnTo>
                  <a:pt x="1137514" y="636422"/>
                </a:lnTo>
                <a:lnTo>
                  <a:pt x="1400861" y="252374"/>
                </a:lnTo>
                <a:lnTo>
                  <a:pt x="1488644" y="102412"/>
                </a:lnTo>
                <a:lnTo>
                  <a:pt x="1576426" y="0"/>
                </a:lnTo>
                <a:lnTo>
                  <a:pt x="1700784" y="288950"/>
                </a:lnTo>
                <a:lnTo>
                  <a:pt x="1583741" y="453542"/>
                </a:lnTo>
                <a:lnTo>
                  <a:pt x="1499616" y="563270"/>
                </a:lnTo>
                <a:lnTo>
                  <a:pt x="1320394" y="786384"/>
                </a:lnTo>
                <a:lnTo>
                  <a:pt x="1100938" y="1042416"/>
                </a:lnTo>
                <a:lnTo>
                  <a:pt x="903428" y="1247241"/>
                </a:lnTo>
                <a:lnTo>
                  <a:pt x="672999" y="1463040"/>
                </a:lnTo>
                <a:lnTo>
                  <a:pt x="395021" y="1678838"/>
                </a:lnTo>
                <a:lnTo>
                  <a:pt x="76810" y="1898294"/>
                </a:lnTo>
                <a:lnTo>
                  <a:pt x="40234" y="1916582"/>
                </a:lnTo>
                <a:lnTo>
                  <a:pt x="14631" y="1916582"/>
                </a:lnTo>
                <a:lnTo>
                  <a:pt x="0" y="1909267"/>
                </a:lnTo>
                <a:lnTo>
                  <a:pt x="0" y="1880006"/>
                </a:lnTo>
                <a:lnTo>
                  <a:pt x="10973" y="1858060"/>
                </a:lnTo>
                <a:lnTo>
                  <a:pt x="219456" y="1693468"/>
                </a:lnTo>
                <a:lnTo>
                  <a:pt x="519380" y="1415491"/>
                </a:lnTo>
                <a:lnTo>
                  <a:pt x="669341" y="1258214"/>
                </a:lnTo>
                <a:lnTo>
                  <a:pt x="815645" y="1071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4B28AA3-0502-4AAA-90CD-E2409153EEEC}"/>
              </a:ext>
            </a:extLst>
          </p:cNvPr>
          <p:cNvSpPr/>
          <p:nvPr/>
        </p:nvSpPr>
        <p:spPr>
          <a:xfrm>
            <a:off x="6877050" y="3654425"/>
            <a:ext cx="1836738" cy="1695450"/>
          </a:xfrm>
          <a:custGeom>
            <a:avLst/>
            <a:gdLst>
              <a:gd name="connsiteX0" fmla="*/ 628862 w 1835598"/>
              <a:gd name="connsiteY0" fmla="*/ 1009579 h 1696229"/>
              <a:gd name="connsiteX1" fmla="*/ 455500 w 1835598"/>
              <a:gd name="connsiteY1" fmla="*/ 730840 h 1696229"/>
              <a:gd name="connsiteX2" fmla="*/ 220951 w 1835598"/>
              <a:gd name="connsiteY2" fmla="*/ 373918 h 1696229"/>
              <a:gd name="connsiteX3" fmla="*/ 129171 w 1835598"/>
              <a:gd name="connsiteY3" fmla="*/ 234548 h 1696229"/>
              <a:gd name="connsiteX4" fmla="*/ 0 w 1835598"/>
              <a:gd name="connsiteY4" fmla="*/ 88380 h 1696229"/>
              <a:gd name="connsiteX5" fmla="*/ 64586 w 1835598"/>
              <a:gd name="connsiteY5" fmla="*/ 0 h 1696229"/>
              <a:gd name="connsiteX6" fmla="*/ 112175 w 1835598"/>
              <a:gd name="connsiteY6" fmla="*/ 57787 h 1696229"/>
              <a:gd name="connsiteX7" fmla="*/ 217552 w 1835598"/>
              <a:gd name="connsiteY7" fmla="*/ 176761 h 1696229"/>
              <a:gd name="connsiteX8" fmla="*/ 438504 w 1835598"/>
              <a:gd name="connsiteY8" fmla="*/ 424907 h 1696229"/>
              <a:gd name="connsiteX9" fmla="*/ 717243 w 1835598"/>
              <a:gd name="connsiteY9" fmla="*/ 741038 h 1696229"/>
              <a:gd name="connsiteX10" fmla="*/ 880407 w 1835598"/>
              <a:gd name="connsiteY10" fmla="*/ 914400 h 1696229"/>
              <a:gd name="connsiteX11" fmla="*/ 1084363 w 1835598"/>
              <a:gd name="connsiteY11" fmla="*/ 1114956 h 1696229"/>
              <a:gd name="connsiteX12" fmla="*/ 1386896 w 1835598"/>
              <a:gd name="connsiteY12" fmla="*/ 1349505 h 1696229"/>
              <a:gd name="connsiteX13" fmla="*/ 1699628 w 1835598"/>
              <a:gd name="connsiteY13" fmla="*/ 1560258 h 1696229"/>
              <a:gd name="connsiteX14" fmla="*/ 1805005 w 1835598"/>
              <a:gd name="connsiteY14" fmla="*/ 1631643 h 1696229"/>
              <a:gd name="connsiteX15" fmla="*/ 1825400 w 1835598"/>
              <a:gd name="connsiteY15" fmla="*/ 1652038 h 1696229"/>
              <a:gd name="connsiteX16" fmla="*/ 1835598 w 1835598"/>
              <a:gd name="connsiteY16" fmla="*/ 1665635 h 1696229"/>
              <a:gd name="connsiteX17" fmla="*/ 1825400 w 1835598"/>
              <a:gd name="connsiteY17" fmla="*/ 1686031 h 1696229"/>
              <a:gd name="connsiteX18" fmla="*/ 1801606 w 1835598"/>
              <a:gd name="connsiteY18" fmla="*/ 1696229 h 1696229"/>
              <a:gd name="connsiteX19" fmla="*/ 1250926 w 1835598"/>
              <a:gd name="connsiteY19" fmla="*/ 1641841 h 1696229"/>
              <a:gd name="connsiteX20" fmla="*/ 1101359 w 1835598"/>
              <a:gd name="connsiteY20" fmla="*/ 1621445 h 1696229"/>
              <a:gd name="connsiteX21" fmla="*/ 1067366 w 1835598"/>
              <a:gd name="connsiteY21" fmla="*/ 1618046 h 1696229"/>
              <a:gd name="connsiteX22" fmla="*/ 1023176 w 1835598"/>
              <a:gd name="connsiteY22" fmla="*/ 1601050 h 1696229"/>
              <a:gd name="connsiteX23" fmla="*/ 989183 w 1835598"/>
              <a:gd name="connsiteY23" fmla="*/ 1573856 h 1696229"/>
              <a:gd name="connsiteX24" fmla="*/ 968788 w 1835598"/>
              <a:gd name="connsiteY24" fmla="*/ 1536464 h 1696229"/>
              <a:gd name="connsiteX25" fmla="*/ 934795 w 1835598"/>
              <a:gd name="connsiteY25" fmla="*/ 1482076 h 1696229"/>
              <a:gd name="connsiteX26" fmla="*/ 628862 w 1835598"/>
              <a:gd name="connsiteY26" fmla="*/ 1009579 h 16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5598" h="1696229">
                <a:moveTo>
                  <a:pt x="628862" y="1009579"/>
                </a:moveTo>
                <a:lnTo>
                  <a:pt x="455500" y="730840"/>
                </a:lnTo>
                <a:lnTo>
                  <a:pt x="220951" y="373918"/>
                </a:lnTo>
                <a:lnTo>
                  <a:pt x="129171" y="234548"/>
                </a:lnTo>
                <a:lnTo>
                  <a:pt x="0" y="88380"/>
                </a:lnTo>
                <a:lnTo>
                  <a:pt x="64586" y="0"/>
                </a:lnTo>
                <a:lnTo>
                  <a:pt x="112175" y="57787"/>
                </a:lnTo>
                <a:lnTo>
                  <a:pt x="217552" y="176761"/>
                </a:lnTo>
                <a:lnTo>
                  <a:pt x="438504" y="424907"/>
                </a:lnTo>
                <a:lnTo>
                  <a:pt x="717243" y="741038"/>
                </a:lnTo>
                <a:lnTo>
                  <a:pt x="880407" y="914400"/>
                </a:lnTo>
                <a:lnTo>
                  <a:pt x="1084363" y="1114956"/>
                </a:lnTo>
                <a:lnTo>
                  <a:pt x="1386896" y="1349505"/>
                </a:lnTo>
                <a:lnTo>
                  <a:pt x="1699628" y="1560258"/>
                </a:lnTo>
                <a:lnTo>
                  <a:pt x="1805005" y="1631643"/>
                </a:lnTo>
                <a:lnTo>
                  <a:pt x="1825400" y="1652038"/>
                </a:lnTo>
                <a:lnTo>
                  <a:pt x="1835598" y="1665635"/>
                </a:lnTo>
                <a:lnTo>
                  <a:pt x="1825400" y="1686031"/>
                </a:lnTo>
                <a:lnTo>
                  <a:pt x="1801606" y="1696229"/>
                </a:lnTo>
                <a:lnTo>
                  <a:pt x="1250926" y="1641841"/>
                </a:lnTo>
                <a:lnTo>
                  <a:pt x="1101359" y="1621445"/>
                </a:lnTo>
                <a:lnTo>
                  <a:pt x="1067366" y="1618046"/>
                </a:lnTo>
                <a:lnTo>
                  <a:pt x="1023176" y="1601050"/>
                </a:lnTo>
                <a:lnTo>
                  <a:pt x="989183" y="1573856"/>
                </a:lnTo>
                <a:lnTo>
                  <a:pt x="968788" y="1536464"/>
                </a:lnTo>
                <a:lnTo>
                  <a:pt x="934795" y="1482076"/>
                </a:lnTo>
                <a:lnTo>
                  <a:pt x="628862" y="10095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0AC430-F550-4D29-82BF-62D92583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745" y="1459084"/>
            <a:ext cx="5133277" cy="45480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B0D25C-0D91-4575-A76D-E900AC45B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63" y="1492015"/>
            <a:ext cx="5133277" cy="45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9" grpId="0" animBg="1"/>
      <p:bldP spid="7" grpId="0" animBg="1"/>
      <p:bldP spid="10" grpId="0" animBg="1"/>
      <p:bldP spid="14" grpId="0" animBg="1"/>
      <p:bldP spid="11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E85677-AC8B-4921-A161-463178BB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61" y="1154995"/>
            <a:ext cx="5133277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06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2FEE997-AE8F-4948-842C-0426B02E718E}"/>
              </a:ext>
            </a:extLst>
          </p:cNvPr>
          <p:cNvSpPr/>
          <p:nvPr/>
        </p:nvSpPr>
        <p:spPr>
          <a:xfrm>
            <a:off x="4306888" y="1765301"/>
            <a:ext cx="673100" cy="2016125"/>
          </a:xfrm>
          <a:custGeom>
            <a:avLst/>
            <a:gdLst>
              <a:gd name="connsiteX0" fmla="*/ 282271 w 671885"/>
              <a:gd name="connsiteY0" fmla="*/ 898497 h 2015655"/>
              <a:gd name="connsiteX1" fmla="*/ 230588 w 671885"/>
              <a:gd name="connsiteY1" fmla="*/ 600323 h 2015655"/>
              <a:gd name="connsiteX2" fmla="*/ 202758 w 671885"/>
              <a:gd name="connsiteY2" fmla="*/ 465151 h 2015655"/>
              <a:gd name="connsiteX3" fmla="*/ 174929 w 671885"/>
              <a:gd name="connsiteY3" fmla="*/ 318052 h 2015655"/>
              <a:gd name="connsiteX4" fmla="*/ 147099 w 671885"/>
              <a:gd name="connsiteY4" fmla="*/ 234563 h 2015655"/>
              <a:gd name="connsiteX5" fmla="*/ 107343 w 671885"/>
              <a:gd name="connsiteY5" fmla="*/ 155050 h 2015655"/>
              <a:gd name="connsiteX6" fmla="*/ 31805 w 671885"/>
              <a:gd name="connsiteY6" fmla="*/ 67586 h 2015655"/>
              <a:gd name="connsiteX7" fmla="*/ 0 w 671885"/>
              <a:gd name="connsiteY7" fmla="*/ 31805 h 2015655"/>
              <a:gd name="connsiteX8" fmla="*/ 0 w 671885"/>
              <a:gd name="connsiteY8" fmla="*/ 15902 h 2015655"/>
              <a:gd name="connsiteX9" fmla="*/ 15903 w 671885"/>
              <a:gd name="connsiteY9" fmla="*/ 0 h 2015655"/>
              <a:gd name="connsiteX10" fmla="*/ 35781 w 671885"/>
              <a:gd name="connsiteY10" fmla="*/ 3975 h 2015655"/>
              <a:gd name="connsiteX11" fmla="*/ 135172 w 671885"/>
              <a:gd name="connsiteY11" fmla="*/ 27829 h 2015655"/>
              <a:gd name="connsiteX12" fmla="*/ 357809 w 671885"/>
              <a:gd name="connsiteY12" fmla="*/ 103367 h 2015655"/>
              <a:gd name="connsiteX13" fmla="*/ 401541 w 671885"/>
              <a:gd name="connsiteY13" fmla="*/ 119269 h 2015655"/>
              <a:gd name="connsiteX14" fmla="*/ 469127 w 671885"/>
              <a:gd name="connsiteY14" fmla="*/ 326003 h 2015655"/>
              <a:gd name="connsiteX15" fmla="*/ 536713 w 671885"/>
              <a:gd name="connsiteY15" fmla="*/ 926327 h 2015655"/>
              <a:gd name="connsiteX16" fmla="*/ 572494 w 671885"/>
              <a:gd name="connsiteY16" fmla="*/ 1089328 h 2015655"/>
              <a:gd name="connsiteX17" fmla="*/ 604299 w 671885"/>
              <a:gd name="connsiteY17" fmla="*/ 1399429 h 2015655"/>
              <a:gd name="connsiteX18" fmla="*/ 624178 w 671885"/>
              <a:gd name="connsiteY18" fmla="*/ 1721457 h 2015655"/>
              <a:gd name="connsiteX19" fmla="*/ 671885 w 671885"/>
              <a:gd name="connsiteY19" fmla="*/ 1896386 h 2015655"/>
              <a:gd name="connsiteX20" fmla="*/ 659958 w 671885"/>
              <a:gd name="connsiteY20" fmla="*/ 1948069 h 2015655"/>
              <a:gd name="connsiteX21" fmla="*/ 640080 w 671885"/>
              <a:gd name="connsiteY21" fmla="*/ 1999753 h 2015655"/>
              <a:gd name="connsiteX22" fmla="*/ 616226 w 671885"/>
              <a:gd name="connsiteY22" fmla="*/ 2011680 h 2015655"/>
              <a:gd name="connsiteX23" fmla="*/ 584421 w 671885"/>
              <a:gd name="connsiteY23" fmla="*/ 2015655 h 2015655"/>
              <a:gd name="connsiteX24" fmla="*/ 548640 w 671885"/>
              <a:gd name="connsiteY24" fmla="*/ 1999753 h 2015655"/>
              <a:gd name="connsiteX25" fmla="*/ 496957 w 671885"/>
              <a:gd name="connsiteY25" fmla="*/ 1967947 h 2015655"/>
              <a:gd name="connsiteX26" fmla="*/ 445273 w 671885"/>
              <a:gd name="connsiteY26" fmla="*/ 1916264 h 2015655"/>
              <a:gd name="connsiteX27" fmla="*/ 397565 w 671885"/>
              <a:gd name="connsiteY27" fmla="*/ 1828800 h 2015655"/>
              <a:gd name="connsiteX28" fmla="*/ 361784 w 671885"/>
              <a:gd name="connsiteY28" fmla="*/ 1733384 h 2015655"/>
              <a:gd name="connsiteX29" fmla="*/ 357809 w 671885"/>
              <a:gd name="connsiteY29" fmla="*/ 1661822 h 2015655"/>
              <a:gd name="connsiteX30" fmla="*/ 345882 w 671885"/>
              <a:gd name="connsiteY30" fmla="*/ 1490869 h 2015655"/>
              <a:gd name="connsiteX31" fmla="*/ 282271 w 671885"/>
              <a:gd name="connsiteY31" fmla="*/ 898497 h 20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1885" h="2015655">
                <a:moveTo>
                  <a:pt x="282271" y="898497"/>
                </a:moveTo>
                <a:lnTo>
                  <a:pt x="230588" y="600323"/>
                </a:lnTo>
                <a:lnTo>
                  <a:pt x="202758" y="465151"/>
                </a:lnTo>
                <a:lnTo>
                  <a:pt x="174929" y="318052"/>
                </a:lnTo>
                <a:lnTo>
                  <a:pt x="147099" y="234563"/>
                </a:lnTo>
                <a:lnTo>
                  <a:pt x="107343" y="155050"/>
                </a:lnTo>
                <a:lnTo>
                  <a:pt x="31805" y="67586"/>
                </a:lnTo>
                <a:lnTo>
                  <a:pt x="0" y="31805"/>
                </a:lnTo>
                <a:lnTo>
                  <a:pt x="0" y="15902"/>
                </a:lnTo>
                <a:lnTo>
                  <a:pt x="15903" y="0"/>
                </a:lnTo>
                <a:lnTo>
                  <a:pt x="35781" y="3975"/>
                </a:lnTo>
                <a:lnTo>
                  <a:pt x="135172" y="27829"/>
                </a:lnTo>
                <a:lnTo>
                  <a:pt x="357809" y="103367"/>
                </a:lnTo>
                <a:lnTo>
                  <a:pt x="401541" y="119269"/>
                </a:lnTo>
                <a:lnTo>
                  <a:pt x="469127" y="326003"/>
                </a:lnTo>
                <a:lnTo>
                  <a:pt x="536713" y="926327"/>
                </a:lnTo>
                <a:lnTo>
                  <a:pt x="572494" y="1089328"/>
                </a:lnTo>
                <a:lnTo>
                  <a:pt x="604299" y="1399429"/>
                </a:lnTo>
                <a:lnTo>
                  <a:pt x="624178" y="1721457"/>
                </a:lnTo>
                <a:lnTo>
                  <a:pt x="671885" y="1896386"/>
                </a:lnTo>
                <a:lnTo>
                  <a:pt x="659958" y="1948069"/>
                </a:lnTo>
                <a:lnTo>
                  <a:pt x="640080" y="1999753"/>
                </a:lnTo>
                <a:lnTo>
                  <a:pt x="616226" y="2011680"/>
                </a:lnTo>
                <a:lnTo>
                  <a:pt x="584421" y="2015655"/>
                </a:lnTo>
                <a:lnTo>
                  <a:pt x="548640" y="1999753"/>
                </a:lnTo>
                <a:lnTo>
                  <a:pt x="496957" y="1967947"/>
                </a:lnTo>
                <a:lnTo>
                  <a:pt x="445273" y="1916264"/>
                </a:lnTo>
                <a:lnTo>
                  <a:pt x="397565" y="1828800"/>
                </a:lnTo>
                <a:lnTo>
                  <a:pt x="361784" y="1733384"/>
                </a:lnTo>
                <a:lnTo>
                  <a:pt x="357809" y="1661822"/>
                </a:lnTo>
                <a:lnTo>
                  <a:pt x="345882" y="1490869"/>
                </a:lnTo>
                <a:lnTo>
                  <a:pt x="282271" y="8984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2F7F6AB-5971-4DC9-BC7F-B331185FFE26}"/>
              </a:ext>
            </a:extLst>
          </p:cNvPr>
          <p:cNvSpPr/>
          <p:nvPr/>
        </p:nvSpPr>
        <p:spPr>
          <a:xfrm>
            <a:off x="4560888" y="1641476"/>
            <a:ext cx="3295650" cy="1939925"/>
          </a:xfrm>
          <a:custGeom>
            <a:avLst/>
            <a:gdLst>
              <a:gd name="connsiteX0" fmla="*/ 1706880 w 3295650"/>
              <a:gd name="connsiteY0" fmla="*/ 297180 h 1939290"/>
              <a:gd name="connsiteX1" fmla="*/ 1405890 w 3295650"/>
              <a:gd name="connsiteY1" fmla="*/ 339090 h 1939290"/>
              <a:gd name="connsiteX2" fmla="*/ 1257300 w 3295650"/>
              <a:gd name="connsiteY2" fmla="*/ 354330 h 1939290"/>
              <a:gd name="connsiteX3" fmla="*/ 838200 w 3295650"/>
              <a:gd name="connsiteY3" fmla="*/ 381000 h 1939290"/>
              <a:gd name="connsiteX4" fmla="*/ 624840 w 3295650"/>
              <a:gd name="connsiteY4" fmla="*/ 396240 h 1939290"/>
              <a:gd name="connsiteX5" fmla="*/ 171450 w 3295650"/>
              <a:gd name="connsiteY5" fmla="*/ 453390 h 1939290"/>
              <a:gd name="connsiteX6" fmla="*/ 0 w 3295650"/>
              <a:gd name="connsiteY6" fmla="*/ 236220 h 1939290"/>
              <a:gd name="connsiteX7" fmla="*/ 163830 w 3295650"/>
              <a:gd name="connsiteY7" fmla="*/ 243840 h 1939290"/>
              <a:gd name="connsiteX8" fmla="*/ 369570 w 3295650"/>
              <a:gd name="connsiteY8" fmla="*/ 228600 h 1939290"/>
              <a:gd name="connsiteX9" fmla="*/ 994410 w 3295650"/>
              <a:gd name="connsiteY9" fmla="*/ 175260 h 1939290"/>
              <a:gd name="connsiteX10" fmla="*/ 1714500 w 3295650"/>
              <a:gd name="connsiteY10" fmla="*/ 110490 h 1939290"/>
              <a:gd name="connsiteX11" fmla="*/ 2461260 w 3295650"/>
              <a:gd name="connsiteY11" fmla="*/ 38100 h 1939290"/>
              <a:gd name="connsiteX12" fmla="*/ 2689860 w 3295650"/>
              <a:gd name="connsiteY12" fmla="*/ 15240 h 1939290"/>
              <a:gd name="connsiteX13" fmla="*/ 2781300 w 3295650"/>
              <a:gd name="connsiteY13" fmla="*/ 3810 h 1939290"/>
              <a:gd name="connsiteX14" fmla="*/ 2834640 w 3295650"/>
              <a:gd name="connsiteY14" fmla="*/ 0 h 1939290"/>
              <a:gd name="connsiteX15" fmla="*/ 2910840 w 3295650"/>
              <a:gd name="connsiteY15" fmla="*/ 11430 h 1939290"/>
              <a:gd name="connsiteX16" fmla="*/ 3036570 w 3295650"/>
              <a:gd name="connsiteY16" fmla="*/ 64770 h 1939290"/>
              <a:gd name="connsiteX17" fmla="*/ 3177540 w 3295650"/>
              <a:gd name="connsiteY17" fmla="*/ 160020 h 1939290"/>
              <a:gd name="connsiteX18" fmla="*/ 3227070 w 3295650"/>
              <a:gd name="connsiteY18" fmla="*/ 209550 h 1939290"/>
              <a:gd name="connsiteX19" fmla="*/ 3276600 w 3295650"/>
              <a:gd name="connsiteY19" fmla="*/ 266700 h 1939290"/>
              <a:gd name="connsiteX20" fmla="*/ 3295650 w 3295650"/>
              <a:gd name="connsiteY20" fmla="*/ 304800 h 1939290"/>
              <a:gd name="connsiteX21" fmla="*/ 3295650 w 3295650"/>
              <a:gd name="connsiteY21" fmla="*/ 339090 h 1939290"/>
              <a:gd name="connsiteX22" fmla="*/ 3288030 w 3295650"/>
              <a:gd name="connsiteY22" fmla="*/ 354330 h 1939290"/>
              <a:gd name="connsiteX23" fmla="*/ 3272790 w 3295650"/>
              <a:gd name="connsiteY23" fmla="*/ 373380 h 1939290"/>
              <a:gd name="connsiteX24" fmla="*/ 3249930 w 3295650"/>
              <a:gd name="connsiteY24" fmla="*/ 396240 h 1939290"/>
              <a:gd name="connsiteX25" fmla="*/ 3227070 w 3295650"/>
              <a:gd name="connsiteY25" fmla="*/ 422910 h 1939290"/>
              <a:gd name="connsiteX26" fmla="*/ 3196590 w 3295650"/>
              <a:gd name="connsiteY26" fmla="*/ 472440 h 1939290"/>
              <a:gd name="connsiteX27" fmla="*/ 3177540 w 3295650"/>
              <a:gd name="connsiteY27" fmla="*/ 575310 h 1939290"/>
              <a:gd name="connsiteX28" fmla="*/ 3086100 w 3295650"/>
              <a:gd name="connsiteY28" fmla="*/ 1032510 h 1939290"/>
              <a:gd name="connsiteX29" fmla="*/ 2967990 w 3295650"/>
              <a:gd name="connsiteY29" fmla="*/ 1619250 h 1939290"/>
              <a:gd name="connsiteX30" fmla="*/ 2926080 w 3295650"/>
              <a:gd name="connsiteY30" fmla="*/ 1779270 h 1939290"/>
              <a:gd name="connsiteX31" fmla="*/ 2880360 w 3295650"/>
              <a:gd name="connsiteY31" fmla="*/ 1889760 h 1939290"/>
              <a:gd name="connsiteX32" fmla="*/ 2846070 w 3295650"/>
              <a:gd name="connsiteY32" fmla="*/ 1927860 h 1939290"/>
              <a:gd name="connsiteX33" fmla="*/ 2804160 w 3295650"/>
              <a:gd name="connsiteY33" fmla="*/ 1939290 h 1939290"/>
              <a:gd name="connsiteX34" fmla="*/ 2762250 w 3295650"/>
              <a:gd name="connsiteY34" fmla="*/ 1927860 h 1939290"/>
              <a:gd name="connsiteX35" fmla="*/ 2712720 w 3295650"/>
              <a:gd name="connsiteY35" fmla="*/ 1882140 h 1939290"/>
              <a:gd name="connsiteX36" fmla="*/ 2686050 w 3295650"/>
              <a:gd name="connsiteY36" fmla="*/ 1836420 h 1939290"/>
              <a:gd name="connsiteX37" fmla="*/ 2708910 w 3295650"/>
              <a:gd name="connsiteY37" fmla="*/ 1645920 h 1939290"/>
              <a:gd name="connsiteX38" fmla="*/ 2773680 w 3295650"/>
              <a:gd name="connsiteY38" fmla="*/ 1040130 h 1939290"/>
              <a:gd name="connsiteX39" fmla="*/ 2823210 w 3295650"/>
              <a:gd name="connsiteY39" fmla="*/ 845820 h 1939290"/>
              <a:gd name="connsiteX40" fmla="*/ 2865120 w 3295650"/>
              <a:gd name="connsiteY40" fmla="*/ 392430 h 1939290"/>
              <a:gd name="connsiteX41" fmla="*/ 2872740 w 3295650"/>
              <a:gd name="connsiteY41" fmla="*/ 308610 h 1939290"/>
              <a:gd name="connsiteX42" fmla="*/ 2865120 w 3295650"/>
              <a:gd name="connsiteY42" fmla="*/ 281940 h 1939290"/>
              <a:gd name="connsiteX43" fmla="*/ 2846070 w 3295650"/>
              <a:gd name="connsiteY43" fmla="*/ 255270 h 1939290"/>
              <a:gd name="connsiteX44" fmla="*/ 2823210 w 3295650"/>
              <a:gd name="connsiteY44" fmla="*/ 240030 h 1939290"/>
              <a:gd name="connsiteX45" fmla="*/ 2785110 w 3295650"/>
              <a:gd name="connsiteY45" fmla="*/ 232410 h 1939290"/>
              <a:gd name="connsiteX46" fmla="*/ 2667000 w 3295650"/>
              <a:gd name="connsiteY46" fmla="*/ 228600 h 1939290"/>
              <a:gd name="connsiteX47" fmla="*/ 2198370 w 3295650"/>
              <a:gd name="connsiteY47" fmla="*/ 247650 h 1939290"/>
              <a:gd name="connsiteX48" fmla="*/ 1706880 w 3295650"/>
              <a:gd name="connsiteY48" fmla="*/ 297180 h 19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95650" h="1939290">
                <a:moveTo>
                  <a:pt x="1706880" y="297180"/>
                </a:moveTo>
                <a:lnTo>
                  <a:pt x="1405890" y="339090"/>
                </a:lnTo>
                <a:lnTo>
                  <a:pt x="1257300" y="354330"/>
                </a:lnTo>
                <a:lnTo>
                  <a:pt x="838200" y="381000"/>
                </a:lnTo>
                <a:lnTo>
                  <a:pt x="624840" y="396240"/>
                </a:lnTo>
                <a:lnTo>
                  <a:pt x="171450" y="453390"/>
                </a:lnTo>
                <a:lnTo>
                  <a:pt x="0" y="236220"/>
                </a:lnTo>
                <a:lnTo>
                  <a:pt x="163830" y="243840"/>
                </a:lnTo>
                <a:lnTo>
                  <a:pt x="369570" y="228600"/>
                </a:lnTo>
                <a:lnTo>
                  <a:pt x="994410" y="175260"/>
                </a:lnTo>
                <a:lnTo>
                  <a:pt x="1714500" y="110490"/>
                </a:lnTo>
                <a:lnTo>
                  <a:pt x="2461260" y="38100"/>
                </a:lnTo>
                <a:lnTo>
                  <a:pt x="2689860" y="15240"/>
                </a:lnTo>
                <a:lnTo>
                  <a:pt x="2781300" y="3810"/>
                </a:lnTo>
                <a:lnTo>
                  <a:pt x="2834640" y="0"/>
                </a:lnTo>
                <a:lnTo>
                  <a:pt x="2910840" y="11430"/>
                </a:lnTo>
                <a:lnTo>
                  <a:pt x="3036570" y="64770"/>
                </a:lnTo>
                <a:lnTo>
                  <a:pt x="3177540" y="160020"/>
                </a:lnTo>
                <a:lnTo>
                  <a:pt x="3227070" y="209550"/>
                </a:lnTo>
                <a:lnTo>
                  <a:pt x="3276600" y="266700"/>
                </a:lnTo>
                <a:lnTo>
                  <a:pt x="3295650" y="304800"/>
                </a:lnTo>
                <a:lnTo>
                  <a:pt x="3295650" y="339090"/>
                </a:lnTo>
                <a:lnTo>
                  <a:pt x="3288030" y="354330"/>
                </a:lnTo>
                <a:lnTo>
                  <a:pt x="3272790" y="373380"/>
                </a:lnTo>
                <a:lnTo>
                  <a:pt x="3249930" y="396240"/>
                </a:lnTo>
                <a:lnTo>
                  <a:pt x="3227070" y="422910"/>
                </a:lnTo>
                <a:lnTo>
                  <a:pt x="3196590" y="472440"/>
                </a:lnTo>
                <a:lnTo>
                  <a:pt x="3177540" y="575310"/>
                </a:lnTo>
                <a:lnTo>
                  <a:pt x="3086100" y="1032510"/>
                </a:lnTo>
                <a:lnTo>
                  <a:pt x="2967990" y="1619250"/>
                </a:lnTo>
                <a:lnTo>
                  <a:pt x="2926080" y="1779270"/>
                </a:lnTo>
                <a:lnTo>
                  <a:pt x="2880360" y="1889760"/>
                </a:lnTo>
                <a:lnTo>
                  <a:pt x="2846070" y="1927860"/>
                </a:lnTo>
                <a:lnTo>
                  <a:pt x="2804160" y="1939290"/>
                </a:lnTo>
                <a:lnTo>
                  <a:pt x="2762250" y="1927860"/>
                </a:lnTo>
                <a:lnTo>
                  <a:pt x="2712720" y="1882140"/>
                </a:lnTo>
                <a:lnTo>
                  <a:pt x="2686050" y="1836420"/>
                </a:lnTo>
                <a:lnTo>
                  <a:pt x="2708910" y="1645920"/>
                </a:lnTo>
                <a:lnTo>
                  <a:pt x="2773680" y="1040130"/>
                </a:lnTo>
                <a:lnTo>
                  <a:pt x="2823210" y="845820"/>
                </a:lnTo>
                <a:lnTo>
                  <a:pt x="2865120" y="392430"/>
                </a:lnTo>
                <a:lnTo>
                  <a:pt x="2872740" y="308610"/>
                </a:lnTo>
                <a:lnTo>
                  <a:pt x="2865120" y="281940"/>
                </a:lnTo>
                <a:lnTo>
                  <a:pt x="2846070" y="255270"/>
                </a:lnTo>
                <a:lnTo>
                  <a:pt x="2823210" y="240030"/>
                </a:lnTo>
                <a:lnTo>
                  <a:pt x="2785110" y="232410"/>
                </a:lnTo>
                <a:lnTo>
                  <a:pt x="2667000" y="228600"/>
                </a:lnTo>
                <a:lnTo>
                  <a:pt x="2198370" y="247650"/>
                </a:lnTo>
                <a:lnTo>
                  <a:pt x="1706880" y="2971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563BF4-734E-4FC9-8419-456529FEC552}"/>
              </a:ext>
            </a:extLst>
          </p:cNvPr>
          <p:cNvSpPr/>
          <p:nvPr/>
        </p:nvSpPr>
        <p:spPr>
          <a:xfrm>
            <a:off x="4725988" y="2468564"/>
            <a:ext cx="2767012" cy="390525"/>
          </a:xfrm>
          <a:custGeom>
            <a:avLst/>
            <a:gdLst>
              <a:gd name="connsiteX0" fmla="*/ 588072 w 2766995"/>
              <a:gd name="connsiteY0" fmla="*/ 339926 h 390915"/>
              <a:gd name="connsiteX1" fmla="*/ 129172 w 2766995"/>
              <a:gd name="connsiteY1" fmla="*/ 390915 h 390915"/>
              <a:gd name="connsiteX2" fmla="*/ 0 w 2766995"/>
              <a:gd name="connsiteY2" fmla="*/ 217553 h 390915"/>
              <a:gd name="connsiteX3" fmla="*/ 142769 w 2766995"/>
              <a:gd name="connsiteY3" fmla="*/ 220952 h 390915"/>
              <a:gd name="connsiteX4" fmla="*/ 622064 w 2766995"/>
              <a:gd name="connsiteY4" fmla="*/ 169963 h 390915"/>
              <a:gd name="connsiteX5" fmla="*/ 1237330 w 2766995"/>
              <a:gd name="connsiteY5" fmla="*/ 91780 h 390915"/>
              <a:gd name="connsiteX6" fmla="*/ 1546662 w 2766995"/>
              <a:gd name="connsiteY6" fmla="*/ 67985 h 390915"/>
              <a:gd name="connsiteX7" fmla="*/ 1954573 w 2766995"/>
              <a:gd name="connsiteY7" fmla="*/ 37392 h 390915"/>
              <a:gd name="connsiteX8" fmla="*/ 2284301 w 2766995"/>
              <a:gd name="connsiteY8" fmla="*/ 10198 h 390915"/>
              <a:gd name="connsiteX9" fmla="*/ 2362484 w 2766995"/>
              <a:gd name="connsiteY9" fmla="*/ 0 h 390915"/>
              <a:gd name="connsiteX10" fmla="*/ 2437267 w 2766995"/>
              <a:gd name="connsiteY10" fmla="*/ 3399 h 390915"/>
              <a:gd name="connsiteX11" fmla="*/ 2675215 w 2766995"/>
              <a:gd name="connsiteY11" fmla="*/ 30594 h 390915"/>
              <a:gd name="connsiteX12" fmla="*/ 2766995 w 2766995"/>
              <a:gd name="connsiteY12" fmla="*/ 217553 h 390915"/>
              <a:gd name="connsiteX13" fmla="*/ 2597032 w 2766995"/>
              <a:gd name="connsiteY13" fmla="*/ 200556 h 390915"/>
              <a:gd name="connsiteX14" fmla="*/ 2297898 w 2766995"/>
              <a:gd name="connsiteY14" fmla="*/ 217553 h 390915"/>
              <a:gd name="connsiteX15" fmla="*/ 1706427 w 2766995"/>
              <a:gd name="connsiteY15" fmla="*/ 244747 h 390915"/>
              <a:gd name="connsiteX16" fmla="*/ 1546662 w 2766995"/>
              <a:gd name="connsiteY16" fmla="*/ 251545 h 390915"/>
              <a:gd name="connsiteX17" fmla="*/ 1244128 w 2766995"/>
              <a:gd name="connsiteY17" fmla="*/ 254944 h 390915"/>
              <a:gd name="connsiteX18" fmla="*/ 1087762 w 2766995"/>
              <a:gd name="connsiteY18" fmla="*/ 271941 h 390915"/>
              <a:gd name="connsiteX19" fmla="*/ 588072 w 2766995"/>
              <a:gd name="connsiteY19" fmla="*/ 339926 h 39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66995" h="390915">
                <a:moveTo>
                  <a:pt x="588072" y="339926"/>
                </a:moveTo>
                <a:lnTo>
                  <a:pt x="129172" y="390915"/>
                </a:lnTo>
                <a:lnTo>
                  <a:pt x="0" y="217553"/>
                </a:lnTo>
                <a:lnTo>
                  <a:pt x="142769" y="220952"/>
                </a:lnTo>
                <a:lnTo>
                  <a:pt x="622064" y="169963"/>
                </a:lnTo>
                <a:lnTo>
                  <a:pt x="1237330" y="91780"/>
                </a:lnTo>
                <a:lnTo>
                  <a:pt x="1546662" y="67985"/>
                </a:lnTo>
                <a:lnTo>
                  <a:pt x="1954573" y="37392"/>
                </a:lnTo>
                <a:lnTo>
                  <a:pt x="2284301" y="10198"/>
                </a:lnTo>
                <a:lnTo>
                  <a:pt x="2362484" y="0"/>
                </a:lnTo>
                <a:lnTo>
                  <a:pt x="2437267" y="3399"/>
                </a:lnTo>
                <a:lnTo>
                  <a:pt x="2675215" y="30594"/>
                </a:lnTo>
                <a:lnTo>
                  <a:pt x="2766995" y="217553"/>
                </a:lnTo>
                <a:lnTo>
                  <a:pt x="2597032" y="200556"/>
                </a:lnTo>
                <a:lnTo>
                  <a:pt x="2297898" y="217553"/>
                </a:lnTo>
                <a:lnTo>
                  <a:pt x="1706427" y="244747"/>
                </a:lnTo>
                <a:lnTo>
                  <a:pt x="1546662" y="251545"/>
                </a:lnTo>
                <a:lnTo>
                  <a:pt x="1244128" y="254944"/>
                </a:lnTo>
                <a:lnTo>
                  <a:pt x="1087762" y="271941"/>
                </a:lnTo>
                <a:lnTo>
                  <a:pt x="588072" y="3399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1E5BA0-5CC0-4FA4-B685-C71E3AD712AB}"/>
              </a:ext>
            </a:extLst>
          </p:cNvPr>
          <p:cNvSpPr/>
          <p:nvPr/>
        </p:nvSpPr>
        <p:spPr>
          <a:xfrm>
            <a:off x="4810126" y="3295650"/>
            <a:ext cx="2543175" cy="381000"/>
          </a:xfrm>
          <a:custGeom>
            <a:avLst/>
            <a:gdLst>
              <a:gd name="connsiteX0" fmla="*/ 879475 w 2543175"/>
              <a:gd name="connsiteY0" fmla="*/ 279400 h 381000"/>
              <a:gd name="connsiteX1" fmla="*/ 133350 w 2543175"/>
              <a:gd name="connsiteY1" fmla="*/ 381000 h 381000"/>
              <a:gd name="connsiteX2" fmla="*/ 0 w 2543175"/>
              <a:gd name="connsiteY2" fmla="*/ 209550 h 381000"/>
              <a:gd name="connsiteX3" fmla="*/ 142875 w 2543175"/>
              <a:gd name="connsiteY3" fmla="*/ 203200 h 381000"/>
              <a:gd name="connsiteX4" fmla="*/ 384175 w 2543175"/>
              <a:gd name="connsiteY4" fmla="*/ 174625 h 381000"/>
              <a:gd name="connsiteX5" fmla="*/ 850900 w 2543175"/>
              <a:gd name="connsiteY5" fmla="*/ 120650 h 381000"/>
              <a:gd name="connsiteX6" fmla="*/ 1158875 w 2543175"/>
              <a:gd name="connsiteY6" fmla="*/ 85725 h 381000"/>
              <a:gd name="connsiteX7" fmla="*/ 1435100 w 2543175"/>
              <a:gd name="connsiteY7" fmla="*/ 41275 h 381000"/>
              <a:gd name="connsiteX8" fmla="*/ 1889125 w 2543175"/>
              <a:gd name="connsiteY8" fmla="*/ 19050 h 381000"/>
              <a:gd name="connsiteX9" fmla="*/ 2466975 w 2543175"/>
              <a:gd name="connsiteY9" fmla="*/ 0 h 381000"/>
              <a:gd name="connsiteX10" fmla="*/ 2543175 w 2543175"/>
              <a:gd name="connsiteY10" fmla="*/ 190500 h 381000"/>
              <a:gd name="connsiteX11" fmla="*/ 2416175 w 2543175"/>
              <a:gd name="connsiteY11" fmla="*/ 177800 h 381000"/>
              <a:gd name="connsiteX12" fmla="*/ 2184400 w 2543175"/>
              <a:gd name="connsiteY12" fmla="*/ 180975 h 381000"/>
              <a:gd name="connsiteX13" fmla="*/ 1778000 w 2543175"/>
              <a:gd name="connsiteY13" fmla="*/ 200025 h 381000"/>
              <a:gd name="connsiteX14" fmla="*/ 1447800 w 2543175"/>
              <a:gd name="connsiteY14" fmla="*/ 225425 h 381000"/>
              <a:gd name="connsiteX15" fmla="*/ 1155700 w 2543175"/>
              <a:gd name="connsiteY15" fmla="*/ 250825 h 381000"/>
              <a:gd name="connsiteX16" fmla="*/ 879475 w 2543175"/>
              <a:gd name="connsiteY16" fmla="*/ 2794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3175" h="381000">
                <a:moveTo>
                  <a:pt x="879475" y="279400"/>
                </a:moveTo>
                <a:lnTo>
                  <a:pt x="133350" y="381000"/>
                </a:lnTo>
                <a:lnTo>
                  <a:pt x="0" y="209550"/>
                </a:lnTo>
                <a:lnTo>
                  <a:pt x="142875" y="203200"/>
                </a:lnTo>
                <a:lnTo>
                  <a:pt x="384175" y="174625"/>
                </a:lnTo>
                <a:lnTo>
                  <a:pt x="850900" y="120650"/>
                </a:lnTo>
                <a:lnTo>
                  <a:pt x="1158875" y="85725"/>
                </a:lnTo>
                <a:lnTo>
                  <a:pt x="1435100" y="41275"/>
                </a:lnTo>
                <a:lnTo>
                  <a:pt x="1889125" y="19050"/>
                </a:lnTo>
                <a:lnTo>
                  <a:pt x="2466975" y="0"/>
                </a:lnTo>
                <a:lnTo>
                  <a:pt x="2543175" y="190500"/>
                </a:lnTo>
                <a:lnTo>
                  <a:pt x="2416175" y="177800"/>
                </a:lnTo>
                <a:lnTo>
                  <a:pt x="2184400" y="180975"/>
                </a:lnTo>
                <a:lnTo>
                  <a:pt x="1778000" y="200025"/>
                </a:lnTo>
                <a:lnTo>
                  <a:pt x="1447800" y="225425"/>
                </a:lnTo>
                <a:lnTo>
                  <a:pt x="1155700" y="250825"/>
                </a:lnTo>
                <a:lnTo>
                  <a:pt x="879475" y="279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9176D60-6454-403F-8028-506DEA6B8422}"/>
              </a:ext>
            </a:extLst>
          </p:cNvPr>
          <p:cNvSpPr/>
          <p:nvPr/>
        </p:nvSpPr>
        <p:spPr>
          <a:xfrm rot="16200000">
            <a:off x="4320382" y="3348832"/>
            <a:ext cx="3387725" cy="547688"/>
          </a:xfrm>
          <a:custGeom>
            <a:avLst/>
            <a:gdLst>
              <a:gd name="connsiteX0" fmla="*/ 400050 w 3387090"/>
              <a:gd name="connsiteY0" fmla="*/ 236220 h 548640"/>
              <a:gd name="connsiteX1" fmla="*/ 811530 w 3387090"/>
              <a:gd name="connsiteY1" fmla="*/ 236220 h 548640"/>
              <a:gd name="connsiteX2" fmla="*/ 1032510 w 3387090"/>
              <a:gd name="connsiteY2" fmla="*/ 240030 h 548640"/>
              <a:gd name="connsiteX3" fmla="*/ 1752600 w 3387090"/>
              <a:gd name="connsiteY3" fmla="*/ 240030 h 548640"/>
              <a:gd name="connsiteX4" fmla="*/ 1954530 w 3387090"/>
              <a:gd name="connsiteY4" fmla="*/ 240030 h 548640"/>
              <a:gd name="connsiteX5" fmla="*/ 2571750 w 3387090"/>
              <a:gd name="connsiteY5" fmla="*/ 240030 h 548640"/>
              <a:gd name="connsiteX6" fmla="*/ 2777490 w 3387090"/>
              <a:gd name="connsiteY6" fmla="*/ 236220 h 548640"/>
              <a:gd name="connsiteX7" fmla="*/ 3017520 w 3387090"/>
              <a:gd name="connsiteY7" fmla="*/ 232410 h 548640"/>
              <a:gd name="connsiteX8" fmla="*/ 3120390 w 3387090"/>
              <a:gd name="connsiteY8" fmla="*/ 217170 h 548640"/>
              <a:gd name="connsiteX9" fmla="*/ 3200400 w 3387090"/>
              <a:gd name="connsiteY9" fmla="*/ 194310 h 548640"/>
              <a:gd name="connsiteX10" fmla="*/ 3265170 w 3387090"/>
              <a:gd name="connsiteY10" fmla="*/ 152400 h 548640"/>
              <a:gd name="connsiteX11" fmla="*/ 3387090 w 3387090"/>
              <a:gd name="connsiteY11" fmla="*/ 0 h 548640"/>
              <a:gd name="connsiteX12" fmla="*/ 3352800 w 3387090"/>
              <a:gd name="connsiteY12" fmla="*/ 190500 h 548640"/>
              <a:gd name="connsiteX13" fmla="*/ 3314700 w 3387090"/>
              <a:gd name="connsiteY13" fmla="*/ 323850 h 548640"/>
              <a:gd name="connsiteX14" fmla="*/ 3299460 w 3387090"/>
              <a:gd name="connsiteY14" fmla="*/ 392430 h 548640"/>
              <a:gd name="connsiteX15" fmla="*/ 3268980 w 3387090"/>
              <a:gd name="connsiteY15" fmla="*/ 457200 h 548640"/>
              <a:gd name="connsiteX16" fmla="*/ 3234690 w 3387090"/>
              <a:gd name="connsiteY16" fmla="*/ 502920 h 548640"/>
              <a:gd name="connsiteX17" fmla="*/ 3208020 w 3387090"/>
              <a:gd name="connsiteY17" fmla="*/ 525780 h 548640"/>
              <a:gd name="connsiteX18" fmla="*/ 3166110 w 3387090"/>
              <a:gd name="connsiteY18" fmla="*/ 541020 h 548640"/>
              <a:gd name="connsiteX19" fmla="*/ 3116580 w 3387090"/>
              <a:gd name="connsiteY19" fmla="*/ 548640 h 548640"/>
              <a:gd name="connsiteX20" fmla="*/ 2785110 w 3387090"/>
              <a:gd name="connsiteY20" fmla="*/ 533400 h 548640"/>
              <a:gd name="connsiteX21" fmla="*/ 2590800 w 3387090"/>
              <a:gd name="connsiteY21" fmla="*/ 529590 h 548640"/>
              <a:gd name="connsiteX22" fmla="*/ 1973580 w 3387090"/>
              <a:gd name="connsiteY22" fmla="*/ 510540 h 548640"/>
              <a:gd name="connsiteX23" fmla="*/ 1779270 w 3387090"/>
              <a:gd name="connsiteY23" fmla="*/ 506730 h 548640"/>
              <a:gd name="connsiteX24" fmla="*/ 1028700 w 3387090"/>
              <a:gd name="connsiteY24" fmla="*/ 480060 h 548640"/>
              <a:gd name="connsiteX25" fmla="*/ 788670 w 3387090"/>
              <a:gd name="connsiteY25" fmla="*/ 487680 h 548640"/>
              <a:gd name="connsiteX26" fmla="*/ 19050 w 3387090"/>
              <a:gd name="connsiteY26" fmla="*/ 483870 h 548640"/>
              <a:gd name="connsiteX27" fmla="*/ 0 w 3387090"/>
              <a:gd name="connsiteY27" fmla="*/ 236220 h 548640"/>
              <a:gd name="connsiteX28" fmla="*/ 400050 w 3387090"/>
              <a:gd name="connsiteY28" fmla="*/ 23622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87090" h="548640">
                <a:moveTo>
                  <a:pt x="400050" y="236220"/>
                </a:moveTo>
                <a:lnTo>
                  <a:pt x="811530" y="236220"/>
                </a:lnTo>
                <a:lnTo>
                  <a:pt x="1032510" y="240030"/>
                </a:lnTo>
                <a:lnTo>
                  <a:pt x="1752600" y="240030"/>
                </a:lnTo>
                <a:lnTo>
                  <a:pt x="1954530" y="240030"/>
                </a:lnTo>
                <a:lnTo>
                  <a:pt x="2571750" y="240030"/>
                </a:lnTo>
                <a:lnTo>
                  <a:pt x="2777490" y="236220"/>
                </a:lnTo>
                <a:lnTo>
                  <a:pt x="3017520" y="232410"/>
                </a:lnTo>
                <a:lnTo>
                  <a:pt x="3120390" y="217170"/>
                </a:lnTo>
                <a:lnTo>
                  <a:pt x="3200400" y="194310"/>
                </a:lnTo>
                <a:lnTo>
                  <a:pt x="3265170" y="152400"/>
                </a:lnTo>
                <a:lnTo>
                  <a:pt x="3387090" y="0"/>
                </a:lnTo>
                <a:lnTo>
                  <a:pt x="3352800" y="190500"/>
                </a:lnTo>
                <a:lnTo>
                  <a:pt x="3314700" y="323850"/>
                </a:lnTo>
                <a:lnTo>
                  <a:pt x="3299460" y="392430"/>
                </a:lnTo>
                <a:lnTo>
                  <a:pt x="3268980" y="457200"/>
                </a:lnTo>
                <a:lnTo>
                  <a:pt x="3234690" y="502920"/>
                </a:lnTo>
                <a:lnTo>
                  <a:pt x="3208020" y="525780"/>
                </a:lnTo>
                <a:lnTo>
                  <a:pt x="3166110" y="541020"/>
                </a:lnTo>
                <a:lnTo>
                  <a:pt x="3116580" y="548640"/>
                </a:lnTo>
                <a:lnTo>
                  <a:pt x="2785110" y="533400"/>
                </a:lnTo>
                <a:lnTo>
                  <a:pt x="2590800" y="529590"/>
                </a:lnTo>
                <a:lnTo>
                  <a:pt x="1973580" y="510540"/>
                </a:lnTo>
                <a:lnTo>
                  <a:pt x="1779270" y="506730"/>
                </a:lnTo>
                <a:lnTo>
                  <a:pt x="1028700" y="480060"/>
                </a:lnTo>
                <a:lnTo>
                  <a:pt x="788670" y="487680"/>
                </a:lnTo>
                <a:lnTo>
                  <a:pt x="19050" y="483870"/>
                </a:lnTo>
                <a:lnTo>
                  <a:pt x="0" y="236220"/>
                </a:lnTo>
                <a:lnTo>
                  <a:pt x="400050" y="2362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EDF03C7-CB21-4D14-9755-87756C0F2D31}"/>
              </a:ext>
            </a:extLst>
          </p:cNvPr>
          <p:cNvSpPr/>
          <p:nvPr/>
        </p:nvSpPr>
        <p:spPr>
          <a:xfrm>
            <a:off x="4530726" y="4191000"/>
            <a:ext cx="3006725" cy="482600"/>
          </a:xfrm>
          <a:custGeom>
            <a:avLst/>
            <a:gdLst>
              <a:gd name="connsiteX0" fmla="*/ 1027933 w 3007087"/>
              <a:gd name="connsiteY0" fmla="*/ 349804 h 481748"/>
              <a:gd name="connsiteX1" fmla="*/ 797798 w 3007087"/>
              <a:gd name="connsiteY1" fmla="*/ 383557 h 481748"/>
              <a:gd name="connsiteX2" fmla="*/ 586075 w 3007087"/>
              <a:gd name="connsiteY2" fmla="*/ 429584 h 481748"/>
              <a:gd name="connsiteX3" fmla="*/ 530843 w 3007087"/>
              <a:gd name="connsiteY3" fmla="*/ 451063 h 481748"/>
              <a:gd name="connsiteX4" fmla="*/ 490953 w 3007087"/>
              <a:gd name="connsiteY4" fmla="*/ 466406 h 481748"/>
              <a:gd name="connsiteX5" fmla="*/ 451063 w 3007087"/>
              <a:gd name="connsiteY5" fmla="*/ 478680 h 481748"/>
              <a:gd name="connsiteX6" fmla="*/ 411173 w 3007087"/>
              <a:gd name="connsiteY6" fmla="*/ 481748 h 481748"/>
              <a:gd name="connsiteX7" fmla="*/ 365146 w 3007087"/>
              <a:gd name="connsiteY7" fmla="*/ 478680 h 481748"/>
              <a:gd name="connsiteX8" fmla="*/ 325256 w 3007087"/>
              <a:gd name="connsiteY8" fmla="*/ 469474 h 481748"/>
              <a:gd name="connsiteX9" fmla="*/ 230134 w 3007087"/>
              <a:gd name="connsiteY9" fmla="*/ 411174 h 481748"/>
              <a:gd name="connsiteX10" fmla="*/ 141149 w 3007087"/>
              <a:gd name="connsiteY10" fmla="*/ 340599 h 481748"/>
              <a:gd name="connsiteX11" fmla="*/ 76711 w 3007087"/>
              <a:gd name="connsiteY11" fmla="*/ 279230 h 481748"/>
              <a:gd name="connsiteX12" fmla="*/ 24547 w 3007087"/>
              <a:gd name="connsiteY12" fmla="*/ 214792 h 481748"/>
              <a:gd name="connsiteX13" fmla="*/ 6137 w 3007087"/>
              <a:gd name="connsiteY13" fmla="*/ 184108 h 481748"/>
              <a:gd name="connsiteX14" fmla="*/ 0 w 3007087"/>
              <a:gd name="connsiteY14" fmla="*/ 150355 h 481748"/>
              <a:gd name="connsiteX15" fmla="*/ 6137 w 3007087"/>
              <a:gd name="connsiteY15" fmla="*/ 138081 h 481748"/>
              <a:gd name="connsiteX16" fmla="*/ 18411 w 3007087"/>
              <a:gd name="connsiteY16" fmla="*/ 128876 h 481748"/>
              <a:gd name="connsiteX17" fmla="*/ 33753 w 3007087"/>
              <a:gd name="connsiteY17" fmla="*/ 131944 h 481748"/>
              <a:gd name="connsiteX18" fmla="*/ 70574 w 3007087"/>
              <a:gd name="connsiteY18" fmla="*/ 153423 h 481748"/>
              <a:gd name="connsiteX19" fmla="*/ 122738 w 3007087"/>
              <a:gd name="connsiteY19" fmla="*/ 177971 h 481748"/>
              <a:gd name="connsiteX20" fmla="*/ 205586 w 3007087"/>
              <a:gd name="connsiteY20" fmla="*/ 211724 h 481748"/>
              <a:gd name="connsiteX21" fmla="*/ 291503 w 3007087"/>
              <a:gd name="connsiteY21" fmla="*/ 230135 h 481748"/>
              <a:gd name="connsiteX22" fmla="*/ 408105 w 3007087"/>
              <a:gd name="connsiteY22" fmla="*/ 239340 h 481748"/>
              <a:gd name="connsiteX23" fmla="*/ 736429 w 3007087"/>
              <a:gd name="connsiteY23" fmla="*/ 199450 h 481748"/>
              <a:gd name="connsiteX24" fmla="*/ 1156808 w 3007087"/>
              <a:gd name="connsiteY24" fmla="*/ 147286 h 481748"/>
              <a:gd name="connsiteX25" fmla="*/ 1436037 w 3007087"/>
              <a:gd name="connsiteY25" fmla="*/ 110465 h 481748"/>
              <a:gd name="connsiteX26" fmla="*/ 1702993 w 3007087"/>
              <a:gd name="connsiteY26" fmla="*/ 85917 h 481748"/>
              <a:gd name="connsiteX27" fmla="*/ 2157125 w 3007087"/>
              <a:gd name="connsiteY27" fmla="*/ 58301 h 481748"/>
              <a:gd name="connsiteX28" fmla="*/ 2479313 w 3007087"/>
              <a:gd name="connsiteY28" fmla="*/ 21480 h 481748"/>
              <a:gd name="connsiteX29" fmla="*/ 2556024 w 3007087"/>
              <a:gd name="connsiteY29" fmla="*/ 0 h 481748"/>
              <a:gd name="connsiteX30" fmla="*/ 2672625 w 3007087"/>
              <a:gd name="connsiteY30" fmla="*/ 3069 h 481748"/>
              <a:gd name="connsiteX31" fmla="*/ 2798432 w 3007087"/>
              <a:gd name="connsiteY31" fmla="*/ 27617 h 481748"/>
              <a:gd name="connsiteX32" fmla="*/ 2856733 w 3007087"/>
              <a:gd name="connsiteY32" fmla="*/ 55233 h 481748"/>
              <a:gd name="connsiteX33" fmla="*/ 2930376 w 3007087"/>
              <a:gd name="connsiteY33" fmla="*/ 101259 h 481748"/>
              <a:gd name="connsiteX34" fmla="*/ 2985608 w 3007087"/>
              <a:gd name="connsiteY34" fmla="*/ 156492 h 481748"/>
              <a:gd name="connsiteX35" fmla="*/ 3007087 w 3007087"/>
              <a:gd name="connsiteY35" fmla="*/ 196382 h 481748"/>
              <a:gd name="connsiteX36" fmla="*/ 3004019 w 3007087"/>
              <a:gd name="connsiteY36" fmla="*/ 230135 h 481748"/>
              <a:gd name="connsiteX37" fmla="*/ 2988676 w 3007087"/>
              <a:gd name="connsiteY37" fmla="*/ 245477 h 481748"/>
              <a:gd name="connsiteX38" fmla="*/ 2945718 w 3007087"/>
              <a:gd name="connsiteY38" fmla="*/ 257751 h 481748"/>
              <a:gd name="connsiteX39" fmla="*/ 2887417 w 3007087"/>
              <a:gd name="connsiteY39" fmla="*/ 260819 h 481748"/>
              <a:gd name="connsiteX40" fmla="*/ 2767747 w 3007087"/>
              <a:gd name="connsiteY40" fmla="*/ 260819 h 481748"/>
              <a:gd name="connsiteX41" fmla="*/ 2623530 w 3007087"/>
              <a:gd name="connsiteY41" fmla="*/ 248545 h 481748"/>
              <a:gd name="connsiteX42" fmla="*/ 2500792 w 3007087"/>
              <a:gd name="connsiteY42" fmla="*/ 239340 h 481748"/>
              <a:gd name="connsiteX43" fmla="*/ 2273726 w 3007087"/>
              <a:gd name="connsiteY43" fmla="*/ 239340 h 481748"/>
              <a:gd name="connsiteX44" fmla="*/ 1693788 w 3007087"/>
              <a:gd name="connsiteY44" fmla="*/ 288435 h 481748"/>
              <a:gd name="connsiteX45" fmla="*/ 1432969 w 3007087"/>
              <a:gd name="connsiteY45" fmla="*/ 312983 h 481748"/>
              <a:gd name="connsiteX46" fmla="*/ 1027933 w 3007087"/>
              <a:gd name="connsiteY46" fmla="*/ 349804 h 48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087" h="481748">
                <a:moveTo>
                  <a:pt x="1027933" y="349804"/>
                </a:moveTo>
                <a:lnTo>
                  <a:pt x="797798" y="383557"/>
                </a:lnTo>
                <a:lnTo>
                  <a:pt x="586075" y="429584"/>
                </a:lnTo>
                <a:lnTo>
                  <a:pt x="530843" y="451063"/>
                </a:lnTo>
                <a:lnTo>
                  <a:pt x="490953" y="466406"/>
                </a:lnTo>
                <a:lnTo>
                  <a:pt x="451063" y="478680"/>
                </a:lnTo>
                <a:lnTo>
                  <a:pt x="411173" y="481748"/>
                </a:lnTo>
                <a:lnTo>
                  <a:pt x="365146" y="478680"/>
                </a:lnTo>
                <a:lnTo>
                  <a:pt x="325256" y="469474"/>
                </a:lnTo>
                <a:lnTo>
                  <a:pt x="230134" y="411174"/>
                </a:lnTo>
                <a:lnTo>
                  <a:pt x="141149" y="340599"/>
                </a:lnTo>
                <a:lnTo>
                  <a:pt x="76711" y="279230"/>
                </a:lnTo>
                <a:lnTo>
                  <a:pt x="24547" y="214792"/>
                </a:lnTo>
                <a:lnTo>
                  <a:pt x="6137" y="184108"/>
                </a:lnTo>
                <a:lnTo>
                  <a:pt x="0" y="150355"/>
                </a:lnTo>
                <a:lnTo>
                  <a:pt x="6137" y="138081"/>
                </a:lnTo>
                <a:lnTo>
                  <a:pt x="18411" y="128876"/>
                </a:lnTo>
                <a:lnTo>
                  <a:pt x="33753" y="131944"/>
                </a:lnTo>
                <a:lnTo>
                  <a:pt x="70574" y="153423"/>
                </a:lnTo>
                <a:lnTo>
                  <a:pt x="122738" y="177971"/>
                </a:lnTo>
                <a:lnTo>
                  <a:pt x="205586" y="211724"/>
                </a:lnTo>
                <a:lnTo>
                  <a:pt x="291503" y="230135"/>
                </a:lnTo>
                <a:lnTo>
                  <a:pt x="408105" y="239340"/>
                </a:lnTo>
                <a:lnTo>
                  <a:pt x="736429" y="199450"/>
                </a:lnTo>
                <a:lnTo>
                  <a:pt x="1156808" y="147286"/>
                </a:lnTo>
                <a:lnTo>
                  <a:pt x="1436037" y="110465"/>
                </a:lnTo>
                <a:lnTo>
                  <a:pt x="1702993" y="85917"/>
                </a:lnTo>
                <a:lnTo>
                  <a:pt x="2157125" y="58301"/>
                </a:lnTo>
                <a:lnTo>
                  <a:pt x="2479313" y="21480"/>
                </a:lnTo>
                <a:lnTo>
                  <a:pt x="2556024" y="0"/>
                </a:lnTo>
                <a:lnTo>
                  <a:pt x="2672625" y="3069"/>
                </a:lnTo>
                <a:lnTo>
                  <a:pt x="2798432" y="27617"/>
                </a:lnTo>
                <a:lnTo>
                  <a:pt x="2856733" y="55233"/>
                </a:lnTo>
                <a:lnTo>
                  <a:pt x="2930376" y="101259"/>
                </a:lnTo>
                <a:lnTo>
                  <a:pt x="2985608" y="156492"/>
                </a:lnTo>
                <a:lnTo>
                  <a:pt x="3007087" y="196382"/>
                </a:lnTo>
                <a:lnTo>
                  <a:pt x="3004019" y="230135"/>
                </a:lnTo>
                <a:lnTo>
                  <a:pt x="2988676" y="245477"/>
                </a:lnTo>
                <a:lnTo>
                  <a:pt x="2945718" y="257751"/>
                </a:lnTo>
                <a:lnTo>
                  <a:pt x="2887417" y="260819"/>
                </a:lnTo>
                <a:lnTo>
                  <a:pt x="2767747" y="260819"/>
                </a:lnTo>
                <a:lnTo>
                  <a:pt x="2623530" y="248545"/>
                </a:lnTo>
                <a:lnTo>
                  <a:pt x="2500792" y="239340"/>
                </a:lnTo>
                <a:lnTo>
                  <a:pt x="2273726" y="239340"/>
                </a:lnTo>
                <a:lnTo>
                  <a:pt x="1693788" y="288435"/>
                </a:lnTo>
                <a:lnTo>
                  <a:pt x="1432969" y="312983"/>
                </a:lnTo>
                <a:lnTo>
                  <a:pt x="1027933" y="34980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A36DFA2-3A39-419D-8D77-4C414E93EA3E}"/>
              </a:ext>
            </a:extLst>
          </p:cNvPr>
          <p:cNvSpPr/>
          <p:nvPr/>
        </p:nvSpPr>
        <p:spPr>
          <a:xfrm>
            <a:off x="3868738" y="5168900"/>
            <a:ext cx="4462462" cy="552450"/>
          </a:xfrm>
          <a:custGeom>
            <a:avLst/>
            <a:gdLst>
              <a:gd name="connsiteX0" fmla="*/ 1742792 w 4463358"/>
              <a:gd name="connsiteY0" fmla="*/ 353085 h 552261"/>
              <a:gd name="connsiteX1" fmla="*/ 1425921 w 4463358"/>
              <a:gd name="connsiteY1" fmla="*/ 393825 h 552261"/>
              <a:gd name="connsiteX2" fmla="*/ 1009461 w 4463358"/>
              <a:gd name="connsiteY2" fmla="*/ 470780 h 552261"/>
              <a:gd name="connsiteX3" fmla="*/ 638269 w 4463358"/>
              <a:gd name="connsiteY3" fmla="*/ 534154 h 552261"/>
              <a:gd name="connsiteX4" fmla="*/ 534155 w 4463358"/>
              <a:gd name="connsiteY4" fmla="*/ 552261 h 552261"/>
              <a:gd name="connsiteX5" fmla="*/ 470780 w 4463358"/>
              <a:gd name="connsiteY5" fmla="*/ 552261 h 552261"/>
              <a:gd name="connsiteX6" fmla="*/ 380246 w 4463358"/>
              <a:gd name="connsiteY6" fmla="*/ 529627 h 552261"/>
              <a:gd name="connsiteX7" fmla="*/ 312345 w 4463358"/>
              <a:gd name="connsiteY7" fmla="*/ 493414 h 552261"/>
              <a:gd name="connsiteX8" fmla="*/ 212757 w 4463358"/>
              <a:gd name="connsiteY8" fmla="*/ 407406 h 552261"/>
              <a:gd name="connsiteX9" fmla="*/ 117695 w 4463358"/>
              <a:gd name="connsiteY9" fmla="*/ 307818 h 552261"/>
              <a:gd name="connsiteX10" fmla="*/ 63374 w 4463358"/>
              <a:gd name="connsiteY10" fmla="*/ 235390 h 552261"/>
              <a:gd name="connsiteX11" fmla="*/ 18107 w 4463358"/>
              <a:gd name="connsiteY11" fmla="*/ 167489 h 552261"/>
              <a:gd name="connsiteX12" fmla="*/ 9054 w 4463358"/>
              <a:gd name="connsiteY12" fmla="*/ 140328 h 552261"/>
              <a:gd name="connsiteX13" fmla="*/ 0 w 4463358"/>
              <a:gd name="connsiteY13" fmla="*/ 117695 h 552261"/>
              <a:gd name="connsiteX14" fmla="*/ 4527 w 4463358"/>
              <a:gd name="connsiteY14" fmla="*/ 95061 h 552261"/>
              <a:gd name="connsiteX15" fmla="*/ 13580 w 4463358"/>
              <a:gd name="connsiteY15" fmla="*/ 86008 h 552261"/>
              <a:gd name="connsiteX16" fmla="*/ 36214 w 4463358"/>
              <a:gd name="connsiteY16" fmla="*/ 86008 h 552261"/>
              <a:gd name="connsiteX17" fmla="*/ 76955 w 4463358"/>
              <a:gd name="connsiteY17" fmla="*/ 126748 h 552261"/>
              <a:gd name="connsiteX18" fmla="*/ 117695 w 4463358"/>
              <a:gd name="connsiteY18" fmla="*/ 153909 h 552261"/>
              <a:gd name="connsiteX19" fmla="*/ 253497 w 4463358"/>
              <a:gd name="connsiteY19" fmla="*/ 221810 h 552261"/>
              <a:gd name="connsiteX20" fmla="*/ 366665 w 4463358"/>
              <a:gd name="connsiteY20" fmla="*/ 267077 h 552261"/>
              <a:gd name="connsiteX21" fmla="*/ 466254 w 4463358"/>
              <a:gd name="connsiteY21" fmla="*/ 294237 h 552261"/>
              <a:gd name="connsiteX22" fmla="*/ 561315 w 4463358"/>
              <a:gd name="connsiteY22" fmla="*/ 303291 h 552261"/>
              <a:gd name="connsiteX23" fmla="*/ 864606 w 4463358"/>
              <a:gd name="connsiteY23" fmla="*/ 267077 h 552261"/>
              <a:gd name="connsiteX24" fmla="*/ 1312753 w 4463358"/>
              <a:gd name="connsiteY24" fmla="*/ 203703 h 552261"/>
              <a:gd name="connsiteX25" fmla="*/ 2095877 w 4463358"/>
              <a:gd name="connsiteY25" fmla="*/ 113168 h 552261"/>
              <a:gd name="connsiteX26" fmla="*/ 2358428 w 4463358"/>
              <a:gd name="connsiteY26" fmla="*/ 86008 h 552261"/>
              <a:gd name="connsiteX27" fmla="*/ 2983117 w 4463358"/>
              <a:gd name="connsiteY27" fmla="*/ 67901 h 552261"/>
              <a:gd name="connsiteX28" fmla="*/ 3399576 w 4463358"/>
              <a:gd name="connsiteY28" fmla="*/ 63374 h 552261"/>
              <a:gd name="connsiteX29" fmla="*/ 3639493 w 4463358"/>
              <a:gd name="connsiteY29" fmla="*/ 40740 h 552261"/>
              <a:gd name="connsiteX30" fmla="*/ 3847723 w 4463358"/>
              <a:gd name="connsiteY30" fmla="*/ 13580 h 552261"/>
              <a:gd name="connsiteX31" fmla="*/ 3938257 w 4463358"/>
              <a:gd name="connsiteY31" fmla="*/ 0 h 552261"/>
              <a:gd name="connsiteX32" fmla="*/ 4019739 w 4463358"/>
              <a:gd name="connsiteY32" fmla="*/ 9053 h 552261"/>
              <a:gd name="connsiteX33" fmla="*/ 4132907 w 4463358"/>
              <a:gd name="connsiteY33" fmla="*/ 49794 h 552261"/>
              <a:gd name="connsiteX34" fmla="*/ 4309450 w 4463358"/>
              <a:gd name="connsiteY34" fmla="*/ 153909 h 552261"/>
              <a:gd name="connsiteX35" fmla="*/ 4436198 w 4463358"/>
              <a:gd name="connsiteY35" fmla="*/ 248970 h 552261"/>
              <a:gd name="connsiteX36" fmla="*/ 4458832 w 4463358"/>
              <a:gd name="connsiteY36" fmla="*/ 276130 h 552261"/>
              <a:gd name="connsiteX37" fmla="*/ 4463358 w 4463358"/>
              <a:gd name="connsiteY37" fmla="*/ 303291 h 552261"/>
              <a:gd name="connsiteX38" fmla="*/ 4445252 w 4463358"/>
              <a:gd name="connsiteY38" fmla="*/ 321398 h 552261"/>
              <a:gd name="connsiteX39" fmla="*/ 4377351 w 4463358"/>
              <a:gd name="connsiteY39" fmla="*/ 330451 h 552261"/>
              <a:gd name="connsiteX40" fmla="*/ 4114800 w 4463358"/>
              <a:gd name="connsiteY40" fmla="*/ 307818 h 552261"/>
              <a:gd name="connsiteX41" fmla="*/ 3530852 w 4463358"/>
              <a:gd name="connsiteY41" fmla="*/ 280657 h 552261"/>
              <a:gd name="connsiteX42" fmla="*/ 2756780 w 4463358"/>
              <a:gd name="connsiteY42" fmla="*/ 294237 h 552261"/>
              <a:gd name="connsiteX43" fmla="*/ 2322214 w 4463358"/>
              <a:gd name="connsiteY43" fmla="*/ 307818 h 552261"/>
              <a:gd name="connsiteX44" fmla="*/ 1742792 w 4463358"/>
              <a:gd name="connsiteY44" fmla="*/ 353085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63358" h="552261">
                <a:moveTo>
                  <a:pt x="1742792" y="353085"/>
                </a:moveTo>
                <a:lnTo>
                  <a:pt x="1425921" y="393825"/>
                </a:lnTo>
                <a:lnTo>
                  <a:pt x="1009461" y="470780"/>
                </a:lnTo>
                <a:lnTo>
                  <a:pt x="638269" y="534154"/>
                </a:lnTo>
                <a:lnTo>
                  <a:pt x="534155" y="552261"/>
                </a:lnTo>
                <a:lnTo>
                  <a:pt x="470780" y="552261"/>
                </a:lnTo>
                <a:lnTo>
                  <a:pt x="380246" y="529627"/>
                </a:lnTo>
                <a:lnTo>
                  <a:pt x="312345" y="493414"/>
                </a:lnTo>
                <a:lnTo>
                  <a:pt x="212757" y="407406"/>
                </a:lnTo>
                <a:lnTo>
                  <a:pt x="117695" y="307818"/>
                </a:lnTo>
                <a:lnTo>
                  <a:pt x="63374" y="235390"/>
                </a:lnTo>
                <a:lnTo>
                  <a:pt x="18107" y="167489"/>
                </a:lnTo>
                <a:lnTo>
                  <a:pt x="9054" y="140328"/>
                </a:lnTo>
                <a:lnTo>
                  <a:pt x="0" y="117695"/>
                </a:lnTo>
                <a:lnTo>
                  <a:pt x="4527" y="95061"/>
                </a:lnTo>
                <a:lnTo>
                  <a:pt x="13580" y="86008"/>
                </a:lnTo>
                <a:lnTo>
                  <a:pt x="36214" y="86008"/>
                </a:lnTo>
                <a:lnTo>
                  <a:pt x="76955" y="126748"/>
                </a:lnTo>
                <a:lnTo>
                  <a:pt x="117695" y="153909"/>
                </a:lnTo>
                <a:lnTo>
                  <a:pt x="253497" y="221810"/>
                </a:lnTo>
                <a:lnTo>
                  <a:pt x="366665" y="267077"/>
                </a:lnTo>
                <a:lnTo>
                  <a:pt x="466254" y="294237"/>
                </a:lnTo>
                <a:lnTo>
                  <a:pt x="561315" y="303291"/>
                </a:lnTo>
                <a:lnTo>
                  <a:pt x="864606" y="267077"/>
                </a:lnTo>
                <a:lnTo>
                  <a:pt x="1312753" y="203703"/>
                </a:lnTo>
                <a:lnTo>
                  <a:pt x="2095877" y="113168"/>
                </a:lnTo>
                <a:lnTo>
                  <a:pt x="2358428" y="86008"/>
                </a:lnTo>
                <a:lnTo>
                  <a:pt x="2983117" y="67901"/>
                </a:lnTo>
                <a:lnTo>
                  <a:pt x="3399576" y="63374"/>
                </a:lnTo>
                <a:lnTo>
                  <a:pt x="3639493" y="40740"/>
                </a:lnTo>
                <a:lnTo>
                  <a:pt x="3847723" y="13580"/>
                </a:lnTo>
                <a:lnTo>
                  <a:pt x="3938257" y="0"/>
                </a:lnTo>
                <a:lnTo>
                  <a:pt x="4019739" y="9053"/>
                </a:lnTo>
                <a:lnTo>
                  <a:pt x="4132907" y="49794"/>
                </a:lnTo>
                <a:lnTo>
                  <a:pt x="4309450" y="153909"/>
                </a:lnTo>
                <a:lnTo>
                  <a:pt x="4436198" y="248970"/>
                </a:lnTo>
                <a:lnTo>
                  <a:pt x="4458832" y="276130"/>
                </a:lnTo>
                <a:lnTo>
                  <a:pt x="4463358" y="303291"/>
                </a:lnTo>
                <a:lnTo>
                  <a:pt x="4445252" y="321398"/>
                </a:lnTo>
                <a:lnTo>
                  <a:pt x="4377351" y="330451"/>
                </a:lnTo>
                <a:lnTo>
                  <a:pt x="4114800" y="307818"/>
                </a:lnTo>
                <a:lnTo>
                  <a:pt x="3530852" y="280657"/>
                </a:lnTo>
                <a:lnTo>
                  <a:pt x="2756780" y="294237"/>
                </a:lnTo>
                <a:lnTo>
                  <a:pt x="2322214" y="307818"/>
                </a:lnTo>
                <a:lnTo>
                  <a:pt x="1742792" y="35308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6C82609-B62D-4CFA-A952-7D3B52E67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70" y="1641476"/>
            <a:ext cx="4462659" cy="408467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B152D9-E125-4DD6-91AA-750E47745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164" y="1630579"/>
            <a:ext cx="4462659" cy="409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1" grpId="0" animBg="1"/>
      <p:bldP spid="1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3D3181-1DEB-4F5B-9384-1E27D76C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70" y="1386663"/>
            <a:ext cx="446265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28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59F4538-3371-4384-8196-0B5AA29C0B08}"/>
              </a:ext>
            </a:extLst>
          </p:cNvPr>
          <p:cNvSpPr/>
          <p:nvPr/>
        </p:nvSpPr>
        <p:spPr>
          <a:xfrm>
            <a:off x="5143501" y="1690688"/>
            <a:ext cx="701675" cy="3409950"/>
          </a:xfrm>
          <a:custGeom>
            <a:avLst/>
            <a:gdLst>
              <a:gd name="connsiteX0" fmla="*/ 697718 w 702051"/>
              <a:gd name="connsiteY0" fmla="*/ 645714 h 3410582"/>
              <a:gd name="connsiteX1" fmla="*/ 697718 w 702051"/>
              <a:gd name="connsiteY1" fmla="*/ 260019 h 3410582"/>
              <a:gd name="connsiteX2" fmla="*/ 654381 w 702051"/>
              <a:gd name="connsiteY2" fmla="*/ 134343 h 3410582"/>
              <a:gd name="connsiteX3" fmla="*/ 585043 w 702051"/>
              <a:gd name="connsiteY3" fmla="*/ 99674 h 3410582"/>
              <a:gd name="connsiteX4" fmla="*/ 472368 w 702051"/>
              <a:gd name="connsiteY4" fmla="*/ 52004 h 3410582"/>
              <a:gd name="connsiteX5" fmla="*/ 351026 w 702051"/>
              <a:gd name="connsiteY5" fmla="*/ 13001 h 3410582"/>
              <a:gd name="connsiteX6" fmla="*/ 286021 w 702051"/>
              <a:gd name="connsiteY6" fmla="*/ 0 h 3410582"/>
              <a:gd name="connsiteX7" fmla="*/ 234017 w 702051"/>
              <a:gd name="connsiteY7" fmla="*/ 0 h 3410582"/>
              <a:gd name="connsiteX8" fmla="*/ 221016 w 702051"/>
              <a:gd name="connsiteY8" fmla="*/ 17335 h 3410582"/>
              <a:gd name="connsiteX9" fmla="*/ 229684 w 702051"/>
              <a:gd name="connsiteY9" fmla="*/ 39003 h 3410582"/>
              <a:gd name="connsiteX10" fmla="*/ 281687 w 702051"/>
              <a:gd name="connsiteY10" fmla="*/ 86673 h 3410582"/>
              <a:gd name="connsiteX11" fmla="*/ 368360 w 702051"/>
              <a:gd name="connsiteY11" fmla="*/ 177680 h 3410582"/>
              <a:gd name="connsiteX12" fmla="*/ 407363 w 702051"/>
              <a:gd name="connsiteY12" fmla="*/ 242685 h 3410582"/>
              <a:gd name="connsiteX13" fmla="*/ 433365 w 702051"/>
              <a:gd name="connsiteY13" fmla="*/ 316357 h 3410582"/>
              <a:gd name="connsiteX14" fmla="*/ 446366 w 702051"/>
              <a:gd name="connsiteY14" fmla="*/ 533039 h 3410582"/>
              <a:gd name="connsiteX15" fmla="*/ 455033 w 702051"/>
              <a:gd name="connsiteY15" fmla="*/ 983739 h 3410582"/>
              <a:gd name="connsiteX16" fmla="*/ 455033 w 702051"/>
              <a:gd name="connsiteY16" fmla="*/ 1352099 h 3410582"/>
              <a:gd name="connsiteX17" fmla="*/ 442033 w 702051"/>
              <a:gd name="connsiteY17" fmla="*/ 1551447 h 3410582"/>
              <a:gd name="connsiteX18" fmla="*/ 433365 w 702051"/>
              <a:gd name="connsiteY18" fmla="*/ 1733460 h 3410582"/>
              <a:gd name="connsiteX19" fmla="*/ 403030 w 702051"/>
              <a:gd name="connsiteY19" fmla="*/ 1989145 h 3410582"/>
              <a:gd name="connsiteX20" fmla="*/ 355360 w 702051"/>
              <a:gd name="connsiteY20" fmla="*/ 2301168 h 3410582"/>
              <a:gd name="connsiteX21" fmla="*/ 264353 w 702051"/>
              <a:gd name="connsiteY21" fmla="*/ 2691196 h 3410582"/>
              <a:gd name="connsiteX22" fmla="*/ 121342 w 702051"/>
              <a:gd name="connsiteY22" fmla="*/ 3072558 h 3410582"/>
              <a:gd name="connsiteX23" fmla="*/ 4334 w 702051"/>
              <a:gd name="connsiteY23" fmla="*/ 3362912 h 3410582"/>
              <a:gd name="connsiteX24" fmla="*/ 0 w 702051"/>
              <a:gd name="connsiteY24" fmla="*/ 3397581 h 3410582"/>
              <a:gd name="connsiteX25" fmla="*/ 13001 w 702051"/>
              <a:gd name="connsiteY25" fmla="*/ 3410582 h 3410582"/>
              <a:gd name="connsiteX26" fmla="*/ 39003 w 702051"/>
              <a:gd name="connsiteY26" fmla="*/ 3406249 h 3410582"/>
              <a:gd name="connsiteX27" fmla="*/ 69339 w 702051"/>
              <a:gd name="connsiteY27" fmla="*/ 3367246 h 3410582"/>
              <a:gd name="connsiteX28" fmla="*/ 173346 w 702051"/>
              <a:gd name="connsiteY28" fmla="*/ 3189566 h 3410582"/>
              <a:gd name="connsiteX29" fmla="*/ 299022 w 702051"/>
              <a:gd name="connsiteY29" fmla="*/ 2964216 h 3410582"/>
              <a:gd name="connsiteX30" fmla="*/ 433365 w 702051"/>
              <a:gd name="connsiteY30" fmla="*/ 2686863 h 3410582"/>
              <a:gd name="connsiteX31" fmla="*/ 507037 w 702051"/>
              <a:gd name="connsiteY31" fmla="*/ 2496182 h 3410582"/>
              <a:gd name="connsiteX32" fmla="*/ 563375 w 702051"/>
              <a:gd name="connsiteY32" fmla="*/ 2305502 h 3410582"/>
              <a:gd name="connsiteX33" fmla="*/ 619712 w 702051"/>
              <a:gd name="connsiteY33" fmla="*/ 2045483 h 3410582"/>
              <a:gd name="connsiteX34" fmla="*/ 645714 w 702051"/>
              <a:gd name="connsiteY34" fmla="*/ 1880804 h 3410582"/>
              <a:gd name="connsiteX35" fmla="*/ 676050 w 702051"/>
              <a:gd name="connsiteY35" fmla="*/ 1642453 h 3410582"/>
              <a:gd name="connsiteX36" fmla="*/ 689051 w 702051"/>
              <a:gd name="connsiteY36" fmla="*/ 1473441 h 3410582"/>
              <a:gd name="connsiteX37" fmla="*/ 702051 w 702051"/>
              <a:gd name="connsiteY37" fmla="*/ 1183086 h 3410582"/>
              <a:gd name="connsiteX38" fmla="*/ 697718 w 702051"/>
              <a:gd name="connsiteY38" fmla="*/ 645714 h 34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02051" h="3410582">
                <a:moveTo>
                  <a:pt x="697718" y="645714"/>
                </a:moveTo>
                <a:lnTo>
                  <a:pt x="697718" y="260019"/>
                </a:lnTo>
                <a:lnTo>
                  <a:pt x="654381" y="134343"/>
                </a:lnTo>
                <a:lnTo>
                  <a:pt x="585043" y="99674"/>
                </a:lnTo>
                <a:lnTo>
                  <a:pt x="472368" y="52004"/>
                </a:lnTo>
                <a:lnTo>
                  <a:pt x="351026" y="13001"/>
                </a:lnTo>
                <a:lnTo>
                  <a:pt x="286021" y="0"/>
                </a:lnTo>
                <a:lnTo>
                  <a:pt x="234017" y="0"/>
                </a:lnTo>
                <a:lnTo>
                  <a:pt x="221016" y="17335"/>
                </a:lnTo>
                <a:lnTo>
                  <a:pt x="229684" y="39003"/>
                </a:lnTo>
                <a:lnTo>
                  <a:pt x="281687" y="86673"/>
                </a:lnTo>
                <a:lnTo>
                  <a:pt x="368360" y="177680"/>
                </a:lnTo>
                <a:lnTo>
                  <a:pt x="407363" y="242685"/>
                </a:lnTo>
                <a:lnTo>
                  <a:pt x="433365" y="316357"/>
                </a:lnTo>
                <a:lnTo>
                  <a:pt x="446366" y="533039"/>
                </a:lnTo>
                <a:lnTo>
                  <a:pt x="455033" y="983739"/>
                </a:lnTo>
                <a:lnTo>
                  <a:pt x="455033" y="1352099"/>
                </a:lnTo>
                <a:lnTo>
                  <a:pt x="442033" y="1551447"/>
                </a:lnTo>
                <a:lnTo>
                  <a:pt x="433365" y="1733460"/>
                </a:lnTo>
                <a:lnTo>
                  <a:pt x="403030" y="1989145"/>
                </a:lnTo>
                <a:lnTo>
                  <a:pt x="355360" y="2301168"/>
                </a:lnTo>
                <a:lnTo>
                  <a:pt x="264353" y="2691196"/>
                </a:lnTo>
                <a:lnTo>
                  <a:pt x="121342" y="3072558"/>
                </a:lnTo>
                <a:lnTo>
                  <a:pt x="4334" y="3362912"/>
                </a:lnTo>
                <a:lnTo>
                  <a:pt x="0" y="3397581"/>
                </a:lnTo>
                <a:lnTo>
                  <a:pt x="13001" y="3410582"/>
                </a:lnTo>
                <a:lnTo>
                  <a:pt x="39003" y="3406249"/>
                </a:lnTo>
                <a:lnTo>
                  <a:pt x="69339" y="3367246"/>
                </a:lnTo>
                <a:lnTo>
                  <a:pt x="173346" y="3189566"/>
                </a:lnTo>
                <a:lnTo>
                  <a:pt x="299022" y="2964216"/>
                </a:lnTo>
                <a:lnTo>
                  <a:pt x="433365" y="2686863"/>
                </a:lnTo>
                <a:lnTo>
                  <a:pt x="507037" y="2496182"/>
                </a:lnTo>
                <a:lnTo>
                  <a:pt x="563375" y="2305502"/>
                </a:lnTo>
                <a:lnTo>
                  <a:pt x="619712" y="2045483"/>
                </a:lnTo>
                <a:lnTo>
                  <a:pt x="645714" y="1880804"/>
                </a:lnTo>
                <a:lnTo>
                  <a:pt x="676050" y="1642453"/>
                </a:lnTo>
                <a:lnTo>
                  <a:pt x="689051" y="1473441"/>
                </a:lnTo>
                <a:lnTo>
                  <a:pt x="702051" y="1183086"/>
                </a:lnTo>
                <a:cubicBezTo>
                  <a:pt x="700607" y="1016963"/>
                  <a:pt x="699162" y="850840"/>
                  <a:pt x="697718" y="645714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DDE139A5-C085-4D1D-B91B-DC75E3D87E0D}"/>
              </a:ext>
            </a:extLst>
          </p:cNvPr>
          <p:cNvSpPr/>
          <p:nvPr/>
        </p:nvSpPr>
        <p:spPr>
          <a:xfrm>
            <a:off x="5980113" y="2381251"/>
            <a:ext cx="1422400" cy="314325"/>
          </a:xfrm>
          <a:custGeom>
            <a:avLst/>
            <a:gdLst>
              <a:gd name="connsiteX0" fmla="*/ 511969 w 1423987"/>
              <a:gd name="connsiteY0" fmla="*/ 142875 h 314325"/>
              <a:gd name="connsiteX1" fmla="*/ 300037 w 1423987"/>
              <a:gd name="connsiteY1" fmla="*/ 159544 h 314325"/>
              <a:gd name="connsiteX2" fmla="*/ 150019 w 1423987"/>
              <a:gd name="connsiteY2" fmla="*/ 157163 h 314325"/>
              <a:gd name="connsiteX3" fmla="*/ 59531 w 1423987"/>
              <a:gd name="connsiteY3" fmla="*/ 142875 h 314325"/>
              <a:gd name="connsiteX4" fmla="*/ 16669 w 1423987"/>
              <a:gd name="connsiteY4" fmla="*/ 138113 h 314325"/>
              <a:gd name="connsiteX5" fmla="*/ 2381 w 1423987"/>
              <a:gd name="connsiteY5" fmla="*/ 150019 h 314325"/>
              <a:gd name="connsiteX6" fmla="*/ 0 w 1423987"/>
              <a:gd name="connsiteY6" fmla="*/ 169069 h 314325"/>
              <a:gd name="connsiteX7" fmla="*/ 14287 w 1423987"/>
              <a:gd name="connsiteY7" fmla="*/ 195263 h 314325"/>
              <a:gd name="connsiteX8" fmla="*/ 30956 w 1423987"/>
              <a:gd name="connsiteY8" fmla="*/ 211931 h 314325"/>
              <a:gd name="connsiteX9" fmla="*/ 66675 w 1423987"/>
              <a:gd name="connsiteY9" fmla="*/ 233363 h 314325"/>
              <a:gd name="connsiteX10" fmla="*/ 140494 w 1423987"/>
              <a:gd name="connsiteY10" fmla="*/ 261938 h 314325"/>
              <a:gd name="connsiteX11" fmla="*/ 247650 w 1423987"/>
              <a:gd name="connsiteY11" fmla="*/ 297656 h 314325"/>
              <a:gd name="connsiteX12" fmla="*/ 323850 w 1423987"/>
              <a:gd name="connsiteY12" fmla="*/ 314325 h 314325"/>
              <a:gd name="connsiteX13" fmla="*/ 395287 w 1423987"/>
              <a:gd name="connsiteY13" fmla="*/ 314325 h 314325"/>
              <a:gd name="connsiteX14" fmla="*/ 481012 w 1423987"/>
              <a:gd name="connsiteY14" fmla="*/ 309563 h 314325"/>
              <a:gd name="connsiteX15" fmla="*/ 569119 w 1423987"/>
              <a:gd name="connsiteY15" fmla="*/ 295275 h 314325"/>
              <a:gd name="connsiteX16" fmla="*/ 607219 w 1423987"/>
              <a:gd name="connsiteY16" fmla="*/ 295275 h 314325"/>
              <a:gd name="connsiteX17" fmla="*/ 857250 w 1423987"/>
              <a:gd name="connsiteY17" fmla="*/ 264319 h 314325"/>
              <a:gd name="connsiteX18" fmla="*/ 1123950 w 1423987"/>
              <a:gd name="connsiteY18" fmla="*/ 238125 h 314325"/>
              <a:gd name="connsiteX19" fmla="*/ 1285875 w 1423987"/>
              <a:gd name="connsiteY19" fmla="*/ 211931 h 314325"/>
              <a:gd name="connsiteX20" fmla="*/ 1390650 w 1423987"/>
              <a:gd name="connsiteY20" fmla="*/ 197644 h 314325"/>
              <a:gd name="connsiteX21" fmla="*/ 1409700 w 1423987"/>
              <a:gd name="connsiteY21" fmla="*/ 190500 h 314325"/>
              <a:gd name="connsiteX22" fmla="*/ 1423987 w 1423987"/>
              <a:gd name="connsiteY22" fmla="*/ 171450 h 314325"/>
              <a:gd name="connsiteX23" fmla="*/ 1419225 w 1423987"/>
              <a:gd name="connsiteY23" fmla="*/ 140494 h 314325"/>
              <a:gd name="connsiteX24" fmla="*/ 1404937 w 1423987"/>
              <a:gd name="connsiteY24" fmla="*/ 107156 h 314325"/>
              <a:gd name="connsiteX25" fmla="*/ 1326356 w 1423987"/>
              <a:gd name="connsiteY25" fmla="*/ 66675 h 314325"/>
              <a:gd name="connsiteX26" fmla="*/ 1209675 w 1423987"/>
              <a:gd name="connsiteY26" fmla="*/ 7144 h 314325"/>
              <a:gd name="connsiteX27" fmla="*/ 1185862 w 1423987"/>
              <a:gd name="connsiteY27" fmla="*/ 0 h 314325"/>
              <a:gd name="connsiteX28" fmla="*/ 1164431 w 1423987"/>
              <a:gd name="connsiteY28" fmla="*/ 7144 h 314325"/>
              <a:gd name="connsiteX29" fmla="*/ 1009650 w 1423987"/>
              <a:gd name="connsiteY29" fmla="*/ 59531 h 314325"/>
              <a:gd name="connsiteX30" fmla="*/ 914400 w 1423987"/>
              <a:gd name="connsiteY30" fmla="*/ 85725 h 314325"/>
              <a:gd name="connsiteX31" fmla="*/ 845344 w 1423987"/>
              <a:gd name="connsiteY31" fmla="*/ 102394 h 314325"/>
              <a:gd name="connsiteX32" fmla="*/ 757237 w 1423987"/>
              <a:gd name="connsiteY32" fmla="*/ 111919 h 314325"/>
              <a:gd name="connsiteX33" fmla="*/ 511969 w 1423987"/>
              <a:gd name="connsiteY33" fmla="*/ 1428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3987" h="314325">
                <a:moveTo>
                  <a:pt x="511969" y="142875"/>
                </a:moveTo>
                <a:lnTo>
                  <a:pt x="300037" y="159544"/>
                </a:lnTo>
                <a:lnTo>
                  <a:pt x="150019" y="157163"/>
                </a:lnTo>
                <a:lnTo>
                  <a:pt x="59531" y="142875"/>
                </a:lnTo>
                <a:lnTo>
                  <a:pt x="16669" y="138113"/>
                </a:lnTo>
                <a:lnTo>
                  <a:pt x="2381" y="150019"/>
                </a:lnTo>
                <a:lnTo>
                  <a:pt x="0" y="169069"/>
                </a:lnTo>
                <a:lnTo>
                  <a:pt x="14287" y="195263"/>
                </a:lnTo>
                <a:lnTo>
                  <a:pt x="30956" y="211931"/>
                </a:lnTo>
                <a:lnTo>
                  <a:pt x="66675" y="233363"/>
                </a:lnTo>
                <a:lnTo>
                  <a:pt x="140494" y="261938"/>
                </a:lnTo>
                <a:lnTo>
                  <a:pt x="247650" y="297656"/>
                </a:lnTo>
                <a:lnTo>
                  <a:pt x="323850" y="314325"/>
                </a:lnTo>
                <a:lnTo>
                  <a:pt x="395287" y="314325"/>
                </a:lnTo>
                <a:lnTo>
                  <a:pt x="481012" y="309563"/>
                </a:lnTo>
                <a:lnTo>
                  <a:pt x="569119" y="295275"/>
                </a:lnTo>
                <a:lnTo>
                  <a:pt x="607219" y="295275"/>
                </a:lnTo>
                <a:lnTo>
                  <a:pt x="857250" y="264319"/>
                </a:lnTo>
                <a:lnTo>
                  <a:pt x="1123950" y="238125"/>
                </a:lnTo>
                <a:lnTo>
                  <a:pt x="1285875" y="211931"/>
                </a:lnTo>
                <a:lnTo>
                  <a:pt x="1390650" y="197644"/>
                </a:lnTo>
                <a:lnTo>
                  <a:pt x="1409700" y="190500"/>
                </a:lnTo>
                <a:lnTo>
                  <a:pt x="1423987" y="171450"/>
                </a:lnTo>
                <a:lnTo>
                  <a:pt x="1419225" y="140494"/>
                </a:lnTo>
                <a:lnTo>
                  <a:pt x="1404937" y="107156"/>
                </a:lnTo>
                <a:lnTo>
                  <a:pt x="1326356" y="66675"/>
                </a:lnTo>
                <a:lnTo>
                  <a:pt x="1209675" y="7144"/>
                </a:lnTo>
                <a:lnTo>
                  <a:pt x="1185862" y="0"/>
                </a:lnTo>
                <a:lnTo>
                  <a:pt x="1164431" y="7144"/>
                </a:lnTo>
                <a:lnTo>
                  <a:pt x="1009650" y="59531"/>
                </a:lnTo>
                <a:lnTo>
                  <a:pt x="914400" y="85725"/>
                </a:lnTo>
                <a:lnTo>
                  <a:pt x="845344" y="102394"/>
                </a:lnTo>
                <a:lnTo>
                  <a:pt x="757237" y="111919"/>
                </a:lnTo>
                <a:lnTo>
                  <a:pt x="511969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5A1FA8F-2C27-40ED-8F85-4E6AAF2E322E}"/>
              </a:ext>
            </a:extLst>
          </p:cNvPr>
          <p:cNvSpPr/>
          <p:nvPr/>
        </p:nvSpPr>
        <p:spPr>
          <a:xfrm>
            <a:off x="5862639" y="3767139"/>
            <a:ext cx="428625" cy="1004887"/>
          </a:xfrm>
          <a:custGeom>
            <a:avLst/>
            <a:gdLst>
              <a:gd name="connsiteX0" fmla="*/ 369093 w 428625"/>
              <a:gd name="connsiteY0" fmla="*/ 321468 h 1004887"/>
              <a:gd name="connsiteX1" fmla="*/ 357187 w 428625"/>
              <a:gd name="connsiteY1" fmla="*/ 197643 h 1004887"/>
              <a:gd name="connsiteX2" fmla="*/ 335756 w 428625"/>
              <a:gd name="connsiteY2" fmla="*/ 83343 h 1004887"/>
              <a:gd name="connsiteX3" fmla="*/ 252412 w 428625"/>
              <a:gd name="connsiteY3" fmla="*/ 57150 h 1004887"/>
              <a:gd name="connsiteX4" fmla="*/ 166687 w 428625"/>
              <a:gd name="connsiteY4" fmla="*/ 28575 h 1004887"/>
              <a:gd name="connsiteX5" fmla="*/ 92868 w 428625"/>
              <a:gd name="connsiteY5" fmla="*/ 7143 h 1004887"/>
              <a:gd name="connsiteX6" fmla="*/ 52387 w 428625"/>
              <a:gd name="connsiteY6" fmla="*/ 0 h 1004887"/>
              <a:gd name="connsiteX7" fmla="*/ 16668 w 428625"/>
              <a:gd name="connsiteY7" fmla="*/ 2381 h 1004887"/>
              <a:gd name="connsiteX8" fmla="*/ 0 w 428625"/>
              <a:gd name="connsiteY8" fmla="*/ 16668 h 1004887"/>
              <a:gd name="connsiteX9" fmla="*/ 0 w 428625"/>
              <a:gd name="connsiteY9" fmla="*/ 33337 h 1004887"/>
              <a:gd name="connsiteX10" fmla="*/ 14287 w 428625"/>
              <a:gd name="connsiteY10" fmla="*/ 50006 h 1004887"/>
              <a:gd name="connsiteX11" fmla="*/ 50006 w 428625"/>
              <a:gd name="connsiteY11" fmla="*/ 80962 h 1004887"/>
              <a:gd name="connsiteX12" fmla="*/ 92868 w 428625"/>
              <a:gd name="connsiteY12" fmla="*/ 111918 h 1004887"/>
              <a:gd name="connsiteX13" fmla="*/ 130968 w 428625"/>
              <a:gd name="connsiteY13" fmla="*/ 161925 h 1004887"/>
              <a:gd name="connsiteX14" fmla="*/ 154781 w 428625"/>
              <a:gd name="connsiteY14" fmla="*/ 219075 h 1004887"/>
              <a:gd name="connsiteX15" fmla="*/ 164306 w 428625"/>
              <a:gd name="connsiteY15" fmla="*/ 307181 h 1004887"/>
              <a:gd name="connsiteX16" fmla="*/ 169068 w 428625"/>
              <a:gd name="connsiteY16" fmla="*/ 409575 h 1004887"/>
              <a:gd name="connsiteX17" fmla="*/ 188118 w 428625"/>
              <a:gd name="connsiteY17" fmla="*/ 585787 h 1004887"/>
              <a:gd name="connsiteX18" fmla="*/ 204787 w 428625"/>
              <a:gd name="connsiteY18" fmla="*/ 669131 h 1004887"/>
              <a:gd name="connsiteX19" fmla="*/ 233362 w 428625"/>
              <a:gd name="connsiteY19" fmla="*/ 790575 h 1004887"/>
              <a:gd name="connsiteX20" fmla="*/ 273843 w 428625"/>
              <a:gd name="connsiteY20" fmla="*/ 897731 h 1004887"/>
              <a:gd name="connsiteX21" fmla="*/ 316706 w 428625"/>
              <a:gd name="connsiteY21" fmla="*/ 971550 h 1004887"/>
              <a:gd name="connsiteX22" fmla="*/ 345281 w 428625"/>
              <a:gd name="connsiteY22" fmla="*/ 1000125 h 1004887"/>
              <a:gd name="connsiteX23" fmla="*/ 364331 w 428625"/>
              <a:gd name="connsiteY23" fmla="*/ 1004887 h 1004887"/>
              <a:gd name="connsiteX24" fmla="*/ 381000 w 428625"/>
              <a:gd name="connsiteY24" fmla="*/ 1000125 h 1004887"/>
              <a:gd name="connsiteX25" fmla="*/ 395287 w 428625"/>
              <a:gd name="connsiteY25" fmla="*/ 985837 h 1004887"/>
              <a:gd name="connsiteX26" fmla="*/ 407193 w 428625"/>
              <a:gd name="connsiteY26" fmla="*/ 957262 h 1004887"/>
              <a:gd name="connsiteX27" fmla="*/ 419100 w 428625"/>
              <a:gd name="connsiteY27" fmla="*/ 892968 h 1004887"/>
              <a:gd name="connsiteX28" fmla="*/ 428625 w 428625"/>
              <a:gd name="connsiteY28" fmla="*/ 823912 h 1004887"/>
              <a:gd name="connsiteX29" fmla="*/ 409575 w 428625"/>
              <a:gd name="connsiteY29" fmla="*/ 654843 h 1004887"/>
              <a:gd name="connsiteX30" fmla="*/ 369093 w 428625"/>
              <a:gd name="connsiteY30" fmla="*/ 321468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8625" h="1004887">
                <a:moveTo>
                  <a:pt x="369093" y="321468"/>
                </a:moveTo>
                <a:lnTo>
                  <a:pt x="357187" y="197643"/>
                </a:lnTo>
                <a:lnTo>
                  <a:pt x="335756" y="83343"/>
                </a:lnTo>
                <a:lnTo>
                  <a:pt x="252412" y="57150"/>
                </a:lnTo>
                <a:lnTo>
                  <a:pt x="166687" y="28575"/>
                </a:lnTo>
                <a:lnTo>
                  <a:pt x="92868" y="7143"/>
                </a:lnTo>
                <a:lnTo>
                  <a:pt x="52387" y="0"/>
                </a:lnTo>
                <a:lnTo>
                  <a:pt x="16668" y="2381"/>
                </a:lnTo>
                <a:lnTo>
                  <a:pt x="0" y="16668"/>
                </a:lnTo>
                <a:lnTo>
                  <a:pt x="0" y="33337"/>
                </a:lnTo>
                <a:lnTo>
                  <a:pt x="14287" y="50006"/>
                </a:lnTo>
                <a:lnTo>
                  <a:pt x="50006" y="80962"/>
                </a:lnTo>
                <a:lnTo>
                  <a:pt x="92868" y="111918"/>
                </a:lnTo>
                <a:lnTo>
                  <a:pt x="130968" y="161925"/>
                </a:lnTo>
                <a:lnTo>
                  <a:pt x="154781" y="219075"/>
                </a:lnTo>
                <a:lnTo>
                  <a:pt x="164306" y="307181"/>
                </a:lnTo>
                <a:lnTo>
                  <a:pt x="169068" y="409575"/>
                </a:lnTo>
                <a:lnTo>
                  <a:pt x="188118" y="585787"/>
                </a:lnTo>
                <a:lnTo>
                  <a:pt x="204787" y="669131"/>
                </a:lnTo>
                <a:lnTo>
                  <a:pt x="233362" y="790575"/>
                </a:lnTo>
                <a:lnTo>
                  <a:pt x="273843" y="897731"/>
                </a:lnTo>
                <a:lnTo>
                  <a:pt x="316706" y="971550"/>
                </a:lnTo>
                <a:lnTo>
                  <a:pt x="345281" y="1000125"/>
                </a:lnTo>
                <a:lnTo>
                  <a:pt x="364331" y="1004887"/>
                </a:lnTo>
                <a:lnTo>
                  <a:pt x="381000" y="1000125"/>
                </a:lnTo>
                <a:lnTo>
                  <a:pt x="395287" y="985837"/>
                </a:lnTo>
                <a:lnTo>
                  <a:pt x="407193" y="957262"/>
                </a:lnTo>
                <a:lnTo>
                  <a:pt x="419100" y="892968"/>
                </a:lnTo>
                <a:lnTo>
                  <a:pt x="428625" y="823912"/>
                </a:lnTo>
                <a:lnTo>
                  <a:pt x="409575" y="654843"/>
                </a:lnTo>
                <a:lnTo>
                  <a:pt x="369093" y="3214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7AE2D0F1-F5F7-408F-934C-2F645F0AEA8A}"/>
              </a:ext>
            </a:extLst>
          </p:cNvPr>
          <p:cNvSpPr/>
          <p:nvPr/>
        </p:nvSpPr>
        <p:spPr>
          <a:xfrm>
            <a:off x="3910014" y="1833564"/>
            <a:ext cx="815975" cy="604837"/>
          </a:xfrm>
          <a:custGeom>
            <a:avLst/>
            <a:gdLst>
              <a:gd name="connsiteX0" fmla="*/ 445293 w 816768"/>
              <a:gd name="connsiteY0" fmla="*/ 159543 h 604837"/>
              <a:gd name="connsiteX1" fmla="*/ 526256 w 816768"/>
              <a:gd name="connsiteY1" fmla="*/ 180975 h 604837"/>
              <a:gd name="connsiteX2" fmla="*/ 578643 w 816768"/>
              <a:gd name="connsiteY2" fmla="*/ 192881 h 604837"/>
              <a:gd name="connsiteX3" fmla="*/ 602456 w 816768"/>
              <a:gd name="connsiteY3" fmla="*/ 207168 h 604837"/>
              <a:gd name="connsiteX4" fmla="*/ 654843 w 816768"/>
              <a:gd name="connsiteY4" fmla="*/ 254793 h 604837"/>
              <a:gd name="connsiteX5" fmla="*/ 721518 w 816768"/>
              <a:gd name="connsiteY5" fmla="*/ 316706 h 604837"/>
              <a:gd name="connsiteX6" fmla="*/ 759618 w 816768"/>
              <a:gd name="connsiteY6" fmla="*/ 361950 h 604837"/>
              <a:gd name="connsiteX7" fmla="*/ 795337 w 816768"/>
              <a:gd name="connsiteY7" fmla="*/ 414337 h 604837"/>
              <a:gd name="connsiteX8" fmla="*/ 809625 w 816768"/>
              <a:gd name="connsiteY8" fmla="*/ 452437 h 604837"/>
              <a:gd name="connsiteX9" fmla="*/ 816768 w 816768"/>
              <a:gd name="connsiteY9" fmla="*/ 488156 h 604837"/>
              <a:gd name="connsiteX10" fmla="*/ 816768 w 816768"/>
              <a:gd name="connsiteY10" fmla="*/ 507206 h 604837"/>
              <a:gd name="connsiteX11" fmla="*/ 814387 w 816768"/>
              <a:gd name="connsiteY11" fmla="*/ 540543 h 604837"/>
              <a:gd name="connsiteX12" fmla="*/ 809625 w 816768"/>
              <a:gd name="connsiteY12" fmla="*/ 559593 h 604837"/>
              <a:gd name="connsiteX13" fmla="*/ 795337 w 816768"/>
              <a:gd name="connsiteY13" fmla="*/ 581025 h 604837"/>
              <a:gd name="connsiteX14" fmla="*/ 771525 w 816768"/>
              <a:gd name="connsiteY14" fmla="*/ 595312 h 604837"/>
              <a:gd name="connsiteX15" fmla="*/ 742950 w 816768"/>
              <a:gd name="connsiteY15" fmla="*/ 604837 h 604837"/>
              <a:gd name="connsiteX16" fmla="*/ 721518 w 816768"/>
              <a:gd name="connsiteY16" fmla="*/ 604837 h 604837"/>
              <a:gd name="connsiteX17" fmla="*/ 681037 w 816768"/>
              <a:gd name="connsiteY17" fmla="*/ 592931 h 604837"/>
              <a:gd name="connsiteX18" fmla="*/ 623887 w 816768"/>
              <a:gd name="connsiteY18" fmla="*/ 571500 h 604837"/>
              <a:gd name="connsiteX19" fmla="*/ 535781 w 816768"/>
              <a:gd name="connsiteY19" fmla="*/ 531018 h 604837"/>
              <a:gd name="connsiteX20" fmla="*/ 450056 w 816768"/>
              <a:gd name="connsiteY20" fmla="*/ 481012 h 604837"/>
              <a:gd name="connsiteX21" fmla="*/ 328612 w 816768"/>
              <a:gd name="connsiteY21" fmla="*/ 390525 h 604837"/>
              <a:gd name="connsiteX22" fmla="*/ 221456 w 816768"/>
              <a:gd name="connsiteY22" fmla="*/ 290512 h 604837"/>
              <a:gd name="connsiteX23" fmla="*/ 107156 w 816768"/>
              <a:gd name="connsiteY23" fmla="*/ 171450 h 604837"/>
              <a:gd name="connsiteX24" fmla="*/ 26193 w 816768"/>
              <a:gd name="connsiteY24" fmla="*/ 78581 h 604837"/>
              <a:gd name="connsiteX25" fmla="*/ 4762 w 816768"/>
              <a:gd name="connsiteY25" fmla="*/ 40481 h 604837"/>
              <a:gd name="connsiteX26" fmla="*/ 0 w 816768"/>
              <a:gd name="connsiteY26" fmla="*/ 11906 h 604837"/>
              <a:gd name="connsiteX27" fmla="*/ 4762 w 816768"/>
              <a:gd name="connsiteY27" fmla="*/ 0 h 604837"/>
              <a:gd name="connsiteX28" fmla="*/ 23812 w 816768"/>
              <a:gd name="connsiteY28" fmla="*/ 0 h 604837"/>
              <a:gd name="connsiteX29" fmla="*/ 57150 w 816768"/>
              <a:gd name="connsiteY29" fmla="*/ 11906 h 604837"/>
              <a:gd name="connsiteX30" fmla="*/ 240506 w 816768"/>
              <a:gd name="connsiteY30" fmla="*/ 92868 h 604837"/>
              <a:gd name="connsiteX31" fmla="*/ 445293 w 816768"/>
              <a:gd name="connsiteY31" fmla="*/ 159543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6768" h="604837">
                <a:moveTo>
                  <a:pt x="445293" y="159543"/>
                </a:moveTo>
                <a:lnTo>
                  <a:pt x="526256" y="180975"/>
                </a:lnTo>
                <a:lnTo>
                  <a:pt x="578643" y="192881"/>
                </a:lnTo>
                <a:lnTo>
                  <a:pt x="602456" y="207168"/>
                </a:lnTo>
                <a:lnTo>
                  <a:pt x="654843" y="254793"/>
                </a:lnTo>
                <a:lnTo>
                  <a:pt x="721518" y="316706"/>
                </a:lnTo>
                <a:lnTo>
                  <a:pt x="759618" y="361950"/>
                </a:lnTo>
                <a:lnTo>
                  <a:pt x="795337" y="414337"/>
                </a:lnTo>
                <a:lnTo>
                  <a:pt x="809625" y="452437"/>
                </a:lnTo>
                <a:lnTo>
                  <a:pt x="816768" y="488156"/>
                </a:lnTo>
                <a:lnTo>
                  <a:pt x="816768" y="507206"/>
                </a:lnTo>
                <a:lnTo>
                  <a:pt x="814387" y="540543"/>
                </a:lnTo>
                <a:lnTo>
                  <a:pt x="809625" y="559593"/>
                </a:lnTo>
                <a:lnTo>
                  <a:pt x="795337" y="581025"/>
                </a:lnTo>
                <a:lnTo>
                  <a:pt x="771525" y="595312"/>
                </a:lnTo>
                <a:lnTo>
                  <a:pt x="742950" y="604837"/>
                </a:lnTo>
                <a:lnTo>
                  <a:pt x="721518" y="604837"/>
                </a:lnTo>
                <a:lnTo>
                  <a:pt x="681037" y="592931"/>
                </a:lnTo>
                <a:lnTo>
                  <a:pt x="623887" y="571500"/>
                </a:lnTo>
                <a:lnTo>
                  <a:pt x="535781" y="531018"/>
                </a:lnTo>
                <a:lnTo>
                  <a:pt x="450056" y="481012"/>
                </a:lnTo>
                <a:lnTo>
                  <a:pt x="328612" y="390525"/>
                </a:lnTo>
                <a:lnTo>
                  <a:pt x="221456" y="290512"/>
                </a:lnTo>
                <a:lnTo>
                  <a:pt x="107156" y="171450"/>
                </a:lnTo>
                <a:lnTo>
                  <a:pt x="26193" y="78581"/>
                </a:lnTo>
                <a:lnTo>
                  <a:pt x="4762" y="40481"/>
                </a:lnTo>
                <a:lnTo>
                  <a:pt x="0" y="11906"/>
                </a:lnTo>
                <a:lnTo>
                  <a:pt x="4762" y="0"/>
                </a:lnTo>
                <a:lnTo>
                  <a:pt x="23812" y="0"/>
                </a:lnTo>
                <a:lnTo>
                  <a:pt x="57150" y="11906"/>
                </a:lnTo>
                <a:lnTo>
                  <a:pt x="240506" y="92868"/>
                </a:lnTo>
                <a:lnTo>
                  <a:pt x="445293" y="1595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225745C0-D249-49EB-B07F-0959D9121762}"/>
              </a:ext>
            </a:extLst>
          </p:cNvPr>
          <p:cNvSpPr/>
          <p:nvPr/>
        </p:nvSpPr>
        <p:spPr>
          <a:xfrm>
            <a:off x="3700463" y="3367088"/>
            <a:ext cx="1263650" cy="1562100"/>
          </a:xfrm>
          <a:custGeom>
            <a:avLst/>
            <a:gdLst>
              <a:gd name="connsiteX0" fmla="*/ 766762 w 1264443"/>
              <a:gd name="connsiteY0" fmla="*/ 438150 h 1562100"/>
              <a:gd name="connsiteX1" fmla="*/ 833437 w 1264443"/>
              <a:gd name="connsiteY1" fmla="*/ 247650 h 1562100"/>
              <a:gd name="connsiteX2" fmla="*/ 838200 w 1264443"/>
              <a:gd name="connsiteY2" fmla="*/ 211931 h 1562100"/>
              <a:gd name="connsiteX3" fmla="*/ 838200 w 1264443"/>
              <a:gd name="connsiteY3" fmla="*/ 195262 h 1562100"/>
              <a:gd name="connsiteX4" fmla="*/ 828675 w 1264443"/>
              <a:gd name="connsiteY4" fmla="*/ 183356 h 1562100"/>
              <a:gd name="connsiteX5" fmla="*/ 809625 w 1264443"/>
              <a:gd name="connsiteY5" fmla="*/ 185737 h 1562100"/>
              <a:gd name="connsiteX6" fmla="*/ 711993 w 1264443"/>
              <a:gd name="connsiteY6" fmla="*/ 235743 h 1562100"/>
              <a:gd name="connsiteX7" fmla="*/ 471487 w 1264443"/>
              <a:gd name="connsiteY7" fmla="*/ 392906 h 1562100"/>
              <a:gd name="connsiteX8" fmla="*/ 314325 w 1264443"/>
              <a:gd name="connsiteY8" fmla="*/ 490537 h 1562100"/>
              <a:gd name="connsiteX9" fmla="*/ 247650 w 1264443"/>
              <a:gd name="connsiteY9" fmla="*/ 547687 h 1562100"/>
              <a:gd name="connsiteX10" fmla="*/ 230981 w 1264443"/>
              <a:gd name="connsiteY10" fmla="*/ 559593 h 1562100"/>
              <a:gd name="connsiteX11" fmla="*/ 202406 w 1264443"/>
              <a:gd name="connsiteY11" fmla="*/ 566737 h 1562100"/>
              <a:gd name="connsiteX12" fmla="*/ 171450 w 1264443"/>
              <a:gd name="connsiteY12" fmla="*/ 557212 h 1562100"/>
              <a:gd name="connsiteX13" fmla="*/ 138112 w 1264443"/>
              <a:gd name="connsiteY13" fmla="*/ 538162 h 1562100"/>
              <a:gd name="connsiteX14" fmla="*/ 92868 w 1264443"/>
              <a:gd name="connsiteY14" fmla="*/ 490537 h 1562100"/>
              <a:gd name="connsiteX15" fmla="*/ 42862 w 1264443"/>
              <a:gd name="connsiteY15" fmla="*/ 414337 h 1562100"/>
              <a:gd name="connsiteX16" fmla="*/ 9525 w 1264443"/>
              <a:gd name="connsiteY16" fmla="*/ 338137 h 1562100"/>
              <a:gd name="connsiteX17" fmla="*/ 0 w 1264443"/>
              <a:gd name="connsiteY17" fmla="*/ 292893 h 1562100"/>
              <a:gd name="connsiteX18" fmla="*/ 0 w 1264443"/>
              <a:gd name="connsiteY18" fmla="*/ 266700 h 1562100"/>
              <a:gd name="connsiteX19" fmla="*/ 4762 w 1264443"/>
              <a:gd name="connsiteY19" fmla="*/ 230981 h 1562100"/>
              <a:gd name="connsiteX20" fmla="*/ 9525 w 1264443"/>
              <a:gd name="connsiteY20" fmla="*/ 207168 h 1562100"/>
              <a:gd name="connsiteX21" fmla="*/ 45243 w 1264443"/>
              <a:gd name="connsiteY21" fmla="*/ 100012 h 1562100"/>
              <a:gd name="connsiteX22" fmla="*/ 66675 w 1264443"/>
              <a:gd name="connsiteY22" fmla="*/ 57150 h 1562100"/>
              <a:gd name="connsiteX23" fmla="*/ 80962 w 1264443"/>
              <a:gd name="connsiteY23" fmla="*/ 50006 h 1562100"/>
              <a:gd name="connsiteX24" fmla="*/ 109537 w 1264443"/>
              <a:gd name="connsiteY24" fmla="*/ 45243 h 1562100"/>
              <a:gd name="connsiteX25" fmla="*/ 121443 w 1264443"/>
              <a:gd name="connsiteY25" fmla="*/ 54768 h 1562100"/>
              <a:gd name="connsiteX26" fmla="*/ 126206 w 1264443"/>
              <a:gd name="connsiteY26" fmla="*/ 66675 h 1562100"/>
              <a:gd name="connsiteX27" fmla="*/ 130968 w 1264443"/>
              <a:gd name="connsiteY27" fmla="*/ 88106 h 1562100"/>
              <a:gd name="connsiteX28" fmla="*/ 116681 w 1264443"/>
              <a:gd name="connsiteY28" fmla="*/ 142875 h 1562100"/>
              <a:gd name="connsiteX29" fmla="*/ 109537 w 1264443"/>
              <a:gd name="connsiteY29" fmla="*/ 207168 h 1562100"/>
              <a:gd name="connsiteX30" fmla="*/ 116681 w 1264443"/>
              <a:gd name="connsiteY30" fmla="*/ 240506 h 1562100"/>
              <a:gd name="connsiteX31" fmla="*/ 128587 w 1264443"/>
              <a:gd name="connsiteY31" fmla="*/ 261937 h 1562100"/>
              <a:gd name="connsiteX32" fmla="*/ 145256 w 1264443"/>
              <a:gd name="connsiteY32" fmla="*/ 273843 h 1562100"/>
              <a:gd name="connsiteX33" fmla="*/ 164306 w 1264443"/>
              <a:gd name="connsiteY33" fmla="*/ 280987 h 1562100"/>
              <a:gd name="connsiteX34" fmla="*/ 209550 w 1264443"/>
              <a:gd name="connsiteY34" fmla="*/ 273843 h 1562100"/>
              <a:gd name="connsiteX35" fmla="*/ 292893 w 1264443"/>
              <a:gd name="connsiteY35" fmla="*/ 254793 h 1562100"/>
              <a:gd name="connsiteX36" fmla="*/ 433387 w 1264443"/>
              <a:gd name="connsiteY36" fmla="*/ 211931 h 1562100"/>
              <a:gd name="connsiteX37" fmla="*/ 607218 w 1264443"/>
              <a:gd name="connsiteY37" fmla="*/ 145256 h 1562100"/>
              <a:gd name="connsiteX38" fmla="*/ 776287 w 1264443"/>
              <a:gd name="connsiteY38" fmla="*/ 61912 h 1562100"/>
              <a:gd name="connsiteX39" fmla="*/ 878681 w 1264443"/>
              <a:gd name="connsiteY39" fmla="*/ 7143 h 1562100"/>
              <a:gd name="connsiteX40" fmla="*/ 902493 w 1264443"/>
              <a:gd name="connsiteY40" fmla="*/ 0 h 1562100"/>
              <a:gd name="connsiteX41" fmla="*/ 928687 w 1264443"/>
              <a:gd name="connsiteY41" fmla="*/ 4762 h 1562100"/>
              <a:gd name="connsiteX42" fmla="*/ 988218 w 1264443"/>
              <a:gd name="connsiteY42" fmla="*/ 23812 h 1562100"/>
              <a:gd name="connsiteX43" fmla="*/ 1121568 w 1264443"/>
              <a:gd name="connsiteY43" fmla="*/ 92868 h 1562100"/>
              <a:gd name="connsiteX44" fmla="*/ 1209675 w 1264443"/>
              <a:gd name="connsiteY44" fmla="*/ 145256 h 1562100"/>
              <a:gd name="connsiteX45" fmla="*/ 1250156 w 1264443"/>
              <a:gd name="connsiteY45" fmla="*/ 178593 h 1562100"/>
              <a:gd name="connsiteX46" fmla="*/ 1264443 w 1264443"/>
              <a:gd name="connsiteY46" fmla="*/ 202406 h 1562100"/>
              <a:gd name="connsiteX47" fmla="*/ 1262062 w 1264443"/>
              <a:gd name="connsiteY47" fmla="*/ 219075 h 1562100"/>
              <a:gd name="connsiteX48" fmla="*/ 1247775 w 1264443"/>
              <a:gd name="connsiteY48" fmla="*/ 235743 h 1562100"/>
              <a:gd name="connsiteX49" fmla="*/ 1143000 w 1264443"/>
              <a:gd name="connsiteY49" fmla="*/ 283368 h 1562100"/>
              <a:gd name="connsiteX50" fmla="*/ 1121568 w 1264443"/>
              <a:gd name="connsiteY50" fmla="*/ 304800 h 1562100"/>
              <a:gd name="connsiteX51" fmla="*/ 857250 w 1264443"/>
              <a:gd name="connsiteY51" fmla="*/ 650081 h 1562100"/>
              <a:gd name="connsiteX52" fmla="*/ 711993 w 1264443"/>
              <a:gd name="connsiteY52" fmla="*/ 828675 h 1562100"/>
              <a:gd name="connsiteX53" fmla="*/ 707231 w 1264443"/>
              <a:gd name="connsiteY53" fmla="*/ 845343 h 1562100"/>
              <a:gd name="connsiteX54" fmla="*/ 704850 w 1264443"/>
              <a:gd name="connsiteY54" fmla="*/ 878681 h 1562100"/>
              <a:gd name="connsiteX55" fmla="*/ 714375 w 1264443"/>
              <a:gd name="connsiteY55" fmla="*/ 902493 h 1562100"/>
              <a:gd name="connsiteX56" fmla="*/ 726281 w 1264443"/>
              <a:gd name="connsiteY56" fmla="*/ 916781 h 1562100"/>
              <a:gd name="connsiteX57" fmla="*/ 752475 w 1264443"/>
              <a:gd name="connsiteY57" fmla="*/ 931068 h 1562100"/>
              <a:gd name="connsiteX58" fmla="*/ 816768 w 1264443"/>
              <a:gd name="connsiteY58" fmla="*/ 966787 h 1562100"/>
              <a:gd name="connsiteX59" fmla="*/ 907256 w 1264443"/>
              <a:gd name="connsiteY59" fmla="*/ 1028700 h 1562100"/>
              <a:gd name="connsiteX60" fmla="*/ 988218 w 1264443"/>
              <a:gd name="connsiteY60" fmla="*/ 1092993 h 1562100"/>
              <a:gd name="connsiteX61" fmla="*/ 1052512 w 1264443"/>
              <a:gd name="connsiteY61" fmla="*/ 1152525 h 1562100"/>
              <a:gd name="connsiteX62" fmla="*/ 1097756 w 1264443"/>
              <a:gd name="connsiteY62" fmla="*/ 1204912 h 1562100"/>
              <a:gd name="connsiteX63" fmla="*/ 1131093 w 1264443"/>
              <a:gd name="connsiteY63" fmla="*/ 1250156 h 1562100"/>
              <a:gd name="connsiteX64" fmla="*/ 1159668 w 1264443"/>
              <a:gd name="connsiteY64" fmla="*/ 1304925 h 1562100"/>
              <a:gd name="connsiteX65" fmla="*/ 1197768 w 1264443"/>
              <a:gd name="connsiteY65" fmla="*/ 1395412 h 1562100"/>
              <a:gd name="connsiteX66" fmla="*/ 1204912 w 1264443"/>
              <a:gd name="connsiteY66" fmla="*/ 1426368 h 1562100"/>
              <a:gd name="connsiteX67" fmla="*/ 1204912 w 1264443"/>
              <a:gd name="connsiteY67" fmla="*/ 1457325 h 1562100"/>
              <a:gd name="connsiteX68" fmla="*/ 1197768 w 1264443"/>
              <a:gd name="connsiteY68" fmla="*/ 1512093 h 1562100"/>
              <a:gd name="connsiteX69" fmla="*/ 1188243 w 1264443"/>
              <a:gd name="connsiteY69" fmla="*/ 1531143 h 1562100"/>
              <a:gd name="connsiteX70" fmla="*/ 1169193 w 1264443"/>
              <a:gd name="connsiteY70" fmla="*/ 1552575 h 1562100"/>
              <a:gd name="connsiteX71" fmla="*/ 1143000 w 1264443"/>
              <a:gd name="connsiteY71" fmla="*/ 1562100 h 1562100"/>
              <a:gd name="connsiteX72" fmla="*/ 1119187 w 1264443"/>
              <a:gd name="connsiteY72" fmla="*/ 1562100 h 1562100"/>
              <a:gd name="connsiteX73" fmla="*/ 912018 w 1264443"/>
              <a:gd name="connsiteY73" fmla="*/ 1288256 h 1562100"/>
              <a:gd name="connsiteX74" fmla="*/ 771525 w 1264443"/>
              <a:gd name="connsiteY74" fmla="*/ 1095375 h 1562100"/>
              <a:gd name="connsiteX75" fmla="*/ 661987 w 1264443"/>
              <a:gd name="connsiteY75" fmla="*/ 973931 h 1562100"/>
              <a:gd name="connsiteX76" fmla="*/ 623887 w 1264443"/>
              <a:gd name="connsiteY76" fmla="*/ 933450 h 1562100"/>
              <a:gd name="connsiteX77" fmla="*/ 614362 w 1264443"/>
              <a:gd name="connsiteY77" fmla="*/ 916781 h 1562100"/>
              <a:gd name="connsiteX78" fmla="*/ 607218 w 1264443"/>
              <a:gd name="connsiteY78" fmla="*/ 897731 h 1562100"/>
              <a:gd name="connsiteX79" fmla="*/ 609600 w 1264443"/>
              <a:gd name="connsiteY79" fmla="*/ 871537 h 1562100"/>
              <a:gd name="connsiteX80" fmla="*/ 616743 w 1264443"/>
              <a:gd name="connsiteY80" fmla="*/ 835818 h 1562100"/>
              <a:gd name="connsiteX81" fmla="*/ 669131 w 1264443"/>
              <a:gd name="connsiteY81" fmla="*/ 723900 h 1562100"/>
              <a:gd name="connsiteX82" fmla="*/ 766762 w 1264443"/>
              <a:gd name="connsiteY82" fmla="*/ 4381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64443" h="1562100">
                <a:moveTo>
                  <a:pt x="766762" y="438150"/>
                </a:moveTo>
                <a:lnTo>
                  <a:pt x="833437" y="247650"/>
                </a:lnTo>
                <a:lnTo>
                  <a:pt x="838200" y="211931"/>
                </a:lnTo>
                <a:lnTo>
                  <a:pt x="838200" y="195262"/>
                </a:lnTo>
                <a:lnTo>
                  <a:pt x="828675" y="183356"/>
                </a:lnTo>
                <a:lnTo>
                  <a:pt x="809625" y="185737"/>
                </a:lnTo>
                <a:lnTo>
                  <a:pt x="711993" y="235743"/>
                </a:lnTo>
                <a:lnTo>
                  <a:pt x="471487" y="392906"/>
                </a:lnTo>
                <a:lnTo>
                  <a:pt x="314325" y="490537"/>
                </a:lnTo>
                <a:lnTo>
                  <a:pt x="247650" y="547687"/>
                </a:lnTo>
                <a:lnTo>
                  <a:pt x="230981" y="559593"/>
                </a:lnTo>
                <a:lnTo>
                  <a:pt x="202406" y="566737"/>
                </a:lnTo>
                <a:lnTo>
                  <a:pt x="171450" y="557212"/>
                </a:lnTo>
                <a:lnTo>
                  <a:pt x="138112" y="538162"/>
                </a:lnTo>
                <a:lnTo>
                  <a:pt x="92868" y="490537"/>
                </a:lnTo>
                <a:lnTo>
                  <a:pt x="42862" y="414337"/>
                </a:lnTo>
                <a:lnTo>
                  <a:pt x="9525" y="338137"/>
                </a:lnTo>
                <a:lnTo>
                  <a:pt x="0" y="292893"/>
                </a:lnTo>
                <a:lnTo>
                  <a:pt x="0" y="266700"/>
                </a:lnTo>
                <a:lnTo>
                  <a:pt x="4762" y="230981"/>
                </a:lnTo>
                <a:lnTo>
                  <a:pt x="9525" y="207168"/>
                </a:lnTo>
                <a:lnTo>
                  <a:pt x="45243" y="100012"/>
                </a:lnTo>
                <a:lnTo>
                  <a:pt x="66675" y="57150"/>
                </a:lnTo>
                <a:lnTo>
                  <a:pt x="80962" y="50006"/>
                </a:lnTo>
                <a:lnTo>
                  <a:pt x="109537" y="45243"/>
                </a:lnTo>
                <a:lnTo>
                  <a:pt x="121443" y="54768"/>
                </a:lnTo>
                <a:lnTo>
                  <a:pt x="126206" y="66675"/>
                </a:lnTo>
                <a:lnTo>
                  <a:pt x="130968" y="88106"/>
                </a:lnTo>
                <a:lnTo>
                  <a:pt x="116681" y="142875"/>
                </a:lnTo>
                <a:lnTo>
                  <a:pt x="109537" y="207168"/>
                </a:lnTo>
                <a:lnTo>
                  <a:pt x="116681" y="240506"/>
                </a:lnTo>
                <a:lnTo>
                  <a:pt x="128587" y="261937"/>
                </a:lnTo>
                <a:lnTo>
                  <a:pt x="145256" y="273843"/>
                </a:lnTo>
                <a:lnTo>
                  <a:pt x="164306" y="280987"/>
                </a:lnTo>
                <a:lnTo>
                  <a:pt x="209550" y="273843"/>
                </a:lnTo>
                <a:lnTo>
                  <a:pt x="292893" y="254793"/>
                </a:lnTo>
                <a:lnTo>
                  <a:pt x="433387" y="211931"/>
                </a:lnTo>
                <a:lnTo>
                  <a:pt x="607218" y="145256"/>
                </a:lnTo>
                <a:lnTo>
                  <a:pt x="776287" y="61912"/>
                </a:lnTo>
                <a:lnTo>
                  <a:pt x="878681" y="7143"/>
                </a:lnTo>
                <a:lnTo>
                  <a:pt x="902493" y="0"/>
                </a:lnTo>
                <a:lnTo>
                  <a:pt x="928687" y="4762"/>
                </a:lnTo>
                <a:lnTo>
                  <a:pt x="988218" y="23812"/>
                </a:lnTo>
                <a:lnTo>
                  <a:pt x="1121568" y="92868"/>
                </a:lnTo>
                <a:lnTo>
                  <a:pt x="1209675" y="145256"/>
                </a:lnTo>
                <a:lnTo>
                  <a:pt x="1250156" y="178593"/>
                </a:lnTo>
                <a:lnTo>
                  <a:pt x="1264443" y="202406"/>
                </a:lnTo>
                <a:lnTo>
                  <a:pt x="1262062" y="219075"/>
                </a:lnTo>
                <a:lnTo>
                  <a:pt x="1247775" y="235743"/>
                </a:lnTo>
                <a:lnTo>
                  <a:pt x="1143000" y="283368"/>
                </a:lnTo>
                <a:lnTo>
                  <a:pt x="1121568" y="304800"/>
                </a:lnTo>
                <a:lnTo>
                  <a:pt x="857250" y="650081"/>
                </a:lnTo>
                <a:lnTo>
                  <a:pt x="711993" y="828675"/>
                </a:lnTo>
                <a:lnTo>
                  <a:pt x="707231" y="845343"/>
                </a:lnTo>
                <a:lnTo>
                  <a:pt x="704850" y="878681"/>
                </a:lnTo>
                <a:lnTo>
                  <a:pt x="714375" y="902493"/>
                </a:lnTo>
                <a:lnTo>
                  <a:pt x="726281" y="916781"/>
                </a:lnTo>
                <a:lnTo>
                  <a:pt x="752475" y="931068"/>
                </a:lnTo>
                <a:lnTo>
                  <a:pt x="816768" y="966787"/>
                </a:lnTo>
                <a:lnTo>
                  <a:pt x="907256" y="1028700"/>
                </a:lnTo>
                <a:lnTo>
                  <a:pt x="988218" y="1092993"/>
                </a:lnTo>
                <a:lnTo>
                  <a:pt x="1052512" y="1152525"/>
                </a:lnTo>
                <a:lnTo>
                  <a:pt x="1097756" y="1204912"/>
                </a:lnTo>
                <a:lnTo>
                  <a:pt x="1131093" y="1250156"/>
                </a:lnTo>
                <a:lnTo>
                  <a:pt x="1159668" y="1304925"/>
                </a:lnTo>
                <a:lnTo>
                  <a:pt x="1197768" y="1395412"/>
                </a:lnTo>
                <a:lnTo>
                  <a:pt x="1204912" y="1426368"/>
                </a:lnTo>
                <a:lnTo>
                  <a:pt x="1204912" y="1457325"/>
                </a:lnTo>
                <a:lnTo>
                  <a:pt x="1197768" y="1512093"/>
                </a:lnTo>
                <a:lnTo>
                  <a:pt x="1188243" y="1531143"/>
                </a:lnTo>
                <a:lnTo>
                  <a:pt x="1169193" y="1552575"/>
                </a:lnTo>
                <a:lnTo>
                  <a:pt x="1143000" y="1562100"/>
                </a:lnTo>
                <a:lnTo>
                  <a:pt x="1119187" y="1562100"/>
                </a:lnTo>
                <a:lnTo>
                  <a:pt x="912018" y="1288256"/>
                </a:lnTo>
                <a:lnTo>
                  <a:pt x="771525" y="1095375"/>
                </a:lnTo>
                <a:lnTo>
                  <a:pt x="661987" y="973931"/>
                </a:lnTo>
                <a:lnTo>
                  <a:pt x="623887" y="933450"/>
                </a:lnTo>
                <a:lnTo>
                  <a:pt x="614362" y="916781"/>
                </a:lnTo>
                <a:lnTo>
                  <a:pt x="607218" y="897731"/>
                </a:lnTo>
                <a:lnTo>
                  <a:pt x="609600" y="871537"/>
                </a:lnTo>
                <a:lnTo>
                  <a:pt x="616743" y="835818"/>
                </a:lnTo>
                <a:lnTo>
                  <a:pt x="669131" y="723900"/>
                </a:lnTo>
                <a:lnTo>
                  <a:pt x="766762" y="438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E22CC65-7F8E-487A-89B7-F3AEC0560CAB}"/>
              </a:ext>
            </a:extLst>
          </p:cNvPr>
          <p:cNvSpPr/>
          <p:nvPr/>
        </p:nvSpPr>
        <p:spPr>
          <a:xfrm>
            <a:off x="5619751" y="1628776"/>
            <a:ext cx="2352675" cy="3686175"/>
          </a:xfrm>
          <a:custGeom>
            <a:avLst/>
            <a:gdLst>
              <a:gd name="connsiteX0" fmla="*/ 733425 w 2352807"/>
              <a:gd name="connsiteY0" fmla="*/ 157163 h 3686175"/>
              <a:gd name="connsiteX1" fmla="*/ 371475 w 2352807"/>
              <a:gd name="connsiteY1" fmla="*/ 190500 h 3686175"/>
              <a:gd name="connsiteX2" fmla="*/ 95250 w 2352807"/>
              <a:gd name="connsiteY2" fmla="*/ 195263 h 3686175"/>
              <a:gd name="connsiteX3" fmla="*/ 0 w 2352807"/>
              <a:gd name="connsiteY3" fmla="*/ 223838 h 3686175"/>
              <a:gd name="connsiteX4" fmla="*/ 209550 w 2352807"/>
              <a:gd name="connsiteY4" fmla="*/ 352425 h 3686175"/>
              <a:gd name="connsiteX5" fmla="*/ 490538 w 2352807"/>
              <a:gd name="connsiteY5" fmla="*/ 333375 h 3686175"/>
              <a:gd name="connsiteX6" fmla="*/ 800100 w 2352807"/>
              <a:gd name="connsiteY6" fmla="*/ 304800 h 3686175"/>
              <a:gd name="connsiteX7" fmla="*/ 1114425 w 2352807"/>
              <a:gd name="connsiteY7" fmla="*/ 266700 h 3686175"/>
              <a:gd name="connsiteX8" fmla="*/ 1666875 w 2352807"/>
              <a:gd name="connsiteY8" fmla="*/ 219075 h 3686175"/>
              <a:gd name="connsiteX9" fmla="*/ 1828800 w 2352807"/>
              <a:gd name="connsiteY9" fmla="*/ 204788 h 3686175"/>
              <a:gd name="connsiteX10" fmla="*/ 1890713 w 2352807"/>
              <a:gd name="connsiteY10" fmla="*/ 200025 h 3686175"/>
              <a:gd name="connsiteX11" fmla="*/ 1947863 w 2352807"/>
              <a:gd name="connsiteY11" fmla="*/ 214313 h 3686175"/>
              <a:gd name="connsiteX12" fmla="*/ 1995488 w 2352807"/>
              <a:gd name="connsiteY12" fmla="*/ 247650 h 3686175"/>
              <a:gd name="connsiteX13" fmla="*/ 2014538 w 2352807"/>
              <a:gd name="connsiteY13" fmla="*/ 271463 h 3686175"/>
              <a:gd name="connsiteX14" fmla="*/ 2028825 w 2352807"/>
              <a:gd name="connsiteY14" fmla="*/ 309563 h 3686175"/>
              <a:gd name="connsiteX15" fmla="*/ 2043113 w 2352807"/>
              <a:gd name="connsiteY15" fmla="*/ 866775 h 3686175"/>
              <a:gd name="connsiteX16" fmla="*/ 2076450 w 2352807"/>
              <a:gd name="connsiteY16" fmla="*/ 2314575 h 3686175"/>
              <a:gd name="connsiteX17" fmla="*/ 2076450 w 2352807"/>
              <a:gd name="connsiteY17" fmla="*/ 3100388 h 3686175"/>
              <a:gd name="connsiteX18" fmla="*/ 2085975 w 2352807"/>
              <a:gd name="connsiteY18" fmla="*/ 3648075 h 3686175"/>
              <a:gd name="connsiteX19" fmla="*/ 2105025 w 2352807"/>
              <a:gd name="connsiteY19" fmla="*/ 3676650 h 3686175"/>
              <a:gd name="connsiteX20" fmla="*/ 2128838 w 2352807"/>
              <a:gd name="connsiteY20" fmla="*/ 3686175 h 3686175"/>
              <a:gd name="connsiteX21" fmla="*/ 2162175 w 2352807"/>
              <a:gd name="connsiteY21" fmla="*/ 3667125 h 3686175"/>
              <a:gd name="connsiteX22" fmla="*/ 2219325 w 2352807"/>
              <a:gd name="connsiteY22" fmla="*/ 3590925 h 3686175"/>
              <a:gd name="connsiteX23" fmla="*/ 2262188 w 2352807"/>
              <a:gd name="connsiteY23" fmla="*/ 3500438 h 3686175"/>
              <a:gd name="connsiteX24" fmla="*/ 2305050 w 2352807"/>
              <a:gd name="connsiteY24" fmla="*/ 3386138 h 3686175"/>
              <a:gd name="connsiteX25" fmla="*/ 2338388 w 2352807"/>
              <a:gd name="connsiteY25" fmla="*/ 3271838 h 3686175"/>
              <a:gd name="connsiteX26" fmla="*/ 2347913 w 2352807"/>
              <a:gd name="connsiteY26" fmla="*/ 3186113 h 3686175"/>
              <a:gd name="connsiteX27" fmla="*/ 2352675 w 2352807"/>
              <a:gd name="connsiteY27" fmla="*/ 3124200 h 3686175"/>
              <a:gd name="connsiteX28" fmla="*/ 2338388 w 2352807"/>
              <a:gd name="connsiteY28" fmla="*/ 2914650 h 3686175"/>
              <a:gd name="connsiteX29" fmla="*/ 2319338 w 2352807"/>
              <a:gd name="connsiteY29" fmla="*/ 2486025 h 3686175"/>
              <a:gd name="connsiteX30" fmla="*/ 2305050 w 2352807"/>
              <a:gd name="connsiteY30" fmla="*/ 2014538 h 3686175"/>
              <a:gd name="connsiteX31" fmla="*/ 2290763 w 2352807"/>
              <a:gd name="connsiteY31" fmla="*/ 1400175 h 3686175"/>
              <a:gd name="connsiteX32" fmla="*/ 2286000 w 2352807"/>
              <a:gd name="connsiteY32" fmla="*/ 976313 h 3686175"/>
              <a:gd name="connsiteX33" fmla="*/ 2276475 w 2352807"/>
              <a:gd name="connsiteY33" fmla="*/ 690563 h 3686175"/>
              <a:gd name="connsiteX34" fmla="*/ 2281238 w 2352807"/>
              <a:gd name="connsiteY34" fmla="*/ 604838 h 3686175"/>
              <a:gd name="connsiteX35" fmla="*/ 2290763 w 2352807"/>
              <a:gd name="connsiteY35" fmla="*/ 476250 h 3686175"/>
              <a:gd name="connsiteX36" fmla="*/ 2305050 w 2352807"/>
              <a:gd name="connsiteY36" fmla="*/ 409575 h 3686175"/>
              <a:gd name="connsiteX37" fmla="*/ 2319338 w 2352807"/>
              <a:gd name="connsiteY37" fmla="*/ 338138 h 3686175"/>
              <a:gd name="connsiteX38" fmla="*/ 2338388 w 2352807"/>
              <a:gd name="connsiteY38" fmla="*/ 309563 h 3686175"/>
              <a:gd name="connsiteX39" fmla="*/ 2343150 w 2352807"/>
              <a:gd name="connsiteY39" fmla="*/ 276225 h 3686175"/>
              <a:gd name="connsiteX40" fmla="*/ 2314575 w 2352807"/>
              <a:gd name="connsiteY40" fmla="*/ 228600 h 3686175"/>
              <a:gd name="connsiteX41" fmla="*/ 2266950 w 2352807"/>
              <a:gd name="connsiteY41" fmla="*/ 171450 h 3686175"/>
              <a:gd name="connsiteX42" fmla="*/ 2176463 w 2352807"/>
              <a:gd name="connsiteY42" fmla="*/ 109538 h 3686175"/>
              <a:gd name="connsiteX43" fmla="*/ 2062163 w 2352807"/>
              <a:gd name="connsiteY43" fmla="*/ 42863 h 3686175"/>
              <a:gd name="connsiteX44" fmla="*/ 1981200 w 2352807"/>
              <a:gd name="connsiteY44" fmla="*/ 9525 h 3686175"/>
              <a:gd name="connsiteX45" fmla="*/ 1933575 w 2352807"/>
              <a:gd name="connsiteY45" fmla="*/ 0 h 3686175"/>
              <a:gd name="connsiteX46" fmla="*/ 1885950 w 2352807"/>
              <a:gd name="connsiteY46" fmla="*/ 14288 h 3686175"/>
              <a:gd name="connsiteX47" fmla="*/ 1790700 w 2352807"/>
              <a:gd name="connsiteY47" fmla="*/ 47625 h 3686175"/>
              <a:gd name="connsiteX48" fmla="*/ 1581150 w 2352807"/>
              <a:gd name="connsiteY48" fmla="*/ 71438 h 3686175"/>
              <a:gd name="connsiteX49" fmla="*/ 733425 w 2352807"/>
              <a:gd name="connsiteY49" fmla="*/ 157163 h 36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2807" h="3686175">
                <a:moveTo>
                  <a:pt x="733425" y="157163"/>
                </a:moveTo>
                <a:lnTo>
                  <a:pt x="371475" y="190500"/>
                </a:lnTo>
                <a:lnTo>
                  <a:pt x="95250" y="195263"/>
                </a:lnTo>
                <a:lnTo>
                  <a:pt x="0" y="223838"/>
                </a:lnTo>
                <a:lnTo>
                  <a:pt x="209550" y="352425"/>
                </a:lnTo>
                <a:lnTo>
                  <a:pt x="490538" y="333375"/>
                </a:lnTo>
                <a:lnTo>
                  <a:pt x="800100" y="304800"/>
                </a:lnTo>
                <a:lnTo>
                  <a:pt x="1114425" y="266700"/>
                </a:lnTo>
                <a:lnTo>
                  <a:pt x="1666875" y="219075"/>
                </a:lnTo>
                <a:lnTo>
                  <a:pt x="1828800" y="204788"/>
                </a:lnTo>
                <a:lnTo>
                  <a:pt x="1890713" y="200025"/>
                </a:lnTo>
                <a:lnTo>
                  <a:pt x="1947863" y="214313"/>
                </a:lnTo>
                <a:lnTo>
                  <a:pt x="1995488" y="247650"/>
                </a:lnTo>
                <a:lnTo>
                  <a:pt x="2014538" y="271463"/>
                </a:lnTo>
                <a:lnTo>
                  <a:pt x="2028825" y="309563"/>
                </a:lnTo>
                <a:lnTo>
                  <a:pt x="2043113" y="866775"/>
                </a:lnTo>
                <a:lnTo>
                  <a:pt x="2076450" y="2314575"/>
                </a:lnTo>
                <a:lnTo>
                  <a:pt x="2076450" y="3100388"/>
                </a:lnTo>
                <a:lnTo>
                  <a:pt x="2085975" y="3648075"/>
                </a:lnTo>
                <a:lnTo>
                  <a:pt x="2105025" y="3676650"/>
                </a:lnTo>
                <a:lnTo>
                  <a:pt x="2128838" y="3686175"/>
                </a:lnTo>
                <a:lnTo>
                  <a:pt x="2162175" y="3667125"/>
                </a:lnTo>
                <a:lnTo>
                  <a:pt x="2219325" y="3590925"/>
                </a:lnTo>
                <a:lnTo>
                  <a:pt x="2262188" y="3500438"/>
                </a:lnTo>
                <a:lnTo>
                  <a:pt x="2305050" y="3386138"/>
                </a:lnTo>
                <a:lnTo>
                  <a:pt x="2338388" y="3271838"/>
                </a:lnTo>
                <a:cubicBezTo>
                  <a:pt x="2348307" y="3192488"/>
                  <a:pt x="2347913" y="3221236"/>
                  <a:pt x="2347913" y="3186113"/>
                </a:cubicBezTo>
                <a:cubicBezTo>
                  <a:pt x="2352807" y="3127381"/>
                  <a:pt x="2352675" y="3148079"/>
                  <a:pt x="2352675" y="3124200"/>
                </a:cubicBezTo>
                <a:lnTo>
                  <a:pt x="2338388" y="2914650"/>
                </a:lnTo>
                <a:lnTo>
                  <a:pt x="2319338" y="2486025"/>
                </a:lnTo>
                <a:lnTo>
                  <a:pt x="2305050" y="2014538"/>
                </a:lnTo>
                <a:lnTo>
                  <a:pt x="2290763" y="1400175"/>
                </a:lnTo>
                <a:cubicBezTo>
                  <a:pt x="2289175" y="1258888"/>
                  <a:pt x="2287588" y="1117600"/>
                  <a:pt x="2286000" y="976313"/>
                </a:cubicBezTo>
                <a:lnTo>
                  <a:pt x="2276475" y="690563"/>
                </a:lnTo>
                <a:lnTo>
                  <a:pt x="2281238" y="604838"/>
                </a:lnTo>
                <a:cubicBezTo>
                  <a:pt x="2284413" y="561975"/>
                  <a:pt x="2286001" y="506413"/>
                  <a:pt x="2290763" y="476250"/>
                </a:cubicBezTo>
                <a:lnTo>
                  <a:pt x="2305050" y="409575"/>
                </a:lnTo>
                <a:lnTo>
                  <a:pt x="2319338" y="338138"/>
                </a:lnTo>
                <a:lnTo>
                  <a:pt x="2338388" y="309563"/>
                </a:lnTo>
                <a:lnTo>
                  <a:pt x="2343150" y="276225"/>
                </a:lnTo>
                <a:lnTo>
                  <a:pt x="2314575" y="228600"/>
                </a:lnTo>
                <a:lnTo>
                  <a:pt x="2266950" y="171450"/>
                </a:lnTo>
                <a:lnTo>
                  <a:pt x="2176463" y="109538"/>
                </a:lnTo>
                <a:lnTo>
                  <a:pt x="2062163" y="42863"/>
                </a:lnTo>
                <a:lnTo>
                  <a:pt x="1981200" y="9525"/>
                </a:lnTo>
                <a:lnTo>
                  <a:pt x="1933575" y="0"/>
                </a:lnTo>
                <a:lnTo>
                  <a:pt x="1885950" y="14288"/>
                </a:lnTo>
                <a:lnTo>
                  <a:pt x="1790700" y="47625"/>
                </a:lnTo>
                <a:lnTo>
                  <a:pt x="1581150" y="71438"/>
                </a:lnTo>
                <a:lnTo>
                  <a:pt x="733425" y="1571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87B1B92B-4E2F-4114-BA3A-8D393E69D5EC}"/>
              </a:ext>
            </a:extLst>
          </p:cNvPr>
          <p:cNvSpPr/>
          <p:nvPr/>
        </p:nvSpPr>
        <p:spPr>
          <a:xfrm>
            <a:off x="7104063" y="4678364"/>
            <a:ext cx="615950" cy="617537"/>
          </a:xfrm>
          <a:custGeom>
            <a:avLst/>
            <a:gdLst>
              <a:gd name="connsiteX0" fmla="*/ 242887 w 616744"/>
              <a:gd name="connsiteY0" fmla="*/ 107157 h 616744"/>
              <a:gd name="connsiteX1" fmla="*/ 411956 w 616744"/>
              <a:gd name="connsiteY1" fmla="*/ 147638 h 616744"/>
              <a:gd name="connsiteX2" fmla="*/ 478631 w 616744"/>
              <a:gd name="connsiteY2" fmla="*/ 161925 h 616744"/>
              <a:gd name="connsiteX3" fmla="*/ 514350 w 616744"/>
              <a:gd name="connsiteY3" fmla="*/ 166688 h 616744"/>
              <a:gd name="connsiteX4" fmla="*/ 550069 w 616744"/>
              <a:gd name="connsiteY4" fmla="*/ 159544 h 616744"/>
              <a:gd name="connsiteX5" fmla="*/ 578644 w 616744"/>
              <a:gd name="connsiteY5" fmla="*/ 145257 h 616744"/>
              <a:gd name="connsiteX6" fmla="*/ 590550 w 616744"/>
              <a:gd name="connsiteY6" fmla="*/ 123825 h 616744"/>
              <a:gd name="connsiteX7" fmla="*/ 611981 w 616744"/>
              <a:gd name="connsiteY7" fmla="*/ 0 h 616744"/>
              <a:gd name="connsiteX8" fmla="*/ 616744 w 616744"/>
              <a:gd name="connsiteY8" fmla="*/ 616744 h 616744"/>
              <a:gd name="connsiteX9" fmla="*/ 592931 w 616744"/>
              <a:gd name="connsiteY9" fmla="*/ 585788 h 616744"/>
              <a:gd name="connsiteX10" fmla="*/ 571500 w 616744"/>
              <a:gd name="connsiteY10" fmla="*/ 531019 h 616744"/>
              <a:gd name="connsiteX11" fmla="*/ 542925 w 616744"/>
              <a:gd name="connsiteY11" fmla="*/ 469107 h 616744"/>
              <a:gd name="connsiteX12" fmla="*/ 507206 w 616744"/>
              <a:gd name="connsiteY12" fmla="*/ 423863 h 616744"/>
              <a:gd name="connsiteX13" fmla="*/ 452437 w 616744"/>
              <a:gd name="connsiteY13" fmla="*/ 364332 h 616744"/>
              <a:gd name="connsiteX14" fmla="*/ 373856 w 616744"/>
              <a:gd name="connsiteY14" fmla="*/ 292894 h 616744"/>
              <a:gd name="connsiteX15" fmla="*/ 266700 w 616744"/>
              <a:gd name="connsiteY15" fmla="*/ 223838 h 616744"/>
              <a:gd name="connsiteX16" fmla="*/ 114300 w 616744"/>
              <a:gd name="connsiteY16" fmla="*/ 140494 h 616744"/>
              <a:gd name="connsiteX17" fmla="*/ 14287 w 616744"/>
              <a:gd name="connsiteY17" fmla="*/ 92869 h 616744"/>
              <a:gd name="connsiteX18" fmla="*/ 4762 w 616744"/>
              <a:gd name="connsiteY18" fmla="*/ 80963 h 616744"/>
              <a:gd name="connsiteX19" fmla="*/ 0 w 616744"/>
              <a:gd name="connsiteY19" fmla="*/ 64294 h 616744"/>
              <a:gd name="connsiteX20" fmla="*/ 7144 w 616744"/>
              <a:gd name="connsiteY20" fmla="*/ 47625 h 616744"/>
              <a:gd name="connsiteX21" fmla="*/ 26194 w 616744"/>
              <a:gd name="connsiteY21" fmla="*/ 45244 h 616744"/>
              <a:gd name="connsiteX22" fmla="*/ 88106 w 616744"/>
              <a:gd name="connsiteY22" fmla="*/ 59532 h 616744"/>
              <a:gd name="connsiteX23" fmla="*/ 242887 w 616744"/>
              <a:gd name="connsiteY23" fmla="*/ 107157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6744" h="616744">
                <a:moveTo>
                  <a:pt x="242887" y="107157"/>
                </a:moveTo>
                <a:lnTo>
                  <a:pt x="411956" y="147638"/>
                </a:lnTo>
                <a:lnTo>
                  <a:pt x="478631" y="161925"/>
                </a:lnTo>
                <a:lnTo>
                  <a:pt x="514350" y="166688"/>
                </a:lnTo>
                <a:lnTo>
                  <a:pt x="550069" y="159544"/>
                </a:lnTo>
                <a:lnTo>
                  <a:pt x="578644" y="145257"/>
                </a:lnTo>
                <a:lnTo>
                  <a:pt x="590550" y="123825"/>
                </a:lnTo>
                <a:lnTo>
                  <a:pt x="611981" y="0"/>
                </a:lnTo>
                <a:cubicBezTo>
                  <a:pt x="613569" y="205581"/>
                  <a:pt x="615156" y="411163"/>
                  <a:pt x="616744" y="616744"/>
                </a:cubicBezTo>
                <a:lnTo>
                  <a:pt x="592931" y="585788"/>
                </a:lnTo>
                <a:lnTo>
                  <a:pt x="571500" y="531019"/>
                </a:lnTo>
                <a:lnTo>
                  <a:pt x="542925" y="469107"/>
                </a:lnTo>
                <a:lnTo>
                  <a:pt x="507206" y="423863"/>
                </a:lnTo>
                <a:lnTo>
                  <a:pt x="452437" y="364332"/>
                </a:lnTo>
                <a:lnTo>
                  <a:pt x="373856" y="292894"/>
                </a:lnTo>
                <a:lnTo>
                  <a:pt x="266700" y="223838"/>
                </a:lnTo>
                <a:lnTo>
                  <a:pt x="114300" y="140494"/>
                </a:lnTo>
                <a:lnTo>
                  <a:pt x="14287" y="92869"/>
                </a:lnTo>
                <a:lnTo>
                  <a:pt x="4762" y="80963"/>
                </a:lnTo>
                <a:lnTo>
                  <a:pt x="0" y="64294"/>
                </a:lnTo>
                <a:lnTo>
                  <a:pt x="7144" y="47625"/>
                </a:lnTo>
                <a:lnTo>
                  <a:pt x="26194" y="45244"/>
                </a:lnTo>
                <a:lnTo>
                  <a:pt x="88106" y="59532"/>
                </a:lnTo>
                <a:lnTo>
                  <a:pt x="242887" y="1071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41364F71-AFE5-4A81-AB80-B18A4B954EF2}"/>
              </a:ext>
            </a:extLst>
          </p:cNvPr>
          <p:cNvSpPr/>
          <p:nvPr/>
        </p:nvSpPr>
        <p:spPr>
          <a:xfrm>
            <a:off x="6310314" y="1897063"/>
            <a:ext cx="471487" cy="1358900"/>
          </a:xfrm>
          <a:custGeom>
            <a:avLst/>
            <a:gdLst>
              <a:gd name="connsiteX0" fmla="*/ 447675 w 471487"/>
              <a:gd name="connsiteY0" fmla="*/ 971550 h 1357313"/>
              <a:gd name="connsiteX1" fmla="*/ 450056 w 471487"/>
              <a:gd name="connsiteY1" fmla="*/ 1278732 h 1357313"/>
              <a:gd name="connsiteX2" fmla="*/ 323850 w 471487"/>
              <a:gd name="connsiteY2" fmla="*/ 1357313 h 1357313"/>
              <a:gd name="connsiteX3" fmla="*/ 226218 w 471487"/>
              <a:gd name="connsiteY3" fmla="*/ 1288257 h 1357313"/>
              <a:gd name="connsiteX4" fmla="*/ 245268 w 471487"/>
              <a:gd name="connsiteY4" fmla="*/ 973932 h 1357313"/>
              <a:gd name="connsiteX5" fmla="*/ 252412 w 471487"/>
              <a:gd name="connsiteY5" fmla="*/ 723900 h 1357313"/>
              <a:gd name="connsiteX6" fmla="*/ 242887 w 471487"/>
              <a:gd name="connsiteY6" fmla="*/ 504825 h 1357313"/>
              <a:gd name="connsiteX7" fmla="*/ 235743 w 471487"/>
              <a:gd name="connsiteY7" fmla="*/ 316707 h 1357313"/>
              <a:gd name="connsiteX8" fmla="*/ 221456 w 471487"/>
              <a:gd name="connsiteY8" fmla="*/ 216694 h 1357313"/>
              <a:gd name="connsiteX9" fmla="*/ 204787 w 471487"/>
              <a:gd name="connsiteY9" fmla="*/ 176213 h 1357313"/>
              <a:gd name="connsiteX10" fmla="*/ 183356 w 471487"/>
              <a:gd name="connsiteY10" fmla="*/ 130969 h 1357313"/>
              <a:gd name="connsiteX11" fmla="*/ 157162 w 471487"/>
              <a:gd name="connsiteY11" fmla="*/ 95250 h 1357313"/>
              <a:gd name="connsiteX12" fmla="*/ 107156 w 471487"/>
              <a:gd name="connsiteY12" fmla="*/ 54769 h 1357313"/>
              <a:gd name="connsiteX13" fmla="*/ 0 w 471487"/>
              <a:gd name="connsiteY13" fmla="*/ 0 h 1357313"/>
              <a:gd name="connsiteX14" fmla="*/ 209550 w 471487"/>
              <a:gd name="connsiteY14" fmla="*/ 16669 h 1357313"/>
              <a:gd name="connsiteX15" fmla="*/ 292893 w 471487"/>
              <a:gd name="connsiteY15" fmla="*/ 66675 h 1357313"/>
              <a:gd name="connsiteX16" fmla="*/ 364331 w 471487"/>
              <a:gd name="connsiteY16" fmla="*/ 114300 h 1357313"/>
              <a:gd name="connsiteX17" fmla="*/ 411956 w 471487"/>
              <a:gd name="connsiteY17" fmla="*/ 154782 h 1357313"/>
              <a:gd name="connsiteX18" fmla="*/ 452437 w 471487"/>
              <a:gd name="connsiteY18" fmla="*/ 202407 h 1357313"/>
              <a:gd name="connsiteX19" fmla="*/ 469106 w 471487"/>
              <a:gd name="connsiteY19" fmla="*/ 238125 h 1357313"/>
              <a:gd name="connsiteX20" fmla="*/ 471487 w 471487"/>
              <a:gd name="connsiteY20" fmla="*/ 271463 h 1357313"/>
              <a:gd name="connsiteX21" fmla="*/ 461962 w 471487"/>
              <a:gd name="connsiteY21" fmla="*/ 323850 h 1357313"/>
              <a:gd name="connsiteX22" fmla="*/ 454818 w 471487"/>
              <a:gd name="connsiteY22" fmla="*/ 366713 h 1357313"/>
              <a:gd name="connsiteX23" fmla="*/ 450056 w 471487"/>
              <a:gd name="connsiteY23" fmla="*/ 657225 h 1357313"/>
              <a:gd name="connsiteX24" fmla="*/ 447675 w 471487"/>
              <a:gd name="connsiteY24" fmla="*/ 97155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487" h="1357313">
                <a:moveTo>
                  <a:pt x="447675" y="971550"/>
                </a:moveTo>
                <a:cubicBezTo>
                  <a:pt x="448469" y="1073944"/>
                  <a:pt x="449262" y="1176338"/>
                  <a:pt x="450056" y="1278732"/>
                </a:cubicBezTo>
                <a:lnTo>
                  <a:pt x="323850" y="1357313"/>
                </a:lnTo>
                <a:lnTo>
                  <a:pt x="226218" y="1288257"/>
                </a:lnTo>
                <a:lnTo>
                  <a:pt x="245268" y="973932"/>
                </a:lnTo>
                <a:lnTo>
                  <a:pt x="252412" y="723900"/>
                </a:lnTo>
                <a:lnTo>
                  <a:pt x="242887" y="504825"/>
                </a:lnTo>
                <a:lnTo>
                  <a:pt x="235743" y="316707"/>
                </a:lnTo>
                <a:lnTo>
                  <a:pt x="221456" y="216694"/>
                </a:lnTo>
                <a:lnTo>
                  <a:pt x="204787" y="176213"/>
                </a:lnTo>
                <a:lnTo>
                  <a:pt x="183356" y="130969"/>
                </a:lnTo>
                <a:lnTo>
                  <a:pt x="157162" y="95250"/>
                </a:lnTo>
                <a:lnTo>
                  <a:pt x="107156" y="54769"/>
                </a:lnTo>
                <a:lnTo>
                  <a:pt x="0" y="0"/>
                </a:lnTo>
                <a:lnTo>
                  <a:pt x="209550" y="16669"/>
                </a:lnTo>
                <a:lnTo>
                  <a:pt x="292893" y="66675"/>
                </a:lnTo>
                <a:lnTo>
                  <a:pt x="364331" y="114300"/>
                </a:lnTo>
                <a:lnTo>
                  <a:pt x="411956" y="154782"/>
                </a:lnTo>
                <a:lnTo>
                  <a:pt x="452437" y="202407"/>
                </a:lnTo>
                <a:lnTo>
                  <a:pt x="469106" y="238125"/>
                </a:lnTo>
                <a:lnTo>
                  <a:pt x="471487" y="271463"/>
                </a:lnTo>
                <a:lnTo>
                  <a:pt x="461962" y="323850"/>
                </a:lnTo>
                <a:lnTo>
                  <a:pt x="454818" y="366713"/>
                </a:lnTo>
                <a:cubicBezTo>
                  <a:pt x="453231" y="463550"/>
                  <a:pt x="451643" y="560388"/>
                  <a:pt x="450056" y="657225"/>
                </a:cubicBezTo>
                <a:cubicBezTo>
                  <a:pt x="449262" y="758825"/>
                  <a:pt x="448469" y="860425"/>
                  <a:pt x="447675" y="971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4DCEC7A8-93BE-4E9E-8F13-E2E9C54A00AA}"/>
              </a:ext>
            </a:extLst>
          </p:cNvPr>
          <p:cNvSpPr/>
          <p:nvPr/>
        </p:nvSpPr>
        <p:spPr>
          <a:xfrm>
            <a:off x="5938838" y="3074989"/>
            <a:ext cx="1562100" cy="333375"/>
          </a:xfrm>
          <a:custGeom>
            <a:avLst/>
            <a:gdLst>
              <a:gd name="connsiteX0" fmla="*/ 590550 w 1562100"/>
              <a:gd name="connsiteY0" fmla="*/ 111919 h 333375"/>
              <a:gd name="connsiteX1" fmla="*/ 371475 w 1562100"/>
              <a:gd name="connsiteY1" fmla="*/ 147637 h 333375"/>
              <a:gd name="connsiteX2" fmla="*/ 288131 w 1562100"/>
              <a:gd name="connsiteY2" fmla="*/ 159544 h 333375"/>
              <a:gd name="connsiteX3" fmla="*/ 192881 w 1562100"/>
              <a:gd name="connsiteY3" fmla="*/ 145256 h 333375"/>
              <a:gd name="connsiteX4" fmla="*/ 95250 w 1562100"/>
              <a:gd name="connsiteY4" fmla="*/ 123825 h 333375"/>
              <a:gd name="connsiteX5" fmla="*/ 45243 w 1562100"/>
              <a:gd name="connsiteY5" fmla="*/ 104775 h 333375"/>
              <a:gd name="connsiteX6" fmla="*/ 26193 w 1562100"/>
              <a:gd name="connsiteY6" fmla="*/ 100012 h 333375"/>
              <a:gd name="connsiteX7" fmla="*/ 7143 w 1562100"/>
              <a:gd name="connsiteY7" fmla="*/ 104775 h 333375"/>
              <a:gd name="connsiteX8" fmla="*/ 0 w 1562100"/>
              <a:gd name="connsiteY8" fmla="*/ 121444 h 333375"/>
              <a:gd name="connsiteX9" fmla="*/ 11906 w 1562100"/>
              <a:gd name="connsiteY9" fmla="*/ 152400 h 333375"/>
              <a:gd name="connsiteX10" fmla="*/ 38100 w 1562100"/>
              <a:gd name="connsiteY10" fmla="*/ 180975 h 333375"/>
              <a:gd name="connsiteX11" fmla="*/ 109537 w 1562100"/>
              <a:gd name="connsiteY11" fmla="*/ 238125 h 333375"/>
              <a:gd name="connsiteX12" fmla="*/ 176212 w 1562100"/>
              <a:gd name="connsiteY12" fmla="*/ 280987 h 333375"/>
              <a:gd name="connsiteX13" fmla="*/ 242887 w 1562100"/>
              <a:gd name="connsiteY13" fmla="*/ 311944 h 333375"/>
              <a:gd name="connsiteX14" fmla="*/ 316706 w 1562100"/>
              <a:gd name="connsiteY14" fmla="*/ 330994 h 333375"/>
              <a:gd name="connsiteX15" fmla="*/ 350043 w 1562100"/>
              <a:gd name="connsiteY15" fmla="*/ 333375 h 333375"/>
              <a:gd name="connsiteX16" fmla="*/ 395287 w 1562100"/>
              <a:gd name="connsiteY16" fmla="*/ 316706 h 333375"/>
              <a:gd name="connsiteX17" fmla="*/ 495300 w 1562100"/>
              <a:gd name="connsiteY17" fmla="*/ 290512 h 333375"/>
              <a:gd name="connsiteX18" fmla="*/ 673893 w 1562100"/>
              <a:gd name="connsiteY18" fmla="*/ 259556 h 333375"/>
              <a:gd name="connsiteX19" fmla="*/ 871537 w 1562100"/>
              <a:gd name="connsiteY19" fmla="*/ 235744 h 333375"/>
              <a:gd name="connsiteX20" fmla="*/ 1062037 w 1562100"/>
              <a:gd name="connsiteY20" fmla="*/ 216694 h 333375"/>
              <a:gd name="connsiteX21" fmla="*/ 1209675 w 1562100"/>
              <a:gd name="connsiteY21" fmla="*/ 209550 h 333375"/>
              <a:gd name="connsiteX22" fmla="*/ 1352550 w 1562100"/>
              <a:gd name="connsiteY22" fmla="*/ 202406 h 333375"/>
              <a:gd name="connsiteX23" fmla="*/ 1476375 w 1562100"/>
              <a:gd name="connsiteY23" fmla="*/ 202406 h 333375"/>
              <a:gd name="connsiteX24" fmla="*/ 1535906 w 1562100"/>
              <a:gd name="connsiteY24" fmla="*/ 202406 h 333375"/>
              <a:gd name="connsiteX25" fmla="*/ 1554956 w 1562100"/>
              <a:gd name="connsiteY25" fmla="*/ 192881 h 333375"/>
              <a:gd name="connsiteX26" fmla="*/ 1562100 w 1562100"/>
              <a:gd name="connsiteY26" fmla="*/ 176212 h 333375"/>
              <a:gd name="connsiteX27" fmla="*/ 1552575 w 1562100"/>
              <a:gd name="connsiteY27" fmla="*/ 145256 h 333375"/>
              <a:gd name="connsiteX28" fmla="*/ 1535906 w 1562100"/>
              <a:gd name="connsiteY28" fmla="*/ 111919 h 333375"/>
              <a:gd name="connsiteX29" fmla="*/ 1516856 w 1562100"/>
              <a:gd name="connsiteY29" fmla="*/ 88106 h 333375"/>
              <a:gd name="connsiteX30" fmla="*/ 1493043 w 1562100"/>
              <a:gd name="connsiteY30" fmla="*/ 73819 h 333375"/>
              <a:gd name="connsiteX31" fmla="*/ 1431131 w 1562100"/>
              <a:gd name="connsiteY31" fmla="*/ 47625 h 333375"/>
              <a:gd name="connsiteX32" fmla="*/ 1362075 w 1562100"/>
              <a:gd name="connsiteY32" fmla="*/ 23812 h 333375"/>
              <a:gd name="connsiteX33" fmla="*/ 1304925 w 1562100"/>
              <a:gd name="connsiteY33" fmla="*/ 9525 h 333375"/>
              <a:gd name="connsiteX34" fmla="*/ 1252537 w 1562100"/>
              <a:gd name="connsiteY34" fmla="*/ 0 h 333375"/>
              <a:gd name="connsiteX35" fmla="*/ 1243012 w 1562100"/>
              <a:gd name="connsiteY35" fmla="*/ 0 h 333375"/>
              <a:gd name="connsiteX36" fmla="*/ 1145381 w 1562100"/>
              <a:gd name="connsiteY36" fmla="*/ 21431 h 333375"/>
              <a:gd name="connsiteX37" fmla="*/ 902493 w 1562100"/>
              <a:gd name="connsiteY37" fmla="*/ 71437 h 333375"/>
              <a:gd name="connsiteX38" fmla="*/ 797718 w 1562100"/>
              <a:gd name="connsiteY38" fmla="*/ 92869 h 333375"/>
              <a:gd name="connsiteX39" fmla="*/ 590550 w 1562100"/>
              <a:gd name="connsiteY39" fmla="*/ 111919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62100" h="333375">
                <a:moveTo>
                  <a:pt x="590550" y="111919"/>
                </a:moveTo>
                <a:lnTo>
                  <a:pt x="371475" y="147637"/>
                </a:lnTo>
                <a:lnTo>
                  <a:pt x="288131" y="159544"/>
                </a:lnTo>
                <a:lnTo>
                  <a:pt x="192881" y="145256"/>
                </a:lnTo>
                <a:lnTo>
                  <a:pt x="95250" y="123825"/>
                </a:lnTo>
                <a:lnTo>
                  <a:pt x="45243" y="104775"/>
                </a:lnTo>
                <a:lnTo>
                  <a:pt x="26193" y="100012"/>
                </a:lnTo>
                <a:lnTo>
                  <a:pt x="7143" y="104775"/>
                </a:lnTo>
                <a:lnTo>
                  <a:pt x="0" y="121444"/>
                </a:lnTo>
                <a:lnTo>
                  <a:pt x="11906" y="152400"/>
                </a:lnTo>
                <a:lnTo>
                  <a:pt x="38100" y="180975"/>
                </a:lnTo>
                <a:lnTo>
                  <a:pt x="109537" y="238125"/>
                </a:lnTo>
                <a:lnTo>
                  <a:pt x="176212" y="280987"/>
                </a:lnTo>
                <a:lnTo>
                  <a:pt x="242887" y="311944"/>
                </a:lnTo>
                <a:lnTo>
                  <a:pt x="316706" y="330994"/>
                </a:lnTo>
                <a:lnTo>
                  <a:pt x="350043" y="333375"/>
                </a:lnTo>
                <a:lnTo>
                  <a:pt x="395287" y="316706"/>
                </a:lnTo>
                <a:lnTo>
                  <a:pt x="495300" y="290512"/>
                </a:lnTo>
                <a:lnTo>
                  <a:pt x="673893" y="259556"/>
                </a:lnTo>
                <a:lnTo>
                  <a:pt x="871537" y="235744"/>
                </a:lnTo>
                <a:lnTo>
                  <a:pt x="1062037" y="216694"/>
                </a:lnTo>
                <a:lnTo>
                  <a:pt x="1209675" y="209550"/>
                </a:lnTo>
                <a:lnTo>
                  <a:pt x="1352550" y="202406"/>
                </a:lnTo>
                <a:lnTo>
                  <a:pt x="1476375" y="202406"/>
                </a:lnTo>
                <a:lnTo>
                  <a:pt x="1535906" y="202406"/>
                </a:lnTo>
                <a:lnTo>
                  <a:pt x="1554956" y="192881"/>
                </a:lnTo>
                <a:lnTo>
                  <a:pt x="1562100" y="176212"/>
                </a:lnTo>
                <a:lnTo>
                  <a:pt x="1552575" y="145256"/>
                </a:lnTo>
                <a:lnTo>
                  <a:pt x="1535906" y="111919"/>
                </a:lnTo>
                <a:lnTo>
                  <a:pt x="1516856" y="88106"/>
                </a:lnTo>
                <a:lnTo>
                  <a:pt x="1493043" y="73819"/>
                </a:lnTo>
                <a:lnTo>
                  <a:pt x="1431131" y="47625"/>
                </a:lnTo>
                <a:lnTo>
                  <a:pt x="1362075" y="23812"/>
                </a:lnTo>
                <a:lnTo>
                  <a:pt x="1304925" y="9525"/>
                </a:lnTo>
                <a:lnTo>
                  <a:pt x="1252537" y="0"/>
                </a:lnTo>
                <a:lnTo>
                  <a:pt x="1243012" y="0"/>
                </a:lnTo>
                <a:lnTo>
                  <a:pt x="1145381" y="21431"/>
                </a:lnTo>
                <a:lnTo>
                  <a:pt x="902493" y="71437"/>
                </a:lnTo>
                <a:lnTo>
                  <a:pt x="797718" y="92869"/>
                </a:lnTo>
                <a:lnTo>
                  <a:pt x="590550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9588D224-1285-4D6B-B9A9-684D610744B3}"/>
              </a:ext>
            </a:extLst>
          </p:cNvPr>
          <p:cNvSpPr/>
          <p:nvPr/>
        </p:nvSpPr>
        <p:spPr>
          <a:xfrm>
            <a:off x="6076950" y="3695700"/>
            <a:ext cx="1309688" cy="895350"/>
          </a:xfrm>
          <a:custGeom>
            <a:avLst/>
            <a:gdLst>
              <a:gd name="connsiteX0" fmla="*/ 523875 w 1309688"/>
              <a:gd name="connsiteY0" fmla="*/ 100013 h 895350"/>
              <a:gd name="connsiteX1" fmla="*/ 321469 w 1309688"/>
              <a:gd name="connsiteY1" fmla="*/ 130969 h 895350"/>
              <a:gd name="connsiteX2" fmla="*/ 92869 w 1309688"/>
              <a:gd name="connsiteY2" fmla="*/ 157163 h 895350"/>
              <a:gd name="connsiteX3" fmla="*/ 0 w 1309688"/>
              <a:gd name="connsiteY3" fmla="*/ 190500 h 895350"/>
              <a:gd name="connsiteX4" fmla="*/ 135731 w 1309688"/>
              <a:gd name="connsiteY4" fmla="*/ 292894 h 895350"/>
              <a:gd name="connsiteX5" fmla="*/ 314325 w 1309688"/>
              <a:gd name="connsiteY5" fmla="*/ 273844 h 895350"/>
              <a:gd name="connsiteX6" fmla="*/ 664369 w 1309688"/>
              <a:gd name="connsiteY6" fmla="*/ 226219 h 895350"/>
              <a:gd name="connsiteX7" fmla="*/ 883444 w 1309688"/>
              <a:gd name="connsiteY7" fmla="*/ 188119 h 895350"/>
              <a:gd name="connsiteX8" fmla="*/ 933450 w 1309688"/>
              <a:gd name="connsiteY8" fmla="*/ 180975 h 895350"/>
              <a:gd name="connsiteX9" fmla="*/ 959644 w 1309688"/>
              <a:gd name="connsiteY9" fmla="*/ 185738 h 895350"/>
              <a:gd name="connsiteX10" fmla="*/ 976313 w 1309688"/>
              <a:gd name="connsiteY10" fmla="*/ 195263 h 895350"/>
              <a:gd name="connsiteX11" fmla="*/ 990600 w 1309688"/>
              <a:gd name="connsiteY11" fmla="*/ 209550 h 895350"/>
              <a:gd name="connsiteX12" fmla="*/ 997744 w 1309688"/>
              <a:gd name="connsiteY12" fmla="*/ 230981 h 895350"/>
              <a:gd name="connsiteX13" fmla="*/ 985838 w 1309688"/>
              <a:gd name="connsiteY13" fmla="*/ 328613 h 895350"/>
              <a:gd name="connsiteX14" fmla="*/ 923925 w 1309688"/>
              <a:gd name="connsiteY14" fmla="*/ 678656 h 895350"/>
              <a:gd name="connsiteX15" fmla="*/ 923925 w 1309688"/>
              <a:gd name="connsiteY15" fmla="*/ 864394 h 895350"/>
              <a:gd name="connsiteX16" fmla="*/ 959644 w 1309688"/>
              <a:gd name="connsiteY16" fmla="*/ 890588 h 895350"/>
              <a:gd name="connsiteX17" fmla="*/ 988219 w 1309688"/>
              <a:gd name="connsiteY17" fmla="*/ 895350 h 895350"/>
              <a:gd name="connsiteX18" fmla="*/ 1028700 w 1309688"/>
              <a:gd name="connsiteY18" fmla="*/ 883444 h 895350"/>
              <a:gd name="connsiteX19" fmla="*/ 1054894 w 1309688"/>
              <a:gd name="connsiteY19" fmla="*/ 862013 h 895350"/>
              <a:gd name="connsiteX20" fmla="*/ 1090613 w 1309688"/>
              <a:gd name="connsiteY20" fmla="*/ 821531 h 895350"/>
              <a:gd name="connsiteX21" fmla="*/ 1114425 w 1309688"/>
              <a:gd name="connsiteY21" fmla="*/ 776288 h 895350"/>
              <a:gd name="connsiteX22" fmla="*/ 1164431 w 1309688"/>
              <a:gd name="connsiteY22" fmla="*/ 604838 h 895350"/>
              <a:gd name="connsiteX23" fmla="*/ 1212056 w 1309688"/>
              <a:gd name="connsiteY23" fmla="*/ 402431 h 895350"/>
              <a:gd name="connsiteX24" fmla="*/ 1254919 w 1309688"/>
              <a:gd name="connsiteY24" fmla="*/ 302419 h 895350"/>
              <a:gd name="connsiteX25" fmla="*/ 1278731 w 1309688"/>
              <a:gd name="connsiteY25" fmla="*/ 283369 h 895350"/>
              <a:gd name="connsiteX26" fmla="*/ 1300163 w 1309688"/>
              <a:gd name="connsiteY26" fmla="*/ 266700 h 895350"/>
              <a:gd name="connsiteX27" fmla="*/ 1309688 w 1309688"/>
              <a:gd name="connsiteY27" fmla="*/ 245269 h 895350"/>
              <a:gd name="connsiteX28" fmla="*/ 1309688 w 1309688"/>
              <a:gd name="connsiteY28" fmla="*/ 228600 h 895350"/>
              <a:gd name="connsiteX29" fmla="*/ 1304925 w 1309688"/>
              <a:gd name="connsiteY29" fmla="*/ 209550 h 895350"/>
              <a:gd name="connsiteX30" fmla="*/ 1283494 w 1309688"/>
              <a:gd name="connsiteY30" fmla="*/ 183356 h 895350"/>
              <a:gd name="connsiteX31" fmla="*/ 1185863 w 1309688"/>
              <a:gd name="connsiteY31" fmla="*/ 126206 h 895350"/>
              <a:gd name="connsiteX32" fmla="*/ 1000125 w 1309688"/>
              <a:gd name="connsiteY32" fmla="*/ 9525 h 895350"/>
              <a:gd name="connsiteX33" fmla="*/ 973931 w 1309688"/>
              <a:gd name="connsiteY33" fmla="*/ 0 h 895350"/>
              <a:gd name="connsiteX34" fmla="*/ 952500 w 1309688"/>
              <a:gd name="connsiteY34" fmla="*/ 4763 h 895350"/>
              <a:gd name="connsiteX35" fmla="*/ 907256 w 1309688"/>
              <a:gd name="connsiteY35" fmla="*/ 19050 h 895350"/>
              <a:gd name="connsiteX36" fmla="*/ 671513 w 1309688"/>
              <a:gd name="connsiteY36" fmla="*/ 76200 h 895350"/>
              <a:gd name="connsiteX37" fmla="*/ 523875 w 1309688"/>
              <a:gd name="connsiteY37" fmla="*/ 100013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09688" h="895350">
                <a:moveTo>
                  <a:pt x="523875" y="100013"/>
                </a:moveTo>
                <a:lnTo>
                  <a:pt x="321469" y="130969"/>
                </a:lnTo>
                <a:lnTo>
                  <a:pt x="92869" y="157163"/>
                </a:lnTo>
                <a:lnTo>
                  <a:pt x="0" y="190500"/>
                </a:lnTo>
                <a:lnTo>
                  <a:pt x="135731" y="292894"/>
                </a:lnTo>
                <a:lnTo>
                  <a:pt x="314325" y="273844"/>
                </a:lnTo>
                <a:lnTo>
                  <a:pt x="664369" y="226219"/>
                </a:lnTo>
                <a:lnTo>
                  <a:pt x="883444" y="188119"/>
                </a:lnTo>
                <a:lnTo>
                  <a:pt x="933450" y="180975"/>
                </a:lnTo>
                <a:lnTo>
                  <a:pt x="959644" y="185738"/>
                </a:lnTo>
                <a:lnTo>
                  <a:pt x="976313" y="195263"/>
                </a:lnTo>
                <a:lnTo>
                  <a:pt x="990600" y="209550"/>
                </a:lnTo>
                <a:lnTo>
                  <a:pt x="997744" y="230981"/>
                </a:lnTo>
                <a:lnTo>
                  <a:pt x="985838" y="328613"/>
                </a:lnTo>
                <a:lnTo>
                  <a:pt x="923925" y="678656"/>
                </a:lnTo>
                <a:lnTo>
                  <a:pt x="923925" y="864394"/>
                </a:lnTo>
                <a:lnTo>
                  <a:pt x="959644" y="890588"/>
                </a:lnTo>
                <a:lnTo>
                  <a:pt x="988219" y="895350"/>
                </a:lnTo>
                <a:lnTo>
                  <a:pt x="1028700" y="883444"/>
                </a:lnTo>
                <a:lnTo>
                  <a:pt x="1054894" y="862013"/>
                </a:lnTo>
                <a:lnTo>
                  <a:pt x="1090613" y="821531"/>
                </a:lnTo>
                <a:lnTo>
                  <a:pt x="1114425" y="776288"/>
                </a:lnTo>
                <a:lnTo>
                  <a:pt x="1164431" y="604838"/>
                </a:lnTo>
                <a:lnTo>
                  <a:pt x="1212056" y="402431"/>
                </a:lnTo>
                <a:lnTo>
                  <a:pt x="1254919" y="302419"/>
                </a:lnTo>
                <a:lnTo>
                  <a:pt x="1278731" y="283369"/>
                </a:lnTo>
                <a:lnTo>
                  <a:pt x="1300163" y="266700"/>
                </a:lnTo>
                <a:lnTo>
                  <a:pt x="1309688" y="245269"/>
                </a:lnTo>
                <a:lnTo>
                  <a:pt x="1309688" y="228600"/>
                </a:lnTo>
                <a:lnTo>
                  <a:pt x="1304925" y="209550"/>
                </a:lnTo>
                <a:lnTo>
                  <a:pt x="1283494" y="183356"/>
                </a:lnTo>
                <a:lnTo>
                  <a:pt x="1185863" y="126206"/>
                </a:lnTo>
                <a:lnTo>
                  <a:pt x="1000125" y="9525"/>
                </a:lnTo>
                <a:lnTo>
                  <a:pt x="973931" y="0"/>
                </a:lnTo>
                <a:lnTo>
                  <a:pt x="952500" y="4763"/>
                </a:lnTo>
                <a:lnTo>
                  <a:pt x="907256" y="19050"/>
                </a:lnTo>
                <a:lnTo>
                  <a:pt x="671513" y="76200"/>
                </a:lnTo>
                <a:lnTo>
                  <a:pt x="523875" y="1000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3971734-196D-44BA-BA60-EEAC2B1654A4}"/>
              </a:ext>
            </a:extLst>
          </p:cNvPr>
          <p:cNvSpPr/>
          <p:nvPr/>
        </p:nvSpPr>
        <p:spPr>
          <a:xfrm>
            <a:off x="6145214" y="4344989"/>
            <a:ext cx="1012825" cy="269875"/>
          </a:xfrm>
          <a:custGeom>
            <a:avLst/>
            <a:gdLst>
              <a:gd name="connsiteX0" fmla="*/ 361950 w 1012032"/>
              <a:gd name="connsiteY0" fmla="*/ 80963 h 269082"/>
              <a:gd name="connsiteX1" fmla="*/ 121444 w 1012032"/>
              <a:gd name="connsiteY1" fmla="*/ 109538 h 269082"/>
              <a:gd name="connsiteX2" fmla="*/ 0 w 1012032"/>
              <a:gd name="connsiteY2" fmla="*/ 154782 h 269082"/>
              <a:gd name="connsiteX3" fmla="*/ 133350 w 1012032"/>
              <a:gd name="connsiteY3" fmla="*/ 269082 h 269082"/>
              <a:gd name="connsiteX4" fmla="*/ 347663 w 1012032"/>
              <a:gd name="connsiteY4" fmla="*/ 238125 h 269082"/>
              <a:gd name="connsiteX5" fmla="*/ 635794 w 1012032"/>
              <a:gd name="connsiteY5" fmla="*/ 188119 h 269082"/>
              <a:gd name="connsiteX6" fmla="*/ 695325 w 1012032"/>
              <a:gd name="connsiteY6" fmla="*/ 178594 h 269082"/>
              <a:gd name="connsiteX7" fmla="*/ 733425 w 1012032"/>
              <a:gd name="connsiteY7" fmla="*/ 180975 h 269082"/>
              <a:gd name="connsiteX8" fmla="*/ 785813 w 1012032"/>
              <a:gd name="connsiteY8" fmla="*/ 192882 h 269082"/>
              <a:gd name="connsiteX9" fmla="*/ 821532 w 1012032"/>
              <a:gd name="connsiteY9" fmla="*/ 204788 h 269082"/>
              <a:gd name="connsiteX10" fmla="*/ 876300 w 1012032"/>
              <a:gd name="connsiteY10" fmla="*/ 226219 h 269082"/>
              <a:gd name="connsiteX11" fmla="*/ 1012032 w 1012032"/>
              <a:gd name="connsiteY11" fmla="*/ 95250 h 269082"/>
              <a:gd name="connsiteX12" fmla="*/ 864394 w 1012032"/>
              <a:gd name="connsiteY12" fmla="*/ 0 h 269082"/>
              <a:gd name="connsiteX13" fmla="*/ 609600 w 1012032"/>
              <a:gd name="connsiteY13" fmla="*/ 45244 h 269082"/>
              <a:gd name="connsiteX14" fmla="*/ 361950 w 1012032"/>
              <a:gd name="connsiteY14" fmla="*/ 80963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2032" h="269082">
                <a:moveTo>
                  <a:pt x="361950" y="80963"/>
                </a:moveTo>
                <a:lnTo>
                  <a:pt x="121444" y="109538"/>
                </a:lnTo>
                <a:lnTo>
                  <a:pt x="0" y="154782"/>
                </a:lnTo>
                <a:lnTo>
                  <a:pt x="133350" y="269082"/>
                </a:lnTo>
                <a:lnTo>
                  <a:pt x="347663" y="238125"/>
                </a:lnTo>
                <a:lnTo>
                  <a:pt x="635794" y="188119"/>
                </a:lnTo>
                <a:lnTo>
                  <a:pt x="695325" y="178594"/>
                </a:lnTo>
                <a:lnTo>
                  <a:pt x="733425" y="180975"/>
                </a:lnTo>
                <a:lnTo>
                  <a:pt x="785813" y="192882"/>
                </a:lnTo>
                <a:lnTo>
                  <a:pt x="821532" y="204788"/>
                </a:lnTo>
                <a:lnTo>
                  <a:pt x="876300" y="226219"/>
                </a:lnTo>
                <a:lnTo>
                  <a:pt x="1012032" y="95250"/>
                </a:lnTo>
                <a:lnTo>
                  <a:pt x="864394" y="0"/>
                </a:lnTo>
                <a:lnTo>
                  <a:pt x="609600" y="45244"/>
                </a:lnTo>
                <a:lnTo>
                  <a:pt x="361950" y="809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4101A1BC-0E37-4B26-96D5-55DA873CDF62}"/>
              </a:ext>
            </a:extLst>
          </p:cNvPr>
          <p:cNvSpPr/>
          <p:nvPr/>
        </p:nvSpPr>
        <p:spPr>
          <a:xfrm>
            <a:off x="3824288" y="4605338"/>
            <a:ext cx="1016000" cy="641350"/>
          </a:xfrm>
          <a:custGeom>
            <a:avLst/>
            <a:gdLst>
              <a:gd name="connsiteX0" fmla="*/ 509587 w 1016793"/>
              <a:gd name="connsiteY0" fmla="*/ 314325 h 640556"/>
              <a:gd name="connsiteX1" fmla="*/ 683418 w 1016793"/>
              <a:gd name="connsiteY1" fmla="*/ 204787 h 640556"/>
              <a:gd name="connsiteX2" fmla="*/ 740568 w 1016793"/>
              <a:gd name="connsiteY2" fmla="*/ 173831 h 640556"/>
              <a:gd name="connsiteX3" fmla="*/ 778668 w 1016793"/>
              <a:gd name="connsiteY3" fmla="*/ 145256 h 640556"/>
              <a:gd name="connsiteX4" fmla="*/ 790575 w 1016793"/>
              <a:gd name="connsiteY4" fmla="*/ 128587 h 640556"/>
              <a:gd name="connsiteX5" fmla="*/ 795337 w 1016793"/>
              <a:gd name="connsiteY5" fmla="*/ 109537 h 640556"/>
              <a:gd name="connsiteX6" fmla="*/ 795337 w 1016793"/>
              <a:gd name="connsiteY6" fmla="*/ 73818 h 640556"/>
              <a:gd name="connsiteX7" fmla="*/ 769143 w 1016793"/>
              <a:gd name="connsiteY7" fmla="*/ 0 h 640556"/>
              <a:gd name="connsiteX8" fmla="*/ 1016793 w 1016793"/>
              <a:gd name="connsiteY8" fmla="*/ 321468 h 640556"/>
              <a:gd name="connsiteX9" fmla="*/ 954881 w 1016793"/>
              <a:gd name="connsiteY9" fmla="*/ 326231 h 640556"/>
              <a:gd name="connsiteX10" fmla="*/ 888206 w 1016793"/>
              <a:gd name="connsiteY10" fmla="*/ 321468 h 640556"/>
              <a:gd name="connsiteX11" fmla="*/ 831056 w 1016793"/>
              <a:gd name="connsiteY11" fmla="*/ 326231 h 640556"/>
              <a:gd name="connsiteX12" fmla="*/ 785812 w 1016793"/>
              <a:gd name="connsiteY12" fmla="*/ 333375 h 640556"/>
              <a:gd name="connsiteX13" fmla="*/ 719137 w 1016793"/>
              <a:gd name="connsiteY13" fmla="*/ 357187 h 640556"/>
              <a:gd name="connsiteX14" fmla="*/ 535781 w 1016793"/>
              <a:gd name="connsiteY14" fmla="*/ 447675 h 640556"/>
              <a:gd name="connsiteX15" fmla="*/ 269081 w 1016793"/>
              <a:gd name="connsiteY15" fmla="*/ 573881 h 640556"/>
              <a:gd name="connsiteX16" fmla="*/ 133350 w 1016793"/>
              <a:gd name="connsiteY16" fmla="*/ 640556 h 640556"/>
              <a:gd name="connsiteX17" fmla="*/ 0 w 1016793"/>
              <a:gd name="connsiteY17" fmla="*/ 640556 h 640556"/>
              <a:gd name="connsiteX18" fmla="*/ 19050 w 1016793"/>
              <a:gd name="connsiteY18" fmla="*/ 616743 h 640556"/>
              <a:gd name="connsiteX19" fmla="*/ 52387 w 1016793"/>
              <a:gd name="connsiteY19" fmla="*/ 588168 h 640556"/>
              <a:gd name="connsiteX20" fmla="*/ 88106 w 1016793"/>
              <a:gd name="connsiteY20" fmla="*/ 569118 h 640556"/>
              <a:gd name="connsiteX21" fmla="*/ 145256 w 1016793"/>
              <a:gd name="connsiteY21" fmla="*/ 542925 h 640556"/>
              <a:gd name="connsiteX22" fmla="*/ 509587 w 1016793"/>
              <a:gd name="connsiteY22" fmla="*/ 314325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6793" h="640556">
                <a:moveTo>
                  <a:pt x="509587" y="314325"/>
                </a:moveTo>
                <a:lnTo>
                  <a:pt x="683418" y="204787"/>
                </a:lnTo>
                <a:lnTo>
                  <a:pt x="740568" y="173831"/>
                </a:lnTo>
                <a:lnTo>
                  <a:pt x="778668" y="145256"/>
                </a:lnTo>
                <a:lnTo>
                  <a:pt x="790575" y="128587"/>
                </a:lnTo>
                <a:lnTo>
                  <a:pt x="795337" y="109537"/>
                </a:lnTo>
                <a:lnTo>
                  <a:pt x="795337" y="73818"/>
                </a:lnTo>
                <a:lnTo>
                  <a:pt x="769143" y="0"/>
                </a:lnTo>
                <a:lnTo>
                  <a:pt x="1016793" y="321468"/>
                </a:lnTo>
                <a:lnTo>
                  <a:pt x="954881" y="326231"/>
                </a:lnTo>
                <a:lnTo>
                  <a:pt x="888206" y="321468"/>
                </a:lnTo>
                <a:lnTo>
                  <a:pt x="831056" y="326231"/>
                </a:lnTo>
                <a:lnTo>
                  <a:pt x="785812" y="333375"/>
                </a:lnTo>
                <a:lnTo>
                  <a:pt x="719137" y="357187"/>
                </a:lnTo>
                <a:lnTo>
                  <a:pt x="535781" y="447675"/>
                </a:lnTo>
                <a:lnTo>
                  <a:pt x="269081" y="573881"/>
                </a:lnTo>
                <a:lnTo>
                  <a:pt x="133350" y="640556"/>
                </a:lnTo>
                <a:lnTo>
                  <a:pt x="0" y="640556"/>
                </a:lnTo>
                <a:lnTo>
                  <a:pt x="19050" y="616743"/>
                </a:lnTo>
                <a:lnTo>
                  <a:pt x="52387" y="588168"/>
                </a:lnTo>
                <a:lnTo>
                  <a:pt x="88106" y="569118"/>
                </a:lnTo>
                <a:lnTo>
                  <a:pt x="145256" y="542925"/>
                </a:lnTo>
                <a:lnTo>
                  <a:pt x="509587" y="3143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77184F87-BEE9-4762-820B-46AAEC40B955}"/>
              </a:ext>
            </a:extLst>
          </p:cNvPr>
          <p:cNvSpPr/>
          <p:nvPr/>
        </p:nvSpPr>
        <p:spPr>
          <a:xfrm>
            <a:off x="3768725" y="5170489"/>
            <a:ext cx="4730750" cy="827087"/>
          </a:xfrm>
          <a:custGeom>
            <a:avLst/>
            <a:gdLst>
              <a:gd name="connsiteX0" fmla="*/ 4404360 w 4732020"/>
              <a:gd name="connsiteY0" fmla="*/ 601980 h 826770"/>
              <a:gd name="connsiteX1" fmla="*/ 4686300 w 4732020"/>
              <a:gd name="connsiteY1" fmla="*/ 472440 h 826770"/>
              <a:gd name="connsiteX2" fmla="*/ 4728210 w 4732020"/>
              <a:gd name="connsiteY2" fmla="*/ 449580 h 826770"/>
              <a:gd name="connsiteX3" fmla="*/ 4732020 w 4732020"/>
              <a:gd name="connsiteY3" fmla="*/ 434340 h 826770"/>
              <a:gd name="connsiteX4" fmla="*/ 4724400 w 4732020"/>
              <a:gd name="connsiteY4" fmla="*/ 422910 h 826770"/>
              <a:gd name="connsiteX5" fmla="*/ 4693920 w 4732020"/>
              <a:gd name="connsiteY5" fmla="*/ 407670 h 826770"/>
              <a:gd name="connsiteX6" fmla="*/ 4434840 w 4732020"/>
              <a:gd name="connsiteY6" fmla="*/ 430530 h 826770"/>
              <a:gd name="connsiteX7" fmla="*/ 4088130 w 4732020"/>
              <a:gd name="connsiteY7" fmla="*/ 449580 h 826770"/>
              <a:gd name="connsiteX8" fmla="*/ 3878580 w 4732020"/>
              <a:gd name="connsiteY8" fmla="*/ 449580 h 826770"/>
              <a:gd name="connsiteX9" fmla="*/ 3509010 w 4732020"/>
              <a:gd name="connsiteY9" fmla="*/ 426720 h 826770"/>
              <a:gd name="connsiteX10" fmla="*/ 3078480 w 4732020"/>
              <a:gd name="connsiteY10" fmla="*/ 377190 h 826770"/>
              <a:gd name="connsiteX11" fmla="*/ 2533650 w 4732020"/>
              <a:gd name="connsiteY11" fmla="*/ 289560 h 826770"/>
              <a:gd name="connsiteX12" fmla="*/ 2194560 w 4732020"/>
              <a:gd name="connsiteY12" fmla="*/ 228600 h 826770"/>
              <a:gd name="connsiteX13" fmla="*/ 1847850 w 4732020"/>
              <a:gd name="connsiteY13" fmla="*/ 171450 h 826770"/>
              <a:gd name="connsiteX14" fmla="*/ 1428750 w 4732020"/>
              <a:gd name="connsiteY14" fmla="*/ 99060 h 826770"/>
              <a:gd name="connsiteX15" fmla="*/ 1226820 w 4732020"/>
              <a:gd name="connsiteY15" fmla="*/ 72390 h 826770"/>
              <a:gd name="connsiteX16" fmla="*/ 1070610 w 4732020"/>
              <a:gd name="connsiteY16" fmla="*/ 64770 h 826770"/>
              <a:gd name="connsiteX17" fmla="*/ 933450 w 4732020"/>
              <a:gd name="connsiteY17" fmla="*/ 49530 h 826770"/>
              <a:gd name="connsiteX18" fmla="*/ 739140 w 4732020"/>
              <a:gd name="connsiteY18" fmla="*/ 49530 h 826770"/>
              <a:gd name="connsiteX19" fmla="*/ 502920 w 4732020"/>
              <a:gd name="connsiteY19" fmla="*/ 57150 h 826770"/>
              <a:gd name="connsiteX20" fmla="*/ 350520 w 4732020"/>
              <a:gd name="connsiteY20" fmla="*/ 60960 h 826770"/>
              <a:gd name="connsiteX21" fmla="*/ 266700 w 4732020"/>
              <a:gd name="connsiteY21" fmla="*/ 60960 h 826770"/>
              <a:gd name="connsiteX22" fmla="*/ 266700 w 4732020"/>
              <a:gd name="connsiteY22" fmla="*/ 45720 h 826770"/>
              <a:gd name="connsiteX23" fmla="*/ 289560 w 4732020"/>
              <a:gd name="connsiteY23" fmla="*/ 0 h 826770"/>
              <a:gd name="connsiteX24" fmla="*/ 95250 w 4732020"/>
              <a:gd name="connsiteY24" fmla="*/ 38100 h 826770"/>
              <a:gd name="connsiteX25" fmla="*/ 41910 w 4732020"/>
              <a:gd name="connsiteY25" fmla="*/ 83820 h 826770"/>
              <a:gd name="connsiteX26" fmla="*/ 15240 w 4732020"/>
              <a:gd name="connsiteY26" fmla="*/ 144780 h 826770"/>
              <a:gd name="connsiteX27" fmla="*/ 0 w 4732020"/>
              <a:gd name="connsiteY27" fmla="*/ 198120 h 826770"/>
              <a:gd name="connsiteX28" fmla="*/ 0 w 4732020"/>
              <a:gd name="connsiteY28" fmla="*/ 255270 h 826770"/>
              <a:gd name="connsiteX29" fmla="*/ 15240 w 4732020"/>
              <a:gd name="connsiteY29" fmla="*/ 289560 h 826770"/>
              <a:gd name="connsiteX30" fmla="*/ 26670 w 4732020"/>
              <a:gd name="connsiteY30" fmla="*/ 300990 h 826770"/>
              <a:gd name="connsiteX31" fmla="*/ 45720 w 4732020"/>
              <a:gd name="connsiteY31" fmla="*/ 300990 h 826770"/>
              <a:gd name="connsiteX32" fmla="*/ 144780 w 4732020"/>
              <a:gd name="connsiteY32" fmla="*/ 266700 h 826770"/>
              <a:gd name="connsiteX33" fmla="*/ 327660 w 4732020"/>
              <a:gd name="connsiteY33" fmla="*/ 217170 h 826770"/>
              <a:gd name="connsiteX34" fmla="*/ 533400 w 4732020"/>
              <a:gd name="connsiteY34" fmla="*/ 186690 h 826770"/>
              <a:gd name="connsiteX35" fmla="*/ 701040 w 4732020"/>
              <a:gd name="connsiteY35" fmla="*/ 179070 h 826770"/>
              <a:gd name="connsiteX36" fmla="*/ 922020 w 4732020"/>
              <a:gd name="connsiteY36" fmla="*/ 190500 h 826770"/>
              <a:gd name="connsiteX37" fmla="*/ 1120140 w 4732020"/>
              <a:gd name="connsiteY37" fmla="*/ 205740 h 826770"/>
              <a:gd name="connsiteX38" fmla="*/ 1360170 w 4732020"/>
              <a:gd name="connsiteY38" fmla="*/ 236220 h 826770"/>
              <a:gd name="connsiteX39" fmla="*/ 1653540 w 4732020"/>
              <a:gd name="connsiteY39" fmla="*/ 300990 h 826770"/>
              <a:gd name="connsiteX40" fmla="*/ 1828800 w 4732020"/>
              <a:gd name="connsiteY40" fmla="*/ 342900 h 826770"/>
              <a:gd name="connsiteX41" fmla="*/ 2171700 w 4732020"/>
              <a:gd name="connsiteY41" fmla="*/ 434340 h 826770"/>
              <a:gd name="connsiteX42" fmla="*/ 2468880 w 4732020"/>
              <a:gd name="connsiteY42" fmla="*/ 514350 h 826770"/>
              <a:gd name="connsiteX43" fmla="*/ 2766060 w 4732020"/>
              <a:gd name="connsiteY43" fmla="*/ 586740 h 826770"/>
              <a:gd name="connsiteX44" fmla="*/ 3078480 w 4732020"/>
              <a:gd name="connsiteY44" fmla="*/ 662940 h 826770"/>
              <a:gd name="connsiteX45" fmla="*/ 3329940 w 4732020"/>
              <a:gd name="connsiteY45" fmla="*/ 723900 h 826770"/>
              <a:gd name="connsiteX46" fmla="*/ 3623310 w 4732020"/>
              <a:gd name="connsiteY46" fmla="*/ 788670 h 826770"/>
              <a:gd name="connsiteX47" fmla="*/ 3829050 w 4732020"/>
              <a:gd name="connsiteY47" fmla="*/ 822960 h 826770"/>
              <a:gd name="connsiteX48" fmla="*/ 3886200 w 4732020"/>
              <a:gd name="connsiteY48" fmla="*/ 826770 h 826770"/>
              <a:gd name="connsiteX49" fmla="*/ 3947160 w 4732020"/>
              <a:gd name="connsiteY49" fmla="*/ 800100 h 826770"/>
              <a:gd name="connsiteX50" fmla="*/ 4133850 w 4732020"/>
              <a:gd name="connsiteY50" fmla="*/ 716280 h 826770"/>
              <a:gd name="connsiteX51" fmla="*/ 4404360 w 4732020"/>
              <a:gd name="connsiteY51" fmla="*/ 601980 h 8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732020" h="826770">
                <a:moveTo>
                  <a:pt x="4404360" y="601980"/>
                </a:moveTo>
                <a:lnTo>
                  <a:pt x="4686300" y="472440"/>
                </a:lnTo>
                <a:lnTo>
                  <a:pt x="4728210" y="449580"/>
                </a:lnTo>
                <a:lnTo>
                  <a:pt x="4732020" y="434340"/>
                </a:lnTo>
                <a:lnTo>
                  <a:pt x="4724400" y="422910"/>
                </a:lnTo>
                <a:lnTo>
                  <a:pt x="4693920" y="407670"/>
                </a:lnTo>
                <a:lnTo>
                  <a:pt x="4434840" y="430530"/>
                </a:lnTo>
                <a:lnTo>
                  <a:pt x="4088130" y="449580"/>
                </a:lnTo>
                <a:lnTo>
                  <a:pt x="3878580" y="449580"/>
                </a:lnTo>
                <a:lnTo>
                  <a:pt x="3509010" y="426720"/>
                </a:lnTo>
                <a:lnTo>
                  <a:pt x="3078480" y="377190"/>
                </a:lnTo>
                <a:lnTo>
                  <a:pt x="2533650" y="289560"/>
                </a:lnTo>
                <a:lnTo>
                  <a:pt x="2194560" y="228600"/>
                </a:lnTo>
                <a:lnTo>
                  <a:pt x="1847850" y="171450"/>
                </a:lnTo>
                <a:lnTo>
                  <a:pt x="1428750" y="99060"/>
                </a:lnTo>
                <a:lnTo>
                  <a:pt x="1226820" y="72390"/>
                </a:lnTo>
                <a:lnTo>
                  <a:pt x="1070610" y="64770"/>
                </a:lnTo>
                <a:lnTo>
                  <a:pt x="933450" y="49530"/>
                </a:lnTo>
                <a:lnTo>
                  <a:pt x="739140" y="49530"/>
                </a:lnTo>
                <a:lnTo>
                  <a:pt x="502920" y="57150"/>
                </a:lnTo>
                <a:lnTo>
                  <a:pt x="350520" y="60960"/>
                </a:lnTo>
                <a:lnTo>
                  <a:pt x="266700" y="60960"/>
                </a:lnTo>
                <a:lnTo>
                  <a:pt x="266700" y="45720"/>
                </a:lnTo>
                <a:lnTo>
                  <a:pt x="289560" y="0"/>
                </a:lnTo>
                <a:lnTo>
                  <a:pt x="95250" y="38100"/>
                </a:lnTo>
                <a:lnTo>
                  <a:pt x="41910" y="83820"/>
                </a:lnTo>
                <a:lnTo>
                  <a:pt x="15240" y="144780"/>
                </a:lnTo>
                <a:lnTo>
                  <a:pt x="0" y="198120"/>
                </a:lnTo>
                <a:lnTo>
                  <a:pt x="0" y="255270"/>
                </a:lnTo>
                <a:lnTo>
                  <a:pt x="15240" y="289560"/>
                </a:lnTo>
                <a:lnTo>
                  <a:pt x="26670" y="300990"/>
                </a:lnTo>
                <a:lnTo>
                  <a:pt x="45720" y="300990"/>
                </a:lnTo>
                <a:lnTo>
                  <a:pt x="144780" y="266700"/>
                </a:lnTo>
                <a:lnTo>
                  <a:pt x="327660" y="217170"/>
                </a:lnTo>
                <a:lnTo>
                  <a:pt x="533400" y="186690"/>
                </a:lnTo>
                <a:lnTo>
                  <a:pt x="701040" y="179070"/>
                </a:lnTo>
                <a:lnTo>
                  <a:pt x="922020" y="190500"/>
                </a:lnTo>
                <a:lnTo>
                  <a:pt x="1120140" y="205740"/>
                </a:lnTo>
                <a:lnTo>
                  <a:pt x="1360170" y="236220"/>
                </a:lnTo>
                <a:lnTo>
                  <a:pt x="1653540" y="300990"/>
                </a:lnTo>
                <a:lnTo>
                  <a:pt x="1828800" y="342900"/>
                </a:lnTo>
                <a:lnTo>
                  <a:pt x="2171700" y="434340"/>
                </a:lnTo>
                <a:lnTo>
                  <a:pt x="2468880" y="514350"/>
                </a:lnTo>
                <a:lnTo>
                  <a:pt x="2766060" y="586740"/>
                </a:lnTo>
                <a:lnTo>
                  <a:pt x="3078480" y="662940"/>
                </a:lnTo>
                <a:lnTo>
                  <a:pt x="3329940" y="723900"/>
                </a:lnTo>
                <a:lnTo>
                  <a:pt x="3623310" y="788670"/>
                </a:lnTo>
                <a:lnTo>
                  <a:pt x="3829050" y="822960"/>
                </a:lnTo>
                <a:lnTo>
                  <a:pt x="3886200" y="826770"/>
                </a:lnTo>
                <a:lnTo>
                  <a:pt x="3947160" y="800100"/>
                </a:lnTo>
                <a:lnTo>
                  <a:pt x="4133850" y="716280"/>
                </a:lnTo>
                <a:lnTo>
                  <a:pt x="4404360" y="60198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5F443A-6ECC-4D3F-8537-BBA40E0C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66" y="1626365"/>
            <a:ext cx="4797968" cy="43712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5AE961-EC8C-46BA-8CE7-B43B8A955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425" y="1626365"/>
            <a:ext cx="4804064" cy="43712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1" grpId="0" animBg="1"/>
      <p:bldP spid="154" grpId="0" animBg="1"/>
      <p:bldP spid="157" grpId="0" animBg="1"/>
      <p:bldP spid="158" grpId="0" animBg="1"/>
      <p:bldP spid="149" grpId="0" animBg="1"/>
      <p:bldP spid="150" grpId="0" animBg="1"/>
      <p:bldP spid="153" grpId="0" animBg="1"/>
      <p:bldP spid="152" grpId="0" animBg="1"/>
      <p:bldP spid="155" grpId="0" animBg="1"/>
      <p:bldP spid="156" grpId="0" animBg="1"/>
      <p:bldP spid="159" grpId="0" animBg="1"/>
      <p:bldP spid="16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C830BC-495B-4440-AA57-A6DF174E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6" y="1243394"/>
            <a:ext cx="479796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191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にたいみのことば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あたらしい漢字：夜</a:t>
            </a:r>
          </a:p>
        </p:txBody>
      </p:sp>
    </p:spTree>
    <p:extLst>
      <p:ext uri="{BB962C8B-B14F-4D97-AF65-F5344CB8AC3E}">
        <p14:creationId xmlns:p14="http://schemas.microsoft.com/office/powerpoint/2010/main" val="15795914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7DC4A2C-E055-4627-BA2B-494A8CBB13DA}"/>
              </a:ext>
            </a:extLst>
          </p:cNvPr>
          <p:cNvSpPr/>
          <p:nvPr/>
        </p:nvSpPr>
        <p:spPr>
          <a:xfrm>
            <a:off x="5741989" y="1447801"/>
            <a:ext cx="530225" cy="790575"/>
          </a:xfrm>
          <a:custGeom>
            <a:avLst/>
            <a:gdLst>
              <a:gd name="connsiteX0" fmla="*/ 233362 w 531019"/>
              <a:gd name="connsiteY0" fmla="*/ 607219 h 790575"/>
              <a:gd name="connsiteX1" fmla="*/ 221456 w 531019"/>
              <a:gd name="connsiteY1" fmla="*/ 366713 h 790575"/>
              <a:gd name="connsiteX2" fmla="*/ 214312 w 531019"/>
              <a:gd name="connsiteY2" fmla="*/ 314325 h 790575"/>
              <a:gd name="connsiteX3" fmla="*/ 200025 w 531019"/>
              <a:gd name="connsiteY3" fmla="*/ 269081 h 790575"/>
              <a:gd name="connsiteX4" fmla="*/ 161925 w 531019"/>
              <a:gd name="connsiteY4" fmla="*/ 219075 h 790575"/>
              <a:gd name="connsiteX5" fmla="*/ 119062 w 531019"/>
              <a:gd name="connsiteY5" fmla="*/ 176213 h 790575"/>
              <a:gd name="connsiteX6" fmla="*/ 61912 w 531019"/>
              <a:gd name="connsiteY6" fmla="*/ 135731 h 790575"/>
              <a:gd name="connsiteX7" fmla="*/ 23812 w 531019"/>
              <a:gd name="connsiteY7" fmla="*/ 100013 h 790575"/>
              <a:gd name="connsiteX8" fmla="*/ 2381 w 531019"/>
              <a:gd name="connsiteY8" fmla="*/ 64294 h 790575"/>
              <a:gd name="connsiteX9" fmla="*/ 0 w 531019"/>
              <a:gd name="connsiteY9" fmla="*/ 33338 h 790575"/>
              <a:gd name="connsiteX10" fmla="*/ 19050 w 531019"/>
              <a:gd name="connsiteY10" fmla="*/ 9525 h 790575"/>
              <a:gd name="connsiteX11" fmla="*/ 61912 w 531019"/>
              <a:gd name="connsiteY11" fmla="*/ 0 h 790575"/>
              <a:gd name="connsiteX12" fmla="*/ 147637 w 531019"/>
              <a:gd name="connsiteY12" fmla="*/ 0 h 790575"/>
              <a:gd name="connsiteX13" fmla="*/ 207169 w 531019"/>
              <a:gd name="connsiteY13" fmla="*/ 11906 h 790575"/>
              <a:gd name="connsiteX14" fmla="*/ 304800 w 531019"/>
              <a:gd name="connsiteY14" fmla="*/ 47625 h 790575"/>
              <a:gd name="connsiteX15" fmla="*/ 438150 w 531019"/>
              <a:gd name="connsiteY15" fmla="*/ 121444 h 790575"/>
              <a:gd name="connsiteX16" fmla="*/ 478631 w 531019"/>
              <a:gd name="connsiteY16" fmla="*/ 154781 h 790575"/>
              <a:gd name="connsiteX17" fmla="*/ 509587 w 531019"/>
              <a:gd name="connsiteY17" fmla="*/ 188119 h 790575"/>
              <a:gd name="connsiteX18" fmla="*/ 526256 w 531019"/>
              <a:gd name="connsiteY18" fmla="*/ 223838 h 790575"/>
              <a:gd name="connsiteX19" fmla="*/ 531019 w 531019"/>
              <a:gd name="connsiteY19" fmla="*/ 254794 h 790575"/>
              <a:gd name="connsiteX20" fmla="*/ 521494 w 531019"/>
              <a:gd name="connsiteY20" fmla="*/ 273844 h 790575"/>
              <a:gd name="connsiteX21" fmla="*/ 490537 w 531019"/>
              <a:gd name="connsiteY21" fmla="*/ 302419 h 790575"/>
              <a:gd name="connsiteX22" fmla="*/ 481012 w 531019"/>
              <a:gd name="connsiteY22" fmla="*/ 319088 h 790575"/>
              <a:gd name="connsiteX23" fmla="*/ 473869 w 531019"/>
              <a:gd name="connsiteY23" fmla="*/ 471488 h 790575"/>
              <a:gd name="connsiteX24" fmla="*/ 490537 w 531019"/>
              <a:gd name="connsiteY24" fmla="*/ 771525 h 790575"/>
              <a:gd name="connsiteX25" fmla="*/ 233362 w 531019"/>
              <a:gd name="connsiteY25" fmla="*/ 790575 h 790575"/>
              <a:gd name="connsiteX26" fmla="*/ 233362 w 531019"/>
              <a:gd name="connsiteY26" fmla="*/ 607219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1019" h="790575">
                <a:moveTo>
                  <a:pt x="233362" y="607219"/>
                </a:moveTo>
                <a:lnTo>
                  <a:pt x="221456" y="366713"/>
                </a:lnTo>
                <a:lnTo>
                  <a:pt x="214312" y="314325"/>
                </a:lnTo>
                <a:lnTo>
                  <a:pt x="200025" y="269081"/>
                </a:lnTo>
                <a:lnTo>
                  <a:pt x="161925" y="219075"/>
                </a:lnTo>
                <a:lnTo>
                  <a:pt x="119062" y="176213"/>
                </a:lnTo>
                <a:lnTo>
                  <a:pt x="61912" y="135731"/>
                </a:lnTo>
                <a:lnTo>
                  <a:pt x="23812" y="100013"/>
                </a:lnTo>
                <a:lnTo>
                  <a:pt x="2381" y="64294"/>
                </a:lnTo>
                <a:lnTo>
                  <a:pt x="0" y="33338"/>
                </a:lnTo>
                <a:lnTo>
                  <a:pt x="19050" y="9525"/>
                </a:lnTo>
                <a:lnTo>
                  <a:pt x="61912" y="0"/>
                </a:lnTo>
                <a:lnTo>
                  <a:pt x="147637" y="0"/>
                </a:lnTo>
                <a:lnTo>
                  <a:pt x="207169" y="11906"/>
                </a:lnTo>
                <a:lnTo>
                  <a:pt x="304800" y="47625"/>
                </a:lnTo>
                <a:lnTo>
                  <a:pt x="438150" y="121444"/>
                </a:lnTo>
                <a:lnTo>
                  <a:pt x="478631" y="154781"/>
                </a:lnTo>
                <a:lnTo>
                  <a:pt x="509587" y="188119"/>
                </a:lnTo>
                <a:lnTo>
                  <a:pt x="526256" y="223838"/>
                </a:lnTo>
                <a:lnTo>
                  <a:pt x="531019" y="254794"/>
                </a:lnTo>
                <a:lnTo>
                  <a:pt x="521494" y="273844"/>
                </a:lnTo>
                <a:lnTo>
                  <a:pt x="490537" y="302419"/>
                </a:lnTo>
                <a:lnTo>
                  <a:pt x="481012" y="319088"/>
                </a:lnTo>
                <a:lnTo>
                  <a:pt x="473869" y="471488"/>
                </a:lnTo>
                <a:lnTo>
                  <a:pt x="490537" y="771525"/>
                </a:lnTo>
                <a:lnTo>
                  <a:pt x="233362" y="790575"/>
                </a:lnTo>
                <a:lnTo>
                  <a:pt x="233362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220141F-A35F-4341-B20C-2C98919D77D1}"/>
              </a:ext>
            </a:extLst>
          </p:cNvPr>
          <p:cNvSpPr/>
          <p:nvPr/>
        </p:nvSpPr>
        <p:spPr>
          <a:xfrm>
            <a:off x="5400675" y="2482851"/>
            <a:ext cx="1250950" cy="1412875"/>
          </a:xfrm>
          <a:custGeom>
            <a:avLst/>
            <a:gdLst>
              <a:gd name="connsiteX0" fmla="*/ 431800 w 1250950"/>
              <a:gd name="connsiteY0" fmla="*/ 952500 h 1412875"/>
              <a:gd name="connsiteX1" fmla="*/ 606425 w 1250950"/>
              <a:gd name="connsiteY1" fmla="*/ 771525 h 1412875"/>
              <a:gd name="connsiteX2" fmla="*/ 714375 w 1250950"/>
              <a:gd name="connsiteY2" fmla="*/ 622300 h 1412875"/>
              <a:gd name="connsiteX3" fmla="*/ 844550 w 1250950"/>
              <a:gd name="connsiteY3" fmla="*/ 403225 h 1412875"/>
              <a:gd name="connsiteX4" fmla="*/ 889000 w 1250950"/>
              <a:gd name="connsiteY4" fmla="*/ 307975 h 1412875"/>
              <a:gd name="connsiteX5" fmla="*/ 898525 w 1250950"/>
              <a:gd name="connsiteY5" fmla="*/ 250825 h 1412875"/>
              <a:gd name="connsiteX6" fmla="*/ 895350 w 1250950"/>
              <a:gd name="connsiteY6" fmla="*/ 206375 h 1412875"/>
              <a:gd name="connsiteX7" fmla="*/ 879475 w 1250950"/>
              <a:gd name="connsiteY7" fmla="*/ 149225 h 1412875"/>
              <a:gd name="connsiteX8" fmla="*/ 854075 w 1250950"/>
              <a:gd name="connsiteY8" fmla="*/ 98425 h 1412875"/>
              <a:gd name="connsiteX9" fmla="*/ 796925 w 1250950"/>
              <a:gd name="connsiteY9" fmla="*/ 53975 h 1412875"/>
              <a:gd name="connsiteX10" fmla="*/ 784225 w 1250950"/>
              <a:gd name="connsiteY10" fmla="*/ 44450 h 1412875"/>
              <a:gd name="connsiteX11" fmla="*/ 771525 w 1250950"/>
              <a:gd name="connsiteY11" fmla="*/ 31750 h 1412875"/>
              <a:gd name="connsiteX12" fmla="*/ 771525 w 1250950"/>
              <a:gd name="connsiteY12" fmla="*/ 19050 h 1412875"/>
              <a:gd name="connsiteX13" fmla="*/ 784225 w 1250950"/>
              <a:gd name="connsiteY13" fmla="*/ 6350 h 1412875"/>
              <a:gd name="connsiteX14" fmla="*/ 828675 w 1250950"/>
              <a:gd name="connsiteY14" fmla="*/ 0 h 1412875"/>
              <a:gd name="connsiteX15" fmla="*/ 911225 w 1250950"/>
              <a:gd name="connsiteY15" fmla="*/ 9525 h 1412875"/>
              <a:gd name="connsiteX16" fmla="*/ 1009650 w 1250950"/>
              <a:gd name="connsiteY16" fmla="*/ 44450 h 1412875"/>
              <a:gd name="connsiteX17" fmla="*/ 1076325 w 1250950"/>
              <a:gd name="connsiteY17" fmla="*/ 85725 h 1412875"/>
              <a:gd name="connsiteX18" fmla="*/ 1146175 w 1250950"/>
              <a:gd name="connsiteY18" fmla="*/ 146050 h 1412875"/>
              <a:gd name="connsiteX19" fmla="*/ 1203325 w 1250950"/>
              <a:gd name="connsiteY19" fmla="*/ 209550 h 1412875"/>
              <a:gd name="connsiteX20" fmla="*/ 1250950 w 1250950"/>
              <a:gd name="connsiteY20" fmla="*/ 269875 h 1412875"/>
              <a:gd name="connsiteX21" fmla="*/ 1133475 w 1250950"/>
              <a:gd name="connsiteY21" fmla="*/ 457200 h 1412875"/>
              <a:gd name="connsiteX22" fmla="*/ 854075 w 1250950"/>
              <a:gd name="connsiteY22" fmla="*/ 762000 h 1412875"/>
              <a:gd name="connsiteX23" fmla="*/ 549275 w 1250950"/>
              <a:gd name="connsiteY23" fmla="*/ 1060450 h 1412875"/>
              <a:gd name="connsiteX24" fmla="*/ 396875 w 1250950"/>
              <a:gd name="connsiteY24" fmla="*/ 1184275 h 1412875"/>
              <a:gd name="connsiteX25" fmla="*/ 231775 w 1250950"/>
              <a:gd name="connsiteY25" fmla="*/ 1295400 h 1412875"/>
              <a:gd name="connsiteX26" fmla="*/ 73025 w 1250950"/>
              <a:gd name="connsiteY26" fmla="*/ 1384300 h 1412875"/>
              <a:gd name="connsiteX27" fmla="*/ 41275 w 1250950"/>
              <a:gd name="connsiteY27" fmla="*/ 1406525 h 1412875"/>
              <a:gd name="connsiteX28" fmla="*/ 19050 w 1250950"/>
              <a:gd name="connsiteY28" fmla="*/ 1412875 h 1412875"/>
              <a:gd name="connsiteX29" fmla="*/ 9525 w 1250950"/>
              <a:gd name="connsiteY29" fmla="*/ 1406525 h 1412875"/>
              <a:gd name="connsiteX30" fmla="*/ 0 w 1250950"/>
              <a:gd name="connsiteY30" fmla="*/ 1390650 h 1412875"/>
              <a:gd name="connsiteX31" fmla="*/ 3175 w 1250950"/>
              <a:gd name="connsiteY31" fmla="*/ 1365250 h 1412875"/>
              <a:gd name="connsiteX32" fmla="*/ 31750 w 1250950"/>
              <a:gd name="connsiteY32" fmla="*/ 1333500 h 1412875"/>
              <a:gd name="connsiteX33" fmla="*/ 196850 w 1250950"/>
              <a:gd name="connsiteY33" fmla="*/ 1184275 h 1412875"/>
              <a:gd name="connsiteX34" fmla="*/ 431800 w 1250950"/>
              <a:gd name="connsiteY34" fmla="*/ 952500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0950" h="1412875">
                <a:moveTo>
                  <a:pt x="431800" y="952500"/>
                </a:moveTo>
                <a:lnTo>
                  <a:pt x="606425" y="771525"/>
                </a:lnTo>
                <a:lnTo>
                  <a:pt x="714375" y="622300"/>
                </a:lnTo>
                <a:lnTo>
                  <a:pt x="844550" y="403225"/>
                </a:lnTo>
                <a:lnTo>
                  <a:pt x="889000" y="307975"/>
                </a:lnTo>
                <a:lnTo>
                  <a:pt x="898525" y="250825"/>
                </a:lnTo>
                <a:lnTo>
                  <a:pt x="895350" y="206375"/>
                </a:lnTo>
                <a:lnTo>
                  <a:pt x="879475" y="149225"/>
                </a:lnTo>
                <a:lnTo>
                  <a:pt x="854075" y="98425"/>
                </a:lnTo>
                <a:lnTo>
                  <a:pt x="796925" y="53975"/>
                </a:lnTo>
                <a:lnTo>
                  <a:pt x="784225" y="44450"/>
                </a:lnTo>
                <a:lnTo>
                  <a:pt x="771525" y="31750"/>
                </a:lnTo>
                <a:lnTo>
                  <a:pt x="771525" y="19050"/>
                </a:lnTo>
                <a:lnTo>
                  <a:pt x="784225" y="6350"/>
                </a:lnTo>
                <a:lnTo>
                  <a:pt x="828675" y="0"/>
                </a:lnTo>
                <a:lnTo>
                  <a:pt x="911225" y="9525"/>
                </a:lnTo>
                <a:lnTo>
                  <a:pt x="1009650" y="44450"/>
                </a:lnTo>
                <a:lnTo>
                  <a:pt x="1076325" y="85725"/>
                </a:lnTo>
                <a:lnTo>
                  <a:pt x="1146175" y="146050"/>
                </a:lnTo>
                <a:lnTo>
                  <a:pt x="1203325" y="209550"/>
                </a:lnTo>
                <a:lnTo>
                  <a:pt x="1250950" y="269875"/>
                </a:lnTo>
                <a:lnTo>
                  <a:pt x="1133475" y="457200"/>
                </a:lnTo>
                <a:lnTo>
                  <a:pt x="854075" y="762000"/>
                </a:lnTo>
                <a:lnTo>
                  <a:pt x="549275" y="1060450"/>
                </a:lnTo>
                <a:lnTo>
                  <a:pt x="396875" y="1184275"/>
                </a:lnTo>
                <a:lnTo>
                  <a:pt x="231775" y="1295400"/>
                </a:lnTo>
                <a:lnTo>
                  <a:pt x="73025" y="1384300"/>
                </a:lnTo>
                <a:lnTo>
                  <a:pt x="41275" y="1406525"/>
                </a:lnTo>
                <a:lnTo>
                  <a:pt x="19050" y="1412875"/>
                </a:lnTo>
                <a:lnTo>
                  <a:pt x="9525" y="1406525"/>
                </a:lnTo>
                <a:lnTo>
                  <a:pt x="0" y="1390650"/>
                </a:lnTo>
                <a:lnTo>
                  <a:pt x="3175" y="1365250"/>
                </a:lnTo>
                <a:lnTo>
                  <a:pt x="31750" y="1333500"/>
                </a:lnTo>
                <a:lnTo>
                  <a:pt x="196850" y="1184275"/>
                </a:lnTo>
                <a:lnTo>
                  <a:pt x="431800" y="9525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D27E780-8765-4E28-B8EE-1B5A117256A8}"/>
              </a:ext>
            </a:extLst>
          </p:cNvPr>
          <p:cNvSpPr/>
          <p:nvPr/>
        </p:nvSpPr>
        <p:spPr>
          <a:xfrm rot="16200000">
            <a:off x="3508376" y="2924176"/>
            <a:ext cx="1946275" cy="1593850"/>
          </a:xfrm>
          <a:custGeom>
            <a:avLst/>
            <a:gdLst>
              <a:gd name="connsiteX0" fmla="*/ 479425 w 1946275"/>
              <a:gd name="connsiteY0" fmla="*/ 685800 h 1593850"/>
              <a:gd name="connsiteX1" fmla="*/ 377825 w 1946275"/>
              <a:gd name="connsiteY1" fmla="*/ 571500 h 1593850"/>
              <a:gd name="connsiteX2" fmla="*/ 282575 w 1946275"/>
              <a:gd name="connsiteY2" fmla="*/ 454025 h 1593850"/>
              <a:gd name="connsiteX3" fmla="*/ 203200 w 1946275"/>
              <a:gd name="connsiteY3" fmla="*/ 352425 h 1593850"/>
              <a:gd name="connsiteX4" fmla="*/ 149225 w 1946275"/>
              <a:gd name="connsiteY4" fmla="*/ 273050 h 1593850"/>
              <a:gd name="connsiteX5" fmla="*/ 85725 w 1946275"/>
              <a:gd name="connsiteY5" fmla="*/ 177800 h 1593850"/>
              <a:gd name="connsiteX6" fmla="*/ 28575 w 1946275"/>
              <a:gd name="connsiteY6" fmla="*/ 85725 h 1593850"/>
              <a:gd name="connsiteX7" fmla="*/ 9525 w 1946275"/>
              <a:gd name="connsiteY7" fmla="*/ 57150 h 1593850"/>
              <a:gd name="connsiteX8" fmla="*/ 6350 w 1946275"/>
              <a:gd name="connsiteY8" fmla="*/ 47625 h 1593850"/>
              <a:gd name="connsiteX9" fmla="*/ 0 w 1946275"/>
              <a:gd name="connsiteY9" fmla="*/ 25400 h 1593850"/>
              <a:gd name="connsiteX10" fmla="*/ 6350 w 1946275"/>
              <a:gd name="connsiteY10" fmla="*/ 3175 h 1593850"/>
              <a:gd name="connsiteX11" fmla="*/ 28575 w 1946275"/>
              <a:gd name="connsiteY11" fmla="*/ 0 h 1593850"/>
              <a:gd name="connsiteX12" fmla="*/ 60325 w 1946275"/>
              <a:gd name="connsiteY12" fmla="*/ 12700 h 1593850"/>
              <a:gd name="connsiteX13" fmla="*/ 120650 w 1946275"/>
              <a:gd name="connsiteY13" fmla="*/ 73025 h 1593850"/>
              <a:gd name="connsiteX14" fmla="*/ 387350 w 1946275"/>
              <a:gd name="connsiteY14" fmla="*/ 342900 h 1593850"/>
              <a:gd name="connsiteX15" fmla="*/ 539750 w 1946275"/>
              <a:gd name="connsiteY15" fmla="*/ 482600 h 1593850"/>
              <a:gd name="connsiteX16" fmla="*/ 787400 w 1946275"/>
              <a:gd name="connsiteY16" fmla="*/ 685800 h 1593850"/>
              <a:gd name="connsiteX17" fmla="*/ 1050925 w 1946275"/>
              <a:gd name="connsiteY17" fmla="*/ 882650 h 1593850"/>
              <a:gd name="connsiteX18" fmla="*/ 1282700 w 1946275"/>
              <a:gd name="connsiteY18" fmla="*/ 1028700 h 1593850"/>
              <a:gd name="connsiteX19" fmla="*/ 1603375 w 1946275"/>
              <a:gd name="connsiteY19" fmla="*/ 1209675 h 1593850"/>
              <a:gd name="connsiteX20" fmla="*/ 1689100 w 1946275"/>
              <a:gd name="connsiteY20" fmla="*/ 1238250 h 1593850"/>
              <a:gd name="connsiteX21" fmla="*/ 1736725 w 1946275"/>
              <a:gd name="connsiteY21" fmla="*/ 1241425 h 1593850"/>
              <a:gd name="connsiteX22" fmla="*/ 1784350 w 1946275"/>
              <a:gd name="connsiteY22" fmla="*/ 1231900 h 1593850"/>
              <a:gd name="connsiteX23" fmla="*/ 1822450 w 1946275"/>
              <a:gd name="connsiteY23" fmla="*/ 1203325 h 1593850"/>
              <a:gd name="connsiteX24" fmla="*/ 1876425 w 1946275"/>
              <a:gd name="connsiteY24" fmla="*/ 1146175 h 1593850"/>
              <a:gd name="connsiteX25" fmla="*/ 1889125 w 1946275"/>
              <a:gd name="connsiteY25" fmla="*/ 1120775 h 1593850"/>
              <a:gd name="connsiteX26" fmla="*/ 1908175 w 1946275"/>
              <a:gd name="connsiteY26" fmla="*/ 1104900 h 1593850"/>
              <a:gd name="connsiteX27" fmla="*/ 1930400 w 1946275"/>
              <a:gd name="connsiteY27" fmla="*/ 1104900 h 1593850"/>
              <a:gd name="connsiteX28" fmla="*/ 1943100 w 1946275"/>
              <a:gd name="connsiteY28" fmla="*/ 1117600 h 1593850"/>
              <a:gd name="connsiteX29" fmla="*/ 1946275 w 1946275"/>
              <a:gd name="connsiteY29" fmla="*/ 1168400 h 1593850"/>
              <a:gd name="connsiteX30" fmla="*/ 1933575 w 1946275"/>
              <a:gd name="connsiteY30" fmla="*/ 1228725 h 1593850"/>
              <a:gd name="connsiteX31" fmla="*/ 1892300 w 1946275"/>
              <a:gd name="connsiteY31" fmla="*/ 1333500 h 1593850"/>
              <a:gd name="connsiteX32" fmla="*/ 1835150 w 1946275"/>
              <a:gd name="connsiteY32" fmla="*/ 1450975 h 1593850"/>
              <a:gd name="connsiteX33" fmla="*/ 1752600 w 1946275"/>
              <a:gd name="connsiteY33" fmla="*/ 1568450 h 1593850"/>
              <a:gd name="connsiteX34" fmla="*/ 1727200 w 1946275"/>
              <a:gd name="connsiteY34" fmla="*/ 1590675 h 1593850"/>
              <a:gd name="connsiteX35" fmla="*/ 1704975 w 1946275"/>
              <a:gd name="connsiteY35" fmla="*/ 1593850 h 1593850"/>
              <a:gd name="connsiteX36" fmla="*/ 1663700 w 1946275"/>
              <a:gd name="connsiteY36" fmla="*/ 1565275 h 1593850"/>
              <a:gd name="connsiteX37" fmla="*/ 1635125 w 1946275"/>
              <a:gd name="connsiteY37" fmla="*/ 1527175 h 1593850"/>
              <a:gd name="connsiteX38" fmla="*/ 1552575 w 1946275"/>
              <a:gd name="connsiteY38" fmla="*/ 1466850 h 1593850"/>
              <a:gd name="connsiteX39" fmla="*/ 974725 w 1946275"/>
              <a:gd name="connsiteY39" fmla="*/ 1079500 h 1593850"/>
              <a:gd name="connsiteX40" fmla="*/ 727075 w 1946275"/>
              <a:gd name="connsiteY40" fmla="*/ 908050 h 1593850"/>
              <a:gd name="connsiteX41" fmla="*/ 479425 w 1946275"/>
              <a:gd name="connsiteY41" fmla="*/ 685800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46275" h="1593850">
                <a:moveTo>
                  <a:pt x="479425" y="685800"/>
                </a:moveTo>
                <a:lnTo>
                  <a:pt x="377825" y="571500"/>
                </a:lnTo>
                <a:lnTo>
                  <a:pt x="282575" y="454025"/>
                </a:lnTo>
                <a:lnTo>
                  <a:pt x="203200" y="352425"/>
                </a:lnTo>
                <a:lnTo>
                  <a:pt x="149225" y="273050"/>
                </a:lnTo>
                <a:lnTo>
                  <a:pt x="85725" y="177800"/>
                </a:lnTo>
                <a:lnTo>
                  <a:pt x="28575" y="85725"/>
                </a:lnTo>
                <a:lnTo>
                  <a:pt x="9525" y="57150"/>
                </a:lnTo>
                <a:lnTo>
                  <a:pt x="6350" y="47625"/>
                </a:lnTo>
                <a:lnTo>
                  <a:pt x="0" y="25400"/>
                </a:lnTo>
                <a:lnTo>
                  <a:pt x="6350" y="3175"/>
                </a:lnTo>
                <a:lnTo>
                  <a:pt x="28575" y="0"/>
                </a:lnTo>
                <a:lnTo>
                  <a:pt x="60325" y="12700"/>
                </a:lnTo>
                <a:lnTo>
                  <a:pt x="120650" y="73025"/>
                </a:lnTo>
                <a:lnTo>
                  <a:pt x="387350" y="342900"/>
                </a:lnTo>
                <a:lnTo>
                  <a:pt x="539750" y="482600"/>
                </a:lnTo>
                <a:lnTo>
                  <a:pt x="787400" y="685800"/>
                </a:lnTo>
                <a:lnTo>
                  <a:pt x="1050925" y="882650"/>
                </a:lnTo>
                <a:lnTo>
                  <a:pt x="1282700" y="1028700"/>
                </a:lnTo>
                <a:lnTo>
                  <a:pt x="1603375" y="1209675"/>
                </a:lnTo>
                <a:lnTo>
                  <a:pt x="1689100" y="1238250"/>
                </a:lnTo>
                <a:lnTo>
                  <a:pt x="1736725" y="1241425"/>
                </a:lnTo>
                <a:lnTo>
                  <a:pt x="1784350" y="1231900"/>
                </a:lnTo>
                <a:lnTo>
                  <a:pt x="1822450" y="1203325"/>
                </a:lnTo>
                <a:lnTo>
                  <a:pt x="1876425" y="1146175"/>
                </a:lnTo>
                <a:lnTo>
                  <a:pt x="1889125" y="1120775"/>
                </a:lnTo>
                <a:lnTo>
                  <a:pt x="1908175" y="1104900"/>
                </a:lnTo>
                <a:lnTo>
                  <a:pt x="1930400" y="1104900"/>
                </a:lnTo>
                <a:lnTo>
                  <a:pt x="1943100" y="1117600"/>
                </a:lnTo>
                <a:lnTo>
                  <a:pt x="1946275" y="1168400"/>
                </a:lnTo>
                <a:lnTo>
                  <a:pt x="1933575" y="1228725"/>
                </a:lnTo>
                <a:lnTo>
                  <a:pt x="1892300" y="1333500"/>
                </a:lnTo>
                <a:lnTo>
                  <a:pt x="1835150" y="1450975"/>
                </a:lnTo>
                <a:lnTo>
                  <a:pt x="1752600" y="1568450"/>
                </a:lnTo>
                <a:lnTo>
                  <a:pt x="1727200" y="1590675"/>
                </a:lnTo>
                <a:lnTo>
                  <a:pt x="1704975" y="1593850"/>
                </a:lnTo>
                <a:lnTo>
                  <a:pt x="1663700" y="1565275"/>
                </a:lnTo>
                <a:lnTo>
                  <a:pt x="1635125" y="1527175"/>
                </a:lnTo>
                <a:lnTo>
                  <a:pt x="1552575" y="1466850"/>
                </a:lnTo>
                <a:lnTo>
                  <a:pt x="974725" y="1079500"/>
                </a:lnTo>
                <a:lnTo>
                  <a:pt x="727075" y="908050"/>
                </a:lnTo>
                <a:lnTo>
                  <a:pt x="479425" y="685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F19823-5EC9-40C0-9CC9-4DAFC9389E6B}"/>
              </a:ext>
            </a:extLst>
          </p:cNvPr>
          <p:cNvSpPr/>
          <p:nvPr/>
        </p:nvSpPr>
        <p:spPr>
          <a:xfrm>
            <a:off x="4179889" y="1981200"/>
            <a:ext cx="3690937" cy="636588"/>
          </a:xfrm>
          <a:custGeom>
            <a:avLst/>
            <a:gdLst>
              <a:gd name="connsiteX0" fmla="*/ 1093470 w 3691890"/>
              <a:gd name="connsiteY0" fmla="*/ 506730 h 636270"/>
              <a:gd name="connsiteX1" fmla="*/ 632460 w 3691890"/>
              <a:gd name="connsiteY1" fmla="*/ 590550 h 636270"/>
              <a:gd name="connsiteX2" fmla="*/ 476250 w 3691890"/>
              <a:gd name="connsiteY2" fmla="*/ 624840 h 636270"/>
              <a:gd name="connsiteX3" fmla="*/ 438150 w 3691890"/>
              <a:gd name="connsiteY3" fmla="*/ 636270 h 636270"/>
              <a:gd name="connsiteX4" fmla="*/ 396240 w 3691890"/>
              <a:gd name="connsiteY4" fmla="*/ 636270 h 636270"/>
              <a:gd name="connsiteX5" fmla="*/ 323850 w 3691890"/>
              <a:gd name="connsiteY5" fmla="*/ 624840 h 636270"/>
              <a:gd name="connsiteX6" fmla="*/ 255270 w 3691890"/>
              <a:gd name="connsiteY6" fmla="*/ 586740 h 636270"/>
              <a:gd name="connsiteX7" fmla="*/ 209550 w 3691890"/>
              <a:gd name="connsiteY7" fmla="*/ 560070 h 636270"/>
              <a:gd name="connsiteX8" fmla="*/ 163830 w 3691890"/>
              <a:gd name="connsiteY8" fmla="*/ 518160 h 636270"/>
              <a:gd name="connsiteX9" fmla="*/ 83820 w 3691890"/>
              <a:gd name="connsiteY9" fmla="*/ 411480 h 636270"/>
              <a:gd name="connsiteX10" fmla="*/ 22860 w 3691890"/>
              <a:gd name="connsiteY10" fmla="*/ 308610 h 636270"/>
              <a:gd name="connsiteX11" fmla="*/ 7620 w 3691890"/>
              <a:gd name="connsiteY11" fmla="*/ 278130 h 636270"/>
              <a:gd name="connsiteX12" fmla="*/ 3810 w 3691890"/>
              <a:gd name="connsiteY12" fmla="*/ 262890 h 636270"/>
              <a:gd name="connsiteX13" fmla="*/ 0 w 3691890"/>
              <a:gd name="connsiteY13" fmla="*/ 243840 h 636270"/>
              <a:gd name="connsiteX14" fmla="*/ 7620 w 3691890"/>
              <a:gd name="connsiteY14" fmla="*/ 232410 h 636270"/>
              <a:gd name="connsiteX15" fmla="*/ 30480 w 3691890"/>
              <a:gd name="connsiteY15" fmla="*/ 228600 h 636270"/>
              <a:gd name="connsiteX16" fmla="*/ 106680 w 3691890"/>
              <a:gd name="connsiteY16" fmla="*/ 270510 h 636270"/>
              <a:gd name="connsiteX17" fmla="*/ 201930 w 3691890"/>
              <a:gd name="connsiteY17" fmla="*/ 339090 h 636270"/>
              <a:gd name="connsiteX18" fmla="*/ 255270 w 3691890"/>
              <a:gd name="connsiteY18" fmla="*/ 373380 h 636270"/>
              <a:gd name="connsiteX19" fmla="*/ 304800 w 3691890"/>
              <a:gd name="connsiteY19" fmla="*/ 392430 h 636270"/>
              <a:gd name="connsiteX20" fmla="*/ 381000 w 3691890"/>
              <a:gd name="connsiteY20" fmla="*/ 403860 h 636270"/>
              <a:gd name="connsiteX21" fmla="*/ 491490 w 3691890"/>
              <a:gd name="connsiteY21" fmla="*/ 400050 h 636270"/>
              <a:gd name="connsiteX22" fmla="*/ 1032510 w 3691890"/>
              <a:gd name="connsiteY22" fmla="*/ 320040 h 636270"/>
              <a:gd name="connsiteX23" fmla="*/ 1798320 w 3691890"/>
              <a:gd name="connsiteY23" fmla="*/ 198120 h 636270"/>
              <a:gd name="connsiteX24" fmla="*/ 2065020 w 3691890"/>
              <a:gd name="connsiteY24" fmla="*/ 175260 h 636270"/>
              <a:gd name="connsiteX25" fmla="*/ 2731770 w 3691890"/>
              <a:gd name="connsiteY25" fmla="*/ 106680 h 636270"/>
              <a:gd name="connsiteX26" fmla="*/ 3120390 w 3691890"/>
              <a:gd name="connsiteY26" fmla="*/ 45720 h 636270"/>
              <a:gd name="connsiteX27" fmla="*/ 3169920 w 3691890"/>
              <a:gd name="connsiteY27" fmla="*/ 22860 h 636270"/>
              <a:gd name="connsiteX28" fmla="*/ 3219450 w 3691890"/>
              <a:gd name="connsiteY28" fmla="*/ 7620 h 636270"/>
              <a:gd name="connsiteX29" fmla="*/ 3272790 w 3691890"/>
              <a:gd name="connsiteY29" fmla="*/ 0 h 636270"/>
              <a:gd name="connsiteX30" fmla="*/ 3337560 w 3691890"/>
              <a:gd name="connsiteY30" fmla="*/ 3810 h 636270"/>
              <a:gd name="connsiteX31" fmla="*/ 3604260 w 3691890"/>
              <a:gd name="connsiteY31" fmla="*/ 99060 h 636270"/>
              <a:gd name="connsiteX32" fmla="*/ 3642360 w 3691890"/>
              <a:gd name="connsiteY32" fmla="*/ 121920 h 636270"/>
              <a:gd name="connsiteX33" fmla="*/ 3672840 w 3691890"/>
              <a:gd name="connsiteY33" fmla="*/ 163830 h 636270"/>
              <a:gd name="connsiteX34" fmla="*/ 3688080 w 3691890"/>
              <a:gd name="connsiteY34" fmla="*/ 205740 h 636270"/>
              <a:gd name="connsiteX35" fmla="*/ 3691890 w 3691890"/>
              <a:gd name="connsiteY35" fmla="*/ 247650 h 636270"/>
              <a:gd name="connsiteX36" fmla="*/ 3665220 w 3691890"/>
              <a:gd name="connsiteY36" fmla="*/ 281940 h 636270"/>
              <a:gd name="connsiteX37" fmla="*/ 3619500 w 3691890"/>
              <a:gd name="connsiteY37" fmla="*/ 300990 h 636270"/>
              <a:gd name="connsiteX38" fmla="*/ 3569970 w 3691890"/>
              <a:gd name="connsiteY38" fmla="*/ 308610 h 636270"/>
              <a:gd name="connsiteX39" fmla="*/ 3425190 w 3691890"/>
              <a:gd name="connsiteY39" fmla="*/ 289560 h 636270"/>
              <a:gd name="connsiteX40" fmla="*/ 3158490 w 3691890"/>
              <a:gd name="connsiteY40" fmla="*/ 274320 h 636270"/>
              <a:gd name="connsiteX41" fmla="*/ 2712720 w 3691890"/>
              <a:gd name="connsiteY41" fmla="*/ 281940 h 636270"/>
              <a:gd name="connsiteX42" fmla="*/ 2129790 w 3691890"/>
              <a:gd name="connsiteY42" fmla="*/ 331470 h 636270"/>
              <a:gd name="connsiteX43" fmla="*/ 1592580 w 3691890"/>
              <a:gd name="connsiteY43" fmla="*/ 411480 h 636270"/>
              <a:gd name="connsiteX44" fmla="*/ 1093470 w 3691890"/>
              <a:gd name="connsiteY44" fmla="*/ 506730 h 6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91890" h="636270">
                <a:moveTo>
                  <a:pt x="1093470" y="506730"/>
                </a:moveTo>
                <a:lnTo>
                  <a:pt x="632460" y="590550"/>
                </a:lnTo>
                <a:lnTo>
                  <a:pt x="476250" y="624840"/>
                </a:lnTo>
                <a:lnTo>
                  <a:pt x="438150" y="636270"/>
                </a:lnTo>
                <a:lnTo>
                  <a:pt x="396240" y="636270"/>
                </a:lnTo>
                <a:lnTo>
                  <a:pt x="323850" y="624840"/>
                </a:lnTo>
                <a:lnTo>
                  <a:pt x="255270" y="586740"/>
                </a:lnTo>
                <a:lnTo>
                  <a:pt x="209550" y="560070"/>
                </a:lnTo>
                <a:lnTo>
                  <a:pt x="163830" y="518160"/>
                </a:lnTo>
                <a:lnTo>
                  <a:pt x="83820" y="411480"/>
                </a:lnTo>
                <a:lnTo>
                  <a:pt x="22860" y="308610"/>
                </a:lnTo>
                <a:lnTo>
                  <a:pt x="7620" y="278130"/>
                </a:lnTo>
                <a:lnTo>
                  <a:pt x="3810" y="262890"/>
                </a:lnTo>
                <a:lnTo>
                  <a:pt x="0" y="243840"/>
                </a:lnTo>
                <a:lnTo>
                  <a:pt x="7620" y="232410"/>
                </a:lnTo>
                <a:lnTo>
                  <a:pt x="30480" y="228600"/>
                </a:lnTo>
                <a:lnTo>
                  <a:pt x="106680" y="270510"/>
                </a:lnTo>
                <a:lnTo>
                  <a:pt x="201930" y="339090"/>
                </a:lnTo>
                <a:lnTo>
                  <a:pt x="255270" y="373380"/>
                </a:lnTo>
                <a:lnTo>
                  <a:pt x="304800" y="392430"/>
                </a:lnTo>
                <a:lnTo>
                  <a:pt x="381000" y="403860"/>
                </a:lnTo>
                <a:lnTo>
                  <a:pt x="491490" y="400050"/>
                </a:lnTo>
                <a:lnTo>
                  <a:pt x="1032510" y="320040"/>
                </a:lnTo>
                <a:lnTo>
                  <a:pt x="1798320" y="198120"/>
                </a:lnTo>
                <a:lnTo>
                  <a:pt x="2065020" y="175260"/>
                </a:lnTo>
                <a:lnTo>
                  <a:pt x="2731770" y="106680"/>
                </a:lnTo>
                <a:lnTo>
                  <a:pt x="3120390" y="45720"/>
                </a:lnTo>
                <a:lnTo>
                  <a:pt x="3169920" y="22860"/>
                </a:lnTo>
                <a:lnTo>
                  <a:pt x="3219450" y="7620"/>
                </a:lnTo>
                <a:lnTo>
                  <a:pt x="3272790" y="0"/>
                </a:lnTo>
                <a:lnTo>
                  <a:pt x="3337560" y="3810"/>
                </a:lnTo>
                <a:lnTo>
                  <a:pt x="3604260" y="99060"/>
                </a:lnTo>
                <a:lnTo>
                  <a:pt x="3642360" y="121920"/>
                </a:lnTo>
                <a:lnTo>
                  <a:pt x="3672840" y="163830"/>
                </a:lnTo>
                <a:lnTo>
                  <a:pt x="3688080" y="205740"/>
                </a:lnTo>
                <a:lnTo>
                  <a:pt x="3691890" y="247650"/>
                </a:lnTo>
                <a:lnTo>
                  <a:pt x="3665220" y="281940"/>
                </a:lnTo>
                <a:lnTo>
                  <a:pt x="3619500" y="300990"/>
                </a:lnTo>
                <a:lnTo>
                  <a:pt x="3569970" y="308610"/>
                </a:lnTo>
                <a:lnTo>
                  <a:pt x="3425190" y="289560"/>
                </a:lnTo>
                <a:lnTo>
                  <a:pt x="3158490" y="274320"/>
                </a:lnTo>
                <a:lnTo>
                  <a:pt x="2712720" y="281940"/>
                </a:lnTo>
                <a:lnTo>
                  <a:pt x="2129790" y="331470"/>
                </a:lnTo>
                <a:lnTo>
                  <a:pt x="1592580" y="411480"/>
                </a:lnTo>
                <a:lnTo>
                  <a:pt x="1093470" y="5067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88F9572-5342-478C-9195-70F830141589}"/>
              </a:ext>
            </a:extLst>
          </p:cNvPr>
          <p:cNvSpPr/>
          <p:nvPr/>
        </p:nvSpPr>
        <p:spPr>
          <a:xfrm rot="16200000">
            <a:off x="3540126" y="4665663"/>
            <a:ext cx="2235200" cy="377825"/>
          </a:xfrm>
          <a:custGeom>
            <a:avLst/>
            <a:gdLst>
              <a:gd name="connsiteX0" fmla="*/ 833437 w 2235993"/>
              <a:gd name="connsiteY0" fmla="*/ 314325 h 378619"/>
              <a:gd name="connsiteX1" fmla="*/ 297656 w 2235993"/>
              <a:gd name="connsiteY1" fmla="*/ 288132 h 378619"/>
              <a:gd name="connsiteX2" fmla="*/ 173831 w 2235993"/>
              <a:gd name="connsiteY2" fmla="*/ 280988 h 378619"/>
              <a:gd name="connsiteX3" fmla="*/ 104775 w 2235993"/>
              <a:gd name="connsiteY3" fmla="*/ 261938 h 378619"/>
              <a:gd name="connsiteX4" fmla="*/ 28575 w 2235993"/>
              <a:gd name="connsiteY4" fmla="*/ 223838 h 378619"/>
              <a:gd name="connsiteX5" fmla="*/ 4762 w 2235993"/>
              <a:gd name="connsiteY5" fmla="*/ 192882 h 378619"/>
              <a:gd name="connsiteX6" fmla="*/ 0 w 2235993"/>
              <a:gd name="connsiteY6" fmla="*/ 161925 h 378619"/>
              <a:gd name="connsiteX7" fmla="*/ 14287 w 2235993"/>
              <a:gd name="connsiteY7" fmla="*/ 123825 h 378619"/>
              <a:gd name="connsiteX8" fmla="*/ 47625 w 2235993"/>
              <a:gd name="connsiteY8" fmla="*/ 95250 h 378619"/>
              <a:gd name="connsiteX9" fmla="*/ 126206 w 2235993"/>
              <a:gd name="connsiteY9" fmla="*/ 47625 h 378619"/>
              <a:gd name="connsiteX10" fmla="*/ 219075 w 2235993"/>
              <a:gd name="connsiteY10" fmla="*/ 19050 h 378619"/>
              <a:gd name="connsiteX11" fmla="*/ 288131 w 2235993"/>
              <a:gd name="connsiteY11" fmla="*/ 11907 h 378619"/>
              <a:gd name="connsiteX12" fmla="*/ 395287 w 2235993"/>
              <a:gd name="connsiteY12" fmla="*/ 19050 h 378619"/>
              <a:gd name="connsiteX13" fmla="*/ 581025 w 2235993"/>
              <a:gd name="connsiteY13" fmla="*/ 45244 h 378619"/>
              <a:gd name="connsiteX14" fmla="*/ 802481 w 2235993"/>
              <a:gd name="connsiteY14" fmla="*/ 80963 h 378619"/>
              <a:gd name="connsiteX15" fmla="*/ 1181100 w 2235993"/>
              <a:gd name="connsiteY15" fmla="*/ 130969 h 378619"/>
              <a:gd name="connsiteX16" fmla="*/ 1681162 w 2235993"/>
              <a:gd name="connsiteY16" fmla="*/ 166688 h 378619"/>
              <a:gd name="connsiteX17" fmla="*/ 1959768 w 2235993"/>
              <a:gd name="connsiteY17" fmla="*/ 171450 h 378619"/>
              <a:gd name="connsiteX18" fmla="*/ 2000250 w 2235993"/>
              <a:gd name="connsiteY18" fmla="*/ 154782 h 378619"/>
              <a:gd name="connsiteX19" fmla="*/ 2050256 w 2235993"/>
              <a:gd name="connsiteY19" fmla="*/ 0 h 378619"/>
              <a:gd name="connsiteX20" fmla="*/ 2235993 w 2235993"/>
              <a:gd name="connsiteY20" fmla="*/ 271463 h 378619"/>
              <a:gd name="connsiteX21" fmla="*/ 2200275 w 2235993"/>
              <a:gd name="connsiteY21" fmla="*/ 314325 h 378619"/>
              <a:gd name="connsiteX22" fmla="*/ 2166937 w 2235993"/>
              <a:gd name="connsiteY22" fmla="*/ 347663 h 378619"/>
              <a:gd name="connsiteX23" fmla="*/ 2131218 w 2235993"/>
              <a:gd name="connsiteY23" fmla="*/ 366713 h 378619"/>
              <a:gd name="connsiteX24" fmla="*/ 2078831 w 2235993"/>
              <a:gd name="connsiteY24" fmla="*/ 378619 h 378619"/>
              <a:gd name="connsiteX25" fmla="*/ 2035968 w 2235993"/>
              <a:gd name="connsiteY25" fmla="*/ 378619 h 378619"/>
              <a:gd name="connsiteX26" fmla="*/ 1993106 w 2235993"/>
              <a:gd name="connsiteY26" fmla="*/ 373857 h 378619"/>
              <a:gd name="connsiteX27" fmla="*/ 1945481 w 2235993"/>
              <a:gd name="connsiteY27" fmla="*/ 366713 h 378619"/>
              <a:gd name="connsiteX28" fmla="*/ 833437 w 2235993"/>
              <a:gd name="connsiteY28" fmla="*/ 31432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35993" h="378619">
                <a:moveTo>
                  <a:pt x="833437" y="314325"/>
                </a:moveTo>
                <a:lnTo>
                  <a:pt x="297656" y="288132"/>
                </a:lnTo>
                <a:lnTo>
                  <a:pt x="173831" y="280988"/>
                </a:lnTo>
                <a:lnTo>
                  <a:pt x="104775" y="261938"/>
                </a:lnTo>
                <a:lnTo>
                  <a:pt x="28575" y="223838"/>
                </a:lnTo>
                <a:lnTo>
                  <a:pt x="4762" y="192882"/>
                </a:lnTo>
                <a:lnTo>
                  <a:pt x="0" y="161925"/>
                </a:lnTo>
                <a:lnTo>
                  <a:pt x="14287" y="123825"/>
                </a:lnTo>
                <a:lnTo>
                  <a:pt x="47625" y="95250"/>
                </a:lnTo>
                <a:lnTo>
                  <a:pt x="126206" y="47625"/>
                </a:lnTo>
                <a:lnTo>
                  <a:pt x="219075" y="19050"/>
                </a:lnTo>
                <a:lnTo>
                  <a:pt x="288131" y="11907"/>
                </a:lnTo>
                <a:lnTo>
                  <a:pt x="395287" y="19050"/>
                </a:lnTo>
                <a:lnTo>
                  <a:pt x="581025" y="45244"/>
                </a:lnTo>
                <a:lnTo>
                  <a:pt x="802481" y="80963"/>
                </a:lnTo>
                <a:lnTo>
                  <a:pt x="1181100" y="130969"/>
                </a:lnTo>
                <a:lnTo>
                  <a:pt x="1681162" y="166688"/>
                </a:lnTo>
                <a:lnTo>
                  <a:pt x="1959768" y="171450"/>
                </a:lnTo>
                <a:lnTo>
                  <a:pt x="2000250" y="154782"/>
                </a:lnTo>
                <a:lnTo>
                  <a:pt x="2050256" y="0"/>
                </a:lnTo>
                <a:lnTo>
                  <a:pt x="2235993" y="271463"/>
                </a:lnTo>
                <a:lnTo>
                  <a:pt x="2200275" y="314325"/>
                </a:lnTo>
                <a:lnTo>
                  <a:pt x="2166937" y="347663"/>
                </a:lnTo>
                <a:lnTo>
                  <a:pt x="2131218" y="366713"/>
                </a:lnTo>
                <a:lnTo>
                  <a:pt x="2078831" y="378619"/>
                </a:lnTo>
                <a:lnTo>
                  <a:pt x="2035968" y="378619"/>
                </a:lnTo>
                <a:lnTo>
                  <a:pt x="1993106" y="373857"/>
                </a:lnTo>
                <a:lnTo>
                  <a:pt x="1945481" y="366713"/>
                </a:lnTo>
                <a:lnTo>
                  <a:pt x="833437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3E9E3D4-BCCF-4AC9-8C8C-FA585CCCDFE5}"/>
              </a:ext>
            </a:extLst>
          </p:cNvPr>
          <p:cNvSpPr/>
          <p:nvPr/>
        </p:nvSpPr>
        <p:spPr>
          <a:xfrm>
            <a:off x="6484939" y="2647950"/>
            <a:ext cx="1220787" cy="287338"/>
          </a:xfrm>
          <a:custGeom>
            <a:avLst/>
            <a:gdLst>
              <a:gd name="connsiteX0" fmla="*/ 464344 w 1221581"/>
              <a:gd name="connsiteY0" fmla="*/ 259556 h 288131"/>
              <a:gd name="connsiteX1" fmla="*/ 26194 w 1221581"/>
              <a:gd name="connsiteY1" fmla="*/ 288131 h 288131"/>
              <a:gd name="connsiteX2" fmla="*/ 0 w 1221581"/>
              <a:gd name="connsiteY2" fmla="*/ 80963 h 288131"/>
              <a:gd name="connsiteX3" fmla="*/ 171450 w 1221581"/>
              <a:gd name="connsiteY3" fmla="*/ 104775 h 288131"/>
              <a:gd name="connsiteX4" fmla="*/ 376237 w 1221581"/>
              <a:gd name="connsiteY4" fmla="*/ 85725 h 288131"/>
              <a:gd name="connsiteX5" fmla="*/ 678656 w 1221581"/>
              <a:gd name="connsiteY5" fmla="*/ 54769 h 288131"/>
              <a:gd name="connsiteX6" fmla="*/ 838200 w 1221581"/>
              <a:gd name="connsiteY6" fmla="*/ 26194 h 288131"/>
              <a:gd name="connsiteX7" fmla="*/ 914400 w 1221581"/>
              <a:gd name="connsiteY7" fmla="*/ 0 h 288131"/>
              <a:gd name="connsiteX8" fmla="*/ 935831 w 1221581"/>
              <a:gd name="connsiteY8" fmla="*/ 0 h 288131"/>
              <a:gd name="connsiteX9" fmla="*/ 1050131 w 1221581"/>
              <a:gd name="connsiteY9" fmla="*/ 69056 h 288131"/>
              <a:gd name="connsiteX10" fmla="*/ 1107281 w 1221581"/>
              <a:gd name="connsiteY10" fmla="*/ 114300 h 288131"/>
              <a:gd name="connsiteX11" fmla="*/ 1185862 w 1221581"/>
              <a:gd name="connsiteY11" fmla="*/ 185738 h 288131"/>
              <a:gd name="connsiteX12" fmla="*/ 1214437 w 1221581"/>
              <a:gd name="connsiteY12" fmla="*/ 233363 h 288131"/>
              <a:gd name="connsiteX13" fmla="*/ 1221581 w 1221581"/>
              <a:gd name="connsiteY13" fmla="*/ 273844 h 288131"/>
              <a:gd name="connsiteX14" fmla="*/ 790575 w 1221581"/>
              <a:gd name="connsiteY14" fmla="*/ 276225 h 288131"/>
              <a:gd name="connsiteX15" fmla="*/ 781050 w 1221581"/>
              <a:gd name="connsiteY15" fmla="*/ 257175 h 288131"/>
              <a:gd name="connsiteX16" fmla="*/ 745331 w 1221581"/>
              <a:gd name="connsiteY16" fmla="*/ 245269 h 288131"/>
              <a:gd name="connsiteX17" fmla="*/ 464344 w 1221581"/>
              <a:gd name="connsiteY17" fmla="*/ 259556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581" h="288131">
                <a:moveTo>
                  <a:pt x="464344" y="259556"/>
                </a:moveTo>
                <a:lnTo>
                  <a:pt x="26194" y="288131"/>
                </a:lnTo>
                <a:lnTo>
                  <a:pt x="0" y="80963"/>
                </a:lnTo>
                <a:lnTo>
                  <a:pt x="171450" y="104775"/>
                </a:lnTo>
                <a:lnTo>
                  <a:pt x="376237" y="85725"/>
                </a:lnTo>
                <a:lnTo>
                  <a:pt x="678656" y="54769"/>
                </a:lnTo>
                <a:lnTo>
                  <a:pt x="838200" y="26194"/>
                </a:lnTo>
                <a:lnTo>
                  <a:pt x="914400" y="0"/>
                </a:lnTo>
                <a:lnTo>
                  <a:pt x="935831" y="0"/>
                </a:lnTo>
                <a:lnTo>
                  <a:pt x="1050131" y="69056"/>
                </a:lnTo>
                <a:lnTo>
                  <a:pt x="1107281" y="114300"/>
                </a:lnTo>
                <a:lnTo>
                  <a:pt x="1185862" y="185738"/>
                </a:lnTo>
                <a:lnTo>
                  <a:pt x="1214437" y="233363"/>
                </a:lnTo>
                <a:lnTo>
                  <a:pt x="1221581" y="273844"/>
                </a:lnTo>
                <a:lnTo>
                  <a:pt x="790575" y="276225"/>
                </a:lnTo>
                <a:lnTo>
                  <a:pt x="781050" y="257175"/>
                </a:lnTo>
                <a:lnTo>
                  <a:pt x="745331" y="245269"/>
                </a:lnTo>
                <a:lnTo>
                  <a:pt x="464344" y="2595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DDC7C55-FD98-449C-8480-5DE075996C7C}"/>
              </a:ext>
            </a:extLst>
          </p:cNvPr>
          <p:cNvSpPr/>
          <p:nvPr/>
        </p:nvSpPr>
        <p:spPr>
          <a:xfrm>
            <a:off x="5110164" y="2876551"/>
            <a:ext cx="2600325" cy="2466975"/>
          </a:xfrm>
          <a:custGeom>
            <a:avLst/>
            <a:gdLst>
              <a:gd name="connsiteX0" fmla="*/ 1971675 w 2600325"/>
              <a:gd name="connsiteY0" fmla="*/ 566738 h 2466975"/>
              <a:gd name="connsiteX1" fmla="*/ 2085975 w 2600325"/>
              <a:gd name="connsiteY1" fmla="*/ 309563 h 2466975"/>
              <a:gd name="connsiteX2" fmla="*/ 2143125 w 2600325"/>
              <a:gd name="connsiteY2" fmla="*/ 157163 h 2466975"/>
              <a:gd name="connsiteX3" fmla="*/ 2171700 w 2600325"/>
              <a:gd name="connsiteY3" fmla="*/ 0 h 2466975"/>
              <a:gd name="connsiteX4" fmla="*/ 2586037 w 2600325"/>
              <a:gd name="connsiteY4" fmla="*/ 4763 h 2466975"/>
              <a:gd name="connsiteX5" fmla="*/ 2600325 w 2600325"/>
              <a:gd name="connsiteY5" fmla="*/ 52388 h 2466975"/>
              <a:gd name="connsiteX6" fmla="*/ 2590800 w 2600325"/>
              <a:gd name="connsiteY6" fmla="*/ 80963 h 2466975"/>
              <a:gd name="connsiteX7" fmla="*/ 2543175 w 2600325"/>
              <a:gd name="connsiteY7" fmla="*/ 109538 h 2466975"/>
              <a:gd name="connsiteX8" fmla="*/ 2500312 w 2600325"/>
              <a:gd name="connsiteY8" fmla="*/ 142875 h 2466975"/>
              <a:gd name="connsiteX9" fmla="*/ 2452687 w 2600325"/>
              <a:gd name="connsiteY9" fmla="*/ 204788 h 2466975"/>
              <a:gd name="connsiteX10" fmla="*/ 2395537 w 2600325"/>
              <a:gd name="connsiteY10" fmla="*/ 314325 h 2466975"/>
              <a:gd name="connsiteX11" fmla="*/ 2209800 w 2600325"/>
              <a:gd name="connsiteY11" fmla="*/ 661988 h 2466975"/>
              <a:gd name="connsiteX12" fmla="*/ 1995487 w 2600325"/>
              <a:gd name="connsiteY12" fmla="*/ 981075 h 2466975"/>
              <a:gd name="connsiteX13" fmla="*/ 1838325 w 2600325"/>
              <a:gd name="connsiteY13" fmla="*/ 1204913 h 2466975"/>
              <a:gd name="connsiteX14" fmla="*/ 1700212 w 2600325"/>
              <a:gd name="connsiteY14" fmla="*/ 1366838 h 2466975"/>
              <a:gd name="connsiteX15" fmla="*/ 1476375 w 2600325"/>
              <a:gd name="connsiteY15" fmla="*/ 1595438 h 2466975"/>
              <a:gd name="connsiteX16" fmla="*/ 1276350 w 2600325"/>
              <a:gd name="connsiteY16" fmla="*/ 1776413 h 2466975"/>
              <a:gd name="connsiteX17" fmla="*/ 1085850 w 2600325"/>
              <a:gd name="connsiteY17" fmla="*/ 1924050 h 2466975"/>
              <a:gd name="connsiteX18" fmla="*/ 823912 w 2600325"/>
              <a:gd name="connsiteY18" fmla="*/ 2095500 h 2466975"/>
              <a:gd name="connsiteX19" fmla="*/ 552450 w 2600325"/>
              <a:gd name="connsiteY19" fmla="*/ 2243138 h 2466975"/>
              <a:gd name="connsiteX20" fmla="*/ 304800 w 2600325"/>
              <a:gd name="connsiteY20" fmla="*/ 2352675 h 2466975"/>
              <a:gd name="connsiteX21" fmla="*/ 90487 w 2600325"/>
              <a:gd name="connsiteY21" fmla="*/ 2443163 h 2466975"/>
              <a:gd name="connsiteX22" fmla="*/ 47625 w 2600325"/>
              <a:gd name="connsiteY22" fmla="*/ 2462213 h 2466975"/>
              <a:gd name="connsiteX23" fmla="*/ 19050 w 2600325"/>
              <a:gd name="connsiteY23" fmla="*/ 2466975 h 2466975"/>
              <a:gd name="connsiteX24" fmla="*/ 0 w 2600325"/>
              <a:gd name="connsiteY24" fmla="*/ 2457450 h 2466975"/>
              <a:gd name="connsiteX25" fmla="*/ 9525 w 2600325"/>
              <a:gd name="connsiteY25" fmla="*/ 2419350 h 2466975"/>
              <a:gd name="connsiteX26" fmla="*/ 104775 w 2600325"/>
              <a:gd name="connsiteY26" fmla="*/ 2362200 h 2466975"/>
              <a:gd name="connsiteX27" fmla="*/ 361950 w 2600325"/>
              <a:gd name="connsiteY27" fmla="*/ 2214563 h 2466975"/>
              <a:gd name="connsiteX28" fmla="*/ 685800 w 2600325"/>
              <a:gd name="connsiteY28" fmla="*/ 2014538 h 2466975"/>
              <a:gd name="connsiteX29" fmla="*/ 1014412 w 2600325"/>
              <a:gd name="connsiteY29" fmla="*/ 1771650 h 2466975"/>
              <a:gd name="connsiteX30" fmla="*/ 1181100 w 2600325"/>
              <a:gd name="connsiteY30" fmla="*/ 1604963 h 2466975"/>
              <a:gd name="connsiteX31" fmla="*/ 1409700 w 2600325"/>
              <a:gd name="connsiteY31" fmla="*/ 1366838 h 2466975"/>
              <a:gd name="connsiteX32" fmla="*/ 1647825 w 2600325"/>
              <a:gd name="connsiteY32" fmla="*/ 1081088 h 2466975"/>
              <a:gd name="connsiteX33" fmla="*/ 1771650 w 2600325"/>
              <a:gd name="connsiteY33" fmla="*/ 914400 h 2466975"/>
              <a:gd name="connsiteX34" fmla="*/ 1971675 w 2600325"/>
              <a:gd name="connsiteY34" fmla="*/ 566738 h 246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00325" h="2466975">
                <a:moveTo>
                  <a:pt x="1971675" y="566738"/>
                </a:moveTo>
                <a:lnTo>
                  <a:pt x="2085975" y="309563"/>
                </a:lnTo>
                <a:lnTo>
                  <a:pt x="2143125" y="157163"/>
                </a:lnTo>
                <a:lnTo>
                  <a:pt x="2171700" y="0"/>
                </a:lnTo>
                <a:lnTo>
                  <a:pt x="2586037" y="4763"/>
                </a:lnTo>
                <a:lnTo>
                  <a:pt x="2600325" y="52388"/>
                </a:lnTo>
                <a:lnTo>
                  <a:pt x="2590800" y="80963"/>
                </a:lnTo>
                <a:lnTo>
                  <a:pt x="2543175" y="109538"/>
                </a:lnTo>
                <a:lnTo>
                  <a:pt x="2500312" y="142875"/>
                </a:lnTo>
                <a:lnTo>
                  <a:pt x="2452687" y="204788"/>
                </a:lnTo>
                <a:lnTo>
                  <a:pt x="2395537" y="314325"/>
                </a:lnTo>
                <a:lnTo>
                  <a:pt x="2209800" y="661988"/>
                </a:lnTo>
                <a:lnTo>
                  <a:pt x="1995487" y="981075"/>
                </a:lnTo>
                <a:lnTo>
                  <a:pt x="1838325" y="1204913"/>
                </a:lnTo>
                <a:lnTo>
                  <a:pt x="1700212" y="1366838"/>
                </a:lnTo>
                <a:lnTo>
                  <a:pt x="1476375" y="1595438"/>
                </a:lnTo>
                <a:lnTo>
                  <a:pt x="1276350" y="1776413"/>
                </a:lnTo>
                <a:lnTo>
                  <a:pt x="1085850" y="1924050"/>
                </a:lnTo>
                <a:lnTo>
                  <a:pt x="823912" y="2095500"/>
                </a:lnTo>
                <a:lnTo>
                  <a:pt x="552450" y="2243138"/>
                </a:lnTo>
                <a:lnTo>
                  <a:pt x="304800" y="2352675"/>
                </a:lnTo>
                <a:lnTo>
                  <a:pt x="90487" y="2443163"/>
                </a:lnTo>
                <a:lnTo>
                  <a:pt x="47625" y="2462213"/>
                </a:lnTo>
                <a:lnTo>
                  <a:pt x="19050" y="2466975"/>
                </a:lnTo>
                <a:lnTo>
                  <a:pt x="0" y="2457450"/>
                </a:lnTo>
                <a:lnTo>
                  <a:pt x="9525" y="2419350"/>
                </a:lnTo>
                <a:lnTo>
                  <a:pt x="104775" y="2362200"/>
                </a:lnTo>
                <a:lnTo>
                  <a:pt x="361950" y="2214563"/>
                </a:lnTo>
                <a:lnTo>
                  <a:pt x="685800" y="2014538"/>
                </a:lnTo>
                <a:lnTo>
                  <a:pt x="1014412" y="1771650"/>
                </a:lnTo>
                <a:lnTo>
                  <a:pt x="1181100" y="1604963"/>
                </a:lnTo>
                <a:lnTo>
                  <a:pt x="1409700" y="1366838"/>
                </a:lnTo>
                <a:lnTo>
                  <a:pt x="1647825" y="1081088"/>
                </a:lnTo>
                <a:lnTo>
                  <a:pt x="1771650" y="914400"/>
                </a:lnTo>
                <a:lnTo>
                  <a:pt x="1971675" y="5667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79D69DE-9E2C-4F66-BC96-BC86F6A8FBE2}"/>
              </a:ext>
            </a:extLst>
          </p:cNvPr>
          <p:cNvSpPr/>
          <p:nvPr/>
        </p:nvSpPr>
        <p:spPr>
          <a:xfrm>
            <a:off x="6323013" y="3436939"/>
            <a:ext cx="558800" cy="561975"/>
          </a:xfrm>
          <a:custGeom>
            <a:avLst/>
            <a:gdLst>
              <a:gd name="connsiteX0" fmla="*/ 219075 w 559594"/>
              <a:gd name="connsiteY0" fmla="*/ 354806 h 561975"/>
              <a:gd name="connsiteX1" fmla="*/ 145256 w 559594"/>
              <a:gd name="connsiteY1" fmla="*/ 264319 h 561975"/>
              <a:gd name="connsiteX2" fmla="*/ 50006 w 559594"/>
              <a:gd name="connsiteY2" fmla="*/ 128587 h 561975"/>
              <a:gd name="connsiteX3" fmla="*/ 9525 w 559594"/>
              <a:gd name="connsiteY3" fmla="*/ 59531 h 561975"/>
              <a:gd name="connsiteX4" fmla="*/ 2381 w 559594"/>
              <a:gd name="connsiteY4" fmla="*/ 38100 h 561975"/>
              <a:gd name="connsiteX5" fmla="*/ 0 w 559594"/>
              <a:gd name="connsiteY5" fmla="*/ 16669 h 561975"/>
              <a:gd name="connsiteX6" fmla="*/ 7144 w 559594"/>
              <a:gd name="connsiteY6" fmla="*/ 2381 h 561975"/>
              <a:gd name="connsiteX7" fmla="*/ 16669 w 559594"/>
              <a:gd name="connsiteY7" fmla="*/ 0 h 561975"/>
              <a:gd name="connsiteX8" fmla="*/ 90487 w 559594"/>
              <a:gd name="connsiteY8" fmla="*/ 21431 h 561975"/>
              <a:gd name="connsiteX9" fmla="*/ 171450 w 559594"/>
              <a:gd name="connsiteY9" fmla="*/ 47625 h 561975"/>
              <a:gd name="connsiteX10" fmla="*/ 238125 w 559594"/>
              <a:gd name="connsiteY10" fmla="*/ 76200 h 561975"/>
              <a:gd name="connsiteX11" fmla="*/ 333375 w 559594"/>
              <a:gd name="connsiteY11" fmla="*/ 128587 h 561975"/>
              <a:gd name="connsiteX12" fmla="*/ 397669 w 559594"/>
              <a:gd name="connsiteY12" fmla="*/ 169069 h 561975"/>
              <a:gd name="connsiteX13" fmla="*/ 423862 w 559594"/>
              <a:gd name="connsiteY13" fmla="*/ 200025 h 561975"/>
              <a:gd name="connsiteX14" fmla="*/ 473869 w 559594"/>
              <a:gd name="connsiteY14" fmla="*/ 278606 h 561975"/>
              <a:gd name="connsiteX15" fmla="*/ 507206 w 559594"/>
              <a:gd name="connsiteY15" fmla="*/ 342900 h 561975"/>
              <a:gd name="connsiteX16" fmla="*/ 531019 w 559594"/>
              <a:gd name="connsiteY16" fmla="*/ 400050 h 561975"/>
              <a:gd name="connsiteX17" fmla="*/ 559594 w 559594"/>
              <a:gd name="connsiteY17" fmla="*/ 469106 h 561975"/>
              <a:gd name="connsiteX18" fmla="*/ 438150 w 559594"/>
              <a:gd name="connsiteY18" fmla="*/ 561975 h 561975"/>
              <a:gd name="connsiteX19" fmla="*/ 409575 w 559594"/>
              <a:gd name="connsiteY19" fmla="*/ 533400 h 561975"/>
              <a:gd name="connsiteX20" fmla="*/ 359569 w 559594"/>
              <a:gd name="connsiteY20" fmla="*/ 492919 h 561975"/>
              <a:gd name="connsiteX21" fmla="*/ 304800 w 559594"/>
              <a:gd name="connsiteY21" fmla="*/ 450056 h 561975"/>
              <a:gd name="connsiteX22" fmla="*/ 219075 w 559594"/>
              <a:gd name="connsiteY22" fmla="*/ 354806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594" h="561975">
                <a:moveTo>
                  <a:pt x="219075" y="354806"/>
                </a:moveTo>
                <a:lnTo>
                  <a:pt x="145256" y="264319"/>
                </a:lnTo>
                <a:lnTo>
                  <a:pt x="50006" y="128587"/>
                </a:lnTo>
                <a:lnTo>
                  <a:pt x="9525" y="59531"/>
                </a:lnTo>
                <a:lnTo>
                  <a:pt x="2381" y="38100"/>
                </a:lnTo>
                <a:lnTo>
                  <a:pt x="0" y="16669"/>
                </a:lnTo>
                <a:lnTo>
                  <a:pt x="7144" y="2381"/>
                </a:lnTo>
                <a:lnTo>
                  <a:pt x="16669" y="0"/>
                </a:lnTo>
                <a:lnTo>
                  <a:pt x="90487" y="21431"/>
                </a:lnTo>
                <a:lnTo>
                  <a:pt x="171450" y="47625"/>
                </a:lnTo>
                <a:lnTo>
                  <a:pt x="238125" y="76200"/>
                </a:lnTo>
                <a:lnTo>
                  <a:pt x="333375" y="128587"/>
                </a:lnTo>
                <a:lnTo>
                  <a:pt x="397669" y="169069"/>
                </a:lnTo>
                <a:lnTo>
                  <a:pt x="423862" y="200025"/>
                </a:lnTo>
                <a:lnTo>
                  <a:pt x="473869" y="278606"/>
                </a:lnTo>
                <a:lnTo>
                  <a:pt x="507206" y="342900"/>
                </a:lnTo>
                <a:lnTo>
                  <a:pt x="531019" y="400050"/>
                </a:lnTo>
                <a:lnTo>
                  <a:pt x="559594" y="469106"/>
                </a:lnTo>
                <a:lnTo>
                  <a:pt x="438150" y="561975"/>
                </a:lnTo>
                <a:lnTo>
                  <a:pt x="409575" y="533400"/>
                </a:lnTo>
                <a:lnTo>
                  <a:pt x="359569" y="492919"/>
                </a:lnTo>
                <a:lnTo>
                  <a:pt x="304800" y="450056"/>
                </a:lnTo>
                <a:lnTo>
                  <a:pt x="219075" y="354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B1D80BD-654D-462A-91AD-DDA5601021C2}"/>
              </a:ext>
            </a:extLst>
          </p:cNvPr>
          <p:cNvSpPr/>
          <p:nvPr/>
        </p:nvSpPr>
        <p:spPr>
          <a:xfrm>
            <a:off x="5170488" y="4044951"/>
            <a:ext cx="3181350" cy="1749425"/>
          </a:xfrm>
          <a:custGeom>
            <a:avLst/>
            <a:gdLst>
              <a:gd name="connsiteX0" fmla="*/ 1283817 w 3182112"/>
              <a:gd name="connsiteY0" fmla="*/ 899769 h 1748332"/>
              <a:gd name="connsiteX1" fmla="*/ 1068019 w 3182112"/>
              <a:gd name="connsiteY1" fmla="*/ 724204 h 1748332"/>
              <a:gd name="connsiteX2" fmla="*/ 929030 w 3182112"/>
              <a:gd name="connsiteY2" fmla="*/ 607161 h 1748332"/>
              <a:gd name="connsiteX3" fmla="*/ 819302 w 3182112"/>
              <a:gd name="connsiteY3" fmla="*/ 519379 h 1748332"/>
              <a:gd name="connsiteX4" fmla="*/ 585216 w 3182112"/>
              <a:gd name="connsiteY4" fmla="*/ 347472 h 1748332"/>
              <a:gd name="connsiteX5" fmla="*/ 391363 w 3182112"/>
              <a:gd name="connsiteY5" fmla="*/ 230428 h 1748332"/>
              <a:gd name="connsiteX6" fmla="*/ 237744 w 3182112"/>
              <a:gd name="connsiteY6" fmla="*/ 153619 h 1748332"/>
              <a:gd name="connsiteX7" fmla="*/ 190195 w 3182112"/>
              <a:gd name="connsiteY7" fmla="*/ 138988 h 1748332"/>
              <a:gd name="connsiteX8" fmla="*/ 120700 w 3182112"/>
              <a:gd name="connsiteY8" fmla="*/ 120700 h 1748332"/>
              <a:gd name="connsiteX9" fmla="*/ 54864 w 3182112"/>
              <a:gd name="connsiteY9" fmla="*/ 95097 h 1748332"/>
              <a:gd name="connsiteX10" fmla="*/ 21945 w 3182112"/>
              <a:gd name="connsiteY10" fmla="*/ 76809 h 1748332"/>
              <a:gd name="connsiteX11" fmla="*/ 0 w 3182112"/>
              <a:gd name="connsiteY11" fmla="*/ 47548 h 1748332"/>
              <a:gd name="connsiteX12" fmla="*/ 0 w 3182112"/>
              <a:gd name="connsiteY12" fmla="*/ 29260 h 1748332"/>
              <a:gd name="connsiteX13" fmla="*/ 14630 w 3182112"/>
              <a:gd name="connsiteY13" fmla="*/ 10972 h 1748332"/>
              <a:gd name="connsiteX14" fmla="*/ 58521 w 3182112"/>
              <a:gd name="connsiteY14" fmla="*/ 0 h 1748332"/>
              <a:gd name="connsiteX15" fmla="*/ 106070 w 3182112"/>
              <a:gd name="connsiteY15" fmla="*/ 0 h 1748332"/>
              <a:gd name="connsiteX16" fmla="*/ 204825 w 3182112"/>
              <a:gd name="connsiteY16" fmla="*/ 18288 h 1748332"/>
              <a:gd name="connsiteX17" fmla="*/ 332841 w 3182112"/>
              <a:gd name="connsiteY17" fmla="*/ 65836 h 1748332"/>
              <a:gd name="connsiteX18" fmla="*/ 581558 w 3182112"/>
              <a:gd name="connsiteY18" fmla="*/ 190195 h 1748332"/>
              <a:gd name="connsiteX19" fmla="*/ 1071676 w 3182112"/>
              <a:gd name="connsiteY19" fmla="*/ 471830 h 1748332"/>
              <a:gd name="connsiteX20" fmla="*/ 1243584 w 3182112"/>
              <a:gd name="connsiteY20" fmla="*/ 599846 h 1748332"/>
              <a:gd name="connsiteX21" fmla="*/ 1817827 w 3182112"/>
              <a:gd name="connsiteY21" fmla="*/ 972921 h 1748332"/>
              <a:gd name="connsiteX22" fmla="*/ 2125065 w 3182112"/>
              <a:gd name="connsiteY22" fmla="*/ 1163116 h 1748332"/>
              <a:gd name="connsiteX23" fmla="*/ 2326233 w 3182112"/>
              <a:gd name="connsiteY23" fmla="*/ 1276502 h 1748332"/>
              <a:gd name="connsiteX24" fmla="*/ 2476195 w 3182112"/>
              <a:gd name="connsiteY24" fmla="*/ 1345996 h 1748332"/>
              <a:gd name="connsiteX25" fmla="*/ 2746857 w 3182112"/>
              <a:gd name="connsiteY25" fmla="*/ 1459382 h 1748332"/>
              <a:gd name="connsiteX26" fmla="*/ 3054096 w 3182112"/>
              <a:gd name="connsiteY26" fmla="*/ 1576425 h 1748332"/>
              <a:gd name="connsiteX27" fmla="*/ 3171139 w 3182112"/>
              <a:gd name="connsiteY27" fmla="*/ 1620316 h 1748332"/>
              <a:gd name="connsiteX28" fmla="*/ 3182112 w 3182112"/>
              <a:gd name="connsiteY28" fmla="*/ 1642262 h 1748332"/>
              <a:gd name="connsiteX29" fmla="*/ 3171139 w 3182112"/>
              <a:gd name="connsiteY29" fmla="*/ 1667865 h 1748332"/>
              <a:gd name="connsiteX30" fmla="*/ 3145536 w 3182112"/>
              <a:gd name="connsiteY30" fmla="*/ 1708099 h 1748332"/>
              <a:gd name="connsiteX31" fmla="*/ 3116275 w 3182112"/>
              <a:gd name="connsiteY31" fmla="*/ 1715414 h 1748332"/>
              <a:gd name="connsiteX32" fmla="*/ 2351836 w 3182112"/>
              <a:gd name="connsiteY32" fmla="*/ 1748332 h 1748332"/>
              <a:gd name="connsiteX33" fmla="*/ 2318918 w 3182112"/>
              <a:gd name="connsiteY33" fmla="*/ 1748332 h 1748332"/>
              <a:gd name="connsiteX34" fmla="*/ 2282342 w 3182112"/>
              <a:gd name="connsiteY34" fmla="*/ 1741017 h 1748332"/>
              <a:gd name="connsiteX35" fmla="*/ 2176272 w 3182112"/>
              <a:gd name="connsiteY35" fmla="*/ 1664208 h 1748332"/>
              <a:gd name="connsiteX36" fmla="*/ 1905609 w 3182112"/>
              <a:gd name="connsiteY36" fmla="*/ 1433779 h 1748332"/>
              <a:gd name="connsiteX37" fmla="*/ 1598371 w 3182112"/>
              <a:gd name="connsiteY37" fmla="*/ 1174089 h 1748332"/>
              <a:gd name="connsiteX38" fmla="*/ 1283817 w 3182112"/>
              <a:gd name="connsiteY38" fmla="*/ 899769 h 174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82112" h="1748332">
                <a:moveTo>
                  <a:pt x="1283817" y="899769"/>
                </a:moveTo>
                <a:lnTo>
                  <a:pt x="1068019" y="724204"/>
                </a:lnTo>
                <a:lnTo>
                  <a:pt x="929030" y="607161"/>
                </a:lnTo>
                <a:lnTo>
                  <a:pt x="819302" y="519379"/>
                </a:lnTo>
                <a:lnTo>
                  <a:pt x="585216" y="347472"/>
                </a:lnTo>
                <a:lnTo>
                  <a:pt x="391363" y="230428"/>
                </a:lnTo>
                <a:lnTo>
                  <a:pt x="237744" y="153619"/>
                </a:lnTo>
                <a:lnTo>
                  <a:pt x="190195" y="138988"/>
                </a:lnTo>
                <a:lnTo>
                  <a:pt x="120700" y="120700"/>
                </a:lnTo>
                <a:lnTo>
                  <a:pt x="54864" y="95097"/>
                </a:lnTo>
                <a:lnTo>
                  <a:pt x="21945" y="76809"/>
                </a:lnTo>
                <a:lnTo>
                  <a:pt x="0" y="47548"/>
                </a:lnTo>
                <a:lnTo>
                  <a:pt x="0" y="29260"/>
                </a:lnTo>
                <a:lnTo>
                  <a:pt x="14630" y="10972"/>
                </a:lnTo>
                <a:lnTo>
                  <a:pt x="58521" y="0"/>
                </a:lnTo>
                <a:lnTo>
                  <a:pt x="106070" y="0"/>
                </a:lnTo>
                <a:lnTo>
                  <a:pt x="204825" y="18288"/>
                </a:lnTo>
                <a:lnTo>
                  <a:pt x="332841" y="65836"/>
                </a:lnTo>
                <a:lnTo>
                  <a:pt x="581558" y="190195"/>
                </a:lnTo>
                <a:lnTo>
                  <a:pt x="1071676" y="471830"/>
                </a:lnTo>
                <a:lnTo>
                  <a:pt x="1243584" y="599846"/>
                </a:lnTo>
                <a:lnTo>
                  <a:pt x="1817827" y="972921"/>
                </a:lnTo>
                <a:lnTo>
                  <a:pt x="2125065" y="1163116"/>
                </a:lnTo>
                <a:lnTo>
                  <a:pt x="2326233" y="1276502"/>
                </a:lnTo>
                <a:lnTo>
                  <a:pt x="2476195" y="1345996"/>
                </a:lnTo>
                <a:lnTo>
                  <a:pt x="2746857" y="1459382"/>
                </a:lnTo>
                <a:lnTo>
                  <a:pt x="3054096" y="1576425"/>
                </a:lnTo>
                <a:lnTo>
                  <a:pt x="3171139" y="1620316"/>
                </a:lnTo>
                <a:lnTo>
                  <a:pt x="3182112" y="1642262"/>
                </a:lnTo>
                <a:lnTo>
                  <a:pt x="3171139" y="1667865"/>
                </a:lnTo>
                <a:lnTo>
                  <a:pt x="3145536" y="1708099"/>
                </a:lnTo>
                <a:lnTo>
                  <a:pt x="3116275" y="1715414"/>
                </a:lnTo>
                <a:lnTo>
                  <a:pt x="2351836" y="1748332"/>
                </a:lnTo>
                <a:lnTo>
                  <a:pt x="2318918" y="1748332"/>
                </a:lnTo>
                <a:lnTo>
                  <a:pt x="2282342" y="1741017"/>
                </a:lnTo>
                <a:lnTo>
                  <a:pt x="2176272" y="1664208"/>
                </a:lnTo>
                <a:lnTo>
                  <a:pt x="1905609" y="1433779"/>
                </a:lnTo>
                <a:lnTo>
                  <a:pt x="1598371" y="1174089"/>
                </a:lnTo>
                <a:lnTo>
                  <a:pt x="1283817" y="8997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7D4CCF-D902-4F27-9A65-6CD60792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57" y="1447801"/>
            <a:ext cx="4669941" cy="45236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2F172F9-D07E-4DA3-9F33-FF1DBE0A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817" y="1447050"/>
            <a:ext cx="4669941" cy="45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  <p:bldP spid="20" grpId="0" animBg="1"/>
      <p:bldP spid="22" grpId="0" animBg="1"/>
      <p:bldP spid="10" grpId="0" animBg="1"/>
      <p:bldP spid="1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BBB5DD-F8CB-4FE3-B0D2-6108A6160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167188"/>
            <a:ext cx="466994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78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絵を見てお話を作ろう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馬 鳥 魚 野 原 谷 岩 池 海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35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1058</Words>
  <Application>Microsoft Office PowerPoint</Application>
  <PresentationFormat>ワイド画面</PresentationFormat>
  <Paragraphs>265</Paragraphs>
  <Slides>117</Slides>
  <Notes>104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117</vt:i4>
      </vt:variant>
    </vt:vector>
  </HeadingPairs>
  <TitlesOfParts>
    <vt:vector size="122" baseType="lpstr">
      <vt:lpstr>游ゴシック</vt:lpstr>
      <vt:lpstr>游ゴシック Light</vt:lpstr>
      <vt:lpstr>游ゴシック Medium</vt:lpstr>
      <vt:lpstr>Arial</vt:lpstr>
      <vt:lpstr>Office テーマ</vt:lpstr>
      <vt:lpstr>漢字書き順教材 東京書籍 2年（2）</vt:lpstr>
      <vt:lpstr>PowerPoint プレゼンテーション</vt:lpstr>
      <vt:lpstr>PowerPoint プレゼンテーション</vt:lpstr>
      <vt:lpstr>かんさつしたことを書こう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かたかなで書くことば</vt:lpstr>
      <vt:lpstr>PowerPoint プレゼンテーション</vt:lpstr>
      <vt:lpstr>PowerPoint プレゼンテーション</vt:lpstr>
      <vt:lpstr>ことばで絵を伝えよう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サツマイモのそだて方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言いつたえられているお話を知ろう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はんたいのいみのことば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うれしくなることばをあつめよう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ニャーゴ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にたいみのことば</vt:lpstr>
      <vt:lpstr>PowerPoint プレゼンテーション</vt:lpstr>
      <vt:lpstr>PowerPoint プレゼンテーション</vt:lpstr>
      <vt:lpstr>絵を見てお話を作ろう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40</cp:revision>
  <dcterms:created xsi:type="dcterms:W3CDTF">2020-08-18T07:08:00Z</dcterms:created>
  <dcterms:modified xsi:type="dcterms:W3CDTF">2022-01-02T12:25:18Z</dcterms:modified>
</cp:coreProperties>
</file>